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7.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8.xml" ContentType="application/vnd.openxmlformats-officedocument.them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9.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10.xml" ContentType="application/vnd.openxmlformats-officedocument.them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69" r:id="rId4"/>
    <p:sldMasterId id="2147484486" r:id="rId5"/>
    <p:sldMasterId id="2147484510" r:id="rId6"/>
    <p:sldMasterId id="2147484592" r:id="rId7"/>
    <p:sldMasterId id="2147484675" r:id="rId8"/>
    <p:sldMasterId id="2147484687" r:id="rId9"/>
    <p:sldMasterId id="2147484774" r:id="rId10"/>
    <p:sldMasterId id="2147485438" r:id="rId11"/>
    <p:sldMasterId id="2147485628" r:id="rId12"/>
    <p:sldMasterId id="2147485666" r:id="rId13"/>
    <p:sldMasterId id="2147485856" r:id="rId14"/>
  </p:sldMasterIdLst>
  <p:notesMasterIdLst>
    <p:notesMasterId r:id="rId65"/>
  </p:notesMasterIdLst>
  <p:sldIdLst>
    <p:sldId id="2147481723" r:id="rId15"/>
    <p:sldId id="2147483081" r:id="rId16"/>
    <p:sldId id="2147483084" r:id="rId17"/>
    <p:sldId id="2147483082" r:id="rId18"/>
    <p:sldId id="2147483085" r:id="rId19"/>
    <p:sldId id="2147483087" r:id="rId20"/>
    <p:sldId id="2147483088" r:id="rId21"/>
    <p:sldId id="2147483089" r:id="rId22"/>
    <p:sldId id="2147483090" r:id="rId23"/>
    <p:sldId id="2147483091" r:id="rId24"/>
    <p:sldId id="2147483083" r:id="rId25"/>
    <p:sldId id="2147483086" r:id="rId26"/>
    <p:sldId id="2147483092" r:id="rId27"/>
    <p:sldId id="2147483093" r:id="rId28"/>
    <p:sldId id="2147483094" r:id="rId29"/>
    <p:sldId id="2147483106" r:id="rId30"/>
    <p:sldId id="2147483097" r:id="rId31"/>
    <p:sldId id="2147483099" r:id="rId32"/>
    <p:sldId id="2147483100" r:id="rId33"/>
    <p:sldId id="2147483101" r:id="rId34"/>
    <p:sldId id="2147483102" r:id="rId35"/>
    <p:sldId id="2147483103" r:id="rId36"/>
    <p:sldId id="2147483123" r:id="rId37"/>
    <p:sldId id="2147483105" r:id="rId38"/>
    <p:sldId id="2147483107" r:id="rId39"/>
    <p:sldId id="2147483108" r:id="rId40"/>
    <p:sldId id="2147483109" r:id="rId41"/>
    <p:sldId id="2147483110" r:id="rId42"/>
    <p:sldId id="2147483111" r:id="rId43"/>
    <p:sldId id="2147483112" r:id="rId44"/>
    <p:sldId id="2147483120" r:id="rId45"/>
    <p:sldId id="2147483113" r:id="rId46"/>
    <p:sldId id="2147483114" r:id="rId47"/>
    <p:sldId id="2147483121" r:id="rId48"/>
    <p:sldId id="2147483122" r:id="rId49"/>
    <p:sldId id="2147483136" r:id="rId50"/>
    <p:sldId id="2147483135" r:id="rId51"/>
    <p:sldId id="2147483118" r:id="rId52"/>
    <p:sldId id="2147481725" r:id="rId53"/>
    <p:sldId id="2147483119" r:id="rId54"/>
    <p:sldId id="2147483127" r:id="rId55"/>
    <p:sldId id="2147483128" r:id="rId56"/>
    <p:sldId id="2147483129" r:id="rId57"/>
    <p:sldId id="2147483130" r:id="rId58"/>
    <p:sldId id="2147483131" r:id="rId59"/>
    <p:sldId id="2147483132" r:id="rId60"/>
    <p:sldId id="2147483133" r:id="rId61"/>
    <p:sldId id="2147483134" r:id="rId62"/>
    <p:sldId id="2147483126" r:id="rId63"/>
    <p:sldId id="214748174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4E20BD6-4B6A-49EE-8FBC-D7C3D7BA098D}">
          <p14:sldIdLst>
            <p14:sldId id="2147481723"/>
          </p14:sldIdLst>
        </p14:section>
        <p14:section name="30sec overview" id="{762AD8D2-C86B-4596-9756-2616D02FE5BE}">
          <p14:sldIdLst>
            <p14:sldId id="2147483081"/>
            <p14:sldId id="2147483084"/>
          </p14:sldIdLst>
        </p14:section>
        <p14:section name="3min overview" id="{3C42B513-8AE8-4941-82C1-4F5EDDA9433C}">
          <p14:sldIdLst>
            <p14:sldId id="2147483082"/>
            <p14:sldId id="2147483085"/>
            <p14:sldId id="2147483087"/>
            <p14:sldId id="2147483088"/>
            <p14:sldId id="2147483089"/>
            <p14:sldId id="2147483090"/>
            <p14:sldId id="2147483091"/>
          </p14:sldIdLst>
        </p14:section>
        <p14:section name="30min" id="{B59CBC20-4477-46A6-BA29-FA0E1D42853A}">
          <p14:sldIdLst>
            <p14:sldId id="2147483083"/>
          </p14:sldIdLst>
        </p14:section>
        <p14:section name="Overview" id="{DF60A568-3D2C-44A1-A213-91A5863610F8}">
          <p14:sldIdLst>
            <p14:sldId id="2147483086"/>
            <p14:sldId id="2147483092"/>
            <p14:sldId id="2147483093"/>
            <p14:sldId id="2147483094"/>
            <p14:sldId id="2147483106"/>
            <p14:sldId id="2147483097"/>
            <p14:sldId id="2147483099"/>
          </p14:sldIdLst>
        </p14:section>
        <p14:section name="Software" id="{9455B373-8981-4558-89F7-30F4BBE156B1}">
          <p14:sldIdLst>
            <p14:sldId id="2147483100"/>
            <p14:sldId id="2147483101"/>
            <p14:sldId id="2147483102"/>
            <p14:sldId id="2147483103"/>
          </p14:sldIdLst>
        </p14:section>
        <p14:section name="Digital Signage SW" id="{8836CEDE-C150-4BA5-B5AA-466D4CA6AB90}">
          <p14:sldIdLst>
            <p14:sldId id="2147483123"/>
            <p14:sldId id="2147483105"/>
            <p14:sldId id="2147483107"/>
            <p14:sldId id="2147483108"/>
            <p14:sldId id="2147483109"/>
            <p14:sldId id="2147483110"/>
          </p14:sldIdLst>
        </p14:section>
        <p14:section name="Target Workloads" id="{A4A23AAA-23C6-45D3-960E-78D0A3B2B09E}">
          <p14:sldIdLst>
            <p14:sldId id="2147483111"/>
            <p14:sldId id="2147483112"/>
            <p14:sldId id="2147483120"/>
            <p14:sldId id="2147483113"/>
            <p14:sldId id="2147483114"/>
            <p14:sldId id="2147483121"/>
            <p14:sldId id="2147483122"/>
            <p14:sldId id="2147483136"/>
            <p14:sldId id="2147483135"/>
            <p14:sldId id="2147483118"/>
          </p14:sldIdLst>
        </p14:section>
        <p14:section name="Partner Ecosystem" id="{7456E6AC-D52C-4B23-ABDE-4F490578C35F}">
          <p14:sldIdLst>
            <p14:sldId id="2147481725"/>
          </p14:sldIdLst>
        </p14:section>
        <p14:section name="Xe-HPG Architecture" id="{FAFE23A8-F3B2-4386-90E5-C7764A404250}">
          <p14:sldIdLst>
            <p14:sldId id="2147483119"/>
            <p14:sldId id="2147483127"/>
            <p14:sldId id="2147483128"/>
            <p14:sldId id="2147483129"/>
            <p14:sldId id="2147483130"/>
            <p14:sldId id="2147483131"/>
            <p14:sldId id="2147483132"/>
            <p14:sldId id="2147483133"/>
            <p14:sldId id="2147483134"/>
          </p14:sldIdLst>
        </p14:section>
        <p14:section name="Legal" id="{33ABFA0D-31AE-47D9-A880-98609C017596}">
          <p14:sldIdLst>
            <p14:sldId id="2147483126"/>
            <p14:sldId id="21474817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ACB1A33-5617-C1D0-EC1B-40863A6C69E0}" name="Ogebule, Oluwaseyi" initials="OO" userId="S::oluwaseyi.ogebule@intel.com::1574a7b4-2578-44a7-affb-379b38dacb86" providerId="AD"/>
  <p188:author id="{EEA59F6A-0E5D-1AB6-E669-0E0408EAFCA6}" name="Brodie, Patrick" initials="BP" userId="S::patrick.brodie@intel.com::7771a017-aecb-42c9-a6a4-a1d09c08d92a" providerId="AD"/>
  <p188:author id="{69DB307F-1659-E7FE-3FF8-7F285B3A19BF}" name="Singh, Satyeshwar" initials="SS" userId="S::satyeshwar.singh@intel.com::0f511d48-0fee-43a0-98a9-51f43893facb" providerId="AD"/>
  <p188:author id="{37BDE98D-9225-4757-9123-074E873DF02C}" name="Hixson, Lorraine" initials="HL" userId="S::lorraine.hixson@intel.com::c5a16fae-545d-4240-8d50-bb38b1c97d86" providerId="AD"/>
  <p188:author id="{771FCD96-9851-F265-5405-71202D58B0D0}" name="DSouza, Rohit B" initials="DRB" userId="S::rohit.b.dsouza@intel.com::a32ae011-5893-48c1-ad2b-97e42bb7d6f7" providerId="AD"/>
  <p188:author id="{5D2C9199-A1CE-296A-8F3B-7D5F78577C3B}" name="Cope, Ben" initials="CB" userId="S::ben.cope@intel.com::7c8d0caf-fbd7-406a-852a-7e70205208cc" providerId="AD"/>
  <p188:author id="{0049B0A1-B752-E660-722B-D7C99C88F0FE}" name="Lai, Caton" initials="LC" userId="S::caton.lai@intel.com::a121e87d-b1a2-4faf-8da7-bf67944406e7" providerId="AD"/>
  <p188:author id="{A2A2B4C1-0E86-1A33-7FA3-4DB588EEF6D4}" name="Huang, Nan" initials="HN" userId="S::nan.huang@intel.com::a20c803d-3167-45d6-8d25-b3bc81bc9522" providerId="AD"/>
  <p188:author id="{D5BC8ED2-5DA2-778C-7FDE-42C98AD56164}" name="Sravanthi Kota Venkata" initials="SKV" userId="S::sravanthi.kota.venkata@intel.com::6167bbcf-cdcd-4ee5-b30e-fff2c50219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Tay, David" initials="TD" lastIdx="1" clrIdx="28">
    <p:extLst>
      <p:ext uri="{19B8F6BF-5375-455C-9EA6-DF929625EA0E}">
        <p15:presenceInfo xmlns:p15="http://schemas.microsoft.com/office/powerpoint/2012/main" userId="S::david.tay@intel.com::d4ee95c3-4f89-432c-b054-e160b556c553" providerId="AD"/>
      </p:ext>
    </p:extLst>
  </p:cmAuthor>
  <p:cmAuthor id="30" name="Cope, Ben" initials="CB" lastIdx="4" clrIdx="29">
    <p:extLst>
      <p:ext uri="{19B8F6BF-5375-455C-9EA6-DF929625EA0E}">
        <p15:presenceInfo xmlns:p15="http://schemas.microsoft.com/office/powerpoint/2012/main" userId="S::ben.cope@intel.com::7c8d0caf-fbd7-406a-852a-7e70205208cc" providerId="AD"/>
      </p:ext>
    </p:extLst>
  </p:cmAuthor>
  <p:cmAuthor id="31" name="Padmanabhan, Aswin" initials="PA" lastIdx="1" clrIdx="30">
    <p:extLst>
      <p:ext uri="{19B8F6BF-5375-455C-9EA6-DF929625EA0E}">
        <p15:presenceInfo xmlns:p15="http://schemas.microsoft.com/office/powerpoint/2012/main" userId="S::aswin.padmanabhan@intel.com::788d2fb1-f4d1-4ca0-82b5-376ac43ffec0" providerId="AD"/>
      </p:ext>
    </p:extLst>
  </p:cmAuthor>
  <p:cmAuthor id="32" name="Mcmillan, Caleb M" initials="MM" lastIdx="1" clrIdx="31">
    <p:extLst>
      <p:ext uri="{19B8F6BF-5375-455C-9EA6-DF929625EA0E}">
        <p15:presenceInfo xmlns:p15="http://schemas.microsoft.com/office/powerpoint/2012/main" userId="S::caleb.m.mcmillan@intel.com::0ea1846f-09da-4acc-9b97-1e0a9b47b8d5" providerId="AD"/>
      </p:ext>
    </p:extLst>
  </p:cmAuthor>
  <p:cmAuthor id="33" name="Kamaruzaman, Karena Anum" initials="KKA" lastIdx="1" clrIdx="32">
    <p:extLst>
      <p:ext uri="{19B8F6BF-5375-455C-9EA6-DF929625EA0E}">
        <p15:presenceInfo xmlns:p15="http://schemas.microsoft.com/office/powerpoint/2012/main" userId="S::karena.anum.kamaruzaman@intel.com::edf98b30-ed24-4aef-90a1-03d51627e07d" providerId="AD"/>
      </p:ext>
    </p:extLst>
  </p:cmAuthor>
  <p:cmAuthor id="34" name="Hixson, Lorraine" initials="HL" lastIdx="221" clrIdx="33">
    <p:extLst>
      <p:ext uri="{19B8F6BF-5375-455C-9EA6-DF929625EA0E}">
        <p15:presenceInfo xmlns:p15="http://schemas.microsoft.com/office/powerpoint/2012/main" userId="S::lorraine.hixson@intel.com::c5a16fae-545d-4240-8d50-bb38b1c97d86" providerId="AD"/>
      </p:ext>
    </p:extLst>
  </p:cmAuthor>
  <p:cmAuthor id="35" name="DSouza, Rohit B" initials="DRB" lastIdx="28" clrIdx="34">
    <p:extLst>
      <p:ext uri="{19B8F6BF-5375-455C-9EA6-DF929625EA0E}">
        <p15:presenceInfo xmlns:p15="http://schemas.microsoft.com/office/powerpoint/2012/main" userId="S::rohit.b.dsouza@intel.com::a32ae011-5893-48c1-ad2b-97e42bb7d6f7" providerId="AD"/>
      </p:ext>
    </p:extLst>
  </p:cmAuthor>
  <p:cmAuthor id="36" name="Sewell, Thor" initials="ST" lastIdx="6" clrIdx="35">
    <p:extLst>
      <p:ext uri="{19B8F6BF-5375-455C-9EA6-DF929625EA0E}">
        <p15:presenceInfo xmlns:p15="http://schemas.microsoft.com/office/powerpoint/2012/main" userId="S::thor.sewell@intel.com::3666c265-cdfa-4cee-b2af-247d7ca0c911" providerId="AD"/>
      </p:ext>
    </p:extLst>
  </p:cmAuthor>
  <p:cmAuthor id="37" name="Myers, Lisa" initials="ML" lastIdx="3" clrIdx="36">
    <p:extLst>
      <p:ext uri="{19B8F6BF-5375-455C-9EA6-DF929625EA0E}">
        <p15:presenceInfo xmlns:p15="http://schemas.microsoft.com/office/powerpoint/2012/main" userId="S::lisa.myers@intel.com::ad7f3528-1f91-4eb9-bb15-541a62144a0d" providerId="AD"/>
      </p:ext>
    </p:extLst>
  </p:cmAuthor>
  <p:cmAuthor id="38" name="Lee, Kam" initials="LK" lastIdx="14" clrIdx="37">
    <p:extLst>
      <p:ext uri="{19B8F6BF-5375-455C-9EA6-DF929625EA0E}">
        <p15:presenceInfo xmlns:p15="http://schemas.microsoft.com/office/powerpoint/2012/main" userId="S::kam.lee@intel.com::bf950afd-56aa-4a2e-bb78-3ef8afc55ff6" providerId="AD"/>
      </p:ext>
    </p:extLst>
  </p:cmAuthor>
  <p:cmAuthor id="13" name="Author" initials="A" lastIdx="28" clrIdx="12"/>
  <p:cmAuthor id="14" name="Mullings, Allison" initials="MA" lastIdx="22" clrIdx="13">
    <p:extLst>
      <p:ext uri="{19B8F6BF-5375-455C-9EA6-DF929625EA0E}">
        <p15:presenceInfo xmlns:p15="http://schemas.microsoft.com/office/powerpoint/2012/main" userId="S::allison.mullings@intel.com::18493f55-8ce0-426b-a4e1-d76515f0632d" providerId="AD"/>
      </p:ext>
    </p:extLst>
  </p:cmAuthor>
  <p:cmAuthor id="15" name="Huang, Nan" initials="HN" lastIdx="143" clrIdx="14">
    <p:extLst>
      <p:ext uri="{19B8F6BF-5375-455C-9EA6-DF929625EA0E}">
        <p15:presenceInfo xmlns:p15="http://schemas.microsoft.com/office/powerpoint/2012/main" userId="S::nan.huang@intel.com::a20c803d-3167-45d6-8d25-b3bc81bc9522" providerId="AD"/>
      </p:ext>
    </p:extLst>
  </p:cmAuthor>
  <p:cmAuthor id="16" name="Silva, Chris" initials="SC" lastIdx="1" clrIdx="15">
    <p:extLst>
      <p:ext uri="{19B8F6BF-5375-455C-9EA6-DF929625EA0E}">
        <p15:presenceInfo xmlns:p15="http://schemas.microsoft.com/office/powerpoint/2012/main" userId="S::chris.silva@intel.com::c497fc03-516e-47d0-a7b5-f3ecb3a845ab" providerId="AD"/>
      </p:ext>
    </p:extLst>
  </p:cmAuthor>
  <p:cmAuthor id="17" name="Israel, Matthew" initials="IM" lastIdx="6" clrIdx="16">
    <p:extLst>
      <p:ext uri="{19B8F6BF-5375-455C-9EA6-DF929625EA0E}">
        <p15:presenceInfo xmlns:p15="http://schemas.microsoft.com/office/powerpoint/2012/main" userId="S::matt.israel@intel.com::5e2c246a-4e37-4db4-96ba-2a25e925b747" providerId="AD"/>
      </p:ext>
    </p:extLst>
  </p:cmAuthor>
  <p:cmAuthor id="18" name="Stroeve, Martyn" initials="SM" lastIdx="1" clrIdx="17">
    <p:extLst>
      <p:ext uri="{19B8F6BF-5375-455C-9EA6-DF929625EA0E}">
        <p15:presenceInfo xmlns:p15="http://schemas.microsoft.com/office/powerpoint/2012/main" userId="S::martyn.stroeve@intel.com::55849246-88af-49f6-ba2c-dee9283b2268" providerId="AD"/>
      </p:ext>
    </p:extLst>
  </p:cmAuthor>
  <p:cmAuthor id="19" name="Lai, Caton" initials="LC" lastIdx="68" clrIdx="18">
    <p:extLst>
      <p:ext uri="{19B8F6BF-5375-455C-9EA6-DF929625EA0E}">
        <p15:presenceInfo xmlns:p15="http://schemas.microsoft.com/office/powerpoint/2012/main" userId="S::caton.lai@intel.com::a121e87d-b1a2-4faf-8da7-bf67944406e7" providerId="AD"/>
      </p:ext>
    </p:extLst>
  </p:cmAuthor>
  <p:cmAuthor id="20" name="Alysa Phan" initials="AP" lastIdx="4" clrIdx="19">
    <p:extLst>
      <p:ext uri="{19B8F6BF-5375-455C-9EA6-DF929625EA0E}">
        <p15:presenceInfo xmlns:p15="http://schemas.microsoft.com/office/powerpoint/2012/main" userId="Alysa Phan" providerId="None"/>
      </p:ext>
    </p:extLst>
  </p:cmAuthor>
  <p:cmAuthor id="21" name="Mcmanus, Lisa" initials="ML" lastIdx="2" clrIdx="20">
    <p:extLst>
      <p:ext uri="{19B8F6BF-5375-455C-9EA6-DF929625EA0E}">
        <p15:presenceInfo xmlns:p15="http://schemas.microsoft.com/office/powerpoint/2012/main" userId="S::lisa.mcmanus@intel.com::88981b75-0a63-492a-8a69-02692f34cffe" providerId="AD"/>
      </p:ext>
    </p:extLst>
  </p:cmAuthor>
  <p:cmAuthor id="22" name="Schock, Kevin" initials="SK" lastIdx="22" clrIdx="21">
    <p:extLst>
      <p:ext uri="{19B8F6BF-5375-455C-9EA6-DF929625EA0E}">
        <p15:presenceInfo xmlns:p15="http://schemas.microsoft.com/office/powerpoint/2012/main" userId="S::kevin.schock@intel.com::ba420d70-8ec1-45cc-b054-9d36101b34fb" providerId="AD"/>
      </p:ext>
    </p:extLst>
  </p:cmAuthor>
  <p:cmAuthor id="23" name="Ben, Jeffrey P" initials="BJP" lastIdx="10" clrIdx="22">
    <p:extLst>
      <p:ext uri="{19B8F6BF-5375-455C-9EA6-DF929625EA0E}">
        <p15:presenceInfo xmlns:p15="http://schemas.microsoft.com/office/powerpoint/2012/main" userId="S::jeffrey.p.ben@intel.com::7c8a273d-341a-452e-9432-d1cf081fac6f" providerId="AD"/>
      </p:ext>
    </p:extLst>
  </p:cmAuthor>
  <p:cmAuthor id="24" name="Seng, Eric Hock Shyang" initials="SEHS" lastIdx="6" clrIdx="23">
    <p:extLst>
      <p:ext uri="{19B8F6BF-5375-455C-9EA6-DF929625EA0E}">
        <p15:presenceInfo xmlns:p15="http://schemas.microsoft.com/office/powerpoint/2012/main" userId="S::eric.hock.shyang.seng@intel.com::ddcb7b69-3b0b-451e-adb9-21cdb1b21815" providerId="AD"/>
      </p:ext>
    </p:extLst>
  </p:cmAuthor>
  <p:cmAuthor id="25" name="Lim, June" initials="LJ" lastIdx="2" clrIdx="24">
    <p:extLst>
      <p:ext uri="{19B8F6BF-5375-455C-9EA6-DF929625EA0E}">
        <p15:presenceInfo xmlns:p15="http://schemas.microsoft.com/office/powerpoint/2012/main" userId="S::june.lim@intel.com::8ed9f270-f1bb-4b72-8c34-25acd14d2577" providerId="AD"/>
      </p:ext>
    </p:extLst>
  </p:cmAuthor>
  <p:cmAuthor id="26" name="Ogebule, Oluwaseyi" initials="OO" lastIdx="145" clrIdx="25">
    <p:extLst>
      <p:ext uri="{19B8F6BF-5375-455C-9EA6-DF929625EA0E}">
        <p15:presenceInfo xmlns:p15="http://schemas.microsoft.com/office/powerpoint/2012/main" userId="S::oluwaseyi.ogebule@intel.com::1574a7b4-2578-44a7-affb-379b38dacb86" providerId="AD"/>
      </p:ext>
    </p:extLst>
  </p:cmAuthor>
  <p:cmAuthor id="27" name="Shekhawat, Jitendra S" initials="SJS" lastIdx="1" clrIdx="26">
    <p:extLst>
      <p:ext uri="{19B8F6BF-5375-455C-9EA6-DF929625EA0E}">
        <p15:presenceInfo xmlns:p15="http://schemas.microsoft.com/office/powerpoint/2012/main" userId="S::jitendra.s.shekhawat@intel.com::dbb6bb1d-5748-4234-af96-85831bf4ef68" providerId="AD"/>
      </p:ext>
    </p:extLst>
  </p:cmAuthor>
  <p:cmAuthor id="28" name="Singh, Satyeshwar" initials="SS" lastIdx="13" clrIdx="27">
    <p:extLst>
      <p:ext uri="{19B8F6BF-5375-455C-9EA6-DF929625EA0E}">
        <p15:presenceInfo xmlns:p15="http://schemas.microsoft.com/office/powerpoint/2012/main" userId="S::satyeshwar.singh@intel.com::0f511d48-0fee-43a0-98a9-51f43893fa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537"/>
    <a:srgbClr val="009FF1"/>
    <a:srgbClr val="1B233D"/>
    <a:srgbClr val="1E2EB8"/>
    <a:srgbClr val="0068B5"/>
    <a:srgbClr val="8BAE46"/>
    <a:srgbClr val="00A3F6"/>
    <a:srgbClr val="DDABE8"/>
    <a:srgbClr val="FEC91B"/>
    <a:srgbClr val="FF5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54B20-735C-4B9A-B229-16E8EE082D69}" v="325" vWet="327" dt="2024-04-04T20:51:15.418"/>
    <p1510:client id="{8A5C5D85-B35C-6CF9-A8C0-AB24EE5E8166}" v="81" dt="2024-04-04T21:34:39.795"/>
    <p1510:client id="{8A851E89-103E-42FE-A675-84D591C48026}" v="87" vWet="89" dt="2024-04-04T20:38:26.125"/>
    <p1510:client id="{D044FF94-BB29-49E6-9B14-C6A35E4852BB}" v="2743" dt="2024-04-05T18:01:55.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4.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xson, Lorraine" userId="c5a16fae-545d-4240-8d50-bb38b1c97d86" providerId="ADAL" clId="{D044FF94-BB29-49E6-9B14-C6A35E4852BB}"/>
    <pc:docChg chg="undo redo custSel addSld delSld modSld sldOrd modMainMaster modSection">
      <pc:chgData name="Hixson, Lorraine" userId="c5a16fae-545d-4240-8d50-bb38b1c97d86" providerId="ADAL" clId="{D044FF94-BB29-49E6-9B14-C6A35E4852BB}" dt="2024-04-05T18:01:55.346" v="2699" actId="1592"/>
      <pc:docMkLst>
        <pc:docMk/>
      </pc:docMkLst>
      <pc:sldChg chg="del">
        <pc:chgData name="Hixson, Lorraine" userId="c5a16fae-545d-4240-8d50-bb38b1c97d86" providerId="ADAL" clId="{D044FF94-BB29-49E6-9B14-C6A35E4852BB}" dt="2024-04-04T00:17:51.398" v="1427" actId="47"/>
        <pc:sldMkLst>
          <pc:docMk/>
          <pc:sldMk cId="326920052" sldId="292"/>
        </pc:sldMkLst>
      </pc:sldChg>
      <pc:sldChg chg="del">
        <pc:chgData name="Hixson, Lorraine" userId="c5a16fae-545d-4240-8d50-bb38b1c97d86" providerId="ADAL" clId="{D044FF94-BB29-49E6-9B14-C6A35E4852BB}" dt="2024-04-04T00:29:44.700" v="1789" actId="47"/>
        <pc:sldMkLst>
          <pc:docMk/>
          <pc:sldMk cId="556574634" sldId="345"/>
        </pc:sldMkLst>
      </pc:sldChg>
      <pc:sldChg chg="delSp del mod">
        <pc:chgData name="Hixson, Lorraine" userId="c5a16fae-545d-4240-8d50-bb38b1c97d86" providerId="ADAL" clId="{D044FF94-BB29-49E6-9B14-C6A35E4852BB}" dt="2024-04-04T00:17:49.857" v="1426" actId="47"/>
        <pc:sldMkLst>
          <pc:docMk/>
          <pc:sldMk cId="2620244453" sldId="2103814293"/>
        </pc:sldMkLst>
        <pc:spChg chg="del">
          <ac:chgData name="Hixson, Lorraine" userId="c5a16fae-545d-4240-8d50-bb38b1c97d86" providerId="ADAL" clId="{D044FF94-BB29-49E6-9B14-C6A35E4852BB}" dt="2024-04-04T00:17:19.545" v="1380" actId="21"/>
          <ac:spMkLst>
            <pc:docMk/>
            <pc:sldMk cId="2620244453" sldId="2103814293"/>
            <ac:spMk id="3" creationId="{885E6F1B-757F-4B5C-BEFE-C46ED45A8337}"/>
          </ac:spMkLst>
        </pc:spChg>
        <pc:spChg chg="del">
          <ac:chgData name="Hixson, Lorraine" userId="c5a16fae-545d-4240-8d50-bb38b1c97d86" providerId="ADAL" clId="{D044FF94-BB29-49E6-9B14-C6A35E4852BB}" dt="2024-04-04T00:17:19.545" v="1380" actId="21"/>
          <ac:spMkLst>
            <pc:docMk/>
            <pc:sldMk cId="2620244453" sldId="2103814293"/>
            <ac:spMk id="6" creationId="{AE0E1DAA-4DF9-FA4E-26A6-5A5A4B2717E7}"/>
          </ac:spMkLst>
        </pc:spChg>
      </pc:sldChg>
      <pc:sldChg chg="delSp del mod">
        <pc:chgData name="Hixson, Lorraine" userId="c5a16fae-545d-4240-8d50-bb38b1c97d86" providerId="ADAL" clId="{D044FF94-BB29-49E6-9B14-C6A35E4852BB}" dt="2024-04-04T00:00:47.843" v="823" actId="47"/>
        <pc:sldMkLst>
          <pc:docMk/>
          <pc:sldMk cId="568652941" sldId="2134096590"/>
        </pc:sldMkLst>
        <pc:spChg chg="del">
          <ac:chgData name="Hixson, Lorraine" userId="c5a16fae-545d-4240-8d50-bb38b1c97d86" providerId="ADAL" clId="{D044FF94-BB29-49E6-9B14-C6A35E4852BB}" dt="2024-04-04T00:00:15.881" v="804" actId="21"/>
          <ac:spMkLst>
            <pc:docMk/>
            <pc:sldMk cId="568652941" sldId="2134096590"/>
            <ac:spMk id="2" creationId="{DC5B2971-FE6D-4C0C-2B7B-FC9EFA24850D}"/>
          </ac:spMkLst>
        </pc:spChg>
        <pc:spChg chg="del">
          <ac:chgData name="Hixson, Lorraine" userId="c5a16fae-545d-4240-8d50-bb38b1c97d86" providerId="ADAL" clId="{D044FF94-BB29-49E6-9B14-C6A35E4852BB}" dt="2024-04-04T00:00:15.881" v="804" actId="21"/>
          <ac:spMkLst>
            <pc:docMk/>
            <pc:sldMk cId="568652941" sldId="2134096590"/>
            <ac:spMk id="3" creationId="{E7A74713-797A-EFC6-C95F-D9227CC79ECA}"/>
          </ac:spMkLst>
        </pc:spChg>
        <pc:spChg chg="del">
          <ac:chgData name="Hixson, Lorraine" userId="c5a16fae-545d-4240-8d50-bb38b1c97d86" providerId="ADAL" clId="{D044FF94-BB29-49E6-9B14-C6A35E4852BB}" dt="2024-04-04T00:00:15.881" v="804" actId="21"/>
          <ac:spMkLst>
            <pc:docMk/>
            <pc:sldMk cId="568652941" sldId="2134096590"/>
            <ac:spMk id="5" creationId="{FAEEFFA4-31A2-0121-9E74-1B82EF9F9C15}"/>
          </ac:spMkLst>
        </pc:spChg>
        <pc:spChg chg="del">
          <ac:chgData name="Hixson, Lorraine" userId="c5a16fae-545d-4240-8d50-bb38b1c97d86" providerId="ADAL" clId="{D044FF94-BB29-49E6-9B14-C6A35E4852BB}" dt="2024-04-04T00:00:15.881" v="804" actId="21"/>
          <ac:spMkLst>
            <pc:docMk/>
            <pc:sldMk cId="568652941" sldId="2134096590"/>
            <ac:spMk id="6" creationId="{128349FF-10F0-7C97-6287-34FA3B3C0509}"/>
          </ac:spMkLst>
        </pc:spChg>
        <pc:spChg chg="del">
          <ac:chgData name="Hixson, Lorraine" userId="c5a16fae-545d-4240-8d50-bb38b1c97d86" providerId="ADAL" clId="{D044FF94-BB29-49E6-9B14-C6A35E4852BB}" dt="2024-04-04T00:00:15.881" v="804" actId="21"/>
          <ac:spMkLst>
            <pc:docMk/>
            <pc:sldMk cId="568652941" sldId="2134096590"/>
            <ac:spMk id="8" creationId="{91815E83-168C-8DF7-1CCB-A5D95D862384}"/>
          </ac:spMkLst>
        </pc:spChg>
        <pc:spChg chg="del">
          <ac:chgData name="Hixson, Lorraine" userId="c5a16fae-545d-4240-8d50-bb38b1c97d86" providerId="ADAL" clId="{D044FF94-BB29-49E6-9B14-C6A35E4852BB}" dt="2024-04-04T00:00:15.881" v="804" actId="21"/>
          <ac:spMkLst>
            <pc:docMk/>
            <pc:sldMk cId="568652941" sldId="2134096590"/>
            <ac:spMk id="12" creationId="{4B1468AA-B887-80C0-9368-29B404BD9D28}"/>
          </ac:spMkLst>
        </pc:spChg>
        <pc:spChg chg="del">
          <ac:chgData name="Hixson, Lorraine" userId="c5a16fae-545d-4240-8d50-bb38b1c97d86" providerId="ADAL" clId="{D044FF94-BB29-49E6-9B14-C6A35E4852BB}" dt="2024-04-04T00:00:15.881" v="804" actId="21"/>
          <ac:spMkLst>
            <pc:docMk/>
            <pc:sldMk cId="568652941" sldId="2134096590"/>
            <ac:spMk id="13" creationId="{3A95B067-199F-8AFC-1DCB-DA88DEA712D3}"/>
          </ac:spMkLst>
        </pc:spChg>
        <pc:spChg chg="del">
          <ac:chgData name="Hixson, Lorraine" userId="c5a16fae-545d-4240-8d50-bb38b1c97d86" providerId="ADAL" clId="{D044FF94-BB29-49E6-9B14-C6A35E4852BB}" dt="2024-04-04T00:00:15.881" v="804" actId="21"/>
          <ac:spMkLst>
            <pc:docMk/>
            <pc:sldMk cId="568652941" sldId="2134096590"/>
            <ac:spMk id="14" creationId="{39BAA90E-00F7-F848-4FC2-8AC843A995FE}"/>
          </ac:spMkLst>
        </pc:spChg>
        <pc:spChg chg="del">
          <ac:chgData name="Hixson, Lorraine" userId="c5a16fae-545d-4240-8d50-bb38b1c97d86" providerId="ADAL" clId="{D044FF94-BB29-49E6-9B14-C6A35E4852BB}" dt="2024-04-04T00:00:15.881" v="804" actId="21"/>
          <ac:spMkLst>
            <pc:docMk/>
            <pc:sldMk cId="568652941" sldId="2134096590"/>
            <ac:spMk id="15" creationId="{D5B05345-8AA2-AE10-3A20-442F3E8F67CB}"/>
          </ac:spMkLst>
        </pc:spChg>
        <pc:spChg chg="del">
          <ac:chgData name="Hixson, Lorraine" userId="c5a16fae-545d-4240-8d50-bb38b1c97d86" providerId="ADAL" clId="{D044FF94-BB29-49E6-9B14-C6A35E4852BB}" dt="2024-04-04T00:00:15.881" v="804" actId="21"/>
          <ac:spMkLst>
            <pc:docMk/>
            <pc:sldMk cId="568652941" sldId="2134096590"/>
            <ac:spMk id="16" creationId="{19712953-DAA5-B7A9-BFEA-5ADBBD91BADC}"/>
          </ac:spMkLst>
        </pc:spChg>
        <pc:spChg chg="del">
          <ac:chgData name="Hixson, Lorraine" userId="c5a16fae-545d-4240-8d50-bb38b1c97d86" providerId="ADAL" clId="{D044FF94-BB29-49E6-9B14-C6A35E4852BB}" dt="2024-04-04T00:00:15.881" v="804" actId="21"/>
          <ac:spMkLst>
            <pc:docMk/>
            <pc:sldMk cId="568652941" sldId="2134096590"/>
            <ac:spMk id="20" creationId="{F0A8792E-4CA9-6D3E-783A-C5AD51225E7B}"/>
          </ac:spMkLst>
        </pc:spChg>
        <pc:spChg chg="del">
          <ac:chgData name="Hixson, Lorraine" userId="c5a16fae-545d-4240-8d50-bb38b1c97d86" providerId="ADAL" clId="{D044FF94-BB29-49E6-9B14-C6A35E4852BB}" dt="2024-04-04T00:00:15.881" v="804" actId="21"/>
          <ac:spMkLst>
            <pc:docMk/>
            <pc:sldMk cId="568652941" sldId="2134096590"/>
            <ac:spMk id="21" creationId="{28D28EE6-8A57-5FD4-5028-A73F37221CF0}"/>
          </ac:spMkLst>
        </pc:spChg>
        <pc:spChg chg="del">
          <ac:chgData name="Hixson, Lorraine" userId="c5a16fae-545d-4240-8d50-bb38b1c97d86" providerId="ADAL" clId="{D044FF94-BB29-49E6-9B14-C6A35E4852BB}" dt="2024-04-04T00:00:15.881" v="804" actId="21"/>
          <ac:spMkLst>
            <pc:docMk/>
            <pc:sldMk cId="568652941" sldId="2134096590"/>
            <ac:spMk id="22" creationId="{853C9CA4-729B-9C51-A17A-E200CAEB69E0}"/>
          </ac:spMkLst>
        </pc:spChg>
        <pc:spChg chg="del">
          <ac:chgData name="Hixson, Lorraine" userId="c5a16fae-545d-4240-8d50-bb38b1c97d86" providerId="ADAL" clId="{D044FF94-BB29-49E6-9B14-C6A35E4852BB}" dt="2024-04-04T00:00:15.881" v="804" actId="21"/>
          <ac:spMkLst>
            <pc:docMk/>
            <pc:sldMk cId="568652941" sldId="2134096590"/>
            <ac:spMk id="23" creationId="{0EED5F34-99A4-B3FB-C7B5-CE627483089A}"/>
          </ac:spMkLst>
        </pc:spChg>
        <pc:spChg chg="del">
          <ac:chgData name="Hixson, Lorraine" userId="c5a16fae-545d-4240-8d50-bb38b1c97d86" providerId="ADAL" clId="{D044FF94-BB29-49E6-9B14-C6A35E4852BB}" dt="2024-04-04T00:00:15.881" v="804" actId="21"/>
          <ac:spMkLst>
            <pc:docMk/>
            <pc:sldMk cId="568652941" sldId="2134096590"/>
            <ac:spMk id="28" creationId="{E181A1DD-D6B0-9C8C-0AAF-DB63897D8BBB}"/>
          </ac:spMkLst>
        </pc:spChg>
        <pc:spChg chg="del">
          <ac:chgData name="Hixson, Lorraine" userId="c5a16fae-545d-4240-8d50-bb38b1c97d86" providerId="ADAL" clId="{D044FF94-BB29-49E6-9B14-C6A35E4852BB}" dt="2024-04-04T00:00:15.881" v="804" actId="21"/>
          <ac:spMkLst>
            <pc:docMk/>
            <pc:sldMk cId="568652941" sldId="2134096590"/>
            <ac:spMk id="29" creationId="{90D2ED86-530A-405D-24CE-3295036E4089}"/>
          </ac:spMkLst>
        </pc:spChg>
        <pc:spChg chg="del">
          <ac:chgData name="Hixson, Lorraine" userId="c5a16fae-545d-4240-8d50-bb38b1c97d86" providerId="ADAL" clId="{D044FF94-BB29-49E6-9B14-C6A35E4852BB}" dt="2024-04-04T00:00:15.881" v="804" actId="21"/>
          <ac:spMkLst>
            <pc:docMk/>
            <pc:sldMk cId="568652941" sldId="2134096590"/>
            <ac:spMk id="30" creationId="{950D3AA0-7369-BFF2-A23F-71918D2DE7BD}"/>
          </ac:spMkLst>
        </pc:spChg>
        <pc:spChg chg="del">
          <ac:chgData name="Hixson, Lorraine" userId="c5a16fae-545d-4240-8d50-bb38b1c97d86" providerId="ADAL" clId="{D044FF94-BB29-49E6-9B14-C6A35E4852BB}" dt="2024-04-04T00:00:15.881" v="804" actId="21"/>
          <ac:spMkLst>
            <pc:docMk/>
            <pc:sldMk cId="568652941" sldId="2134096590"/>
            <ac:spMk id="31" creationId="{1F7F1A7B-A277-4E04-5862-5129FA8A871E}"/>
          </ac:spMkLst>
        </pc:spChg>
        <pc:spChg chg="del">
          <ac:chgData name="Hixson, Lorraine" userId="c5a16fae-545d-4240-8d50-bb38b1c97d86" providerId="ADAL" clId="{D044FF94-BB29-49E6-9B14-C6A35E4852BB}" dt="2024-04-04T00:00:15.881" v="804" actId="21"/>
          <ac:spMkLst>
            <pc:docMk/>
            <pc:sldMk cId="568652941" sldId="2134096590"/>
            <ac:spMk id="32" creationId="{23700A72-613A-8C36-AADB-C14ADA8A869B}"/>
          </ac:spMkLst>
        </pc:spChg>
        <pc:spChg chg="del">
          <ac:chgData name="Hixson, Lorraine" userId="c5a16fae-545d-4240-8d50-bb38b1c97d86" providerId="ADAL" clId="{D044FF94-BB29-49E6-9B14-C6A35E4852BB}" dt="2024-04-04T00:00:15.881" v="804" actId="21"/>
          <ac:spMkLst>
            <pc:docMk/>
            <pc:sldMk cId="568652941" sldId="2134096590"/>
            <ac:spMk id="33" creationId="{CBA61D27-57A1-151F-4FCA-F3EE1209E50E}"/>
          </ac:spMkLst>
        </pc:spChg>
        <pc:spChg chg="del">
          <ac:chgData name="Hixson, Lorraine" userId="c5a16fae-545d-4240-8d50-bb38b1c97d86" providerId="ADAL" clId="{D044FF94-BB29-49E6-9B14-C6A35E4852BB}" dt="2024-04-04T00:00:15.881" v="804" actId="21"/>
          <ac:spMkLst>
            <pc:docMk/>
            <pc:sldMk cId="568652941" sldId="2134096590"/>
            <ac:spMk id="34" creationId="{C5F8EAA2-4E80-D97F-5E4A-F4098F9F6C50}"/>
          </ac:spMkLst>
        </pc:spChg>
        <pc:spChg chg="del">
          <ac:chgData name="Hixson, Lorraine" userId="c5a16fae-545d-4240-8d50-bb38b1c97d86" providerId="ADAL" clId="{D044FF94-BB29-49E6-9B14-C6A35E4852BB}" dt="2024-04-04T00:00:15.881" v="804" actId="21"/>
          <ac:spMkLst>
            <pc:docMk/>
            <pc:sldMk cId="568652941" sldId="2134096590"/>
            <ac:spMk id="35" creationId="{E44C8EF4-0EE1-BBC4-3045-D2D22D6FB70E}"/>
          </ac:spMkLst>
        </pc:spChg>
        <pc:spChg chg="del">
          <ac:chgData name="Hixson, Lorraine" userId="c5a16fae-545d-4240-8d50-bb38b1c97d86" providerId="ADAL" clId="{D044FF94-BB29-49E6-9B14-C6A35E4852BB}" dt="2024-04-04T00:00:15.881" v="804" actId="21"/>
          <ac:spMkLst>
            <pc:docMk/>
            <pc:sldMk cId="568652941" sldId="2134096590"/>
            <ac:spMk id="36" creationId="{C69ACB33-5115-5134-BF56-E93845B15135}"/>
          </ac:spMkLst>
        </pc:spChg>
        <pc:spChg chg="del">
          <ac:chgData name="Hixson, Lorraine" userId="c5a16fae-545d-4240-8d50-bb38b1c97d86" providerId="ADAL" clId="{D044FF94-BB29-49E6-9B14-C6A35E4852BB}" dt="2024-04-04T00:00:15.881" v="804" actId="21"/>
          <ac:spMkLst>
            <pc:docMk/>
            <pc:sldMk cId="568652941" sldId="2134096590"/>
            <ac:spMk id="37" creationId="{F088175C-9DFD-6FBC-99A3-D201AAF2D965}"/>
          </ac:spMkLst>
        </pc:spChg>
        <pc:picChg chg="del">
          <ac:chgData name="Hixson, Lorraine" userId="c5a16fae-545d-4240-8d50-bb38b1c97d86" providerId="ADAL" clId="{D044FF94-BB29-49E6-9B14-C6A35E4852BB}" dt="2024-04-04T00:00:26.401" v="806" actId="21"/>
          <ac:picMkLst>
            <pc:docMk/>
            <pc:sldMk cId="568652941" sldId="2134096590"/>
            <ac:picMk id="7" creationId="{D2215231-896F-6D58-FAAE-55113F100439}"/>
          </ac:picMkLst>
        </pc:picChg>
      </pc:sldChg>
      <pc:sldChg chg="addSp delSp del mod">
        <pc:chgData name="Hixson, Lorraine" userId="c5a16fae-545d-4240-8d50-bb38b1c97d86" providerId="ADAL" clId="{D044FF94-BB29-49E6-9B14-C6A35E4852BB}" dt="2024-04-04T00:02:57.360" v="904" actId="47"/>
        <pc:sldMkLst>
          <pc:docMk/>
          <pc:sldMk cId="2995189938" sldId="2134096592"/>
        </pc:sldMkLst>
        <pc:spChg chg="del">
          <ac:chgData name="Hixson, Lorraine" userId="c5a16fae-545d-4240-8d50-bb38b1c97d86" providerId="ADAL" clId="{D044FF94-BB29-49E6-9B14-C6A35E4852BB}" dt="2024-04-04T00:01:38.448" v="854" actId="21"/>
          <ac:spMkLst>
            <pc:docMk/>
            <pc:sldMk cId="2995189938" sldId="2134096592"/>
            <ac:spMk id="2" creationId="{7354D516-3C5E-86D4-9DA1-D72D89DF1F8B}"/>
          </ac:spMkLst>
        </pc:spChg>
        <pc:spChg chg="del">
          <ac:chgData name="Hixson, Lorraine" userId="c5a16fae-545d-4240-8d50-bb38b1c97d86" providerId="ADAL" clId="{D044FF94-BB29-49E6-9B14-C6A35E4852BB}" dt="2024-04-04T00:01:38.448" v="854" actId="21"/>
          <ac:spMkLst>
            <pc:docMk/>
            <pc:sldMk cId="2995189938" sldId="2134096592"/>
            <ac:spMk id="3" creationId="{0334C3A2-98AA-EDF8-9FC9-5457268CD6BB}"/>
          </ac:spMkLst>
        </pc:spChg>
        <pc:spChg chg="del">
          <ac:chgData name="Hixson, Lorraine" userId="c5a16fae-545d-4240-8d50-bb38b1c97d86" providerId="ADAL" clId="{D044FF94-BB29-49E6-9B14-C6A35E4852BB}" dt="2024-04-04T00:01:38.448" v="854" actId="21"/>
          <ac:spMkLst>
            <pc:docMk/>
            <pc:sldMk cId="2995189938" sldId="2134096592"/>
            <ac:spMk id="6" creationId="{7B19EF5C-7E4E-4227-58F6-9E839D9F3339}"/>
          </ac:spMkLst>
        </pc:spChg>
        <pc:spChg chg="del">
          <ac:chgData name="Hixson, Lorraine" userId="c5a16fae-545d-4240-8d50-bb38b1c97d86" providerId="ADAL" clId="{D044FF94-BB29-49E6-9B14-C6A35E4852BB}" dt="2024-04-04T00:01:38.448" v="854" actId="21"/>
          <ac:spMkLst>
            <pc:docMk/>
            <pc:sldMk cId="2995189938" sldId="2134096592"/>
            <ac:spMk id="7" creationId="{19FC5A81-33C9-0AD5-2620-C161DB629BDE}"/>
          </ac:spMkLst>
        </pc:spChg>
        <pc:spChg chg="del">
          <ac:chgData name="Hixson, Lorraine" userId="c5a16fae-545d-4240-8d50-bb38b1c97d86" providerId="ADAL" clId="{D044FF94-BB29-49E6-9B14-C6A35E4852BB}" dt="2024-04-04T00:01:38.448" v="854" actId="21"/>
          <ac:spMkLst>
            <pc:docMk/>
            <pc:sldMk cId="2995189938" sldId="2134096592"/>
            <ac:spMk id="9" creationId="{158C7805-10F9-607A-E974-D4C03CCAE4F8}"/>
          </ac:spMkLst>
        </pc:spChg>
        <pc:spChg chg="add del">
          <ac:chgData name="Hixson, Lorraine" userId="c5a16fae-545d-4240-8d50-bb38b1c97d86" providerId="ADAL" clId="{D044FF94-BB29-49E6-9B14-C6A35E4852BB}" dt="2024-04-04T00:02:14.132" v="861" actId="21"/>
          <ac:spMkLst>
            <pc:docMk/>
            <pc:sldMk cId="2995189938" sldId="2134096592"/>
            <ac:spMk id="11" creationId="{98AC9B50-9419-98E7-49AE-3133DC7541F5}"/>
          </ac:spMkLst>
        </pc:spChg>
        <pc:spChg chg="del">
          <ac:chgData name="Hixson, Lorraine" userId="c5a16fae-545d-4240-8d50-bb38b1c97d86" providerId="ADAL" clId="{D044FF94-BB29-49E6-9B14-C6A35E4852BB}" dt="2024-04-04T00:01:38.448" v="854" actId="21"/>
          <ac:spMkLst>
            <pc:docMk/>
            <pc:sldMk cId="2995189938" sldId="2134096592"/>
            <ac:spMk id="13" creationId="{4A59022B-A119-BBA8-99C1-7D7FF0688CAF}"/>
          </ac:spMkLst>
        </pc:spChg>
        <pc:spChg chg="del">
          <ac:chgData name="Hixson, Lorraine" userId="c5a16fae-545d-4240-8d50-bb38b1c97d86" providerId="ADAL" clId="{D044FF94-BB29-49E6-9B14-C6A35E4852BB}" dt="2024-04-04T00:01:38.448" v="854" actId="21"/>
          <ac:spMkLst>
            <pc:docMk/>
            <pc:sldMk cId="2995189938" sldId="2134096592"/>
            <ac:spMk id="14" creationId="{A8EC6F0F-BA68-F524-CA49-7D8B6E201709}"/>
          </ac:spMkLst>
        </pc:spChg>
        <pc:spChg chg="add del">
          <ac:chgData name="Hixson, Lorraine" userId="c5a16fae-545d-4240-8d50-bb38b1c97d86" providerId="ADAL" clId="{D044FF94-BB29-49E6-9B14-C6A35E4852BB}" dt="2024-04-04T00:02:00.564" v="859" actId="21"/>
          <ac:spMkLst>
            <pc:docMk/>
            <pc:sldMk cId="2995189938" sldId="2134096592"/>
            <ac:spMk id="15" creationId="{D112FE6C-0583-9955-98BD-987C199A7DF9}"/>
          </ac:spMkLst>
        </pc:spChg>
        <pc:spChg chg="add del">
          <ac:chgData name="Hixson, Lorraine" userId="c5a16fae-545d-4240-8d50-bb38b1c97d86" providerId="ADAL" clId="{D044FF94-BB29-49E6-9B14-C6A35E4852BB}" dt="2024-04-04T00:02:00.564" v="859" actId="21"/>
          <ac:spMkLst>
            <pc:docMk/>
            <pc:sldMk cId="2995189938" sldId="2134096592"/>
            <ac:spMk id="16" creationId="{F8BF88B3-54AA-355B-7C35-6ACCBFA6BE7E}"/>
          </ac:spMkLst>
        </pc:spChg>
        <pc:spChg chg="del">
          <ac:chgData name="Hixson, Lorraine" userId="c5a16fae-545d-4240-8d50-bb38b1c97d86" providerId="ADAL" clId="{D044FF94-BB29-49E6-9B14-C6A35E4852BB}" dt="2024-04-04T00:01:38.448" v="854" actId="21"/>
          <ac:spMkLst>
            <pc:docMk/>
            <pc:sldMk cId="2995189938" sldId="2134096592"/>
            <ac:spMk id="17" creationId="{7AF1EA3C-CEDF-2322-3963-1B1C3C00B199}"/>
          </ac:spMkLst>
        </pc:spChg>
        <pc:spChg chg="add del">
          <ac:chgData name="Hixson, Lorraine" userId="c5a16fae-545d-4240-8d50-bb38b1c97d86" providerId="ADAL" clId="{D044FF94-BB29-49E6-9B14-C6A35E4852BB}" dt="2024-04-04T00:01:38.448" v="854" actId="21"/>
          <ac:spMkLst>
            <pc:docMk/>
            <pc:sldMk cId="2995189938" sldId="2134096592"/>
            <ac:spMk id="18" creationId="{B1FA3B02-DB25-AFCC-1225-CB6D29B70279}"/>
          </ac:spMkLst>
        </pc:spChg>
        <pc:spChg chg="del">
          <ac:chgData name="Hixson, Lorraine" userId="c5a16fae-545d-4240-8d50-bb38b1c97d86" providerId="ADAL" clId="{D044FF94-BB29-49E6-9B14-C6A35E4852BB}" dt="2024-04-04T00:01:38.448" v="854" actId="21"/>
          <ac:spMkLst>
            <pc:docMk/>
            <pc:sldMk cId="2995189938" sldId="2134096592"/>
            <ac:spMk id="19" creationId="{6132FF8E-7D8E-B416-72CB-E96D85C9C702}"/>
          </ac:spMkLst>
        </pc:spChg>
        <pc:spChg chg="add del">
          <ac:chgData name="Hixson, Lorraine" userId="c5a16fae-545d-4240-8d50-bb38b1c97d86" providerId="ADAL" clId="{D044FF94-BB29-49E6-9B14-C6A35E4852BB}" dt="2024-04-04T00:01:38.448" v="854" actId="21"/>
          <ac:spMkLst>
            <pc:docMk/>
            <pc:sldMk cId="2995189938" sldId="2134096592"/>
            <ac:spMk id="20" creationId="{0B13FE11-FE05-63EF-E3DC-D60A104033BE}"/>
          </ac:spMkLst>
        </pc:spChg>
        <pc:spChg chg="del">
          <ac:chgData name="Hixson, Lorraine" userId="c5a16fae-545d-4240-8d50-bb38b1c97d86" providerId="ADAL" clId="{D044FF94-BB29-49E6-9B14-C6A35E4852BB}" dt="2024-04-04T00:01:38.448" v="854" actId="21"/>
          <ac:spMkLst>
            <pc:docMk/>
            <pc:sldMk cId="2995189938" sldId="2134096592"/>
            <ac:spMk id="23" creationId="{5EFD00F6-16DE-C343-37AB-5F88083F8728}"/>
          </ac:spMkLst>
        </pc:spChg>
        <pc:spChg chg="add del">
          <ac:chgData name="Hixson, Lorraine" userId="c5a16fae-545d-4240-8d50-bb38b1c97d86" providerId="ADAL" clId="{D044FF94-BB29-49E6-9B14-C6A35E4852BB}" dt="2024-04-04T00:01:38.448" v="854" actId="21"/>
          <ac:spMkLst>
            <pc:docMk/>
            <pc:sldMk cId="2995189938" sldId="2134096592"/>
            <ac:spMk id="24" creationId="{C57E7A3A-E08A-3934-A407-347F57A734FF}"/>
          </ac:spMkLst>
        </pc:spChg>
        <pc:spChg chg="add del">
          <ac:chgData name="Hixson, Lorraine" userId="c5a16fae-545d-4240-8d50-bb38b1c97d86" providerId="ADAL" clId="{D044FF94-BB29-49E6-9B14-C6A35E4852BB}" dt="2024-04-04T00:01:38.448" v="854" actId="21"/>
          <ac:spMkLst>
            <pc:docMk/>
            <pc:sldMk cId="2995189938" sldId="2134096592"/>
            <ac:spMk id="25" creationId="{A65C51E2-1C4F-6A98-6581-AE76E44CE065}"/>
          </ac:spMkLst>
        </pc:spChg>
      </pc:sldChg>
      <pc:sldChg chg="delSp modSp del">
        <pc:chgData name="Hixson, Lorraine" userId="c5a16fae-545d-4240-8d50-bb38b1c97d86" providerId="ADAL" clId="{D044FF94-BB29-49E6-9B14-C6A35E4852BB}" dt="2024-04-04T00:29:44.700" v="1789" actId="47"/>
        <pc:sldMkLst>
          <pc:docMk/>
          <pc:sldMk cId="3546585878" sldId="2147307937"/>
        </pc:sldMkLst>
        <pc:spChg chg="mod topLvl">
          <ac:chgData name="Hixson, Lorraine" userId="c5a16fae-545d-4240-8d50-bb38b1c97d86" providerId="ADAL" clId="{D044FF94-BB29-49E6-9B14-C6A35E4852BB}" dt="2024-04-04T00:10:12.968" v="1055" actId="165"/>
          <ac:spMkLst>
            <pc:docMk/>
            <pc:sldMk cId="3546585878" sldId="2147307937"/>
            <ac:spMk id="8" creationId="{977D3254-E3AB-ED62-38C9-02D43E65BA2B}"/>
          </ac:spMkLst>
        </pc:spChg>
        <pc:spChg chg="mod topLvl">
          <ac:chgData name="Hixson, Lorraine" userId="c5a16fae-545d-4240-8d50-bb38b1c97d86" providerId="ADAL" clId="{D044FF94-BB29-49E6-9B14-C6A35E4852BB}" dt="2024-04-04T00:10:12.968" v="1055" actId="165"/>
          <ac:spMkLst>
            <pc:docMk/>
            <pc:sldMk cId="3546585878" sldId="2147307937"/>
            <ac:spMk id="10" creationId="{499266AC-891B-CFCA-2B87-A51C534FE68F}"/>
          </ac:spMkLst>
        </pc:spChg>
        <pc:spChg chg="mod topLvl">
          <ac:chgData name="Hixson, Lorraine" userId="c5a16fae-545d-4240-8d50-bb38b1c97d86" providerId="ADAL" clId="{D044FF94-BB29-49E6-9B14-C6A35E4852BB}" dt="2024-04-04T00:10:12.968" v="1055" actId="165"/>
          <ac:spMkLst>
            <pc:docMk/>
            <pc:sldMk cId="3546585878" sldId="2147307937"/>
            <ac:spMk id="13" creationId="{86CE3265-FC4D-782C-2724-26A5EE528082}"/>
          </ac:spMkLst>
        </pc:spChg>
        <pc:spChg chg="mod topLvl">
          <ac:chgData name="Hixson, Lorraine" userId="c5a16fae-545d-4240-8d50-bb38b1c97d86" providerId="ADAL" clId="{D044FF94-BB29-49E6-9B14-C6A35E4852BB}" dt="2024-04-04T00:10:12.968" v="1055" actId="165"/>
          <ac:spMkLst>
            <pc:docMk/>
            <pc:sldMk cId="3546585878" sldId="2147307937"/>
            <ac:spMk id="46" creationId="{C980A5D3-74AC-4CC6-A104-11F3F87BDBFA}"/>
          </ac:spMkLst>
        </pc:spChg>
        <pc:grpChg chg="del">
          <ac:chgData name="Hixson, Lorraine" userId="c5a16fae-545d-4240-8d50-bb38b1c97d86" providerId="ADAL" clId="{D044FF94-BB29-49E6-9B14-C6A35E4852BB}" dt="2024-04-04T00:10:12.968" v="1055" actId="165"/>
          <ac:grpSpMkLst>
            <pc:docMk/>
            <pc:sldMk cId="3546585878" sldId="2147307937"/>
            <ac:grpSpMk id="3" creationId="{1B0D017F-B76F-E1EA-7587-45465F28FC03}"/>
          </ac:grpSpMkLst>
        </pc:grpChg>
      </pc:sldChg>
      <pc:sldChg chg="delSp del mod">
        <pc:chgData name="Hixson, Lorraine" userId="c5a16fae-545d-4240-8d50-bb38b1c97d86" providerId="ADAL" clId="{D044FF94-BB29-49E6-9B14-C6A35E4852BB}" dt="2024-04-04T00:00:07.179" v="803" actId="47"/>
        <pc:sldMkLst>
          <pc:docMk/>
          <pc:sldMk cId="2098893724" sldId="2147309379"/>
        </pc:sldMkLst>
        <pc:spChg chg="del">
          <ac:chgData name="Hixson, Lorraine" userId="c5a16fae-545d-4240-8d50-bb38b1c97d86" providerId="ADAL" clId="{D044FF94-BB29-49E6-9B14-C6A35E4852BB}" dt="2024-04-03T23:59:40.018" v="779" actId="21"/>
          <ac:spMkLst>
            <pc:docMk/>
            <pc:sldMk cId="2098893724" sldId="2147309379"/>
            <ac:spMk id="2" creationId="{0AA5A446-89DD-4D8A-2494-F5BCDE64F5A9}"/>
          </ac:spMkLst>
        </pc:spChg>
        <pc:spChg chg="del">
          <ac:chgData name="Hixson, Lorraine" userId="c5a16fae-545d-4240-8d50-bb38b1c97d86" providerId="ADAL" clId="{D044FF94-BB29-49E6-9B14-C6A35E4852BB}" dt="2024-04-03T23:59:49.671" v="781" actId="21"/>
          <ac:spMkLst>
            <pc:docMk/>
            <pc:sldMk cId="2098893724" sldId="2147309379"/>
            <ac:spMk id="4" creationId="{B9790BDE-6383-F80F-4881-4889A495498B}"/>
          </ac:spMkLst>
        </pc:spChg>
        <pc:spChg chg="del">
          <ac:chgData name="Hixson, Lorraine" userId="c5a16fae-545d-4240-8d50-bb38b1c97d86" providerId="ADAL" clId="{D044FF94-BB29-49E6-9B14-C6A35E4852BB}" dt="2024-04-03T23:59:40.018" v="779" actId="21"/>
          <ac:spMkLst>
            <pc:docMk/>
            <pc:sldMk cId="2098893724" sldId="2147309379"/>
            <ac:spMk id="5" creationId="{E2C955D9-B73F-0BAA-1267-96CDD3928B55}"/>
          </ac:spMkLst>
        </pc:spChg>
        <pc:spChg chg="del">
          <ac:chgData name="Hixson, Lorraine" userId="c5a16fae-545d-4240-8d50-bb38b1c97d86" providerId="ADAL" clId="{D044FF94-BB29-49E6-9B14-C6A35E4852BB}" dt="2024-04-03T23:59:40.018" v="779" actId="21"/>
          <ac:spMkLst>
            <pc:docMk/>
            <pc:sldMk cId="2098893724" sldId="2147309379"/>
            <ac:spMk id="7" creationId="{E3AFCD7E-BA08-E989-3692-6EB12D46EA60}"/>
          </ac:spMkLst>
        </pc:spChg>
        <pc:spChg chg="del">
          <ac:chgData name="Hixson, Lorraine" userId="c5a16fae-545d-4240-8d50-bb38b1c97d86" providerId="ADAL" clId="{D044FF94-BB29-49E6-9B14-C6A35E4852BB}" dt="2024-04-03T23:59:40.018" v="779" actId="21"/>
          <ac:spMkLst>
            <pc:docMk/>
            <pc:sldMk cId="2098893724" sldId="2147309379"/>
            <ac:spMk id="9" creationId="{2D9C223D-2C0A-CF2A-3EE3-69435CCB4E7E}"/>
          </ac:spMkLst>
        </pc:spChg>
        <pc:spChg chg="del">
          <ac:chgData name="Hixson, Lorraine" userId="c5a16fae-545d-4240-8d50-bb38b1c97d86" providerId="ADAL" clId="{D044FF94-BB29-49E6-9B14-C6A35E4852BB}" dt="2024-04-03T23:59:40.018" v="779" actId="21"/>
          <ac:spMkLst>
            <pc:docMk/>
            <pc:sldMk cId="2098893724" sldId="2147309379"/>
            <ac:spMk id="10" creationId="{362C8D11-FEBB-371F-2A6F-D8FBA49C9B30}"/>
          </ac:spMkLst>
        </pc:spChg>
        <pc:spChg chg="del">
          <ac:chgData name="Hixson, Lorraine" userId="c5a16fae-545d-4240-8d50-bb38b1c97d86" providerId="ADAL" clId="{D044FF94-BB29-49E6-9B14-C6A35E4852BB}" dt="2024-04-03T23:59:40.018" v="779" actId="21"/>
          <ac:spMkLst>
            <pc:docMk/>
            <pc:sldMk cId="2098893724" sldId="2147309379"/>
            <ac:spMk id="12" creationId="{8EDBE9DD-E70A-361C-1C58-63C38FA88316}"/>
          </ac:spMkLst>
        </pc:spChg>
        <pc:spChg chg="del">
          <ac:chgData name="Hixson, Lorraine" userId="c5a16fae-545d-4240-8d50-bb38b1c97d86" providerId="ADAL" clId="{D044FF94-BB29-49E6-9B14-C6A35E4852BB}" dt="2024-04-03T23:59:40.018" v="779" actId="21"/>
          <ac:spMkLst>
            <pc:docMk/>
            <pc:sldMk cId="2098893724" sldId="2147309379"/>
            <ac:spMk id="13" creationId="{6639AD87-C7FF-A813-BFD1-2B4493824BEA}"/>
          </ac:spMkLst>
        </pc:spChg>
        <pc:spChg chg="del">
          <ac:chgData name="Hixson, Lorraine" userId="c5a16fae-545d-4240-8d50-bb38b1c97d86" providerId="ADAL" clId="{D044FF94-BB29-49E6-9B14-C6A35E4852BB}" dt="2024-04-03T23:59:40.018" v="779" actId="21"/>
          <ac:spMkLst>
            <pc:docMk/>
            <pc:sldMk cId="2098893724" sldId="2147309379"/>
            <ac:spMk id="14" creationId="{3299D81E-94BC-C9C1-7255-31612325E217}"/>
          </ac:spMkLst>
        </pc:spChg>
        <pc:spChg chg="del">
          <ac:chgData name="Hixson, Lorraine" userId="c5a16fae-545d-4240-8d50-bb38b1c97d86" providerId="ADAL" clId="{D044FF94-BB29-49E6-9B14-C6A35E4852BB}" dt="2024-04-03T23:59:40.018" v="779" actId="21"/>
          <ac:spMkLst>
            <pc:docMk/>
            <pc:sldMk cId="2098893724" sldId="2147309379"/>
            <ac:spMk id="15" creationId="{5CE47B37-EA98-301C-E822-1F09EF4C69E0}"/>
          </ac:spMkLst>
        </pc:spChg>
        <pc:spChg chg="del">
          <ac:chgData name="Hixson, Lorraine" userId="c5a16fae-545d-4240-8d50-bb38b1c97d86" providerId="ADAL" clId="{D044FF94-BB29-49E6-9B14-C6A35E4852BB}" dt="2024-04-03T23:59:40.018" v="779" actId="21"/>
          <ac:spMkLst>
            <pc:docMk/>
            <pc:sldMk cId="2098893724" sldId="2147309379"/>
            <ac:spMk id="17" creationId="{3DB28EED-FA71-A0CB-AA71-C420966576E1}"/>
          </ac:spMkLst>
        </pc:spChg>
        <pc:spChg chg="del">
          <ac:chgData name="Hixson, Lorraine" userId="c5a16fae-545d-4240-8d50-bb38b1c97d86" providerId="ADAL" clId="{D044FF94-BB29-49E6-9B14-C6A35E4852BB}" dt="2024-04-03T23:59:40.018" v="779" actId="21"/>
          <ac:spMkLst>
            <pc:docMk/>
            <pc:sldMk cId="2098893724" sldId="2147309379"/>
            <ac:spMk id="18" creationId="{977D7741-5910-2AD5-F1E5-C00B78C2EAF6}"/>
          </ac:spMkLst>
        </pc:spChg>
        <pc:spChg chg="del">
          <ac:chgData name="Hixson, Lorraine" userId="c5a16fae-545d-4240-8d50-bb38b1c97d86" providerId="ADAL" clId="{D044FF94-BB29-49E6-9B14-C6A35E4852BB}" dt="2024-04-03T23:59:40.018" v="779" actId="21"/>
          <ac:spMkLst>
            <pc:docMk/>
            <pc:sldMk cId="2098893724" sldId="2147309379"/>
            <ac:spMk id="19" creationId="{153C0EC9-47D2-E8E1-3D33-B084F7A0EC92}"/>
          </ac:spMkLst>
        </pc:spChg>
        <pc:spChg chg="del">
          <ac:chgData name="Hixson, Lorraine" userId="c5a16fae-545d-4240-8d50-bb38b1c97d86" providerId="ADAL" clId="{D044FF94-BB29-49E6-9B14-C6A35E4852BB}" dt="2024-04-03T23:59:40.018" v="779" actId="21"/>
          <ac:spMkLst>
            <pc:docMk/>
            <pc:sldMk cId="2098893724" sldId="2147309379"/>
            <ac:spMk id="20" creationId="{3371EA0B-4541-AD99-4B6D-6854EE2C0598}"/>
          </ac:spMkLst>
        </pc:spChg>
        <pc:spChg chg="del">
          <ac:chgData name="Hixson, Lorraine" userId="c5a16fae-545d-4240-8d50-bb38b1c97d86" providerId="ADAL" clId="{D044FF94-BB29-49E6-9B14-C6A35E4852BB}" dt="2024-04-03T23:59:40.018" v="779" actId="21"/>
          <ac:spMkLst>
            <pc:docMk/>
            <pc:sldMk cId="2098893724" sldId="2147309379"/>
            <ac:spMk id="34" creationId="{2A4E0146-A164-7FAF-FF30-35EA6915693B}"/>
          </ac:spMkLst>
        </pc:spChg>
        <pc:spChg chg="del">
          <ac:chgData name="Hixson, Lorraine" userId="c5a16fae-545d-4240-8d50-bb38b1c97d86" providerId="ADAL" clId="{D044FF94-BB29-49E6-9B14-C6A35E4852BB}" dt="2024-04-03T23:59:40.018" v="779" actId="21"/>
          <ac:spMkLst>
            <pc:docMk/>
            <pc:sldMk cId="2098893724" sldId="2147309379"/>
            <ac:spMk id="35" creationId="{DA0981C3-459C-03E8-4C9B-ECDB0926ED0A}"/>
          </ac:spMkLst>
        </pc:spChg>
        <pc:spChg chg="del">
          <ac:chgData name="Hixson, Lorraine" userId="c5a16fae-545d-4240-8d50-bb38b1c97d86" providerId="ADAL" clId="{D044FF94-BB29-49E6-9B14-C6A35E4852BB}" dt="2024-04-03T23:59:40.018" v="779" actId="21"/>
          <ac:spMkLst>
            <pc:docMk/>
            <pc:sldMk cId="2098893724" sldId="2147309379"/>
            <ac:spMk id="36" creationId="{120116F5-7A3E-6075-FA34-94954A5F05F0}"/>
          </ac:spMkLst>
        </pc:spChg>
        <pc:spChg chg="del">
          <ac:chgData name="Hixson, Lorraine" userId="c5a16fae-545d-4240-8d50-bb38b1c97d86" providerId="ADAL" clId="{D044FF94-BB29-49E6-9B14-C6A35E4852BB}" dt="2024-04-03T23:59:40.018" v="779" actId="21"/>
          <ac:spMkLst>
            <pc:docMk/>
            <pc:sldMk cId="2098893724" sldId="2147309379"/>
            <ac:spMk id="37" creationId="{AF84CDF9-6F09-FE73-596D-682BA2CC597E}"/>
          </ac:spMkLst>
        </pc:spChg>
        <pc:spChg chg="del">
          <ac:chgData name="Hixson, Lorraine" userId="c5a16fae-545d-4240-8d50-bb38b1c97d86" providerId="ADAL" clId="{D044FF94-BB29-49E6-9B14-C6A35E4852BB}" dt="2024-04-03T23:59:40.018" v="779" actId="21"/>
          <ac:spMkLst>
            <pc:docMk/>
            <pc:sldMk cId="2098893724" sldId="2147309379"/>
            <ac:spMk id="38" creationId="{7F5A4780-7F5B-129B-4D3D-1F7001747BC8}"/>
          </ac:spMkLst>
        </pc:spChg>
        <pc:spChg chg="del">
          <ac:chgData name="Hixson, Lorraine" userId="c5a16fae-545d-4240-8d50-bb38b1c97d86" providerId="ADAL" clId="{D044FF94-BB29-49E6-9B14-C6A35E4852BB}" dt="2024-04-03T23:59:40.018" v="779" actId="21"/>
          <ac:spMkLst>
            <pc:docMk/>
            <pc:sldMk cId="2098893724" sldId="2147309379"/>
            <ac:spMk id="44" creationId="{3CB1CA7E-E2BF-04A1-70D8-F5DF7DD0A997}"/>
          </ac:spMkLst>
        </pc:spChg>
        <pc:spChg chg="del">
          <ac:chgData name="Hixson, Lorraine" userId="c5a16fae-545d-4240-8d50-bb38b1c97d86" providerId="ADAL" clId="{D044FF94-BB29-49E6-9B14-C6A35E4852BB}" dt="2024-04-03T23:59:40.018" v="779" actId="21"/>
          <ac:spMkLst>
            <pc:docMk/>
            <pc:sldMk cId="2098893724" sldId="2147309379"/>
            <ac:spMk id="45" creationId="{A209D53E-AFAD-3907-93D4-9B42540E8ECD}"/>
          </ac:spMkLst>
        </pc:spChg>
        <pc:spChg chg="del">
          <ac:chgData name="Hixson, Lorraine" userId="c5a16fae-545d-4240-8d50-bb38b1c97d86" providerId="ADAL" clId="{D044FF94-BB29-49E6-9B14-C6A35E4852BB}" dt="2024-04-03T23:59:40.018" v="779" actId="21"/>
          <ac:spMkLst>
            <pc:docMk/>
            <pc:sldMk cId="2098893724" sldId="2147309379"/>
            <ac:spMk id="46" creationId="{D37EE0C1-3114-D7AA-B2D1-6A67944163A9}"/>
          </ac:spMkLst>
        </pc:spChg>
        <pc:spChg chg="del">
          <ac:chgData name="Hixson, Lorraine" userId="c5a16fae-545d-4240-8d50-bb38b1c97d86" providerId="ADAL" clId="{D044FF94-BB29-49E6-9B14-C6A35E4852BB}" dt="2024-04-03T23:59:40.018" v="779" actId="21"/>
          <ac:spMkLst>
            <pc:docMk/>
            <pc:sldMk cId="2098893724" sldId="2147309379"/>
            <ac:spMk id="47" creationId="{A30BE471-E49B-E52C-5735-EA1D22A3728B}"/>
          </ac:spMkLst>
        </pc:spChg>
        <pc:spChg chg="del">
          <ac:chgData name="Hixson, Lorraine" userId="c5a16fae-545d-4240-8d50-bb38b1c97d86" providerId="ADAL" clId="{D044FF94-BB29-49E6-9B14-C6A35E4852BB}" dt="2024-04-03T23:59:40.018" v="779" actId="21"/>
          <ac:spMkLst>
            <pc:docMk/>
            <pc:sldMk cId="2098893724" sldId="2147309379"/>
            <ac:spMk id="48" creationId="{44CEAF39-EE78-6FE4-F04D-2AFB51312589}"/>
          </ac:spMkLst>
        </pc:spChg>
        <pc:spChg chg="del">
          <ac:chgData name="Hixson, Lorraine" userId="c5a16fae-545d-4240-8d50-bb38b1c97d86" providerId="ADAL" clId="{D044FF94-BB29-49E6-9B14-C6A35E4852BB}" dt="2024-04-03T23:59:40.018" v="779" actId="21"/>
          <ac:spMkLst>
            <pc:docMk/>
            <pc:sldMk cId="2098893724" sldId="2147309379"/>
            <ac:spMk id="49" creationId="{301EEF3C-BC2A-189D-A42A-B47055BA2DED}"/>
          </ac:spMkLst>
        </pc:spChg>
        <pc:spChg chg="del">
          <ac:chgData name="Hixson, Lorraine" userId="c5a16fae-545d-4240-8d50-bb38b1c97d86" providerId="ADAL" clId="{D044FF94-BB29-49E6-9B14-C6A35E4852BB}" dt="2024-04-03T23:59:40.018" v="779" actId="21"/>
          <ac:spMkLst>
            <pc:docMk/>
            <pc:sldMk cId="2098893724" sldId="2147309379"/>
            <ac:spMk id="50" creationId="{4C6A1871-2910-04B8-53A3-2E32F0EC0899}"/>
          </ac:spMkLst>
        </pc:spChg>
        <pc:spChg chg="del">
          <ac:chgData name="Hixson, Lorraine" userId="c5a16fae-545d-4240-8d50-bb38b1c97d86" providerId="ADAL" clId="{D044FF94-BB29-49E6-9B14-C6A35E4852BB}" dt="2024-04-03T23:59:40.018" v="779" actId="21"/>
          <ac:spMkLst>
            <pc:docMk/>
            <pc:sldMk cId="2098893724" sldId="2147309379"/>
            <ac:spMk id="51" creationId="{271027AD-3A0B-ED82-68EE-20DF7ED0ED2F}"/>
          </ac:spMkLst>
        </pc:spChg>
        <pc:spChg chg="del">
          <ac:chgData name="Hixson, Lorraine" userId="c5a16fae-545d-4240-8d50-bb38b1c97d86" providerId="ADAL" clId="{D044FF94-BB29-49E6-9B14-C6A35E4852BB}" dt="2024-04-03T23:59:40.018" v="779" actId="21"/>
          <ac:spMkLst>
            <pc:docMk/>
            <pc:sldMk cId="2098893724" sldId="2147309379"/>
            <ac:spMk id="52" creationId="{1448E8AD-2C78-AD79-447A-DD362C316D9C}"/>
          </ac:spMkLst>
        </pc:spChg>
        <pc:spChg chg="del">
          <ac:chgData name="Hixson, Lorraine" userId="c5a16fae-545d-4240-8d50-bb38b1c97d86" providerId="ADAL" clId="{D044FF94-BB29-49E6-9B14-C6A35E4852BB}" dt="2024-04-03T23:59:40.018" v="779" actId="21"/>
          <ac:spMkLst>
            <pc:docMk/>
            <pc:sldMk cId="2098893724" sldId="2147309379"/>
            <ac:spMk id="53" creationId="{B1A3F7C4-F5B1-DC0D-C465-8BF11EAC7987}"/>
          </ac:spMkLst>
        </pc:spChg>
        <pc:spChg chg="del">
          <ac:chgData name="Hixson, Lorraine" userId="c5a16fae-545d-4240-8d50-bb38b1c97d86" providerId="ADAL" clId="{D044FF94-BB29-49E6-9B14-C6A35E4852BB}" dt="2024-04-03T23:59:40.018" v="779" actId="21"/>
          <ac:spMkLst>
            <pc:docMk/>
            <pc:sldMk cId="2098893724" sldId="2147309379"/>
            <ac:spMk id="54" creationId="{7ED29DBF-6234-1583-B6AF-18DF3B06229D}"/>
          </ac:spMkLst>
        </pc:spChg>
        <pc:spChg chg="del">
          <ac:chgData name="Hixson, Lorraine" userId="c5a16fae-545d-4240-8d50-bb38b1c97d86" providerId="ADAL" clId="{D044FF94-BB29-49E6-9B14-C6A35E4852BB}" dt="2024-04-03T23:59:40.018" v="779" actId="21"/>
          <ac:spMkLst>
            <pc:docMk/>
            <pc:sldMk cId="2098893724" sldId="2147309379"/>
            <ac:spMk id="55" creationId="{DC5D5402-4493-B0D1-786C-230A586705DD}"/>
          </ac:spMkLst>
        </pc:spChg>
        <pc:spChg chg="del">
          <ac:chgData name="Hixson, Lorraine" userId="c5a16fae-545d-4240-8d50-bb38b1c97d86" providerId="ADAL" clId="{D044FF94-BB29-49E6-9B14-C6A35E4852BB}" dt="2024-04-03T23:59:40.018" v="779" actId="21"/>
          <ac:spMkLst>
            <pc:docMk/>
            <pc:sldMk cId="2098893724" sldId="2147309379"/>
            <ac:spMk id="56" creationId="{CD489D1A-624C-FA34-B88F-9715CAD903BA}"/>
          </ac:spMkLst>
        </pc:spChg>
        <pc:spChg chg="del">
          <ac:chgData name="Hixson, Lorraine" userId="c5a16fae-545d-4240-8d50-bb38b1c97d86" providerId="ADAL" clId="{D044FF94-BB29-49E6-9B14-C6A35E4852BB}" dt="2024-04-03T23:59:40.018" v="779" actId="21"/>
          <ac:spMkLst>
            <pc:docMk/>
            <pc:sldMk cId="2098893724" sldId="2147309379"/>
            <ac:spMk id="57" creationId="{02438D0E-FD66-4A47-535D-560973E602F3}"/>
          </ac:spMkLst>
        </pc:spChg>
        <pc:spChg chg="del">
          <ac:chgData name="Hixson, Lorraine" userId="c5a16fae-545d-4240-8d50-bb38b1c97d86" providerId="ADAL" clId="{D044FF94-BB29-49E6-9B14-C6A35E4852BB}" dt="2024-04-03T23:59:40.018" v="779" actId="21"/>
          <ac:spMkLst>
            <pc:docMk/>
            <pc:sldMk cId="2098893724" sldId="2147309379"/>
            <ac:spMk id="58" creationId="{8B4C5D98-973B-5A75-0000-FDA055BBB16A}"/>
          </ac:spMkLst>
        </pc:spChg>
        <pc:spChg chg="del">
          <ac:chgData name="Hixson, Lorraine" userId="c5a16fae-545d-4240-8d50-bb38b1c97d86" providerId="ADAL" clId="{D044FF94-BB29-49E6-9B14-C6A35E4852BB}" dt="2024-04-03T23:59:40.018" v="779" actId="21"/>
          <ac:spMkLst>
            <pc:docMk/>
            <pc:sldMk cId="2098893724" sldId="2147309379"/>
            <ac:spMk id="88" creationId="{255CBC5C-C07C-B3C8-CCDE-FE6B850ED7B2}"/>
          </ac:spMkLst>
        </pc:spChg>
        <pc:picChg chg="del">
          <ac:chgData name="Hixson, Lorraine" userId="c5a16fae-545d-4240-8d50-bb38b1c97d86" providerId="ADAL" clId="{D044FF94-BB29-49E6-9B14-C6A35E4852BB}" dt="2024-04-03T23:59:40.018" v="779" actId="21"/>
          <ac:picMkLst>
            <pc:docMk/>
            <pc:sldMk cId="2098893724" sldId="2147309379"/>
            <ac:picMk id="8" creationId="{EED4D192-BBDE-077F-294F-2DEAD003E081}"/>
          </ac:picMkLst>
        </pc:picChg>
        <pc:picChg chg="del">
          <ac:chgData name="Hixson, Lorraine" userId="c5a16fae-545d-4240-8d50-bb38b1c97d86" providerId="ADAL" clId="{D044FF94-BB29-49E6-9B14-C6A35E4852BB}" dt="2024-04-03T23:59:40.018" v="779" actId="21"/>
          <ac:picMkLst>
            <pc:docMk/>
            <pc:sldMk cId="2098893724" sldId="2147309379"/>
            <ac:picMk id="59" creationId="{2108C18D-F9D4-7D21-EABC-54B20124EEDB}"/>
          </ac:picMkLst>
        </pc:picChg>
        <pc:picChg chg="del">
          <ac:chgData name="Hixson, Lorraine" userId="c5a16fae-545d-4240-8d50-bb38b1c97d86" providerId="ADAL" clId="{D044FF94-BB29-49E6-9B14-C6A35E4852BB}" dt="2024-04-03T23:59:40.018" v="779" actId="21"/>
          <ac:picMkLst>
            <pc:docMk/>
            <pc:sldMk cId="2098893724" sldId="2147309379"/>
            <ac:picMk id="60" creationId="{F65A6AE9-CFC7-4E22-3D85-4E09046AF03B}"/>
          </ac:picMkLst>
        </pc:picChg>
        <pc:picChg chg="del">
          <ac:chgData name="Hixson, Lorraine" userId="c5a16fae-545d-4240-8d50-bb38b1c97d86" providerId="ADAL" clId="{D044FF94-BB29-49E6-9B14-C6A35E4852BB}" dt="2024-04-03T23:59:40.018" v="779" actId="21"/>
          <ac:picMkLst>
            <pc:docMk/>
            <pc:sldMk cId="2098893724" sldId="2147309379"/>
            <ac:picMk id="61" creationId="{33E7B5CC-BA86-F8C6-8FF1-71FE9C92C522}"/>
          </ac:picMkLst>
        </pc:picChg>
        <pc:picChg chg="del">
          <ac:chgData name="Hixson, Lorraine" userId="c5a16fae-545d-4240-8d50-bb38b1c97d86" providerId="ADAL" clId="{D044FF94-BB29-49E6-9B14-C6A35E4852BB}" dt="2024-04-03T23:59:40.018" v="779" actId="21"/>
          <ac:picMkLst>
            <pc:docMk/>
            <pc:sldMk cId="2098893724" sldId="2147309379"/>
            <ac:picMk id="62" creationId="{31251DD2-76A9-1232-ACCD-A8480BB490EA}"/>
          </ac:picMkLst>
        </pc:picChg>
        <pc:cxnChg chg="del">
          <ac:chgData name="Hixson, Lorraine" userId="c5a16fae-545d-4240-8d50-bb38b1c97d86" providerId="ADAL" clId="{D044FF94-BB29-49E6-9B14-C6A35E4852BB}" dt="2024-04-03T23:59:40.018" v="779" actId="21"/>
          <ac:cxnSpMkLst>
            <pc:docMk/>
            <pc:sldMk cId="2098893724" sldId="2147309379"/>
            <ac:cxnSpMk id="66" creationId="{0B74393B-9DD5-B3CE-9FB4-8AD67FDEAE5A}"/>
          </ac:cxnSpMkLst>
        </pc:cxnChg>
        <pc:cxnChg chg="del">
          <ac:chgData name="Hixson, Lorraine" userId="c5a16fae-545d-4240-8d50-bb38b1c97d86" providerId="ADAL" clId="{D044FF94-BB29-49E6-9B14-C6A35E4852BB}" dt="2024-04-03T23:59:40.018" v="779" actId="21"/>
          <ac:cxnSpMkLst>
            <pc:docMk/>
            <pc:sldMk cId="2098893724" sldId="2147309379"/>
            <ac:cxnSpMk id="67" creationId="{8273EA08-A25C-6551-3736-00CA38AA87F7}"/>
          </ac:cxnSpMkLst>
        </pc:cxnChg>
        <pc:cxnChg chg="del">
          <ac:chgData name="Hixson, Lorraine" userId="c5a16fae-545d-4240-8d50-bb38b1c97d86" providerId="ADAL" clId="{D044FF94-BB29-49E6-9B14-C6A35E4852BB}" dt="2024-04-03T23:59:40.018" v="779" actId="21"/>
          <ac:cxnSpMkLst>
            <pc:docMk/>
            <pc:sldMk cId="2098893724" sldId="2147309379"/>
            <ac:cxnSpMk id="68" creationId="{AE9E4A9C-BC90-81AD-0ECE-4DCAA15657D9}"/>
          </ac:cxnSpMkLst>
        </pc:cxnChg>
        <pc:cxnChg chg="del">
          <ac:chgData name="Hixson, Lorraine" userId="c5a16fae-545d-4240-8d50-bb38b1c97d86" providerId="ADAL" clId="{D044FF94-BB29-49E6-9B14-C6A35E4852BB}" dt="2024-04-03T23:59:40.018" v="779" actId="21"/>
          <ac:cxnSpMkLst>
            <pc:docMk/>
            <pc:sldMk cId="2098893724" sldId="2147309379"/>
            <ac:cxnSpMk id="69" creationId="{54594FFA-8938-40D7-1C38-9651BCE308CA}"/>
          </ac:cxnSpMkLst>
        </pc:cxnChg>
        <pc:cxnChg chg="del">
          <ac:chgData name="Hixson, Lorraine" userId="c5a16fae-545d-4240-8d50-bb38b1c97d86" providerId="ADAL" clId="{D044FF94-BB29-49E6-9B14-C6A35E4852BB}" dt="2024-04-03T23:59:40.018" v="779" actId="21"/>
          <ac:cxnSpMkLst>
            <pc:docMk/>
            <pc:sldMk cId="2098893724" sldId="2147309379"/>
            <ac:cxnSpMk id="70" creationId="{4EFE717C-3D0B-BBFD-C840-5316827A2844}"/>
          </ac:cxnSpMkLst>
        </pc:cxnChg>
        <pc:cxnChg chg="del">
          <ac:chgData name="Hixson, Lorraine" userId="c5a16fae-545d-4240-8d50-bb38b1c97d86" providerId="ADAL" clId="{D044FF94-BB29-49E6-9B14-C6A35E4852BB}" dt="2024-04-03T23:59:40.018" v="779" actId="21"/>
          <ac:cxnSpMkLst>
            <pc:docMk/>
            <pc:sldMk cId="2098893724" sldId="2147309379"/>
            <ac:cxnSpMk id="71" creationId="{C67B406A-7446-6083-B41D-F79298FDC6E4}"/>
          </ac:cxnSpMkLst>
        </pc:cxnChg>
        <pc:cxnChg chg="del">
          <ac:chgData name="Hixson, Lorraine" userId="c5a16fae-545d-4240-8d50-bb38b1c97d86" providerId="ADAL" clId="{D044FF94-BB29-49E6-9B14-C6A35E4852BB}" dt="2024-04-03T23:59:40.018" v="779" actId="21"/>
          <ac:cxnSpMkLst>
            <pc:docMk/>
            <pc:sldMk cId="2098893724" sldId="2147309379"/>
            <ac:cxnSpMk id="72" creationId="{B8D9CE2F-6246-5BDA-08C1-26575B3B9041}"/>
          </ac:cxnSpMkLst>
        </pc:cxnChg>
        <pc:cxnChg chg="del">
          <ac:chgData name="Hixson, Lorraine" userId="c5a16fae-545d-4240-8d50-bb38b1c97d86" providerId="ADAL" clId="{D044FF94-BB29-49E6-9B14-C6A35E4852BB}" dt="2024-04-03T23:59:40.018" v="779" actId="21"/>
          <ac:cxnSpMkLst>
            <pc:docMk/>
            <pc:sldMk cId="2098893724" sldId="2147309379"/>
            <ac:cxnSpMk id="73" creationId="{2C44D3AD-B9FF-0753-0D18-CE2B7B947958}"/>
          </ac:cxnSpMkLst>
        </pc:cxnChg>
        <pc:cxnChg chg="del">
          <ac:chgData name="Hixson, Lorraine" userId="c5a16fae-545d-4240-8d50-bb38b1c97d86" providerId="ADAL" clId="{D044FF94-BB29-49E6-9B14-C6A35E4852BB}" dt="2024-04-03T23:59:40.018" v="779" actId="21"/>
          <ac:cxnSpMkLst>
            <pc:docMk/>
            <pc:sldMk cId="2098893724" sldId="2147309379"/>
            <ac:cxnSpMk id="74" creationId="{89E2408F-168B-7AB0-6C1C-5E6391B285C2}"/>
          </ac:cxnSpMkLst>
        </pc:cxnChg>
        <pc:cxnChg chg="del">
          <ac:chgData name="Hixson, Lorraine" userId="c5a16fae-545d-4240-8d50-bb38b1c97d86" providerId="ADAL" clId="{D044FF94-BB29-49E6-9B14-C6A35E4852BB}" dt="2024-04-03T23:59:40.018" v="779" actId="21"/>
          <ac:cxnSpMkLst>
            <pc:docMk/>
            <pc:sldMk cId="2098893724" sldId="2147309379"/>
            <ac:cxnSpMk id="75" creationId="{5C5FE2C7-529E-244C-325D-F7BD9FD03783}"/>
          </ac:cxnSpMkLst>
        </pc:cxnChg>
        <pc:cxnChg chg="del">
          <ac:chgData name="Hixson, Lorraine" userId="c5a16fae-545d-4240-8d50-bb38b1c97d86" providerId="ADAL" clId="{D044FF94-BB29-49E6-9B14-C6A35E4852BB}" dt="2024-04-03T23:59:40.018" v="779" actId="21"/>
          <ac:cxnSpMkLst>
            <pc:docMk/>
            <pc:sldMk cId="2098893724" sldId="2147309379"/>
            <ac:cxnSpMk id="77" creationId="{8464FA87-1DF5-4652-E0F6-7061E83178DB}"/>
          </ac:cxnSpMkLst>
        </pc:cxnChg>
        <pc:cxnChg chg="del">
          <ac:chgData name="Hixson, Lorraine" userId="c5a16fae-545d-4240-8d50-bb38b1c97d86" providerId="ADAL" clId="{D044FF94-BB29-49E6-9B14-C6A35E4852BB}" dt="2024-04-03T23:59:40.018" v="779" actId="21"/>
          <ac:cxnSpMkLst>
            <pc:docMk/>
            <pc:sldMk cId="2098893724" sldId="2147309379"/>
            <ac:cxnSpMk id="78" creationId="{FFFD06A5-D70B-033D-D203-94A1FD2873EC}"/>
          </ac:cxnSpMkLst>
        </pc:cxnChg>
        <pc:cxnChg chg="del">
          <ac:chgData name="Hixson, Lorraine" userId="c5a16fae-545d-4240-8d50-bb38b1c97d86" providerId="ADAL" clId="{D044FF94-BB29-49E6-9B14-C6A35E4852BB}" dt="2024-04-03T23:59:40.018" v="779" actId="21"/>
          <ac:cxnSpMkLst>
            <pc:docMk/>
            <pc:sldMk cId="2098893724" sldId="2147309379"/>
            <ac:cxnSpMk id="79" creationId="{570570E2-D34C-3786-ACF7-8D9CA736D9FF}"/>
          </ac:cxnSpMkLst>
        </pc:cxnChg>
        <pc:cxnChg chg="del">
          <ac:chgData name="Hixson, Lorraine" userId="c5a16fae-545d-4240-8d50-bb38b1c97d86" providerId="ADAL" clId="{D044FF94-BB29-49E6-9B14-C6A35E4852BB}" dt="2024-04-03T23:59:40.018" v="779" actId="21"/>
          <ac:cxnSpMkLst>
            <pc:docMk/>
            <pc:sldMk cId="2098893724" sldId="2147309379"/>
            <ac:cxnSpMk id="80" creationId="{306085A0-7874-BF51-C6B8-469EBCDCD30E}"/>
          </ac:cxnSpMkLst>
        </pc:cxnChg>
        <pc:cxnChg chg="del">
          <ac:chgData name="Hixson, Lorraine" userId="c5a16fae-545d-4240-8d50-bb38b1c97d86" providerId="ADAL" clId="{D044FF94-BB29-49E6-9B14-C6A35E4852BB}" dt="2024-04-03T23:59:40.018" v="779" actId="21"/>
          <ac:cxnSpMkLst>
            <pc:docMk/>
            <pc:sldMk cId="2098893724" sldId="2147309379"/>
            <ac:cxnSpMk id="81" creationId="{87216EB9-124B-0201-DA0B-26CDBD3131F7}"/>
          </ac:cxnSpMkLst>
        </pc:cxnChg>
        <pc:cxnChg chg="del">
          <ac:chgData name="Hixson, Lorraine" userId="c5a16fae-545d-4240-8d50-bb38b1c97d86" providerId="ADAL" clId="{D044FF94-BB29-49E6-9B14-C6A35E4852BB}" dt="2024-04-03T23:59:40.018" v="779" actId="21"/>
          <ac:cxnSpMkLst>
            <pc:docMk/>
            <pc:sldMk cId="2098893724" sldId="2147309379"/>
            <ac:cxnSpMk id="83" creationId="{DB6C2DBD-92B3-9748-B985-48AC03ED8997}"/>
          </ac:cxnSpMkLst>
        </pc:cxnChg>
        <pc:cxnChg chg="del">
          <ac:chgData name="Hixson, Lorraine" userId="c5a16fae-545d-4240-8d50-bb38b1c97d86" providerId="ADAL" clId="{D044FF94-BB29-49E6-9B14-C6A35E4852BB}" dt="2024-04-03T23:59:40.018" v="779" actId="21"/>
          <ac:cxnSpMkLst>
            <pc:docMk/>
            <pc:sldMk cId="2098893724" sldId="2147309379"/>
            <ac:cxnSpMk id="86" creationId="{9AE635F5-C26C-892A-4DF5-3DC0F8396954}"/>
          </ac:cxnSpMkLst>
        </pc:cxnChg>
      </pc:sldChg>
      <pc:sldChg chg="del">
        <pc:chgData name="Hixson, Lorraine" userId="c5a16fae-545d-4240-8d50-bb38b1c97d86" providerId="ADAL" clId="{D044FF94-BB29-49E6-9B14-C6A35E4852BB}" dt="2024-04-03T23:43:52.057" v="604" actId="47"/>
        <pc:sldMkLst>
          <pc:docMk/>
          <pc:sldMk cId="1772681083" sldId="2147472694"/>
        </pc:sldMkLst>
      </pc:sldChg>
      <pc:sldChg chg="delSp del mod">
        <pc:chgData name="Hixson, Lorraine" userId="c5a16fae-545d-4240-8d50-bb38b1c97d86" providerId="ADAL" clId="{D044FF94-BB29-49E6-9B14-C6A35E4852BB}" dt="2024-04-03T23:41:37.139" v="595" actId="47"/>
        <pc:sldMkLst>
          <pc:docMk/>
          <pc:sldMk cId="2027716867" sldId="2147475114"/>
        </pc:sldMkLst>
        <pc:spChg chg="del">
          <ac:chgData name="Hixson, Lorraine" userId="c5a16fae-545d-4240-8d50-bb38b1c97d86" providerId="ADAL" clId="{D044FF94-BB29-49E6-9B14-C6A35E4852BB}" dt="2024-04-03T23:40:06.048" v="556" actId="21"/>
          <ac:spMkLst>
            <pc:docMk/>
            <pc:sldMk cId="2027716867" sldId="2147475114"/>
            <ac:spMk id="8" creationId="{9EDEB637-E9E0-F8FD-0F36-D65C71066032}"/>
          </ac:spMkLst>
        </pc:spChg>
        <pc:spChg chg="del">
          <ac:chgData name="Hixson, Lorraine" userId="c5a16fae-545d-4240-8d50-bb38b1c97d86" providerId="ADAL" clId="{D044FF94-BB29-49E6-9B14-C6A35E4852BB}" dt="2024-04-03T23:40:06.048" v="556" actId="21"/>
          <ac:spMkLst>
            <pc:docMk/>
            <pc:sldMk cId="2027716867" sldId="2147475114"/>
            <ac:spMk id="16" creationId="{642AB299-7856-EB27-E66B-A6A9F561F853}"/>
          </ac:spMkLst>
        </pc:spChg>
        <pc:spChg chg="del">
          <ac:chgData name="Hixson, Lorraine" userId="c5a16fae-545d-4240-8d50-bb38b1c97d86" providerId="ADAL" clId="{D044FF94-BB29-49E6-9B14-C6A35E4852BB}" dt="2024-04-03T23:40:06.048" v="556" actId="21"/>
          <ac:spMkLst>
            <pc:docMk/>
            <pc:sldMk cId="2027716867" sldId="2147475114"/>
            <ac:spMk id="17" creationId="{FCCD8131-A577-50FF-8D09-73196DB9E451}"/>
          </ac:spMkLst>
        </pc:spChg>
        <pc:spChg chg="del">
          <ac:chgData name="Hixson, Lorraine" userId="c5a16fae-545d-4240-8d50-bb38b1c97d86" providerId="ADAL" clId="{D044FF94-BB29-49E6-9B14-C6A35E4852BB}" dt="2024-04-03T23:40:06.048" v="556" actId="21"/>
          <ac:spMkLst>
            <pc:docMk/>
            <pc:sldMk cId="2027716867" sldId="2147475114"/>
            <ac:spMk id="26" creationId="{0AAE68E6-C86A-395B-F19A-F2D555DE5F56}"/>
          </ac:spMkLst>
        </pc:spChg>
        <pc:spChg chg="del">
          <ac:chgData name="Hixson, Lorraine" userId="c5a16fae-545d-4240-8d50-bb38b1c97d86" providerId="ADAL" clId="{D044FF94-BB29-49E6-9B14-C6A35E4852BB}" dt="2024-04-03T23:40:06.048" v="556" actId="21"/>
          <ac:spMkLst>
            <pc:docMk/>
            <pc:sldMk cId="2027716867" sldId="2147475114"/>
            <ac:spMk id="27" creationId="{E2B668B9-CEED-F692-B1F5-5A99F1EA4D40}"/>
          </ac:spMkLst>
        </pc:spChg>
        <pc:grpChg chg="del">
          <ac:chgData name="Hixson, Lorraine" userId="c5a16fae-545d-4240-8d50-bb38b1c97d86" providerId="ADAL" clId="{D044FF94-BB29-49E6-9B14-C6A35E4852BB}" dt="2024-04-03T23:40:06.048" v="556" actId="21"/>
          <ac:grpSpMkLst>
            <pc:docMk/>
            <pc:sldMk cId="2027716867" sldId="2147475114"/>
            <ac:grpSpMk id="28" creationId="{1DB80BFC-DEBB-068D-9DB8-F22A720F0B94}"/>
          </ac:grpSpMkLst>
        </pc:grpChg>
        <pc:graphicFrameChg chg="del">
          <ac:chgData name="Hixson, Lorraine" userId="c5a16fae-545d-4240-8d50-bb38b1c97d86" providerId="ADAL" clId="{D044FF94-BB29-49E6-9B14-C6A35E4852BB}" dt="2024-04-03T23:40:06.048" v="556" actId="21"/>
          <ac:graphicFrameMkLst>
            <pc:docMk/>
            <pc:sldMk cId="2027716867" sldId="2147475114"/>
            <ac:graphicFrameMk id="25" creationId="{E38820A0-B678-AB8B-AF83-D8B20480FF8D}"/>
          </ac:graphicFrameMkLst>
        </pc:graphicFrameChg>
        <pc:picChg chg="del">
          <ac:chgData name="Hixson, Lorraine" userId="c5a16fae-545d-4240-8d50-bb38b1c97d86" providerId="ADAL" clId="{D044FF94-BB29-49E6-9B14-C6A35E4852BB}" dt="2024-04-03T23:40:06.048" v="556" actId="21"/>
          <ac:picMkLst>
            <pc:docMk/>
            <pc:sldMk cId="2027716867" sldId="2147475114"/>
            <ac:picMk id="13" creationId="{7537F037-93A2-F99F-E55B-C8F8B3C9C7B2}"/>
          </ac:picMkLst>
        </pc:picChg>
        <pc:picChg chg="del">
          <ac:chgData name="Hixson, Lorraine" userId="c5a16fae-545d-4240-8d50-bb38b1c97d86" providerId="ADAL" clId="{D044FF94-BB29-49E6-9B14-C6A35E4852BB}" dt="2024-04-03T23:40:06.048" v="556" actId="21"/>
          <ac:picMkLst>
            <pc:docMk/>
            <pc:sldMk cId="2027716867" sldId="2147475114"/>
            <ac:picMk id="15" creationId="{E38D948C-C27F-ECC9-4B8E-A519FAC05254}"/>
          </ac:picMkLst>
        </pc:picChg>
      </pc:sldChg>
      <pc:sldChg chg="del">
        <pc:chgData name="Hixson, Lorraine" userId="c5a16fae-545d-4240-8d50-bb38b1c97d86" providerId="ADAL" clId="{D044FF94-BB29-49E6-9B14-C6A35E4852BB}" dt="2024-04-03T23:43:52.057" v="604" actId="47"/>
        <pc:sldMkLst>
          <pc:docMk/>
          <pc:sldMk cId="3366864947" sldId="2147476250"/>
        </pc:sldMkLst>
      </pc:sldChg>
      <pc:sldChg chg="del">
        <pc:chgData name="Hixson, Lorraine" userId="c5a16fae-545d-4240-8d50-bb38b1c97d86" providerId="ADAL" clId="{D044FF94-BB29-49E6-9B14-C6A35E4852BB}" dt="2024-04-03T23:43:52.057" v="604" actId="47"/>
        <pc:sldMkLst>
          <pc:docMk/>
          <pc:sldMk cId="3761977479" sldId="2147480909"/>
        </pc:sldMkLst>
      </pc:sldChg>
      <pc:sldChg chg="del">
        <pc:chgData name="Hixson, Lorraine" userId="c5a16fae-545d-4240-8d50-bb38b1c97d86" providerId="ADAL" clId="{D044FF94-BB29-49E6-9B14-C6A35E4852BB}" dt="2024-04-03T23:43:52.057" v="604" actId="47"/>
        <pc:sldMkLst>
          <pc:docMk/>
          <pc:sldMk cId="2896451123" sldId="2147480911"/>
        </pc:sldMkLst>
      </pc:sldChg>
      <pc:sldChg chg="del">
        <pc:chgData name="Hixson, Lorraine" userId="c5a16fae-545d-4240-8d50-bb38b1c97d86" providerId="ADAL" clId="{D044FF94-BB29-49E6-9B14-C6A35E4852BB}" dt="2024-04-03T23:43:52.057" v="604" actId="47"/>
        <pc:sldMkLst>
          <pc:docMk/>
          <pc:sldMk cId="1098598681" sldId="2147480913"/>
        </pc:sldMkLst>
      </pc:sldChg>
      <pc:sldChg chg="addSp delSp modSp del mod">
        <pc:chgData name="Hixson, Lorraine" userId="c5a16fae-545d-4240-8d50-bb38b1c97d86" providerId="ADAL" clId="{D044FF94-BB29-49E6-9B14-C6A35E4852BB}" dt="2024-04-03T23:25:17.074" v="280" actId="47"/>
        <pc:sldMkLst>
          <pc:docMk/>
          <pc:sldMk cId="2101469516" sldId="2147480991"/>
        </pc:sldMkLst>
        <pc:spChg chg="del">
          <ac:chgData name="Hixson, Lorraine" userId="c5a16fae-545d-4240-8d50-bb38b1c97d86" providerId="ADAL" clId="{D044FF94-BB29-49E6-9B14-C6A35E4852BB}" dt="2024-04-03T23:24:47.773" v="275" actId="21"/>
          <ac:spMkLst>
            <pc:docMk/>
            <pc:sldMk cId="2101469516" sldId="2147480991"/>
            <ac:spMk id="3" creationId="{F16613C6-1557-0D33-84FB-318E9B954C61}"/>
          </ac:spMkLst>
        </pc:spChg>
        <pc:spChg chg="del">
          <ac:chgData name="Hixson, Lorraine" userId="c5a16fae-545d-4240-8d50-bb38b1c97d86" providerId="ADAL" clId="{D044FF94-BB29-49E6-9B14-C6A35E4852BB}" dt="2024-04-03T23:24:47.773" v="275" actId="21"/>
          <ac:spMkLst>
            <pc:docMk/>
            <pc:sldMk cId="2101469516" sldId="2147480991"/>
            <ac:spMk id="4" creationId="{0B882632-7B95-C420-ABFF-73976F6CFF65}"/>
          </ac:spMkLst>
        </pc:spChg>
        <pc:spChg chg="del">
          <ac:chgData name="Hixson, Lorraine" userId="c5a16fae-545d-4240-8d50-bb38b1c97d86" providerId="ADAL" clId="{D044FF94-BB29-49E6-9B14-C6A35E4852BB}" dt="2024-04-03T23:24:47.773" v="275" actId="21"/>
          <ac:spMkLst>
            <pc:docMk/>
            <pc:sldMk cId="2101469516" sldId="2147480991"/>
            <ac:spMk id="5" creationId="{3D870D4F-373E-21A8-90B3-A091802C2A11}"/>
          </ac:spMkLst>
        </pc:spChg>
        <pc:spChg chg="del">
          <ac:chgData name="Hixson, Lorraine" userId="c5a16fae-545d-4240-8d50-bb38b1c97d86" providerId="ADAL" clId="{D044FF94-BB29-49E6-9B14-C6A35E4852BB}" dt="2024-04-03T23:24:47.773" v="275" actId="21"/>
          <ac:spMkLst>
            <pc:docMk/>
            <pc:sldMk cId="2101469516" sldId="2147480991"/>
            <ac:spMk id="6" creationId="{E9AF37DC-A716-5F85-5CD5-F4D8BB5715E5}"/>
          </ac:spMkLst>
        </pc:spChg>
        <pc:spChg chg="add mod">
          <ac:chgData name="Hixson, Lorraine" userId="c5a16fae-545d-4240-8d50-bb38b1c97d86" providerId="ADAL" clId="{D044FF94-BB29-49E6-9B14-C6A35E4852BB}" dt="2024-04-03T23:24:47.773" v="275" actId="21"/>
          <ac:spMkLst>
            <pc:docMk/>
            <pc:sldMk cId="2101469516" sldId="2147480991"/>
            <ac:spMk id="7" creationId="{1B48A728-BA82-1AC7-F48A-A9C16220C89C}"/>
          </ac:spMkLst>
        </pc:spChg>
        <pc:spChg chg="del">
          <ac:chgData name="Hixson, Lorraine" userId="c5a16fae-545d-4240-8d50-bb38b1c97d86" providerId="ADAL" clId="{D044FF94-BB29-49E6-9B14-C6A35E4852BB}" dt="2024-04-03T23:24:47.773" v="275" actId="21"/>
          <ac:spMkLst>
            <pc:docMk/>
            <pc:sldMk cId="2101469516" sldId="2147480991"/>
            <ac:spMk id="24" creationId="{FA3DCE9C-B1F2-FB7B-6E58-B7281D4A62F2}"/>
          </ac:spMkLst>
        </pc:spChg>
        <pc:spChg chg="del">
          <ac:chgData name="Hixson, Lorraine" userId="c5a16fae-545d-4240-8d50-bb38b1c97d86" providerId="ADAL" clId="{D044FF94-BB29-49E6-9B14-C6A35E4852BB}" dt="2024-04-03T23:24:47.773" v="275" actId="21"/>
          <ac:spMkLst>
            <pc:docMk/>
            <pc:sldMk cId="2101469516" sldId="2147480991"/>
            <ac:spMk id="26" creationId="{C0A71EA5-A825-7AAA-A9FA-47165CB62757}"/>
          </ac:spMkLst>
        </pc:spChg>
        <pc:spChg chg="del">
          <ac:chgData name="Hixson, Lorraine" userId="c5a16fae-545d-4240-8d50-bb38b1c97d86" providerId="ADAL" clId="{D044FF94-BB29-49E6-9B14-C6A35E4852BB}" dt="2024-04-03T23:24:47.773" v="275" actId="21"/>
          <ac:spMkLst>
            <pc:docMk/>
            <pc:sldMk cId="2101469516" sldId="2147480991"/>
            <ac:spMk id="27" creationId="{48F707D8-EE1D-6BB8-7909-D62730BB7C44}"/>
          </ac:spMkLst>
        </pc:spChg>
        <pc:spChg chg="del">
          <ac:chgData name="Hixson, Lorraine" userId="c5a16fae-545d-4240-8d50-bb38b1c97d86" providerId="ADAL" clId="{D044FF94-BB29-49E6-9B14-C6A35E4852BB}" dt="2024-04-03T23:24:47.773" v="275" actId="21"/>
          <ac:spMkLst>
            <pc:docMk/>
            <pc:sldMk cId="2101469516" sldId="2147480991"/>
            <ac:spMk id="37" creationId="{78A4506D-B59E-3219-C285-BD3CE0438507}"/>
          </ac:spMkLst>
        </pc:spChg>
        <pc:spChg chg="del">
          <ac:chgData name="Hixson, Lorraine" userId="c5a16fae-545d-4240-8d50-bb38b1c97d86" providerId="ADAL" clId="{D044FF94-BB29-49E6-9B14-C6A35E4852BB}" dt="2024-04-03T23:24:47.773" v="275" actId="21"/>
          <ac:spMkLst>
            <pc:docMk/>
            <pc:sldMk cId="2101469516" sldId="2147480991"/>
            <ac:spMk id="50" creationId="{94BB6792-AB27-F72E-AA85-1F4A6A1B2872}"/>
          </ac:spMkLst>
        </pc:spChg>
        <pc:spChg chg="del">
          <ac:chgData name="Hixson, Lorraine" userId="c5a16fae-545d-4240-8d50-bb38b1c97d86" providerId="ADAL" clId="{D044FF94-BB29-49E6-9B14-C6A35E4852BB}" dt="2024-04-03T23:24:47.773" v="275" actId="21"/>
          <ac:spMkLst>
            <pc:docMk/>
            <pc:sldMk cId="2101469516" sldId="2147480991"/>
            <ac:spMk id="57" creationId="{580B1057-2247-E078-5B87-AF74122AE6E5}"/>
          </ac:spMkLst>
        </pc:spChg>
        <pc:spChg chg="del">
          <ac:chgData name="Hixson, Lorraine" userId="c5a16fae-545d-4240-8d50-bb38b1c97d86" providerId="ADAL" clId="{D044FF94-BB29-49E6-9B14-C6A35E4852BB}" dt="2024-04-03T23:24:47.773" v="275" actId="21"/>
          <ac:spMkLst>
            <pc:docMk/>
            <pc:sldMk cId="2101469516" sldId="2147480991"/>
            <ac:spMk id="67" creationId="{D4B60F7D-E829-E324-A65F-F6BA2DC5A596}"/>
          </ac:spMkLst>
        </pc:spChg>
        <pc:spChg chg="del">
          <ac:chgData name="Hixson, Lorraine" userId="c5a16fae-545d-4240-8d50-bb38b1c97d86" providerId="ADAL" clId="{D044FF94-BB29-49E6-9B14-C6A35E4852BB}" dt="2024-04-03T23:24:47.773" v="275" actId="21"/>
          <ac:spMkLst>
            <pc:docMk/>
            <pc:sldMk cId="2101469516" sldId="2147480991"/>
            <ac:spMk id="69" creationId="{B9DC746C-9C3B-C005-694F-263A4E463D78}"/>
          </ac:spMkLst>
        </pc:spChg>
        <pc:grpChg chg="del">
          <ac:chgData name="Hixson, Lorraine" userId="c5a16fae-545d-4240-8d50-bb38b1c97d86" providerId="ADAL" clId="{D044FF94-BB29-49E6-9B14-C6A35E4852BB}" dt="2024-04-03T23:24:47.773" v="275" actId="21"/>
          <ac:grpSpMkLst>
            <pc:docMk/>
            <pc:sldMk cId="2101469516" sldId="2147480991"/>
            <ac:grpSpMk id="43" creationId="{BCBC7711-9BB6-4A6F-0D7C-1E9A3EC40B2D}"/>
          </ac:grpSpMkLst>
        </pc:grpChg>
        <pc:grpChg chg="del">
          <ac:chgData name="Hixson, Lorraine" userId="c5a16fae-545d-4240-8d50-bb38b1c97d86" providerId="ADAL" clId="{D044FF94-BB29-49E6-9B14-C6A35E4852BB}" dt="2024-04-03T23:24:47.773" v="275" actId="21"/>
          <ac:grpSpMkLst>
            <pc:docMk/>
            <pc:sldMk cId="2101469516" sldId="2147480991"/>
            <ac:grpSpMk id="64" creationId="{9D3C1724-0AE0-83E2-C45D-3E61328F2781}"/>
          </ac:grpSpMkLst>
        </pc:grpChg>
        <pc:grpChg chg="del">
          <ac:chgData name="Hixson, Lorraine" userId="c5a16fae-545d-4240-8d50-bb38b1c97d86" providerId="ADAL" clId="{D044FF94-BB29-49E6-9B14-C6A35E4852BB}" dt="2024-04-03T23:24:47.773" v="275" actId="21"/>
          <ac:grpSpMkLst>
            <pc:docMk/>
            <pc:sldMk cId="2101469516" sldId="2147480991"/>
            <ac:grpSpMk id="73" creationId="{45FF0A6E-6E61-CDC4-F040-42D359FED363}"/>
          </ac:grpSpMkLst>
        </pc:grpChg>
        <pc:picChg chg="del">
          <ac:chgData name="Hixson, Lorraine" userId="c5a16fae-545d-4240-8d50-bb38b1c97d86" providerId="ADAL" clId="{D044FF94-BB29-49E6-9B14-C6A35E4852BB}" dt="2024-04-03T23:24:47.773" v="275" actId="21"/>
          <ac:picMkLst>
            <pc:docMk/>
            <pc:sldMk cId="2101469516" sldId="2147480991"/>
            <ac:picMk id="10" creationId="{ADC915BD-039F-2A01-6163-18F6EC6C812D}"/>
          </ac:picMkLst>
        </pc:picChg>
        <pc:picChg chg="del">
          <ac:chgData name="Hixson, Lorraine" userId="c5a16fae-545d-4240-8d50-bb38b1c97d86" providerId="ADAL" clId="{D044FF94-BB29-49E6-9B14-C6A35E4852BB}" dt="2024-04-03T23:24:47.773" v="275" actId="21"/>
          <ac:picMkLst>
            <pc:docMk/>
            <pc:sldMk cId="2101469516" sldId="2147480991"/>
            <ac:picMk id="40" creationId="{BD64FBC7-B969-4B16-521E-5346B0AA5704}"/>
          </ac:picMkLst>
        </pc:picChg>
        <pc:picChg chg="del">
          <ac:chgData name="Hixson, Lorraine" userId="c5a16fae-545d-4240-8d50-bb38b1c97d86" providerId="ADAL" clId="{D044FF94-BB29-49E6-9B14-C6A35E4852BB}" dt="2024-04-03T23:24:47.773" v="275" actId="21"/>
          <ac:picMkLst>
            <pc:docMk/>
            <pc:sldMk cId="2101469516" sldId="2147480991"/>
            <ac:picMk id="41" creationId="{193A262C-FFC8-EE81-233C-9BC06D988AB4}"/>
          </ac:picMkLst>
        </pc:picChg>
        <pc:picChg chg="del">
          <ac:chgData name="Hixson, Lorraine" userId="c5a16fae-545d-4240-8d50-bb38b1c97d86" providerId="ADAL" clId="{D044FF94-BB29-49E6-9B14-C6A35E4852BB}" dt="2024-04-03T23:24:47.773" v="275" actId="21"/>
          <ac:picMkLst>
            <pc:docMk/>
            <pc:sldMk cId="2101469516" sldId="2147480991"/>
            <ac:picMk id="78" creationId="{A2D3E8E1-3BCB-95CC-1006-BD5B834D331B}"/>
          </ac:picMkLst>
        </pc:picChg>
        <pc:picChg chg="del">
          <ac:chgData name="Hixson, Lorraine" userId="c5a16fae-545d-4240-8d50-bb38b1c97d86" providerId="ADAL" clId="{D044FF94-BB29-49E6-9B14-C6A35E4852BB}" dt="2024-04-03T23:24:47.773" v="275" actId="21"/>
          <ac:picMkLst>
            <pc:docMk/>
            <pc:sldMk cId="2101469516" sldId="2147480991"/>
            <ac:picMk id="79" creationId="{E640D24D-13A2-7E0A-4E17-C85B8EC04B89}"/>
          </ac:picMkLst>
        </pc:picChg>
        <pc:picChg chg="del">
          <ac:chgData name="Hixson, Lorraine" userId="c5a16fae-545d-4240-8d50-bb38b1c97d86" providerId="ADAL" clId="{D044FF94-BB29-49E6-9B14-C6A35E4852BB}" dt="2024-04-03T23:24:47.773" v="275" actId="21"/>
          <ac:picMkLst>
            <pc:docMk/>
            <pc:sldMk cId="2101469516" sldId="2147480991"/>
            <ac:picMk id="81" creationId="{710598CE-A224-59A8-F30D-46A34B8281BE}"/>
          </ac:picMkLst>
        </pc:picChg>
        <pc:picChg chg="del">
          <ac:chgData name="Hixson, Lorraine" userId="c5a16fae-545d-4240-8d50-bb38b1c97d86" providerId="ADAL" clId="{D044FF94-BB29-49E6-9B14-C6A35E4852BB}" dt="2024-04-03T23:24:47.773" v="275" actId="21"/>
          <ac:picMkLst>
            <pc:docMk/>
            <pc:sldMk cId="2101469516" sldId="2147480991"/>
            <ac:picMk id="84" creationId="{0C95F354-FC47-4D84-39C2-1FAC6AEE7C40}"/>
          </ac:picMkLst>
        </pc:picChg>
        <pc:picChg chg="del">
          <ac:chgData name="Hixson, Lorraine" userId="c5a16fae-545d-4240-8d50-bb38b1c97d86" providerId="ADAL" clId="{D044FF94-BB29-49E6-9B14-C6A35E4852BB}" dt="2024-04-03T23:24:47.773" v="275" actId="21"/>
          <ac:picMkLst>
            <pc:docMk/>
            <pc:sldMk cId="2101469516" sldId="2147480991"/>
            <ac:picMk id="85" creationId="{EF00CA14-5039-A32B-A7C3-2C5A4EBA0430}"/>
          </ac:picMkLst>
        </pc:picChg>
        <pc:picChg chg="del">
          <ac:chgData name="Hixson, Lorraine" userId="c5a16fae-545d-4240-8d50-bb38b1c97d86" providerId="ADAL" clId="{D044FF94-BB29-49E6-9B14-C6A35E4852BB}" dt="2024-04-03T23:24:47.773" v="275" actId="21"/>
          <ac:picMkLst>
            <pc:docMk/>
            <pc:sldMk cId="2101469516" sldId="2147480991"/>
            <ac:picMk id="86" creationId="{E02500C1-2403-7F98-9363-52CB71261D3C}"/>
          </ac:picMkLst>
        </pc:picChg>
        <pc:picChg chg="del">
          <ac:chgData name="Hixson, Lorraine" userId="c5a16fae-545d-4240-8d50-bb38b1c97d86" providerId="ADAL" clId="{D044FF94-BB29-49E6-9B14-C6A35E4852BB}" dt="2024-04-03T23:24:47.773" v="275" actId="21"/>
          <ac:picMkLst>
            <pc:docMk/>
            <pc:sldMk cId="2101469516" sldId="2147480991"/>
            <ac:picMk id="87" creationId="{A7E3324C-FB76-98DA-0AE4-5A628BD40F88}"/>
          </ac:picMkLst>
        </pc:picChg>
        <pc:picChg chg="del">
          <ac:chgData name="Hixson, Lorraine" userId="c5a16fae-545d-4240-8d50-bb38b1c97d86" providerId="ADAL" clId="{D044FF94-BB29-49E6-9B14-C6A35E4852BB}" dt="2024-04-03T23:24:47.773" v="275" actId="21"/>
          <ac:picMkLst>
            <pc:docMk/>
            <pc:sldMk cId="2101469516" sldId="2147480991"/>
            <ac:picMk id="93" creationId="{9ECE442F-CAE5-63AC-E749-BDEDD2E5AC96}"/>
          </ac:picMkLst>
        </pc:picChg>
        <pc:picChg chg="del">
          <ac:chgData name="Hixson, Lorraine" userId="c5a16fae-545d-4240-8d50-bb38b1c97d86" providerId="ADAL" clId="{D044FF94-BB29-49E6-9B14-C6A35E4852BB}" dt="2024-04-03T23:24:47.773" v="275" actId="21"/>
          <ac:picMkLst>
            <pc:docMk/>
            <pc:sldMk cId="2101469516" sldId="2147480991"/>
            <ac:picMk id="94" creationId="{F40880D9-D8D4-8F28-6C0F-F65D22E1482C}"/>
          </ac:picMkLst>
        </pc:picChg>
        <pc:picChg chg="del">
          <ac:chgData name="Hixson, Lorraine" userId="c5a16fae-545d-4240-8d50-bb38b1c97d86" providerId="ADAL" clId="{D044FF94-BB29-49E6-9B14-C6A35E4852BB}" dt="2024-04-03T23:24:47.773" v="275" actId="21"/>
          <ac:picMkLst>
            <pc:docMk/>
            <pc:sldMk cId="2101469516" sldId="2147480991"/>
            <ac:picMk id="95" creationId="{C35E96C2-9F84-265B-BA15-3F5DC55E6FFC}"/>
          </ac:picMkLst>
        </pc:picChg>
      </pc:sldChg>
      <pc:sldChg chg="delSp del">
        <pc:chgData name="Hixson, Lorraine" userId="c5a16fae-545d-4240-8d50-bb38b1c97d86" providerId="ADAL" clId="{D044FF94-BB29-49E6-9B14-C6A35E4852BB}" dt="2024-04-03T23:58:44.817" v="774" actId="47"/>
        <pc:sldMkLst>
          <pc:docMk/>
          <pc:sldMk cId="1724855038" sldId="2147481108"/>
        </pc:sldMkLst>
        <pc:spChg chg="del">
          <ac:chgData name="Hixson, Lorraine" userId="c5a16fae-545d-4240-8d50-bb38b1c97d86" providerId="ADAL" clId="{D044FF94-BB29-49E6-9B14-C6A35E4852BB}" dt="2024-04-03T23:57:41.586" v="712" actId="21"/>
          <ac:spMkLst>
            <pc:docMk/>
            <pc:sldMk cId="1724855038" sldId="2147481108"/>
            <ac:spMk id="3" creationId="{C8336E9D-F423-6B6D-37F8-AB0E66AF6CFE}"/>
          </ac:spMkLst>
        </pc:spChg>
        <pc:spChg chg="del">
          <ac:chgData name="Hixson, Lorraine" userId="c5a16fae-545d-4240-8d50-bb38b1c97d86" providerId="ADAL" clId="{D044FF94-BB29-49E6-9B14-C6A35E4852BB}" dt="2024-04-03T23:57:41.586" v="712" actId="21"/>
          <ac:spMkLst>
            <pc:docMk/>
            <pc:sldMk cId="1724855038" sldId="2147481108"/>
            <ac:spMk id="20" creationId="{0ED9709A-D045-8D48-AC24-F36547932DE1}"/>
          </ac:spMkLst>
        </pc:spChg>
        <pc:spChg chg="del">
          <ac:chgData name="Hixson, Lorraine" userId="c5a16fae-545d-4240-8d50-bb38b1c97d86" providerId="ADAL" clId="{D044FF94-BB29-49E6-9B14-C6A35E4852BB}" dt="2024-04-03T23:57:41.586" v="712" actId="21"/>
          <ac:spMkLst>
            <pc:docMk/>
            <pc:sldMk cId="1724855038" sldId="2147481108"/>
            <ac:spMk id="24" creationId="{5CBFFFAA-2394-5EA3-74DB-AF99D9BB9B4C}"/>
          </ac:spMkLst>
        </pc:spChg>
        <pc:spChg chg="del">
          <ac:chgData name="Hixson, Lorraine" userId="c5a16fae-545d-4240-8d50-bb38b1c97d86" providerId="ADAL" clId="{D044FF94-BB29-49E6-9B14-C6A35E4852BB}" dt="2024-04-03T23:57:41.586" v="712" actId="21"/>
          <ac:spMkLst>
            <pc:docMk/>
            <pc:sldMk cId="1724855038" sldId="2147481108"/>
            <ac:spMk id="27" creationId="{9E4A8222-252C-BD96-CFE8-8DAE7AD5E92E}"/>
          </ac:spMkLst>
        </pc:spChg>
        <pc:spChg chg="del">
          <ac:chgData name="Hixson, Lorraine" userId="c5a16fae-545d-4240-8d50-bb38b1c97d86" providerId="ADAL" clId="{D044FF94-BB29-49E6-9B14-C6A35E4852BB}" dt="2024-04-03T23:57:41.586" v="712" actId="21"/>
          <ac:spMkLst>
            <pc:docMk/>
            <pc:sldMk cId="1724855038" sldId="2147481108"/>
            <ac:spMk id="28" creationId="{779602FC-65F2-B399-C06A-33EE046D5969}"/>
          </ac:spMkLst>
        </pc:spChg>
        <pc:spChg chg="del">
          <ac:chgData name="Hixson, Lorraine" userId="c5a16fae-545d-4240-8d50-bb38b1c97d86" providerId="ADAL" clId="{D044FF94-BB29-49E6-9B14-C6A35E4852BB}" dt="2024-04-03T23:57:41.586" v="712" actId="21"/>
          <ac:spMkLst>
            <pc:docMk/>
            <pc:sldMk cId="1724855038" sldId="2147481108"/>
            <ac:spMk id="29" creationId="{226C4725-F484-06D6-95C1-F8399AB803D2}"/>
          </ac:spMkLst>
        </pc:spChg>
        <pc:spChg chg="del">
          <ac:chgData name="Hixson, Lorraine" userId="c5a16fae-545d-4240-8d50-bb38b1c97d86" providerId="ADAL" clId="{D044FF94-BB29-49E6-9B14-C6A35E4852BB}" dt="2024-04-03T23:57:41.586" v="712" actId="21"/>
          <ac:spMkLst>
            <pc:docMk/>
            <pc:sldMk cId="1724855038" sldId="2147481108"/>
            <ac:spMk id="30" creationId="{B4E31C83-D347-DB1D-71A6-32177944D7A4}"/>
          </ac:spMkLst>
        </pc:spChg>
        <pc:spChg chg="del">
          <ac:chgData name="Hixson, Lorraine" userId="c5a16fae-545d-4240-8d50-bb38b1c97d86" providerId="ADAL" clId="{D044FF94-BB29-49E6-9B14-C6A35E4852BB}" dt="2024-04-03T23:57:41.586" v="712" actId="21"/>
          <ac:spMkLst>
            <pc:docMk/>
            <pc:sldMk cId="1724855038" sldId="2147481108"/>
            <ac:spMk id="31" creationId="{86753A3C-495D-3DDA-37BF-D417DD64225F}"/>
          </ac:spMkLst>
        </pc:spChg>
        <pc:spChg chg="del">
          <ac:chgData name="Hixson, Lorraine" userId="c5a16fae-545d-4240-8d50-bb38b1c97d86" providerId="ADAL" clId="{D044FF94-BB29-49E6-9B14-C6A35E4852BB}" dt="2024-04-03T23:57:41.586" v="712" actId="21"/>
          <ac:spMkLst>
            <pc:docMk/>
            <pc:sldMk cId="1724855038" sldId="2147481108"/>
            <ac:spMk id="33" creationId="{5D05DFAF-A37A-B269-88A3-6D6406DDB46D}"/>
          </ac:spMkLst>
        </pc:spChg>
        <pc:spChg chg="del">
          <ac:chgData name="Hixson, Lorraine" userId="c5a16fae-545d-4240-8d50-bb38b1c97d86" providerId="ADAL" clId="{D044FF94-BB29-49E6-9B14-C6A35E4852BB}" dt="2024-04-03T23:57:41.586" v="712" actId="21"/>
          <ac:spMkLst>
            <pc:docMk/>
            <pc:sldMk cId="1724855038" sldId="2147481108"/>
            <ac:spMk id="42" creationId="{6506F789-DC12-912D-15D4-AD7E567DA4B1}"/>
          </ac:spMkLst>
        </pc:spChg>
        <pc:spChg chg="del">
          <ac:chgData name="Hixson, Lorraine" userId="c5a16fae-545d-4240-8d50-bb38b1c97d86" providerId="ADAL" clId="{D044FF94-BB29-49E6-9B14-C6A35E4852BB}" dt="2024-04-03T23:57:41.586" v="712" actId="21"/>
          <ac:spMkLst>
            <pc:docMk/>
            <pc:sldMk cId="1724855038" sldId="2147481108"/>
            <ac:spMk id="43" creationId="{152CD059-A3F0-C1E0-CAE1-AA16FA59ACAE}"/>
          </ac:spMkLst>
        </pc:spChg>
        <pc:spChg chg="del">
          <ac:chgData name="Hixson, Lorraine" userId="c5a16fae-545d-4240-8d50-bb38b1c97d86" providerId="ADAL" clId="{D044FF94-BB29-49E6-9B14-C6A35E4852BB}" dt="2024-04-03T23:57:41.586" v="712" actId="21"/>
          <ac:spMkLst>
            <pc:docMk/>
            <pc:sldMk cId="1724855038" sldId="2147481108"/>
            <ac:spMk id="1028" creationId="{83A0D235-D2E9-0010-FB99-DDE98836299E}"/>
          </ac:spMkLst>
        </pc:spChg>
        <pc:spChg chg="del">
          <ac:chgData name="Hixson, Lorraine" userId="c5a16fae-545d-4240-8d50-bb38b1c97d86" providerId="ADAL" clId="{D044FF94-BB29-49E6-9B14-C6A35E4852BB}" dt="2024-04-03T23:57:41.586" v="712" actId="21"/>
          <ac:spMkLst>
            <pc:docMk/>
            <pc:sldMk cId="1724855038" sldId="2147481108"/>
            <ac:spMk id="1065" creationId="{C529CC18-1418-75F0-359F-750768A4DD33}"/>
          </ac:spMkLst>
        </pc:spChg>
        <pc:spChg chg="del">
          <ac:chgData name="Hixson, Lorraine" userId="c5a16fae-545d-4240-8d50-bb38b1c97d86" providerId="ADAL" clId="{D044FF94-BB29-49E6-9B14-C6A35E4852BB}" dt="2024-04-03T23:57:41.586" v="712" actId="21"/>
          <ac:spMkLst>
            <pc:docMk/>
            <pc:sldMk cId="1724855038" sldId="2147481108"/>
            <ac:spMk id="1072" creationId="{D2090FD2-6DAB-39E3-EA18-456BBCDCE170}"/>
          </ac:spMkLst>
        </pc:spChg>
        <pc:spChg chg="del">
          <ac:chgData name="Hixson, Lorraine" userId="c5a16fae-545d-4240-8d50-bb38b1c97d86" providerId="ADAL" clId="{D044FF94-BB29-49E6-9B14-C6A35E4852BB}" dt="2024-04-03T23:57:41.586" v="712" actId="21"/>
          <ac:spMkLst>
            <pc:docMk/>
            <pc:sldMk cId="1724855038" sldId="2147481108"/>
            <ac:spMk id="1124" creationId="{97839C17-66FF-3768-A4CF-F713B47AE207}"/>
          </ac:spMkLst>
        </pc:spChg>
        <pc:spChg chg="del">
          <ac:chgData name="Hixson, Lorraine" userId="c5a16fae-545d-4240-8d50-bb38b1c97d86" providerId="ADAL" clId="{D044FF94-BB29-49E6-9B14-C6A35E4852BB}" dt="2024-04-03T23:57:41.586" v="712" actId="21"/>
          <ac:spMkLst>
            <pc:docMk/>
            <pc:sldMk cId="1724855038" sldId="2147481108"/>
            <ac:spMk id="1129" creationId="{F1CB5E86-CFC7-2E46-BB6C-1284F822176A}"/>
          </ac:spMkLst>
        </pc:spChg>
        <pc:spChg chg="del">
          <ac:chgData name="Hixson, Lorraine" userId="c5a16fae-545d-4240-8d50-bb38b1c97d86" providerId="ADAL" clId="{D044FF94-BB29-49E6-9B14-C6A35E4852BB}" dt="2024-04-03T23:57:41.586" v="712" actId="21"/>
          <ac:spMkLst>
            <pc:docMk/>
            <pc:sldMk cId="1724855038" sldId="2147481108"/>
            <ac:spMk id="1131" creationId="{2BD14A04-5C87-78C3-77AA-20D92D528296}"/>
          </ac:spMkLst>
        </pc:spChg>
        <pc:grpChg chg="del">
          <ac:chgData name="Hixson, Lorraine" userId="c5a16fae-545d-4240-8d50-bb38b1c97d86" providerId="ADAL" clId="{D044FF94-BB29-49E6-9B14-C6A35E4852BB}" dt="2024-04-03T23:57:41.586" v="712" actId="21"/>
          <ac:grpSpMkLst>
            <pc:docMk/>
            <pc:sldMk cId="1724855038" sldId="2147481108"/>
            <ac:grpSpMk id="2" creationId="{4EDCD147-05A3-7BAF-92CD-15BCF5E8A7D5}"/>
          </ac:grpSpMkLst>
        </pc:grpChg>
        <pc:grpChg chg="del">
          <ac:chgData name="Hixson, Lorraine" userId="c5a16fae-545d-4240-8d50-bb38b1c97d86" providerId="ADAL" clId="{D044FF94-BB29-49E6-9B14-C6A35E4852BB}" dt="2024-04-03T23:57:41.586" v="712" actId="21"/>
          <ac:grpSpMkLst>
            <pc:docMk/>
            <pc:sldMk cId="1724855038" sldId="2147481108"/>
            <ac:grpSpMk id="4" creationId="{92012499-41B7-C361-A8A7-420D8A37CD10}"/>
          </ac:grpSpMkLst>
        </pc:grpChg>
        <pc:grpChg chg="del">
          <ac:chgData name="Hixson, Lorraine" userId="c5a16fae-545d-4240-8d50-bb38b1c97d86" providerId="ADAL" clId="{D044FF94-BB29-49E6-9B14-C6A35E4852BB}" dt="2024-04-03T23:57:41.586" v="712" actId="21"/>
          <ac:grpSpMkLst>
            <pc:docMk/>
            <pc:sldMk cId="1724855038" sldId="2147481108"/>
            <ac:grpSpMk id="17" creationId="{FA12DF5F-34ED-3907-94C3-0285C6F6CD8A}"/>
          </ac:grpSpMkLst>
        </pc:grpChg>
        <pc:grpChg chg="del">
          <ac:chgData name="Hixson, Lorraine" userId="c5a16fae-545d-4240-8d50-bb38b1c97d86" providerId="ADAL" clId="{D044FF94-BB29-49E6-9B14-C6A35E4852BB}" dt="2024-04-03T23:57:41.586" v="712" actId="21"/>
          <ac:grpSpMkLst>
            <pc:docMk/>
            <pc:sldMk cId="1724855038" sldId="2147481108"/>
            <ac:grpSpMk id="64" creationId="{CB58F0CF-2554-CB56-5847-D70C124BD7FC}"/>
          </ac:grpSpMkLst>
        </pc:grpChg>
        <pc:grpChg chg="del">
          <ac:chgData name="Hixson, Lorraine" userId="c5a16fae-545d-4240-8d50-bb38b1c97d86" providerId="ADAL" clId="{D044FF94-BB29-49E6-9B14-C6A35E4852BB}" dt="2024-04-03T23:57:41.586" v="712" actId="21"/>
          <ac:grpSpMkLst>
            <pc:docMk/>
            <pc:sldMk cId="1724855038" sldId="2147481108"/>
            <ac:grpSpMk id="88" creationId="{4C145CD0-B788-90AD-2C8C-FE6F1543B125}"/>
          </ac:grpSpMkLst>
        </pc:grpChg>
        <pc:grpChg chg="del">
          <ac:chgData name="Hixson, Lorraine" userId="c5a16fae-545d-4240-8d50-bb38b1c97d86" providerId="ADAL" clId="{D044FF94-BB29-49E6-9B14-C6A35E4852BB}" dt="2024-04-03T23:57:41.586" v="712" actId="21"/>
          <ac:grpSpMkLst>
            <pc:docMk/>
            <pc:sldMk cId="1724855038" sldId="2147481108"/>
            <ac:grpSpMk id="1031" creationId="{DFFFE688-0718-C162-6103-8018C1C44506}"/>
          </ac:grpSpMkLst>
        </pc:grpChg>
        <pc:picChg chg="del">
          <ac:chgData name="Hixson, Lorraine" userId="c5a16fae-545d-4240-8d50-bb38b1c97d86" providerId="ADAL" clId="{D044FF94-BB29-49E6-9B14-C6A35E4852BB}" dt="2024-04-03T23:57:41.586" v="712" actId="21"/>
          <ac:picMkLst>
            <pc:docMk/>
            <pc:sldMk cId="1724855038" sldId="2147481108"/>
            <ac:picMk id="8" creationId="{1A20B158-F0DD-8472-1C39-3945799BB898}"/>
          </ac:picMkLst>
        </pc:picChg>
        <pc:picChg chg="del">
          <ac:chgData name="Hixson, Lorraine" userId="c5a16fae-545d-4240-8d50-bb38b1c97d86" providerId="ADAL" clId="{D044FF94-BB29-49E6-9B14-C6A35E4852BB}" dt="2024-04-03T23:57:41.586" v="712" actId="21"/>
          <ac:picMkLst>
            <pc:docMk/>
            <pc:sldMk cId="1724855038" sldId="2147481108"/>
            <ac:picMk id="14" creationId="{90F00C49-9A23-4B5D-2D53-61DAFC7835A0}"/>
          </ac:picMkLst>
        </pc:picChg>
        <pc:picChg chg="del">
          <ac:chgData name="Hixson, Lorraine" userId="c5a16fae-545d-4240-8d50-bb38b1c97d86" providerId="ADAL" clId="{D044FF94-BB29-49E6-9B14-C6A35E4852BB}" dt="2024-04-03T23:57:41.586" v="712" actId="21"/>
          <ac:picMkLst>
            <pc:docMk/>
            <pc:sldMk cId="1724855038" sldId="2147481108"/>
            <ac:picMk id="26" creationId="{B776FCFF-6D93-8BB9-62D0-FFCE5CC3B7A2}"/>
          </ac:picMkLst>
        </pc:picChg>
        <pc:picChg chg="del">
          <ac:chgData name="Hixson, Lorraine" userId="c5a16fae-545d-4240-8d50-bb38b1c97d86" providerId="ADAL" clId="{D044FF94-BB29-49E6-9B14-C6A35E4852BB}" dt="2024-04-03T23:57:41.586" v="712" actId="21"/>
          <ac:picMkLst>
            <pc:docMk/>
            <pc:sldMk cId="1724855038" sldId="2147481108"/>
            <ac:picMk id="32" creationId="{DF60E696-4345-44C4-F264-040DC2E4E23D}"/>
          </ac:picMkLst>
        </pc:picChg>
        <pc:picChg chg="del">
          <ac:chgData name="Hixson, Lorraine" userId="c5a16fae-545d-4240-8d50-bb38b1c97d86" providerId="ADAL" clId="{D044FF94-BB29-49E6-9B14-C6A35E4852BB}" dt="2024-04-03T23:57:41.586" v="712" actId="21"/>
          <ac:picMkLst>
            <pc:docMk/>
            <pc:sldMk cId="1724855038" sldId="2147481108"/>
            <ac:picMk id="34" creationId="{D60CECCE-C310-612E-B82D-6B728D6F399E}"/>
          </ac:picMkLst>
        </pc:picChg>
        <pc:picChg chg="del">
          <ac:chgData name="Hixson, Lorraine" userId="c5a16fae-545d-4240-8d50-bb38b1c97d86" providerId="ADAL" clId="{D044FF94-BB29-49E6-9B14-C6A35E4852BB}" dt="2024-04-03T23:57:41.586" v="712" actId="21"/>
          <ac:picMkLst>
            <pc:docMk/>
            <pc:sldMk cId="1724855038" sldId="2147481108"/>
            <ac:picMk id="37" creationId="{A9F9BBFE-B744-46A9-FD97-F1A6475C2822}"/>
          </ac:picMkLst>
        </pc:picChg>
        <pc:picChg chg="del">
          <ac:chgData name="Hixson, Lorraine" userId="c5a16fae-545d-4240-8d50-bb38b1c97d86" providerId="ADAL" clId="{D044FF94-BB29-49E6-9B14-C6A35E4852BB}" dt="2024-04-03T23:57:41.586" v="712" actId="21"/>
          <ac:picMkLst>
            <pc:docMk/>
            <pc:sldMk cId="1724855038" sldId="2147481108"/>
            <ac:picMk id="38" creationId="{4CA9ADB3-A3DA-667A-B5BF-A71835721556}"/>
          </ac:picMkLst>
        </pc:picChg>
        <pc:picChg chg="del">
          <ac:chgData name="Hixson, Lorraine" userId="c5a16fae-545d-4240-8d50-bb38b1c97d86" providerId="ADAL" clId="{D044FF94-BB29-49E6-9B14-C6A35E4852BB}" dt="2024-04-03T23:57:41.586" v="712" actId="21"/>
          <ac:picMkLst>
            <pc:docMk/>
            <pc:sldMk cId="1724855038" sldId="2147481108"/>
            <ac:picMk id="1071" creationId="{621D260E-3718-B7B1-C0B9-0AF79BEF1459}"/>
          </ac:picMkLst>
        </pc:picChg>
        <pc:picChg chg="del">
          <ac:chgData name="Hixson, Lorraine" userId="c5a16fae-545d-4240-8d50-bb38b1c97d86" providerId="ADAL" clId="{D044FF94-BB29-49E6-9B14-C6A35E4852BB}" dt="2024-04-03T23:57:41.586" v="712" actId="21"/>
          <ac:picMkLst>
            <pc:docMk/>
            <pc:sldMk cId="1724855038" sldId="2147481108"/>
            <ac:picMk id="1088" creationId="{47E59119-9212-C20E-CFCB-089CA419B475}"/>
          </ac:picMkLst>
        </pc:picChg>
        <pc:picChg chg="del">
          <ac:chgData name="Hixson, Lorraine" userId="c5a16fae-545d-4240-8d50-bb38b1c97d86" providerId="ADAL" clId="{D044FF94-BB29-49E6-9B14-C6A35E4852BB}" dt="2024-04-03T23:57:41.586" v="712" actId="21"/>
          <ac:picMkLst>
            <pc:docMk/>
            <pc:sldMk cId="1724855038" sldId="2147481108"/>
            <ac:picMk id="1089" creationId="{44475919-AE5F-DC13-DB96-7329B9216A14}"/>
          </ac:picMkLst>
        </pc:picChg>
        <pc:picChg chg="del">
          <ac:chgData name="Hixson, Lorraine" userId="c5a16fae-545d-4240-8d50-bb38b1c97d86" providerId="ADAL" clId="{D044FF94-BB29-49E6-9B14-C6A35E4852BB}" dt="2024-04-03T23:57:41.586" v="712" actId="21"/>
          <ac:picMkLst>
            <pc:docMk/>
            <pc:sldMk cId="1724855038" sldId="2147481108"/>
            <ac:picMk id="1090" creationId="{E5AE99A0-B09F-C986-FF31-ABB8B32A6B8B}"/>
          </ac:picMkLst>
        </pc:picChg>
        <pc:cxnChg chg="del">
          <ac:chgData name="Hixson, Lorraine" userId="c5a16fae-545d-4240-8d50-bb38b1c97d86" providerId="ADAL" clId="{D044FF94-BB29-49E6-9B14-C6A35E4852BB}" dt="2024-04-03T23:57:41.586" v="712" actId="21"/>
          <ac:cxnSpMkLst>
            <pc:docMk/>
            <pc:sldMk cId="1724855038" sldId="2147481108"/>
            <ac:cxnSpMk id="6" creationId="{A3BE30C8-CEB7-220B-A653-F27ED8B85B82}"/>
          </ac:cxnSpMkLst>
        </pc:cxnChg>
        <pc:cxnChg chg="del">
          <ac:chgData name="Hixson, Lorraine" userId="c5a16fae-545d-4240-8d50-bb38b1c97d86" providerId="ADAL" clId="{D044FF94-BB29-49E6-9B14-C6A35E4852BB}" dt="2024-04-03T23:57:41.586" v="712" actId="21"/>
          <ac:cxnSpMkLst>
            <pc:docMk/>
            <pc:sldMk cId="1724855038" sldId="2147481108"/>
            <ac:cxnSpMk id="9" creationId="{7D6CE824-11B7-7306-19C5-62878B83FB54}"/>
          </ac:cxnSpMkLst>
        </pc:cxnChg>
        <pc:cxnChg chg="del">
          <ac:chgData name="Hixson, Lorraine" userId="c5a16fae-545d-4240-8d50-bb38b1c97d86" providerId="ADAL" clId="{D044FF94-BB29-49E6-9B14-C6A35E4852BB}" dt="2024-04-03T23:57:41.586" v="712" actId="21"/>
          <ac:cxnSpMkLst>
            <pc:docMk/>
            <pc:sldMk cId="1724855038" sldId="2147481108"/>
            <ac:cxnSpMk id="11" creationId="{ADF4DC10-D592-93A8-6A77-0AB773219D36}"/>
          </ac:cxnSpMkLst>
        </pc:cxnChg>
        <pc:cxnChg chg="del">
          <ac:chgData name="Hixson, Lorraine" userId="c5a16fae-545d-4240-8d50-bb38b1c97d86" providerId="ADAL" clId="{D044FF94-BB29-49E6-9B14-C6A35E4852BB}" dt="2024-04-03T23:57:41.586" v="712" actId="21"/>
          <ac:cxnSpMkLst>
            <pc:docMk/>
            <pc:sldMk cId="1724855038" sldId="2147481108"/>
            <ac:cxnSpMk id="65" creationId="{AAA33666-6B63-0B44-F3E6-A4FCB7B446B3}"/>
          </ac:cxnSpMkLst>
        </pc:cxnChg>
      </pc:sldChg>
      <pc:sldChg chg="del">
        <pc:chgData name="Hixson, Lorraine" userId="c5a16fae-545d-4240-8d50-bb38b1c97d86" providerId="ADAL" clId="{D044FF94-BB29-49E6-9B14-C6A35E4852BB}" dt="2024-04-03T23:59:32.427" v="778" actId="47"/>
        <pc:sldMkLst>
          <pc:docMk/>
          <pc:sldMk cId="787387179" sldId="2147481580"/>
        </pc:sldMkLst>
      </pc:sldChg>
      <pc:sldChg chg="delSp del">
        <pc:chgData name="Hixson, Lorraine" userId="c5a16fae-545d-4240-8d50-bb38b1c97d86" providerId="ADAL" clId="{D044FF94-BB29-49E6-9B14-C6A35E4852BB}" dt="2024-04-04T00:03:26.244" v="951" actId="47"/>
        <pc:sldMkLst>
          <pc:docMk/>
          <pc:sldMk cId="1991884520" sldId="2147481582"/>
        </pc:sldMkLst>
        <pc:spChg chg="del">
          <ac:chgData name="Hixson, Lorraine" userId="c5a16fae-545d-4240-8d50-bb38b1c97d86" providerId="ADAL" clId="{D044FF94-BB29-49E6-9B14-C6A35E4852BB}" dt="2024-04-04T00:03:03.987" v="905" actId="21"/>
          <ac:spMkLst>
            <pc:docMk/>
            <pc:sldMk cId="1991884520" sldId="2147481582"/>
            <ac:spMk id="2" creationId="{4E4F56DC-3C12-7B38-F38B-278A6E563581}"/>
          </ac:spMkLst>
        </pc:spChg>
        <pc:spChg chg="del">
          <ac:chgData name="Hixson, Lorraine" userId="c5a16fae-545d-4240-8d50-bb38b1c97d86" providerId="ADAL" clId="{D044FF94-BB29-49E6-9B14-C6A35E4852BB}" dt="2024-04-04T00:03:03.987" v="905" actId="21"/>
          <ac:spMkLst>
            <pc:docMk/>
            <pc:sldMk cId="1991884520" sldId="2147481582"/>
            <ac:spMk id="9" creationId="{DC34355F-943B-2E3B-81F9-B35E6E933514}"/>
          </ac:spMkLst>
        </pc:spChg>
        <pc:spChg chg="del">
          <ac:chgData name="Hixson, Lorraine" userId="c5a16fae-545d-4240-8d50-bb38b1c97d86" providerId="ADAL" clId="{D044FF94-BB29-49E6-9B14-C6A35E4852BB}" dt="2024-04-04T00:03:03.987" v="905" actId="21"/>
          <ac:spMkLst>
            <pc:docMk/>
            <pc:sldMk cId="1991884520" sldId="2147481582"/>
            <ac:spMk id="10" creationId="{BFBBCE88-1B25-EFF1-6E1B-715863CE3BDE}"/>
          </ac:spMkLst>
        </pc:spChg>
        <pc:spChg chg="del">
          <ac:chgData name="Hixson, Lorraine" userId="c5a16fae-545d-4240-8d50-bb38b1c97d86" providerId="ADAL" clId="{D044FF94-BB29-49E6-9B14-C6A35E4852BB}" dt="2024-04-04T00:03:03.987" v="905" actId="21"/>
          <ac:spMkLst>
            <pc:docMk/>
            <pc:sldMk cId="1991884520" sldId="2147481582"/>
            <ac:spMk id="12" creationId="{1DBA8A0A-351D-873A-ABFE-CAA2E9F7247C}"/>
          </ac:spMkLst>
        </pc:spChg>
        <pc:spChg chg="del">
          <ac:chgData name="Hixson, Lorraine" userId="c5a16fae-545d-4240-8d50-bb38b1c97d86" providerId="ADAL" clId="{D044FF94-BB29-49E6-9B14-C6A35E4852BB}" dt="2024-04-04T00:03:03.987" v="905" actId="21"/>
          <ac:spMkLst>
            <pc:docMk/>
            <pc:sldMk cId="1991884520" sldId="2147481582"/>
            <ac:spMk id="13" creationId="{06CAF66B-F7CC-EF2C-52DF-E165B0E8F0A6}"/>
          </ac:spMkLst>
        </pc:spChg>
        <pc:spChg chg="del">
          <ac:chgData name="Hixson, Lorraine" userId="c5a16fae-545d-4240-8d50-bb38b1c97d86" providerId="ADAL" clId="{D044FF94-BB29-49E6-9B14-C6A35E4852BB}" dt="2024-04-04T00:03:03.987" v="905" actId="21"/>
          <ac:spMkLst>
            <pc:docMk/>
            <pc:sldMk cId="1991884520" sldId="2147481582"/>
            <ac:spMk id="19" creationId="{0ABB4F89-92D0-3ED2-58FA-220EA655CFA3}"/>
          </ac:spMkLst>
        </pc:spChg>
        <pc:spChg chg="del">
          <ac:chgData name="Hixson, Lorraine" userId="c5a16fae-545d-4240-8d50-bb38b1c97d86" providerId="ADAL" clId="{D044FF94-BB29-49E6-9B14-C6A35E4852BB}" dt="2024-04-04T00:03:03.987" v="905" actId="21"/>
          <ac:spMkLst>
            <pc:docMk/>
            <pc:sldMk cId="1991884520" sldId="2147481582"/>
            <ac:spMk id="20" creationId="{6E71BBD3-9783-B4BB-A833-9F064FB91235}"/>
          </ac:spMkLst>
        </pc:spChg>
        <pc:spChg chg="del">
          <ac:chgData name="Hixson, Lorraine" userId="c5a16fae-545d-4240-8d50-bb38b1c97d86" providerId="ADAL" clId="{D044FF94-BB29-49E6-9B14-C6A35E4852BB}" dt="2024-04-04T00:03:03.987" v="905" actId="21"/>
          <ac:spMkLst>
            <pc:docMk/>
            <pc:sldMk cId="1991884520" sldId="2147481582"/>
            <ac:spMk id="21" creationId="{D3E5DE8A-3D2A-4A97-2213-D9DF0E19D984}"/>
          </ac:spMkLst>
        </pc:spChg>
        <pc:spChg chg="del">
          <ac:chgData name="Hixson, Lorraine" userId="c5a16fae-545d-4240-8d50-bb38b1c97d86" providerId="ADAL" clId="{D044FF94-BB29-49E6-9B14-C6A35E4852BB}" dt="2024-04-04T00:03:03.987" v="905" actId="21"/>
          <ac:spMkLst>
            <pc:docMk/>
            <pc:sldMk cId="1991884520" sldId="2147481582"/>
            <ac:spMk id="23" creationId="{6007811B-B565-E977-093B-5608905200DD}"/>
          </ac:spMkLst>
        </pc:spChg>
        <pc:spChg chg="del">
          <ac:chgData name="Hixson, Lorraine" userId="c5a16fae-545d-4240-8d50-bb38b1c97d86" providerId="ADAL" clId="{D044FF94-BB29-49E6-9B14-C6A35E4852BB}" dt="2024-04-04T00:03:03.987" v="905" actId="21"/>
          <ac:spMkLst>
            <pc:docMk/>
            <pc:sldMk cId="1991884520" sldId="2147481582"/>
            <ac:spMk id="24" creationId="{09655491-5B11-A210-C178-74AC63A34FBA}"/>
          </ac:spMkLst>
        </pc:spChg>
        <pc:spChg chg="del">
          <ac:chgData name="Hixson, Lorraine" userId="c5a16fae-545d-4240-8d50-bb38b1c97d86" providerId="ADAL" clId="{D044FF94-BB29-49E6-9B14-C6A35E4852BB}" dt="2024-04-04T00:03:03.987" v="905" actId="21"/>
          <ac:spMkLst>
            <pc:docMk/>
            <pc:sldMk cId="1991884520" sldId="2147481582"/>
            <ac:spMk id="25" creationId="{735A4693-21EB-F532-9719-082FFC3F3323}"/>
          </ac:spMkLst>
        </pc:spChg>
        <pc:picChg chg="del">
          <ac:chgData name="Hixson, Lorraine" userId="c5a16fae-545d-4240-8d50-bb38b1c97d86" providerId="ADAL" clId="{D044FF94-BB29-49E6-9B14-C6A35E4852BB}" dt="2024-04-04T00:03:03.987" v="905" actId="21"/>
          <ac:picMkLst>
            <pc:docMk/>
            <pc:sldMk cId="1991884520" sldId="2147481582"/>
            <ac:picMk id="3" creationId="{17D8AE8C-61A8-C4A2-D4EC-B349F1B5CE73}"/>
          </ac:picMkLst>
        </pc:picChg>
      </pc:sldChg>
      <pc:sldChg chg="delSp del">
        <pc:chgData name="Hixson, Lorraine" userId="c5a16fae-545d-4240-8d50-bb38b1c97d86" providerId="ADAL" clId="{D044FF94-BB29-49E6-9B14-C6A35E4852BB}" dt="2024-04-04T00:20:54.951" v="1578" actId="47"/>
        <pc:sldMkLst>
          <pc:docMk/>
          <pc:sldMk cId="1353614526" sldId="2147481586"/>
        </pc:sldMkLst>
        <pc:spChg chg="del">
          <ac:chgData name="Hixson, Lorraine" userId="c5a16fae-545d-4240-8d50-bb38b1c97d86" providerId="ADAL" clId="{D044FF94-BB29-49E6-9B14-C6A35E4852BB}" dt="2024-04-04T00:19:02.976" v="1429" actId="21"/>
          <ac:spMkLst>
            <pc:docMk/>
            <pc:sldMk cId="1353614526" sldId="2147481586"/>
            <ac:spMk id="13" creationId="{CA86CD71-4AA4-1B56-4F94-CF3DBDC5111E}"/>
          </ac:spMkLst>
        </pc:spChg>
        <pc:spChg chg="del">
          <ac:chgData name="Hixson, Lorraine" userId="c5a16fae-545d-4240-8d50-bb38b1c97d86" providerId="ADAL" clId="{D044FF94-BB29-49E6-9B14-C6A35E4852BB}" dt="2024-04-04T00:19:02.976" v="1429" actId="21"/>
          <ac:spMkLst>
            <pc:docMk/>
            <pc:sldMk cId="1353614526" sldId="2147481586"/>
            <ac:spMk id="16" creationId="{9AB1AEFF-76FB-B32B-1B79-E98BDF6C7B19}"/>
          </ac:spMkLst>
        </pc:spChg>
        <pc:spChg chg="del">
          <ac:chgData name="Hixson, Lorraine" userId="c5a16fae-545d-4240-8d50-bb38b1c97d86" providerId="ADAL" clId="{D044FF94-BB29-49E6-9B14-C6A35E4852BB}" dt="2024-04-04T00:19:02.976" v="1429" actId="21"/>
          <ac:spMkLst>
            <pc:docMk/>
            <pc:sldMk cId="1353614526" sldId="2147481586"/>
            <ac:spMk id="19" creationId="{C13AE470-45BC-9984-374C-6DF35A8D50BB}"/>
          </ac:spMkLst>
        </pc:spChg>
        <pc:spChg chg="del">
          <ac:chgData name="Hixson, Lorraine" userId="c5a16fae-545d-4240-8d50-bb38b1c97d86" providerId="ADAL" clId="{D044FF94-BB29-49E6-9B14-C6A35E4852BB}" dt="2024-04-04T00:19:02.976" v="1429" actId="21"/>
          <ac:spMkLst>
            <pc:docMk/>
            <pc:sldMk cId="1353614526" sldId="2147481586"/>
            <ac:spMk id="21" creationId="{E7DB97A0-7B7D-A3CC-C6C9-251017969627}"/>
          </ac:spMkLst>
        </pc:spChg>
        <pc:spChg chg="del">
          <ac:chgData name="Hixson, Lorraine" userId="c5a16fae-545d-4240-8d50-bb38b1c97d86" providerId="ADAL" clId="{D044FF94-BB29-49E6-9B14-C6A35E4852BB}" dt="2024-04-04T00:19:02.976" v="1429" actId="21"/>
          <ac:spMkLst>
            <pc:docMk/>
            <pc:sldMk cId="1353614526" sldId="2147481586"/>
            <ac:spMk id="25" creationId="{EA61E23F-9716-A2CC-B206-073229BDD2A0}"/>
          </ac:spMkLst>
        </pc:spChg>
        <pc:spChg chg="del">
          <ac:chgData name="Hixson, Lorraine" userId="c5a16fae-545d-4240-8d50-bb38b1c97d86" providerId="ADAL" clId="{D044FF94-BB29-49E6-9B14-C6A35E4852BB}" dt="2024-04-04T00:19:02.976" v="1429" actId="21"/>
          <ac:spMkLst>
            <pc:docMk/>
            <pc:sldMk cId="1353614526" sldId="2147481586"/>
            <ac:spMk id="27" creationId="{0A51C66D-8BBE-281D-C31E-02088E273DE1}"/>
          </ac:spMkLst>
        </pc:spChg>
        <pc:spChg chg="del">
          <ac:chgData name="Hixson, Lorraine" userId="c5a16fae-545d-4240-8d50-bb38b1c97d86" providerId="ADAL" clId="{D044FF94-BB29-49E6-9B14-C6A35E4852BB}" dt="2024-04-04T00:19:02.976" v="1429" actId="21"/>
          <ac:spMkLst>
            <pc:docMk/>
            <pc:sldMk cId="1353614526" sldId="2147481586"/>
            <ac:spMk id="28" creationId="{80DE697A-F60D-72CD-6D37-14B6401CAC96}"/>
          </ac:spMkLst>
        </pc:spChg>
        <pc:spChg chg="del">
          <ac:chgData name="Hixson, Lorraine" userId="c5a16fae-545d-4240-8d50-bb38b1c97d86" providerId="ADAL" clId="{D044FF94-BB29-49E6-9B14-C6A35E4852BB}" dt="2024-04-04T00:19:02.976" v="1429" actId="21"/>
          <ac:spMkLst>
            <pc:docMk/>
            <pc:sldMk cId="1353614526" sldId="2147481586"/>
            <ac:spMk id="30" creationId="{C1629867-283C-E779-A1DD-B3AA95481EBA}"/>
          </ac:spMkLst>
        </pc:spChg>
        <pc:spChg chg="del">
          <ac:chgData name="Hixson, Lorraine" userId="c5a16fae-545d-4240-8d50-bb38b1c97d86" providerId="ADAL" clId="{D044FF94-BB29-49E6-9B14-C6A35E4852BB}" dt="2024-04-04T00:19:02.976" v="1429" actId="21"/>
          <ac:spMkLst>
            <pc:docMk/>
            <pc:sldMk cId="1353614526" sldId="2147481586"/>
            <ac:spMk id="34" creationId="{A4FFAD0F-4663-A098-6094-9A84777815FB}"/>
          </ac:spMkLst>
        </pc:spChg>
        <pc:picChg chg="del">
          <ac:chgData name="Hixson, Lorraine" userId="c5a16fae-545d-4240-8d50-bb38b1c97d86" providerId="ADAL" clId="{D044FF94-BB29-49E6-9B14-C6A35E4852BB}" dt="2024-04-04T00:19:02.976" v="1429" actId="21"/>
          <ac:picMkLst>
            <pc:docMk/>
            <pc:sldMk cId="1353614526" sldId="2147481586"/>
            <ac:picMk id="17" creationId="{58D34678-7B48-17F4-700B-C3D1D1526BD8}"/>
          </ac:picMkLst>
        </pc:picChg>
        <pc:picChg chg="del">
          <ac:chgData name="Hixson, Lorraine" userId="c5a16fae-545d-4240-8d50-bb38b1c97d86" providerId="ADAL" clId="{D044FF94-BB29-49E6-9B14-C6A35E4852BB}" dt="2024-04-04T00:19:02.976" v="1429" actId="21"/>
          <ac:picMkLst>
            <pc:docMk/>
            <pc:sldMk cId="1353614526" sldId="2147481586"/>
            <ac:picMk id="18" creationId="{61D7D80F-BD72-A5A9-C0F2-08F79D9878E4}"/>
          </ac:picMkLst>
        </pc:picChg>
        <pc:picChg chg="del">
          <ac:chgData name="Hixson, Lorraine" userId="c5a16fae-545d-4240-8d50-bb38b1c97d86" providerId="ADAL" clId="{D044FF94-BB29-49E6-9B14-C6A35E4852BB}" dt="2024-04-04T00:19:02.976" v="1429" actId="21"/>
          <ac:picMkLst>
            <pc:docMk/>
            <pc:sldMk cId="1353614526" sldId="2147481586"/>
            <ac:picMk id="20" creationId="{F304EBC7-D132-9F51-2AE8-5B52F911E891}"/>
          </ac:picMkLst>
        </pc:picChg>
        <pc:picChg chg="del">
          <ac:chgData name="Hixson, Lorraine" userId="c5a16fae-545d-4240-8d50-bb38b1c97d86" providerId="ADAL" clId="{D044FF94-BB29-49E6-9B14-C6A35E4852BB}" dt="2024-04-04T00:19:02.976" v="1429" actId="21"/>
          <ac:picMkLst>
            <pc:docMk/>
            <pc:sldMk cId="1353614526" sldId="2147481586"/>
            <ac:picMk id="22" creationId="{9795F0A3-3A9B-B492-500B-BF3C8599F106}"/>
          </ac:picMkLst>
        </pc:picChg>
        <pc:picChg chg="del">
          <ac:chgData name="Hixson, Lorraine" userId="c5a16fae-545d-4240-8d50-bb38b1c97d86" providerId="ADAL" clId="{D044FF94-BB29-49E6-9B14-C6A35E4852BB}" dt="2024-04-04T00:19:02.976" v="1429" actId="21"/>
          <ac:picMkLst>
            <pc:docMk/>
            <pc:sldMk cId="1353614526" sldId="2147481586"/>
            <ac:picMk id="23" creationId="{C2F9C2A9-AE6D-9F47-9CAC-C6A617ECC92E}"/>
          </ac:picMkLst>
        </pc:picChg>
        <pc:picChg chg="del">
          <ac:chgData name="Hixson, Lorraine" userId="c5a16fae-545d-4240-8d50-bb38b1c97d86" providerId="ADAL" clId="{D044FF94-BB29-49E6-9B14-C6A35E4852BB}" dt="2024-04-04T00:19:02.976" v="1429" actId="21"/>
          <ac:picMkLst>
            <pc:docMk/>
            <pc:sldMk cId="1353614526" sldId="2147481586"/>
            <ac:picMk id="31" creationId="{4EECB41C-33E3-4091-7E30-646EDAEECBB4}"/>
          </ac:picMkLst>
        </pc:picChg>
        <pc:picChg chg="del">
          <ac:chgData name="Hixson, Lorraine" userId="c5a16fae-545d-4240-8d50-bb38b1c97d86" providerId="ADAL" clId="{D044FF94-BB29-49E6-9B14-C6A35E4852BB}" dt="2024-04-04T00:19:02.976" v="1429" actId="21"/>
          <ac:picMkLst>
            <pc:docMk/>
            <pc:sldMk cId="1353614526" sldId="2147481586"/>
            <ac:picMk id="32" creationId="{C07CFBBD-F776-9B9F-2C6D-61BD96630937}"/>
          </ac:picMkLst>
        </pc:picChg>
        <pc:picChg chg="del">
          <ac:chgData name="Hixson, Lorraine" userId="c5a16fae-545d-4240-8d50-bb38b1c97d86" providerId="ADAL" clId="{D044FF94-BB29-49E6-9B14-C6A35E4852BB}" dt="2024-04-04T00:19:02.976" v="1429" actId="21"/>
          <ac:picMkLst>
            <pc:docMk/>
            <pc:sldMk cId="1353614526" sldId="2147481586"/>
            <ac:picMk id="33" creationId="{9101C3E3-742A-49F3-A9AC-D3BA87C9C961}"/>
          </ac:picMkLst>
        </pc:picChg>
        <pc:picChg chg="del">
          <ac:chgData name="Hixson, Lorraine" userId="c5a16fae-545d-4240-8d50-bb38b1c97d86" providerId="ADAL" clId="{D044FF94-BB29-49E6-9B14-C6A35E4852BB}" dt="2024-04-04T00:19:02.976" v="1429" actId="21"/>
          <ac:picMkLst>
            <pc:docMk/>
            <pc:sldMk cId="1353614526" sldId="2147481586"/>
            <ac:picMk id="35" creationId="{0B41896C-561F-6E5A-B5D0-D91226FF3814}"/>
          </ac:picMkLst>
        </pc:picChg>
        <pc:picChg chg="del">
          <ac:chgData name="Hixson, Lorraine" userId="c5a16fae-545d-4240-8d50-bb38b1c97d86" providerId="ADAL" clId="{D044FF94-BB29-49E6-9B14-C6A35E4852BB}" dt="2024-04-04T00:19:02.976" v="1429" actId="21"/>
          <ac:picMkLst>
            <pc:docMk/>
            <pc:sldMk cId="1353614526" sldId="2147481586"/>
            <ac:picMk id="36" creationId="{4BDE5C45-0811-1E2F-EB2C-4CA4CF633E81}"/>
          </ac:picMkLst>
        </pc:picChg>
      </pc:sldChg>
      <pc:sldChg chg="delSp del mod">
        <pc:chgData name="Hixson, Lorraine" userId="c5a16fae-545d-4240-8d50-bb38b1c97d86" providerId="ADAL" clId="{D044FF94-BB29-49E6-9B14-C6A35E4852BB}" dt="2024-04-04T00:21:24.253" v="1584" actId="47"/>
        <pc:sldMkLst>
          <pc:docMk/>
          <pc:sldMk cId="857391812" sldId="2147481587"/>
        </pc:sldMkLst>
        <pc:spChg chg="del">
          <ac:chgData name="Hixson, Lorraine" userId="c5a16fae-545d-4240-8d50-bb38b1c97d86" providerId="ADAL" clId="{D044FF94-BB29-49E6-9B14-C6A35E4852BB}" dt="2024-04-04T00:21:04.813" v="1579" actId="21"/>
          <ac:spMkLst>
            <pc:docMk/>
            <pc:sldMk cId="857391812" sldId="2147481587"/>
            <ac:spMk id="5" creationId="{2D106544-9A02-161B-28B7-4842A71531B9}"/>
          </ac:spMkLst>
        </pc:spChg>
        <pc:grpChg chg="del">
          <ac:chgData name="Hixson, Lorraine" userId="c5a16fae-545d-4240-8d50-bb38b1c97d86" providerId="ADAL" clId="{D044FF94-BB29-49E6-9B14-C6A35E4852BB}" dt="2024-04-04T00:21:04.813" v="1579" actId="21"/>
          <ac:grpSpMkLst>
            <pc:docMk/>
            <pc:sldMk cId="857391812" sldId="2147481587"/>
            <ac:grpSpMk id="10" creationId="{5FD0B6EE-65DA-1326-DF2B-AB348E1E87C5}"/>
          </ac:grpSpMkLst>
        </pc:grpChg>
        <pc:picChg chg="del">
          <ac:chgData name="Hixson, Lorraine" userId="c5a16fae-545d-4240-8d50-bb38b1c97d86" providerId="ADAL" clId="{D044FF94-BB29-49E6-9B14-C6A35E4852BB}" dt="2024-04-04T00:21:04.813" v="1579" actId="21"/>
          <ac:picMkLst>
            <pc:docMk/>
            <pc:sldMk cId="857391812" sldId="2147481587"/>
            <ac:picMk id="6" creationId="{79953CAF-9652-90C8-C9FE-DB33A3D3925C}"/>
          </ac:picMkLst>
        </pc:picChg>
        <pc:picChg chg="del">
          <ac:chgData name="Hixson, Lorraine" userId="c5a16fae-545d-4240-8d50-bb38b1c97d86" providerId="ADAL" clId="{D044FF94-BB29-49E6-9B14-C6A35E4852BB}" dt="2024-04-04T00:21:04.813" v="1579" actId="21"/>
          <ac:picMkLst>
            <pc:docMk/>
            <pc:sldMk cId="857391812" sldId="2147481587"/>
            <ac:picMk id="7" creationId="{2937A754-DA4D-5E36-6432-6F86721FEAC6}"/>
          </ac:picMkLst>
        </pc:picChg>
      </pc:sldChg>
      <pc:sldChg chg="delSp add del mod">
        <pc:chgData name="Hixson, Lorraine" userId="c5a16fae-545d-4240-8d50-bb38b1c97d86" providerId="ADAL" clId="{D044FF94-BB29-49E6-9B14-C6A35E4852BB}" dt="2024-04-04T00:22:51.643" v="1649" actId="47"/>
        <pc:sldMkLst>
          <pc:docMk/>
          <pc:sldMk cId="1759730199" sldId="2147481588"/>
        </pc:sldMkLst>
        <pc:spChg chg="del">
          <ac:chgData name="Hixson, Lorraine" userId="c5a16fae-545d-4240-8d50-bb38b1c97d86" providerId="ADAL" clId="{D044FF94-BB29-49E6-9B14-C6A35E4852BB}" dt="2024-04-04T00:21:31.196" v="1585" actId="21"/>
          <ac:spMkLst>
            <pc:docMk/>
            <pc:sldMk cId="1759730199" sldId="2147481588"/>
            <ac:spMk id="4" creationId="{C3589A84-596E-FA52-1DE7-9C4E11DBAC2D}"/>
          </ac:spMkLst>
        </pc:spChg>
        <pc:spChg chg="del">
          <ac:chgData name="Hixson, Lorraine" userId="c5a16fae-545d-4240-8d50-bb38b1c97d86" providerId="ADAL" clId="{D044FF94-BB29-49E6-9B14-C6A35E4852BB}" dt="2024-04-04T00:21:31.196" v="1585" actId="21"/>
          <ac:spMkLst>
            <pc:docMk/>
            <pc:sldMk cId="1759730199" sldId="2147481588"/>
            <ac:spMk id="8" creationId="{D0EBB840-5980-A020-0948-07385D2CFB95}"/>
          </ac:spMkLst>
        </pc:spChg>
        <pc:spChg chg="del">
          <ac:chgData name="Hixson, Lorraine" userId="c5a16fae-545d-4240-8d50-bb38b1c97d86" providerId="ADAL" clId="{D044FF94-BB29-49E6-9B14-C6A35E4852BB}" dt="2024-04-04T00:21:31.196" v="1585" actId="21"/>
          <ac:spMkLst>
            <pc:docMk/>
            <pc:sldMk cId="1759730199" sldId="2147481588"/>
            <ac:spMk id="17" creationId="{0C6A6C6E-8A7B-CC23-A2A8-DC7473066D4D}"/>
          </ac:spMkLst>
        </pc:spChg>
        <pc:spChg chg="del">
          <ac:chgData name="Hixson, Lorraine" userId="c5a16fae-545d-4240-8d50-bb38b1c97d86" providerId="ADAL" clId="{D044FF94-BB29-49E6-9B14-C6A35E4852BB}" dt="2024-04-04T00:21:31.196" v="1585" actId="21"/>
          <ac:spMkLst>
            <pc:docMk/>
            <pc:sldMk cId="1759730199" sldId="2147481588"/>
            <ac:spMk id="19" creationId="{4375FECC-ED6D-46DD-A201-BC42F100D26F}"/>
          </ac:spMkLst>
        </pc:spChg>
        <pc:spChg chg="del">
          <ac:chgData name="Hixson, Lorraine" userId="c5a16fae-545d-4240-8d50-bb38b1c97d86" providerId="ADAL" clId="{D044FF94-BB29-49E6-9B14-C6A35E4852BB}" dt="2024-04-04T00:21:31.196" v="1585" actId="21"/>
          <ac:spMkLst>
            <pc:docMk/>
            <pc:sldMk cId="1759730199" sldId="2147481588"/>
            <ac:spMk id="20" creationId="{E04142DC-2C1F-F67E-1FEB-0098D8CF0EE5}"/>
          </ac:spMkLst>
        </pc:spChg>
        <pc:spChg chg="del">
          <ac:chgData name="Hixson, Lorraine" userId="c5a16fae-545d-4240-8d50-bb38b1c97d86" providerId="ADAL" clId="{D044FF94-BB29-49E6-9B14-C6A35E4852BB}" dt="2024-04-04T00:21:31.196" v="1585" actId="21"/>
          <ac:spMkLst>
            <pc:docMk/>
            <pc:sldMk cId="1759730199" sldId="2147481588"/>
            <ac:spMk id="22" creationId="{4EFB0292-4F8D-3A17-0FB0-4295AF18DC20}"/>
          </ac:spMkLst>
        </pc:spChg>
        <pc:spChg chg="del">
          <ac:chgData name="Hixson, Lorraine" userId="c5a16fae-545d-4240-8d50-bb38b1c97d86" providerId="ADAL" clId="{D044FF94-BB29-49E6-9B14-C6A35E4852BB}" dt="2024-04-04T00:21:31.196" v="1585" actId="21"/>
          <ac:spMkLst>
            <pc:docMk/>
            <pc:sldMk cId="1759730199" sldId="2147481588"/>
            <ac:spMk id="25" creationId="{C43EBBD1-AA74-D33D-6D94-3970BB2B383A}"/>
          </ac:spMkLst>
        </pc:spChg>
        <pc:spChg chg="del">
          <ac:chgData name="Hixson, Lorraine" userId="c5a16fae-545d-4240-8d50-bb38b1c97d86" providerId="ADAL" clId="{D044FF94-BB29-49E6-9B14-C6A35E4852BB}" dt="2024-04-04T00:21:31.196" v="1585" actId="21"/>
          <ac:spMkLst>
            <pc:docMk/>
            <pc:sldMk cId="1759730199" sldId="2147481588"/>
            <ac:spMk id="26" creationId="{2A19CA17-07F5-2E84-107B-4AC3C901673D}"/>
          </ac:spMkLst>
        </pc:spChg>
        <pc:spChg chg="del">
          <ac:chgData name="Hixson, Lorraine" userId="c5a16fae-545d-4240-8d50-bb38b1c97d86" providerId="ADAL" clId="{D044FF94-BB29-49E6-9B14-C6A35E4852BB}" dt="2024-04-04T00:21:31.196" v="1585" actId="21"/>
          <ac:spMkLst>
            <pc:docMk/>
            <pc:sldMk cId="1759730199" sldId="2147481588"/>
            <ac:spMk id="32" creationId="{82B6B336-C65C-05BE-B5E6-4F36DA2C811F}"/>
          </ac:spMkLst>
        </pc:spChg>
        <pc:picChg chg="del">
          <ac:chgData name="Hixson, Lorraine" userId="c5a16fae-545d-4240-8d50-bb38b1c97d86" providerId="ADAL" clId="{D044FF94-BB29-49E6-9B14-C6A35E4852BB}" dt="2024-04-04T00:21:31.196" v="1585" actId="21"/>
          <ac:picMkLst>
            <pc:docMk/>
            <pc:sldMk cId="1759730199" sldId="2147481588"/>
            <ac:picMk id="3" creationId="{E4ED0B6D-75F4-62BD-443A-3B0F0BF8B253}"/>
          </ac:picMkLst>
        </pc:picChg>
        <pc:picChg chg="del">
          <ac:chgData name="Hixson, Lorraine" userId="c5a16fae-545d-4240-8d50-bb38b1c97d86" providerId="ADAL" clId="{D044FF94-BB29-49E6-9B14-C6A35E4852BB}" dt="2024-04-04T00:21:42.971" v="1587" actId="21"/>
          <ac:picMkLst>
            <pc:docMk/>
            <pc:sldMk cId="1759730199" sldId="2147481588"/>
            <ac:picMk id="30" creationId="{AE439AAC-DB1C-4D2D-B188-A588FB6B3AA3}"/>
          </ac:picMkLst>
        </pc:picChg>
        <pc:cxnChg chg="del">
          <ac:chgData name="Hixson, Lorraine" userId="c5a16fae-545d-4240-8d50-bb38b1c97d86" providerId="ADAL" clId="{D044FF94-BB29-49E6-9B14-C6A35E4852BB}" dt="2024-04-04T00:21:31.196" v="1585" actId="21"/>
          <ac:cxnSpMkLst>
            <pc:docMk/>
            <pc:sldMk cId="1759730199" sldId="2147481588"/>
            <ac:cxnSpMk id="18" creationId="{8F78551F-4F47-4077-E40E-5A940D84B3A3}"/>
          </ac:cxnSpMkLst>
        </pc:cxnChg>
        <pc:cxnChg chg="del">
          <ac:chgData name="Hixson, Lorraine" userId="c5a16fae-545d-4240-8d50-bb38b1c97d86" providerId="ADAL" clId="{D044FF94-BB29-49E6-9B14-C6A35E4852BB}" dt="2024-04-04T00:21:31.196" v="1585" actId="21"/>
          <ac:cxnSpMkLst>
            <pc:docMk/>
            <pc:sldMk cId="1759730199" sldId="2147481588"/>
            <ac:cxnSpMk id="24" creationId="{523D0D76-F3B7-0C19-F376-3BCDD2FECC56}"/>
          </ac:cxnSpMkLst>
        </pc:cxnChg>
      </pc:sldChg>
      <pc:sldChg chg="delSp del mod">
        <pc:chgData name="Hixson, Lorraine" userId="c5a16fae-545d-4240-8d50-bb38b1c97d86" providerId="ADAL" clId="{D044FF94-BB29-49E6-9B14-C6A35E4852BB}" dt="2024-04-04T00:23:43.858" v="1670" actId="47"/>
        <pc:sldMkLst>
          <pc:docMk/>
          <pc:sldMk cId="3650442000" sldId="2147481589"/>
        </pc:sldMkLst>
        <pc:spChg chg="del">
          <ac:chgData name="Hixson, Lorraine" userId="c5a16fae-545d-4240-8d50-bb38b1c97d86" providerId="ADAL" clId="{D044FF94-BB29-49E6-9B14-C6A35E4852BB}" dt="2024-04-04T00:23:21.926" v="1665" actId="21"/>
          <ac:spMkLst>
            <pc:docMk/>
            <pc:sldMk cId="3650442000" sldId="2147481589"/>
            <ac:spMk id="6" creationId="{3A22FC5C-C7EA-1BC5-BEAB-E533EE11A734}"/>
          </ac:spMkLst>
        </pc:spChg>
        <pc:spChg chg="del">
          <ac:chgData name="Hixson, Lorraine" userId="c5a16fae-545d-4240-8d50-bb38b1c97d86" providerId="ADAL" clId="{D044FF94-BB29-49E6-9B14-C6A35E4852BB}" dt="2024-04-04T00:23:21.926" v="1665" actId="21"/>
          <ac:spMkLst>
            <pc:docMk/>
            <pc:sldMk cId="3650442000" sldId="2147481589"/>
            <ac:spMk id="9" creationId="{24540E47-2265-4446-FC89-00609DA6B667}"/>
          </ac:spMkLst>
        </pc:spChg>
        <pc:spChg chg="del">
          <ac:chgData name="Hixson, Lorraine" userId="c5a16fae-545d-4240-8d50-bb38b1c97d86" providerId="ADAL" clId="{D044FF94-BB29-49E6-9B14-C6A35E4852BB}" dt="2024-04-04T00:23:21.926" v="1665" actId="21"/>
          <ac:spMkLst>
            <pc:docMk/>
            <pc:sldMk cId="3650442000" sldId="2147481589"/>
            <ac:spMk id="12" creationId="{1FF9C64B-8CE4-846D-3747-228C752ED6BE}"/>
          </ac:spMkLst>
        </pc:spChg>
        <pc:grpChg chg="del">
          <ac:chgData name="Hixson, Lorraine" userId="c5a16fae-545d-4240-8d50-bb38b1c97d86" providerId="ADAL" clId="{D044FF94-BB29-49E6-9B14-C6A35E4852BB}" dt="2024-04-04T00:23:21.926" v="1665" actId="21"/>
          <ac:grpSpMkLst>
            <pc:docMk/>
            <pc:sldMk cId="3650442000" sldId="2147481589"/>
            <ac:grpSpMk id="13" creationId="{73595D68-7C66-E06C-2B04-61CC8D329DBB}"/>
          </ac:grpSpMkLst>
        </pc:grpChg>
        <pc:picChg chg="del">
          <ac:chgData name="Hixson, Lorraine" userId="c5a16fae-545d-4240-8d50-bb38b1c97d86" providerId="ADAL" clId="{D044FF94-BB29-49E6-9B14-C6A35E4852BB}" dt="2024-04-04T00:23:21.926" v="1665" actId="21"/>
          <ac:picMkLst>
            <pc:docMk/>
            <pc:sldMk cId="3650442000" sldId="2147481589"/>
            <ac:picMk id="17" creationId="{21537B55-9AF0-3DE8-1702-3FB919E1C535}"/>
          </ac:picMkLst>
        </pc:picChg>
        <pc:picChg chg="del">
          <ac:chgData name="Hixson, Lorraine" userId="c5a16fae-545d-4240-8d50-bb38b1c97d86" providerId="ADAL" clId="{D044FF94-BB29-49E6-9B14-C6A35E4852BB}" dt="2024-04-04T00:23:29.358" v="1667" actId="21"/>
          <ac:picMkLst>
            <pc:docMk/>
            <pc:sldMk cId="3650442000" sldId="2147481589"/>
            <ac:picMk id="18" creationId="{982B0B74-7FD9-D9D5-8CE9-8C203C3466D8}"/>
          </ac:picMkLst>
        </pc:picChg>
        <pc:cxnChg chg="del">
          <ac:chgData name="Hixson, Lorraine" userId="c5a16fae-545d-4240-8d50-bb38b1c97d86" providerId="ADAL" clId="{D044FF94-BB29-49E6-9B14-C6A35E4852BB}" dt="2024-04-04T00:23:21.926" v="1665" actId="21"/>
          <ac:cxnSpMkLst>
            <pc:docMk/>
            <pc:sldMk cId="3650442000" sldId="2147481589"/>
            <ac:cxnSpMk id="8" creationId="{E54E41DE-8224-DFA9-0149-FC64F5352299}"/>
          </ac:cxnSpMkLst>
        </pc:cxnChg>
        <pc:cxnChg chg="del">
          <ac:chgData name="Hixson, Lorraine" userId="c5a16fae-545d-4240-8d50-bb38b1c97d86" providerId="ADAL" clId="{D044FF94-BB29-49E6-9B14-C6A35E4852BB}" dt="2024-04-04T00:23:21.926" v="1665" actId="21"/>
          <ac:cxnSpMkLst>
            <pc:docMk/>
            <pc:sldMk cId="3650442000" sldId="2147481589"/>
            <ac:cxnSpMk id="10" creationId="{CAC10EF5-286A-D7FB-AF38-8C36A563706E}"/>
          </ac:cxnSpMkLst>
        </pc:cxnChg>
        <pc:cxnChg chg="del">
          <ac:chgData name="Hixson, Lorraine" userId="c5a16fae-545d-4240-8d50-bb38b1c97d86" providerId="ADAL" clId="{D044FF94-BB29-49E6-9B14-C6A35E4852BB}" dt="2024-04-04T00:23:21.926" v="1665" actId="21"/>
          <ac:cxnSpMkLst>
            <pc:docMk/>
            <pc:sldMk cId="3650442000" sldId="2147481589"/>
            <ac:cxnSpMk id="11" creationId="{680F6F65-0444-44B6-2BC3-679FC63AB293}"/>
          </ac:cxnSpMkLst>
        </pc:cxnChg>
      </pc:sldChg>
      <pc:sldChg chg="delSp del mod">
        <pc:chgData name="Hixson, Lorraine" userId="c5a16fae-545d-4240-8d50-bb38b1c97d86" providerId="ADAL" clId="{D044FF94-BB29-49E6-9B14-C6A35E4852BB}" dt="2024-04-04T00:24:16.190" v="1677" actId="47"/>
        <pc:sldMkLst>
          <pc:docMk/>
          <pc:sldMk cId="2172623368" sldId="2147481590"/>
        </pc:sldMkLst>
        <pc:spChg chg="del">
          <ac:chgData name="Hixson, Lorraine" userId="c5a16fae-545d-4240-8d50-bb38b1c97d86" providerId="ADAL" clId="{D044FF94-BB29-49E6-9B14-C6A35E4852BB}" dt="2024-04-04T00:23:51.930" v="1671" actId="21"/>
          <ac:spMkLst>
            <pc:docMk/>
            <pc:sldMk cId="2172623368" sldId="2147481590"/>
            <ac:spMk id="10" creationId="{03AC6287-055A-9CC1-58D9-0B8A3855262C}"/>
          </ac:spMkLst>
        </pc:spChg>
        <pc:spChg chg="del">
          <ac:chgData name="Hixson, Lorraine" userId="c5a16fae-545d-4240-8d50-bb38b1c97d86" providerId="ADAL" clId="{D044FF94-BB29-49E6-9B14-C6A35E4852BB}" dt="2024-04-04T00:23:51.930" v="1671" actId="21"/>
          <ac:spMkLst>
            <pc:docMk/>
            <pc:sldMk cId="2172623368" sldId="2147481590"/>
            <ac:spMk id="11" creationId="{D17523EC-4DE4-55D0-12F9-155FE100D72F}"/>
          </ac:spMkLst>
        </pc:spChg>
        <pc:spChg chg="del">
          <ac:chgData name="Hixson, Lorraine" userId="c5a16fae-545d-4240-8d50-bb38b1c97d86" providerId="ADAL" clId="{D044FF94-BB29-49E6-9B14-C6A35E4852BB}" dt="2024-04-04T00:23:51.930" v="1671" actId="21"/>
          <ac:spMkLst>
            <pc:docMk/>
            <pc:sldMk cId="2172623368" sldId="2147481590"/>
            <ac:spMk id="12" creationId="{08F263D5-C91B-8749-F914-BA1D94C3A54C}"/>
          </ac:spMkLst>
        </pc:spChg>
        <pc:grpChg chg="del">
          <ac:chgData name="Hixson, Lorraine" userId="c5a16fae-545d-4240-8d50-bb38b1c97d86" providerId="ADAL" clId="{D044FF94-BB29-49E6-9B14-C6A35E4852BB}" dt="2024-04-04T00:24:07.566" v="1675" actId="21"/>
          <ac:grpSpMkLst>
            <pc:docMk/>
            <pc:sldMk cId="2172623368" sldId="2147481590"/>
            <ac:grpSpMk id="3" creationId="{7F11E333-E2FB-C173-C899-F09C3B2E9E1B}"/>
          </ac:grpSpMkLst>
        </pc:grpChg>
        <pc:picChg chg="del">
          <ac:chgData name="Hixson, Lorraine" userId="c5a16fae-545d-4240-8d50-bb38b1c97d86" providerId="ADAL" clId="{D044FF94-BB29-49E6-9B14-C6A35E4852BB}" dt="2024-04-04T00:23:51.930" v="1671" actId="21"/>
          <ac:picMkLst>
            <pc:docMk/>
            <pc:sldMk cId="2172623368" sldId="2147481590"/>
            <ac:picMk id="9" creationId="{9A8E27E0-AC49-A7CA-0779-392891858638}"/>
          </ac:picMkLst>
        </pc:picChg>
      </pc:sldChg>
      <pc:sldChg chg="delSp del mod">
        <pc:chgData name="Hixson, Lorraine" userId="c5a16fae-545d-4240-8d50-bb38b1c97d86" providerId="ADAL" clId="{D044FF94-BB29-49E6-9B14-C6A35E4852BB}" dt="2024-04-04T00:25:19.938" v="1695" actId="47"/>
        <pc:sldMkLst>
          <pc:docMk/>
          <pc:sldMk cId="37579257" sldId="2147481591"/>
        </pc:sldMkLst>
        <pc:spChg chg="del">
          <ac:chgData name="Hixson, Lorraine" userId="c5a16fae-545d-4240-8d50-bb38b1c97d86" providerId="ADAL" clId="{D044FF94-BB29-49E6-9B14-C6A35E4852BB}" dt="2024-04-04T00:24:25.889" v="1678" actId="21"/>
          <ac:spMkLst>
            <pc:docMk/>
            <pc:sldMk cId="37579257" sldId="2147481591"/>
            <ac:spMk id="35" creationId="{4E333758-17C6-2ABE-11FD-0DC32BC786B5}"/>
          </ac:spMkLst>
        </pc:spChg>
        <pc:spChg chg="del">
          <ac:chgData name="Hixson, Lorraine" userId="c5a16fae-545d-4240-8d50-bb38b1c97d86" providerId="ADAL" clId="{D044FF94-BB29-49E6-9B14-C6A35E4852BB}" dt="2024-04-04T00:24:25.889" v="1678" actId="21"/>
          <ac:spMkLst>
            <pc:docMk/>
            <pc:sldMk cId="37579257" sldId="2147481591"/>
            <ac:spMk id="36" creationId="{C34380E4-A6C5-B211-E051-1C1C7C390BBE}"/>
          </ac:spMkLst>
        </pc:spChg>
        <pc:grpChg chg="del">
          <ac:chgData name="Hixson, Lorraine" userId="c5a16fae-545d-4240-8d50-bb38b1c97d86" providerId="ADAL" clId="{D044FF94-BB29-49E6-9B14-C6A35E4852BB}" dt="2024-04-04T00:24:25.889" v="1678" actId="21"/>
          <ac:grpSpMkLst>
            <pc:docMk/>
            <pc:sldMk cId="37579257" sldId="2147481591"/>
            <ac:grpSpMk id="6" creationId="{590F7B2E-7476-7B86-06F4-BEE0432EDC6F}"/>
          </ac:grpSpMkLst>
        </pc:grpChg>
        <pc:grpChg chg="del">
          <ac:chgData name="Hixson, Lorraine" userId="c5a16fae-545d-4240-8d50-bb38b1c97d86" providerId="ADAL" clId="{D044FF94-BB29-49E6-9B14-C6A35E4852BB}" dt="2024-04-04T00:24:25.889" v="1678" actId="21"/>
          <ac:grpSpMkLst>
            <pc:docMk/>
            <pc:sldMk cId="37579257" sldId="2147481591"/>
            <ac:grpSpMk id="18" creationId="{94D8C571-3CFB-5C8E-469D-766766EAEE88}"/>
          </ac:grpSpMkLst>
        </pc:grpChg>
        <pc:grpChg chg="del">
          <ac:chgData name="Hixson, Lorraine" userId="c5a16fae-545d-4240-8d50-bb38b1c97d86" providerId="ADAL" clId="{D044FF94-BB29-49E6-9B14-C6A35E4852BB}" dt="2024-04-04T00:24:25.889" v="1678" actId="21"/>
          <ac:grpSpMkLst>
            <pc:docMk/>
            <pc:sldMk cId="37579257" sldId="2147481591"/>
            <ac:grpSpMk id="37" creationId="{0EEE00D0-3529-3FF3-6138-2A786A495C80}"/>
          </ac:grpSpMkLst>
        </pc:grpChg>
        <pc:grpChg chg="del">
          <ac:chgData name="Hixson, Lorraine" userId="c5a16fae-545d-4240-8d50-bb38b1c97d86" providerId="ADAL" clId="{D044FF94-BB29-49E6-9B14-C6A35E4852BB}" dt="2024-04-04T00:24:25.889" v="1678" actId="21"/>
          <ac:grpSpMkLst>
            <pc:docMk/>
            <pc:sldMk cId="37579257" sldId="2147481591"/>
            <ac:grpSpMk id="57" creationId="{20AFF4A1-2B19-A9EB-A9B4-22899383955C}"/>
          </ac:grpSpMkLst>
        </pc:grpChg>
        <pc:picChg chg="del">
          <ac:chgData name="Hixson, Lorraine" userId="c5a16fae-545d-4240-8d50-bb38b1c97d86" providerId="ADAL" clId="{D044FF94-BB29-49E6-9B14-C6A35E4852BB}" dt="2024-04-04T00:24:25.889" v="1678" actId="21"/>
          <ac:picMkLst>
            <pc:docMk/>
            <pc:sldMk cId="37579257" sldId="2147481591"/>
            <ac:picMk id="34" creationId="{0AD9DFA4-DFF4-C4A2-A72B-E58483C92DC0}"/>
          </ac:picMkLst>
        </pc:picChg>
        <pc:picChg chg="del">
          <ac:chgData name="Hixson, Lorraine" userId="c5a16fae-545d-4240-8d50-bb38b1c97d86" providerId="ADAL" clId="{D044FF94-BB29-49E6-9B14-C6A35E4852BB}" dt="2024-04-04T00:24:25.889" v="1678" actId="21"/>
          <ac:picMkLst>
            <pc:docMk/>
            <pc:sldMk cId="37579257" sldId="2147481591"/>
            <ac:picMk id="53" creationId="{32FC034C-2E8B-0A14-712F-D3AC88400E10}"/>
          </ac:picMkLst>
        </pc:picChg>
        <pc:picChg chg="del">
          <ac:chgData name="Hixson, Lorraine" userId="c5a16fae-545d-4240-8d50-bb38b1c97d86" providerId="ADAL" clId="{D044FF94-BB29-49E6-9B14-C6A35E4852BB}" dt="2024-04-04T00:24:25.889" v="1678" actId="21"/>
          <ac:picMkLst>
            <pc:docMk/>
            <pc:sldMk cId="37579257" sldId="2147481591"/>
            <ac:picMk id="54" creationId="{CC5FA210-2FCB-94DF-819D-AFD265157BD9}"/>
          </ac:picMkLst>
        </pc:picChg>
        <pc:cxnChg chg="del">
          <ac:chgData name="Hixson, Lorraine" userId="c5a16fae-545d-4240-8d50-bb38b1c97d86" providerId="ADAL" clId="{D044FF94-BB29-49E6-9B14-C6A35E4852BB}" dt="2024-04-04T00:24:25.889" v="1678" actId="21"/>
          <ac:cxnSpMkLst>
            <pc:docMk/>
            <pc:sldMk cId="37579257" sldId="2147481591"/>
            <ac:cxnSpMk id="55" creationId="{EB5A28D7-92F2-853C-115D-FD13F5F4806E}"/>
          </ac:cxnSpMkLst>
        </pc:cxnChg>
        <pc:cxnChg chg="del">
          <ac:chgData name="Hixson, Lorraine" userId="c5a16fae-545d-4240-8d50-bb38b1c97d86" providerId="ADAL" clId="{D044FF94-BB29-49E6-9B14-C6A35E4852BB}" dt="2024-04-04T00:24:25.889" v="1678" actId="21"/>
          <ac:cxnSpMkLst>
            <pc:docMk/>
            <pc:sldMk cId="37579257" sldId="2147481591"/>
            <ac:cxnSpMk id="56" creationId="{AC4333EE-DC37-56F1-30FC-E5C8A09A76E0}"/>
          </ac:cxnSpMkLst>
        </pc:cxnChg>
      </pc:sldChg>
      <pc:sldChg chg="delSp del mod">
        <pc:chgData name="Hixson, Lorraine" userId="c5a16fae-545d-4240-8d50-bb38b1c97d86" providerId="ADAL" clId="{D044FF94-BB29-49E6-9B14-C6A35E4852BB}" dt="2024-04-04T00:28:57.981" v="1785" actId="47"/>
        <pc:sldMkLst>
          <pc:docMk/>
          <pc:sldMk cId="741441074" sldId="2147481592"/>
        </pc:sldMkLst>
        <pc:spChg chg="del">
          <ac:chgData name="Hixson, Lorraine" userId="c5a16fae-545d-4240-8d50-bb38b1c97d86" providerId="ADAL" clId="{D044FF94-BB29-49E6-9B14-C6A35E4852BB}" dt="2024-04-04T00:25:36.718" v="1696" actId="21"/>
          <ac:spMkLst>
            <pc:docMk/>
            <pc:sldMk cId="741441074" sldId="2147481592"/>
            <ac:spMk id="46" creationId="{88A649E8-8B93-10C3-1887-09C8256778B2}"/>
          </ac:spMkLst>
        </pc:spChg>
        <pc:spChg chg="del">
          <ac:chgData name="Hixson, Lorraine" userId="c5a16fae-545d-4240-8d50-bb38b1c97d86" providerId="ADAL" clId="{D044FF94-BB29-49E6-9B14-C6A35E4852BB}" dt="2024-04-04T00:25:36.718" v="1696" actId="21"/>
          <ac:spMkLst>
            <pc:docMk/>
            <pc:sldMk cId="741441074" sldId="2147481592"/>
            <ac:spMk id="47" creationId="{E4680AFB-23D6-C000-4D5E-BE2F00627A9B}"/>
          </ac:spMkLst>
        </pc:spChg>
        <pc:spChg chg="del">
          <ac:chgData name="Hixson, Lorraine" userId="c5a16fae-545d-4240-8d50-bb38b1c97d86" providerId="ADAL" clId="{D044FF94-BB29-49E6-9B14-C6A35E4852BB}" dt="2024-04-04T00:25:36.718" v="1696" actId="21"/>
          <ac:spMkLst>
            <pc:docMk/>
            <pc:sldMk cId="741441074" sldId="2147481592"/>
            <ac:spMk id="58" creationId="{909D3367-3529-2C86-2D43-0B43A5E6D78E}"/>
          </ac:spMkLst>
        </pc:spChg>
        <pc:spChg chg="del">
          <ac:chgData name="Hixson, Lorraine" userId="c5a16fae-545d-4240-8d50-bb38b1c97d86" providerId="ADAL" clId="{D044FF94-BB29-49E6-9B14-C6A35E4852BB}" dt="2024-04-04T00:25:36.718" v="1696" actId="21"/>
          <ac:spMkLst>
            <pc:docMk/>
            <pc:sldMk cId="741441074" sldId="2147481592"/>
            <ac:spMk id="60" creationId="{A198F229-2C8F-CADE-BCFE-91327249F4F3}"/>
          </ac:spMkLst>
        </pc:spChg>
        <pc:spChg chg="del">
          <ac:chgData name="Hixson, Lorraine" userId="c5a16fae-545d-4240-8d50-bb38b1c97d86" providerId="ADAL" clId="{D044FF94-BB29-49E6-9B14-C6A35E4852BB}" dt="2024-04-04T00:25:36.718" v="1696" actId="21"/>
          <ac:spMkLst>
            <pc:docMk/>
            <pc:sldMk cId="741441074" sldId="2147481592"/>
            <ac:spMk id="61" creationId="{AFB3D379-6DD2-2E1B-5C2A-090AD5BCA7BE}"/>
          </ac:spMkLst>
        </pc:spChg>
        <pc:spChg chg="del">
          <ac:chgData name="Hixson, Lorraine" userId="c5a16fae-545d-4240-8d50-bb38b1c97d86" providerId="ADAL" clId="{D044FF94-BB29-49E6-9B14-C6A35E4852BB}" dt="2024-04-04T00:25:36.718" v="1696" actId="21"/>
          <ac:spMkLst>
            <pc:docMk/>
            <pc:sldMk cId="741441074" sldId="2147481592"/>
            <ac:spMk id="62" creationId="{03CC5E43-4BF6-2595-C5CE-BAA200CB4A37}"/>
          </ac:spMkLst>
        </pc:spChg>
        <pc:spChg chg="del">
          <ac:chgData name="Hixson, Lorraine" userId="c5a16fae-545d-4240-8d50-bb38b1c97d86" providerId="ADAL" clId="{D044FF94-BB29-49E6-9B14-C6A35E4852BB}" dt="2024-04-04T00:25:36.718" v="1696" actId="21"/>
          <ac:spMkLst>
            <pc:docMk/>
            <pc:sldMk cId="741441074" sldId="2147481592"/>
            <ac:spMk id="63" creationId="{F553C970-2F8B-7107-3E0B-9ED10625464E}"/>
          </ac:spMkLst>
        </pc:spChg>
        <pc:spChg chg="del">
          <ac:chgData name="Hixson, Lorraine" userId="c5a16fae-545d-4240-8d50-bb38b1c97d86" providerId="ADAL" clId="{D044FF94-BB29-49E6-9B14-C6A35E4852BB}" dt="2024-04-04T00:25:36.718" v="1696" actId="21"/>
          <ac:spMkLst>
            <pc:docMk/>
            <pc:sldMk cId="741441074" sldId="2147481592"/>
            <ac:spMk id="64" creationId="{DED0AE24-4D6C-3205-8296-17D7B0DB9717}"/>
          </ac:spMkLst>
        </pc:spChg>
        <pc:spChg chg="del">
          <ac:chgData name="Hixson, Lorraine" userId="c5a16fae-545d-4240-8d50-bb38b1c97d86" providerId="ADAL" clId="{D044FF94-BB29-49E6-9B14-C6A35E4852BB}" dt="2024-04-04T00:25:36.718" v="1696" actId="21"/>
          <ac:spMkLst>
            <pc:docMk/>
            <pc:sldMk cId="741441074" sldId="2147481592"/>
            <ac:spMk id="65" creationId="{37FE29AF-7840-C9C4-E599-5732C2B47EC9}"/>
          </ac:spMkLst>
        </pc:spChg>
        <pc:grpChg chg="del">
          <ac:chgData name="Hixson, Lorraine" userId="c5a16fae-545d-4240-8d50-bb38b1c97d86" providerId="ADAL" clId="{D044FF94-BB29-49E6-9B14-C6A35E4852BB}" dt="2024-04-04T00:25:36.718" v="1696" actId="21"/>
          <ac:grpSpMkLst>
            <pc:docMk/>
            <pc:sldMk cId="741441074" sldId="2147481592"/>
            <ac:grpSpMk id="48" creationId="{7D6F38C0-37F3-D36D-DFA7-80D49A33B308}"/>
          </ac:grpSpMkLst>
        </pc:grpChg>
        <pc:grpChg chg="del">
          <ac:chgData name="Hixson, Lorraine" userId="c5a16fae-545d-4240-8d50-bb38b1c97d86" providerId="ADAL" clId="{D044FF94-BB29-49E6-9B14-C6A35E4852BB}" dt="2024-04-04T00:25:36.718" v="1696" actId="21"/>
          <ac:grpSpMkLst>
            <pc:docMk/>
            <pc:sldMk cId="741441074" sldId="2147481592"/>
            <ac:grpSpMk id="51" creationId="{7BDABDA4-787D-294A-11DA-8DC1B0D1B351}"/>
          </ac:grpSpMkLst>
        </pc:grpChg>
        <pc:picChg chg="del">
          <ac:chgData name="Hixson, Lorraine" userId="c5a16fae-545d-4240-8d50-bb38b1c97d86" providerId="ADAL" clId="{D044FF94-BB29-49E6-9B14-C6A35E4852BB}" dt="2024-04-04T00:25:46.194" v="1698" actId="21"/>
          <ac:picMkLst>
            <pc:docMk/>
            <pc:sldMk cId="741441074" sldId="2147481592"/>
            <ac:picMk id="45" creationId="{EC7A0CC7-0CA3-54A8-78F5-A3CB960AF46C}"/>
          </ac:picMkLst>
        </pc:picChg>
        <pc:picChg chg="del">
          <ac:chgData name="Hixson, Lorraine" userId="c5a16fae-545d-4240-8d50-bb38b1c97d86" providerId="ADAL" clId="{D044FF94-BB29-49E6-9B14-C6A35E4852BB}" dt="2024-04-04T00:25:36.718" v="1696" actId="21"/>
          <ac:picMkLst>
            <pc:docMk/>
            <pc:sldMk cId="741441074" sldId="2147481592"/>
            <ac:picMk id="57" creationId="{26C3FFA4-E8C2-8020-6FB3-6ED3BBFB5E1E}"/>
          </ac:picMkLst>
        </pc:picChg>
        <pc:picChg chg="del">
          <ac:chgData name="Hixson, Lorraine" userId="c5a16fae-545d-4240-8d50-bb38b1c97d86" providerId="ADAL" clId="{D044FF94-BB29-49E6-9B14-C6A35E4852BB}" dt="2024-04-04T00:25:36.718" v="1696" actId="21"/>
          <ac:picMkLst>
            <pc:docMk/>
            <pc:sldMk cId="741441074" sldId="2147481592"/>
            <ac:picMk id="59" creationId="{953D0BFD-8446-1B39-E909-00136940E640}"/>
          </ac:picMkLst>
        </pc:picChg>
        <pc:cxnChg chg="del">
          <ac:chgData name="Hixson, Lorraine" userId="c5a16fae-545d-4240-8d50-bb38b1c97d86" providerId="ADAL" clId="{D044FF94-BB29-49E6-9B14-C6A35E4852BB}" dt="2024-04-04T00:25:36.718" v="1696" actId="21"/>
          <ac:cxnSpMkLst>
            <pc:docMk/>
            <pc:sldMk cId="741441074" sldId="2147481592"/>
            <ac:cxnSpMk id="55" creationId="{97AB2EB8-9FFE-9BE5-F344-4E0B1F16E5A9}"/>
          </ac:cxnSpMkLst>
        </pc:cxnChg>
        <pc:cxnChg chg="del">
          <ac:chgData name="Hixson, Lorraine" userId="c5a16fae-545d-4240-8d50-bb38b1c97d86" providerId="ADAL" clId="{D044FF94-BB29-49E6-9B14-C6A35E4852BB}" dt="2024-04-04T00:25:36.718" v="1696" actId="21"/>
          <ac:cxnSpMkLst>
            <pc:docMk/>
            <pc:sldMk cId="741441074" sldId="2147481592"/>
            <ac:cxnSpMk id="56" creationId="{189ED243-B09F-9570-682E-20AADE11C771}"/>
          </ac:cxnSpMkLst>
        </pc:cxnChg>
      </pc:sldChg>
      <pc:sldChg chg="addSp delSp modSp del mod">
        <pc:chgData name="Hixson, Lorraine" userId="c5a16fae-545d-4240-8d50-bb38b1c97d86" providerId="ADAL" clId="{D044FF94-BB29-49E6-9B14-C6A35E4852BB}" dt="2024-04-04T00:29:02.010" v="1786" actId="47"/>
        <pc:sldMkLst>
          <pc:docMk/>
          <pc:sldMk cId="940225161" sldId="2147481593"/>
        </pc:sldMkLst>
        <pc:spChg chg="add mod">
          <ac:chgData name="Hixson, Lorraine" userId="c5a16fae-545d-4240-8d50-bb38b1c97d86" providerId="ADAL" clId="{D044FF94-BB29-49E6-9B14-C6A35E4852BB}" dt="2024-04-04T00:27:36.721" v="1732"/>
          <ac:spMkLst>
            <pc:docMk/>
            <pc:sldMk cId="940225161" sldId="2147481593"/>
            <ac:spMk id="2" creationId="{04D4EACA-56EF-3E33-F055-CC2B9BC6FC7C}"/>
          </ac:spMkLst>
        </pc:spChg>
        <pc:spChg chg="del">
          <ac:chgData name="Hixson, Lorraine" userId="c5a16fae-545d-4240-8d50-bb38b1c97d86" providerId="ADAL" clId="{D044FF94-BB29-49E6-9B14-C6A35E4852BB}" dt="2024-04-04T00:27:23.743" v="1729" actId="21"/>
          <ac:spMkLst>
            <pc:docMk/>
            <pc:sldMk cId="940225161" sldId="2147481593"/>
            <ac:spMk id="3" creationId="{94E34957-6685-566B-20EA-7D3A8AD4C208}"/>
          </ac:spMkLst>
        </pc:spChg>
        <pc:spChg chg="del">
          <ac:chgData name="Hixson, Lorraine" userId="c5a16fae-545d-4240-8d50-bb38b1c97d86" providerId="ADAL" clId="{D044FF94-BB29-49E6-9B14-C6A35E4852BB}" dt="2024-04-04T00:27:23.743" v="1729" actId="21"/>
          <ac:spMkLst>
            <pc:docMk/>
            <pc:sldMk cId="940225161" sldId="2147481593"/>
            <ac:spMk id="11" creationId="{04D4EACA-56EF-3E33-F055-CC2B9BC6FC7C}"/>
          </ac:spMkLst>
        </pc:spChg>
        <pc:spChg chg="del">
          <ac:chgData name="Hixson, Lorraine" userId="c5a16fae-545d-4240-8d50-bb38b1c97d86" providerId="ADAL" clId="{D044FF94-BB29-49E6-9B14-C6A35E4852BB}" dt="2024-04-04T00:27:23.743" v="1729" actId="21"/>
          <ac:spMkLst>
            <pc:docMk/>
            <pc:sldMk cId="940225161" sldId="2147481593"/>
            <ac:spMk id="13" creationId="{D85149C7-F8C7-6465-36E2-51308FBBB145}"/>
          </ac:spMkLst>
        </pc:spChg>
        <pc:spChg chg="del">
          <ac:chgData name="Hixson, Lorraine" userId="c5a16fae-545d-4240-8d50-bb38b1c97d86" providerId="ADAL" clId="{D044FF94-BB29-49E6-9B14-C6A35E4852BB}" dt="2024-04-04T00:27:23.743" v="1729" actId="21"/>
          <ac:spMkLst>
            <pc:docMk/>
            <pc:sldMk cId="940225161" sldId="2147481593"/>
            <ac:spMk id="14" creationId="{1FE4DF6A-3EA0-C71A-6AFC-461AAE6A0BBA}"/>
          </ac:spMkLst>
        </pc:spChg>
        <pc:spChg chg="del">
          <ac:chgData name="Hixson, Lorraine" userId="c5a16fae-545d-4240-8d50-bb38b1c97d86" providerId="ADAL" clId="{D044FF94-BB29-49E6-9B14-C6A35E4852BB}" dt="2024-04-04T00:27:23.743" v="1729" actId="21"/>
          <ac:spMkLst>
            <pc:docMk/>
            <pc:sldMk cId="940225161" sldId="2147481593"/>
            <ac:spMk id="21" creationId="{100762A5-FEA6-C1F2-89A8-80AA4F785C31}"/>
          </ac:spMkLst>
        </pc:spChg>
        <pc:spChg chg="del">
          <ac:chgData name="Hixson, Lorraine" userId="c5a16fae-545d-4240-8d50-bb38b1c97d86" providerId="ADAL" clId="{D044FF94-BB29-49E6-9B14-C6A35E4852BB}" dt="2024-04-04T00:27:23.743" v="1729" actId="21"/>
          <ac:spMkLst>
            <pc:docMk/>
            <pc:sldMk cId="940225161" sldId="2147481593"/>
            <ac:spMk id="22" creationId="{0E7CC396-0E26-323B-3713-719F1BA96EB8}"/>
          </ac:spMkLst>
        </pc:spChg>
        <pc:spChg chg="del">
          <ac:chgData name="Hixson, Lorraine" userId="c5a16fae-545d-4240-8d50-bb38b1c97d86" providerId="ADAL" clId="{D044FF94-BB29-49E6-9B14-C6A35E4852BB}" dt="2024-04-04T00:27:23.743" v="1729" actId="21"/>
          <ac:spMkLst>
            <pc:docMk/>
            <pc:sldMk cId="940225161" sldId="2147481593"/>
            <ac:spMk id="24" creationId="{2FC3023A-0972-2ADA-2E60-6821B9B747EB}"/>
          </ac:spMkLst>
        </pc:spChg>
        <pc:spChg chg="del">
          <ac:chgData name="Hixson, Lorraine" userId="c5a16fae-545d-4240-8d50-bb38b1c97d86" providerId="ADAL" clId="{D044FF94-BB29-49E6-9B14-C6A35E4852BB}" dt="2024-04-04T00:27:23.743" v="1729" actId="21"/>
          <ac:spMkLst>
            <pc:docMk/>
            <pc:sldMk cId="940225161" sldId="2147481593"/>
            <ac:spMk id="25" creationId="{14D6F106-26A7-E16C-02E4-1F124571DD8A}"/>
          </ac:spMkLst>
        </pc:spChg>
        <pc:grpChg chg="del">
          <ac:chgData name="Hixson, Lorraine" userId="c5a16fae-545d-4240-8d50-bb38b1c97d86" providerId="ADAL" clId="{D044FF94-BB29-49E6-9B14-C6A35E4852BB}" dt="2024-04-04T00:27:23.743" v="1729" actId="21"/>
          <ac:grpSpMkLst>
            <pc:docMk/>
            <pc:sldMk cId="940225161" sldId="2147481593"/>
            <ac:grpSpMk id="8" creationId="{B3DE8ECA-DE66-A529-49B9-F3F6F5854872}"/>
          </ac:grpSpMkLst>
        </pc:grpChg>
        <pc:grpChg chg="del">
          <ac:chgData name="Hixson, Lorraine" userId="c5a16fae-545d-4240-8d50-bb38b1c97d86" providerId="ADAL" clId="{D044FF94-BB29-49E6-9B14-C6A35E4852BB}" dt="2024-04-04T00:27:23.743" v="1729" actId="21"/>
          <ac:grpSpMkLst>
            <pc:docMk/>
            <pc:sldMk cId="940225161" sldId="2147481593"/>
            <ac:grpSpMk id="15" creationId="{B5060A88-5945-F4D9-8D66-53B22B693A2B}"/>
          </ac:grpSpMkLst>
        </pc:grpChg>
        <pc:grpChg chg="del">
          <ac:chgData name="Hixson, Lorraine" userId="c5a16fae-545d-4240-8d50-bb38b1c97d86" providerId="ADAL" clId="{D044FF94-BB29-49E6-9B14-C6A35E4852BB}" dt="2024-04-04T00:27:23.743" v="1729" actId="21"/>
          <ac:grpSpMkLst>
            <pc:docMk/>
            <pc:sldMk cId="940225161" sldId="2147481593"/>
            <ac:grpSpMk id="34" creationId="{B267FE9D-5503-31B6-4472-4340D8C48238}"/>
          </ac:grpSpMkLst>
        </pc:grpChg>
        <pc:picChg chg="del">
          <ac:chgData name="Hixson, Lorraine" userId="c5a16fae-545d-4240-8d50-bb38b1c97d86" providerId="ADAL" clId="{D044FF94-BB29-49E6-9B14-C6A35E4852BB}" dt="2024-04-04T00:27:23.743" v="1729" actId="21"/>
          <ac:picMkLst>
            <pc:docMk/>
            <pc:sldMk cId="940225161" sldId="2147481593"/>
            <ac:picMk id="12" creationId="{C48CFA54-3E79-2852-6788-E865A93735D3}"/>
          </ac:picMkLst>
        </pc:picChg>
        <pc:picChg chg="del">
          <ac:chgData name="Hixson, Lorraine" userId="c5a16fae-545d-4240-8d50-bb38b1c97d86" providerId="ADAL" clId="{D044FF94-BB29-49E6-9B14-C6A35E4852BB}" dt="2024-04-04T00:27:23.743" v="1729" actId="21"/>
          <ac:picMkLst>
            <pc:docMk/>
            <pc:sldMk cId="940225161" sldId="2147481593"/>
            <ac:picMk id="19" creationId="{BBA7F69D-4324-A105-9FB2-720AB58CEF19}"/>
          </ac:picMkLst>
        </pc:picChg>
        <pc:picChg chg="del">
          <ac:chgData name="Hixson, Lorraine" userId="c5a16fae-545d-4240-8d50-bb38b1c97d86" providerId="ADAL" clId="{D044FF94-BB29-49E6-9B14-C6A35E4852BB}" dt="2024-04-04T00:27:23.743" v="1729" actId="21"/>
          <ac:picMkLst>
            <pc:docMk/>
            <pc:sldMk cId="940225161" sldId="2147481593"/>
            <ac:picMk id="20" creationId="{301EC91E-CB2D-3CE2-2885-6F84E0E963F7}"/>
          </ac:picMkLst>
        </pc:picChg>
      </pc:sldChg>
      <pc:sldChg chg="del">
        <pc:chgData name="Hixson, Lorraine" userId="c5a16fae-545d-4240-8d50-bb38b1c97d86" providerId="ADAL" clId="{D044FF94-BB29-49E6-9B14-C6A35E4852BB}" dt="2024-04-04T00:08:26.034" v="1016" actId="47"/>
        <pc:sldMkLst>
          <pc:docMk/>
          <pc:sldMk cId="122095051" sldId="2147481625"/>
        </pc:sldMkLst>
      </pc:sldChg>
      <pc:sldChg chg="add del">
        <pc:chgData name="Hixson, Lorraine" userId="c5a16fae-545d-4240-8d50-bb38b1c97d86" providerId="ADAL" clId="{D044FF94-BB29-49E6-9B14-C6A35E4852BB}" dt="2024-04-04T00:05:40.597" v="992" actId="47"/>
        <pc:sldMkLst>
          <pc:docMk/>
          <pc:sldMk cId="335846193" sldId="2147481626"/>
        </pc:sldMkLst>
      </pc:sldChg>
      <pc:sldChg chg="del mod modShow">
        <pc:chgData name="Hixson, Lorraine" userId="c5a16fae-545d-4240-8d50-bb38b1c97d86" providerId="ADAL" clId="{D044FF94-BB29-49E6-9B14-C6A35E4852BB}" dt="2024-04-04T17:20:23.108" v="1802" actId="47"/>
        <pc:sldMkLst>
          <pc:docMk/>
          <pc:sldMk cId="2307417273" sldId="2147481632"/>
        </pc:sldMkLst>
      </pc:sldChg>
      <pc:sldChg chg="addSp delSp modSp del mod">
        <pc:chgData name="Hixson, Lorraine" userId="c5a16fae-545d-4240-8d50-bb38b1c97d86" providerId="ADAL" clId="{D044FF94-BB29-49E6-9B14-C6A35E4852BB}" dt="2024-04-04T00:06:34.617" v="1003" actId="47"/>
        <pc:sldMkLst>
          <pc:docMk/>
          <pc:sldMk cId="1674321879" sldId="2147481634"/>
        </pc:sldMkLst>
        <pc:spChg chg="add mod">
          <ac:chgData name="Hixson, Lorraine" userId="c5a16fae-545d-4240-8d50-bb38b1c97d86" providerId="ADAL" clId="{D044FF94-BB29-49E6-9B14-C6A35E4852BB}" dt="2024-04-04T00:05:54.360" v="993" actId="21"/>
          <ac:spMkLst>
            <pc:docMk/>
            <pc:sldMk cId="1674321879" sldId="2147481634"/>
            <ac:spMk id="4" creationId="{7CBEC2F1-F652-4EA9-0A2C-9FC7CDD94B71}"/>
          </ac:spMkLst>
        </pc:spChg>
        <pc:spChg chg="del">
          <ac:chgData name="Hixson, Lorraine" userId="c5a16fae-545d-4240-8d50-bb38b1c97d86" providerId="ADAL" clId="{D044FF94-BB29-49E6-9B14-C6A35E4852BB}" dt="2024-04-04T00:05:54.360" v="993" actId="21"/>
          <ac:spMkLst>
            <pc:docMk/>
            <pc:sldMk cId="1674321879" sldId="2147481634"/>
            <ac:spMk id="10" creationId="{19251741-ADC6-7170-1391-A2E1CFE6E053}"/>
          </ac:spMkLst>
        </pc:spChg>
        <pc:spChg chg="del">
          <ac:chgData name="Hixson, Lorraine" userId="c5a16fae-545d-4240-8d50-bb38b1c97d86" providerId="ADAL" clId="{D044FF94-BB29-49E6-9B14-C6A35E4852BB}" dt="2024-04-04T00:05:54.360" v="993" actId="21"/>
          <ac:spMkLst>
            <pc:docMk/>
            <pc:sldMk cId="1674321879" sldId="2147481634"/>
            <ac:spMk id="11" creationId="{4FD63327-8154-2C65-98D1-4C8579BA28B9}"/>
          </ac:spMkLst>
        </pc:spChg>
        <pc:spChg chg="del">
          <ac:chgData name="Hixson, Lorraine" userId="c5a16fae-545d-4240-8d50-bb38b1c97d86" providerId="ADAL" clId="{D044FF94-BB29-49E6-9B14-C6A35E4852BB}" dt="2024-04-04T00:05:54.360" v="993" actId="21"/>
          <ac:spMkLst>
            <pc:docMk/>
            <pc:sldMk cId="1674321879" sldId="2147481634"/>
            <ac:spMk id="12" creationId="{937FD65E-5521-44AB-8FBE-BB2BAC98048C}"/>
          </ac:spMkLst>
        </pc:spChg>
        <pc:spChg chg="del">
          <ac:chgData name="Hixson, Lorraine" userId="c5a16fae-545d-4240-8d50-bb38b1c97d86" providerId="ADAL" clId="{D044FF94-BB29-49E6-9B14-C6A35E4852BB}" dt="2024-04-04T00:05:54.360" v="993" actId="21"/>
          <ac:spMkLst>
            <pc:docMk/>
            <pc:sldMk cId="1674321879" sldId="2147481634"/>
            <ac:spMk id="13" creationId="{ECD400FE-7D4D-3337-4B87-ED6A86289A56}"/>
          </ac:spMkLst>
        </pc:spChg>
        <pc:spChg chg="del">
          <ac:chgData name="Hixson, Lorraine" userId="c5a16fae-545d-4240-8d50-bb38b1c97d86" providerId="ADAL" clId="{D044FF94-BB29-49E6-9B14-C6A35E4852BB}" dt="2024-04-04T00:05:54.360" v="993" actId="21"/>
          <ac:spMkLst>
            <pc:docMk/>
            <pc:sldMk cId="1674321879" sldId="2147481634"/>
            <ac:spMk id="14" creationId="{A1456C2B-DA8C-FD38-99DE-891FEF3FB14F}"/>
          </ac:spMkLst>
        </pc:spChg>
        <pc:spChg chg="del">
          <ac:chgData name="Hixson, Lorraine" userId="c5a16fae-545d-4240-8d50-bb38b1c97d86" providerId="ADAL" clId="{D044FF94-BB29-49E6-9B14-C6A35E4852BB}" dt="2024-04-04T00:05:54.360" v="993" actId="21"/>
          <ac:spMkLst>
            <pc:docMk/>
            <pc:sldMk cId="1674321879" sldId="2147481634"/>
            <ac:spMk id="15" creationId="{8E662388-20C0-EE10-31AD-5C6DC4B31E25}"/>
          </ac:spMkLst>
        </pc:spChg>
        <pc:spChg chg="del">
          <ac:chgData name="Hixson, Lorraine" userId="c5a16fae-545d-4240-8d50-bb38b1c97d86" providerId="ADAL" clId="{D044FF94-BB29-49E6-9B14-C6A35E4852BB}" dt="2024-04-04T00:05:54.360" v="993" actId="21"/>
          <ac:spMkLst>
            <pc:docMk/>
            <pc:sldMk cId="1674321879" sldId="2147481634"/>
            <ac:spMk id="16" creationId="{629F790C-F423-6972-EC49-2E4181866C7B}"/>
          </ac:spMkLst>
        </pc:spChg>
        <pc:spChg chg="del">
          <ac:chgData name="Hixson, Lorraine" userId="c5a16fae-545d-4240-8d50-bb38b1c97d86" providerId="ADAL" clId="{D044FF94-BB29-49E6-9B14-C6A35E4852BB}" dt="2024-04-04T00:05:54.360" v="993" actId="21"/>
          <ac:spMkLst>
            <pc:docMk/>
            <pc:sldMk cId="1674321879" sldId="2147481634"/>
            <ac:spMk id="43" creationId="{13534996-A905-1A5D-BF6A-6186B2E9881F}"/>
          </ac:spMkLst>
        </pc:spChg>
        <pc:spChg chg="del">
          <ac:chgData name="Hixson, Lorraine" userId="c5a16fae-545d-4240-8d50-bb38b1c97d86" providerId="ADAL" clId="{D044FF94-BB29-49E6-9B14-C6A35E4852BB}" dt="2024-04-04T00:05:54.360" v="993" actId="21"/>
          <ac:spMkLst>
            <pc:docMk/>
            <pc:sldMk cId="1674321879" sldId="2147481634"/>
            <ac:spMk id="65" creationId="{9064013D-BFFA-E0F2-7CF9-7AFA07037A34}"/>
          </ac:spMkLst>
        </pc:spChg>
        <pc:spChg chg="del">
          <ac:chgData name="Hixson, Lorraine" userId="c5a16fae-545d-4240-8d50-bb38b1c97d86" providerId="ADAL" clId="{D044FF94-BB29-49E6-9B14-C6A35E4852BB}" dt="2024-04-04T00:05:54.360" v="993" actId="21"/>
          <ac:spMkLst>
            <pc:docMk/>
            <pc:sldMk cId="1674321879" sldId="2147481634"/>
            <ac:spMk id="74" creationId="{9D0B58F8-5FAC-6F01-67BB-E71FE7E77ACB}"/>
          </ac:spMkLst>
        </pc:spChg>
        <pc:spChg chg="del">
          <ac:chgData name="Hixson, Lorraine" userId="c5a16fae-545d-4240-8d50-bb38b1c97d86" providerId="ADAL" clId="{D044FF94-BB29-49E6-9B14-C6A35E4852BB}" dt="2024-04-04T00:05:54.360" v="993" actId="21"/>
          <ac:spMkLst>
            <pc:docMk/>
            <pc:sldMk cId="1674321879" sldId="2147481634"/>
            <ac:spMk id="77" creationId="{C7A645DC-9D5D-ABEB-9B98-93EB852FB450}"/>
          </ac:spMkLst>
        </pc:spChg>
        <pc:spChg chg="del">
          <ac:chgData name="Hixson, Lorraine" userId="c5a16fae-545d-4240-8d50-bb38b1c97d86" providerId="ADAL" clId="{D044FF94-BB29-49E6-9B14-C6A35E4852BB}" dt="2024-04-04T00:05:54.360" v="993" actId="21"/>
          <ac:spMkLst>
            <pc:docMk/>
            <pc:sldMk cId="1674321879" sldId="2147481634"/>
            <ac:spMk id="80" creationId="{3AF01206-D5BE-58B8-14A3-3D5B66C54118}"/>
          </ac:spMkLst>
        </pc:spChg>
        <pc:spChg chg="del">
          <ac:chgData name="Hixson, Lorraine" userId="c5a16fae-545d-4240-8d50-bb38b1c97d86" providerId="ADAL" clId="{D044FF94-BB29-49E6-9B14-C6A35E4852BB}" dt="2024-04-04T00:05:54.360" v="993" actId="21"/>
          <ac:spMkLst>
            <pc:docMk/>
            <pc:sldMk cId="1674321879" sldId="2147481634"/>
            <ac:spMk id="84" creationId="{95EE73E9-5327-BB1E-26B3-BC6D775992C0}"/>
          </ac:spMkLst>
        </pc:spChg>
        <pc:spChg chg="del">
          <ac:chgData name="Hixson, Lorraine" userId="c5a16fae-545d-4240-8d50-bb38b1c97d86" providerId="ADAL" clId="{D044FF94-BB29-49E6-9B14-C6A35E4852BB}" dt="2024-04-04T00:05:54.360" v="993" actId="21"/>
          <ac:spMkLst>
            <pc:docMk/>
            <pc:sldMk cId="1674321879" sldId="2147481634"/>
            <ac:spMk id="91" creationId="{EB225EAE-C6A6-F53A-4F88-9A896478BDD2}"/>
          </ac:spMkLst>
        </pc:spChg>
        <pc:spChg chg="del">
          <ac:chgData name="Hixson, Lorraine" userId="c5a16fae-545d-4240-8d50-bb38b1c97d86" providerId="ADAL" clId="{D044FF94-BB29-49E6-9B14-C6A35E4852BB}" dt="2024-04-04T00:05:54.360" v="993" actId="21"/>
          <ac:spMkLst>
            <pc:docMk/>
            <pc:sldMk cId="1674321879" sldId="2147481634"/>
            <ac:spMk id="97" creationId="{DFF164D5-2E01-0B16-9FC7-17E74E4B9759}"/>
          </ac:spMkLst>
        </pc:spChg>
        <pc:spChg chg="del">
          <ac:chgData name="Hixson, Lorraine" userId="c5a16fae-545d-4240-8d50-bb38b1c97d86" providerId="ADAL" clId="{D044FF94-BB29-49E6-9B14-C6A35E4852BB}" dt="2024-04-04T00:05:54.360" v="993" actId="21"/>
          <ac:spMkLst>
            <pc:docMk/>
            <pc:sldMk cId="1674321879" sldId="2147481634"/>
            <ac:spMk id="98" creationId="{3FA507DA-8A9C-6C62-BC0C-1A4A76B47B7E}"/>
          </ac:spMkLst>
        </pc:spChg>
        <pc:spChg chg="del">
          <ac:chgData name="Hixson, Lorraine" userId="c5a16fae-545d-4240-8d50-bb38b1c97d86" providerId="ADAL" clId="{D044FF94-BB29-49E6-9B14-C6A35E4852BB}" dt="2024-04-04T00:05:54.360" v="993" actId="21"/>
          <ac:spMkLst>
            <pc:docMk/>
            <pc:sldMk cId="1674321879" sldId="2147481634"/>
            <ac:spMk id="120" creationId="{3470C2BA-32F1-509D-450A-928A7A26B493}"/>
          </ac:spMkLst>
        </pc:spChg>
        <pc:spChg chg="del">
          <ac:chgData name="Hixson, Lorraine" userId="c5a16fae-545d-4240-8d50-bb38b1c97d86" providerId="ADAL" clId="{D044FF94-BB29-49E6-9B14-C6A35E4852BB}" dt="2024-04-04T00:05:54.360" v="993" actId="21"/>
          <ac:spMkLst>
            <pc:docMk/>
            <pc:sldMk cId="1674321879" sldId="2147481634"/>
            <ac:spMk id="122" creationId="{E2A78E94-E0E9-7F7C-8906-9A7285CE2DFA}"/>
          </ac:spMkLst>
        </pc:spChg>
        <pc:spChg chg="del">
          <ac:chgData name="Hixson, Lorraine" userId="c5a16fae-545d-4240-8d50-bb38b1c97d86" providerId="ADAL" clId="{D044FF94-BB29-49E6-9B14-C6A35E4852BB}" dt="2024-04-04T00:05:54.360" v="993" actId="21"/>
          <ac:spMkLst>
            <pc:docMk/>
            <pc:sldMk cId="1674321879" sldId="2147481634"/>
            <ac:spMk id="123" creationId="{65EDCCFA-9540-045D-4B6A-98625A33C4ED}"/>
          </ac:spMkLst>
        </pc:spChg>
        <pc:spChg chg="del">
          <ac:chgData name="Hixson, Lorraine" userId="c5a16fae-545d-4240-8d50-bb38b1c97d86" providerId="ADAL" clId="{D044FF94-BB29-49E6-9B14-C6A35E4852BB}" dt="2024-04-04T00:05:54.360" v="993" actId="21"/>
          <ac:spMkLst>
            <pc:docMk/>
            <pc:sldMk cId="1674321879" sldId="2147481634"/>
            <ac:spMk id="124" creationId="{36032261-804A-1D27-9219-AE00DE43839A}"/>
          </ac:spMkLst>
        </pc:spChg>
        <pc:spChg chg="del">
          <ac:chgData name="Hixson, Lorraine" userId="c5a16fae-545d-4240-8d50-bb38b1c97d86" providerId="ADAL" clId="{D044FF94-BB29-49E6-9B14-C6A35E4852BB}" dt="2024-04-04T00:05:54.360" v="993" actId="21"/>
          <ac:spMkLst>
            <pc:docMk/>
            <pc:sldMk cId="1674321879" sldId="2147481634"/>
            <ac:spMk id="125" creationId="{25A05021-E660-04C8-F127-5C4857EFC461}"/>
          </ac:spMkLst>
        </pc:spChg>
        <pc:spChg chg="del">
          <ac:chgData name="Hixson, Lorraine" userId="c5a16fae-545d-4240-8d50-bb38b1c97d86" providerId="ADAL" clId="{D044FF94-BB29-49E6-9B14-C6A35E4852BB}" dt="2024-04-04T00:05:54.360" v="993" actId="21"/>
          <ac:spMkLst>
            <pc:docMk/>
            <pc:sldMk cId="1674321879" sldId="2147481634"/>
            <ac:spMk id="153" creationId="{A5FBA839-4A81-248F-C9B8-73255A977543}"/>
          </ac:spMkLst>
        </pc:spChg>
        <pc:spChg chg="del">
          <ac:chgData name="Hixson, Lorraine" userId="c5a16fae-545d-4240-8d50-bb38b1c97d86" providerId="ADAL" clId="{D044FF94-BB29-49E6-9B14-C6A35E4852BB}" dt="2024-04-04T00:05:54.360" v="993" actId="21"/>
          <ac:spMkLst>
            <pc:docMk/>
            <pc:sldMk cId="1674321879" sldId="2147481634"/>
            <ac:spMk id="154" creationId="{FC2D2EBE-D736-7A10-5886-0C01C0586682}"/>
          </ac:spMkLst>
        </pc:spChg>
        <pc:spChg chg="del">
          <ac:chgData name="Hixson, Lorraine" userId="c5a16fae-545d-4240-8d50-bb38b1c97d86" providerId="ADAL" clId="{D044FF94-BB29-49E6-9B14-C6A35E4852BB}" dt="2024-04-04T00:05:54.360" v="993" actId="21"/>
          <ac:spMkLst>
            <pc:docMk/>
            <pc:sldMk cId="1674321879" sldId="2147481634"/>
            <ac:spMk id="155" creationId="{72303001-9424-91F9-46BE-78F64E244528}"/>
          </ac:spMkLst>
        </pc:spChg>
        <pc:spChg chg="del">
          <ac:chgData name="Hixson, Lorraine" userId="c5a16fae-545d-4240-8d50-bb38b1c97d86" providerId="ADAL" clId="{D044FF94-BB29-49E6-9B14-C6A35E4852BB}" dt="2024-04-04T00:05:54.360" v="993" actId="21"/>
          <ac:spMkLst>
            <pc:docMk/>
            <pc:sldMk cId="1674321879" sldId="2147481634"/>
            <ac:spMk id="156" creationId="{6651372B-C180-BE79-F619-ADD1984D1626}"/>
          </ac:spMkLst>
        </pc:spChg>
        <pc:spChg chg="del">
          <ac:chgData name="Hixson, Lorraine" userId="c5a16fae-545d-4240-8d50-bb38b1c97d86" providerId="ADAL" clId="{D044FF94-BB29-49E6-9B14-C6A35E4852BB}" dt="2024-04-04T00:05:54.360" v="993" actId="21"/>
          <ac:spMkLst>
            <pc:docMk/>
            <pc:sldMk cId="1674321879" sldId="2147481634"/>
            <ac:spMk id="160" creationId="{CFF4D8E6-5DFC-0ABC-EA1C-A47674D99469}"/>
          </ac:spMkLst>
        </pc:spChg>
        <pc:spChg chg="del">
          <ac:chgData name="Hixson, Lorraine" userId="c5a16fae-545d-4240-8d50-bb38b1c97d86" providerId="ADAL" clId="{D044FF94-BB29-49E6-9B14-C6A35E4852BB}" dt="2024-04-04T00:05:54.360" v="993" actId="21"/>
          <ac:spMkLst>
            <pc:docMk/>
            <pc:sldMk cId="1674321879" sldId="2147481634"/>
            <ac:spMk id="162" creationId="{B5454CAA-4E48-F137-03F1-7A6744B4B9A9}"/>
          </ac:spMkLst>
        </pc:spChg>
        <pc:spChg chg="del">
          <ac:chgData name="Hixson, Lorraine" userId="c5a16fae-545d-4240-8d50-bb38b1c97d86" providerId="ADAL" clId="{D044FF94-BB29-49E6-9B14-C6A35E4852BB}" dt="2024-04-04T00:05:54.360" v="993" actId="21"/>
          <ac:spMkLst>
            <pc:docMk/>
            <pc:sldMk cId="1674321879" sldId="2147481634"/>
            <ac:spMk id="164" creationId="{7FDA8E1D-E87E-5A8B-1EA3-CFE97B1BD83E}"/>
          </ac:spMkLst>
        </pc:spChg>
        <pc:spChg chg="del">
          <ac:chgData name="Hixson, Lorraine" userId="c5a16fae-545d-4240-8d50-bb38b1c97d86" providerId="ADAL" clId="{D044FF94-BB29-49E6-9B14-C6A35E4852BB}" dt="2024-04-04T00:05:54.360" v="993" actId="21"/>
          <ac:spMkLst>
            <pc:docMk/>
            <pc:sldMk cId="1674321879" sldId="2147481634"/>
            <ac:spMk id="165" creationId="{0A2B45B4-7E3C-DC5B-BE4D-B0822B136CFA}"/>
          </ac:spMkLst>
        </pc:spChg>
        <pc:spChg chg="del">
          <ac:chgData name="Hixson, Lorraine" userId="c5a16fae-545d-4240-8d50-bb38b1c97d86" providerId="ADAL" clId="{D044FF94-BB29-49E6-9B14-C6A35E4852BB}" dt="2024-04-04T00:05:54.360" v="993" actId="21"/>
          <ac:spMkLst>
            <pc:docMk/>
            <pc:sldMk cId="1674321879" sldId="2147481634"/>
            <ac:spMk id="166" creationId="{F83B49BB-76E2-EFCC-7666-36605F90860D}"/>
          </ac:spMkLst>
        </pc:spChg>
        <pc:spChg chg="del">
          <ac:chgData name="Hixson, Lorraine" userId="c5a16fae-545d-4240-8d50-bb38b1c97d86" providerId="ADAL" clId="{D044FF94-BB29-49E6-9B14-C6A35E4852BB}" dt="2024-04-04T00:05:54.360" v="993" actId="21"/>
          <ac:spMkLst>
            <pc:docMk/>
            <pc:sldMk cId="1674321879" sldId="2147481634"/>
            <ac:spMk id="176" creationId="{F75EB375-24B6-8F2C-4B59-54BA5BE9B612}"/>
          </ac:spMkLst>
        </pc:spChg>
        <pc:spChg chg="del">
          <ac:chgData name="Hixson, Lorraine" userId="c5a16fae-545d-4240-8d50-bb38b1c97d86" providerId="ADAL" clId="{D044FF94-BB29-49E6-9B14-C6A35E4852BB}" dt="2024-04-04T00:05:54.360" v="993" actId="21"/>
          <ac:spMkLst>
            <pc:docMk/>
            <pc:sldMk cId="1674321879" sldId="2147481634"/>
            <ac:spMk id="177" creationId="{93D8957B-99A7-0F51-9A5B-C873C2B2DAE1}"/>
          </ac:spMkLst>
        </pc:spChg>
        <pc:spChg chg="del">
          <ac:chgData name="Hixson, Lorraine" userId="c5a16fae-545d-4240-8d50-bb38b1c97d86" providerId="ADAL" clId="{D044FF94-BB29-49E6-9B14-C6A35E4852BB}" dt="2024-04-04T00:05:54.360" v="993" actId="21"/>
          <ac:spMkLst>
            <pc:docMk/>
            <pc:sldMk cId="1674321879" sldId="2147481634"/>
            <ac:spMk id="178" creationId="{562544DE-FD23-626D-BBF5-BD19631FDC2C}"/>
          </ac:spMkLst>
        </pc:spChg>
        <pc:spChg chg="del">
          <ac:chgData name="Hixson, Lorraine" userId="c5a16fae-545d-4240-8d50-bb38b1c97d86" providerId="ADAL" clId="{D044FF94-BB29-49E6-9B14-C6A35E4852BB}" dt="2024-04-04T00:05:54.360" v="993" actId="21"/>
          <ac:spMkLst>
            <pc:docMk/>
            <pc:sldMk cId="1674321879" sldId="2147481634"/>
            <ac:spMk id="179" creationId="{90425868-B2BE-5CC2-1DA2-605B814D89BD}"/>
          </ac:spMkLst>
        </pc:spChg>
        <pc:spChg chg="del">
          <ac:chgData name="Hixson, Lorraine" userId="c5a16fae-545d-4240-8d50-bb38b1c97d86" providerId="ADAL" clId="{D044FF94-BB29-49E6-9B14-C6A35E4852BB}" dt="2024-04-04T00:05:54.360" v="993" actId="21"/>
          <ac:spMkLst>
            <pc:docMk/>
            <pc:sldMk cId="1674321879" sldId="2147481634"/>
            <ac:spMk id="180" creationId="{DF6AEC1A-E3AB-2E2E-0453-0C16CF5159CE}"/>
          </ac:spMkLst>
        </pc:spChg>
        <pc:spChg chg="del">
          <ac:chgData name="Hixson, Lorraine" userId="c5a16fae-545d-4240-8d50-bb38b1c97d86" providerId="ADAL" clId="{D044FF94-BB29-49E6-9B14-C6A35E4852BB}" dt="2024-04-04T00:05:54.360" v="993" actId="21"/>
          <ac:spMkLst>
            <pc:docMk/>
            <pc:sldMk cId="1674321879" sldId="2147481634"/>
            <ac:spMk id="181" creationId="{41CD850D-8A92-7336-E2D6-6FBF1112C35B}"/>
          </ac:spMkLst>
        </pc:spChg>
        <pc:spChg chg="del">
          <ac:chgData name="Hixson, Lorraine" userId="c5a16fae-545d-4240-8d50-bb38b1c97d86" providerId="ADAL" clId="{D044FF94-BB29-49E6-9B14-C6A35E4852BB}" dt="2024-04-04T00:05:54.360" v="993" actId="21"/>
          <ac:spMkLst>
            <pc:docMk/>
            <pc:sldMk cId="1674321879" sldId="2147481634"/>
            <ac:spMk id="182" creationId="{600AD39F-CFE5-D981-011F-0DDABDF653CC}"/>
          </ac:spMkLst>
        </pc:spChg>
        <pc:spChg chg="del">
          <ac:chgData name="Hixson, Lorraine" userId="c5a16fae-545d-4240-8d50-bb38b1c97d86" providerId="ADAL" clId="{D044FF94-BB29-49E6-9B14-C6A35E4852BB}" dt="2024-04-04T00:05:54.360" v="993" actId="21"/>
          <ac:spMkLst>
            <pc:docMk/>
            <pc:sldMk cId="1674321879" sldId="2147481634"/>
            <ac:spMk id="183" creationId="{7B7FB502-EE4E-15F7-CA0E-893604307AB0}"/>
          </ac:spMkLst>
        </pc:spChg>
        <pc:spChg chg="del">
          <ac:chgData name="Hixson, Lorraine" userId="c5a16fae-545d-4240-8d50-bb38b1c97d86" providerId="ADAL" clId="{D044FF94-BB29-49E6-9B14-C6A35E4852BB}" dt="2024-04-04T00:05:54.360" v="993" actId="21"/>
          <ac:spMkLst>
            <pc:docMk/>
            <pc:sldMk cId="1674321879" sldId="2147481634"/>
            <ac:spMk id="184" creationId="{DAFE5879-D2A6-B629-8708-A6B30DEB4867}"/>
          </ac:spMkLst>
        </pc:spChg>
        <pc:spChg chg="del">
          <ac:chgData name="Hixson, Lorraine" userId="c5a16fae-545d-4240-8d50-bb38b1c97d86" providerId="ADAL" clId="{D044FF94-BB29-49E6-9B14-C6A35E4852BB}" dt="2024-04-04T00:05:54.360" v="993" actId="21"/>
          <ac:spMkLst>
            <pc:docMk/>
            <pc:sldMk cId="1674321879" sldId="2147481634"/>
            <ac:spMk id="185" creationId="{1C27298D-66E6-A31B-4761-DC6C64C6B306}"/>
          </ac:spMkLst>
        </pc:spChg>
        <pc:spChg chg="del">
          <ac:chgData name="Hixson, Lorraine" userId="c5a16fae-545d-4240-8d50-bb38b1c97d86" providerId="ADAL" clId="{D044FF94-BB29-49E6-9B14-C6A35E4852BB}" dt="2024-04-04T00:05:54.360" v="993" actId="21"/>
          <ac:spMkLst>
            <pc:docMk/>
            <pc:sldMk cId="1674321879" sldId="2147481634"/>
            <ac:spMk id="186" creationId="{D2592AD1-30A3-083D-39C9-880B63FB2D16}"/>
          </ac:spMkLst>
        </pc:spChg>
        <pc:picChg chg="del">
          <ac:chgData name="Hixson, Lorraine" userId="c5a16fae-545d-4240-8d50-bb38b1c97d86" providerId="ADAL" clId="{D044FF94-BB29-49E6-9B14-C6A35E4852BB}" dt="2024-04-04T00:06:27.314" v="1001" actId="21"/>
          <ac:picMkLst>
            <pc:docMk/>
            <pc:sldMk cId="1674321879" sldId="2147481634"/>
            <ac:picMk id="2" creationId="{60FDC3BE-2A77-A06E-7056-4A5F65E93CD5}"/>
          </ac:picMkLst>
        </pc:picChg>
        <pc:picChg chg="del">
          <ac:chgData name="Hixson, Lorraine" userId="c5a16fae-545d-4240-8d50-bb38b1c97d86" providerId="ADAL" clId="{D044FF94-BB29-49E6-9B14-C6A35E4852BB}" dt="2024-04-04T00:05:54.360" v="993" actId="21"/>
          <ac:picMkLst>
            <pc:docMk/>
            <pc:sldMk cId="1674321879" sldId="2147481634"/>
            <ac:picMk id="118" creationId="{F0A5FA7F-B532-92FF-E58A-5AD9F9D991ED}"/>
          </ac:picMkLst>
        </pc:picChg>
        <pc:picChg chg="del">
          <ac:chgData name="Hixson, Lorraine" userId="c5a16fae-545d-4240-8d50-bb38b1c97d86" providerId="ADAL" clId="{D044FF94-BB29-49E6-9B14-C6A35E4852BB}" dt="2024-04-04T00:05:54.360" v="993" actId="21"/>
          <ac:picMkLst>
            <pc:docMk/>
            <pc:sldMk cId="1674321879" sldId="2147481634"/>
            <ac:picMk id="121" creationId="{31557C1D-3DB4-D93E-C6EE-C01F19BE9A60}"/>
          </ac:picMkLst>
        </pc:picChg>
        <pc:picChg chg="del">
          <ac:chgData name="Hixson, Lorraine" userId="c5a16fae-545d-4240-8d50-bb38b1c97d86" providerId="ADAL" clId="{D044FF94-BB29-49E6-9B14-C6A35E4852BB}" dt="2024-04-04T00:05:54.360" v="993" actId="21"/>
          <ac:picMkLst>
            <pc:docMk/>
            <pc:sldMk cId="1674321879" sldId="2147481634"/>
            <ac:picMk id="187" creationId="{99A1B963-8194-395F-9E37-2F2AC80BB7E3}"/>
          </ac:picMkLst>
        </pc:picChg>
        <pc:picChg chg="del">
          <ac:chgData name="Hixson, Lorraine" userId="c5a16fae-545d-4240-8d50-bb38b1c97d86" providerId="ADAL" clId="{D044FF94-BB29-49E6-9B14-C6A35E4852BB}" dt="2024-04-04T00:05:54.360" v="993" actId="21"/>
          <ac:picMkLst>
            <pc:docMk/>
            <pc:sldMk cId="1674321879" sldId="2147481634"/>
            <ac:picMk id="188" creationId="{01EF3D07-F9D3-E271-5E32-025360A6DD8E}"/>
          </ac:picMkLst>
        </pc:picChg>
        <pc:cxnChg chg="del">
          <ac:chgData name="Hixson, Lorraine" userId="c5a16fae-545d-4240-8d50-bb38b1c97d86" providerId="ADAL" clId="{D044FF94-BB29-49E6-9B14-C6A35E4852BB}" dt="2024-04-04T00:05:54.360" v="993" actId="21"/>
          <ac:cxnSpMkLst>
            <pc:docMk/>
            <pc:sldMk cId="1674321879" sldId="2147481634"/>
            <ac:cxnSpMk id="86" creationId="{6716EF3F-B3A9-8B09-B102-F07E09FEAFE3}"/>
          </ac:cxnSpMkLst>
        </pc:cxnChg>
        <pc:cxnChg chg="del">
          <ac:chgData name="Hixson, Lorraine" userId="c5a16fae-545d-4240-8d50-bb38b1c97d86" providerId="ADAL" clId="{D044FF94-BB29-49E6-9B14-C6A35E4852BB}" dt="2024-04-04T00:05:54.360" v="993" actId="21"/>
          <ac:cxnSpMkLst>
            <pc:docMk/>
            <pc:sldMk cId="1674321879" sldId="2147481634"/>
            <ac:cxnSpMk id="87" creationId="{AA92480E-CE9B-AA5A-90CA-F2C8AFDA719C}"/>
          </ac:cxnSpMkLst>
        </pc:cxnChg>
        <pc:cxnChg chg="del">
          <ac:chgData name="Hixson, Lorraine" userId="c5a16fae-545d-4240-8d50-bb38b1c97d86" providerId="ADAL" clId="{D044FF94-BB29-49E6-9B14-C6A35E4852BB}" dt="2024-04-04T00:05:54.360" v="993" actId="21"/>
          <ac:cxnSpMkLst>
            <pc:docMk/>
            <pc:sldMk cId="1674321879" sldId="2147481634"/>
            <ac:cxnSpMk id="88" creationId="{AE6E849B-3866-24CF-FCB3-CECC6EE1F901}"/>
          </ac:cxnSpMkLst>
        </pc:cxnChg>
        <pc:cxnChg chg="del">
          <ac:chgData name="Hixson, Lorraine" userId="c5a16fae-545d-4240-8d50-bb38b1c97d86" providerId="ADAL" clId="{D044FF94-BB29-49E6-9B14-C6A35E4852BB}" dt="2024-04-04T00:05:54.360" v="993" actId="21"/>
          <ac:cxnSpMkLst>
            <pc:docMk/>
            <pc:sldMk cId="1674321879" sldId="2147481634"/>
            <ac:cxnSpMk id="89" creationId="{E436EE9A-2444-D931-DCB7-C0E24C59E641}"/>
          </ac:cxnSpMkLst>
        </pc:cxnChg>
        <pc:cxnChg chg="del">
          <ac:chgData name="Hixson, Lorraine" userId="c5a16fae-545d-4240-8d50-bb38b1c97d86" providerId="ADAL" clId="{D044FF94-BB29-49E6-9B14-C6A35E4852BB}" dt="2024-04-04T00:05:54.360" v="993" actId="21"/>
          <ac:cxnSpMkLst>
            <pc:docMk/>
            <pc:sldMk cId="1674321879" sldId="2147481634"/>
            <ac:cxnSpMk id="90" creationId="{333CF657-6B63-F9BB-B78B-CD632BDFA223}"/>
          </ac:cxnSpMkLst>
        </pc:cxnChg>
        <pc:cxnChg chg="del">
          <ac:chgData name="Hixson, Lorraine" userId="c5a16fae-545d-4240-8d50-bb38b1c97d86" providerId="ADAL" clId="{D044FF94-BB29-49E6-9B14-C6A35E4852BB}" dt="2024-04-04T00:05:54.360" v="993" actId="21"/>
          <ac:cxnSpMkLst>
            <pc:docMk/>
            <pc:sldMk cId="1674321879" sldId="2147481634"/>
            <ac:cxnSpMk id="92" creationId="{67C684A8-25E4-5F96-FD6B-266CEE7DF1CE}"/>
          </ac:cxnSpMkLst>
        </pc:cxnChg>
        <pc:cxnChg chg="del">
          <ac:chgData name="Hixson, Lorraine" userId="c5a16fae-545d-4240-8d50-bb38b1c97d86" providerId="ADAL" clId="{D044FF94-BB29-49E6-9B14-C6A35E4852BB}" dt="2024-04-04T00:05:54.360" v="993" actId="21"/>
          <ac:cxnSpMkLst>
            <pc:docMk/>
            <pc:sldMk cId="1674321879" sldId="2147481634"/>
            <ac:cxnSpMk id="93" creationId="{26FF3E61-A690-CB29-E7FF-763C087301F5}"/>
          </ac:cxnSpMkLst>
        </pc:cxnChg>
        <pc:cxnChg chg="del">
          <ac:chgData name="Hixson, Lorraine" userId="c5a16fae-545d-4240-8d50-bb38b1c97d86" providerId="ADAL" clId="{D044FF94-BB29-49E6-9B14-C6A35E4852BB}" dt="2024-04-04T00:05:54.360" v="993" actId="21"/>
          <ac:cxnSpMkLst>
            <pc:docMk/>
            <pc:sldMk cId="1674321879" sldId="2147481634"/>
            <ac:cxnSpMk id="94" creationId="{0675009C-C55C-9CCF-1962-F058FAE49852}"/>
          </ac:cxnSpMkLst>
        </pc:cxnChg>
        <pc:cxnChg chg="del">
          <ac:chgData name="Hixson, Lorraine" userId="c5a16fae-545d-4240-8d50-bb38b1c97d86" providerId="ADAL" clId="{D044FF94-BB29-49E6-9B14-C6A35E4852BB}" dt="2024-04-04T00:05:54.360" v="993" actId="21"/>
          <ac:cxnSpMkLst>
            <pc:docMk/>
            <pc:sldMk cId="1674321879" sldId="2147481634"/>
            <ac:cxnSpMk id="95" creationId="{00FCE09B-07DA-0357-085C-089D340933F9}"/>
          </ac:cxnSpMkLst>
        </pc:cxnChg>
        <pc:cxnChg chg="del">
          <ac:chgData name="Hixson, Lorraine" userId="c5a16fae-545d-4240-8d50-bb38b1c97d86" providerId="ADAL" clId="{D044FF94-BB29-49E6-9B14-C6A35E4852BB}" dt="2024-04-04T00:05:54.360" v="993" actId="21"/>
          <ac:cxnSpMkLst>
            <pc:docMk/>
            <pc:sldMk cId="1674321879" sldId="2147481634"/>
            <ac:cxnSpMk id="96" creationId="{055F9312-129C-9C06-FEB2-1F5866B13852}"/>
          </ac:cxnSpMkLst>
        </pc:cxnChg>
        <pc:cxnChg chg="del">
          <ac:chgData name="Hixson, Lorraine" userId="c5a16fae-545d-4240-8d50-bb38b1c97d86" providerId="ADAL" clId="{D044FF94-BB29-49E6-9B14-C6A35E4852BB}" dt="2024-04-04T00:05:54.360" v="993" actId="21"/>
          <ac:cxnSpMkLst>
            <pc:docMk/>
            <pc:sldMk cId="1674321879" sldId="2147481634"/>
            <ac:cxnSpMk id="111" creationId="{F5DA3BA6-27A5-CADC-791A-ECAD8624213D}"/>
          </ac:cxnSpMkLst>
        </pc:cxnChg>
        <pc:cxnChg chg="del">
          <ac:chgData name="Hixson, Lorraine" userId="c5a16fae-545d-4240-8d50-bb38b1c97d86" providerId="ADAL" clId="{D044FF94-BB29-49E6-9B14-C6A35E4852BB}" dt="2024-04-04T00:05:54.360" v="993" actId="21"/>
          <ac:cxnSpMkLst>
            <pc:docMk/>
            <pc:sldMk cId="1674321879" sldId="2147481634"/>
            <ac:cxnSpMk id="113" creationId="{D5C4D8EC-588A-6CBE-4347-F826027A6153}"/>
          </ac:cxnSpMkLst>
        </pc:cxnChg>
        <pc:cxnChg chg="del">
          <ac:chgData name="Hixson, Lorraine" userId="c5a16fae-545d-4240-8d50-bb38b1c97d86" providerId="ADAL" clId="{D044FF94-BB29-49E6-9B14-C6A35E4852BB}" dt="2024-04-04T00:05:54.360" v="993" actId="21"/>
          <ac:cxnSpMkLst>
            <pc:docMk/>
            <pc:sldMk cId="1674321879" sldId="2147481634"/>
            <ac:cxnSpMk id="115" creationId="{651703AF-1D68-536C-8FC5-0B63F24F4C0E}"/>
          </ac:cxnSpMkLst>
        </pc:cxnChg>
        <pc:cxnChg chg="del">
          <ac:chgData name="Hixson, Lorraine" userId="c5a16fae-545d-4240-8d50-bb38b1c97d86" providerId="ADAL" clId="{D044FF94-BB29-49E6-9B14-C6A35E4852BB}" dt="2024-04-04T00:05:54.360" v="993" actId="21"/>
          <ac:cxnSpMkLst>
            <pc:docMk/>
            <pc:sldMk cId="1674321879" sldId="2147481634"/>
            <ac:cxnSpMk id="116" creationId="{ECE993BF-714E-45EA-FC9B-2793356E9F9C}"/>
          </ac:cxnSpMkLst>
        </pc:cxnChg>
        <pc:cxnChg chg="del">
          <ac:chgData name="Hixson, Lorraine" userId="c5a16fae-545d-4240-8d50-bb38b1c97d86" providerId="ADAL" clId="{D044FF94-BB29-49E6-9B14-C6A35E4852BB}" dt="2024-04-04T00:05:54.360" v="993" actId="21"/>
          <ac:cxnSpMkLst>
            <pc:docMk/>
            <pc:sldMk cId="1674321879" sldId="2147481634"/>
            <ac:cxnSpMk id="117" creationId="{573B96BA-62D5-C64C-6B80-D1B3AE9DBA75}"/>
          </ac:cxnSpMkLst>
        </pc:cxnChg>
        <pc:cxnChg chg="del">
          <ac:chgData name="Hixson, Lorraine" userId="c5a16fae-545d-4240-8d50-bb38b1c97d86" providerId="ADAL" clId="{D044FF94-BB29-49E6-9B14-C6A35E4852BB}" dt="2024-04-04T00:05:54.360" v="993" actId="21"/>
          <ac:cxnSpMkLst>
            <pc:docMk/>
            <pc:sldMk cId="1674321879" sldId="2147481634"/>
            <ac:cxnSpMk id="127" creationId="{77CC12F0-5D48-A8E0-1714-2519B2366718}"/>
          </ac:cxnSpMkLst>
        </pc:cxnChg>
        <pc:cxnChg chg="del">
          <ac:chgData name="Hixson, Lorraine" userId="c5a16fae-545d-4240-8d50-bb38b1c97d86" providerId="ADAL" clId="{D044FF94-BB29-49E6-9B14-C6A35E4852BB}" dt="2024-04-04T00:05:54.360" v="993" actId="21"/>
          <ac:cxnSpMkLst>
            <pc:docMk/>
            <pc:sldMk cId="1674321879" sldId="2147481634"/>
            <ac:cxnSpMk id="129" creationId="{07897B82-804B-8374-5207-3C4CA75DF16F}"/>
          </ac:cxnSpMkLst>
        </pc:cxnChg>
        <pc:cxnChg chg="del">
          <ac:chgData name="Hixson, Lorraine" userId="c5a16fae-545d-4240-8d50-bb38b1c97d86" providerId="ADAL" clId="{D044FF94-BB29-49E6-9B14-C6A35E4852BB}" dt="2024-04-04T00:05:54.360" v="993" actId="21"/>
          <ac:cxnSpMkLst>
            <pc:docMk/>
            <pc:sldMk cId="1674321879" sldId="2147481634"/>
            <ac:cxnSpMk id="130" creationId="{F78D924C-DE38-457A-57FD-03F7E3D5FD71}"/>
          </ac:cxnSpMkLst>
        </pc:cxnChg>
        <pc:cxnChg chg="del">
          <ac:chgData name="Hixson, Lorraine" userId="c5a16fae-545d-4240-8d50-bb38b1c97d86" providerId="ADAL" clId="{D044FF94-BB29-49E6-9B14-C6A35E4852BB}" dt="2024-04-04T00:05:54.360" v="993" actId="21"/>
          <ac:cxnSpMkLst>
            <pc:docMk/>
            <pc:sldMk cId="1674321879" sldId="2147481634"/>
            <ac:cxnSpMk id="131" creationId="{E8687F67-72A0-B3DA-F822-4DA7DDED85F2}"/>
          </ac:cxnSpMkLst>
        </pc:cxnChg>
        <pc:cxnChg chg="del">
          <ac:chgData name="Hixson, Lorraine" userId="c5a16fae-545d-4240-8d50-bb38b1c97d86" providerId="ADAL" clId="{D044FF94-BB29-49E6-9B14-C6A35E4852BB}" dt="2024-04-04T00:05:54.360" v="993" actId="21"/>
          <ac:cxnSpMkLst>
            <pc:docMk/>
            <pc:sldMk cId="1674321879" sldId="2147481634"/>
            <ac:cxnSpMk id="133" creationId="{E37C352F-0B07-EECC-E7D7-542C7D3A0180}"/>
          </ac:cxnSpMkLst>
        </pc:cxnChg>
        <pc:cxnChg chg="del">
          <ac:chgData name="Hixson, Lorraine" userId="c5a16fae-545d-4240-8d50-bb38b1c97d86" providerId="ADAL" clId="{D044FF94-BB29-49E6-9B14-C6A35E4852BB}" dt="2024-04-04T00:05:54.360" v="993" actId="21"/>
          <ac:cxnSpMkLst>
            <pc:docMk/>
            <pc:sldMk cId="1674321879" sldId="2147481634"/>
            <ac:cxnSpMk id="136" creationId="{F785B8DF-3DB0-E4EE-54ED-725E949C7C25}"/>
          </ac:cxnSpMkLst>
        </pc:cxnChg>
        <pc:cxnChg chg="del">
          <ac:chgData name="Hixson, Lorraine" userId="c5a16fae-545d-4240-8d50-bb38b1c97d86" providerId="ADAL" clId="{D044FF94-BB29-49E6-9B14-C6A35E4852BB}" dt="2024-04-04T00:05:54.360" v="993" actId="21"/>
          <ac:cxnSpMkLst>
            <pc:docMk/>
            <pc:sldMk cId="1674321879" sldId="2147481634"/>
            <ac:cxnSpMk id="138" creationId="{41F680FD-9093-995B-8DB4-80C60958D0BA}"/>
          </ac:cxnSpMkLst>
        </pc:cxnChg>
      </pc:sldChg>
      <pc:sldChg chg="modSp del mod modShow modCm">
        <pc:chgData name="Hixson, Lorraine" userId="c5a16fae-545d-4240-8d50-bb38b1c97d86" providerId="ADAL" clId="{D044FF94-BB29-49E6-9B14-C6A35E4852BB}" dt="2024-04-04T17:27:40.853" v="1917" actId="47"/>
        <pc:sldMkLst>
          <pc:docMk/>
          <pc:sldMk cId="2856966773" sldId="2147481635"/>
        </pc:sldMkLst>
        <pc:picChg chg="mod">
          <ac:chgData name="Hixson, Lorraine" userId="c5a16fae-545d-4240-8d50-bb38b1c97d86" providerId="ADAL" clId="{D044FF94-BB29-49E6-9B14-C6A35E4852BB}" dt="2024-04-04T17:25:07.575" v="1851" actId="1035"/>
          <ac:picMkLst>
            <pc:docMk/>
            <pc:sldMk cId="2856966773" sldId="2147481635"/>
            <ac:picMk id="13" creationId="{0E09A260-084D-798A-92D6-8A15143977A6}"/>
          </ac:picMkLst>
        </pc:picChg>
      </pc:sldChg>
      <pc:sldChg chg="del">
        <pc:chgData name="Hixson, Lorraine" userId="c5a16fae-545d-4240-8d50-bb38b1c97d86" providerId="ADAL" clId="{D044FF94-BB29-49E6-9B14-C6A35E4852BB}" dt="2024-04-04T00:07:56.713" v="1012" actId="47"/>
        <pc:sldMkLst>
          <pc:docMk/>
          <pc:sldMk cId="833789325" sldId="2147481637"/>
        </pc:sldMkLst>
      </pc:sldChg>
      <pc:sldChg chg="delSp del mod">
        <pc:chgData name="Hixson, Lorraine" userId="c5a16fae-545d-4240-8d50-bb38b1c97d86" providerId="ADAL" clId="{D044FF94-BB29-49E6-9B14-C6A35E4852BB}" dt="2024-04-03T23:33:09.062" v="445" actId="47"/>
        <pc:sldMkLst>
          <pc:docMk/>
          <pc:sldMk cId="707135725" sldId="2147481640"/>
        </pc:sldMkLst>
        <pc:spChg chg="del">
          <ac:chgData name="Hixson, Lorraine" userId="c5a16fae-545d-4240-8d50-bb38b1c97d86" providerId="ADAL" clId="{D044FF94-BB29-49E6-9B14-C6A35E4852BB}" dt="2024-04-03T23:25:24.376" v="281" actId="21"/>
          <ac:spMkLst>
            <pc:docMk/>
            <pc:sldMk cId="707135725" sldId="2147481640"/>
            <ac:spMk id="2" creationId="{BF7EACCF-BBF5-2A7C-C9B4-C32D516C8425}"/>
          </ac:spMkLst>
        </pc:spChg>
        <pc:spChg chg="del">
          <ac:chgData name="Hixson, Lorraine" userId="c5a16fae-545d-4240-8d50-bb38b1c97d86" providerId="ADAL" clId="{D044FF94-BB29-49E6-9B14-C6A35E4852BB}" dt="2024-04-03T23:25:24.376" v="281" actId="21"/>
          <ac:spMkLst>
            <pc:docMk/>
            <pc:sldMk cId="707135725" sldId="2147481640"/>
            <ac:spMk id="5" creationId="{6586BC5D-764F-07C7-8B66-1D18232A1C6F}"/>
          </ac:spMkLst>
        </pc:spChg>
        <pc:spChg chg="del">
          <ac:chgData name="Hixson, Lorraine" userId="c5a16fae-545d-4240-8d50-bb38b1c97d86" providerId="ADAL" clId="{D044FF94-BB29-49E6-9B14-C6A35E4852BB}" dt="2024-04-03T23:25:24.376" v="281" actId="21"/>
          <ac:spMkLst>
            <pc:docMk/>
            <pc:sldMk cId="707135725" sldId="2147481640"/>
            <ac:spMk id="6" creationId="{66E88F8F-13EB-9756-A2EE-6038AF4D974C}"/>
          </ac:spMkLst>
        </pc:spChg>
        <pc:spChg chg="del">
          <ac:chgData name="Hixson, Lorraine" userId="c5a16fae-545d-4240-8d50-bb38b1c97d86" providerId="ADAL" clId="{D044FF94-BB29-49E6-9B14-C6A35E4852BB}" dt="2024-04-03T23:25:24.376" v="281" actId="21"/>
          <ac:spMkLst>
            <pc:docMk/>
            <pc:sldMk cId="707135725" sldId="2147481640"/>
            <ac:spMk id="12" creationId="{38CC0587-700E-379A-F8AC-A5CD0F6FD6DA}"/>
          </ac:spMkLst>
        </pc:spChg>
        <pc:spChg chg="del">
          <ac:chgData name="Hixson, Lorraine" userId="c5a16fae-545d-4240-8d50-bb38b1c97d86" providerId="ADAL" clId="{D044FF94-BB29-49E6-9B14-C6A35E4852BB}" dt="2024-04-03T23:25:24.376" v="281" actId="21"/>
          <ac:spMkLst>
            <pc:docMk/>
            <pc:sldMk cId="707135725" sldId="2147481640"/>
            <ac:spMk id="13" creationId="{9C134DE8-32F2-1D46-31F6-8A925EBD5A1C}"/>
          </ac:spMkLst>
        </pc:spChg>
        <pc:spChg chg="del">
          <ac:chgData name="Hixson, Lorraine" userId="c5a16fae-545d-4240-8d50-bb38b1c97d86" providerId="ADAL" clId="{D044FF94-BB29-49E6-9B14-C6A35E4852BB}" dt="2024-04-03T23:25:24.376" v="281" actId="21"/>
          <ac:spMkLst>
            <pc:docMk/>
            <pc:sldMk cId="707135725" sldId="2147481640"/>
            <ac:spMk id="33" creationId="{5F67D921-4820-0A53-3273-B6F6672274AE}"/>
          </ac:spMkLst>
        </pc:spChg>
        <pc:spChg chg="del">
          <ac:chgData name="Hixson, Lorraine" userId="c5a16fae-545d-4240-8d50-bb38b1c97d86" providerId="ADAL" clId="{D044FF94-BB29-49E6-9B14-C6A35E4852BB}" dt="2024-04-03T23:25:24.376" v="281" actId="21"/>
          <ac:spMkLst>
            <pc:docMk/>
            <pc:sldMk cId="707135725" sldId="2147481640"/>
            <ac:spMk id="34" creationId="{06E62739-8B42-E24D-FEFF-5AFF0A6FEEC3}"/>
          </ac:spMkLst>
        </pc:spChg>
        <pc:spChg chg="del">
          <ac:chgData name="Hixson, Lorraine" userId="c5a16fae-545d-4240-8d50-bb38b1c97d86" providerId="ADAL" clId="{D044FF94-BB29-49E6-9B14-C6A35E4852BB}" dt="2024-04-03T23:25:24.376" v="281" actId="21"/>
          <ac:spMkLst>
            <pc:docMk/>
            <pc:sldMk cId="707135725" sldId="2147481640"/>
            <ac:spMk id="35" creationId="{C7EF7967-3F08-AA08-BA94-1778696D0847}"/>
          </ac:spMkLst>
        </pc:spChg>
        <pc:spChg chg="del">
          <ac:chgData name="Hixson, Lorraine" userId="c5a16fae-545d-4240-8d50-bb38b1c97d86" providerId="ADAL" clId="{D044FF94-BB29-49E6-9B14-C6A35E4852BB}" dt="2024-04-03T23:25:24.376" v="281" actId="21"/>
          <ac:spMkLst>
            <pc:docMk/>
            <pc:sldMk cId="707135725" sldId="2147481640"/>
            <ac:spMk id="36" creationId="{DDE59D41-E960-7F7D-64E1-D04600B33A62}"/>
          </ac:spMkLst>
        </pc:spChg>
        <pc:spChg chg="del">
          <ac:chgData name="Hixson, Lorraine" userId="c5a16fae-545d-4240-8d50-bb38b1c97d86" providerId="ADAL" clId="{D044FF94-BB29-49E6-9B14-C6A35E4852BB}" dt="2024-04-03T23:25:24.376" v="281" actId="21"/>
          <ac:spMkLst>
            <pc:docMk/>
            <pc:sldMk cId="707135725" sldId="2147481640"/>
            <ac:spMk id="37" creationId="{E01BC743-B67F-9667-C7B6-7DE82BE1F447}"/>
          </ac:spMkLst>
        </pc:spChg>
        <pc:spChg chg="del">
          <ac:chgData name="Hixson, Lorraine" userId="c5a16fae-545d-4240-8d50-bb38b1c97d86" providerId="ADAL" clId="{D044FF94-BB29-49E6-9B14-C6A35E4852BB}" dt="2024-04-03T23:25:24.376" v="281" actId="21"/>
          <ac:spMkLst>
            <pc:docMk/>
            <pc:sldMk cId="707135725" sldId="2147481640"/>
            <ac:spMk id="38" creationId="{C852F1AE-82E3-7603-DBAC-CDCEEB92612C}"/>
          </ac:spMkLst>
        </pc:spChg>
        <pc:spChg chg="del">
          <ac:chgData name="Hixson, Lorraine" userId="c5a16fae-545d-4240-8d50-bb38b1c97d86" providerId="ADAL" clId="{D044FF94-BB29-49E6-9B14-C6A35E4852BB}" dt="2024-04-03T23:25:24.376" v="281" actId="21"/>
          <ac:spMkLst>
            <pc:docMk/>
            <pc:sldMk cId="707135725" sldId="2147481640"/>
            <ac:spMk id="39" creationId="{466400FA-030D-7693-AF8E-DF7E9E84AE51}"/>
          </ac:spMkLst>
        </pc:spChg>
        <pc:spChg chg="del">
          <ac:chgData name="Hixson, Lorraine" userId="c5a16fae-545d-4240-8d50-bb38b1c97d86" providerId="ADAL" clId="{D044FF94-BB29-49E6-9B14-C6A35E4852BB}" dt="2024-04-03T23:25:24.376" v="281" actId="21"/>
          <ac:spMkLst>
            <pc:docMk/>
            <pc:sldMk cId="707135725" sldId="2147481640"/>
            <ac:spMk id="40" creationId="{0D74923D-B32F-A0E1-5BC0-A13DE74BB664}"/>
          </ac:spMkLst>
        </pc:spChg>
        <pc:spChg chg="del">
          <ac:chgData name="Hixson, Lorraine" userId="c5a16fae-545d-4240-8d50-bb38b1c97d86" providerId="ADAL" clId="{D044FF94-BB29-49E6-9B14-C6A35E4852BB}" dt="2024-04-03T23:25:24.376" v="281" actId="21"/>
          <ac:spMkLst>
            <pc:docMk/>
            <pc:sldMk cId="707135725" sldId="2147481640"/>
            <ac:spMk id="41" creationId="{33212335-1B0F-DB78-EFF1-F7F8A74BF752}"/>
          </ac:spMkLst>
        </pc:spChg>
        <pc:spChg chg="del">
          <ac:chgData name="Hixson, Lorraine" userId="c5a16fae-545d-4240-8d50-bb38b1c97d86" providerId="ADAL" clId="{D044FF94-BB29-49E6-9B14-C6A35E4852BB}" dt="2024-04-03T23:25:24.376" v="281" actId="21"/>
          <ac:spMkLst>
            <pc:docMk/>
            <pc:sldMk cId="707135725" sldId="2147481640"/>
            <ac:spMk id="42" creationId="{AFE3596C-5E3F-3F27-DF6A-06ED820CBFB3}"/>
          </ac:spMkLst>
        </pc:spChg>
        <pc:spChg chg="del">
          <ac:chgData name="Hixson, Lorraine" userId="c5a16fae-545d-4240-8d50-bb38b1c97d86" providerId="ADAL" clId="{D044FF94-BB29-49E6-9B14-C6A35E4852BB}" dt="2024-04-03T23:25:24.376" v="281" actId="21"/>
          <ac:spMkLst>
            <pc:docMk/>
            <pc:sldMk cId="707135725" sldId="2147481640"/>
            <ac:spMk id="43" creationId="{3FC3708D-BCE2-7DFE-C2CA-4D41FB540D4D}"/>
          </ac:spMkLst>
        </pc:spChg>
        <pc:spChg chg="del">
          <ac:chgData name="Hixson, Lorraine" userId="c5a16fae-545d-4240-8d50-bb38b1c97d86" providerId="ADAL" clId="{D044FF94-BB29-49E6-9B14-C6A35E4852BB}" dt="2024-04-03T23:25:24.376" v="281" actId="21"/>
          <ac:spMkLst>
            <pc:docMk/>
            <pc:sldMk cId="707135725" sldId="2147481640"/>
            <ac:spMk id="44" creationId="{B575C826-DC37-4492-B93F-83BB94F6E3D3}"/>
          </ac:spMkLst>
        </pc:spChg>
        <pc:spChg chg="del">
          <ac:chgData name="Hixson, Lorraine" userId="c5a16fae-545d-4240-8d50-bb38b1c97d86" providerId="ADAL" clId="{D044FF94-BB29-49E6-9B14-C6A35E4852BB}" dt="2024-04-03T23:25:24.376" v="281" actId="21"/>
          <ac:spMkLst>
            <pc:docMk/>
            <pc:sldMk cId="707135725" sldId="2147481640"/>
            <ac:spMk id="45" creationId="{1DE25695-37EE-BC5E-4B67-499B8ADD9BCA}"/>
          </ac:spMkLst>
        </pc:spChg>
        <pc:spChg chg="del">
          <ac:chgData name="Hixson, Lorraine" userId="c5a16fae-545d-4240-8d50-bb38b1c97d86" providerId="ADAL" clId="{D044FF94-BB29-49E6-9B14-C6A35E4852BB}" dt="2024-04-03T23:25:24.376" v="281" actId="21"/>
          <ac:spMkLst>
            <pc:docMk/>
            <pc:sldMk cId="707135725" sldId="2147481640"/>
            <ac:spMk id="46" creationId="{F369833F-6E55-0CD8-3231-F5AD5F05E361}"/>
          </ac:spMkLst>
        </pc:spChg>
        <pc:spChg chg="del">
          <ac:chgData name="Hixson, Lorraine" userId="c5a16fae-545d-4240-8d50-bb38b1c97d86" providerId="ADAL" clId="{D044FF94-BB29-49E6-9B14-C6A35E4852BB}" dt="2024-04-03T23:25:24.376" v="281" actId="21"/>
          <ac:spMkLst>
            <pc:docMk/>
            <pc:sldMk cId="707135725" sldId="2147481640"/>
            <ac:spMk id="47" creationId="{1604B608-5A0F-8811-2CCF-9C016957366F}"/>
          </ac:spMkLst>
        </pc:spChg>
        <pc:spChg chg="del">
          <ac:chgData name="Hixson, Lorraine" userId="c5a16fae-545d-4240-8d50-bb38b1c97d86" providerId="ADAL" clId="{D044FF94-BB29-49E6-9B14-C6A35E4852BB}" dt="2024-04-03T23:25:24.376" v="281" actId="21"/>
          <ac:spMkLst>
            <pc:docMk/>
            <pc:sldMk cId="707135725" sldId="2147481640"/>
            <ac:spMk id="48" creationId="{E43DDD8C-3E86-5D62-F106-7AF9DEFA691F}"/>
          </ac:spMkLst>
        </pc:spChg>
        <pc:spChg chg="del">
          <ac:chgData name="Hixson, Lorraine" userId="c5a16fae-545d-4240-8d50-bb38b1c97d86" providerId="ADAL" clId="{D044FF94-BB29-49E6-9B14-C6A35E4852BB}" dt="2024-04-03T23:25:24.376" v="281" actId="21"/>
          <ac:spMkLst>
            <pc:docMk/>
            <pc:sldMk cId="707135725" sldId="2147481640"/>
            <ac:spMk id="49" creationId="{8A1D4D90-EDB6-EB45-05EB-2BBE688504B3}"/>
          </ac:spMkLst>
        </pc:spChg>
        <pc:spChg chg="del">
          <ac:chgData name="Hixson, Lorraine" userId="c5a16fae-545d-4240-8d50-bb38b1c97d86" providerId="ADAL" clId="{D044FF94-BB29-49E6-9B14-C6A35E4852BB}" dt="2024-04-03T23:25:24.376" v="281" actId="21"/>
          <ac:spMkLst>
            <pc:docMk/>
            <pc:sldMk cId="707135725" sldId="2147481640"/>
            <ac:spMk id="50" creationId="{968271D8-DCBF-B1A1-38EC-E65D5E0C894D}"/>
          </ac:spMkLst>
        </pc:spChg>
        <pc:spChg chg="del">
          <ac:chgData name="Hixson, Lorraine" userId="c5a16fae-545d-4240-8d50-bb38b1c97d86" providerId="ADAL" clId="{D044FF94-BB29-49E6-9B14-C6A35E4852BB}" dt="2024-04-03T23:25:24.376" v="281" actId="21"/>
          <ac:spMkLst>
            <pc:docMk/>
            <pc:sldMk cId="707135725" sldId="2147481640"/>
            <ac:spMk id="51" creationId="{75D9BDC8-8E5B-E689-4513-BB77861A60C4}"/>
          </ac:spMkLst>
        </pc:spChg>
        <pc:spChg chg="del">
          <ac:chgData name="Hixson, Lorraine" userId="c5a16fae-545d-4240-8d50-bb38b1c97d86" providerId="ADAL" clId="{D044FF94-BB29-49E6-9B14-C6A35E4852BB}" dt="2024-04-03T23:25:24.376" v="281" actId="21"/>
          <ac:spMkLst>
            <pc:docMk/>
            <pc:sldMk cId="707135725" sldId="2147481640"/>
            <ac:spMk id="52" creationId="{CF4C21DE-3387-535E-5D50-B7C26876B438}"/>
          </ac:spMkLst>
        </pc:spChg>
        <pc:spChg chg="del">
          <ac:chgData name="Hixson, Lorraine" userId="c5a16fae-545d-4240-8d50-bb38b1c97d86" providerId="ADAL" clId="{D044FF94-BB29-49E6-9B14-C6A35E4852BB}" dt="2024-04-03T23:25:24.376" v="281" actId="21"/>
          <ac:spMkLst>
            <pc:docMk/>
            <pc:sldMk cId="707135725" sldId="2147481640"/>
            <ac:spMk id="53" creationId="{FB29A6FB-BC0F-88C9-B78B-A0ADE0D28F7D}"/>
          </ac:spMkLst>
        </pc:spChg>
        <pc:spChg chg="del">
          <ac:chgData name="Hixson, Lorraine" userId="c5a16fae-545d-4240-8d50-bb38b1c97d86" providerId="ADAL" clId="{D044FF94-BB29-49E6-9B14-C6A35E4852BB}" dt="2024-04-03T23:25:24.376" v="281" actId="21"/>
          <ac:spMkLst>
            <pc:docMk/>
            <pc:sldMk cId="707135725" sldId="2147481640"/>
            <ac:spMk id="54" creationId="{B66D85C8-CCAC-EAF5-8972-7EF64B89A7BE}"/>
          </ac:spMkLst>
        </pc:spChg>
        <pc:picChg chg="del">
          <ac:chgData name="Hixson, Lorraine" userId="c5a16fae-545d-4240-8d50-bb38b1c97d86" providerId="ADAL" clId="{D044FF94-BB29-49E6-9B14-C6A35E4852BB}" dt="2024-04-03T23:25:24.376" v="281" actId="21"/>
          <ac:picMkLst>
            <pc:docMk/>
            <pc:sldMk cId="707135725" sldId="2147481640"/>
            <ac:picMk id="61" creationId="{3DD2FDC8-A074-019D-4D70-CF2D7B60EF03}"/>
          </ac:picMkLst>
        </pc:picChg>
        <pc:picChg chg="del">
          <ac:chgData name="Hixson, Lorraine" userId="c5a16fae-545d-4240-8d50-bb38b1c97d86" providerId="ADAL" clId="{D044FF94-BB29-49E6-9B14-C6A35E4852BB}" dt="2024-04-03T23:25:24.376" v="281" actId="21"/>
          <ac:picMkLst>
            <pc:docMk/>
            <pc:sldMk cId="707135725" sldId="2147481640"/>
            <ac:picMk id="63" creationId="{F8885098-5D44-D8DE-5F30-A1BAA443E8E7}"/>
          </ac:picMkLst>
        </pc:picChg>
        <pc:picChg chg="del">
          <ac:chgData name="Hixson, Lorraine" userId="c5a16fae-545d-4240-8d50-bb38b1c97d86" providerId="ADAL" clId="{D044FF94-BB29-49E6-9B14-C6A35E4852BB}" dt="2024-04-03T23:25:24.376" v="281" actId="21"/>
          <ac:picMkLst>
            <pc:docMk/>
            <pc:sldMk cId="707135725" sldId="2147481640"/>
            <ac:picMk id="65" creationId="{FBCB5418-1C47-3FDC-BE6E-2173370DD990}"/>
          </ac:picMkLst>
        </pc:picChg>
        <pc:picChg chg="del">
          <ac:chgData name="Hixson, Lorraine" userId="c5a16fae-545d-4240-8d50-bb38b1c97d86" providerId="ADAL" clId="{D044FF94-BB29-49E6-9B14-C6A35E4852BB}" dt="2024-04-03T23:25:24.376" v="281" actId="21"/>
          <ac:picMkLst>
            <pc:docMk/>
            <pc:sldMk cId="707135725" sldId="2147481640"/>
            <ac:picMk id="67" creationId="{276540AC-9D85-2876-6D3E-2876D831977A}"/>
          </ac:picMkLst>
        </pc:picChg>
        <pc:cxnChg chg="del">
          <ac:chgData name="Hixson, Lorraine" userId="c5a16fae-545d-4240-8d50-bb38b1c97d86" providerId="ADAL" clId="{D044FF94-BB29-49E6-9B14-C6A35E4852BB}" dt="2024-04-03T23:25:24.376" v="281" actId="21"/>
          <ac:cxnSpMkLst>
            <pc:docMk/>
            <pc:sldMk cId="707135725" sldId="2147481640"/>
            <ac:cxnSpMk id="55" creationId="{8F25A331-2736-B119-4497-5A30CC7AC2A7}"/>
          </ac:cxnSpMkLst>
        </pc:cxnChg>
        <pc:cxnChg chg="del">
          <ac:chgData name="Hixson, Lorraine" userId="c5a16fae-545d-4240-8d50-bb38b1c97d86" providerId="ADAL" clId="{D044FF94-BB29-49E6-9B14-C6A35E4852BB}" dt="2024-04-03T23:25:24.376" v="281" actId="21"/>
          <ac:cxnSpMkLst>
            <pc:docMk/>
            <pc:sldMk cId="707135725" sldId="2147481640"/>
            <ac:cxnSpMk id="56" creationId="{C3CA4DB1-7974-AD47-C43D-574B9BA6BE3C}"/>
          </ac:cxnSpMkLst>
        </pc:cxnChg>
        <pc:cxnChg chg="del">
          <ac:chgData name="Hixson, Lorraine" userId="c5a16fae-545d-4240-8d50-bb38b1c97d86" providerId="ADAL" clId="{D044FF94-BB29-49E6-9B14-C6A35E4852BB}" dt="2024-04-03T23:25:24.376" v="281" actId="21"/>
          <ac:cxnSpMkLst>
            <pc:docMk/>
            <pc:sldMk cId="707135725" sldId="2147481640"/>
            <ac:cxnSpMk id="57" creationId="{707DE6C0-1452-5A19-C158-A3B2979FDDBB}"/>
          </ac:cxnSpMkLst>
        </pc:cxnChg>
        <pc:cxnChg chg="del">
          <ac:chgData name="Hixson, Lorraine" userId="c5a16fae-545d-4240-8d50-bb38b1c97d86" providerId="ADAL" clId="{D044FF94-BB29-49E6-9B14-C6A35E4852BB}" dt="2024-04-03T23:25:24.376" v="281" actId="21"/>
          <ac:cxnSpMkLst>
            <pc:docMk/>
            <pc:sldMk cId="707135725" sldId="2147481640"/>
            <ac:cxnSpMk id="58" creationId="{8E4C74F9-E365-8F25-4DBE-822FE65B8ECC}"/>
          </ac:cxnSpMkLst>
        </pc:cxnChg>
        <pc:cxnChg chg="del">
          <ac:chgData name="Hixson, Lorraine" userId="c5a16fae-545d-4240-8d50-bb38b1c97d86" providerId="ADAL" clId="{D044FF94-BB29-49E6-9B14-C6A35E4852BB}" dt="2024-04-03T23:25:24.376" v="281" actId="21"/>
          <ac:cxnSpMkLst>
            <pc:docMk/>
            <pc:sldMk cId="707135725" sldId="2147481640"/>
            <ac:cxnSpMk id="59" creationId="{201478E1-7257-3397-AB6D-B56CB847F227}"/>
          </ac:cxnSpMkLst>
        </pc:cxnChg>
        <pc:cxnChg chg="del">
          <ac:chgData name="Hixson, Lorraine" userId="c5a16fae-545d-4240-8d50-bb38b1c97d86" providerId="ADAL" clId="{D044FF94-BB29-49E6-9B14-C6A35E4852BB}" dt="2024-04-03T23:25:24.376" v="281" actId="21"/>
          <ac:cxnSpMkLst>
            <pc:docMk/>
            <pc:sldMk cId="707135725" sldId="2147481640"/>
            <ac:cxnSpMk id="75" creationId="{E6902B16-0081-4BAA-F810-AD014C9B236F}"/>
          </ac:cxnSpMkLst>
        </pc:cxnChg>
        <pc:cxnChg chg="del">
          <ac:chgData name="Hixson, Lorraine" userId="c5a16fae-545d-4240-8d50-bb38b1c97d86" providerId="ADAL" clId="{D044FF94-BB29-49E6-9B14-C6A35E4852BB}" dt="2024-04-03T23:25:24.376" v="281" actId="21"/>
          <ac:cxnSpMkLst>
            <pc:docMk/>
            <pc:sldMk cId="707135725" sldId="2147481640"/>
            <ac:cxnSpMk id="77" creationId="{DD1C4CF4-F2D4-C5BD-666B-90A18AA2D626}"/>
          </ac:cxnSpMkLst>
        </pc:cxnChg>
        <pc:cxnChg chg="del">
          <ac:chgData name="Hixson, Lorraine" userId="c5a16fae-545d-4240-8d50-bb38b1c97d86" providerId="ADAL" clId="{D044FF94-BB29-49E6-9B14-C6A35E4852BB}" dt="2024-04-03T23:25:24.376" v="281" actId="21"/>
          <ac:cxnSpMkLst>
            <pc:docMk/>
            <pc:sldMk cId="707135725" sldId="2147481640"/>
            <ac:cxnSpMk id="78" creationId="{87619F66-4434-3A78-E469-5DC7C72210D6}"/>
          </ac:cxnSpMkLst>
        </pc:cxnChg>
        <pc:cxnChg chg="del">
          <ac:chgData name="Hixson, Lorraine" userId="c5a16fae-545d-4240-8d50-bb38b1c97d86" providerId="ADAL" clId="{D044FF94-BB29-49E6-9B14-C6A35E4852BB}" dt="2024-04-03T23:25:24.376" v="281" actId="21"/>
          <ac:cxnSpMkLst>
            <pc:docMk/>
            <pc:sldMk cId="707135725" sldId="2147481640"/>
            <ac:cxnSpMk id="79" creationId="{11FF98A5-F5DD-05EF-334D-6223CDC283E9}"/>
          </ac:cxnSpMkLst>
        </pc:cxnChg>
      </pc:sldChg>
      <pc:sldChg chg="addSp delSp modSp del mod">
        <pc:chgData name="Hixson, Lorraine" userId="c5a16fae-545d-4240-8d50-bb38b1c97d86" providerId="ADAL" clId="{D044FF94-BB29-49E6-9B14-C6A35E4852BB}" dt="2024-04-03T23:37:25.619" v="494" actId="47"/>
        <pc:sldMkLst>
          <pc:docMk/>
          <pc:sldMk cId="3205096628" sldId="2147481654"/>
        </pc:sldMkLst>
        <pc:spChg chg="del">
          <ac:chgData name="Hixson, Lorraine" userId="c5a16fae-545d-4240-8d50-bb38b1c97d86" providerId="ADAL" clId="{D044FF94-BB29-49E6-9B14-C6A35E4852BB}" dt="2024-04-03T23:33:19.745" v="446" actId="21"/>
          <ac:spMkLst>
            <pc:docMk/>
            <pc:sldMk cId="3205096628" sldId="2147481654"/>
            <ac:spMk id="2" creationId="{52D9B2D0-2D4B-F2F6-9E6B-C4AD8CF1311F}"/>
          </ac:spMkLst>
        </pc:spChg>
        <pc:spChg chg="mod">
          <ac:chgData name="Hixson, Lorraine" userId="c5a16fae-545d-4240-8d50-bb38b1c97d86" providerId="ADAL" clId="{D044FF94-BB29-49E6-9B14-C6A35E4852BB}" dt="2024-04-03T23:33:40.440" v="450" actId="21"/>
          <ac:spMkLst>
            <pc:docMk/>
            <pc:sldMk cId="3205096628" sldId="2147481654"/>
            <ac:spMk id="12" creationId="{46BD97A3-1425-B564-FDAD-7072EF1D5FC9}"/>
          </ac:spMkLst>
        </pc:spChg>
        <pc:spChg chg="del">
          <ac:chgData name="Hixson, Lorraine" userId="c5a16fae-545d-4240-8d50-bb38b1c97d86" providerId="ADAL" clId="{D044FF94-BB29-49E6-9B14-C6A35E4852BB}" dt="2024-04-03T23:33:19.745" v="446" actId="21"/>
          <ac:spMkLst>
            <pc:docMk/>
            <pc:sldMk cId="3205096628" sldId="2147481654"/>
            <ac:spMk id="43" creationId="{F51C4032-0C35-6765-F8D1-5DA863134ED3}"/>
          </ac:spMkLst>
        </pc:spChg>
        <pc:spChg chg="del">
          <ac:chgData name="Hixson, Lorraine" userId="c5a16fae-545d-4240-8d50-bb38b1c97d86" providerId="ADAL" clId="{D044FF94-BB29-49E6-9B14-C6A35E4852BB}" dt="2024-04-03T23:33:19.745" v="446" actId="21"/>
          <ac:spMkLst>
            <pc:docMk/>
            <pc:sldMk cId="3205096628" sldId="2147481654"/>
            <ac:spMk id="49" creationId="{AD5310DA-0763-F6ED-3DD3-41A43BE3B642}"/>
          </ac:spMkLst>
        </pc:spChg>
        <pc:spChg chg="del">
          <ac:chgData name="Hixson, Lorraine" userId="c5a16fae-545d-4240-8d50-bb38b1c97d86" providerId="ADAL" clId="{D044FF94-BB29-49E6-9B14-C6A35E4852BB}" dt="2024-04-03T23:33:19.745" v="446" actId="21"/>
          <ac:spMkLst>
            <pc:docMk/>
            <pc:sldMk cId="3205096628" sldId="2147481654"/>
            <ac:spMk id="50" creationId="{E482E09B-201D-3C1F-F3D1-A3FC022071DB}"/>
          </ac:spMkLst>
        </pc:spChg>
        <pc:spChg chg="del">
          <ac:chgData name="Hixson, Lorraine" userId="c5a16fae-545d-4240-8d50-bb38b1c97d86" providerId="ADAL" clId="{D044FF94-BB29-49E6-9B14-C6A35E4852BB}" dt="2024-04-03T23:33:19.745" v="446" actId="21"/>
          <ac:spMkLst>
            <pc:docMk/>
            <pc:sldMk cId="3205096628" sldId="2147481654"/>
            <ac:spMk id="53" creationId="{0B81DB32-6E83-7654-26F0-269F49630154}"/>
          </ac:spMkLst>
        </pc:spChg>
        <pc:spChg chg="del">
          <ac:chgData name="Hixson, Lorraine" userId="c5a16fae-545d-4240-8d50-bb38b1c97d86" providerId="ADAL" clId="{D044FF94-BB29-49E6-9B14-C6A35E4852BB}" dt="2024-04-03T23:33:19.745" v="446" actId="21"/>
          <ac:spMkLst>
            <pc:docMk/>
            <pc:sldMk cId="3205096628" sldId="2147481654"/>
            <ac:spMk id="62" creationId="{F83BFC91-8E2C-0564-57CE-B29469A0D251}"/>
          </ac:spMkLst>
        </pc:spChg>
        <pc:spChg chg="del">
          <ac:chgData name="Hixson, Lorraine" userId="c5a16fae-545d-4240-8d50-bb38b1c97d86" providerId="ADAL" clId="{D044FF94-BB29-49E6-9B14-C6A35E4852BB}" dt="2024-04-03T23:33:19.745" v="446" actId="21"/>
          <ac:spMkLst>
            <pc:docMk/>
            <pc:sldMk cId="3205096628" sldId="2147481654"/>
            <ac:spMk id="71" creationId="{4A683A3B-B3FB-473E-0F4D-42E24671084A}"/>
          </ac:spMkLst>
        </pc:spChg>
        <pc:spChg chg="add del mod">
          <ac:chgData name="Hixson, Lorraine" userId="c5a16fae-545d-4240-8d50-bb38b1c97d86" providerId="ADAL" clId="{D044FF94-BB29-49E6-9B14-C6A35E4852BB}" dt="2024-04-03T23:34:30.656" v="474" actId="21"/>
          <ac:spMkLst>
            <pc:docMk/>
            <pc:sldMk cId="3205096628" sldId="2147481654"/>
            <ac:spMk id="76" creationId="{2EC3F244-488C-C3BD-08F4-3973BBED9769}"/>
          </ac:spMkLst>
        </pc:spChg>
        <pc:spChg chg="del">
          <ac:chgData name="Hixson, Lorraine" userId="c5a16fae-545d-4240-8d50-bb38b1c97d86" providerId="ADAL" clId="{D044FF94-BB29-49E6-9B14-C6A35E4852BB}" dt="2024-04-03T23:33:19.745" v="446" actId="21"/>
          <ac:spMkLst>
            <pc:docMk/>
            <pc:sldMk cId="3205096628" sldId="2147481654"/>
            <ac:spMk id="79" creationId="{C13F4EE8-4D84-30EC-9A49-B8AF69AFA863}"/>
          </ac:spMkLst>
        </pc:spChg>
        <pc:spChg chg="del">
          <ac:chgData name="Hixson, Lorraine" userId="c5a16fae-545d-4240-8d50-bb38b1c97d86" providerId="ADAL" clId="{D044FF94-BB29-49E6-9B14-C6A35E4852BB}" dt="2024-04-03T23:33:19.745" v="446" actId="21"/>
          <ac:spMkLst>
            <pc:docMk/>
            <pc:sldMk cId="3205096628" sldId="2147481654"/>
            <ac:spMk id="82" creationId="{9A6FD3A7-BDB0-66A8-CB4A-D0DBAB0B28CD}"/>
          </ac:spMkLst>
        </pc:spChg>
        <pc:spChg chg="del">
          <ac:chgData name="Hixson, Lorraine" userId="c5a16fae-545d-4240-8d50-bb38b1c97d86" providerId="ADAL" clId="{D044FF94-BB29-49E6-9B14-C6A35E4852BB}" dt="2024-04-03T23:33:19.745" v="446" actId="21"/>
          <ac:spMkLst>
            <pc:docMk/>
            <pc:sldMk cId="3205096628" sldId="2147481654"/>
            <ac:spMk id="83" creationId="{8849DFF0-06B2-9A2C-304F-79E35571198E}"/>
          </ac:spMkLst>
        </pc:spChg>
        <pc:spChg chg="del">
          <ac:chgData name="Hixson, Lorraine" userId="c5a16fae-545d-4240-8d50-bb38b1c97d86" providerId="ADAL" clId="{D044FF94-BB29-49E6-9B14-C6A35E4852BB}" dt="2024-04-03T23:33:19.745" v="446" actId="21"/>
          <ac:spMkLst>
            <pc:docMk/>
            <pc:sldMk cId="3205096628" sldId="2147481654"/>
            <ac:spMk id="94" creationId="{723BA775-979F-2649-EA98-77975A9B9568}"/>
          </ac:spMkLst>
        </pc:spChg>
        <pc:spChg chg="del">
          <ac:chgData name="Hixson, Lorraine" userId="c5a16fae-545d-4240-8d50-bb38b1c97d86" providerId="ADAL" clId="{D044FF94-BB29-49E6-9B14-C6A35E4852BB}" dt="2024-04-03T23:33:19.745" v="446" actId="21"/>
          <ac:spMkLst>
            <pc:docMk/>
            <pc:sldMk cId="3205096628" sldId="2147481654"/>
            <ac:spMk id="117" creationId="{93E26918-B7E3-99DC-7D95-1370AD9089B1}"/>
          </ac:spMkLst>
        </pc:spChg>
        <pc:spChg chg="del">
          <ac:chgData name="Hixson, Lorraine" userId="c5a16fae-545d-4240-8d50-bb38b1c97d86" providerId="ADAL" clId="{D044FF94-BB29-49E6-9B14-C6A35E4852BB}" dt="2024-04-03T23:33:19.745" v="446" actId="21"/>
          <ac:spMkLst>
            <pc:docMk/>
            <pc:sldMk cId="3205096628" sldId="2147481654"/>
            <ac:spMk id="121" creationId="{E77CC01A-AF5F-915D-6436-DBD15B93AFB2}"/>
          </ac:spMkLst>
        </pc:spChg>
        <pc:spChg chg="del">
          <ac:chgData name="Hixson, Lorraine" userId="c5a16fae-545d-4240-8d50-bb38b1c97d86" providerId="ADAL" clId="{D044FF94-BB29-49E6-9B14-C6A35E4852BB}" dt="2024-04-03T23:33:19.745" v="446" actId="21"/>
          <ac:spMkLst>
            <pc:docMk/>
            <pc:sldMk cId="3205096628" sldId="2147481654"/>
            <ac:spMk id="126" creationId="{45529600-F7A5-57BC-E5C8-B259C02A1EE2}"/>
          </ac:spMkLst>
        </pc:spChg>
        <pc:spChg chg="del">
          <ac:chgData name="Hixson, Lorraine" userId="c5a16fae-545d-4240-8d50-bb38b1c97d86" providerId="ADAL" clId="{D044FF94-BB29-49E6-9B14-C6A35E4852BB}" dt="2024-04-03T23:33:19.745" v="446" actId="21"/>
          <ac:spMkLst>
            <pc:docMk/>
            <pc:sldMk cId="3205096628" sldId="2147481654"/>
            <ac:spMk id="127" creationId="{AF6E6F58-4B9C-599A-D7F3-485C5DEAA238}"/>
          </ac:spMkLst>
        </pc:spChg>
        <pc:spChg chg="del">
          <ac:chgData name="Hixson, Lorraine" userId="c5a16fae-545d-4240-8d50-bb38b1c97d86" providerId="ADAL" clId="{D044FF94-BB29-49E6-9B14-C6A35E4852BB}" dt="2024-04-03T23:33:19.745" v="446" actId="21"/>
          <ac:spMkLst>
            <pc:docMk/>
            <pc:sldMk cId="3205096628" sldId="2147481654"/>
            <ac:spMk id="128" creationId="{F68D21CC-9CF6-C152-3116-AF1F48F547C0}"/>
          </ac:spMkLst>
        </pc:spChg>
        <pc:spChg chg="del">
          <ac:chgData name="Hixson, Lorraine" userId="c5a16fae-545d-4240-8d50-bb38b1c97d86" providerId="ADAL" clId="{D044FF94-BB29-49E6-9B14-C6A35E4852BB}" dt="2024-04-03T23:33:19.745" v="446" actId="21"/>
          <ac:spMkLst>
            <pc:docMk/>
            <pc:sldMk cId="3205096628" sldId="2147481654"/>
            <ac:spMk id="130" creationId="{1D55EB64-65D6-CD65-73B9-4CB518CE9202}"/>
          </ac:spMkLst>
        </pc:spChg>
        <pc:spChg chg="del">
          <ac:chgData name="Hixson, Lorraine" userId="c5a16fae-545d-4240-8d50-bb38b1c97d86" providerId="ADAL" clId="{D044FF94-BB29-49E6-9B14-C6A35E4852BB}" dt="2024-04-03T23:33:19.745" v="446" actId="21"/>
          <ac:spMkLst>
            <pc:docMk/>
            <pc:sldMk cId="3205096628" sldId="2147481654"/>
            <ac:spMk id="131" creationId="{DB736A97-1BC7-8FFE-CD24-7D17C0A3B2CC}"/>
          </ac:spMkLst>
        </pc:spChg>
        <pc:spChg chg="del">
          <ac:chgData name="Hixson, Lorraine" userId="c5a16fae-545d-4240-8d50-bb38b1c97d86" providerId="ADAL" clId="{D044FF94-BB29-49E6-9B14-C6A35E4852BB}" dt="2024-04-03T23:33:19.745" v="446" actId="21"/>
          <ac:spMkLst>
            <pc:docMk/>
            <pc:sldMk cId="3205096628" sldId="2147481654"/>
            <ac:spMk id="132" creationId="{BD952C9E-8AC3-F7C8-919A-CF927F3B5747}"/>
          </ac:spMkLst>
        </pc:spChg>
        <pc:spChg chg="del">
          <ac:chgData name="Hixson, Lorraine" userId="c5a16fae-545d-4240-8d50-bb38b1c97d86" providerId="ADAL" clId="{D044FF94-BB29-49E6-9B14-C6A35E4852BB}" dt="2024-04-03T23:33:19.745" v="446" actId="21"/>
          <ac:spMkLst>
            <pc:docMk/>
            <pc:sldMk cId="3205096628" sldId="2147481654"/>
            <ac:spMk id="148" creationId="{ACA05554-CC29-A44C-A2AE-80ECA2671098}"/>
          </ac:spMkLst>
        </pc:spChg>
        <pc:spChg chg="del">
          <ac:chgData name="Hixson, Lorraine" userId="c5a16fae-545d-4240-8d50-bb38b1c97d86" providerId="ADAL" clId="{D044FF94-BB29-49E6-9B14-C6A35E4852BB}" dt="2024-04-03T23:33:19.745" v="446" actId="21"/>
          <ac:spMkLst>
            <pc:docMk/>
            <pc:sldMk cId="3205096628" sldId="2147481654"/>
            <ac:spMk id="149" creationId="{20B11ED9-890E-3C97-C6B3-7AE47145743D}"/>
          </ac:spMkLst>
        </pc:spChg>
        <pc:spChg chg="del">
          <ac:chgData name="Hixson, Lorraine" userId="c5a16fae-545d-4240-8d50-bb38b1c97d86" providerId="ADAL" clId="{D044FF94-BB29-49E6-9B14-C6A35E4852BB}" dt="2024-04-03T23:33:19.745" v="446" actId="21"/>
          <ac:spMkLst>
            <pc:docMk/>
            <pc:sldMk cId="3205096628" sldId="2147481654"/>
            <ac:spMk id="156" creationId="{75F8AAE6-262A-099C-06E6-9B72472E712A}"/>
          </ac:spMkLst>
        </pc:spChg>
        <pc:spChg chg="del">
          <ac:chgData name="Hixson, Lorraine" userId="c5a16fae-545d-4240-8d50-bb38b1c97d86" providerId="ADAL" clId="{D044FF94-BB29-49E6-9B14-C6A35E4852BB}" dt="2024-04-03T23:33:19.745" v="446" actId="21"/>
          <ac:spMkLst>
            <pc:docMk/>
            <pc:sldMk cId="3205096628" sldId="2147481654"/>
            <ac:spMk id="157" creationId="{B28A7262-79A2-C482-F458-9D00699C6C19}"/>
          </ac:spMkLst>
        </pc:spChg>
        <pc:grpChg chg="del">
          <ac:chgData name="Hixson, Lorraine" userId="c5a16fae-545d-4240-8d50-bb38b1c97d86" providerId="ADAL" clId="{D044FF94-BB29-49E6-9B14-C6A35E4852BB}" dt="2024-04-03T23:33:19.745" v="446" actId="21"/>
          <ac:grpSpMkLst>
            <pc:docMk/>
            <pc:sldMk cId="3205096628" sldId="2147481654"/>
            <ac:grpSpMk id="10" creationId="{56C3086F-0819-F97F-9D18-5A560BE8D221}"/>
          </ac:grpSpMkLst>
        </pc:grpChg>
        <pc:grpChg chg="del">
          <ac:chgData name="Hixson, Lorraine" userId="c5a16fae-545d-4240-8d50-bb38b1c97d86" providerId="ADAL" clId="{D044FF94-BB29-49E6-9B14-C6A35E4852BB}" dt="2024-04-03T23:33:19.745" v="446" actId="21"/>
          <ac:grpSpMkLst>
            <pc:docMk/>
            <pc:sldMk cId="3205096628" sldId="2147481654"/>
            <ac:grpSpMk id="15" creationId="{2BE7E451-74D9-FD31-9157-7C0782E06B27}"/>
          </ac:grpSpMkLst>
        </pc:grpChg>
        <pc:grpChg chg="del">
          <ac:chgData name="Hixson, Lorraine" userId="c5a16fae-545d-4240-8d50-bb38b1c97d86" providerId="ADAL" clId="{D044FF94-BB29-49E6-9B14-C6A35E4852BB}" dt="2024-04-03T23:33:19.745" v="446" actId="21"/>
          <ac:grpSpMkLst>
            <pc:docMk/>
            <pc:sldMk cId="3205096628" sldId="2147481654"/>
            <ac:grpSpMk id="24" creationId="{82B2C0E1-6A29-9DDC-1683-F20446D2F8D7}"/>
          </ac:grpSpMkLst>
        </pc:grpChg>
        <pc:grpChg chg="del">
          <ac:chgData name="Hixson, Lorraine" userId="c5a16fae-545d-4240-8d50-bb38b1c97d86" providerId="ADAL" clId="{D044FF94-BB29-49E6-9B14-C6A35E4852BB}" dt="2024-04-03T23:33:19.745" v="446" actId="21"/>
          <ac:grpSpMkLst>
            <pc:docMk/>
            <pc:sldMk cId="3205096628" sldId="2147481654"/>
            <ac:grpSpMk id="44" creationId="{4449D98F-6761-9F4A-7ABB-400730744809}"/>
          </ac:grpSpMkLst>
        </pc:grpChg>
        <pc:grpChg chg="del">
          <ac:chgData name="Hixson, Lorraine" userId="c5a16fae-545d-4240-8d50-bb38b1c97d86" providerId="ADAL" clId="{D044FF94-BB29-49E6-9B14-C6A35E4852BB}" dt="2024-04-03T23:33:19.745" v="446" actId="21"/>
          <ac:grpSpMkLst>
            <pc:docMk/>
            <pc:sldMk cId="3205096628" sldId="2147481654"/>
            <ac:grpSpMk id="66" creationId="{430DCCF7-A3D5-9E4B-A40E-A91ABDCA6F19}"/>
          </ac:grpSpMkLst>
        </pc:grpChg>
        <pc:grpChg chg="del">
          <ac:chgData name="Hixson, Lorraine" userId="c5a16fae-545d-4240-8d50-bb38b1c97d86" providerId="ADAL" clId="{D044FF94-BB29-49E6-9B14-C6A35E4852BB}" dt="2024-04-03T23:33:19.745" v="446" actId="21"/>
          <ac:grpSpMkLst>
            <pc:docMk/>
            <pc:sldMk cId="3205096628" sldId="2147481654"/>
            <ac:grpSpMk id="70" creationId="{F944E15B-BA0F-2572-5609-E861AFD635F4}"/>
          </ac:grpSpMkLst>
        </pc:grpChg>
        <pc:grpChg chg="del">
          <ac:chgData name="Hixson, Lorraine" userId="c5a16fae-545d-4240-8d50-bb38b1c97d86" providerId="ADAL" clId="{D044FF94-BB29-49E6-9B14-C6A35E4852BB}" dt="2024-04-03T23:33:19.745" v="446" actId="21"/>
          <ac:grpSpMkLst>
            <pc:docMk/>
            <pc:sldMk cId="3205096628" sldId="2147481654"/>
            <ac:grpSpMk id="72" creationId="{B05E2E8B-B161-CB61-684B-F3B6FC63EF27}"/>
          </ac:grpSpMkLst>
        </pc:grpChg>
        <pc:picChg chg="del">
          <ac:chgData name="Hixson, Lorraine" userId="c5a16fae-545d-4240-8d50-bb38b1c97d86" providerId="ADAL" clId="{D044FF94-BB29-49E6-9B14-C6A35E4852BB}" dt="2024-04-03T23:33:19.745" v="446" actId="21"/>
          <ac:picMkLst>
            <pc:docMk/>
            <pc:sldMk cId="3205096628" sldId="2147481654"/>
            <ac:picMk id="3" creationId="{21E49D67-7D61-9B47-80E0-F329AE22F16F}"/>
          </ac:picMkLst>
        </pc:picChg>
        <pc:picChg chg="del">
          <ac:chgData name="Hixson, Lorraine" userId="c5a16fae-545d-4240-8d50-bb38b1c97d86" providerId="ADAL" clId="{D044FF94-BB29-49E6-9B14-C6A35E4852BB}" dt="2024-04-03T23:33:19.745" v="446" actId="21"/>
          <ac:picMkLst>
            <pc:docMk/>
            <pc:sldMk cId="3205096628" sldId="2147481654"/>
            <ac:picMk id="5" creationId="{A415B1DA-6CE5-AF12-4DD4-9F872E44CAE3}"/>
          </ac:picMkLst>
        </pc:picChg>
        <pc:picChg chg="del">
          <ac:chgData name="Hixson, Lorraine" userId="c5a16fae-545d-4240-8d50-bb38b1c97d86" providerId="ADAL" clId="{D044FF94-BB29-49E6-9B14-C6A35E4852BB}" dt="2024-04-03T23:33:19.745" v="446" actId="21"/>
          <ac:picMkLst>
            <pc:docMk/>
            <pc:sldMk cId="3205096628" sldId="2147481654"/>
            <ac:picMk id="9" creationId="{6E307827-D523-C087-CEFB-5C292A16A296}"/>
          </ac:picMkLst>
        </pc:picChg>
        <pc:picChg chg="del">
          <ac:chgData name="Hixson, Lorraine" userId="c5a16fae-545d-4240-8d50-bb38b1c97d86" providerId="ADAL" clId="{D044FF94-BB29-49E6-9B14-C6A35E4852BB}" dt="2024-04-03T23:33:19.745" v="446" actId="21"/>
          <ac:picMkLst>
            <pc:docMk/>
            <pc:sldMk cId="3205096628" sldId="2147481654"/>
            <ac:picMk id="11" creationId="{092F3347-95F3-4BD0-EA90-972ABE973BD7}"/>
          </ac:picMkLst>
        </pc:picChg>
        <pc:picChg chg="del">
          <ac:chgData name="Hixson, Lorraine" userId="c5a16fae-545d-4240-8d50-bb38b1c97d86" providerId="ADAL" clId="{D044FF94-BB29-49E6-9B14-C6A35E4852BB}" dt="2024-04-03T23:33:31.408" v="448" actId="21"/>
          <ac:picMkLst>
            <pc:docMk/>
            <pc:sldMk cId="3205096628" sldId="2147481654"/>
            <ac:picMk id="21" creationId="{EE891847-D110-6603-5B4A-24435DF85453}"/>
          </ac:picMkLst>
        </pc:picChg>
        <pc:picChg chg="del">
          <ac:chgData name="Hixson, Lorraine" userId="c5a16fae-545d-4240-8d50-bb38b1c97d86" providerId="ADAL" clId="{D044FF94-BB29-49E6-9B14-C6A35E4852BB}" dt="2024-04-03T23:33:19.745" v="446" actId="21"/>
          <ac:picMkLst>
            <pc:docMk/>
            <pc:sldMk cId="3205096628" sldId="2147481654"/>
            <ac:picMk id="45" creationId="{9AE37485-1C69-E343-4351-E95F05591E40}"/>
          </ac:picMkLst>
        </pc:picChg>
        <pc:cxnChg chg="del">
          <ac:chgData name="Hixson, Lorraine" userId="c5a16fae-545d-4240-8d50-bb38b1c97d86" providerId="ADAL" clId="{D044FF94-BB29-49E6-9B14-C6A35E4852BB}" dt="2024-04-03T23:33:19.745" v="446" actId="21"/>
          <ac:cxnSpMkLst>
            <pc:docMk/>
            <pc:sldMk cId="3205096628" sldId="2147481654"/>
            <ac:cxnSpMk id="51" creationId="{22B3CC0D-3D28-6570-D582-E24E3736F6AD}"/>
          </ac:cxnSpMkLst>
        </pc:cxnChg>
        <pc:cxnChg chg="del">
          <ac:chgData name="Hixson, Lorraine" userId="c5a16fae-545d-4240-8d50-bb38b1c97d86" providerId="ADAL" clId="{D044FF94-BB29-49E6-9B14-C6A35E4852BB}" dt="2024-04-03T23:33:19.745" v="446" actId="21"/>
          <ac:cxnSpMkLst>
            <pc:docMk/>
            <pc:sldMk cId="3205096628" sldId="2147481654"/>
            <ac:cxnSpMk id="52" creationId="{02C8D5BB-1129-3556-8219-D61C07D248FA}"/>
          </ac:cxnSpMkLst>
        </pc:cxnChg>
        <pc:cxnChg chg="del">
          <ac:chgData name="Hixson, Lorraine" userId="c5a16fae-545d-4240-8d50-bb38b1c97d86" providerId="ADAL" clId="{D044FF94-BB29-49E6-9B14-C6A35E4852BB}" dt="2024-04-03T23:33:19.745" v="446" actId="21"/>
          <ac:cxnSpMkLst>
            <pc:docMk/>
            <pc:sldMk cId="3205096628" sldId="2147481654"/>
            <ac:cxnSpMk id="92" creationId="{6EE29E8E-F6D8-56C6-0747-AC4C231C36C3}"/>
          </ac:cxnSpMkLst>
        </pc:cxnChg>
        <pc:cxnChg chg="del">
          <ac:chgData name="Hixson, Lorraine" userId="c5a16fae-545d-4240-8d50-bb38b1c97d86" providerId="ADAL" clId="{D044FF94-BB29-49E6-9B14-C6A35E4852BB}" dt="2024-04-03T23:33:19.745" v="446" actId="21"/>
          <ac:cxnSpMkLst>
            <pc:docMk/>
            <pc:sldMk cId="3205096628" sldId="2147481654"/>
            <ac:cxnSpMk id="122" creationId="{122BCBB5-379D-E620-CB6A-2DECC53D406E}"/>
          </ac:cxnSpMkLst>
        </pc:cxnChg>
        <pc:cxnChg chg="del">
          <ac:chgData name="Hixson, Lorraine" userId="c5a16fae-545d-4240-8d50-bb38b1c97d86" providerId="ADAL" clId="{D044FF94-BB29-49E6-9B14-C6A35E4852BB}" dt="2024-04-03T23:33:19.745" v="446" actId="21"/>
          <ac:cxnSpMkLst>
            <pc:docMk/>
            <pc:sldMk cId="3205096628" sldId="2147481654"/>
            <ac:cxnSpMk id="129" creationId="{CFEEE089-00C4-2FA2-B584-A1B46F983FED}"/>
          </ac:cxnSpMkLst>
        </pc:cxnChg>
        <pc:cxnChg chg="del">
          <ac:chgData name="Hixson, Lorraine" userId="c5a16fae-545d-4240-8d50-bb38b1c97d86" providerId="ADAL" clId="{D044FF94-BB29-49E6-9B14-C6A35E4852BB}" dt="2024-04-03T23:33:19.745" v="446" actId="21"/>
          <ac:cxnSpMkLst>
            <pc:docMk/>
            <pc:sldMk cId="3205096628" sldId="2147481654"/>
            <ac:cxnSpMk id="133" creationId="{FAB89B00-976A-64CD-9D1B-98E0A286434B}"/>
          </ac:cxnSpMkLst>
        </pc:cxnChg>
      </pc:sldChg>
      <pc:sldChg chg="addSp delSp del mod modShow">
        <pc:chgData name="Hixson, Lorraine" userId="c5a16fae-545d-4240-8d50-bb38b1c97d86" providerId="ADAL" clId="{D044FF94-BB29-49E6-9B14-C6A35E4852BB}" dt="2024-04-04T17:17:50.069" v="1800" actId="47"/>
        <pc:sldMkLst>
          <pc:docMk/>
          <pc:sldMk cId="1650196519" sldId="2147481656"/>
        </pc:sldMkLst>
        <pc:spChg chg="add del">
          <ac:chgData name="Hixson, Lorraine" userId="c5a16fae-545d-4240-8d50-bb38b1c97d86" providerId="ADAL" clId="{D044FF94-BB29-49E6-9B14-C6A35E4852BB}" dt="2024-04-03T23:48:27.660" v="633" actId="21"/>
          <ac:spMkLst>
            <pc:docMk/>
            <pc:sldMk cId="1650196519" sldId="2147481656"/>
            <ac:spMk id="2" creationId="{06F16E00-F067-7E40-DCC3-1565FCCCDD72}"/>
          </ac:spMkLst>
        </pc:spChg>
        <pc:spChg chg="add del">
          <ac:chgData name="Hixson, Lorraine" userId="c5a16fae-545d-4240-8d50-bb38b1c97d86" providerId="ADAL" clId="{D044FF94-BB29-49E6-9B14-C6A35E4852BB}" dt="2024-04-03T23:48:27.660" v="633" actId="21"/>
          <ac:spMkLst>
            <pc:docMk/>
            <pc:sldMk cId="1650196519" sldId="2147481656"/>
            <ac:spMk id="3" creationId="{D48A8FE3-B940-4242-C5F3-CD03B2DE3A6F}"/>
          </ac:spMkLst>
        </pc:spChg>
        <pc:spChg chg="add del">
          <ac:chgData name="Hixson, Lorraine" userId="c5a16fae-545d-4240-8d50-bb38b1c97d86" providerId="ADAL" clId="{D044FF94-BB29-49E6-9B14-C6A35E4852BB}" dt="2024-04-03T23:48:27.660" v="633" actId="21"/>
          <ac:spMkLst>
            <pc:docMk/>
            <pc:sldMk cId="1650196519" sldId="2147481656"/>
            <ac:spMk id="4" creationId="{C5F5CFFC-C9B0-8DAE-3456-610321282A7D}"/>
          </ac:spMkLst>
        </pc:spChg>
        <pc:spChg chg="add del">
          <ac:chgData name="Hixson, Lorraine" userId="c5a16fae-545d-4240-8d50-bb38b1c97d86" providerId="ADAL" clId="{D044FF94-BB29-49E6-9B14-C6A35E4852BB}" dt="2024-04-03T23:48:27.660" v="633" actId="21"/>
          <ac:spMkLst>
            <pc:docMk/>
            <pc:sldMk cId="1650196519" sldId="2147481656"/>
            <ac:spMk id="5" creationId="{A36D1E5D-2EE8-6D61-408A-DBA38229386F}"/>
          </ac:spMkLst>
        </pc:spChg>
        <pc:spChg chg="add del">
          <ac:chgData name="Hixson, Lorraine" userId="c5a16fae-545d-4240-8d50-bb38b1c97d86" providerId="ADAL" clId="{D044FF94-BB29-49E6-9B14-C6A35E4852BB}" dt="2024-04-03T23:48:27.660" v="633" actId="21"/>
          <ac:spMkLst>
            <pc:docMk/>
            <pc:sldMk cId="1650196519" sldId="2147481656"/>
            <ac:spMk id="6" creationId="{A217918E-25C8-80C2-2B6F-1F6D5BF221B2}"/>
          </ac:spMkLst>
        </pc:spChg>
        <pc:spChg chg="add del">
          <ac:chgData name="Hixson, Lorraine" userId="c5a16fae-545d-4240-8d50-bb38b1c97d86" providerId="ADAL" clId="{D044FF94-BB29-49E6-9B14-C6A35E4852BB}" dt="2024-04-03T23:48:27.660" v="633" actId="21"/>
          <ac:spMkLst>
            <pc:docMk/>
            <pc:sldMk cId="1650196519" sldId="2147481656"/>
            <ac:spMk id="7" creationId="{B106357F-C77E-0D06-24B5-9179EF9B1839}"/>
          </ac:spMkLst>
        </pc:spChg>
        <pc:spChg chg="add del">
          <ac:chgData name="Hixson, Lorraine" userId="c5a16fae-545d-4240-8d50-bb38b1c97d86" providerId="ADAL" clId="{D044FF94-BB29-49E6-9B14-C6A35E4852BB}" dt="2024-04-03T23:48:27.660" v="633" actId="21"/>
          <ac:spMkLst>
            <pc:docMk/>
            <pc:sldMk cId="1650196519" sldId="2147481656"/>
            <ac:spMk id="9" creationId="{5C155C73-82E9-DF5A-BE45-BDA4A0563006}"/>
          </ac:spMkLst>
        </pc:spChg>
        <pc:spChg chg="add del">
          <ac:chgData name="Hixson, Lorraine" userId="c5a16fae-545d-4240-8d50-bb38b1c97d86" providerId="ADAL" clId="{D044FF94-BB29-49E6-9B14-C6A35E4852BB}" dt="2024-04-03T23:48:27.660" v="633" actId="21"/>
          <ac:spMkLst>
            <pc:docMk/>
            <pc:sldMk cId="1650196519" sldId="2147481656"/>
            <ac:spMk id="12" creationId="{7551EFA3-696A-780C-BFF1-5D33A96628EE}"/>
          </ac:spMkLst>
        </pc:spChg>
        <pc:spChg chg="add del">
          <ac:chgData name="Hixson, Lorraine" userId="c5a16fae-545d-4240-8d50-bb38b1c97d86" providerId="ADAL" clId="{D044FF94-BB29-49E6-9B14-C6A35E4852BB}" dt="2024-04-03T23:48:27.660" v="633" actId="21"/>
          <ac:spMkLst>
            <pc:docMk/>
            <pc:sldMk cId="1650196519" sldId="2147481656"/>
            <ac:spMk id="14" creationId="{5F9E44BE-98BE-C51A-56BB-99736CBC8844}"/>
          </ac:spMkLst>
        </pc:spChg>
        <pc:spChg chg="add del">
          <ac:chgData name="Hixson, Lorraine" userId="c5a16fae-545d-4240-8d50-bb38b1c97d86" providerId="ADAL" clId="{D044FF94-BB29-49E6-9B14-C6A35E4852BB}" dt="2024-04-03T23:48:27.660" v="633" actId="21"/>
          <ac:spMkLst>
            <pc:docMk/>
            <pc:sldMk cId="1650196519" sldId="2147481656"/>
            <ac:spMk id="18" creationId="{09BF58A8-D363-D2E8-D9DB-2C7A9931871A}"/>
          </ac:spMkLst>
        </pc:spChg>
        <pc:spChg chg="add del">
          <ac:chgData name="Hixson, Lorraine" userId="c5a16fae-545d-4240-8d50-bb38b1c97d86" providerId="ADAL" clId="{D044FF94-BB29-49E6-9B14-C6A35E4852BB}" dt="2024-04-03T23:48:27.660" v="633" actId="21"/>
          <ac:spMkLst>
            <pc:docMk/>
            <pc:sldMk cId="1650196519" sldId="2147481656"/>
            <ac:spMk id="19" creationId="{B2FFB1CA-68F9-067A-6385-0A4D6C9C8435}"/>
          </ac:spMkLst>
        </pc:spChg>
        <pc:spChg chg="add del">
          <ac:chgData name="Hixson, Lorraine" userId="c5a16fae-545d-4240-8d50-bb38b1c97d86" providerId="ADAL" clId="{D044FF94-BB29-49E6-9B14-C6A35E4852BB}" dt="2024-04-03T23:48:27.660" v="633" actId="21"/>
          <ac:spMkLst>
            <pc:docMk/>
            <pc:sldMk cId="1650196519" sldId="2147481656"/>
            <ac:spMk id="20" creationId="{566C0BE4-5562-9220-2859-D7BB1D13EAC0}"/>
          </ac:spMkLst>
        </pc:spChg>
        <pc:spChg chg="add del">
          <ac:chgData name="Hixson, Lorraine" userId="c5a16fae-545d-4240-8d50-bb38b1c97d86" providerId="ADAL" clId="{D044FF94-BB29-49E6-9B14-C6A35E4852BB}" dt="2024-04-03T23:48:27.660" v="633" actId="21"/>
          <ac:spMkLst>
            <pc:docMk/>
            <pc:sldMk cId="1650196519" sldId="2147481656"/>
            <ac:spMk id="21" creationId="{433AC4A5-2616-70B6-91F3-22B8AA177FCE}"/>
          </ac:spMkLst>
        </pc:spChg>
        <pc:spChg chg="add del">
          <ac:chgData name="Hixson, Lorraine" userId="c5a16fae-545d-4240-8d50-bb38b1c97d86" providerId="ADAL" clId="{D044FF94-BB29-49E6-9B14-C6A35E4852BB}" dt="2024-04-03T23:48:27.660" v="633" actId="21"/>
          <ac:spMkLst>
            <pc:docMk/>
            <pc:sldMk cId="1650196519" sldId="2147481656"/>
            <ac:spMk id="22" creationId="{3090A244-C06F-D967-2F2E-E248FFBEB2B7}"/>
          </ac:spMkLst>
        </pc:spChg>
        <pc:spChg chg="add del">
          <ac:chgData name="Hixson, Lorraine" userId="c5a16fae-545d-4240-8d50-bb38b1c97d86" providerId="ADAL" clId="{D044FF94-BB29-49E6-9B14-C6A35E4852BB}" dt="2024-04-03T23:48:27.660" v="633" actId="21"/>
          <ac:spMkLst>
            <pc:docMk/>
            <pc:sldMk cId="1650196519" sldId="2147481656"/>
            <ac:spMk id="23" creationId="{D7F6E2CB-B89A-2D53-BBAC-7146BFF974A7}"/>
          </ac:spMkLst>
        </pc:spChg>
        <pc:spChg chg="add del">
          <ac:chgData name="Hixson, Lorraine" userId="c5a16fae-545d-4240-8d50-bb38b1c97d86" providerId="ADAL" clId="{D044FF94-BB29-49E6-9B14-C6A35E4852BB}" dt="2024-04-03T23:48:27.660" v="633" actId="21"/>
          <ac:spMkLst>
            <pc:docMk/>
            <pc:sldMk cId="1650196519" sldId="2147481656"/>
            <ac:spMk id="24" creationId="{BC04E8F3-6AEC-5D02-A065-E05FE3336E3F}"/>
          </ac:spMkLst>
        </pc:spChg>
        <pc:spChg chg="add del">
          <ac:chgData name="Hixson, Lorraine" userId="c5a16fae-545d-4240-8d50-bb38b1c97d86" providerId="ADAL" clId="{D044FF94-BB29-49E6-9B14-C6A35E4852BB}" dt="2024-04-03T23:48:27.660" v="633" actId="21"/>
          <ac:spMkLst>
            <pc:docMk/>
            <pc:sldMk cId="1650196519" sldId="2147481656"/>
            <ac:spMk id="29" creationId="{79A13DE0-C85D-A851-1DCF-9D113D7560A1}"/>
          </ac:spMkLst>
        </pc:spChg>
        <pc:spChg chg="add del">
          <ac:chgData name="Hixson, Lorraine" userId="c5a16fae-545d-4240-8d50-bb38b1c97d86" providerId="ADAL" clId="{D044FF94-BB29-49E6-9B14-C6A35E4852BB}" dt="2024-04-03T23:48:27.660" v="633" actId="21"/>
          <ac:spMkLst>
            <pc:docMk/>
            <pc:sldMk cId="1650196519" sldId="2147481656"/>
            <ac:spMk id="32" creationId="{5F995057-B5D7-E5B4-8F44-F096615FFE37}"/>
          </ac:spMkLst>
        </pc:spChg>
        <pc:spChg chg="add del">
          <ac:chgData name="Hixson, Lorraine" userId="c5a16fae-545d-4240-8d50-bb38b1c97d86" providerId="ADAL" clId="{D044FF94-BB29-49E6-9B14-C6A35E4852BB}" dt="2024-04-03T23:48:27.660" v="633" actId="21"/>
          <ac:spMkLst>
            <pc:docMk/>
            <pc:sldMk cId="1650196519" sldId="2147481656"/>
            <ac:spMk id="33" creationId="{F82DF0CA-CC00-B3B6-DA60-4A3704BDC5C7}"/>
          </ac:spMkLst>
        </pc:spChg>
        <pc:spChg chg="add del">
          <ac:chgData name="Hixson, Lorraine" userId="c5a16fae-545d-4240-8d50-bb38b1c97d86" providerId="ADAL" clId="{D044FF94-BB29-49E6-9B14-C6A35E4852BB}" dt="2024-04-03T23:48:27.660" v="633" actId="21"/>
          <ac:spMkLst>
            <pc:docMk/>
            <pc:sldMk cId="1650196519" sldId="2147481656"/>
            <ac:spMk id="34" creationId="{9EC11AEE-185D-9379-60BE-121899F0335B}"/>
          </ac:spMkLst>
        </pc:spChg>
        <pc:spChg chg="add del">
          <ac:chgData name="Hixson, Lorraine" userId="c5a16fae-545d-4240-8d50-bb38b1c97d86" providerId="ADAL" clId="{D044FF94-BB29-49E6-9B14-C6A35E4852BB}" dt="2024-04-03T23:48:27.660" v="633" actId="21"/>
          <ac:spMkLst>
            <pc:docMk/>
            <pc:sldMk cId="1650196519" sldId="2147481656"/>
            <ac:spMk id="35" creationId="{965DFF06-F0F9-39F0-E6EE-B755DC478C43}"/>
          </ac:spMkLst>
        </pc:spChg>
        <pc:spChg chg="add del">
          <ac:chgData name="Hixson, Lorraine" userId="c5a16fae-545d-4240-8d50-bb38b1c97d86" providerId="ADAL" clId="{D044FF94-BB29-49E6-9B14-C6A35E4852BB}" dt="2024-04-03T23:48:27.660" v="633" actId="21"/>
          <ac:spMkLst>
            <pc:docMk/>
            <pc:sldMk cId="1650196519" sldId="2147481656"/>
            <ac:spMk id="36" creationId="{15CA75C7-34E4-EC07-B122-B7407DB1E14A}"/>
          </ac:spMkLst>
        </pc:spChg>
        <pc:spChg chg="add del">
          <ac:chgData name="Hixson, Lorraine" userId="c5a16fae-545d-4240-8d50-bb38b1c97d86" providerId="ADAL" clId="{D044FF94-BB29-49E6-9B14-C6A35E4852BB}" dt="2024-04-03T23:48:27.660" v="633" actId="21"/>
          <ac:spMkLst>
            <pc:docMk/>
            <pc:sldMk cId="1650196519" sldId="2147481656"/>
            <ac:spMk id="37" creationId="{3C4DF827-D3F2-2C1F-792A-83BEC995982B}"/>
          </ac:spMkLst>
        </pc:spChg>
        <pc:spChg chg="add del">
          <ac:chgData name="Hixson, Lorraine" userId="c5a16fae-545d-4240-8d50-bb38b1c97d86" providerId="ADAL" clId="{D044FF94-BB29-49E6-9B14-C6A35E4852BB}" dt="2024-04-03T23:48:27.660" v="633" actId="21"/>
          <ac:spMkLst>
            <pc:docMk/>
            <pc:sldMk cId="1650196519" sldId="2147481656"/>
            <ac:spMk id="38" creationId="{92DF8A64-4C36-851A-728B-10256B15BB4F}"/>
          </ac:spMkLst>
        </pc:spChg>
        <pc:spChg chg="add del">
          <ac:chgData name="Hixson, Lorraine" userId="c5a16fae-545d-4240-8d50-bb38b1c97d86" providerId="ADAL" clId="{D044FF94-BB29-49E6-9B14-C6A35E4852BB}" dt="2024-04-03T23:48:27.660" v="633" actId="21"/>
          <ac:spMkLst>
            <pc:docMk/>
            <pc:sldMk cId="1650196519" sldId="2147481656"/>
            <ac:spMk id="39" creationId="{D3B6F14A-E582-C3E3-0647-019344C0B49F}"/>
          </ac:spMkLst>
        </pc:spChg>
        <pc:spChg chg="add del">
          <ac:chgData name="Hixson, Lorraine" userId="c5a16fae-545d-4240-8d50-bb38b1c97d86" providerId="ADAL" clId="{D044FF94-BB29-49E6-9B14-C6A35E4852BB}" dt="2024-04-03T23:48:27.660" v="633" actId="21"/>
          <ac:spMkLst>
            <pc:docMk/>
            <pc:sldMk cId="1650196519" sldId="2147481656"/>
            <ac:spMk id="40" creationId="{E81350DC-48C2-9D8A-5A93-34F17C98F84C}"/>
          </ac:spMkLst>
        </pc:spChg>
        <pc:spChg chg="add del">
          <ac:chgData name="Hixson, Lorraine" userId="c5a16fae-545d-4240-8d50-bb38b1c97d86" providerId="ADAL" clId="{D044FF94-BB29-49E6-9B14-C6A35E4852BB}" dt="2024-04-03T23:48:27.660" v="633" actId="21"/>
          <ac:spMkLst>
            <pc:docMk/>
            <pc:sldMk cId="1650196519" sldId="2147481656"/>
            <ac:spMk id="41" creationId="{F1F8037F-B3B4-B292-8C18-AB3557D0C5D8}"/>
          </ac:spMkLst>
        </pc:spChg>
        <pc:spChg chg="add del">
          <ac:chgData name="Hixson, Lorraine" userId="c5a16fae-545d-4240-8d50-bb38b1c97d86" providerId="ADAL" clId="{D044FF94-BB29-49E6-9B14-C6A35E4852BB}" dt="2024-04-03T23:48:27.660" v="633" actId="21"/>
          <ac:spMkLst>
            <pc:docMk/>
            <pc:sldMk cId="1650196519" sldId="2147481656"/>
            <ac:spMk id="42" creationId="{C93DDBA0-E1E1-CD93-785D-AE43EEE2C388}"/>
          </ac:spMkLst>
        </pc:spChg>
        <pc:spChg chg="add del">
          <ac:chgData name="Hixson, Lorraine" userId="c5a16fae-545d-4240-8d50-bb38b1c97d86" providerId="ADAL" clId="{D044FF94-BB29-49E6-9B14-C6A35E4852BB}" dt="2024-04-03T23:48:27.660" v="633" actId="21"/>
          <ac:spMkLst>
            <pc:docMk/>
            <pc:sldMk cId="1650196519" sldId="2147481656"/>
            <ac:spMk id="43" creationId="{32B84BB1-764B-569F-0FF5-48762C469954}"/>
          </ac:spMkLst>
        </pc:spChg>
        <pc:spChg chg="add del">
          <ac:chgData name="Hixson, Lorraine" userId="c5a16fae-545d-4240-8d50-bb38b1c97d86" providerId="ADAL" clId="{D044FF94-BB29-49E6-9B14-C6A35E4852BB}" dt="2024-04-03T23:48:27.660" v="633" actId="21"/>
          <ac:spMkLst>
            <pc:docMk/>
            <pc:sldMk cId="1650196519" sldId="2147481656"/>
            <ac:spMk id="44" creationId="{FC9F38B9-608E-7F96-7E73-7B6DF3AA1667}"/>
          </ac:spMkLst>
        </pc:spChg>
        <pc:spChg chg="add del">
          <ac:chgData name="Hixson, Lorraine" userId="c5a16fae-545d-4240-8d50-bb38b1c97d86" providerId="ADAL" clId="{D044FF94-BB29-49E6-9B14-C6A35E4852BB}" dt="2024-04-03T23:48:27.660" v="633" actId="21"/>
          <ac:spMkLst>
            <pc:docMk/>
            <pc:sldMk cId="1650196519" sldId="2147481656"/>
            <ac:spMk id="45" creationId="{3B6E5454-5E4A-62DD-3270-51BDE9023CDB}"/>
          </ac:spMkLst>
        </pc:spChg>
        <pc:spChg chg="add del">
          <ac:chgData name="Hixson, Lorraine" userId="c5a16fae-545d-4240-8d50-bb38b1c97d86" providerId="ADAL" clId="{D044FF94-BB29-49E6-9B14-C6A35E4852BB}" dt="2024-04-03T23:48:27.660" v="633" actId="21"/>
          <ac:spMkLst>
            <pc:docMk/>
            <pc:sldMk cId="1650196519" sldId="2147481656"/>
            <ac:spMk id="46" creationId="{992781BA-6C7A-7484-1EF7-65C4409DA703}"/>
          </ac:spMkLst>
        </pc:spChg>
        <pc:spChg chg="add del">
          <ac:chgData name="Hixson, Lorraine" userId="c5a16fae-545d-4240-8d50-bb38b1c97d86" providerId="ADAL" clId="{D044FF94-BB29-49E6-9B14-C6A35E4852BB}" dt="2024-04-03T23:48:27.660" v="633" actId="21"/>
          <ac:spMkLst>
            <pc:docMk/>
            <pc:sldMk cId="1650196519" sldId="2147481656"/>
            <ac:spMk id="47" creationId="{FFADD07D-4C60-5A08-FD6C-B8B006E8F43B}"/>
          </ac:spMkLst>
        </pc:spChg>
        <pc:spChg chg="add del">
          <ac:chgData name="Hixson, Lorraine" userId="c5a16fae-545d-4240-8d50-bb38b1c97d86" providerId="ADAL" clId="{D044FF94-BB29-49E6-9B14-C6A35E4852BB}" dt="2024-04-03T23:48:27.660" v="633" actId="21"/>
          <ac:spMkLst>
            <pc:docMk/>
            <pc:sldMk cId="1650196519" sldId="2147481656"/>
            <ac:spMk id="48" creationId="{BD4C03CB-2D31-5370-3F1F-005A0888F154}"/>
          </ac:spMkLst>
        </pc:spChg>
        <pc:spChg chg="add del">
          <ac:chgData name="Hixson, Lorraine" userId="c5a16fae-545d-4240-8d50-bb38b1c97d86" providerId="ADAL" clId="{D044FF94-BB29-49E6-9B14-C6A35E4852BB}" dt="2024-04-03T23:48:27.660" v="633" actId="21"/>
          <ac:spMkLst>
            <pc:docMk/>
            <pc:sldMk cId="1650196519" sldId="2147481656"/>
            <ac:spMk id="49" creationId="{F6748BB7-85C4-F837-5AE7-C3B3B1B0D222}"/>
          </ac:spMkLst>
        </pc:spChg>
        <pc:spChg chg="add del">
          <ac:chgData name="Hixson, Lorraine" userId="c5a16fae-545d-4240-8d50-bb38b1c97d86" providerId="ADAL" clId="{D044FF94-BB29-49E6-9B14-C6A35E4852BB}" dt="2024-04-03T23:48:27.660" v="633" actId="21"/>
          <ac:spMkLst>
            <pc:docMk/>
            <pc:sldMk cId="1650196519" sldId="2147481656"/>
            <ac:spMk id="50" creationId="{E8C87152-C77D-5BB9-B415-2533AE99B5E8}"/>
          </ac:spMkLst>
        </pc:spChg>
        <pc:spChg chg="add del">
          <ac:chgData name="Hixson, Lorraine" userId="c5a16fae-545d-4240-8d50-bb38b1c97d86" providerId="ADAL" clId="{D044FF94-BB29-49E6-9B14-C6A35E4852BB}" dt="2024-04-03T23:48:27.660" v="633" actId="21"/>
          <ac:spMkLst>
            <pc:docMk/>
            <pc:sldMk cId="1650196519" sldId="2147481656"/>
            <ac:spMk id="51" creationId="{26152B82-DCF4-985C-7A2E-DEA43FA2EFD2}"/>
          </ac:spMkLst>
        </pc:spChg>
        <pc:spChg chg="add del">
          <ac:chgData name="Hixson, Lorraine" userId="c5a16fae-545d-4240-8d50-bb38b1c97d86" providerId="ADAL" clId="{D044FF94-BB29-49E6-9B14-C6A35E4852BB}" dt="2024-04-03T23:48:27.660" v="633" actId="21"/>
          <ac:spMkLst>
            <pc:docMk/>
            <pc:sldMk cId="1650196519" sldId="2147481656"/>
            <ac:spMk id="52" creationId="{5C003BF1-E2FA-5022-C895-B342F6F5D292}"/>
          </ac:spMkLst>
        </pc:spChg>
        <pc:spChg chg="add del">
          <ac:chgData name="Hixson, Lorraine" userId="c5a16fae-545d-4240-8d50-bb38b1c97d86" providerId="ADAL" clId="{D044FF94-BB29-49E6-9B14-C6A35E4852BB}" dt="2024-04-03T23:48:27.660" v="633" actId="21"/>
          <ac:spMkLst>
            <pc:docMk/>
            <pc:sldMk cId="1650196519" sldId="2147481656"/>
            <ac:spMk id="53" creationId="{7C89567B-4E8F-2533-783E-90923B715DAC}"/>
          </ac:spMkLst>
        </pc:spChg>
        <pc:spChg chg="add del">
          <ac:chgData name="Hixson, Lorraine" userId="c5a16fae-545d-4240-8d50-bb38b1c97d86" providerId="ADAL" clId="{D044FF94-BB29-49E6-9B14-C6A35E4852BB}" dt="2024-04-03T23:48:27.660" v="633" actId="21"/>
          <ac:spMkLst>
            <pc:docMk/>
            <pc:sldMk cId="1650196519" sldId="2147481656"/>
            <ac:spMk id="55" creationId="{A29B90B1-2ADB-B65E-6716-76C7613B6AF7}"/>
          </ac:spMkLst>
        </pc:spChg>
        <pc:picChg chg="add del">
          <ac:chgData name="Hixson, Lorraine" userId="c5a16fae-545d-4240-8d50-bb38b1c97d86" providerId="ADAL" clId="{D044FF94-BB29-49E6-9B14-C6A35E4852BB}" dt="2024-04-03T23:48:27.660" v="633" actId="21"/>
          <ac:picMkLst>
            <pc:docMk/>
            <pc:sldMk cId="1650196519" sldId="2147481656"/>
            <ac:picMk id="10" creationId="{25956AA5-9230-B4D1-290B-0B2F9BA10B9C}"/>
          </ac:picMkLst>
        </pc:picChg>
      </pc:sldChg>
      <pc:sldChg chg="delSp del">
        <pc:chgData name="Hixson, Lorraine" userId="c5a16fae-545d-4240-8d50-bb38b1c97d86" providerId="ADAL" clId="{D044FF94-BB29-49E6-9B14-C6A35E4852BB}" dt="2024-04-03T23:57:23.925" v="711" actId="47"/>
        <pc:sldMkLst>
          <pc:docMk/>
          <pc:sldMk cId="1230467450" sldId="2147481658"/>
        </pc:sldMkLst>
        <pc:spChg chg="del">
          <ac:chgData name="Hixson, Lorraine" userId="c5a16fae-545d-4240-8d50-bb38b1c97d86" providerId="ADAL" clId="{D044FF94-BB29-49E6-9B14-C6A35E4852BB}" dt="2024-04-03T23:55:00.598" v="670" actId="21"/>
          <ac:spMkLst>
            <pc:docMk/>
            <pc:sldMk cId="1230467450" sldId="2147481658"/>
            <ac:spMk id="2" creationId="{2AC1CAA3-211F-B186-C5C3-00062D6733E9}"/>
          </ac:spMkLst>
        </pc:spChg>
        <pc:spChg chg="del">
          <ac:chgData name="Hixson, Lorraine" userId="c5a16fae-545d-4240-8d50-bb38b1c97d86" providerId="ADAL" clId="{D044FF94-BB29-49E6-9B14-C6A35E4852BB}" dt="2024-04-03T23:55:00.598" v="670" actId="21"/>
          <ac:spMkLst>
            <pc:docMk/>
            <pc:sldMk cId="1230467450" sldId="2147481658"/>
            <ac:spMk id="4" creationId="{D56CBC34-4385-59F9-D9EC-F323C4E0F4D5}"/>
          </ac:spMkLst>
        </pc:spChg>
        <pc:spChg chg="del">
          <ac:chgData name="Hixson, Lorraine" userId="c5a16fae-545d-4240-8d50-bb38b1c97d86" providerId="ADAL" clId="{D044FF94-BB29-49E6-9B14-C6A35E4852BB}" dt="2024-04-03T23:55:00.598" v="670" actId="21"/>
          <ac:spMkLst>
            <pc:docMk/>
            <pc:sldMk cId="1230467450" sldId="2147481658"/>
            <ac:spMk id="7" creationId="{FF9F8D3E-BA34-7246-445B-94080913B61C}"/>
          </ac:spMkLst>
        </pc:spChg>
        <pc:spChg chg="del">
          <ac:chgData name="Hixson, Lorraine" userId="c5a16fae-545d-4240-8d50-bb38b1c97d86" providerId="ADAL" clId="{D044FF94-BB29-49E6-9B14-C6A35E4852BB}" dt="2024-04-03T23:55:00.598" v="670" actId="21"/>
          <ac:spMkLst>
            <pc:docMk/>
            <pc:sldMk cId="1230467450" sldId="2147481658"/>
            <ac:spMk id="10" creationId="{582AACDB-837E-9F0E-46B3-2A2BAFC7937B}"/>
          </ac:spMkLst>
        </pc:spChg>
        <pc:spChg chg="del">
          <ac:chgData name="Hixson, Lorraine" userId="c5a16fae-545d-4240-8d50-bb38b1c97d86" providerId="ADAL" clId="{D044FF94-BB29-49E6-9B14-C6A35E4852BB}" dt="2024-04-03T23:55:00.598" v="670" actId="21"/>
          <ac:spMkLst>
            <pc:docMk/>
            <pc:sldMk cId="1230467450" sldId="2147481658"/>
            <ac:spMk id="11" creationId="{32CE3381-D8EE-806E-0C47-B0C57E3DFFED}"/>
          </ac:spMkLst>
        </pc:spChg>
        <pc:spChg chg="del">
          <ac:chgData name="Hixson, Lorraine" userId="c5a16fae-545d-4240-8d50-bb38b1c97d86" providerId="ADAL" clId="{D044FF94-BB29-49E6-9B14-C6A35E4852BB}" dt="2024-04-03T23:55:00.598" v="670" actId="21"/>
          <ac:spMkLst>
            <pc:docMk/>
            <pc:sldMk cId="1230467450" sldId="2147481658"/>
            <ac:spMk id="14" creationId="{317DB18F-9880-67F5-84C8-44AA72FF3F96}"/>
          </ac:spMkLst>
        </pc:spChg>
        <pc:spChg chg="del">
          <ac:chgData name="Hixson, Lorraine" userId="c5a16fae-545d-4240-8d50-bb38b1c97d86" providerId="ADAL" clId="{D044FF94-BB29-49E6-9B14-C6A35E4852BB}" dt="2024-04-03T23:55:00.598" v="670" actId="21"/>
          <ac:spMkLst>
            <pc:docMk/>
            <pc:sldMk cId="1230467450" sldId="2147481658"/>
            <ac:spMk id="15" creationId="{80A00A8B-870E-3547-642A-526CA174AB84}"/>
          </ac:spMkLst>
        </pc:spChg>
        <pc:spChg chg="del">
          <ac:chgData name="Hixson, Lorraine" userId="c5a16fae-545d-4240-8d50-bb38b1c97d86" providerId="ADAL" clId="{D044FF94-BB29-49E6-9B14-C6A35E4852BB}" dt="2024-04-03T23:55:00.598" v="670" actId="21"/>
          <ac:spMkLst>
            <pc:docMk/>
            <pc:sldMk cId="1230467450" sldId="2147481658"/>
            <ac:spMk id="16" creationId="{32FF25FC-075F-8F6B-25AE-0FB9C3D7DA5A}"/>
          </ac:spMkLst>
        </pc:spChg>
        <pc:spChg chg="del">
          <ac:chgData name="Hixson, Lorraine" userId="c5a16fae-545d-4240-8d50-bb38b1c97d86" providerId="ADAL" clId="{D044FF94-BB29-49E6-9B14-C6A35E4852BB}" dt="2024-04-03T23:55:00.598" v="670" actId="21"/>
          <ac:spMkLst>
            <pc:docMk/>
            <pc:sldMk cId="1230467450" sldId="2147481658"/>
            <ac:spMk id="18" creationId="{E2097D47-76F3-868B-BB70-5C8D5C495C9F}"/>
          </ac:spMkLst>
        </pc:spChg>
        <pc:spChg chg="del">
          <ac:chgData name="Hixson, Lorraine" userId="c5a16fae-545d-4240-8d50-bb38b1c97d86" providerId="ADAL" clId="{D044FF94-BB29-49E6-9B14-C6A35E4852BB}" dt="2024-04-03T23:55:00.598" v="670" actId="21"/>
          <ac:spMkLst>
            <pc:docMk/>
            <pc:sldMk cId="1230467450" sldId="2147481658"/>
            <ac:spMk id="21" creationId="{8F971660-196C-361D-4DAB-6FFD554D2341}"/>
          </ac:spMkLst>
        </pc:spChg>
        <pc:spChg chg="del">
          <ac:chgData name="Hixson, Lorraine" userId="c5a16fae-545d-4240-8d50-bb38b1c97d86" providerId="ADAL" clId="{D044FF94-BB29-49E6-9B14-C6A35E4852BB}" dt="2024-04-03T23:55:00.598" v="670" actId="21"/>
          <ac:spMkLst>
            <pc:docMk/>
            <pc:sldMk cId="1230467450" sldId="2147481658"/>
            <ac:spMk id="22" creationId="{EC520528-109B-1740-B0B9-0A460C6E76F5}"/>
          </ac:spMkLst>
        </pc:spChg>
        <pc:spChg chg="del">
          <ac:chgData name="Hixson, Lorraine" userId="c5a16fae-545d-4240-8d50-bb38b1c97d86" providerId="ADAL" clId="{D044FF94-BB29-49E6-9B14-C6A35E4852BB}" dt="2024-04-03T23:55:00.598" v="670" actId="21"/>
          <ac:spMkLst>
            <pc:docMk/>
            <pc:sldMk cId="1230467450" sldId="2147481658"/>
            <ac:spMk id="23" creationId="{83495CB9-2366-39AB-350A-2FEB69D7785C}"/>
          </ac:spMkLst>
        </pc:spChg>
        <pc:spChg chg="del">
          <ac:chgData name="Hixson, Lorraine" userId="c5a16fae-545d-4240-8d50-bb38b1c97d86" providerId="ADAL" clId="{D044FF94-BB29-49E6-9B14-C6A35E4852BB}" dt="2024-04-03T23:55:00.598" v="670" actId="21"/>
          <ac:spMkLst>
            <pc:docMk/>
            <pc:sldMk cId="1230467450" sldId="2147481658"/>
            <ac:spMk id="25" creationId="{8B51B43A-8CAE-F011-8FFF-660F61D4D7D0}"/>
          </ac:spMkLst>
        </pc:spChg>
        <pc:spChg chg="del">
          <ac:chgData name="Hixson, Lorraine" userId="c5a16fae-545d-4240-8d50-bb38b1c97d86" providerId="ADAL" clId="{D044FF94-BB29-49E6-9B14-C6A35E4852BB}" dt="2024-04-03T23:55:00.598" v="670" actId="21"/>
          <ac:spMkLst>
            <pc:docMk/>
            <pc:sldMk cId="1230467450" sldId="2147481658"/>
            <ac:spMk id="26" creationId="{E0B3CC6C-460D-8537-E95E-62739275AE05}"/>
          </ac:spMkLst>
        </pc:spChg>
        <pc:spChg chg="del">
          <ac:chgData name="Hixson, Lorraine" userId="c5a16fae-545d-4240-8d50-bb38b1c97d86" providerId="ADAL" clId="{D044FF94-BB29-49E6-9B14-C6A35E4852BB}" dt="2024-04-03T23:55:00.598" v="670" actId="21"/>
          <ac:spMkLst>
            <pc:docMk/>
            <pc:sldMk cId="1230467450" sldId="2147481658"/>
            <ac:spMk id="28" creationId="{F91FB4D2-67C6-DE95-4D60-944966891EC1}"/>
          </ac:spMkLst>
        </pc:spChg>
        <pc:spChg chg="del">
          <ac:chgData name="Hixson, Lorraine" userId="c5a16fae-545d-4240-8d50-bb38b1c97d86" providerId="ADAL" clId="{D044FF94-BB29-49E6-9B14-C6A35E4852BB}" dt="2024-04-03T23:55:00.598" v="670" actId="21"/>
          <ac:spMkLst>
            <pc:docMk/>
            <pc:sldMk cId="1230467450" sldId="2147481658"/>
            <ac:spMk id="29" creationId="{18AF3F41-B8E3-06CC-0B40-1AF09A1605E6}"/>
          </ac:spMkLst>
        </pc:spChg>
        <pc:spChg chg="del">
          <ac:chgData name="Hixson, Lorraine" userId="c5a16fae-545d-4240-8d50-bb38b1c97d86" providerId="ADAL" clId="{D044FF94-BB29-49E6-9B14-C6A35E4852BB}" dt="2024-04-03T23:55:00.598" v="670" actId="21"/>
          <ac:spMkLst>
            <pc:docMk/>
            <pc:sldMk cId="1230467450" sldId="2147481658"/>
            <ac:spMk id="30" creationId="{ECAC0FB1-0718-3BEF-770D-8CFFF1600CD3}"/>
          </ac:spMkLst>
        </pc:spChg>
        <pc:picChg chg="del">
          <ac:chgData name="Hixson, Lorraine" userId="c5a16fae-545d-4240-8d50-bb38b1c97d86" providerId="ADAL" clId="{D044FF94-BB29-49E6-9B14-C6A35E4852BB}" dt="2024-04-03T23:55:00.598" v="670" actId="21"/>
          <ac:picMkLst>
            <pc:docMk/>
            <pc:sldMk cId="1230467450" sldId="2147481658"/>
            <ac:picMk id="31" creationId="{2C4E8BCE-EB96-B321-F7F1-AFCC4B597CEF}"/>
          </ac:picMkLst>
        </pc:picChg>
        <pc:picChg chg="del">
          <ac:chgData name="Hixson, Lorraine" userId="c5a16fae-545d-4240-8d50-bb38b1c97d86" providerId="ADAL" clId="{D044FF94-BB29-49E6-9B14-C6A35E4852BB}" dt="2024-04-03T23:55:00.598" v="670" actId="21"/>
          <ac:picMkLst>
            <pc:docMk/>
            <pc:sldMk cId="1230467450" sldId="2147481658"/>
            <ac:picMk id="32" creationId="{879F7BB9-3753-4545-1E1E-20558A1E6917}"/>
          </ac:picMkLst>
        </pc:picChg>
        <pc:picChg chg="del">
          <ac:chgData name="Hixson, Lorraine" userId="c5a16fae-545d-4240-8d50-bb38b1c97d86" providerId="ADAL" clId="{D044FF94-BB29-49E6-9B14-C6A35E4852BB}" dt="2024-04-03T23:55:00.598" v="670" actId="21"/>
          <ac:picMkLst>
            <pc:docMk/>
            <pc:sldMk cId="1230467450" sldId="2147481658"/>
            <ac:picMk id="33" creationId="{35D7174F-F237-3BA7-78E7-DE97337E184C}"/>
          </ac:picMkLst>
        </pc:picChg>
        <pc:picChg chg="del">
          <ac:chgData name="Hixson, Lorraine" userId="c5a16fae-545d-4240-8d50-bb38b1c97d86" providerId="ADAL" clId="{D044FF94-BB29-49E6-9B14-C6A35E4852BB}" dt="2024-04-03T23:55:00.598" v="670" actId="21"/>
          <ac:picMkLst>
            <pc:docMk/>
            <pc:sldMk cId="1230467450" sldId="2147481658"/>
            <ac:picMk id="48" creationId="{7BADE347-0668-940F-8F8E-FCF7278E65A2}"/>
          </ac:picMkLst>
        </pc:picChg>
      </pc:sldChg>
      <pc:sldChg chg="modSp del mod modShow delCm">
        <pc:chgData name="Hixson, Lorraine" userId="c5a16fae-545d-4240-8d50-bb38b1c97d86" providerId="ADAL" clId="{D044FF94-BB29-49E6-9B14-C6A35E4852BB}" dt="2024-04-04T17:41:22.656" v="2154" actId="47"/>
        <pc:sldMkLst>
          <pc:docMk/>
          <pc:sldMk cId="2981082607" sldId="2147481665"/>
        </pc:sldMkLst>
        <pc:spChg chg="mod">
          <ac:chgData name="Hixson, Lorraine" userId="c5a16fae-545d-4240-8d50-bb38b1c97d86" providerId="ADAL" clId="{D044FF94-BB29-49E6-9B14-C6A35E4852BB}" dt="2024-04-04T17:28:48.879" v="1919" actId="555"/>
          <ac:spMkLst>
            <pc:docMk/>
            <pc:sldMk cId="2981082607" sldId="2147481665"/>
            <ac:spMk id="3" creationId="{758DDDBE-BA0B-91A6-78D7-9ACAF87CA40D}"/>
          </ac:spMkLst>
        </pc:spChg>
        <pc:spChg chg="mod">
          <ac:chgData name="Hixson, Lorraine" userId="c5a16fae-545d-4240-8d50-bb38b1c97d86" providerId="ADAL" clId="{D044FF94-BB29-49E6-9B14-C6A35E4852BB}" dt="2024-04-04T17:38:16.349" v="2146" actId="14100"/>
          <ac:spMkLst>
            <pc:docMk/>
            <pc:sldMk cId="2981082607" sldId="2147481665"/>
            <ac:spMk id="6" creationId="{1D24DB28-9261-71D9-1EBC-F4957C63F631}"/>
          </ac:spMkLst>
        </pc:spChg>
        <pc:spChg chg="mod">
          <ac:chgData name="Hixson, Lorraine" userId="c5a16fae-545d-4240-8d50-bb38b1c97d86" providerId="ADAL" clId="{D044FF94-BB29-49E6-9B14-C6A35E4852BB}" dt="2024-04-04T17:28:48.879" v="1919" actId="555"/>
          <ac:spMkLst>
            <pc:docMk/>
            <pc:sldMk cId="2981082607" sldId="2147481665"/>
            <ac:spMk id="113" creationId="{D71DF0AE-11BE-BD83-92E8-4D00BA81EAB1}"/>
          </ac:spMkLst>
        </pc:spChg>
        <pc:spChg chg="mod">
          <ac:chgData name="Hixson, Lorraine" userId="c5a16fae-545d-4240-8d50-bb38b1c97d86" providerId="ADAL" clId="{D044FF94-BB29-49E6-9B14-C6A35E4852BB}" dt="2024-04-04T17:28:48.879" v="1919" actId="555"/>
          <ac:spMkLst>
            <pc:docMk/>
            <pc:sldMk cId="2981082607" sldId="2147481665"/>
            <ac:spMk id="121" creationId="{D69A2F2F-3441-2A3C-F591-5A4B464C1049}"/>
          </ac:spMkLst>
        </pc:spChg>
        <pc:spChg chg="mod">
          <ac:chgData name="Hixson, Lorraine" userId="c5a16fae-545d-4240-8d50-bb38b1c97d86" providerId="ADAL" clId="{D044FF94-BB29-49E6-9B14-C6A35E4852BB}" dt="2024-04-04T17:28:48.879" v="1919" actId="555"/>
          <ac:spMkLst>
            <pc:docMk/>
            <pc:sldMk cId="2981082607" sldId="2147481665"/>
            <ac:spMk id="124" creationId="{6FF398DE-7CD1-7CFC-18CA-951362814963}"/>
          </ac:spMkLst>
        </pc:spChg>
        <pc:spChg chg="mod">
          <ac:chgData name="Hixson, Lorraine" userId="c5a16fae-545d-4240-8d50-bb38b1c97d86" providerId="ADAL" clId="{D044FF94-BB29-49E6-9B14-C6A35E4852BB}" dt="2024-04-04T17:38:05.322" v="2145" actId="555"/>
          <ac:spMkLst>
            <pc:docMk/>
            <pc:sldMk cId="2981082607" sldId="2147481665"/>
            <ac:spMk id="151" creationId="{FC6C7FA2-6B1A-ED96-419D-AE19BD5863B7}"/>
          </ac:spMkLst>
        </pc:spChg>
        <pc:spChg chg="mod">
          <ac:chgData name="Hixson, Lorraine" userId="c5a16fae-545d-4240-8d50-bb38b1c97d86" providerId="ADAL" clId="{D044FF94-BB29-49E6-9B14-C6A35E4852BB}" dt="2024-04-04T17:38:05.322" v="2145" actId="555"/>
          <ac:spMkLst>
            <pc:docMk/>
            <pc:sldMk cId="2981082607" sldId="2147481665"/>
            <ac:spMk id="152" creationId="{AC7AA158-DF69-375A-40DE-0255BE2A868B}"/>
          </ac:spMkLst>
        </pc:spChg>
      </pc:sldChg>
      <pc:sldChg chg="delSp del mod">
        <pc:chgData name="Hixson, Lorraine" userId="c5a16fae-545d-4240-8d50-bb38b1c97d86" providerId="ADAL" clId="{D044FF94-BB29-49E6-9B14-C6A35E4852BB}" dt="2024-04-03T23:54:52.609" v="669" actId="47"/>
        <pc:sldMkLst>
          <pc:docMk/>
          <pc:sldMk cId="37862677" sldId="2147481667"/>
        </pc:sldMkLst>
        <pc:spChg chg="del">
          <ac:chgData name="Hixson, Lorraine" userId="c5a16fae-545d-4240-8d50-bb38b1c97d86" providerId="ADAL" clId="{D044FF94-BB29-49E6-9B14-C6A35E4852BB}" dt="2024-04-03T23:50:13.518" v="657" actId="21"/>
          <ac:spMkLst>
            <pc:docMk/>
            <pc:sldMk cId="37862677" sldId="2147481667"/>
            <ac:spMk id="10" creationId="{10C72E50-FD3C-7602-F708-F9A25823AEA7}"/>
          </ac:spMkLst>
        </pc:spChg>
        <pc:spChg chg="del">
          <ac:chgData name="Hixson, Lorraine" userId="c5a16fae-545d-4240-8d50-bb38b1c97d86" providerId="ADAL" clId="{D044FF94-BB29-49E6-9B14-C6A35E4852BB}" dt="2024-04-03T23:54:33.442" v="665" actId="21"/>
          <ac:spMkLst>
            <pc:docMk/>
            <pc:sldMk cId="37862677" sldId="2147481667"/>
            <ac:spMk id="14" creationId="{33C8DB89-E6AE-D263-51E7-D905FF74B9F7}"/>
          </ac:spMkLst>
        </pc:spChg>
        <pc:spChg chg="del">
          <ac:chgData name="Hixson, Lorraine" userId="c5a16fae-545d-4240-8d50-bb38b1c97d86" providerId="ADAL" clId="{D044FF94-BB29-49E6-9B14-C6A35E4852BB}" dt="2024-04-03T23:50:13.518" v="657" actId="21"/>
          <ac:spMkLst>
            <pc:docMk/>
            <pc:sldMk cId="37862677" sldId="2147481667"/>
            <ac:spMk id="22" creationId="{C64666EA-9D75-9DBA-B40F-B57FFC33FF8A}"/>
          </ac:spMkLst>
        </pc:spChg>
        <pc:spChg chg="del">
          <ac:chgData name="Hixson, Lorraine" userId="c5a16fae-545d-4240-8d50-bb38b1c97d86" providerId="ADAL" clId="{D044FF94-BB29-49E6-9B14-C6A35E4852BB}" dt="2024-04-03T23:50:13.518" v="657" actId="21"/>
          <ac:spMkLst>
            <pc:docMk/>
            <pc:sldMk cId="37862677" sldId="2147481667"/>
            <ac:spMk id="23" creationId="{B1BE5D58-33DC-6B42-F1A0-7E522CF8E8B6}"/>
          </ac:spMkLst>
        </pc:spChg>
        <pc:spChg chg="del">
          <ac:chgData name="Hixson, Lorraine" userId="c5a16fae-545d-4240-8d50-bb38b1c97d86" providerId="ADAL" clId="{D044FF94-BB29-49E6-9B14-C6A35E4852BB}" dt="2024-04-03T23:50:13.518" v="657" actId="21"/>
          <ac:spMkLst>
            <pc:docMk/>
            <pc:sldMk cId="37862677" sldId="2147481667"/>
            <ac:spMk id="24" creationId="{D67F5812-44E1-A0BB-E80F-11382EC2CD18}"/>
          </ac:spMkLst>
        </pc:spChg>
        <pc:spChg chg="del">
          <ac:chgData name="Hixson, Lorraine" userId="c5a16fae-545d-4240-8d50-bb38b1c97d86" providerId="ADAL" clId="{D044FF94-BB29-49E6-9B14-C6A35E4852BB}" dt="2024-04-03T23:50:13.518" v="657" actId="21"/>
          <ac:spMkLst>
            <pc:docMk/>
            <pc:sldMk cId="37862677" sldId="2147481667"/>
            <ac:spMk id="25" creationId="{1A5FE0FE-3B19-96B9-9412-7773C1D9911B}"/>
          </ac:spMkLst>
        </pc:spChg>
        <pc:spChg chg="del">
          <ac:chgData name="Hixson, Lorraine" userId="c5a16fae-545d-4240-8d50-bb38b1c97d86" providerId="ADAL" clId="{D044FF94-BB29-49E6-9B14-C6A35E4852BB}" dt="2024-04-03T23:50:13.518" v="657" actId="21"/>
          <ac:spMkLst>
            <pc:docMk/>
            <pc:sldMk cId="37862677" sldId="2147481667"/>
            <ac:spMk id="26" creationId="{8DCFDCA4-54BB-99CD-D40A-EE2FD6BFB9BB}"/>
          </ac:spMkLst>
        </pc:spChg>
        <pc:spChg chg="del">
          <ac:chgData name="Hixson, Lorraine" userId="c5a16fae-545d-4240-8d50-bb38b1c97d86" providerId="ADAL" clId="{D044FF94-BB29-49E6-9B14-C6A35E4852BB}" dt="2024-04-03T23:50:13.518" v="657" actId="21"/>
          <ac:spMkLst>
            <pc:docMk/>
            <pc:sldMk cId="37862677" sldId="2147481667"/>
            <ac:spMk id="28" creationId="{6CC16D86-AB33-2F5B-93E4-99C72F0FA5FB}"/>
          </ac:spMkLst>
        </pc:spChg>
        <pc:spChg chg="del">
          <ac:chgData name="Hixson, Lorraine" userId="c5a16fae-545d-4240-8d50-bb38b1c97d86" providerId="ADAL" clId="{D044FF94-BB29-49E6-9B14-C6A35E4852BB}" dt="2024-04-03T23:50:13.518" v="657" actId="21"/>
          <ac:spMkLst>
            <pc:docMk/>
            <pc:sldMk cId="37862677" sldId="2147481667"/>
            <ac:spMk id="29" creationId="{87F760BA-6B35-9617-0F3C-4620EC2D8F1E}"/>
          </ac:spMkLst>
        </pc:spChg>
        <pc:graphicFrameChg chg="del">
          <ac:chgData name="Hixson, Lorraine" userId="c5a16fae-545d-4240-8d50-bb38b1c97d86" providerId="ADAL" clId="{D044FF94-BB29-49E6-9B14-C6A35E4852BB}" dt="2024-04-03T23:50:13.518" v="657" actId="21"/>
          <ac:graphicFrameMkLst>
            <pc:docMk/>
            <pc:sldMk cId="37862677" sldId="2147481667"/>
            <ac:graphicFrameMk id="13" creationId="{9B81C8D2-319C-E2CB-D398-1BB3EF5007B3}"/>
          </ac:graphicFrameMkLst>
        </pc:graphicFrameChg>
        <pc:picChg chg="del">
          <ac:chgData name="Hixson, Lorraine" userId="c5a16fae-545d-4240-8d50-bb38b1c97d86" providerId="ADAL" clId="{D044FF94-BB29-49E6-9B14-C6A35E4852BB}" dt="2024-04-03T23:50:13.518" v="657" actId="21"/>
          <ac:picMkLst>
            <pc:docMk/>
            <pc:sldMk cId="37862677" sldId="2147481667"/>
            <ac:picMk id="15" creationId="{2E5E2C79-80FF-8553-D3F1-D5C6835CD91F}"/>
          </ac:picMkLst>
        </pc:picChg>
        <pc:picChg chg="del">
          <ac:chgData name="Hixson, Lorraine" userId="c5a16fae-545d-4240-8d50-bb38b1c97d86" providerId="ADAL" clId="{D044FF94-BB29-49E6-9B14-C6A35E4852BB}" dt="2024-04-03T23:50:13.518" v="657" actId="21"/>
          <ac:picMkLst>
            <pc:docMk/>
            <pc:sldMk cId="37862677" sldId="2147481667"/>
            <ac:picMk id="17" creationId="{89E39D4B-40E6-D3CF-582B-A59EB5A81A20}"/>
          </ac:picMkLst>
        </pc:picChg>
      </pc:sldChg>
      <pc:sldChg chg="del">
        <pc:chgData name="Hixson, Lorraine" userId="c5a16fae-545d-4240-8d50-bb38b1c97d86" providerId="ADAL" clId="{D044FF94-BB29-49E6-9B14-C6A35E4852BB}" dt="2024-04-03T23:02:21.232" v="138" actId="47"/>
        <pc:sldMkLst>
          <pc:docMk/>
          <pc:sldMk cId="2764176670" sldId="2147481673"/>
        </pc:sldMkLst>
      </pc:sldChg>
      <pc:sldChg chg="addSp delSp modSp del mod">
        <pc:chgData name="Hixson, Lorraine" userId="c5a16fae-545d-4240-8d50-bb38b1c97d86" providerId="ADAL" clId="{D044FF94-BB29-49E6-9B14-C6A35E4852BB}" dt="2024-04-04T00:05:03.358" v="985" actId="47"/>
        <pc:sldMkLst>
          <pc:docMk/>
          <pc:sldMk cId="3354921089" sldId="2147481675"/>
        </pc:sldMkLst>
        <pc:spChg chg="del">
          <ac:chgData name="Hixson, Lorraine" userId="c5a16fae-545d-4240-8d50-bb38b1c97d86" providerId="ADAL" clId="{D044FF94-BB29-49E6-9B14-C6A35E4852BB}" dt="2024-04-04T00:04:32.100" v="978" actId="21"/>
          <ac:spMkLst>
            <pc:docMk/>
            <pc:sldMk cId="3354921089" sldId="2147481675"/>
            <ac:spMk id="3" creationId="{430A5FD7-007F-4A14-A571-C3AC30027688}"/>
          </ac:spMkLst>
        </pc:spChg>
        <pc:spChg chg="add mod">
          <ac:chgData name="Hixson, Lorraine" userId="c5a16fae-545d-4240-8d50-bb38b1c97d86" providerId="ADAL" clId="{D044FF94-BB29-49E6-9B14-C6A35E4852BB}" dt="2024-04-04T00:04:32.100" v="978" actId="21"/>
          <ac:spMkLst>
            <pc:docMk/>
            <pc:sldMk cId="3354921089" sldId="2147481675"/>
            <ac:spMk id="4" creationId="{F18DFCB4-AA6B-68C3-BA67-D348CB41E59E}"/>
          </ac:spMkLst>
        </pc:spChg>
        <pc:spChg chg="del">
          <ac:chgData name="Hixson, Lorraine" userId="c5a16fae-545d-4240-8d50-bb38b1c97d86" providerId="ADAL" clId="{D044FF94-BB29-49E6-9B14-C6A35E4852BB}" dt="2024-04-04T00:04:32.100" v="978" actId="21"/>
          <ac:spMkLst>
            <pc:docMk/>
            <pc:sldMk cId="3354921089" sldId="2147481675"/>
            <ac:spMk id="22" creationId="{972C4AA4-1994-8D15-1967-BF26506D60E5}"/>
          </ac:spMkLst>
        </pc:spChg>
        <pc:spChg chg="del">
          <ac:chgData name="Hixson, Lorraine" userId="c5a16fae-545d-4240-8d50-bb38b1c97d86" providerId="ADAL" clId="{D044FF94-BB29-49E6-9B14-C6A35E4852BB}" dt="2024-04-04T00:04:32.100" v="978" actId="21"/>
          <ac:spMkLst>
            <pc:docMk/>
            <pc:sldMk cId="3354921089" sldId="2147481675"/>
            <ac:spMk id="41" creationId="{4E317849-A471-43F2-F072-C65CF05F2D2B}"/>
          </ac:spMkLst>
        </pc:spChg>
        <pc:spChg chg="del">
          <ac:chgData name="Hixson, Lorraine" userId="c5a16fae-545d-4240-8d50-bb38b1c97d86" providerId="ADAL" clId="{D044FF94-BB29-49E6-9B14-C6A35E4852BB}" dt="2024-04-04T00:04:32.100" v="978" actId="21"/>
          <ac:spMkLst>
            <pc:docMk/>
            <pc:sldMk cId="3354921089" sldId="2147481675"/>
            <ac:spMk id="44" creationId="{D598D705-AA3E-E8D2-6F3E-5076E95AC2B8}"/>
          </ac:spMkLst>
        </pc:spChg>
        <pc:spChg chg="del">
          <ac:chgData name="Hixson, Lorraine" userId="c5a16fae-545d-4240-8d50-bb38b1c97d86" providerId="ADAL" clId="{D044FF94-BB29-49E6-9B14-C6A35E4852BB}" dt="2024-04-04T00:04:32.100" v="978" actId="21"/>
          <ac:spMkLst>
            <pc:docMk/>
            <pc:sldMk cId="3354921089" sldId="2147481675"/>
            <ac:spMk id="45" creationId="{E28EAB1B-F943-C07A-E28C-1128C8BFFC7D}"/>
          </ac:spMkLst>
        </pc:spChg>
        <pc:spChg chg="del">
          <ac:chgData name="Hixson, Lorraine" userId="c5a16fae-545d-4240-8d50-bb38b1c97d86" providerId="ADAL" clId="{D044FF94-BB29-49E6-9B14-C6A35E4852BB}" dt="2024-04-04T00:04:32.100" v="978" actId="21"/>
          <ac:spMkLst>
            <pc:docMk/>
            <pc:sldMk cId="3354921089" sldId="2147481675"/>
            <ac:spMk id="46" creationId="{22142F79-E547-5448-916A-47F5B50E605E}"/>
          </ac:spMkLst>
        </pc:spChg>
        <pc:spChg chg="del">
          <ac:chgData name="Hixson, Lorraine" userId="c5a16fae-545d-4240-8d50-bb38b1c97d86" providerId="ADAL" clId="{D044FF94-BB29-49E6-9B14-C6A35E4852BB}" dt="2024-04-04T00:04:32.100" v="978" actId="21"/>
          <ac:spMkLst>
            <pc:docMk/>
            <pc:sldMk cId="3354921089" sldId="2147481675"/>
            <ac:spMk id="47" creationId="{5F934DD3-AF8F-BAC4-FA3F-2D24F1E5678C}"/>
          </ac:spMkLst>
        </pc:spChg>
        <pc:spChg chg="del">
          <ac:chgData name="Hixson, Lorraine" userId="c5a16fae-545d-4240-8d50-bb38b1c97d86" providerId="ADAL" clId="{D044FF94-BB29-49E6-9B14-C6A35E4852BB}" dt="2024-04-04T00:04:32.100" v="978" actId="21"/>
          <ac:spMkLst>
            <pc:docMk/>
            <pc:sldMk cId="3354921089" sldId="2147481675"/>
            <ac:spMk id="51" creationId="{4C1836C5-C142-191D-09BB-68472EB53A5A}"/>
          </ac:spMkLst>
        </pc:spChg>
        <pc:spChg chg="del">
          <ac:chgData name="Hixson, Lorraine" userId="c5a16fae-545d-4240-8d50-bb38b1c97d86" providerId="ADAL" clId="{D044FF94-BB29-49E6-9B14-C6A35E4852BB}" dt="2024-04-04T00:04:32.100" v="978" actId="21"/>
          <ac:spMkLst>
            <pc:docMk/>
            <pc:sldMk cId="3354921089" sldId="2147481675"/>
            <ac:spMk id="59" creationId="{C25D277B-451A-6001-D59D-8795348334EF}"/>
          </ac:spMkLst>
        </pc:spChg>
        <pc:spChg chg="del">
          <ac:chgData name="Hixson, Lorraine" userId="c5a16fae-545d-4240-8d50-bb38b1c97d86" providerId="ADAL" clId="{D044FF94-BB29-49E6-9B14-C6A35E4852BB}" dt="2024-04-04T00:04:32.100" v="978" actId="21"/>
          <ac:spMkLst>
            <pc:docMk/>
            <pc:sldMk cId="3354921089" sldId="2147481675"/>
            <ac:spMk id="60" creationId="{99AE3D82-78F7-06FC-5B8A-F4A945876D87}"/>
          </ac:spMkLst>
        </pc:spChg>
        <pc:spChg chg="del">
          <ac:chgData name="Hixson, Lorraine" userId="c5a16fae-545d-4240-8d50-bb38b1c97d86" providerId="ADAL" clId="{D044FF94-BB29-49E6-9B14-C6A35E4852BB}" dt="2024-04-04T00:04:32.100" v="978" actId="21"/>
          <ac:spMkLst>
            <pc:docMk/>
            <pc:sldMk cId="3354921089" sldId="2147481675"/>
            <ac:spMk id="63" creationId="{67F3DE3A-5006-1779-9D8D-9E3020C6367C}"/>
          </ac:spMkLst>
        </pc:spChg>
        <pc:spChg chg="del">
          <ac:chgData name="Hixson, Lorraine" userId="c5a16fae-545d-4240-8d50-bb38b1c97d86" providerId="ADAL" clId="{D044FF94-BB29-49E6-9B14-C6A35E4852BB}" dt="2024-04-04T00:04:32.100" v="978" actId="21"/>
          <ac:spMkLst>
            <pc:docMk/>
            <pc:sldMk cId="3354921089" sldId="2147481675"/>
            <ac:spMk id="64" creationId="{C2A031CE-65AA-3653-BF1B-9915485932D1}"/>
          </ac:spMkLst>
        </pc:spChg>
        <pc:spChg chg="del">
          <ac:chgData name="Hixson, Lorraine" userId="c5a16fae-545d-4240-8d50-bb38b1c97d86" providerId="ADAL" clId="{D044FF94-BB29-49E6-9B14-C6A35E4852BB}" dt="2024-04-04T00:04:32.100" v="978" actId="21"/>
          <ac:spMkLst>
            <pc:docMk/>
            <pc:sldMk cId="3354921089" sldId="2147481675"/>
            <ac:spMk id="65" creationId="{43B1DA35-97F5-7242-CF0D-F7F01CCE5767}"/>
          </ac:spMkLst>
        </pc:spChg>
        <pc:spChg chg="del">
          <ac:chgData name="Hixson, Lorraine" userId="c5a16fae-545d-4240-8d50-bb38b1c97d86" providerId="ADAL" clId="{D044FF94-BB29-49E6-9B14-C6A35E4852BB}" dt="2024-04-04T00:04:32.100" v="978" actId="21"/>
          <ac:spMkLst>
            <pc:docMk/>
            <pc:sldMk cId="3354921089" sldId="2147481675"/>
            <ac:spMk id="66" creationId="{5E61E4F5-B06C-7ABA-3474-96E3ED7E55C7}"/>
          </ac:spMkLst>
        </pc:spChg>
        <pc:spChg chg="del">
          <ac:chgData name="Hixson, Lorraine" userId="c5a16fae-545d-4240-8d50-bb38b1c97d86" providerId="ADAL" clId="{D044FF94-BB29-49E6-9B14-C6A35E4852BB}" dt="2024-04-04T00:04:32.100" v="978" actId="21"/>
          <ac:spMkLst>
            <pc:docMk/>
            <pc:sldMk cId="3354921089" sldId="2147481675"/>
            <ac:spMk id="67" creationId="{0A3A995D-7CB0-8273-BB45-E24A7C2D2EC8}"/>
          </ac:spMkLst>
        </pc:spChg>
        <pc:spChg chg="del">
          <ac:chgData name="Hixson, Lorraine" userId="c5a16fae-545d-4240-8d50-bb38b1c97d86" providerId="ADAL" clId="{D044FF94-BB29-49E6-9B14-C6A35E4852BB}" dt="2024-04-04T00:04:32.100" v="978" actId="21"/>
          <ac:spMkLst>
            <pc:docMk/>
            <pc:sldMk cId="3354921089" sldId="2147481675"/>
            <ac:spMk id="69" creationId="{D4DC3F69-CE53-7F20-44F5-438BF5526981}"/>
          </ac:spMkLst>
        </pc:spChg>
        <pc:spChg chg="del">
          <ac:chgData name="Hixson, Lorraine" userId="c5a16fae-545d-4240-8d50-bb38b1c97d86" providerId="ADAL" clId="{D044FF94-BB29-49E6-9B14-C6A35E4852BB}" dt="2024-04-04T00:04:32.100" v="978" actId="21"/>
          <ac:spMkLst>
            <pc:docMk/>
            <pc:sldMk cId="3354921089" sldId="2147481675"/>
            <ac:spMk id="70" creationId="{53C6C4A2-BF64-29F2-EF05-2CA9DEB4F659}"/>
          </ac:spMkLst>
        </pc:spChg>
        <pc:spChg chg="del">
          <ac:chgData name="Hixson, Lorraine" userId="c5a16fae-545d-4240-8d50-bb38b1c97d86" providerId="ADAL" clId="{D044FF94-BB29-49E6-9B14-C6A35E4852BB}" dt="2024-04-04T00:04:32.100" v="978" actId="21"/>
          <ac:spMkLst>
            <pc:docMk/>
            <pc:sldMk cId="3354921089" sldId="2147481675"/>
            <ac:spMk id="72" creationId="{7178677C-E96E-9554-7C71-D406929AEFB4}"/>
          </ac:spMkLst>
        </pc:spChg>
        <pc:spChg chg="del">
          <ac:chgData name="Hixson, Lorraine" userId="c5a16fae-545d-4240-8d50-bb38b1c97d86" providerId="ADAL" clId="{D044FF94-BB29-49E6-9B14-C6A35E4852BB}" dt="2024-04-04T00:04:32.100" v="978" actId="21"/>
          <ac:spMkLst>
            <pc:docMk/>
            <pc:sldMk cId="3354921089" sldId="2147481675"/>
            <ac:spMk id="74" creationId="{4D0DDE40-16FB-8610-3273-199402ED5CCC}"/>
          </ac:spMkLst>
        </pc:spChg>
        <pc:spChg chg="del">
          <ac:chgData name="Hixson, Lorraine" userId="c5a16fae-545d-4240-8d50-bb38b1c97d86" providerId="ADAL" clId="{D044FF94-BB29-49E6-9B14-C6A35E4852BB}" dt="2024-04-04T00:04:32.100" v="978" actId="21"/>
          <ac:spMkLst>
            <pc:docMk/>
            <pc:sldMk cId="3354921089" sldId="2147481675"/>
            <ac:spMk id="76" creationId="{6B15D308-4567-1E4E-B199-05C2228C4415}"/>
          </ac:spMkLst>
        </pc:spChg>
        <pc:spChg chg="del">
          <ac:chgData name="Hixson, Lorraine" userId="c5a16fae-545d-4240-8d50-bb38b1c97d86" providerId="ADAL" clId="{D044FF94-BB29-49E6-9B14-C6A35E4852BB}" dt="2024-04-04T00:04:32.100" v="978" actId="21"/>
          <ac:spMkLst>
            <pc:docMk/>
            <pc:sldMk cId="3354921089" sldId="2147481675"/>
            <ac:spMk id="79" creationId="{51BF3BB4-7207-3FD5-B84B-8C494C095D95}"/>
          </ac:spMkLst>
        </pc:spChg>
        <pc:spChg chg="del">
          <ac:chgData name="Hixson, Lorraine" userId="c5a16fae-545d-4240-8d50-bb38b1c97d86" providerId="ADAL" clId="{D044FF94-BB29-49E6-9B14-C6A35E4852BB}" dt="2024-04-04T00:04:32.100" v="978" actId="21"/>
          <ac:spMkLst>
            <pc:docMk/>
            <pc:sldMk cId="3354921089" sldId="2147481675"/>
            <ac:spMk id="81" creationId="{F6DD99C7-57C7-7245-C9FD-7EB5D09A599F}"/>
          </ac:spMkLst>
        </pc:spChg>
        <pc:spChg chg="del">
          <ac:chgData name="Hixson, Lorraine" userId="c5a16fae-545d-4240-8d50-bb38b1c97d86" providerId="ADAL" clId="{D044FF94-BB29-49E6-9B14-C6A35E4852BB}" dt="2024-04-04T00:04:32.100" v="978" actId="21"/>
          <ac:spMkLst>
            <pc:docMk/>
            <pc:sldMk cId="3354921089" sldId="2147481675"/>
            <ac:spMk id="82" creationId="{842FA263-E6CF-36FB-9A06-30477C82299C}"/>
          </ac:spMkLst>
        </pc:spChg>
        <pc:spChg chg="del">
          <ac:chgData name="Hixson, Lorraine" userId="c5a16fae-545d-4240-8d50-bb38b1c97d86" providerId="ADAL" clId="{D044FF94-BB29-49E6-9B14-C6A35E4852BB}" dt="2024-04-04T00:04:32.100" v="978" actId="21"/>
          <ac:spMkLst>
            <pc:docMk/>
            <pc:sldMk cId="3354921089" sldId="2147481675"/>
            <ac:spMk id="83" creationId="{8F15539F-F6DE-0D7B-5594-66EE7A794473}"/>
          </ac:spMkLst>
        </pc:spChg>
        <pc:spChg chg="del">
          <ac:chgData name="Hixson, Lorraine" userId="c5a16fae-545d-4240-8d50-bb38b1c97d86" providerId="ADAL" clId="{D044FF94-BB29-49E6-9B14-C6A35E4852BB}" dt="2024-04-04T00:04:32.100" v="978" actId="21"/>
          <ac:spMkLst>
            <pc:docMk/>
            <pc:sldMk cId="3354921089" sldId="2147481675"/>
            <ac:spMk id="84" creationId="{6BFD33F7-6503-E580-BE31-4AC9118B07DD}"/>
          </ac:spMkLst>
        </pc:spChg>
        <pc:spChg chg="del">
          <ac:chgData name="Hixson, Lorraine" userId="c5a16fae-545d-4240-8d50-bb38b1c97d86" providerId="ADAL" clId="{D044FF94-BB29-49E6-9B14-C6A35E4852BB}" dt="2024-04-04T00:04:32.100" v="978" actId="21"/>
          <ac:spMkLst>
            <pc:docMk/>
            <pc:sldMk cId="3354921089" sldId="2147481675"/>
            <ac:spMk id="87" creationId="{F3CF4A93-9016-6D78-994E-8A6ED08715DC}"/>
          </ac:spMkLst>
        </pc:spChg>
        <pc:spChg chg="del">
          <ac:chgData name="Hixson, Lorraine" userId="c5a16fae-545d-4240-8d50-bb38b1c97d86" providerId="ADAL" clId="{D044FF94-BB29-49E6-9B14-C6A35E4852BB}" dt="2024-04-04T00:04:32.100" v="978" actId="21"/>
          <ac:spMkLst>
            <pc:docMk/>
            <pc:sldMk cId="3354921089" sldId="2147481675"/>
            <ac:spMk id="88" creationId="{4358A898-7B05-A501-E9EF-0581EEE192EF}"/>
          </ac:spMkLst>
        </pc:spChg>
        <pc:spChg chg="del">
          <ac:chgData name="Hixson, Lorraine" userId="c5a16fae-545d-4240-8d50-bb38b1c97d86" providerId="ADAL" clId="{D044FF94-BB29-49E6-9B14-C6A35E4852BB}" dt="2024-04-04T00:04:32.100" v="978" actId="21"/>
          <ac:spMkLst>
            <pc:docMk/>
            <pc:sldMk cId="3354921089" sldId="2147481675"/>
            <ac:spMk id="89" creationId="{3BA95C7D-9370-7B31-1B39-E816C94C36CD}"/>
          </ac:spMkLst>
        </pc:spChg>
        <pc:spChg chg="del">
          <ac:chgData name="Hixson, Lorraine" userId="c5a16fae-545d-4240-8d50-bb38b1c97d86" providerId="ADAL" clId="{D044FF94-BB29-49E6-9B14-C6A35E4852BB}" dt="2024-04-04T00:04:32.100" v="978" actId="21"/>
          <ac:spMkLst>
            <pc:docMk/>
            <pc:sldMk cId="3354921089" sldId="2147481675"/>
            <ac:spMk id="90" creationId="{38B4290A-C66A-1F8C-30A7-F20DB2EDAA8E}"/>
          </ac:spMkLst>
        </pc:spChg>
        <pc:spChg chg="del">
          <ac:chgData name="Hixson, Lorraine" userId="c5a16fae-545d-4240-8d50-bb38b1c97d86" providerId="ADAL" clId="{D044FF94-BB29-49E6-9B14-C6A35E4852BB}" dt="2024-04-04T00:04:32.100" v="978" actId="21"/>
          <ac:spMkLst>
            <pc:docMk/>
            <pc:sldMk cId="3354921089" sldId="2147481675"/>
            <ac:spMk id="91" creationId="{CECB6269-CC62-CC93-93EB-AB77314FF9AF}"/>
          </ac:spMkLst>
        </pc:spChg>
        <pc:spChg chg="del">
          <ac:chgData name="Hixson, Lorraine" userId="c5a16fae-545d-4240-8d50-bb38b1c97d86" providerId="ADAL" clId="{D044FF94-BB29-49E6-9B14-C6A35E4852BB}" dt="2024-04-04T00:04:32.100" v="978" actId="21"/>
          <ac:spMkLst>
            <pc:docMk/>
            <pc:sldMk cId="3354921089" sldId="2147481675"/>
            <ac:spMk id="92" creationId="{69C5B09B-6A1A-7EEC-9114-FEB87B448139}"/>
          </ac:spMkLst>
        </pc:spChg>
        <pc:spChg chg="del">
          <ac:chgData name="Hixson, Lorraine" userId="c5a16fae-545d-4240-8d50-bb38b1c97d86" providerId="ADAL" clId="{D044FF94-BB29-49E6-9B14-C6A35E4852BB}" dt="2024-04-04T00:04:32.100" v="978" actId="21"/>
          <ac:spMkLst>
            <pc:docMk/>
            <pc:sldMk cId="3354921089" sldId="2147481675"/>
            <ac:spMk id="93" creationId="{24791C29-13DC-B15E-30FE-C3F82DC5C76F}"/>
          </ac:spMkLst>
        </pc:spChg>
        <pc:picChg chg="del">
          <ac:chgData name="Hixson, Lorraine" userId="c5a16fae-545d-4240-8d50-bb38b1c97d86" providerId="ADAL" clId="{D044FF94-BB29-49E6-9B14-C6A35E4852BB}" dt="2024-04-04T00:04:56.384" v="983" actId="21"/>
          <ac:picMkLst>
            <pc:docMk/>
            <pc:sldMk cId="3354921089" sldId="2147481675"/>
            <ac:picMk id="5" creationId="{FA86C923-107D-E94B-24DD-29C02BEDF52C}"/>
          </ac:picMkLst>
        </pc:picChg>
        <pc:picChg chg="del">
          <ac:chgData name="Hixson, Lorraine" userId="c5a16fae-545d-4240-8d50-bb38b1c97d86" providerId="ADAL" clId="{D044FF94-BB29-49E6-9B14-C6A35E4852BB}" dt="2024-04-04T00:04:32.100" v="978" actId="21"/>
          <ac:picMkLst>
            <pc:docMk/>
            <pc:sldMk cId="3354921089" sldId="2147481675"/>
            <ac:picMk id="6" creationId="{08889557-822C-87C2-2609-908B553312EA}"/>
          </ac:picMkLst>
        </pc:picChg>
        <pc:picChg chg="del">
          <ac:chgData name="Hixson, Lorraine" userId="c5a16fae-545d-4240-8d50-bb38b1c97d86" providerId="ADAL" clId="{D044FF94-BB29-49E6-9B14-C6A35E4852BB}" dt="2024-04-04T00:04:32.100" v="978" actId="21"/>
          <ac:picMkLst>
            <pc:docMk/>
            <pc:sldMk cId="3354921089" sldId="2147481675"/>
            <ac:picMk id="53" creationId="{FAC35966-A689-6592-1D62-77F2C17B1A5C}"/>
          </ac:picMkLst>
        </pc:picChg>
      </pc:sldChg>
      <pc:sldChg chg="delSp del mod modCm">
        <pc:chgData name="Hixson, Lorraine" userId="c5a16fae-545d-4240-8d50-bb38b1c97d86" providerId="ADAL" clId="{D044FF94-BB29-49E6-9B14-C6A35E4852BB}" dt="2024-04-03T23:39:34.062" v="553" actId="47"/>
        <pc:sldMkLst>
          <pc:docMk/>
          <pc:sldMk cId="2615367390" sldId="2147481677"/>
        </pc:sldMkLst>
        <pc:spChg chg="del">
          <ac:chgData name="Hixson, Lorraine" userId="c5a16fae-545d-4240-8d50-bb38b1c97d86" providerId="ADAL" clId="{D044FF94-BB29-49E6-9B14-C6A35E4852BB}" dt="2024-04-03T23:38:33.190" v="500" actId="21"/>
          <ac:spMkLst>
            <pc:docMk/>
            <pc:sldMk cId="2615367390" sldId="2147481677"/>
            <ac:spMk id="3" creationId="{973A38FE-E836-77F8-0929-1C66C3C94D06}"/>
          </ac:spMkLst>
        </pc:spChg>
        <pc:spChg chg="del">
          <ac:chgData name="Hixson, Lorraine" userId="c5a16fae-545d-4240-8d50-bb38b1c97d86" providerId="ADAL" clId="{D044FF94-BB29-49E6-9B14-C6A35E4852BB}" dt="2024-04-03T23:38:33.190" v="500" actId="21"/>
          <ac:spMkLst>
            <pc:docMk/>
            <pc:sldMk cId="2615367390" sldId="2147481677"/>
            <ac:spMk id="5" creationId="{0CF946AE-E895-49C5-B28C-D7318D61AF1A}"/>
          </ac:spMkLst>
        </pc:spChg>
        <pc:spChg chg="del">
          <ac:chgData name="Hixson, Lorraine" userId="c5a16fae-545d-4240-8d50-bb38b1c97d86" providerId="ADAL" clId="{D044FF94-BB29-49E6-9B14-C6A35E4852BB}" dt="2024-04-03T23:38:33.190" v="500" actId="21"/>
          <ac:spMkLst>
            <pc:docMk/>
            <pc:sldMk cId="2615367390" sldId="2147481677"/>
            <ac:spMk id="10" creationId="{FA4E0AAA-51A8-E667-1019-038612CDE8EA}"/>
          </ac:spMkLst>
        </pc:spChg>
        <pc:grpChg chg="del">
          <ac:chgData name="Hixson, Lorraine" userId="c5a16fae-545d-4240-8d50-bb38b1c97d86" providerId="ADAL" clId="{D044FF94-BB29-49E6-9B14-C6A35E4852BB}" dt="2024-04-03T23:38:33.190" v="500" actId="21"/>
          <ac:grpSpMkLst>
            <pc:docMk/>
            <pc:sldMk cId="2615367390" sldId="2147481677"/>
            <ac:grpSpMk id="18" creationId="{6B547090-69E3-1930-054F-95A83334C227}"/>
          </ac:grpSpMkLst>
        </pc:grpChg>
        <pc:graphicFrameChg chg="del">
          <ac:chgData name="Hixson, Lorraine" userId="c5a16fae-545d-4240-8d50-bb38b1c97d86" providerId="ADAL" clId="{D044FF94-BB29-49E6-9B14-C6A35E4852BB}" dt="2024-04-03T23:38:33.190" v="500" actId="21"/>
          <ac:graphicFrameMkLst>
            <pc:docMk/>
            <pc:sldMk cId="2615367390" sldId="2147481677"/>
            <ac:graphicFrameMk id="8" creationId="{85BEC949-207A-A0B1-3950-72A0E1DCFE1D}"/>
          </ac:graphicFrameMkLst>
        </pc:graphicFrameChg>
        <pc:picChg chg="del">
          <ac:chgData name="Hixson, Lorraine" userId="c5a16fae-545d-4240-8d50-bb38b1c97d86" providerId="ADAL" clId="{D044FF94-BB29-49E6-9B14-C6A35E4852BB}" dt="2024-04-03T23:39:22.462" v="551" actId="21"/>
          <ac:picMkLst>
            <pc:docMk/>
            <pc:sldMk cId="2615367390" sldId="2147481677"/>
            <ac:picMk id="6" creationId="{8E9F9A5F-7781-375F-099C-BEE6CD7D2D59}"/>
          </ac:picMkLst>
        </pc:picChg>
      </pc:sldChg>
      <pc:sldChg chg="del">
        <pc:chgData name="Hixson, Lorraine" userId="c5a16fae-545d-4240-8d50-bb38b1c97d86" providerId="ADAL" clId="{D044FF94-BB29-49E6-9B14-C6A35E4852BB}" dt="2024-04-04T00:16:34.775" v="1378" actId="47"/>
        <pc:sldMkLst>
          <pc:docMk/>
          <pc:sldMk cId="1483428282" sldId="2147481682"/>
        </pc:sldMkLst>
      </pc:sldChg>
      <pc:sldChg chg="delSp del mod">
        <pc:chgData name="Hixson, Lorraine" userId="c5a16fae-545d-4240-8d50-bb38b1c97d86" providerId="ADAL" clId="{D044FF94-BB29-49E6-9B14-C6A35E4852BB}" dt="2024-04-03T23:00:01.318" v="6" actId="47"/>
        <pc:sldMkLst>
          <pc:docMk/>
          <pc:sldMk cId="3696244507" sldId="2147481691"/>
        </pc:sldMkLst>
        <pc:spChg chg="del">
          <ac:chgData name="Hixson, Lorraine" userId="c5a16fae-545d-4240-8d50-bb38b1c97d86" providerId="ADAL" clId="{D044FF94-BB29-49E6-9B14-C6A35E4852BB}" dt="2024-04-03T22:01:46.627" v="4" actId="21"/>
          <ac:spMkLst>
            <pc:docMk/>
            <pc:sldMk cId="3696244507" sldId="2147481691"/>
            <ac:spMk id="3" creationId="{227AE110-7B36-7B7E-E6F9-4F6BE0DFEFCD}"/>
          </ac:spMkLst>
        </pc:spChg>
        <pc:grpChg chg="del">
          <ac:chgData name="Hixson, Lorraine" userId="c5a16fae-545d-4240-8d50-bb38b1c97d86" providerId="ADAL" clId="{D044FF94-BB29-49E6-9B14-C6A35E4852BB}" dt="2024-04-03T22:01:46.627" v="4" actId="21"/>
          <ac:grpSpMkLst>
            <pc:docMk/>
            <pc:sldMk cId="3696244507" sldId="2147481691"/>
            <ac:grpSpMk id="10" creationId="{10230335-FAB4-90A0-3526-1F53BFD3ED85}"/>
          </ac:grpSpMkLst>
        </pc:grpChg>
        <pc:picChg chg="del">
          <ac:chgData name="Hixson, Lorraine" userId="c5a16fae-545d-4240-8d50-bb38b1c97d86" providerId="ADAL" clId="{D044FF94-BB29-49E6-9B14-C6A35E4852BB}" dt="2024-04-03T22:01:46.627" v="4" actId="21"/>
          <ac:picMkLst>
            <pc:docMk/>
            <pc:sldMk cId="3696244507" sldId="2147481691"/>
            <ac:picMk id="4" creationId="{A8F87434-4662-4249-73D7-8D014A112E1E}"/>
          </ac:picMkLst>
        </pc:picChg>
      </pc:sldChg>
      <pc:sldChg chg="delSp del mod">
        <pc:chgData name="Hixson, Lorraine" userId="c5a16fae-545d-4240-8d50-bb38b1c97d86" providerId="ADAL" clId="{D044FF94-BB29-49E6-9B14-C6A35E4852BB}" dt="2024-04-03T23:02:08.949" v="134" actId="47"/>
        <pc:sldMkLst>
          <pc:docMk/>
          <pc:sldMk cId="3244129568" sldId="2147481692"/>
        </pc:sldMkLst>
        <pc:spChg chg="del">
          <ac:chgData name="Hixson, Lorraine" userId="c5a16fae-545d-4240-8d50-bb38b1c97d86" providerId="ADAL" clId="{D044FF94-BB29-49E6-9B14-C6A35E4852BB}" dt="2024-04-03T23:00:41.794" v="8" actId="21"/>
          <ac:spMkLst>
            <pc:docMk/>
            <pc:sldMk cId="3244129568" sldId="2147481692"/>
            <ac:spMk id="5" creationId="{3A52825F-C750-A83A-9DD4-38250B96B2FA}"/>
          </ac:spMkLst>
        </pc:spChg>
        <pc:spChg chg="del">
          <ac:chgData name="Hixson, Lorraine" userId="c5a16fae-545d-4240-8d50-bb38b1c97d86" providerId="ADAL" clId="{D044FF94-BB29-49E6-9B14-C6A35E4852BB}" dt="2024-04-03T23:00:41.794" v="8" actId="21"/>
          <ac:spMkLst>
            <pc:docMk/>
            <pc:sldMk cId="3244129568" sldId="2147481692"/>
            <ac:spMk id="13" creationId="{9614CE7C-636D-28C4-F8AA-0CB176F1C4A1}"/>
          </ac:spMkLst>
        </pc:spChg>
        <pc:spChg chg="del">
          <ac:chgData name="Hixson, Lorraine" userId="c5a16fae-545d-4240-8d50-bb38b1c97d86" providerId="ADAL" clId="{D044FF94-BB29-49E6-9B14-C6A35E4852BB}" dt="2024-04-03T23:00:41.794" v="8" actId="21"/>
          <ac:spMkLst>
            <pc:docMk/>
            <pc:sldMk cId="3244129568" sldId="2147481692"/>
            <ac:spMk id="18" creationId="{CB8C9402-3124-B1DE-00FB-95D559527A4B}"/>
          </ac:spMkLst>
        </pc:spChg>
        <pc:spChg chg="del">
          <ac:chgData name="Hixson, Lorraine" userId="c5a16fae-545d-4240-8d50-bb38b1c97d86" providerId="ADAL" clId="{D044FF94-BB29-49E6-9B14-C6A35E4852BB}" dt="2024-04-03T23:00:41.794" v="8" actId="21"/>
          <ac:spMkLst>
            <pc:docMk/>
            <pc:sldMk cId="3244129568" sldId="2147481692"/>
            <ac:spMk id="19" creationId="{43DD61CA-907E-275A-031D-1721F4933BCC}"/>
          </ac:spMkLst>
        </pc:spChg>
        <pc:spChg chg="del">
          <ac:chgData name="Hixson, Lorraine" userId="c5a16fae-545d-4240-8d50-bb38b1c97d86" providerId="ADAL" clId="{D044FF94-BB29-49E6-9B14-C6A35E4852BB}" dt="2024-04-03T23:00:41.794" v="8" actId="21"/>
          <ac:spMkLst>
            <pc:docMk/>
            <pc:sldMk cId="3244129568" sldId="2147481692"/>
            <ac:spMk id="20" creationId="{EE7CFED8-7266-8818-D044-97C3C4DBBFB4}"/>
          </ac:spMkLst>
        </pc:spChg>
        <pc:spChg chg="del">
          <ac:chgData name="Hixson, Lorraine" userId="c5a16fae-545d-4240-8d50-bb38b1c97d86" providerId="ADAL" clId="{D044FF94-BB29-49E6-9B14-C6A35E4852BB}" dt="2024-04-03T23:00:41.794" v="8" actId="21"/>
          <ac:spMkLst>
            <pc:docMk/>
            <pc:sldMk cId="3244129568" sldId="2147481692"/>
            <ac:spMk id="21" creationId="{3B3849B0-8E6B-418A-0B31-8FEA22C9BF8A}"/>
          </ac:spMkLst>
        </pc:spChg>
        <pc:spChg chg="del">
          <ac:chgData name="Hixson, Lorraine" userId="c5a16fae-545d-4240-8d50-bb38b1c97d86" providerId="ADAL" clId="{D044FF94-BB29-49E6-9B14-C6A35E4852BB}" dt="2024-04-03T23:00:41.794" v="8" actId="21"/>
          <ac:spMkLst>
            <pc:docMk/>
            <pc:sldMk cId="3244129568" sldId="2147481692"/>
            <ac:spMk id="22" creationId="{547ECF38-B970-5782-E798-233C5ACEC3E1}"/>
          </ac:spMkLst>
        </pc:spChg>
        <pc:spChg chg="del">
          <ac:chgData name="Hixson, Lorraine" userId="c5a16fae-545d-4240-8d50-bb38b1c97d86" providerId="ADAL" clId="{D044FF94-BB29-49E6-9B14-C6A35E4852BB}" dt="2024-04-03T23:00:41.794" v="8" actId="21"/>
          <ac:spMkLst>
            <pc:docMk/>
            <pc:sldMk cId="3244129568" sldId="2147481692"/>
            <ac:spMk id="23" creationId="{6F8748FB-83ED-C63C-8F85-AA38D5DF06AC}"/>
          </ac:spMkLst>
        </pc:spChg>
        <pc:spChg chg="del">
          <ac:chgData name="Hixson, Lorraine" userId="c5a16fae-545d-4240-8d50-bb38b1c97d86" providerId="ADAL" clId="{D044FF94-BB29-49E6-9B14-C6A35E4852BB}" dt="2024-04-03T23:00:41.794" v="8" actId="21"/>
          <ac:spMkLst>
            <pc:docMk/>
            <pc:sldMk cId="3244129568" sldId="2147481692"/>
            <ac:spMk id="24" creationId="{465A469E-22B8-FA1F-0BFB-3B7333E56DC5}"/>
          </ac:spMkLst>
        </pc:spChg>
        <pc:spChg chg="del">
          <ac:chgData name="Hixson, Lorraine" userId="c5a16fae-545d-4240-8d50-bb38b1c97d86" providerId="ADAL" clId="{D044FF94-BB29-49E6-9B14-C6A35E4852BB}" dt="2024-04-03T23:00:41.794" v="8" actId="21"/>
          <ac:spMkLst>
            <pc:docMk/>
            <pc:sldMk cId="3244129568" sldId="2147481692"/>
            <ac:spMk id="25" creationId="{46AE84C7-34EB-0C43-4B9A-AD2133FA0E10}"/>
          </ac:spMkLst>
        </pc:spChg>
        <pc:spChg chg="del">
          <ac:chgData name="Hixson, Lorraine" userId="c5a16fae-545d-4240-8d50-bb38b1c97d86" providerId="ADAL" clId="{D044FF94-BB29-49E6-9B14-C6A35E4852BB}" dt="2024-04-03T23:00:41.794" v="8" actId="21"/>
          <ac:spMkLst>
            <pc:docMk/>
            <pc:sldMk cId="3244129568" sldId="2147481692"/>
            <ac:spMk id="27" creationId="{A83FD5BD-AD87-2D08-20AF-C590350C98BA}"/>
          </ac:spMkLst>
        </pc:spChg>
        <pc:spChg chg="del">
          <ac:chgData name="Hixson, Lorraine" userId="c5a16fae-545d-4240-8d50-bb38b1c97d86" providerId="ADAL" clId="{D044FF94-BB29-49E6-9B14-C6A35E4852BB}" dt="2024-04-03T23:00:41.794" v="8" actId="21"/>
          <ac:spMkLst>
            <pc:docMk/>
            <pc:sldMk cId="3244129568" sldId="2147481692"/>
            <ac:spMk id="28" creationId="{9C189E30-2E3C-23A6-3A1A-FC218E543A9C}"/>
          </ac:spMkLst>
        </pc:spChg>
        <pc:spChg chg="del">
          <ac:chgData name="Hixson, Lorraine" userId="c5a16fae-545d-4240-8d50-bb38b1c97d86" providerId="ADAL" clId="{D044FF94-BB29-49E6-9B14-C6A35E4852BB}" dt="2024-04-03T23:00:41.794" v="8" actId="21"/>
          <ac:spMkLst>
            <pc:docMk/>
            <pc:sldMk cId="3244129568" sldId="2147481692"/>
            <ac:spMk id="29" creationId="{8EC8432A-ADE7-B689-F45F-E440DFC6D49F}"/>
          </ac:spMkLst>
        </pc:spChg>
        <pc:spChg chg="del">
          <ac:chgData name="Hixson, Lorraine" userId="c5a16fae-545d-4240-8d50-bb38b1c97d86" providerId="ADAL" clId="{D044FF94-BB29-49E6-9B14-C6A35E4852BB}" dt="2024-04-03T23:00:41.794" v="8" actId="21"/>
          <ac:spMkLst>
            <pc:docMk/>
            <pc:sldMk cId="3244129568" sldId="2147481692"/>
            <ac:spMk id="30" creationId="{1B7E8784-2489-F9AA-2A2E-C8896798DE7F}"/>
          </ac:spMkLst>
        </pc:spChg>
        <pc:spChg chg="del">
          <ac:chgData name="Hixson, Lorraine" userId="c5a16fae-545d-4240-8d50-bb38b1c97d86" providerId="ADAL" clId="{D044FF94-BB29-49E6-9B14-C6A35E4852BB}" dt="2024-04-03T23:00:41.794" v="8" actId="21"/>
          <ac:spMkLst>
            <pc:docMk/>
            <pc:sldMk cId="3244129568" sldId="2147481692"/>
            <ac:spMk id="31" creationId="{048403CC-1BAA-4415-CC2C-7ACEF98FCA05}"/>
          </ac:spMkLst>
        </pc:spChg>
        <pc:spChg chg="del">
          <ac:chgData name="Hixson, Lorraine" userId="c5a16fae-545d-4240-8d50-bb38b1c97d86" providerId="ADAL" clId="{D044FF94-BB29-49E6-9B14-C6A35E4852BB}" dt="2024-04-03T23:00:41.794" v="8" actId="21"/>
          <ac:spMkLst>
            <pc:docMk/>
            <pc:sldMk cId="3244129568" sldId="2147481692"/>
            <ac:spMk id="32" creationId="{D451C2B7-53DB-F9B4-D3CC-E54873DF8A49}"/>
          </ac:spMkLst>
        </pc:spChg>
        <pc:spChg chg="del">
          <ac:chgData name="Hixson, Lorraine" userId="c5a16fae-545d-4240-8d50-bb38b1c97d86" providerId="ADAL" clId="{D044FF94-BB29-49E6-9B14-C6A35E4852BB}" dt="2024-04-03T23:00:41.794" v="8" actId="21"/>
          <ac:spMkLst>
            <pc:docMk/>
            <pc:sldMk cId="3244129568" sldId="2147481692"/>
            <ac:spMk id="33" creationId="{ECC1D52C-8FC0-F2EE-DDBE-C379CB1BBCAE}"/>
          </ac:spMkLst>
        </pc:spChg>
        <pc:spChg chg="del">
          <ac:chgData name="Hixson, Lorraine" userId="c5a16fae-545d-4240-8d50-bb38b1c97d86" providerId="ADAL" clId="{D044FF94-BB29-49E6-9B14-C6A35E4852BB}" dt="2024-04-03T23:00:41.794" v="8" actId="21"/>
          <ac:spMkLst>
            <pc:docMk/>
            <pc:sldMk cId="3244129568" sldId="2147481692"/>
            <ac:spMk id="37" creationId="{21328890-B5A5-3BED-0780-4CEC9B3B1BA6}"/>
          </ac:spMkLst>
        </pc:spChg>
        <pc:spChg chg="del">
          <ac:chgData name="Hixson, Lorraine" userId="c5a16fae-545d-4240-8d50-bb38b1c97d86" providerId="ADAL" clId="{D044FF94-BB29-49E6-9B14-C6A35E4852BB}" dt="2024-04-03T23:00:41.794" v="8" actId="21"/>
          <ac:spMkLst>
            <pc:docMk/>
            <pc:sldMk cId="3244129568" sldId="2147481692"/>
            <ac:spMk id="38" creationId="{5603ABA3-E241-FB04-97FB-D4B1783FD132}"/>
          </ac:spMkLst>
        </pc:spChg>
        <pc:picChg chg="del">
          <ac:chgData name="Hixson, Lorraine" userId="c5a16fae-545d-4240-8d50-bb38b1c97d86" providerId="ADAL" clId="{D044FF94-BB29-49E6-9B14-C6A35E4852BB}" dt="2024-04-03T23:00:41.794" v="8" actId="21"/>
          <ac:picMkLst>
            <pc:docMk/>
            <pc:sldMk cId="3244129568" sldId="2147481692"/>
            <ac:picMk id="2" creationId="{3CD20750-9934-7521-0A7F-A45E2BF88D7C}"/>
          </ac:picMkLst>
        </pc:picChg>
        <pc:picChg chg="del">
          <ac:chgData name="Hixson, Lorraine" userId="c5a16fae-545d-4240-8d50-bb38b1c97d86" providerId="ADAL" clId="{D044FF94-BB29-49E6-9B14-C6A35E4852BB}" dt="2024-04-03T23:00:41.794" v="8" actId="21"/>
          <ac:picMkLst>
            <pc:docMk/>
            <pc:sldMk cId="3244129568" sldId="2147481692"/>
            <ac:picMk id="3" creationId="{53003DDC-DED3-467F-0EB4-63E2FA8736A0}"/>
          </ac:picMkLst>
        </pc:picChg>
        <pc:picChg chg="del">
          <ac:chgData name="Hixson, Lorraine" userId="c5a16fae-545d-4240-8d50-bb38b1c97d86" providerId="ADAL" clId="{D044FF94-BB29-49E6-9B14-C6A35E4852BB}" dt="2024-04-03T23:00:41.794" v="8" actId="21"/>
          <ac:picMkLst>
            <pc:docMk/>
            <pc:sldMk cId="3244129568" sldId="2147481692"/>
            <ac:picMk id="4" creationId="{D3B21CA0-71CE-FD5B-ACE3-9BF1B8B25077}"/>
          </ac:picMkLst>
        </pc:picChg>
        <pc:picChg chg="del">
          <ac:chgData name="Hixson, Lorraine" userId="c5a16fae-545d-4240-8d50-bb38b1c97d86" providerId="ADAL" clId="{D044FF94-BB29-49E6-9B14-C6A35E4852BB}" dt="2024-04-03T23:00:41.794" v="8" actId="21"/>
          <ac:picMkLst>
            <pc:docMk/>
            <pc:sldMk cId="3244129568" sldId="2147481692"/>
            <ac:picMk id="14" creationId="{D3C61576-1BF1-BF48-8644-409A47A12247}"/>
          </ac:picMkLst>
        </pc:picChg>
        <pc:picChg chg="del">
          <ac:chgData name="Hixson, Lorraine" userId="c5a16fae-545d-4240-8d50-bb38b1c97d86" providerId="ADAL" clId="{D044FF94-BB29-49E6-9B14-C6A35E4852BB}" dt="2024-04-03T23:00:41.794" v="8" actId="21"/>
          <ac:picMkLst>
            <pc:docMk/>
            <pc:sldMk cId="3244129568" sldId="2147481692"/>
            <ac:picMk id="26" creationId="{5153F09F-2392-53F6-3121-22702ACA7E83}"/>
          </ac:picMkLst>
        </pc:picChg>
        <pc:picChg chg="del">
          <ac:chgData name="Hixson, Lorraine" userId="c5a16fae-545d-4240-8d50-bb38b1c97d86" providerId="ADAL" clId="{D044FF94-BB29-49E6-9B14-C6A35E4852BB}" dt="2024-04-03T23:00:41.794" v="8" actId="21"/>
          <ac:picMkLst>
            <pc:docMk/>
            <pc:sldMk cId="3244129568" sldId="2147481692"/>
            <ac:picMk id="34" creationId="{2FFA158C-6425-DE6E-9E2E-F0298D6BE657}"/>
          </ac:picMkLst>
        </pc:picChg>
        <pc:picChg chg="del">
          <ac:chgData name="Hixson, Lorraine" userId="c5a16fae-545d-4240-8d50-bb38b1c97d86" providerId="ADAL" clId="{D044FF94-BB29-49E6-9B14-C6A35E4852BB}" dt="2024-04-03T23:00:41.794" v="8" actId="21"/>
          <ac:picMkLst>
            <pc:docMk/>
            <pc:sldMk cId="3244129568" sldId="2147481692"/>
            <ac:picMk id="35" creationId="{03801E73-8731-DA7E-375D-17E806921E6E}"/>
          </ac:picMkLst>
        </pc:picChg>
        <pc:picChg chg="del">
          <ac:chgData name="Hixson, Lorraine" userId="c5a16fae-545d-4240-8d50-bb38b1c97d86" providerId="ADAL" clId="{D044FF94-BB29-49E6-9B14-C6A35E4852BB}" dt="2024-04-03T23:00:41.794" v="8" actId="21"/>
          <ac:picMkLst>
            <pc:docMk/>
            <pc:sldMk cId="3244129568" sldId="2147481692"/>
            <ac:picMk id="36" creationId="{746BE992-E6CD-6AF0-638F-E4D6572CC73B}"/>
          </ac:picMkLst>
        </pc:picChg>
      </pc:sldChg>
      <pc:sldChg chg="del">
        <pc:chgData name="Hixson, Lorraine" userId="c5a16fae-545d-4240-8d50-bb38b1c97d86" providerId="ADAL" clId="{D044FF94-BB29-49E6-9B14-C6A35E4852BB}" dt="2024-04-03T23:02:42.367" v="143" actId="47"/>
        <pc:sldMkLst>
          <pc:docMk/>
          <pc:sldMk cId="1132884357" sldId="2147481693"/>
        </pc:sldMkLst>
      </pc:sldChg>
      <pc:sldChg chg="delSp modSp del mod">
        <pc:chgData name="Hixson, Lorraine" userId="c5a16fae-545d-4240-8d50-bb38b1c97d86" providerId="ADAL" clId="{D044FF94-BB29-49E6-9B14-C6A35E4852BB}" dt="2024-04-04T00:01:21.266" v="851" actId="47"/>
        <pc:sldMkLst>
          <pc:docMk/>
          <pc:sldMk cId="3524146563" sldId="2147481694"/>
        </pc:sldMkLst>
        <pc:spChg chg="del">
          <ac:chgData name="Hixson, Lorraine" userId="c5a16fae-545d-4240-8d50-bb38b1c97d86" providerId="ADAL" clId="{D044FF94-BB29-49E6-9B14-C6A35E4852BB}" dt="2024-04-04T00:00:55.830" v="824" actId="21"/>
          <ac:spMkLst>
            <pc:docMk/>
            <pc:sldMk cId="3524146563" sldId="2147481694"/>
            <ac:spMk id="9" creationId="{985AA912-4536-94D9-C948-A7497D55575D}"/>
          </ac:spMkLst>
        </pc:spChg>
        <pc:spChg chg="del">
          <ac:chgData name="Hixson, Lorraine" userId="c5a16fae-545d-4240-8d50-bb38b1c97d86" providerId="ADAL" clId="{D044FF94-BB29-49E6-9B14-C6A35E4852BB}" dt="2024-04-04T00:00:55.830" v="824" actId="21"/>
          <ac:spMkLst>
            <pc:docMk/>
            <pc:sldMk cId="3524146563" sldId="2147481694"/>
            <ac:spMk id="10" creationId="{44E979B9-150F-B165-CEA8-76D92C79E38E}"/>
          </ac:spMkLst>
        </pc:spChg>
        <pc:spChg chg="del">
          <ac:chgData name="Hixson, Lorraine" userId="c5a16fae-545d-4240-8d50-bb38b1c97d86" providerId="ADAL" clId="{D044FF94-BB29-49E6-9B14-C6A35E4852BB}" dt="2024-04-04T00:00:55.830" v="824" actId="21"/>
          <ac:spMkLst>
            <pc:docMk/>
            <pc:sldMk cId="3524146563" sldId="2147481694"/>
            <ac:spMk id="53" creationId="{6EFCC84F-AEB2-8781-F772-8997E98839C0}"/>
          </ac:spMkLst>
        </pc:spChg>
        <pc:spChg chg="del">
          <ac:chgData name="Hixson, Lorraine" userId="c5a16fae-545d-4240-8d50-bb38b1c97d86" providerId="ADAL" clId="{D044FF94-BB29-49E6-9B14-C6A35E4852BB}" dt="2024-04-04T00:00:55.830" v="824" actId="21"/>
          <ac:spMkLst>
            <pc:docMk/>
            <pc:sldMk cId="3524146563" sldId="2147481694"/>
            <ac:spMk id="54" creationId="{2F449153-9217-DBDE-7375-B4330CD7BC83}"/>
          </ac:spMkLst>
        </pc:spChg>
        <pc:spChg chg="del">
          <ac:chgData name="Hixson, Lorraine" userId="c5a16fae-545d-4240-8d50-bb38b1c97d86" providerId="ADAL" clId="{D044FF94-BB29-49E6-9B14-C6A35E4852BB}" dt="2024-04-04T00:00:55.830" v="824" actId="21"/>
          <ac:spMkLst>
            <pc:docMk/>
            <pc:sldMk cId="3524146563" sldId="2147481694"/>
            <ac:spMk id="55" creationId="{20B8B401-E229-B7B9-DF7C-34F054C7ACAA}"/>
          </ac:spMkLst>
        </pc:spChg>
        <pc:spChg chg="del">
          <ac:chgData name="Hixson, Lorraine" userId="c5a16fae-545d-4240-8d50-bb38b1c97d86" providerId="ADAL" clId="{D044FF94-BB29-49E6-9B14-C6A35E4852BB}" dt="2024-04-04T00:00:55.830" v="824" actId="21"/>
          <ac:spMkLst>
            <pc:docMk/>
            <pc:sldMk cId="3524146563" sldId="2147481694"/>
            <ac:spMk id="56" creationId="{76129E8F-0C47-9F59-C164-04012C9EB6B4}"/>
          </ac:spMkLst>
        </pc:spChg>
        <pc:spChg chg="del">
          <ac:chgData name="Hixson, Lorraine" userId="c5a16fae-545d-4240-8d50-bb38b1c97d86" providerId="ADAL" clId="{D044FF94-BB29-49E6-9B14-C6A35E4852BB}" dt="2024-04-04T00:00:55.830" v="824" actId="21"/>
          <ac:spMkLst>
            <pc:docMk/>
            <pc:sldMk cId="3524146563" sldId="2147481694"/>
            <ac:spMk id="57" creationId="{59AE929C-EAB4-6AEB-179C-70AD629C6538}"/>
          </ac:spMkLst>
        </pc:spChg>
        <pc:grpChg chg="del">
          <ac:chgData name="Hixson, Lorraine" userId="c5a16fae-545d-4240-8d50-bb38b1c97d86" providerId="ADAL" clId="{D044FF94-BB29-49E6-9B14-C6A35E4852BB}" dt="2024-04-04T00:01:05.753" v="826" actId="21"/>
          <ac:grpSpMkLst>
            <pc:docMk/>
            <pc:sldMk cId="3524146563" sldId="2147481694"/>
            <ac:grpSpMk id="51" creationId="{07E32C54-092F-AEEF-01F5-DC912F88A422}"/>
          </ac:grpSpMkLst>
        </pc:grpChg>
        <pc:cxnChg chg="mod">
          <ac:chgData name="Hixson, Lorraine" userId="c5a16fae-545d-4240-8d50-bb38b1c97d86" providerId="ADAL" clId="{D044FF94-BB29-49E6-9B14-C6A35E4852BB}" dt="2024-04-04T00:01:05.753" v="826" actId="21"/>
          <ac:cxnSpMkLst>
            <pc:docMk/>
            <pc:sldMk cId="3524146563" sldId="2147481694"/>
            <ac:cxnSpMk id="39" creationId="{6B5EFA98-E30E-F3EF-B5B0-EE317000930E}"/>
          </ac:cxnSpMkLst>
        </pc:cxnChg>
        <pc:cxnChg chg="mod">
          <ac:chgData name="Hixson, Lorraine" userId="c5a16fae-545d-4240-8d50-bb38b1c97d86" providerId="ADAL" clId="{D044FF94-BB29-49E6-9B14-C6A35E4852BB}" dt="2024-04-04T00:01:05.753" v="826" actId="21"/>
          <ac:cxnSpMkLst>
            <pc:docMk/>
            <pc:sldMk cId="3524146563" sldId="2147481694"/>
            <ac:cxnSpMk id="46" creationId="{744C2B46-9A03-9218-E2B7-2E41A3DC82D0}"/>
          </ac:cxnSpMkLst>
        </pc:cxnChg>
      </pc:sldChg>
      <pc:sldChg chg="delSp del">
        <pc:chgData name="Hixson, Lorraine" userId="c5a16fae-545d-4240-8d50-bb38b1c97d86" providerId="ADAL" clId="{D044FF94-BB29-49E6-9B14-C6A35E4852BB}" dt="2024-04-04T00:15:25.529" v="1305" actId="47"/>
        <pc:sldMkLst>
          <pc:docMk/>
          <pc:sldMk cId="3064301532" sldId="2147481695"/>
        </pc:sldMkLst>
        <pc:spChg chg="del">
          <ac:chgData name="Hixson, Lorraine" userId="c5a16fae-545d-4240-8d50-bb38b1c97d86" providerId="ADAL" clId="{D044FF94-BB29-49E6-9B14-C6A35E4852BB}" dt="2024-04-04T00:14:21.534" v="1289" actId="21"/>
          <ac:spMkLst>
            <pc:docMk/>
            <pc:sldMk cId="3064301532" sldId="2147481695"/>
            <ac:spMk id="2" creationId="{2F5F5C45-BA8D-EC65-97BA-C48304825513}"/>
          </ac:spMkLst>
        </pc:spChg>
        <pc:spChg chg="del">
          <ac:chgData name="Hixson, Lorraine" userId="c5a16fae-545d-4240-8d50-bb38b1c97d86" providerId="ADAL" clId="{D044FF94-BB29-49E6-9B14-C6A35E4852BB}" dt="2024-04-04T00:14:21.534" v="1289" actId="21"/>
          <ac:spMkLst>
            <pc:docMk/>
            <pc:sldMk cId="3064301532" sldId="2147481695"/>
            <ac:spMk id="6" creationId="{26485B81-67A4-6563-54B4-8905513AF8F5}"/>
          </ac:spMkLst>
        </pc:spChg>
        <pc:spChg chg="del">
          <ac:chgData name="Hixson, Lorraine" userId="c5a16fae-545d-4240-8d50-bb38b1c97d86" providerId="ADAL" clId="{D044FF94-BB29-49E6-9B14-C6A35E4852BB}" dt="2024-04-04T00:14:21.534" v="1289" actId="21"/>
          <ac:spMkLst>
            <pc:docMk/>
            <pc:sldMk cId="3064301532" sldId="2147481695"/>
            <ac:spMk id="10" creationId="{EDE02C1A-C56C-9A0D-9ED0-E16B543F9EC1}"/>
          </ac:spMkLst>
        </pc:spChg>
        <pc:spChg chg="del">
          <ac:chgData name="Hixson, Lorraine" userId="c5a16fae-545d-4240-8d50-bb38b1c97d86" providerId="ADAL" clId="{D044FF94-BB29-49E6-9B14-C6A35E4852BB}" dt="2024-04-04T00:14:21.534" v="1289" actId="21"/>
          <ac:spMkLst>
            <pc:docMk/>
            <pc:sldMk cId="3064301532" sldId="2147481695"/>
            <ac:spMk id="11" creationId="{52401DE2-43F5-E34E-5979-2023F4A02917}"/>
          </ac:spMkLst>
        </pc:spChg>
        <pc:spChg chg="del">
          <ac:chgData name="Hixson, Lorraine" userId="c5a16fae-545d-4240-8d50-bb38b1c97d86" providerId="ADAL" clId="{D044FF94-BB29-49E6-9B14-C6A35E4852BB}" dt="2024-04-04T00:14:21.534" v="1289" actId="21"/>
          <ac:spMkLst>
            <pc:docMk/>
            <pc:sldMk cId="3064301532" sldId="2147481695"/>
            <ac:spMk id="19" creationId="{EFD0B9B5-F93E-6F29-B406-480E08B07F22}"/>
          </ac:spMkLst>
        </pc:spChg>
        <pc:spChg chg="del">
          <ac:chgData name="Hixson, Lorraine" userId="c5a16fae-545d-4240-8d50-bb38b1c97d86" providerId="ADAL" clId="{D044FF94-BB29-49E6-9B14-C6A35E4852BB}" dt="2024-04-04T00:14:21.534" v="1289" actId="21"/>
          <ac:spMkLst>
            <pc:docMk/>
            <pc:sldMk cId="3064301532" sldId="2147481695"/>
            <ac:spMk id="21" creationId="{7825ED62-B2F9-43C0-CEAE-2CE1E780006A}"/>
          </ac:spMkLst>
        </pc:spChg>
        <pc:spChg chg="del">
          <ac:chgData name="Hixson, Lorraine" userId="c5a16fae-545d-4240-8d50-bb38b1c97d86" providerId="ADAL" clId="{D044FF94-BB29-49E6-9B14-C6A35E4852BB}" dt="2024-04-04T00:14:21.534" v="1289" actId="21"/>
          <ac:spMkLst>
            <pc:docMk/>
            <pc:sldMk cId="3064301532" sldId="2147481695"/>
            <ac:spMk id="22" creationId="{24EC4E41-29D0-F48C-D732-A503B3EBFA9F}"/>
          </ac:spMkLst>
        </pc:spChg>
        <pc:spChg chg="del">
          <ac:chgData name="Hixson, Lorraine" userId="c5a16fae-545d-4240-8d50-bb38b1c97d86" providerId="ADAL" clId="{D044FF94-BB29-49E6-9B14-C6A35E4852BB}" dt="2024-04-04T00:14:21.534" v="1289" actId="21"/>
          <ac:spMkLst>
            <pc:docMk/>
            <pc:sldMk cId="3064301532" sldId="2147481695"/>
            <ac:spMk id="23" creationId="{61B2E258-9286-9008-5F43-D8C50C8AA377}"/>
          </ac:spMkLst>
        </pc:spChg>
        <pc:spChg chg="del">
          <ac:chgData name="Hixson, Lorraine" userId="c5a16fae-545d-4240-8d50-bb38b1c97d86" providerId="ADAL" clId="{D044FF94-BB29-49E6-9B14-C6A35E4852BB}" dt="2024-04-04T00:14:21.534" v="1289" actId="21"/>
          <ac:spMkLst>
            <pc:docMk/>
            <pc:sldMk cId="3064301532" sldId="2147481695"/>
            <ac:spMk id="24" creationId="{4225FD84-1715-8D09-0489-609411F20F5C}"/>
          </ac:spMkLst>
        </pc:spChg>
        <pc:spChg chg="del">
          <ac:chgData name="Hixson, Lorraine" userId="c5a16fae-545d-4240-8d50-bb38b1c97d86" providerId="ADAL" clId="{D044FF94-BB29-49E6-9B14-C6A35E4852BB}" dt="2024-04-04T00:14:21.534" v="1289" actId="21"/>
          <ac:spMkLst>
            <pc:docMk/>
            <pc:sldMk cId="3064301532" sldId="2147481695"/>
            <ac:spMk id="25" creationId="{4AC9E751-88D7-FDA9-DB4E-1E6D60F742C0}"/>
          </ac:spMkLst>
        </pc:spChg>
        <pc:spChg chg="del">
          <ac:chgData name="Hixson, Lorraine" userId="c5a16fae-545d-4240-8d50-bb38b1c97d86" providerId="ADAL" clId="{D044FF94-BB29-49E6-9B14-C6A35E4852BB}" dt="2024-04-04T00:14:21.534" v="1289" actId="21"/>
          <ac:spMkLst>
            <pc:docMk/>
            <pc:sldMk cId="3064301532" sldId="2147481695"/>
            <ac:spMk id="26" creationId="{6C9B4202-5F23-0D33-CBEF-6700EAC0BFBC}"/>
          </ac:spMkLst>
        </pc:spChg>
        <pc:spChg chg="del">
          <ac:chgData name="Hixson, Lorraine" userId="c5a16fae-545d-4240-8d50-bb38b1c97d86" providerId="ADAL" clId="{D044FF94-BB29-49E6-9B14-C6A35E4852BB}" dt="2024-04-04T00:14:21.534" v="1289" actId="21"/>
          <ac:spMkLst>
            <pc:docMk/>
            <pc:sldMk cId="3064301532" sldId="2147481695"/>
            <ac:spMk id="27" creationId="{80B561C8-026D-3AB5-F5BC-55E3134FE0AD}"/>
          </ac:spMkLst>
        </pc:spChg>
        <pc:picChg chg="del">
          <ac:chgData name="Hixson, Lorraine" userId="c5a16fae-545d-4240-8d50-bb38b1c97d86" providerId="ADAL" clId="{D044FF94-BB29-49E6-9B14-C6A35E4852BB}" dt="2024-04-04T00:14:21.534" v="1289" actId="21"/>
          <ac:picMkLst>
            <pc:docMk/>
            <pc:sldMk cId="3064301532" sldId="2147481695"/>
            <ac:picMk id="12" creationId="{DBBEC851-9567-A399-E31E-5526401505D2}"/>
          </ac:picMkLst>
        </pc:picChg>
        <pc:picChg chg="del">
          <ac:chgData name="Hixson, Lorraine" userId="c5a16fae-545d-4240-8d50-bb38b1c97d86" providerId="ADAL" clId="{D044FF94-BB29-49E6-9B14-C6A35E4852BB}" dt="2024-04-04T00:14:21.534" v="1289" actId="21"/>
          <ac:picMkLst>
            <pc:docMk/>
            <pc:sldMk cId="3064301532" sldId="2147481695"/>
            <ac:picMk id="13" creationId="{458EEA0E-71CC-8963-0581-1A6181D3908B}"/>
          </ac:picMkLst>
        </pc:picChg>
        <pc:picChg chg="del">
          <ac:chgData name="Hixson, Lorraine" userId="c5a16fae-545d-4240-8d50-bb38b1c97d86" providerId="ADAL" clId="{D044FF94-BB29-49E6-9B14-C6A35E4852BB}" dt="2024-04-04T00:14:21.534" v="1289" actId="21"/>
          <ac:picMkLst>
            <pc:docMk/>
            <pc:sldMk cId="3064301532" sldId="2147481695"/>
            <ac:picMk id="17" creationId="{2290CECC-ECE7-1010-AEE1-E86B5FB3B864}"/>
          </ac:picMkLst>
        </pc:picChg>
        <pc:picChg chg="del">
          <ac:chgData name="Hixson, Lorraine" userId="c5a16fae-545d-4240-8d50-bb38b1c97d86" providerId="ADAL" clId="{D044FF94-BB29-49E6-9B14-C6A35E4852BB}" dt="2024-04-04T00:14:21.534" v="1289" actId="21"/>
          <ac:picMkLst>
            <pc:docMk/>
            <pc:sldMk cId="3064301532" sldId="2147481695"/>
            <ac:picMk id="18" creationId="{2F3C0ED4-3FAF-9215-3B71-E42C3A110371}"/>
          </ac:picMkLst>
        </pc:picChg>
      </pc:sldChg>
      <pc:sldChg chg="delSp del">
        <pc:chgData name="Hixson, Lorraine" userId="c5a16fae-545d-4240-8d50-bb38b1c97d86" providerId="ADAL" clId="{D044FF94-BB29-49E6-9B14-C6A35E4852BB}" dt="2024-04-03T23:05:19.630" v="246" actId="47"/>
        <pc:sldMkLst>
          <pc:docMk/>
          <pc:sldMk cId="176557329" sldId="2147481705"/>
        </pc:sldMkLst>
        <pc:spChg chg="del">
          <ac:chgData name="Hixson, Lorraine" userId="c5a16fae-545d-4240-8d50-bb38b1c97d86" providerId="ADAL" clId="{D044FF94-BB29-49E6-9B14-C6A35E4852BB}" dt="2024-04-03T23:04:54.172" v="199" actId="21"/>
          <ac:spMkLst>
            <pc:docMk/>
            <pc:sldMk cId="176557329" sldId="2147481705"/>
            <ac:spMk id="9" creationId="{98EFC2A2-50C1-B5DE-FEC5-5780757EF655}"/>
          </ac:spMkLst>
        </pc:spChg>
        <pc:spChg chg="del">
          <ac:chgData name="Hixson, Lorraine" userId="c5a16fae-545d-4240-8d50-bb38b1c97d86" providerId="ADAL" clId="{D044FF94-BB29-49E6-9B14-C6A35E4852BB}" dt="2024-04-03T23:04:54.172" v="199" actId="21"/>
          <ac:spMkLst>
            <pc:docMk/>
            <pc:sldMk cId="176557329" sldId="2147481705"/>
            <ac:spMk id="13" creationId="{4A636861-47C9-AAC8-3DBA-3FD1141CF545}"/>
          </ac:spMkLst>
        </pc:spChg>
        <pc:spChg chg="del">
          <ac:chgData name="Hixson, Lorraine" userId="c5a16fae-545d-4240-8d50-bb38b1c97d86" providerId="ADAL" clId="{D044FF94-BB29-49E6-9B14-C6A35E4852BB}" dt="2024-04-03T23:04:54.172" v="199" actId="21"/>
          <ac:spMkLst>
            <pc:docMk/>
            <pc:sldMk cId="176557329" sldId="2147481705"/>
            <ac:spMk id="15" creationId="{125FEEDF-DA26-75F5-40E0-8CBEAAB78C55}"/>
          </ac:spMkLst>
        </pc:spChg>
        <pc:graphicFrameChg chg="del">
          <ac:chgData name="Hixson, Lorraine" userId="c5a16fae-545d-4240-8d50-bb38b1c97d86" providerId="ADAL" clId="{D044FF94-BB29-49E6-9B14-C6A35E4852BB}" dt="2024-04-03T23:04:54.172" v="199" actId="21"/>
          <ac:graphicFrameMkLst>
            <pc:docMk/>
            <pc:sldMk cId="176557329" sldId="2147481705"/>
            <ac:graphicFrameMk id="14" creationId="{2290364F-BD85-6689-CAA9-F9D0790C2A93}"/>
          </ac:graphicFrameMkLst>
        </pc:graphicFrameChg>
        <pc:picChg chg="del">
          <ac:chgData name="Hixson, Lorraine" userId="c5a16fae-545d-4240-8d50-bb38b1c97d86" providerId="ADAL" clId="{D044FF94-BB29-49E6-9B14-C6A35E4852BB}" dt="2024-04-03T23:04:54.172" v="199" actId="21"/>
          <ac:picMkLst>
            <pc:docMk/>
            <pc:sldMk cId="176557329" sldId="2147481705"/>
            <ac:picMk id="16" creationId="{6F841A26-7064-BD49-4D86-DD85B7F75C9C}"/>
          </ac:picMkLst>
        </pc:picChg>
      </pc:sldChg>
      <pc:sldChg chg="addSp delSp modSp del mod">
        <pc:chgData name="Hixson, Lorraine" userId="c5a16fae-545d-4240-8d50-bb38b1c97d86" providerId="ADAL" clId="{D044FF94-BB29-49E6-9B14-C6A35E4852BB}" dt="2024-04-03T23:06:11.124" v="251" actId="47"/>
        <pc:sldMkLst>
          <pc:docMk/>
          <pc:sldMk cId="2306814037" sldId="2147481706"/>
        </pc:sldMkLst>
        <pc:spChg chg="del">
          <ac:chgData name="Hixson, Lorraine" userId="c5a16fae-545d-4240-8d50-bb38b1c97d86" providerId="ADAL" clId="{D044FF94-BB29-49E6-9B14-C6A35E4852BB}" dt="2024-04-03T23:05:36.005" v="247" actId="21"/>
          <ac:spMkLst>
            <pc:docMk/>
            <pc:sldMk cId="2306814037" sldId="2147481706"/>
            <ac:spMk id="2" creationId="{D0447589-964D-FD8C-39E1-3B8F65415D4A}"/>
          </ac:spMkLst>
        </pc:spChg>
        <pc:spChg chg="del">
          <ac:chgData name="Hixson, Lorraine" userId="c5a16fae-545d-4240-8d50-bb38b1c97d86" providerId="ADAL" clId="{D044FF94-BB29-49E6-9B14-C6A35E4852BB}" dt="2024-04-03T23:05:36.005" v="247" actId="21"/>
          <ac:spMkLst>
            <pc:docMk/>
            <pc:sldMk cId="2306814037" sldId="2147481706"/>
            <ac:spMk id="3" creationId="{DE350E8F-518F-DFF3-E660-D75C34F669F8}"/>
          </ac:spMkLst>
        </pc:spChg>
        <pc:spChg chg="del">
          <ac:chgData name="Hixson, Lorraine" userId="c5a16fae-545d-4240-8d50-bb38b1c97d86" providerId="ADAL" clId="{D044FF94-BB29-49E6-9B14-C6A35E4852BB}" dt="2024-04-03T23:05:36.005" v="247" actId="21"/>
          <ac:spMkLst>
            <pc:docMk/>
            <pc:sldMk cId="2306814037" sldId="2147481706"/>
            <ac:spMk id="6" creationId="{C005D8BA-6E76-AC6E-00A5-4863912652D2}"/>
          </ac:spMkLst>
        </pc:spChg>
        <pc:spChg chg="del">
          <ac:chgData name="Hixson, Lorraine" userId="c5a16fae-545d-4240-8d50-bb38b1c97d86" providerId="ADAL" clId="{D044FF94-BB29-49E6-9B14-C6A35E4852BB}" dt="2024-04-03T23:05:36.005" v="247" actId="21"/>
          <ac:spMkLst>
            <pc:docMk/>
            <pc:sldMk cId="2306814037" sldId="2147481706"/>
            <ac:spMk id="8" creationId="{30DC6B6F-CCFC-C0D2-464B-2906072212B8}"/>
          </ac:spMkLst>
        </pc:spChg>
        <pc:spChg chg="del">
          <ac:chgData name="Hixson, Lorraine" userId="c5a16fae-545d-4240-8d50-bb38b1c97d86" providerId="ADAL" clId="{D044FF94-BB29-49E6-9B14-C6A35E4852BB}" dt="2024-04-03T23:05:36.005" v="247" actId="21"/>
          <ac:spMkLst>
            <pc:docMk/>
            <pc:sldMk cId="2306814037" sldId="2147481706"/>
            <ac:spMk id="9" creationId="{3370D775-A278-643D-CDFE-3879C0B872B9}"/>
          </ac:spMkLst>
        </pc:spChg>
        <pc:spChg chg="add mod">
          <ac:chgData name="Hixson, Lorraine" userId="c5a16fae-545d-4240-8d50-bb38b1c97d86" providerId="ADAL" clId="{D044FF94-BB29-49E6-9B14-C6A35E4852BB}" dt="2024-04-03T23:05:36.005" v="247" actId="21"/>
          <ac:spMkLst>
            <pc:docMk/>
            <pc:sldMk cId="2306814037" sldId="2147481706"/>
            <ac:spMk id="10" creationId="{187208C5-A5E8-7324-38D7-F5A2B7007BC7}"/>
          </ac:spMkLst>
        </pc:spChg>
        <pc:spChg chg="del">
          <ac:chgData name="Hixson, Lorraine" userId="c5a16fae-545d-4240-8d50-bb38b1c97d86" providerId="ADAL" clId="{D044FF94-BB29-49E6-9B14-C6A35E4852BB}" dt="2024-04-03T23:05:36.005" v="247" actId="21"/>
          <ac:spMkLst>
            <pc:docMk/>
            <pc:sldMk cId="2306814037" sldId="2147481706"/>
            <ac:spMk id="11" creationId="{6164E4C2-3569-4788-6DE0-C8E7A3A67825}"/>
          </ac:spMkLst>
        </pc:spChg>
        <pc:spChg chg="del">
          <ac:chgData name="Hixson, Lorraine" userId="c5a16fae-545d-4240-8d50-bb38b1c97d86" providerId="ADAL" clId="{D044FF94-BB29-49E6-9B14-C6A35E4852BB}" dt="2024-04-03T23:05:36.005" v="247" actId="21"/>
          <ac:spMkLst>
            <pc:docMk/>
            <pc:sldMk cId="2306814037" sldId="2147481706"/>
            <ac:spMk id="12" creationId="{161AC02A-515D-11F0-1E20-19EBC180E54B}"/>
          </ac:spMkLst>
        </pc:spChg>
        <pc:spChg chg="del">
          <ac:chgData name="Hixson, Lorraine" userId="c5a16fae-545d-4240-8d50-bb38b1c97d86" providerId="ADAL" clId="{D044FF94-BB29-49E6-9B14-C6A35E4852BB}" dt="2024-04-03T23:05:36.005" v="247" actId="21"/>
          <ac:spMkLst>
            <pc:docMk/>
            <pc:sldMk cId="2306814037" sldId="2147481706"/>
            <ac:spMk id="13" creationId="{23CC7668-A020-9435-C9AC-86D58ED0C28C}"/>
          </ac:spMkLst>
        </pc:spChg>
        <pc:spChg chg="del">
          <ac:chgData name="Hixson, Lorraine" userId="c5a16fae-545d-4240-8d50-bb38b1c97d86" providerId="ADAL" clId="{D044FF94-BB29-49E6-9B14-C6A35E4852BB}" dt="2024-04-03T23:05:36.005" v="247" actId="21"/>
          <ac:spMkLst>
            <pc:docMk/>
            <pc:sldMk cId="2306814037" sldId="2147481706"/>
            <ac:spMk id="19" creationId="{F81DD561-2567-56A3-FEEF-10CE232F98E6}"/>
          </ac:spMkLst>
        </pc:spChg>
        <pc:spChg chg="del">
          <ac:chgData name="Hixson, Lorraine" userId="c5a16fae-545d-4240-8d50-bb38b1c97d86" providerId="ADAL" clId="{D044FF94-BB29-49E6-9B14-C6A35E4852BB}" dt="2024-04-03T23:05:36.005" v="247" actId="21"/>
          <ac:spMkLst>
            <pc:docMk/>
            <pc:sldMk cId="2306814037" sldId="2147481706"/>
            <ac:spMk id="20" creationId="{AF2D3E33-3E31-ED93-E357-3F29808840F8}"/>
          </ac:spMkLst>
        </pc:spChg>
        <pc:spChg chg="del">
          <ac:chgData name="Hixson, Lorraine" userId="c5a16fae-545d-4240-8d50-bb38b1c97d86" providerId="ADAL" clId="{D044FF94-BB29-49E6-9B14-C6A35E4852BB}" dt="2024-04-03T23:05:36.005" v="247" actId="21"/>
          <ac:spMkLst>
            <pc:docMk/>
            <pc:sldMk cId="2306814037" sldId="2147481706"/>
            <ac:spMk id="21" creationId="{F1D29AAF-D2BF-7FF7-4E86-4BD8ED8F8DB4}"/>
          </ac:spMkLst>
        </pc:spChg>
        <pc:spChg chg="del">
          <ac:chgData name="Hixson, Lorraine" userId="c5a16fae-545d-4240-8d50-bb38b1c97d86" providerId="ADAL" clId="{D044FF94-BB29-49E6-9B14-C6A35E4852BB}" dt="2024-04-03T23:05:36.005" v="247" actId="21"/>
          <ac:spMkLst>
            <pc:docMk/>
            <pc:sldMk cId="2306814037" sldId="2147481706"/>
            <ac:spMk id="22" creationId="{29652D87-75A3-4646-050A-D038E923A4E8}"/>
          </ac:spMkLst>
        </pc:spChg>
        <pc:spChg chg="del">
          <ac:chgData name="Hixson, Lorraine" userId="c5a16fae-545d-4240-8d50-bb38b1c97d86" providerId="ADAL" clId="{D044FF94-BB29-49E6-9B14-C6A35E4852BB}" dt="2024-04-03T23:05:36.005" v="247" actId="21"/>
          <ac:spMkLst>
            <pc:docMk/>
            <pc:sldMk cId="2306814037" sldId="2147481706"/>
            <ac:spMk id="23" creationId="{D42A1FEB-8A7A-537F-B89C-CCF07FDC13B5}"/>
          </ac:spMkLst>
        </pc:spChg>
        <pc:spChg chg="del">
          <ac:chgData name="Hixson, Lorraine" userId="c5a16fae-545d-4240-8d50-bb38b1c97d86" providerId="ADAL" clId="{D044FF94-BB29-49E6-9B14-C6A35E4852BB}" dt="2024-04-03T23:05:36.005" v="247" actId="21"/>
          <ac:spMkLst>
            <pc:docMk/>
            <pc:sldMk cId="2306814037" sldId="2147481706"/>
            <ac:spMk id="24" creationId="{FF48E272-5DA5-0B27-5746-5442B060C72D}"/>
          </ac:spMkLst>
        </pc:spChg>
        <pc:spChg chg="del">
          <ac:chgData name="Hixson, Lorraine" userId="c5a16fae-545d-4240-8d50-bb38b1c97d86" providerId="ADAL" clId="{D044FF94-BB29-49E6-9B14-C6A35E4852BB}" dt="2024-04-03T23:05:36.005" v="247" actId="21"/>
          <ac:spMkLst>
            <pc:docMk/>
            <pc:sldMk cId="2306814037" sldId="2147481706"/>
            <ac:spMk id="30" creationId="{47EBE042-0DD1-BADA-8C00-EFE3BB720B48}"/>
          </ac:spMkLst>
        </pc:spChg>
        <pc:spChg chg="del">
          <ac:chgData name="Hixson, Lorraine" userId="c5a16fae-545d-4240-8d50-bb38b1c97d86" providerId="ADAL" clId="{D044FF94-BB29-49E6-9B14-C6A35E4852BB}" dt="2024-04-03T23:05:36.005" v="247" actId="21"/>
          <ac:spMkLst>
            <pc:docMk/>
            <pc:sldMk cId="2306814037" sldId="2147481706"/>
            <ac:spMk id="33" creationId="{84C40A19-B3B6-9C52-8878-8CF754BB9FC6}"/>
          </ac:spMkLst>
        </pc:spChg>
        <pc:picChg chg="del">
          <ac:chgData name="Hixson, Lorraine" userId="c5a16fae-545d-4240-8d50-bb38b1c97d86" providerId="ADAL" clId="{D044FF94-BB29-49E6-9B14-C6A35E4852BB}" dt="2024-04-03T23:05:36.005" v="247" actId="21"/>
          <ac:picMkLst>
            <pc:docMk/>
            <pc:sldMk cId="2306814037" sldId="2147481706"/>
            <ac:picMk id="4" creationId="{E651354F-1D8C-670B-58B9-4D90ABDA3571}"/>
          </ac:picMkLst>
        </pc:picChg>
        <pc:picChg chg="del">
          <ac:chgData name="Hixson, Lorraine" userId="c5a16fae-545d-4240-8d50-bb38b1c97d86" providerId="ADAL" clId="{D044FF94-BB29-49E6-9B14-C6A35E4852BB}" dt="2024-04-03T23:05:36.005" v="247" actId="21"/>
          <ac:picMkLst>
            <pc:docMk/>
            <pc:sldMk cId="2306814037" sldId="2147481706"/>
            <ac:picMk id="5" creationId="{B663CEA1-B11C-336D-A477-B8A50076EECD}"/>
          </ac:picMkLst>
        </pc:picChg>
      </pc:sldChg>
      <pc:sldChg chg="addSp delSp modSp del mod">
        <pc:chgData name="Hixson, Lorraine" userId="c5a16fae-545d-4240-8d50-bb38b1c97d86" providerId="ADAL" clId="{D044FF94-BB29-49E6-9B14-C6A35E4852BB}" dt="2024-04-03T23:07:12.846" v="258" actId="47"/>
        <pc:sldMkLst>
          <pc:docMk/>
          <pc:sldMk cId="677073314" sldId="2147481707"/>
        </pc:sldMkLst>
        <pc:spChg chg="del">
          <ac:chgData name="Hixson, Lorraine" userId="c5a16fae-545d-4240-8d50-bb38b1c97d86" providerId="ADAL" clId="{D044FF94-BB29-49E6-9B14-C6A35E4852BB}" dt="2024-04-03T23:06:20.603" v="252" actId="21"/>
          <ac:spMkLst>
            <pc:docMk/>
            <pc:sldMk cId="677073314" sldId="2147481707"/>
            <ac:spMk id="2" creationId="{D0447589-964D-FD8C-39E1-3B8F65415D4A}"/>
          </ac:spMkLst>
        </pc:spChg>
        <pc:spChg chg="del">
          <ac:chgData name="Hixson, Lorraine" userId="c5a16fae-545d-4240-8d50-bb38b1c97d86" providerId="ADAL" clId="{D044FF94-BB29-49E6-9B14-C6A35E4852BB}" dt="2024-04-03T23:06:20.603" v="252" actId="21"/>
          <ac:spMkLst>
            <pc:docMk/>
            <pc:sldMk cId="677073314" sldId="2147481707"/>
            <ac:spMk id="3" creationId="{943E6B7C-A5CD-B925-718F-00FF7F4CDB89}"/>
          </ac:spMkLst>
        </pc:spChg>
        <pc:spChg chg="del">
          <ac:chgData name="Hixson, Lorraine" userId="c5a16fae-545d-4240-8d50-bb38b1c97d86" providerId="ADAL" clId="{D044FF94-BB29-49E6-9B14-C6A35E4852BB}" dt="2024-04-03T23:06:20.603" v="252" actId="21"/>
          <ac:spMkLst>
            <pc:docMk/>
            <pc:sldMk cId="677073314" sldId="2147481707"/>
            <ac:spMk id="6" creationId="{C005D8BA-6E76-AC6E-00A5-4863912652D2}"/>
          </ac:spMkLst>
        </pc:spChg>
        <pc:spChg chg="del">
          <ac:chgData name="Hixson, Lorraine" userId="c5a16fae-545d-4240-8d50-bb38b1c97d86" providerId="ADAL" clId="{D044FF94-BB29-49E6-9B14-C6A35E4852BB}" dt="2024-04-03T23:06:20.603" v="252" actId="21"/>
          <ac:spMkLst>
            <pc:docMk/>
            <pc:sldMk cId="677073314" sldId="2147481707"/>
            <ac:spMk id="8" creationId="{30DC6B6F-CCFC-C0D2-464B-2906072212B8}"/>
          </ac:spMkLst>
        </pc:spChg>
        <pc:spChg chg="del">
          <ac:chgData name="Hixson, Lorraine" userId="c5a16fae-545d-4240-8d50-bb38b1c97d86" providerId="ADAL" clId="{D044FF94-BB29-49E6-9B14-C6A35E4852BB}" dt="2024-04-03T23:06:20.603" v="252" actId="21"/>
          <ac:spMkLst>
            <pc:docMk/>
            <pc:sldMk cId="677073314" sldId="2147481707"/>
            <ac:spMk id="9" creationId="{3370D775-A278-643D-CDFE-3879C0B872B9}"/>
          </ac:spMkLst>
        </pc:spChg>
        <pc:spChg chg="add mod">
          <ac:chgData name="Hixson, Lorraine" userId="c5a16fae-545d-4240-8d50-bb38b1c97d86" providerId="ADAL" clId="{D044FF94-BB29-49E6-9B14-C6A35E4852BB}" dt="2024-04-03T23:06:20.603" v="252" actId="21"/>
          <ac:spMkLst>
            <pc:docMk/>
            <pc:sldMk cId="677073314" sldId="2147481707"/>
            <ac:spMk id="10" creationId="{0E6A6428-7A79-ACEF-8F69-2D22A7A71001}"/>
          </ac:spMkLst>
        </pc:spChg>
        <pc:spChg chg="del">
          <ac:chgData name="Hixson, Lorraine" userId="c5a16fae-545d-4240-8d50-bb38b1c97d86" providerId="ADAL" clId="{D044FF94-BB29-49E6-9B14-C6A35E4852BB}" dt="2024-04-03T23:06:20.603" v="252" actId="21"/>
          <ac:spMkLst>
            <pc:docMk/>
            <pc:sldMk cId="677073314" sldId="2147481707"/>
            <ac:spMk id="11" creationId="{6164E4C2-3569-4788-6DE0-C8E7A3A67825}"/>
          </ac:spMkLst>
        </pc:spChg>
        <pc:spChg chg="del">
          <ac:chgData name="Hixson, Lorraine" userId="c5a16fae-545d-4240-8d50-bb38b1c97d86" providerId="ADAL" clId="{D044FF94-BB29-49E6-9B14-C6A35E4852BB}" dt="2024-04-03T23:06:20.603" v="252" actId="21"/>
          <ac:spMkLst>
            <pc:docMk/>
            <pc:sldMk cId="677073314" sldId="2147481707"/>
            <ac:spMk id="12" creationId="{161AC02A-515D-11F0-1E20-19EBC180E54B}"/>
          </ac:spMkLst>
        </pc:spChg>
        <pc:spChg chg="del">
          <ac:chgData name="Hixson, Lorraine" userId="c5a16fae-545d-4240-8d50-bb38b1c97d86" providerId="ADAL" clId="{D044FF94-BB29-49E6-9B14-C6A35E4852BB}" dt="2024-04-03T23:06:20.603" v="252" actId="21"/>
          <ac:spMkLst>
            <pc:docMk/>
            <pc:sldMk cId="677073314" sldId="2147481707"/>
            <ac:spMk id="15" creationId="{0EA623A7-7823-C4D4-EBF1-3BBF232B5DF2}"/>
          </ac:spMkLst>
        </pc:spChg>
        <pc:spChg chg="del">
          <ac:chgData name="Hixson, Lorraine" userId="c5a16fae-545d-4240-8d50-bb38b1c97d86" providerId="ADAL" clId="{D044FF94-BB29-49E6-9B14-C6A35E4852BB}" dt="2024-04-03T23:06:20.603" v="252" actId="21"/>
          <ac:spMkLst>
            <pc:docMk/>
            <pc:sldMk cId="677073314" sldId="2147481707"/>
            <ac:spMk id="19" creationId="{47BDC01E-7F52-CB57-AE5C-908DD2130CC4}"/>
          </ac:spMkLst>
        </pc:spChg>
        <pc:spChg chg="del">
          <ac:chgData name="Hixson, Lorraine" userId="c5a16fae-545d-4240-8d50-bb38b1c97d86" providerId="ADAL" clId="{D044FF94-BB29-49E6-9B14-C6A35E4852BB}" dt="2024-04-03T23:06:20.603" v="252" actId="21"/>
          <ac:spMkLst>
            <pc:docMk/>
            <pc:sldMk cId="677073314" sldId="2147481707"/>
            <ac:spMk id="20" creationId="{7AB9C4B3-6B69-8AAC-991B-2335275A98FD}"/>
          </ac:spMkLst>
        </pc:spChg>
        <pc:spChg chg="del">
          <ac:chgData name="Hixson, Lorraine" userId="c5a16fae-545d-4240-8d50-bb38b1c97d86" providerId="ADAL" clId="{D044FF94-BB29-49E6-9B14-C6A35E4852BB}" dt="2024-04-03T23:06:20.603" v="252" actId="21"/>
          <ac:spMkLst>
            <pc:docMk/>
            <pc:sldMk cId="677073314" sldId="2147481707"/>
            <ac:spMk id="21" creationId="{19E07BB0-9DCF-21E9-BA6F-6DC01CF8E7EF}"/>
          </ac:spMkLst>
        </pc:spChg>
        <pc:spChg chg="del">
          <ac:chgData name="Hixson, Lorraine" userId="c5a16fae-545d-4240-8d50-bb38b1c97d86" providerId="ADAL" clId="{D044FF94-BB29-49E6-9B14-C6A35E4852BB}" dt="2024-04-03T23:06:20.603" v="252" actId="21"/>
          <ac:spMkLst>
            <pc:docMk/>
            <pc:sldMk cId="677073314" sldId="2147481707"/>
            <ac:spMk id="22" creationId="{99E7C6C4-00BD-7215-AD73-5F29DC9C04E2}"/>
          </ac:spMkLst>
        </pc:spChg>
        <pc:spChg chg="del">
          <ac:chgData name="Hixson, Lorraine" userId="c5a16fae-545d-4240-8d50-bb38b1c97d86" providerId="ADAL" clId="{D044FF94-BB29-49E6-9B14-C6A35E4852BB}" dt="2024-04-03T23:06:20.603" v="252" actId="21"/>
          <ac:spMkLst>
            <pc:docMk/>
            <pc:sldMk cId="677073314" sldId="2147481707"/>
            <ac:spMk id="23" creationId="{0D289F34-C297-E2AD-C7BD-DE26B3E02A57}"/>
          </ac:spMkLst>
        </pc:spChg>
        <pc:spChg chg="del">
          <ac:chgData name="Hixson, Lorraine" userId="c5a16fae-545d-4240-8d50-bb38b1c97d86" providerId="ADAL" clId="{D044FF94-BB29-49E6-9B14-C6A35E4852BB}" dt="2024-04-03T23:06:20.603" v="252" actId="21"/>
          <ac:spMkLst>
            <pc:docMk/>
            <pc:sldMk cId="677073314" sldId="2147481707"/>
            <ac:spMk id="24" creationId="{BC178FF3-BB50-8588-0E3E-6BEF1DF1D387}"/>
          </ac:spMkLst>
        </pc:spChg>
        <pc:spChg chg="del">
          <ac:chgData name="Hixson, Lorraine" userId="c5a16fae-545d-4240-8d50-bb38b1c97d86" providerId="ADAL" clId="{D044FF94-BB29-49E6-9B14-C6A35E4852BB}" dt="2024-04-03T23:06:20.603" v="252" actId="21"/>
          <ac:spMkLst>
            <pc:docMk/>
            <pc:sldMk cId="677073314" sldId="2147481707"/>
            <ac:spMk id="30" creationId="{47EBE042-0DD1-BADA-8C00-EFE3BB720B48}"/>
          </ac:spMkLst>
        </pc:spChg>
        <pc:spChg chg="del">
          <ac:chgData name="Hixson, Lorraine" userId="c5a16fae-545d-4240-8d50-bb38b1c97d86" providerId="ADAL" clId="{D044FF94-BB29-49E6-9B14-C6A35E4852BB}" dt="2024-04-03T23:06:20.603" v="252" actId="21"/>
          <ac:spMkLst>
            <pc:docMk/>
            <pc:sldMk cId="677073314" sldId="2147481707"/>
            <ac:spMk id="33" creationId="{84C40A19-B3B6-9C52-8878-8CF754BB9FC6}"/>
          </ac:spMkLst>
        </pc:spChg>
        <pc:picChg chg="del">
          <ac:chgData name="Hixson, Lorraine" userId="c5a16fae-545d-4240-8d50-bb38b1c97d86" providerId="ADAL" clId="{D044FF94-BB29-49E6-9B14-C6A35E4852BB}" dt="2024-04-03T23:06:20.603" v="252" actId="21"/>
          <ac:picMkLst>
            <pc:docMk/>
            <pc:sldMk cId="677073314" sldId="2147481707"/>
            <ac:picMk id="4" creationId="{E651354F-1D8C-670B-58B9-4D90ABDA3571}"/>
          </ac:picMkLst>
        </pc:picChg>
        <pc:picChg chg="del">
          <ac:chgData name="Hixson, Lorraine" userId="c5a16fae-545d-4240-8d50-bb38b1c97d86" providerId="ADAL" clId="{D044FF94-BB29-49E6-9B14-C6A35E4852BB}" dt="2024-04-03T23:06:20.603" v="252" actId="21"/>
          <ac:picMkLst>
            <pc:docMk/>
            <pc:sldMk cId="677073314" sldId="2147481707"/>
            <ac:picMk id="5" creationId="{B663CEA1-B11C-336D-A477-B8A50076EECD}"/>
          </ac:picMkLst>
        </pc:picChg>
      </pc:sldChg>
      <pc:sldChg chg="addSp delSp modSp del mod">
        <pc:chgData name="Hixson, Lorraine" userId="c5a16fae-545d-4240-8d50-bb38b1c97d86" providerId="ADAL" clId="{D044FF94-BB29-49E6-9B14-C6A35E4852BB}" dt="2024-04-03T23:08:26.095" v="266" actId="47"/>
        <pc:sldMkLst>
          <pc:docMk/>
          <pc:sldMk cId="3803199159" sldId="2147481708"/>
        </pc:sldMkLst>
        <pc:spChg chg="del">
          <ac:chgData name="Hixson, Lorraine" userId="c5a16fae-545d-4240-8d50-bb38b1c97d86" providerId="ADAL" clId="{D044FF94-BB29-49E6-9B14-C6A35E4852BB}" dt="2024-04-03T23:07:53.422" v="259" actId="21"/>
          <ac:spMkLst>
            <pc:docMk/>
            <pc:sldMk cId="3803199159" sldId="2147481708"/>
            <ac:spMk id="2" creationId="{D0447589-964D-FD8C-39E1-3B8F65415D4A}"/>
          </ac:spMkLst>
        </pc:spChg>
        <pc:spChg chg="del">
          <ac:chgData name="Hixson, Lorraine" userId="c5a16fae-545d-4240-8d50-bb38b1c97d86" providerId="ADAL" clId="{D044FF94-BB29-49E6-9B14-C6A35E4852BB}" dt="2024-04-03T23:07:53.422" v="259" actId="21"/>
          <ac:spMkLst>
            <pc:docMk/>
            <pc:sldMk cId="3803199159" sldId="2147481708"/>
            <ac:spMk id="3" creationId="{E4774E82-8100-E553-1823-F528E816C06E}"/>
          </ac:spMkLst>
        </pc:spChg>
        <pc:spChg chg="del">
          <ac:chgData name="Hixson, Lorraine" userId="c5a16fae-545d-4240-8d50-bb38b1c97d86" providerId="ADAL" clId="{D044FF94-BB29-49E6-9B14-C6A35E4852BB}" dt="2024-04-03T23:07:53.422" v="259" actId="21"/>
          <ac:spMkLst>
            <pc:docMk/>
            <pc:sldMk cId="3803199159" sldId="2147481708"/>
            <ac:spMk id="6" creationId="{C005D8BA-6E76-AC6E-00A5-4863912652D2}"/>
          </ac:spMkLst>
        </pc:spChg>
        <pc:spChg chg="del">
          <ac:chgData name="Hixson, Lorraine" userId="c5a16fae-545d-4240-8d50-bb38b1c97d86" providerId="ADAL" clId="{D044FF94-BB29-49E6-9B14-C6A35E4852BB}" dt="2024-04-03T23:07:53.422" v="259" actId="21"/>
          <ac:spMkLst>
            <pc:docMk/>
            <pc:sldMk cId="3803199159" sldId="2147481708"/>
            <ac:spMk id="8" creationId="{30DC6B6F-CCFC-C0D2-464B-2906072212B8}"/>
          </ac:spMkLst>
        </pc:spChg>
        <pc:spChg chg="del">
          <ac:chgData name="Hixson, Lorraine" userId="c5a16fae-545d-4240-8d50-bb38b1c97d86" providerId="ADAL" clId="{D044FF94-BB29-49E6-9B14-C6A35E4852BB}" dt="2024-04-03T23:07:53.422" v="259" actId="21"/>
          <ac:spMkLst>
            <pc:docMk/>
            <pc:sldMk cId="3803199159" sldId="2147481708"/>
            <ac:spMk id="9" creationId="{3370D775-A278-643D-CDFE-3879C0B872B9}"/>
          </ac:spMkLst>
        </pc:spChg>
        <pc:spChg chg="add mod">
          <ac:chgData name="Hixson, Lorraine" userId="c5a16fae-545d-4240-8d50-bb38b1c97d86" providerId="ADAL" clId="{D044FF94-BB29-49E6-9B14-C6A35E4852BB}" dt="2024-04-03T23:07:53.422" v="259" actId="21"/>
          <ac:spMkLst>
            <pc:docMk/>
            <pc:sldMk cId="3803199159" sldId="2147481708"/>
            <ac:spMk id="10" creationId="{BB5D5F36-1A93-157E-B6D1-97B128DB357C}"/>
          </ac:spMkLst>
        </pc:spChg>
        <pc:spChg chg="del">
          <ac:chgData name="Hixson, Lorraine" userId="c5a16fae-545d-4240-8d50-bb38b1c97d86" providerId="ADAL" clId="{D044FF94-BB29-49E6-9B14-C6A35E4852BB}" dt="2024-04-03T23:07:53.422" v="259" actId="21"/>
          <ac:spMkLst>
            <pc:docMk/>
            <pc:sldMk cId="3803199159" sldId="2147481708"/>
            <ac:spMk id="11" creationId="{6164E4C2-3569-4788-6DE0-C8E7A3A67825}"/>
          </ac:spMkLst>
        </pc:spChg>
        <pc:spChg chg="del">
          <ac:chgData name="Hixson, Lorraine" userId="c5a16fae-545d-4240-8d50-bb38b1c97d86" providerId="ADAL" clId="{D044FF94-BB29-49E6-9B14-C6A35E4852BB}" dt="2024-04-03T23:07:53.422" v="259" actId="21"/>
          <ac:spMkLst>
            <pc:docMk/>
            <pc:sldMk cId="3803199159" sldId="2147481708"/>
            <ac:spMk id="12" creationId="{161AC02A-515D-11F0-1E20-19EBC180E54B}"/>
          </ac:spMkLst>
        </pc:spChg>
        <pc:spChg chg="del">
          <ac:chgData name="Hixson, Lorraine" userId="c5a16fae-545d-4240-8d50-bb38b1c97d86" providerId="ADAL" clId="{D044FF94-BB29-49E6-9B14-C6A35E4852BB}" dt="2024-04-03T23:07:53.422" v="259" actId="21"/>
          <ac:spMkLst>
            <pc:docMk/>
            <pc:sldMk cId="3803199159" sldId="2147481708"/>
            <ac:spMk id="18" creationId="{4972C746-C6A9-E2C3-A5B6-CCBB221D4C8A}"/>
          </ac:spMkLst>
        </pc:spChg>
        <pc:spChg chg="del">
          <ac:chgData name="Hixson, Lorraine" userId="c5a16fae-545d-4240-8d50-bb38b1c97d86" providerId="ADAL" clId="{D044FF94-BB29-49E6-9B14-C6A35E4852BB}" dt="2024-04-03T23:07:53.422" v="259" actId="21"/>
          <ac:spMkLst>
            <pc:docMk/>
            <pc:sldMk cId="3803199159" sldId="2147481708"/>
            <ac:spMk id="19" creationId="{6FD84747-8E02-D8A6-02FB-D34B7E14021C}"/>
          </ac:spMkLst>
        </pc:spChg>
        <pc:spChg chg="del">
          <ac:chgData name="Hixson, Lorraine" userId="c5a16fae-545d-4240-8d50-bb38b1c97d86" providerId="ADAL" clId="{D044FF94-BB29-49E6-9B14-C6A35E4852BB}" dt="2024-04-03T23:07:53.422" v="259" actId="21"/>
          <ac:spMkLst>
            <pc:docMk/>
            <pc:sldMk cId="3803199159" sldId="2147481708"/>
            <ac:spMk id="20" creationId="{F8EDEC71-7B7C-82FB-2766-C66A9F4ADCDD}"/>
          </ac:spMkLst>
        </pc:spChg>
        <pc:spChg chg="del">
          <ac:chgData name="Hixson, Lorraine" userId="c5a16fae-545d-4240-8d50-bb38b1c97d86" providerId="ADAL" clId="{D044FF94-BB29-49E6-9B14-C6A35E4852BB}" dt="2024-04-03T23:07:53.422" v="259" actId="21"/>
          <ac:spMkLst>
            <pc:docMk/>
            <pc:sldMk cId="3803199159" sldId="2147481708"/>
            <ac:spMk id="21" creationId="{E6CEB119-7E7A-8144-458D-19154C062F06}"/>
          </ac:spMkLst>
        </pc:spChg>
        <pc:spChg chg="del">
          <ac:chgData name="Hixson, Lorraine" userId="c5a16fae-545d-4240-8d50-bb38b1c97d86" providerId="ADAL" clId="{D044FF94-BB29-49E6-9B14-C6A35E4852BB}" dt="2024-04-03T23:07:53.422" v="259" actId="21"/>
          <ac:spMkLst>
            <pc:docMk/>
            <pc:sldMk cId="3803199159" sldId="2147481708"/>
            <ac:spMk id="22" creationId="{44432929-9937-2DDB-9A03-FBDF4B253C19}"/>
          </ac:spMkLst>
        </pc:spChg>
        <pc:spChg chg="del">
          <ac:chgData name="Hixson, Lorraine" userId="c5a16fae-545d-4240-8d50-bb38b1c97d86" providerId="ADAL" clId="{D044FF94-BB29-49E6-9B14-C6A35E4852BB}" dt="2024-04-03T23:07:53.422" v="259" actId="21"/>
          <ac:spMkLst>
            <pc:docMk/>
            <pc:sldMk cId="3803199159" sldId="2147481708"/>
            <ac:spMk id="23" creationId="{93FA3F97-120A-D844-9D3A-C0F80A3034B5}"/>
          </ac:spMkLst>
        </pc:spChg>
        <pc:spChg chg="del">
          <ac:chgData name="Hixson, Lorraine" userId="c5a16fae-545d-4240-8d50-bb38b1c97d86" providerId="ADAL" clId="{D044FF94-BB29-49E6-9B14-C6A35E4852BB}" dt="2024-04-03T23:07:53.422" v="259" actId="21"/>
          <ac:spMkLst>
            <pc:docMk/>
            <pc:sldMk cId="3803199159" sldId="2147481708"/>
            <ac:spMk id="30" creationId="{47EBE042-0DD1-BADA-8C00-EFE3BB720B48}"/>
          </ac:spMkLst>
        </pc:spChg>
        <pc:spChg chg="del">
          <ac:chgData name="Hixson, Lorraine" userId="c5a16fae-545d-4240-8d50-bb38b1c97d86" providerId="ADAL" clId="{D044FF94-BB29-49E6-9B14-C6A35E4852BB}" dt="2024-04-03T23:07:53.422" v="259" actId="21"/>
          <ac:spMkLst>
            <pc:docMk/>
            <pc:sldMk cId="3803199159" sldId="2147481708"/>
            <ac:spMk id="33" creationId="{84C40A19-B3B6-9C52-8878-8CF754BB9FC6}"/>
          </ac:spMkLst>
        </pc:spChg>
        <pc:picChg chg="del">
          <ac:chgData name="Hixson, Lorraine" userId="c5a16fae-545d-4240-8d50-bb38b1c97d86" providerId="ADAL" clId="{D044FF94-BB29-49E6-9B14-C6A35E4852BB}" dt="2024-04-03T23:07:53.422" v="259" actId="21"/>
          <ac:picMkLst>
            <pc:docMk/>
            <pc:sldMk cId="3803199159" sldId="2147481708"/>
            <ac:picMk id="4" creationId="{E651354F-1D8C-670B-58B9-4D90ABDA3571}"/>
          </ac:picMkLst>
        </pc:picChg>
        <pc:picChg chg="del">
          <ac:chgData name="Hixson, Lorraine" userId="c5a16fae-545d-4240-8d50-bb38b1c97d86" providerId="ADAL" clId="{D044FF94-BB29-49E6-9B14-C6A35E4852BB}" dt="2024-04-03T23:08:03.309" v="261" actId="21"/>
          <ac:picMkLst>
            <pc:docMk/>
            <pc:sldMk cId="3803199159" sldId="2147481708"/>
            <ac:picMk id="5" creationId="{B663CEA1-B11C-336D-A477-B8A50076EECD}"/>
          </ac:picMkLst>
        </pc:picChg>
      </pc:sldChg>
      <pc:sldChg chg="delSp del mod">
        <pc:chgData name="Hixson, Lorraine" userId="c5a16fae-545d-4240-8d50-bb38b1c97d86" providerId="ADAL" clId="{D044FF94-BB29-49E6-9B14-C6A35E4852BB}" dt="2024-04-03T23:04:45.136" v="198" actId="47"/>
        <pc:sldMkLst>
          <pc:docMk/>
          <pc:sldMk cId="2447875576" sldId="2147481711"/>
        </pc:sldMkLst>
        <pc:spChg chg="del">
          <ac:chgData name="Hixson, Lorraine" userId="c5a16fae-545d-4240-8d50-bb38b1c97d86" providerId="ADAL" clId="{D044FF94-BB29-49E6-9B14-C6A35E4852BB}" dt="2024-04-03T23:04:16.243" v="151" actId="21"/>
          <ac:spMkLst>
            <pc:docMk/>
            <pc:sldMk cId="2447875576" sldId="2147481711"/>
            <ac:spMk id="26" creationId="{D830163B-32D0-C912-12B1-97E5381C3EF8}"/>
          </ac:spMkLst>
        </pc:spChg>
        <pc:grpChg chg="del">
          <ac:chgData name="Hixson, Lorraine" userId="c5a16fae-545d-4240-8d50-bb38b1c97d86" providerId="ADAL" clId="{D044FF94-BB29-49E6-9B14-C6A35E4852BB}" dt="2024-04-03T23:04:16.243" v="151" actId="21"/>
          <ac:grpSpMkLst>
            <pc:docMk/>
            <pc:sldMk cId="2447875576" sldId="2147481711"/>
            <ac:grpSpMk id="2" creationId="{20363749-ED58-58D8-A9D4-34186D8002BE}"/>
          </ac:grpSpMkLst>
        </pc:grpChg>
        <pc:grpChg chg="del">
          <ac:chgData name="Hixson, Lorraine" userId="c5a16fae-545d-4240-8d50-bb38b1c97d86" providerId="ADAL" clId="{D044FF94-BB29-49E6-9B14-C6A35E4852BB}" dt="2024-04-03T23:04:16.243" v="151" actId="21"/>
          <ac:grpSpMkLst>
            <pc:docMk/>
            <pc:sldMk cId="2447875576" sldId="2147481711"/>
            <ac:grpSpMk id="6" creationId="{15EE6A24-97CB-E81A-CE13-CB606D05380A}"/>
          </ac:grpSpMkLst>
        </pc:grpChg>
        <pc:grpChg chg="del">
          <ac:chgData name="Hixson, Lorraine" userId="c5a16fae-545d-4240-8d50-bb38b1c97d86" providerId="ADAL" clId="{D044FF94-BB29-49E6-9B14-C6A35E4852BB}" dt="2024-04-03T23:04:16.243" v="151" actId="21"/>
          <ac:grpSpMkLst>
            <pc:docMk/>
            <pc:sldMk cId="2447875576" sldId="2147481711"/>
            <ac:grpSpMk id="7" creationId="{BD7B0783-9F3D-162E-F76C-8D629C0DDAAE}"/>
          </ac:grpSpMkLst>
        </pc:grpChg>
        <pc:picChg chg="del">
          <ac:chgData name="Hixson, Lorraine" userId="c5a16fae-545d-4240-8d50-bb38b1c97d86" providerId="ADAL" clId="{D044FF94-BB29-49E6-9B14-C6A35E4852BB}" dt="2024-04-03T23:04:25.040" v="153" actId="21"/>
          <ac:picMkLst>
            <pc:docMk/>
            <pc:sldMk cId="2447875576" sldId="2147481711"/>
            <ac:picMk id="25" creationId="{A2B59730-03A5-8DB0-09AE-6677AC6B319D}"/>
          </ac:picMkLst>
        </pc:picChg>
      </pc:sldChg>
      <pc:sldChg chg="del">
        <pc:chgData name="Hixson, Lorraine" userId="c5a16fae-545d-4240-8d50-bb38b1c97d86" providerId="ADAL" clId="{D044FF94-BB29-49E6-9B14-C6A35E4852BB}" dt="2024-04-03T23:38:08.179" v="498" actId="47"/>
        <pc:sldMkLst>
          <pc:docMk/>
          <pc:sldMk cId="995195677" sldId="2147481712"/>
        </pc:sldMkLst>
      </pc:sldChg>
      <pc:sldChg chg="del">
        <pc:chgData name="Hixson, Lorraine" userId="c5a16fae-545d-4240-8d50-bb38b1c97d86" providerId="ADAL" clId="{D044FF94-BB29-49E6-9B14-C6A35E4852BB}" dt="2024-04-03T23:44:13.544" v="607" actId="47"/>
        <pc:sldMkLst>
          <pc:docMk/>
          <pc:sldMk cId="3689557412" sldId="2147481713"/>
        </pc:sldMkLst>
      </pc:sldChg>
      <pc:sldChg chg="del">
        <pc:chgData name="Hixson, Lorraine" userId="c5a16fae-545d-4240-8d50-bb38b1c97d86" providerId="ADAL" clId="{D044FF94-BB29-49E6-9B14-C6A35E4852BB}" dt="2024-04-03T23:43:52.057" v="604" actId="47"/>
        <pc:sldMkLst>
          <pc:docMk/>
          <pc:sldMk cId="923629039" sldId="2147481724"/>
        </pc:sldMkLst>
      </pc:sldChg>
      <pc:sldChg chg="del">
        <pc:chgData name="Hixson, Lorraine" userId="c5a16fae-545d-4240-8d50-bb38b1c97d86" providerId="ADAL" clId="{D044FF94-BB29-49E6-9B14-C6A35E4852BB}" dt="2024-04-03T23:43:59.274" v="605" actId="2696"/>
        <pc:sldMkLst>
          <pc:docMk/>
          <pc:sldMk cId="1410487601" sldId="2147481725"/>
        </pc:sldMkLst>
      </pc:sldChg>
      <pc:sldChg chg="add">
        <pc:chgData name="Hixson, Lorraine" userId="c5a16fae-545d-4240-8d50-bb38b1c97d86" providerId="ADAL" clId="{D044FF94-BB29-49E6-9B14-C6A35E4852BB}" dt="2024-04-03T23:44:11.337" v="606"/>
        <pc:sldMkLst>
          <pc:docMk/>
          <pc:sldMk cId="2613144504" sldId="2147481725"/>
        </pc:sldMkLst>
      </pc:sldChg>
      <pc:sldChg chg="addSp delSp modSp del mod">
        <pc:chgData name="Hixson, Lorraine" userId="c5a16fae-545d-4240-8d50-bb38b1c97d86" providerId="ADAL" clId="{D044FF94-BB29-49E6-9B14-C6A35E4852BB}" dt="2024-04-04T00:29:44.700" v="1789" actId="47"/>
        <pc:sldMkLst>
          <pc:docMk/>
          <pc:sldMk cId="1681813096" sldId="2147481739"/>
        </pc:sldMkLst>
        <pc:spChg chg="add del mod">
          <ac:chgData name="Hixson, Lorraine" userId="c5a16fae-545d-4240-8d50-bb38b1c97d86" providerId="ADAL" clId="{D044FF94-BB29-49E6-9B14-C6A35E4852BB}" dt="2024-04-04T00:17:03.964" v="1379" actId="478"/>
          <ac:spMkLst>
            <pc:docMk/>
            <pc:sldMk cId="1681813096" sldId="2147481739"/>
            <ac:spMk id="2" creationId="{A6EC2641-748E-8004-C280-4135A569659E}"/>
          </ac:spMkLst>
        </pc:spChg>
      </pc:sldChg>
      <pc:sldChg chg="del">
        <pc:chgData name="Hixson, Lorraine" userId="c5a16fae-545d-4240-8d50-bb38b1c97d86" providerId="ADAL" clId="{D044FF94-BB29-49E6-9B14-C6A35E4852BB}" dt="2024-04-04T00:29:44.700" v="1789" actId="47"/>
        <pc:sldMkLst>
          <pc:docMk/>
          <pc:sldMk cId="2293148259" sldId="2147481740"/>
        </pc:sldMkLst>
      </pc:sldChg>
      <pc:sldChg chg="add ord">
        <pc:chgData name="Hixson, Lorraine" userId="c5a16fae-545d-4240-8d50-bb38b1c97d86" providerId="ADAL" clId="{D044FF94-BB29-49E6-9B14-C6A35E4852BB}" dt="2024-04-03T23:45:14.338" v="612"/>
        <pc:sldMkLst>
          <pc:docMk/>
          <pc:sldMk cId="43022840" sldId="2147481741"/>
        </pc:sldMkLst>
      </pc:sldChg>
      <pc:sldChg chg="del">
        <pc:chgData name="Hixson, Lorraine" userId="c5a16fae-545d-4240-8d50-bb38b1c97d86" providerId="ADAL" clId="{D044FF94-BB29-49E6-9B14-C6A35E4852BB}" dt="2024-04-03T23:44:43.628" v="609" actId="2696"/>
        <pc:sldMkLst>
          <pc:docMk/>
          <pc:sldMk cId="1025529552" sldId="2147481741"/>
        </pc:sldMkLst>
      </pc:sldChg>
      <pc:sldChg chg="delSp del mod">
        <pc:chgData name="Hixson, Lorraine" userId="c5a16fae-545d-4240-8d50-bb38b1c97d86" providerId="ADAL" clId="{D044FF94-BB29-49E6-9B14-C6A35E4852BB}" dt="2024-04-04T00:13:04.916" v="1281" actId="47"/>
        <pc:sldMkLst>
          <pc:docMk/>
          <pc:sldMk cId="3475215506" sldId="2147483078"/>
        </pc:sldMkLst>
        <pc:spChg chg="del">
          <ac:chgData name="Hixson, Lorraine" userId="c5a16fae-545d-4240-8d50-bb38b1c97d86" providerId="ADAL" clId="{D044FF94-BB29-49E6-9B14-C6A35E4852BB}" dt="2024-04-04T00:08:45.235" v="1017" actId="21"/>
          <ac:spMkLst>
            <pc:docMk/>
            <pc:sldMk cId="3475215506" sldId="2147483078"/>
            <ac:spMk id="2" creationId="{54242F45-6ECF-EFF4-F776-928660E20015}"/>
          </ac:spMkLst>
        </pc:spChg>
        <pc:spChg chg="del">
          <ac:chgData name="Hixson, Lorraine" userId="c5a16fae-545d-4240-8d50-bb38b1c97d86" providerId="ADAL" clId="{D044FF94-BB29-49E6-9B14-C6A35E4852BB}" dt="2024-04-04T00:08:45.235" v="1017" actId="21"/>
          <ac:spMkLst>
            <pc:docMk/>
            <pc:sldMk cId="3475215506" sldId="2147483078"/>
            <ac:spMk id="4" creationId="{3C974B39-7455-A9A7-22D3-CE181898C1E5}"/>
          </ac:spMkLst>
        </pc:spChg>
        <pc:spChg chg="del">
          <ac:chgData name="Hixson, Lorraine" userId="c5a16fae-545d-4240-8d50-bb38b1c97d86" providerId="ADAL" clId="{D044FF94-BB29-49E6-9B14-C6A35E4852BB}" dt="2024-04-04T00:08:45.235" v="1017" actId="21"/>
          <ac:spMkLst>
            <pc:docMk/>
            <pc:sldMk cId="3475215506" sldId="2147483078"/>
            <ac:spMk id="9" creationId="{176FF03E-465A-8A93-A7C3-3C3386203D3C}"/>
          </ac:spMkLst>
        </pc:spChg>
        <pc:spChg chg="del">
          <ac:chgData name="Hixson, Lorraine" userId="c5a16fae-545d-4240-8d50-bb38b1c97d86" providerId="ADAL" clId="{D044FF94-BB29-49E6-9B14-C6A35E4852BB}" dt="2024-04-04T00:08:45.235" v="1017" actId="21"/>
          <ac:spMkLst>
            <pc:docMk/>
            <pc:sldMk cId="3475215506" sldId="2147483078"/>
            <ac:spMk id="15" creationId="{D265851D-EBFB-ED46-E841-868EFB8BA473}"/>
          </ac:spMkLst>
        </pc:spChg>
        <pc:spChg chg="del">
          <ac:chgData name="Hixson, Lorraine" userId="c5a16fae-545d-4240-8d50-bb38b1c97d86" providerId="ADAL" clId="{D044FF94-BB29-49E6-9B14-C6A35E4852BB}" dt="2024-04-04T00:08:45.235" v="1017" actId="21"/>
          <ac:spMkLst>
            <pc:docMk/>
            <pc:sldMk cId="3475215506" sldId="2147483078"/>
            <ac:spMk id="20" creationId="{49F7DA85-A6AC-E7C2-9AA9-5753DEA71B91}"/>
          </ac:spMkLst>
        </pc:spChg>
        <pc:picChg chg="del">
          <ac:chgData name="Hixson, Lorraine" userId="c5a16fae-545d-4240-8d50-bb38b1c97d86" providerId="ADAL" clId="{D044FF94-BB29-49E6-9B14-C6A35E4852BB}" dt="2024-04-04T00:08:45.235" v="1017" actId="21"/>
          <ac:picMkLst>
            <pc:docMk/>
            <pc:sldMk cId="3475215506" sldId="2147483078"/>
            <ac:picMk id="3" creationId="{D58D6F15-867D-3E8B-64EB-8E2096FFDD4D}"/>
          </ac:picMkLst>
        </pc:picChg>
        <pc:picChg chg="del">
          <ac:chgData name="Hixson, Lorraine" userId="c5a16fae-545d-4240-8d50-bb38b1c97d86" providerId="ADAL" clId="{D044FF94-BB29-49E6-9B14-C6A35E4852BB}" dt="2024-04-04T00:08:45.235" v="1017" actId="21"/>
          <ac:picMkLst>
            <pc:docMk/>
            <pc:sldMk cId="3475215506" sldId="2147483078"/>
            <ac:picMk id="5" creationId="{603A465B-4349-0AA1-AC5A-D83A436A9E14}"/>
          </ac:picMkLst>
        </pc:picChg>
        <pc:picChg chg="del">
          <ac:chgData name="Hixson, Lorraine" userId="c5a16fae-545d-4240-8d50-bb38b1c97d86" providerId="ADAL" clId="{D044FF94-BB29-49E6-9B14-C6A35E4852BB}" dt="2024-04-04T00:08:45.235" v="1017" actId="21"/>
          <ac:picMkLst>
            <pc:docMk/>
            <pc:sldMk cId="3475215506" sldId="2147483078"/>
            <ac:picMk id="6" creationId="{4B476AC2-C23B-BBD0-F410-DBCBDE4C1BFC}"/>
          </ac:picMkLst>
        </pc:picChg>
      </pc:sldChg>
      <pc:sldChg chg="del">
        <pc:chgData name="Hixson, Lorraine" userId="c5a16fae-545d-4240-8d50-bb38b1c97d86" providerId="ADAL" clId="{D044FF94-BB29-49E6-9B14-C6A35E4852BB}" dt="2024-04-03T23:39:48.379" v="554" actId="47"/>
        <pc:sldMkLst>
          <pc:docMk/>
          <pc:sldMk cId="3680362690" sldId="2147483080"/>
        </pc:sldMkLst>
      </pc:sldChg>
      <pc:sldChg chg="addSp delSp modSp add mod ord">
        <pc:chgData name="Hixson, Lorraine" userId="c5a16fae-545d-4240-8d50-bb38b1c97d86" providerId="ADAL" clId="{D044FF94-BB29-49E6-9B14-C6A35E4852BB}" dt="2024-04-03T23:02:25.675" v="139"/>
        <pc:sldMkLst>
          <pc:docMk/>
          <pc:sldMk cId="3435866053" sldId="2147483083"/>
        </pc:sldMkLst>
        <pc:spChg chg="add mod">
          <ac:chgData name="Hixson, Lorraine" userId="c5a16fae-545d-4240-8d50-bb38b1c97d86" providerId="ADAL" clId="{D044FF94-BB29-49E6-9B14-C6A35E4852BB}" dt="2024-04-03T22:01:49.148" v="5"/>
          <ac:spMkLst>
            <pc:docMk/>
            <pc:sldMk cId="3435866053" sldId="2147483083"/>
            <ac:spMk id="5" creationId="{227AE110-7B36-7B7E-E6F9-4F6BE0DFEFCD}"/>
          </ac:spMkLst>
        </pc:spChg>
        <pc:spChg chg="mod">
          <ac:chgData name="Hixson, Lorraine" userId="c5a16fae-545d-4240-8d50-bb38b1c97d86" providerId="ADAL" clId="{D044FF94-BB29-49E6-9B14-C6A35E4852BB}" dt="2024-04-03T22:01:49.148" v="5"/>
          <ac:spMkLst>
            <pc:docMk/>
            <pc:sldMk cId="3435866053" sldId="2147483083"/>
            <ac:spMk id="12" creationId="{1D58C9FA-CD3F-3B01-A6A0-2D2608558683}"/>
          </ac:spMkLst>
        </pc:spChg>
        <pc:spChg chg="mod">
          <ac:chgData name="Hixson, Lorraine" userId="c5a16fae-545d-4240-8d50-bb38b1c97d86" providerId="ADAL" clId="{D044FF94-BB29-49E6-9B14-C6A35E4852BB}" dt="2024-04-03T22:01:49.148" v="5"/>
          <ac:spMkLst>
            <pc:docMk/>
            <pc:sldMk cId="3435866053" sldId="2147483083"/>
            <ac:spMk id="13" creationId="{80CEA1AD-DC6D-4E02-5DB5-EC581587BE18}"/>
          </ac:spMkLst>
        </pc:spChg>
        <pc:spChg chg="mod">
          <ac:chgData name="Hixson, Lorraine" userId="c5a16fae-545d-4240-8d50-bb38b1c97d86" providerId="ADAL" clId="{D044FF94-BB29-49E6-9B14-C6A35E4852BB}" dt="2024-04-03T22:01:49.148" v="5"/>
          <ac:spMkLst>
            <pc:docMk/>
            <pc:sldMk cId="3435866053" sldId="2147483083"/>
            <ac:spMk id="15" creationId="{9429861A-E4A5-7FE4-6EC3-186E5E184712}"/>
          </ac:spMkLst>
        </pc:spChg>
        <pc:spChg chg="mod">
          <ac:chgData name="Hixson, Lorraine" userId="c5a16fae-545d-4240-8d50-bb38b1c97d86" providerId="ADAL" clId="{D044FF94-BB29-49E6-9B14-C6A35E4852BB}" dt="2024-04-03T22:01:49.148" v="5"/>
          <ac:spMkLst>
            <pc:docMk/>
            <pc:sldMk cId="3435866053" sldId="2147483083"/>
            <ac:spMk id="16" creationId="{EA6A40F1-5475-ACDA-954E-81D2821C382D}"/>
          </ac:spMkLst>
        </pc:spChg>
        <pc:spChg chg="mod">
          <ac:chgData name="Hixson, Lorraine" userId="c5a16fae-545d-4240-8d50-bb38b1c97d86" providerId="ADAL" clId="{D044FF94-BB29-49E6-9B14-C6A35E4852BB}" dt="2024-04-03T22:01:49.148" v="5"/>
          <ac:spMkLst>
            <pc:docMk/>
            <pc:sldMk cId="3435866053" sldId="2147483083"/>
            <ac:spMk id="17" creationId="{17C4FD2E-82A8-DA45-9871-2E375B933A95}"/>
          </ac:spMkLst>
        </pc:spChg>
        <pc:spChg chg="mod">
          <ac:chgData name="Hixson, Lorraine" userId="c5a16fae-545d-4240-8d50-bb38b1c97d86" providerId="ADAL" clId="{D044FF94-BB29-49E6-9B14-C6A35E4852BB}" dt="2024-04-03T22:01:49.148" v="5"/>
          <ac:spMkLst>
            <pc:docMk/>
            <pc:sldMk cId="3435866053" sldId="2147483083"/>
            <ac:spMk id="18" creationId="{9D6C598D-D39C-E1B3-1155-D58357F75F53}"/>
          </ac:spMkLst>
        </pc:spChg>
        <pc:spChg chg="mod">
          <ac:chgData name="Hixson, Lorraine" userId="c5a16fae-545d-4240-8d50-bb38b1c97d86" providerId="ADAL" clId="{D044FF94-BB29-49E6-9B14-C6A35E4852BB}" dt="2024-04-03T22:01:49.148" v="5"/>
          <ac:spMkLst>
            <pc:docMk/>
            <pc:sldMk cId="3435866053" sldId="2147483083"/>
            <ac:spMk id="19" creationId="{6338D81F-F168-6F78-B478-969C1BF2F999}"/>
          </ac:spMkLst>
        </pc:spChg>
        <pc:spChg chg="mod">
          <ac:chgData name="Hixson, Lorraine" userId="c5a16fae-545d-4240-8d50-bb38b1c97d86" providerId="ADAL" clId="{D044FF94-BB29-49E6-9B14-C6A35E4852BB}" dt="2024-04-03T22:01:49.148" v="5"/>
          <ac:spMkLst>
            <pc:docMk/>
            <pc:sldMk cId="3435866053" sldId="2147483083"/>
            <ac:spMk id="20" creationId="{E9D583A8-9AC0-35E3-CE9D-051514BFA506}"/>
          </ac:spMkLst>
        </pc:spChg>
        <pc:spChg chg="mod">
          <ac:chgData name="Hixson, Lorraine" userId="c5a16fae-545d-4240-8d50-bb38b1c97d86" providerId="ADAL" clId="{D044FF94-BB29-49E6-9B14-C6A35E4852BB}" dt="2024-04-03T22:01:49.148" v="5"/>
          <ac:spMkLst>
            <pc:docMk/>
            <pc:sldMk cId="3435866053" sldId="2147483083"/>
            <ac:spMk id="21" creationId="{C618730F-E501-2474-9BEE-9FE3C543EF46}"/>
          </ac:spMkLst>
        </pc:spChg>
        <pc:spChg chg="mod">
          <ac:chgData name="Hixson, Lorraine" userId="c5a16fae-545d-4240-8d50-bb38b1c97d86" providerId="ADAL" clId="{D044FF94-BB29-49E6-9B14-C6A35E4852BB}" dt="2024-04-03T22:01:49.148" v="5"/>
          <ac:spMkLst>
            <pc:docMk/>
            <pc:sldMk cId="3435866053" sldId="2147483083"/>
            <ac:spMk id="22" creationId="{2E073324-ED6F-1911-DADF-253C1A1D19F2}"/>
          </ac:spMkLst>
        </pc:spChg>
        <pc:spChg chg="mod">
          <ac:chgData name="Hixson, Lorraine" userId="c5a16fae-545d-4240-8d50-bb38b1c97d86" providerId="ADAL" clId="{D044FF94-BB29-49E6-9B14-C6A35E4852BB}" dt="2024-04-03T22:01:49.148" v="5"/>
          <ac:spMkLst>
            <pc:docMk/>
            <pc:sldMk cId="3435866053" sldId="2147483083"/>
            <ac:spMk id="23" creationId="{5E5EAC3C-DFD5-058D-6F8F-11AE415B08DA}"/>
          </ac:spMkLst>
        </pc:spChg>
        <pc:spChg chg="mod">
          <ac:chgData name="Hixson, Lorraine" userId="c5a16fae-545d-4240-8d50-bb38b1c97d86" providerId="ADAL" clId="{D044FF94-BB29-49E6-9B14-C6A35E4852BB}" dt="2024-04-03T22:01:49.148" v="5"/>
          <ac:spMkLst>
            <pc:docMk/>
            <pc:sldMk cId="3435866053" sldId="2147483083"/>
            <ac:spMk id="24" creationId="{E094FAD6-B493-EF38-9002-79768054097C}"/>
          </ac:spMkLst>
        </pc:spChg>
        <pc:spChg chg="mod">
          <ac:chgData name="Hixson, Lorraine" userId="c5a16fae-545d-4240-8d50-bb38b1c97d86" providerId="ADAL" clId="{D044FF94-BB29-49E6-9B14-C6A35E4852BB}" dt="2024-04-03T22:01:49.148" v="5"/>
          <ac:spMkLst>
            <pc:docMk/>
            <pc:sldMk cId="3435866053" sldId="2147483083"/>
            <ac:spMk id="25" creationId="{61E3D4CB-2792-016A-CB29-9D21F40930D9}"/>
          </ac:spMkLst>
        </pc:spChg>
        <pc:spChg chg="mod">
          <ac:chgData name="Hixson, Lorraine" userId="c5a16fae-545d-4240-8d50-bb38b1c97d86" providerId="ADAL" clId="{D044FF94-BB29-49E6-9B14-C6A35E4852BB}" dt="2024-04-03T22:01:49.148" v="5"/>
          <ac:spMkLst>
            <pc:docMk/>
            <pc:sldMk cId="3435866053" sldId="2147483083"/>
            <ac:spMk id="26" creationId="{F692D097-B8C3-44D0-B53D-8FD29F51C242}"/>
          </ac:spMkLst>
        </pc:spChg>
        <pc:spChg chg="mod">
          <ac:chgData name="Hixson, Lorraine" userId="c5a16fae-545d-4240-8d50-bb38b1c97d86" providerId="ADAL" clId="{D044FF94-BB29-49E6-9B14-C6A35E4852BB}" dt="2024-04-03T22:01:49.148" v="5"/>
          <ac:spMkLst>
            <pc:docMk/>
            <pc:sldMk cId="3435866053" sldId="2147483083"/>
            <ac:spMk id="27" creationId="{736B4625-AEDE-88DC-C064-1238DD4C5825}"/>
          </ac:spMkLst>
        </pc:spChg>
        <pc:spChg chg="mod">
          <ac:chgData name="Hixson, Lorraine" userId="c5a16fae-545d-4240-8d50-bb38b1c97d86" providerId="ADAL" clId="{D044FF94-BB29-49E6-9B14-C6A35E4852BB}" dt="2024-04-03T22:01:49.148" v="5"/>
          <ac:spMkLst>
            <pc:docMk/>
            <pc:sldMk cId="3435866053" sldId="2147483083"/>
            <ac:spMk id="28" creationId="{48D736C5-46F8-2391-0D77-E927528EA831}"/>
          </ac:spMkLst>
        </pc:spChg>
        <pc:spChg chg="mod">
          <ac:chgData name="Hixson, Lorraine" userId="c5a16fae-545d-4240-8d50-bb38b1c97d86" providerId="ADAL" clId="{D044FF94-BB29-49E6-9B14-C6A35E4852BB}" dt="2024-04-03T22:01:49.148" v="5"/>
          <ac:spMkLst>
            <pc:docMk/>
            <pc:sldMk cId="3435866053" sldId="2147483083"/>
            <ac:spMk id="29" creationId="{469F0699-1DB0-44D3-5FE8-E8C5AC9CE19D}"/>
          </ac:spMkLst>
        </pc:spChg>
        <pc:spChg chg="mod">
          <ac:chgData name="Hixson, Lorraine" userId="c5a16fae-545d-4240-8d50-bb38b1c97d86" providerId="ADAL" clId="{D044FF94-BB29-49E6-9B14-C6A35E4852BB}" dt="2024-04-03T22:01:49.148" v="5"/>
          <ac:spMkLst>
            <pc:docMk/>
            <pc:sldMk cId="3435866053" sldId="2147483083"/>
            <ac:spMk id="30" creationId="{B8E0AC4A-2EA8-63C4-B8CF-EFE3F556FB63}"/>
          </ac:spMkLst>
        </pc:spChg>
        <pc:spChg chg="mod">
          <ac:chgData name="Hixson, Lorraine" userId="c5a16fae-545d-4240-8d50-bb38b1c97d86" providerId="ADAL" clId="{D044FF94-BB29-49E6-9B14-C6A35E4852BB}" dt="2024-04-03T22:01:49.148" v="5"/>
          <ac:spMkLst>
            <pc:docMk/>
            <pc:sldMk cId="3435866053" sldId="2147483083"/>
            <ac:spMk id="31" creationId="{E3615579-993C-C123-7E83-82B31ECA5A0F}"/>
          </ac:spMkLst>
        </pc:spChg>
        <pc:spChg chg="mod">
          <ac:chgData name="Hixson, Lorraine" userId="c5a16fae-545d-4240-8d50-bb38b1c97d86" providerId="ADAL" clId="{D044FF94-BB29-49E6-9B14-C6A35E4852BB}" dt="2024-04-03T22:01:49.148" v="5"/>
          <ac:spMkLst>
            <pc:docMk/>
            <pc:sldMk cId="3435866053" sldId="2147483083"/>
            <ac:spMk id="32" creationId="{8A83F917-E1C1-49FD-5AA7-BC6F14697338}"/>
          </ac:spMkLst>
        </pc:spChg>
        <pc:spChg chg="mod">
          <ac:chgData name="Hixson, Lorraine" userId="c5a16fae-545d-4240-8d50-bb38b1c97d86" providerId="ADAL" clId="{D044FF94-BB29-49E6-9B14-C6A35E4852BB}" dt="2024-04-03T22:01:49.148" v="5"/>
          <ac:spMkLst>
            <pc:docMk/>
            <pc:sldMk cId="3435866053" sldId="2147483083"/>
            <ac:spMk id="33" creationId="{9CD7E4CC-540E-5F9D-C79D-FF5111B917DF}"/>
          </ac:spMkLst>
        </pc:spChg>
        <pc:spChg chg="mod">
          <ac:chgData name="Hixson, Lorraine" userId="c5a16fae-545d-4240-8d50-bb38b1c97d86" providerId="ADAL" clId="{D044FF94-BB29-49E6-9B14-C6A35E4852BB}" dt="2024-04-03T22:01:49.148" v="5"/>
          <ac:spMkLst>
            <pc:docMk/>
            <pc:sldMk cId="3435866053" sldId="2147483083"/>
            <ac:spMk id="34" creationId="{12F4D7F1-79EF-6BF2-C492-5C306BEDC77C}"/>
          </ac:spMkLst>
        </pc:spChg>
        <pc:spChg chg="mod">
          <ac:chgData name="Hixson, Lorraine" userId="c5a16fae-545d-4240-8d50-bb38b1c97d86" providerId="ADAL" clId="{D044FF94-BB29-49E6-9B14-C6A35E4852BB}" dt="2024-04-03T22:01:49.148" v="5"/>
          <ac:spMkLst>
            <pc:docMk/>
            <pc:sldMk cId="3435866053" sldId="2147483083"/>
            <ac:spMk id="35" creationId="{C79170B8-DDC3-EEA4-5A30-0C2EBE0D90AC}"/>
          </ac:spMkLst>
        </pc:spChg>
        <pc:spChg chg="mod">
          <ac:chgData name="Hixson, Lorraine" userId="c5a16fae-545d-4240-8d50-bb38b1c97d86" providerId="ADAL" clId="{D044FF94-BB29-49E6-9B14-C6A35E4852BB}" dt="2024-04-03T22:01:49.148" v="5"/>
          <ac:spMkLst>
            <pc:docMk/>
            <pc:sldMk cId="3435866053" sldId="2147483083"/>
            <ac:spMk id="36" creationId="{316A2EF3-8E82-4D32-EAE1-E675964728A4}"/>
          </ac:spMkLst>
        </pc:spChg>
        <pc:spChg chg="mod">
          <ac:chgData name="Hixson, Lorraine" userId="c5a16fae-545d-4240-8d50-bb38b1c97d86" providerId="ADAL" clId="{D044FF94-BB29-49E6-9B14-C6A35E4852BB}" dt="2024-04-03T22:01:49.148" v="5"/>
          <ac:spMkLst>
            <pc:docMk/>
            <pc:sldMk cId="3435866053" sldId="2147483083"/>
            <ac:spMk id="37" creationId="{D5644248-CE32-420F-FBCA-D0106FFDC028}"/>
          </ac:spMkLst>
        </pc:spChg>
        <pc:spChg chg="mod">
          <ac:chgData name="Hixson, Lorraine" userId="c5a16fae-545d-4240-8d50-bb38b1c97d86" providerId="ADAL" clId="{D044FF94-BB29-49E6-9B14-C6A35E4852BB}" dt="2024-04-03T22:01:49.148" v="5"/>
          <ac:spMkLst>
            <pc:docMk/>
            <pc:sldMk cId="3435866053" sldId="2147483083"/>
            <ac:spMk id="38" creationId="{7C110B4C-0138-C20E-01A2-CA6D189B5C42}"/>
          </ac:spMkLst>
        </pc:spChg>
        <pc:spChg chg="mod">
          <ac:chgData name="Hixson, Lorraine" userId="c5a16fae-545d-4240-8d50-bb38b1c97d86" providerId="ADAL" clId="{D044FF94-BB29-49E6-9B14-C6A35E4852BB}" dt="2024-04-03T22:01:49.148" v="5"/>
          <ac:spMkLst>
            <pc:docMk/>
            <pc:sldMk cId="3435866053" sldId="2147483083"/>
            <ac:spMk id="39" creationId="{D3172C4B-A7B6-0635-E227-7FD43A3D2135}"/>
          </ac:spMkLst>
        </pc:spChg>
        <pc:spChg chg="mod">
          <ac:chgData name="Hixson, Lorraine" userId="c5a16fae-545d-4240-8d50-bb38b1c97d86" providerId="ADAL" clId="{D044FF94-BB29-49E6-9B14-C6A35E4852BB}" dt="2024-04-03T22:01:49.148" v="5"/>
          <ac:spMkLst>
            <pc:docMk/>
            <pc:sldMk cId="3435866053" sldId="2147483083"/>
            <ac:spMk id="40" creationId="{0A842BE1-0C47-9A4E-7339-1EB4E41C0FF5}"/>
          </ac:spMkLst>
        </pc:spChg>
        <pc:spChg chg="mod">
          <ac:chgData name="Hixson, Lorraine" userId="c5a16fae-545d-4240-8d50-bb38b1c97d86" providerId="ADAL" clId="{D044FF94-BB29-49E6-9B14-C6A35E4852BB}" dt="2024-04-03T22:01:49.148" v="5"/>
          <ac:spMkLst>
            <pc:docMk/>
            <pc:sldMk cId="3435866053" sldId="2147483083"/>
            <ac:spMk id="41" creationId="{27D40B05-E5DF-D54D-8F09-87ADE8A31AC2}"/>
          </ac:spMkLst>
        </pc:spChg>
        <pc:spChg chg="mod">
          <ac:chgData name="Hixson, Lorraine" userId="c5a16fae-545d-4240-8d50-bb38b1c97d86" providerId="ADAL" clId="{D044FF94-BB29-49E6-9B14-C6A35E4852BB}" dt="2024-04-03T22:01:49.148" v="5"/>
          <ac:spMkLst>
            <pc:docMk/>
            <pc:sldMk cId="3435866053" sldId="2147483083"/>
            <ac:spMk id="42" creationId="{E12768D0-FAE2-BCC0-DD72-6961D4DF7AA1}"/>
          </ac:spMkLst>
        </pc:spChg>
        <pc:spChg chg="mod">
          <ac:chgData name="Hixson, Lorraine" userId="c5a16fae-545d-4240-8d50-bb38b1c97d86" providerId="ADAL" clId="{D044FF94-BB29-49E6-9B14-C6A35E4852BB}" dt="2024-04-03T22:01:49.148" v="5"/>
          <ac:spMkLst>
            <pc:docMk/>
            <pc:sldMk cId="3435866053" sldId="2147483083"/>
            <ac:spMk id="43" creationId="{37611825-C274-DC17-8E23-DC4881A85C7B}"/>
          </ac:spMkLst>
        </pc:spChg>
        <pc:spChg chg="mod">
          <ac:chgData name="Hixson, Lorraine" userId="c5a16fae-545d-4240-8d50-bb38b1c97d86" providerId="ADAL" clId="{D044FF94-BB29-49E6-9B14-C6A35E4852BB}" dt="2024-04-03T22:01:49.148" v="5"/>
          <ac:spMkLst>
            <pc:docMk/>
            <pc:sldMk cId="3435866053" sldId="2147483083"/>
            <ac:spMk id="44" creationId="{A9F4C651-78F4-753D-3766-12918F6768C3}"/>
          </ac:spMkLst>
        </pc:spChg>
        <pc:spChg chg="mod">
          <ac:chgData name="Hixson, Lorraine" userId="c5a16fae-545d-4240-8d50-bb38b1c97d86" providerId="ADAL" clId="{D044FF94-BB29-49E6-9B14-C6A35E4852BB}" dt="2024-04-03T22:01:49.148" v="5"/>
          <ac:spMkLst>
            <pc:docMk/>
            <pc:sldMk cId="3435866053" sldId="2147483083"/>
            <ac:spMk id="45" creationId="{3EFCB4B1-DC5D-211C-86D6-CD0E46C62DD9}"/>
          </ac:spMkLst>
        </pc:spChg>
        <pc:spChg chg="mod">
          <ac:chgData name="Hixson, Lorraine" userId="c5a16fae-545d-4240-8d50-bb38b1c97d86" providerId="ADAL" clId="{D044FF94-BB29-49E6-9B14-C6A35E4852BB}" dt="2024-04-03T22:01:49.148" v="5"/>
          <ac:spMkLst>
            <pc:docMk/>
            <pc:sldMk cId="3435866053" sldId="2147483083"/>
            <ac:spMk id="46" creationId="{DC241214-FB6D-6B8A-E978-7DFA35EBB140}"/>
          </ac:spMkLst>
        </pc:spChg>
        <pc:spChg chg="mod">
          <ac:chgData name="Hixson, Lorraine" userId="c5a16fae-545d-4240-8d50-bb38b1c97d86" providerId="ADAL" clId="{D044FF94-BB29-49E6-9B14-C6A35E4852BB}" dt="2024-04-03T22:01:49.148" v="5"/>
          <ac:spMkLst>
            <pc:docMk/>
            <pc:sldMk cId="3435866053" sldId="2147483083"/>
            <ac:spMk id="47" creationId="{201BF6B3-8A02-F540-E158-0E4B458A83B3}"/>
          </ac:spMkLst>
        </pc:spChg>
        <pc:spChg chg="mod">
          <ac:chgData name="Hixson, Lorraine" userId="c5a16fae-545d-4240-8d50-bb38b1c97d86" providerId="ADAL" clId="{D044FF94-BB29-49E6-9B14-C6A35E4852BB}" dt="2024-04-03T22:01:49.148" v="5"/>
          <ac:spMkLst>
            <pc:docMk/>
            <pc:sldMk cId="3435866053" sldId="2147483083"/>
            <ac:spMk id="48" creationId="{3EC4F900-3A0B-536C-AE15-2E987C567D7E}"/>
          </ac:spMkLst>
        </pc:spChg>
        <pc:spChg chg="mod">
          <ac:chgData name="Hixson, Lorraine" userId="c5a16fae-545d-4240-8d50-bb38b1c97d86" providerId="ADAL" clId="{D044FF94-BB29-49E6-9B14-C6A35E4852BB}" dt="2024-04-03T22:01:49.148" v="5"/>
          <ac:spMkLst>
            <pc:docMk/>
            <pc:sldMk cId="3435866053" sldId="2147483083"/>
            <ac:spMk id="49" creationId="{148F425A-4A8D-FBC7-C6AB-F2A36EA50959}"/>
          </ac:spMkLst>
        </pc:spChg>
        <pc:spChg chg="mod">
          <ac:chgData name="Hixson, Lorraine" userId="c5a16fae-545d-4240-8d50-bb38b1c97d86" providerId="ADAL" clId="{D044FF94-BB29-49E6-9B14-C6A35E4852BB}" dt="2024-04-03T22:01:49.148" v="5"/>
          <ac:spMkLst>
            <pc:docMk/>
            <pc:sldMk cId="3435866053" sldId="2147483083"/>
            <ac:spMk id="50" creationId="{B1ED370E-AA62-DF35-9F1E-A0FBE17D98DE}"/>
          </ac:spMkLst>
        </pc:spChg>
        <pc:spChg chg="mod">
          <ac:chgData name="Hixson, Lorraine" userId="c5a16fae-545d-4240-8d50-bb38b1c97d86" providerId="ADAL" clId="{D044FF94-BB29-49E6-9B14-C6A35E4852BB}" dt="2024-04-03T22:01:49.148" v="5"/>
          <ac:spMkLst>
            <pc:docMk/>
            <pc:sldMk cId="3435866053" sldId="2147483083"/>
            <ac:spMk id="51" creationId="{D9E88604-6802-C75C-48CA-D947A027A5ED}"/>
          </ac:spMkLst>
        </pc:spChg>
        <pc:spChg chg="mod">
          <ac:chgData name="Hixson, Lorraine" userId="c5a16fae-545d-4240-8d50-bb38b1c97d86" providerId="ADAL" clId="{D044FF94-BB29-49E6-9B14-C6A35E4852BB}" dt="2024-04-03T22:01:49.148" v="5"/>
          <ac:spMkLst>
            <pc:docMk/>
            <pc:sldMk cId="3435866053" sldId="2147483083"/>
            <ac:spMk id="52" creationId="{82A06085-CD9A-2FB4-A616-60E356079ECD}"/>
          </ac:spMkLst>
        </pc:spChg>
        <pc:spChg chg="mod">
          <ac:chgData name="Hixson, Lorraine" userId="c5a16fae-545d-4240-8d50-bb38b1c97d86" providerId="ADAL" clId="{D044FF94-BB29-49E6-9B14-C6A35E4852BB}" dt="2024-04-03T22:01:49.148" v="5"/>
          <ac:spMkLst>
            <pc:docMk/>
            <pc:sldMk cId="3435866053" sldId="2147483083"/>
            <ac:spMk id="53" creationId="{69C98212-9534-B654-378E-B29C67D11CF2}"/>
          </ac:spMkLst>
        </pc:spChg>
        <pc:spChg chg="mod">
          <ac:chgData name="Hixson, Lorraine" userId="c5a16fae-545d-4240-8d50-bb38b1c97d86" providerId="ADAL" clId="{D044FF94-BB29-49E6-9B14-C6A35E4852BB}" dt="2024-04-03T22:01:49.148" v="5"/>
          <ac:spMkLst>
            <pc:docMk/>
            <pc:sldMk cId="3435866053" sldId="2147483083"/>
            <ac:spMk id="54" creationId="{55476A9A-D095-0F46-BF6C-BADED9335AE7}"/>
          </ac:spMkLst>
        </pc:spChg>
        <pc:spChg chg="mod">
          <ac:chgData name="Hixson, Lorraine" userId="c5a16fae-545d-4240-8d50-bb38b1c97d86" providerId="ADAL" clId="{D044FF94-BB29-49E6-9B14-C6A35E4852BB}" dt="2024-04-03T22:01:49.148" v="5"/>
          <ac:spMkLst>
            <pc:docMk/>
            <pc:sldMk cId="3435866053" sldId="2147483083"/>
            <ac:spMk id="55" creationId="{E5C6C7E3-4A25-58E2-0162-AC35016F364B}"/>
          </ac:spMkLst>
        </pc:spChg>
        <pc:spChg chg="mod">
          <ac:chgData name="Hixson, Lorraine" userId="c5a16fae-545d-4240-8d50-bb38b1c97d86" providerId="ADAL" clId="{D044FF94-BB29-49E6-9B14-C6A35E4852BB}" dt="2024-04-03T22:01:49.148" v="5"/>
          <ac:spMkLst>
            <pc:docMk/>
            <pc:sldMk cId="3435866053" sldId="2147483083"/>
            <ac:spMk id="56" creationId="{35BA0CA9-D3B0-5750-3D24-7D6E40C217AA}"/>
          </ac:spMkLst>
        </pc:spChg>
        <pc:spChg chg="mod">
          <ac:chgData name="Hixson, Lorraine" userId="c5a16fae-545d-4240-8d50-bb38b1c97d86" providerId="ADAL" clId="{D044FF94-BB29-49E6-9B14-C6A35E4852BB}" dt="2024-04-03T22:01:49.148" v="5"/>
          <ac:spMkLst>
            <pc:docMk/>
            <pc:sldMk cId="3435866053" sldId="2147483083"/>
            <ac:spMk id="57" creationId="{43F1795B-A6EE-BEBE-D2AC-3C762106F421}"/>
          </ac:spMkLst>
        </pc:spChg>
        <pc:spChg chg="mod">
          <ac:chgData name="Hixson, Lorraine" userId="c5a16fae-545d-4240-8d50-bb38b1c97d86" providerId="ADAL" clId="{D044FF94-BB29-49E6-9B14-C6A35E4852BB}" dt="2024-04-03T22:01:49.148" v="5"/>
          <ac:spMkLst>
            <pc:docMk/>
            <pc:sldMk cId="3435866053" sldId="2147483083"/>
            <ac:spMk id="58" creationId="{1632F8CC-2E4C-8C35-C951-E1FA4E6C7262}"/>
          </ac:spMkLst>
        </pc:spChg>
        <pc:spChg chg="mod">
          <ac:chgData name="Hixson, Lorraine" userId="c5a16fae-545d-4240-8d50-bb38b1c97d86" providerId="ADAL" clId="{D044FF94-BB29-49E6-9B14-C6A35E4852BB}" dt="2024-04-03T22:01:49.148" v="5"/>
          <ac:spMkLst>
            <pc:docMk/>
            <pc:sldMk cId="3435866053" sldId="2147483083"/>
            <ac:spMk id="59" creationId="{B3DF9CB3-EB5B-E86C-4672-7CA718D85251}"/>
          </ac:spMkLst>
        </pc:spChg>
        <pc:spChg chg="mod">
          <ac:chgData name="Hixson, Lorraine" userId="c5a16fae-545d-4240-8d50-bb38b1c97d86" providerId="ADAL" clId="{D044FF94-BB29-49E6-9B14-C6A35E4852BB}" dt="2024-04-03T22:01:49.148" v="5"/>
          <ac:spMkLst>
            <pc:docMk/>
            <pc:sldMk cId="3435866053" sldId="2147483083"/>
            <ac:spMk id="60" creationId="{9C4C59F6-ED7F-D814-3531-67C579F83CF0}"/>
          </ac:spMkLst>
        </pc:spChg>
        <pc:spChg chg="mod">
          <ac:chgData name="Hixson, Lorraine" userId="c5a16fae-545d-4240-8d50-bb38b1c97d86" providerId="ADAL" clId="{D044FF94-BB29-49E6-9B14-C6A35E4852BB}" dt="2024-04-03T22:01:49.148" v="5"/>
          <ac:spMkLst>
            <pc:docMk/>
            <pc:sldMk cId="3435866053" sldId="2147483083"/>
            <ac:spMk id="61" creationId="{9B63BA23-8F91-70DA-2460-29D9C6449F3B}"/>
          </ac:spMkLst>
        </pc:spChg>
        <pc:spChg chg="mod">
          <ac:chgData name="Hixson, Lorraine" userId="c5a16fae-545d-4240-8d50-bb38b1c97d86" providerId="ADAL" clId="{D044FF94-BB29-49E6-9B14-C6A35E4852BB}" dt="2024-04-03T22:01:49.148" v="5"/>
          <ac:spMkLst>
            <pc:docMk/>
            <pc:sldMk cId="3435866053" sldId="2147483083"/>
            <ac:spMk id="62" creationId="{1168F5DD-8954-7E0D-58AC-00F78064B729}"/>
          </ac:spMkLst>
        </pc:spChg>
        <pc:spChg chg="mod">
          <ac:chgData name="Hixson, Lorraine" userId="c5a16fae-545d-4240-8d50-bb38b1c97d86" providerId="ADAL" clId="{D044FF94-BB29-49E6-9B14-C6A35E4852BB}" dt="2024-04-03T22:01:49.148" v="5"/>
          <ac:spMkLst>
            <pc:docMk/>
            <pc:sldMk cId="3435866053" sldId="2147483083"/>
            <ac:spMk id="63" creationId="{DD0B1A16-09AF-99D4-3243-8AA88BF5144F}"/>
          </ac:spMkLst>
        </pc:spChg>
        <pc:spChg chg="mod">
          <ac:chgData name="Hixson, Lorraine" userId="c5a16fae-545d-4240-8d50-bb38b1c97d86" providerId="ADAL" clId="{D044FF94-BB29-49E6-9B14-C6A35E4852BB}" dt="2024-04-03T22:01:49.148" v="5"/>
          <ac:spMkLst>
            <pc:docMk/>
            <pc:sldMk cId="3435866053" sldId="2147483083"/>
            <ac:spMk id="64" creationId="{E276ECE5-AF60-1F0D-B16B-FDBDC2FE53BF}"/>
          </ac:spMkLst>
        </pc:spChg>
        <pc:spChg chg="mod">
          <ac:chgData name="Hixson, Lorraine" userId="c5a16fae-545d-4240-8d50-bb38b1c97d86" providerId="ADAL" clId="{D044FF94-BB29-49E6-9B14-C6A35E4852BB}" dt="2024-04-03T22:01:49.148" v="5"/>
          <ac:spMkLst>
            <pc:docMk/>
            <pc:sldMk cId="3435866053" sldId="2147483083"/>
            <ac:spMk id="65" creationId="{E278CD8E-2E85-378C-083D-11EF8390FCFD}"/>
          </ac:spMkLst>
        </pc:spChg>
        <pc:spChg chg="mod">
          <ac:chgData name="Hixson, Lorraine" userId="c5a16fae-545d-4240-8d50-bb38b1c97d86" providerId="ADAL" clId="{D044FF94-BB29-49E6-9B14-C6A35E4852BB}" dt="2024-04-03T22:01:49.148" v="5"/>
          <ac:spMkLst>
            <pc:docMk/>
            <pc:sldMk cId="3435866053" sldId="2147483083"/>
            <ac:spMk id="66" creationId="{D656A866-92C0-FE6B-3825-E9F5436AA926}"/>
          </ac:spMkLst>
        </pc:spChg>
        <pc:spChg chg="mod">
          <ac:chgData name="Hixson, Lorraine" userId="c5a16fae-545d-4240-8d50-bb38b1c97d86" providerId="ADAL" clId="{D044FF94-BB29-49E6-9B14-C6A35E4852BB}" dt="2024-04-03T22:01:49.148" v="5"/>
          <ac:spMkLst>
            <pc:docMk/>
            <pc:sldMk cId="3435866053" sldId="2147483083"/>
            <ac:spMk id="67" creationId="{0911F8B2-25E6-9BAA-8883-A3F3DB3EE411}"/>
          </ac:spMkLst>
        </pc:spChg>
        <pc:spChg chg="mod">
          <ac:chgData name="Hixson, Lorraine" userId="c5a16fae-545d-4240-8d50-bb38b1c97d86" providerId="ADAL" clId="{D044FF94-BB29-49E6-9B14-C6A35E4852BB}" dt="2024-04-03T22:01:49.148" v="5"/>
          <ac:spMkLst>
            <pc:docMk/>
            <pc:sldMk cId="3435866053" sldId="2147483083"/>
            <ac:spMk id="68" creationId="{9B46E1F2-3BFF-4433-DEEE-CA3F2CDF8773}"/>
          </ac:spMkLst>
        </pc:spChg>
        <pc:spChg chg="mod">
          <ac:chgData name="Hixson, Lorraine" userId="c5a16fae-545d-4240-8d50-bb38b1c97d86" providerId="ADAL" clId="{D044FF94-BB29-49E6-9B14-C6A35E4852BB}" dt="2024-04-03T22:01:49.148" v="5"/>
          <ac:spMkLst>
            <pc:docMk/>
            <pc:sldMk cId="3435866053" sldId="2147483083"/>
            <ac:spMk id="69" creationId="{0C8126BE-6427-840D-B1A7-2437E04F6858}"/>
          </ac:spMkLst>
        </pc:spChg>
        <pc:spChg chg="mod">
          <ac:chgData name="Hixson, Lorraine" userId="c5a16fae-545d-4240-8d50-bb38b1c97d86" providerId="ADAL" clId="{D044FF94-BB29-49E6-9B14-C6A35E4852BB}" dt="2024-04-03T22:01:49.148" v="5"/>
          <ac:spMkLst>
            <pc:docMk/>
            <pc:sldMk cId="3435866053" sldId="2147483083"/>
            <ac:spMk id="70" creationId="{32C23C34-D468-599B-EFD6-593E3CB7E686}"/>
          </ac:spMkLst>
        </pc:spChg>
        <pc:spChg chg="mod">
          <ac:chgData name="Hixson, Lorraine" userId="c5a16fae-545d-4240-8d50-bb38b1c97d86" providerId="ADAL" clId="{D044FF94-BB29-49E6-9B14-C6A35E4852BB}" dt="2024-04-03T22:01:49.148" v="5"/>
          <ac:spMkLst>
            <pc:docMk/>
            <pc:sldMk cId="3435866053" sldId="2147483083"/>
            <ac:spMk id="71" creationId="{011C6DA2-B6E4-01BE-6AF5-D4D9B0DFEF2D}"/>
          </ac:spMkLst>
        </pc:spChg>
        <pc:spChg chg="mod">
          <ac:chgData name="Hixson, Lorraine" userId="c5a16fae-545d-4240-8d50-bb38b1c97d86" providerId="ADAL" clId="{D044FF94-BB29-49E6-9B14-C6A35E4852BB}" dt="2024-04-03T22:01:49.148" v="5"/>
          <ac:spMkLst>
            <pc:docMk/>
            <pc:sldMk cId="3435866053" sldId="2147483083"/>
            <ac:spMk id="72" creationId="{D529ED60-F050-4064-9998-86E0E9D9A666}"/>
          </ac:spMkLst>
        </pc:spChg>
        <pc:spChg chg="mod">
          <ac:chgData name="Hixson, Lorraine" userId="c5a16fae-545d-4240-8d50-bb38b1c97d86" providerId="ADAL" clId="{D044FF94-BB29-49E6-9B14-C6A35E4852BB}" dt="2024-04-03T22:01:49.148" v="5"/>
          <ac:spMkLst>
            <pc:docMk/>
            <pc:sldMk cId="3435866053" sldId="2147483083"/>
            <ac:spMk id="73" creationId="{0D181DD5-F735-34C2-6615-74A9C5990020}"/>
          </ac:spMkLst>
        </pc:spChg>
        <pc:spChg chg="mod">
          <ac:chgData name="Hixson, Lorraine" userId="c5a16fae-545d-4240-8d50-bb38b1c97d86" providerId="ADAL" clId="{D044FF94-BB29-49E6-9B14-C6A35E4852BB}" dt="2024-04-03T22:01:49.148" v="5"/>
          <ac:spMkLst>
            <pc:docMk/>
            <pc:sldMk cId="3435866053" sldId="2147483083"/>
            <ac:spMk id="74" creationId="{757679ED-24C1-52F4-74E9-B4A8969848A8}"/>
          </ac:spMkLst>
        </pc:spChg>
        <pc:spChg chg="add mod">
          <ac:chgData name="Hixson, Lorraine" userId="c5a16fae-545d-4240-8d50-bb38b1c97d86" providerId="ADAL" clId="{D044FF94-BB29-49E6-9B14-C6A35E4852BB}" dt="2024-04-03T23:02:25.675" v="139"/>
          <ac:spMkLst>
            <pc:docMk/>
            <pc:sldMk cId="3435866053" sldId="2147483083"/>
            <ac:spMk id="75" creationId="{71B859EC-72FC-CD56-9205-69EC7532270F}"/>
          </ac:spMkLst>
        </pc:spChg>
        <pc:spChg chg="del">
          <ac:chgData name="Hixson, Lorraine" userId="c5a16fae-545d-4240-8d50-bb38b1c97d86" providerId="ADAL" clId="{D044FF94-BB29-49E6-9B14-C6A35E4852BB}" dt="2024-04-03T22:01:42.115" v="3" actId="478"/>
          <ac:spMkLst>
            <pc:docMk/>
            <pc:sldMk cId="3435866053" sldId="2147483083"/>
            <ac:spMk id="135" creationId="{720D8A1E-9C3F-76D2-0CB0-B8F4AA7BDEA1}"/>
          </ac:spMkLst>
        </pc:spChg>
        <pc:spChg chg="add mod">
          <ac:chgData name="Hixson, Lorraine" userId="c5a16fae-545d-4240-8d50-bb38b1c97d86" providerId="ADAL" clId="{D044FF94-BB29-49E6-9B14-C6A35E4852BB}" dt="2024-04-03T23:02:25.675" v="139"/>
          <ac:spMkLst>
            <pc:docMk/>
            <pc:sldMk cId="3435866053" sldId="2147483083"/>
            <ac:spMk id="137" creationId="{C620BD22-B5DB-BBE6-3726-A2646269E695}"/>
          </ac:spMkLst>
        </pc:spChg>
        <pc:spChg chg="add mod">
          <ac:chgData name="Hixson, Lorraine" userId="c5a16fae-545d-4240-8d50-bb38b1c97d86" providerId="ADAL" clId="{D044FF94-BB29-49E6-9B14-C6A35E4852BB}" dt="2024-04-03T23:02:25.675" v="139"/>
          <ac:spMkLst>
            <pc:docMk/>
            <pc:sldMk cId="3435866053" sldId="2147483083"/>
            <ac:spMk id="138" creationId="{402EC94D-88DA-3D01-72EE-670DC05CBBBE}"/>
          </ac:spMkLst>
        </pc:spChg>
        <pc:spChg chg="add mod">
          <ac:chgData name="Hixson, Lorraine" userId="c5a16fae-545d-4240-8d50-bb38b1c97d86" providerId="ADAL" clId="{D044FF94-BB29-49E6-9B14-C6A35E4852BB}" dt="2024-04-03T23:02:25.675" v="139"/>
          <ac:spMkLst>
            <pc:docMk/>
            <pc:sldMk cId="3435866053" sldId="2147483083"/>
            <ac:spMk id="139" creationId="{BE0A7E5F-8383-53FC-B012-5C5790AE1E49}"/>
          </ac:spMkLst>
        </pc:spChg>
        <pc:spChg chg="add mod">
          <ac:chgData name="Hixson, Lorraine" userId="c5a16fae-545d-4240-8d50-bb38b1c97d86" providerId="ADAL" clId="{D044FF94-BB29-49E6-9B14-C6A35E4852BB}" dt="2024-04-03T23:02:25.675" v="139"/>
          <ac:spMkLst>
            <pc:docMk/>
            <pc:sldMk cId="3435866053" sldId="2147483083"/>
            <ac:spMk id="141" creationId="{43C6FD2E-559B-974A-EE30-788FC334612C}"/>
          </ac:spMkLst>
        </pc:spChg>
        <pc:spChg chg="add mod">
          <ac:chgData name="Hixson, Lorraine" userId="c5a16fae-545d-4240-8d50-bb38b1c97d86" providerId="ADAL" clId="{D044FF94-BB29-49E6-9B14-C6A35E4852BB}" dt="2024-04-03T23:02:25.675" v="139"/>
          <ac:spMkLst>
            <pc:docMk/>
            <pc:sldMk cId="3435866053" sldId="2147483083"/>
            <ac:spMk id="142" creationId="{6EE83901-3A2A-6887-436B-69B5359DAF4D}"/>
          </ac:spMkLst>
        </pc:spChg>
        <pc:spChg chg="add mod">
          <ac:chgData name="Hixson, Lorraine" userId="c5a16fae-545d-4240-8d50-bb38b1c97d86" providerId="ADAL" clId="{D044FF94-BB29-49E6-9B14-C6A35E4852BB}" dt="2024-04-03T23:02:25.675" v="139"/>
          <ac:spMkLst>
            <pc:docMk/>
            <pc:sldMk cId="3435866053" sldId="2147483083"/>
            <ac:spMk id="143" creationId="{5B9023AA-0AE0-3640-67AB-AF5F8B800F73}"/>
          </ac:spMkLst>
        </pc:spChg>
        <pc:spChg chg="add mod">
          <ac:chgData name="Hixson, Lorraine" userId="c5a16fae-545d-4240-8d50-bb38b1c97d86" providerId="ADAL" clId="{D044FF94-BB29-49E6-9B14-C6A35E4852BB}" dt="2024-04-03T23:02:25.675" v="139"/>
          <ac:spMkLst>
            <pc:docMk/>
            <pc:sldMk cId="3435866053" sldId="2147483083"/>
            <ac:spMk id="144" creationId="{01A22397-A08F-C068-F758-EA18258299D3}"/>
          </ac:spMkLst>
        </pc:spChg>
        <pc:spChg chg="add mod">
          <ac:chgData name="Hixson, Lorraine" userId="c5a16fae-545d-4240-8d50-bb38b1c97d86" providerId="ADAL" clId="{D044FF94-BB29-49E6-9B14-C6A35E4852BB}" dt="2024-04-03T23:02:25.675" v="139"/>
          <ac:spMkLst>
            <pc:docMk/>
            <pc:sldMk cId="3435866053" sldId="2147483083"/>
            <ac:spMk id="145" creationId="{FFBF2626-2F2B-A0F1-38C7-185D41049BD6}"/>
          </ac:spMkLst>
        </pc:spChg>
        <pc:spChg chg="add mod">
          <ac:chgData name="Hixson, Lorraine" userId="c5a16fae-545d-4240-8d50-bb38b1c97d86" providerId="ADAL" clId="{D044FF94-BB29-49E6-9B14-C6A35E4852BB}" dt="2024-04-03T23:02:25.675" v="139"/>
          <ac:spMkLst>
            <pc:docMk/>
            <pc:sldMk cId="3435866053" sldId="2147483083"/>
            <ac:spMk id="146" creationId="{166448E3-AC35-B571-83E0-423B2ED3FDC7}"/>
          </ac:spMkLst>
        </pc:spChg>
        <pc:spChg chg="add mod">
          <ac:chgData name="Hixson, Lorraine" userId="c5a16fae-545d-4240-8d50-bb38b1c97d86" providerId="ADAL" clId="{D044FF94-BB29-49E6-9B14-C6A35E4852BB}" dt="2024-04-03T23:02:25.675" v="139"/>
          <ac:spMkLst>
            <pc:docMk/>
            <pc:sldMk cId="3435866053" sldId="2147483083"/>
            <ac:spMk id="147" creationId="{63E138E2-74C6-E839-252D-8F029E5F8D4A}"/>
          </ac:spMkLst>
        </pc:spChg>
        <pc:spChg chg="add mod">
          <ac:chgData name="Hixson, Lorraine" userId="c5a16fae-545d-4240-8d50-bb38b1c97d86" providerId="ADAL" clId="{D044FF94-BB29-49E6-9B14-C6A35E4852BB}" dt="2024-04-03T23:02:25.675" v="139"/>
          <ac:spMkLst>
            <pc:docMk/>
            <pc:sldMk cId="3435866053" sldId="2147483083"/>
            <ac:spMk id="148" creationId="{2E99C188-742A-E29E-B8D5-B4D3AB3CC999}"/>
          </ac:spMkLst>
        </pc:spChg>
        <pc:spChg chg="add mod">
          <ac:chgData name="Hixson, Lorraine" userId="c5a16fae-545d-4240-8d50-bb38b1c97d86" providerId="ADAL" clId="{D044FF94-BB29-49E6-9B14-C6A35E4852BB}" dt="2024-04-03T23:02:25.675" v="139"/>
          <ac:spMkLst>
            <pc:docMk/>
            <pc:sldMk cId="3435866053" sldId="2147483083"/>
            <ac:spMk id="150" creationId="{6B933DA4-EF39-1B40-0078-6B99D5DC8CD3}"/>
          </ac:spMkLst>
        </pc:spChg>
        <pc:spChg chg="add mod">
          <ac:chgData name="Hixson, Lorraine" userId="c5a16fae-545d-4240-8d50-bb38b1c97d86" providerId="ADAL" clId="{D044FF94-BB29-49E6-9B14-C6A35E4852BB}" dt="2024-04-03T23:02:25.675" v="139"/>
          <ac:spMkLst>
            <pc:docMk/>
            <pc:sldMk cId="3435866053" sldId="2147483083"/>
            <ac:spMk id="151" creationId="{1C2D1FAA-3AF2-E49D-64C9-6F841AA6886F}"/>
          </ac:spMkLst>
        </pc:spChg>
        <pc:spChg chg="add mod">
          <ac:chgData name="Hixson, Lorraine" userId="c5a16fae-545d-4240-8d50-bb38b1c97d86" providerId="ADAL" clId="{D044FF94-BB29-49E6-9B14-C6A35E4852BB}" dt="2024-04-03T23:02:25.675" v="139"/>
          <ac:spMkLst>
            <pc:docMk/>
            <pc:sldMk cId="3435866053" sldId="2147483083"/>
            <ac:spMk id="152" creationId="{039E62FE-B0B3-356C-4C3B-8445593CB983}"/>
          </ac:spMkLst>
        </pc:spChg>
        <pc:spChg chg="add mod">
          <ac:chgData name="Hixson, Lorraine" userId="c5a16fae-545d-4240-8d50-bb38b1c97d86" providerId="ADAL" clId="{D044FF94-BB29-49E6-9B14-C6A35E4852BB}" dt="2024-04-03T23:02:25.675" v="139"/>
          <ac:spMkLst>
            <pc:docMk/>
            <pc:sldMk cId="3435866053" sldId="2147483083"/>
            <ac:spMk id="153" creationId="{B58DD011-2650-85E5-0548-FC87CCE94D3C}"/>
          </ac:spMkLst>
        </pc:spChg>
        <pc:spChg chg="add mod">
          <ac:chgData name="Hixson, Lorraine" userId="c5a16fae-545d-4240-8d50-bb38b1c97d86" providerId="ADAL" clId="{D044FF94-BB29-49E6-9B14-C6A35E4852BB}" dt="2024-04-03T23:02:25.675" v="139"/>
          <ac:spMkLst>
            <pc:docMk/>
            <pc:sldMk cId="3435866053" sldId="2147483083"/>
            <ac:spMk id="154" creationId="{B9AB4A1B-2AB5-6871-148B-01E1B92B9C6D}"/>
          </ac:spMkLst>
        </pc:spChg>
        <pc:spChg chg="add mod">
          <ac:chgData name="Hixson, Lorraine" userId="c5a16fae-545d-4240-8d50-bb38b1c97d86" providerId="ADAL" clId="{D044FF94-BB29-49E6-9B14-C6A35E4852BB}" dt="2024-04-03T23:02:25.675" v="139"/>
          <ac:spMkLst>
            <pc:docMk/>
            <pc:sldMk cId="3435866053" sldId="2147483083"/>
            <ac:spMk id="155" creationId="{51AE1332-870B-DB91-6A10-7E9D013B6332}"/>
          </ac:spMkLst>
        </pc:spChg>
        <pc:spChg chg="add mod">
          <ac:chgData name="Hixson, Lorraine" userId="c5a16fae-545d-4240-8d50-bb38b1c97d86" providerId="ADAL" clId="{D044FF94-BB29-49E6-9B14-C6A35E4852BB}" dt="2024-04-03T23:02:25.675" v="139"/>
          <ac:spMkLst>
            <pc:docMk/>
            <pc:sldMk cId="3435866053" sldId="2147483083"/>
            <ac:spMk id="156" creationId="{8E57530C-4474-8E0E-DD4D-87D2FB47648D}"/>
          </ac:spMkLst>
        </pc:spChg>
        <pc:grpChg chg="del">
          <ac:chgData name="Hixson, Lorraine" userId="c5a16fae-545d-4240-8d50-bb38b1c97d86" providerId="ADAL" clId="{D044FF94-BB29-49E6-9B14-C6A35E4852BB}" dt="2024-04-03T22:01:42.115" v="3" actId="478"/>
          <ac:grpSpMkLst>
            <pc:docMk/>
            <pc:sldMk cId="3435866053" sldId="2147483083"/>
            <ac:grpSpMk id="4" creationId="{0E1DA339-1760-BA3C-2B77-728F60A06033}"/>
          </ac:grpSpMkLst>
        </pc:grpChg>
        <pc:grpChg chg="add mod">
          <ac:chgData name="Hixson, Lorraine" userId="c5a16fae-545d-4240-8d50-bb38b1c97d86" providerId="ADAL" clId="{D044FF94-BB29-49E6-9B14-C6A35E4852BB}" dt="2024-04-03T22:01:49.148" v="5"/>
          <ac:grpSpMkLst>
            <pc:docMk/>
            <pc:sldMk cId="3435866053" sldId="2147483083"/>
            <ac:grpSpMk id="10" creationId="{10230335-FAB4-90A0-3526-1F53BFD3ED85}"/>
          </ac:grpSpMkLst>
        </pc:grpChg>
        <pc:grpChg chg="mod">
          <ac:chgData name="Hixson, Lorraine" userId="c5a16fae-545d-4240-8d50-bb38b1c97d86" providerId="ADAL" clId="{D044FF94-BB29-49E6-9B14-C6A35E4852BB}" dt="2024-04-03T22:01:49.148" v="5"/>
          <ac:grpSpMkLst>
            <pc:docMk/>
            <pc:sldMk cId="3435866053" sldId="2147483083"/>
            <ac:grpSpMk id="14" creationId="{9A8ADE5E-B696-88C6-ABF5-185C200BF98E}"/>
          </ac:grpSpMkLst>
        </pc:grpChg>
        <pc:picChg chg="add mod">
          <ac:chgData name="Hixson, Lorraine" userId="c5a16fae-545d-4240-8d50-bb38b1c97d86" providerId="ADAL" clId="{D044FF94-BB29-49E6-9B14-C6A35E4852BB}" dt="2024-04-03T22:01:49.148" v="5"/>
          <ac:picMkLst>
            <pc:docMk/>
            <pc:sldMk cId="3435866053" sldId="2147483083"/>
            <ac:picMk id="8" creationId="{A8F87434-4662-4249-73D7-8D014A112E1E}"/>
          </ac:picMkLst>
        </pc:picChg>
        <pc:picChg chg="del">
          <ac:chgData name="Hixson, Lorraine" userId="c5a16fae-545d-4240-8d50-bb38b1c97d86" providerId="ADAL" clId="{D044FF94-BB29-49E6-9B14-C6A35E4852BB}" dt="2024-04-03T22:01:42.115" v="3" actId="478"/>
          <ac:picMkLst>
            <pc:docMk/>
            <pc:sldMk cId="3435866053" sldId="2147483083"/>
            <ac:picMk id="136" creationId="{4D489D4F-599F-AEA4-223A-FFD33DBBED59}"/>
          </ac:picMkLst>
        </pc:picChg>
        <pc:picChg chg="add mod">
          <ac:chgData name="Hixson, Lorraine" userId="c5a16fae-545d-4240-8d50-bb38b1c97d86" providerId="ADAL" clId="{D044FF94-BB29-49E6-9B14-C6A35E4852BB}" dt="2024-04-03T23:02:25.675" v="139"/>
          <ac:picMkLst>
            <pc:docMk/>
            <pc:sldMk cId="3435866053" sldId="2147483083"/>
            <ac:picMk id="140" creationId="{8B4F31C8-D4C8-4E72-C8B8-9295E3CBDF59}"/>
          </ac:picMkLst>
        </pc:picChg>
        <pc:picChg chg="add mod">
          <ac:chgData name="Hixson, Lorraine" userId="c5a16fae-545d-4240-8d50-bb38b1c97d86" providerId="ADAL" clId="{D044FF94-BB29-49E6-9B14-C6A35E4852BB}" dt="2024-04-03T23:02:25.675" v="139"/>
          <ac:picMkLst>
            <pc:docMk/>
            <pc:sldMk cId="3435866053" sldId="2147483083"/>
            <ac:picMk id="149" creationId="{CF4A79F5-3318-3DF1-D904-CD38F97E30B0}"/>
          </ac:picMkLst>
        </pc:picChg>
        <pc:picChg chg="add mod">
          <ac:chgData name="Hixson, Lorraine" userId="c5a16fae-545d-4240-8d50-bb38b1c97d86" providerId="ADAL" clId="{D044FF94-BB29-49E6-9B14-C6A35E4852BB}" dt="2024-04-03T23:02:25.675" v="139"/>
          <ac:picMkLst>
            <pc:docMk/>
            <pc:sldMk cId="3435866053" sldId="2147483083"/>
            <ac:picMk id="157" creationId="{7A24FA3D-2DEE-E731-553A-8D8AA699D621}"/>
          </ac:picMkLst>
        </pc:picChg>
        <pc:picChg chg="add mod">
          <ac:chgData name="Hixson, Lorraine" userId="c5a16fae-545d-4240-8d50-bb38b1c97d86" providerId="ADAL" clId="{D044FF94-BB29-49E6-9B14-C6A35E4852BB}" dt="2024-04-03T23:02:25.675" v="139"/>
          <ac:picMkLst>
            <pc:docMk/>
            <pc:sldMk cId="3435866053" sldId="2147483083"/>
            <ac:picMk id="158" creationId="{15CDD28A-226D-26E5-3E18-91D915CAFE54}"/>
          </ac:picMkLst>
        </pc:picChg>
        <pc:picChg chg="add mod">
          <ac:chgData name="Hixson, Lorraine" userId="c5a16fae-545d-4240-8d50-bb38b1c97d86" providerId="ADAL" clId="{D044FF94-BB29-49E6-9B14-C6A35E4852BB}" dt="2024-04-03T23:02:25.675" v="139"/>
          <ac:picMkLst>
            <pc:docMk/>
            <pc:sldMk cId="3435866053" sldId="2147483083"/>
            <ac:picMk id="159" creationId="{7CD83D04-57DF-98EC-492F-7927DD748BBD}"/>
          </ac:picMkLst>
        </pc:picChg>
        <pc:picChg chg="add mod">
          <ac:chgData name="Hixson, Lorraine" userId="c5a16fae-545d-4240-8d50-bb38b1c97d86" providerId="ADAL" clId="{D044FF94-BB29-49E6-9B14-C6A35E4852BB}" dt="2024-04-03T23:02:25.675" v="139"/>
          <ac:picMkLst>
            <pc:docMk/>
            <pc:sldMk cId="3435866053" sldId="2147483083"/>
            <ac:picMk id="160" creationId="{2FAE61B9-9D0D-F5C8-1BF9-347AFD7F2724}"/>
          </ac:picMkLst>
        </pc:picChg>
        <pc:picChg chg="add mod">
          <ac:chgData name="Hixson, Lorraine" userId="c5a16fae-545d-4240-8d50-bb38b1c97d86" providerId="ADAL" clId="{D044FF94-BB29-49E6-9B14-C6A35E4852BB}" dt="2024-04-03T23:02:25.675" v="139"/>
          <ac:picMkLst>
            <pc:docMk/>
            <pc:sldMk cId="3435866053" sldId="2147483083"/>
            <ac:picMk id="161" creationId="{3FB138E1-A39B-9898-BCBC-9F9FB1B9B889}"/>
          </ac:picMkLst>
        </pc:picChg>
        <pc:picChg chg="add mod">
          <ac:chgData name="Hixson, Lorraine" userId="c5a16fae-545d-4240-8d50-bb38b1c97d86" providerId="ADAL" clId="{D044FF94-BB29-49E6-9B14-C6A35E4852BB}" dt="2024-04-03T23:02:25.675" v="139"/>
          <ac:picMkLst>
            <pc:docMk/>
            <pc:sldMk cId="3435866053" sldId="2147483083"/>
            <ac:picMk id="162" creationId="{700886DE-63A0-A18B-17E7-E756268719CF}"/>
          </ac:picMkLst>
        </pc:picChg>
      </pc:sldChg>
      <pc:sldChg chg="addSp modSp add mod">
        <pc:chgData name="Hixson, Lorraine" userId="c5a16fae-545d-4240-8d50-bb38b1c97d86" providerId="ADAL" clId="{D044FF94-BB29-49E6-9B14-C6A35E4852BB}" dt="2024-04-04T18:13:38.140" v="2447" actId="5793"/>
        <pc:sldMkLst>
          <pc:docMk/>
          <pc:sldMk cId="1749128330" sldId="2147483084"/>
        </pc:sldMkLst>
        <pc:spChg chg="mod">
          <ac:chgData name="Hixson, Lorraine" userId="c5a16fae-545d-4240-8d50-bb38b1c97d86" providerId="ADAL" clId="{D044FF94-BB29-49E6-9B14-C6A35E4852BB}" dt="2024-04-03T23:02:00.931" v="133" actId="6549"/>
          <ac:spMkLst>
            <pc:docMk/>
            <pc:sldMk cId="1749128330" sldId="2147483084"/>
            <ac:spMk id="4" creationId="{8E6A4C44-0212-E0A3-EE09-545E1DF60786}"/>
          </ac:spMkLst>
        </pc:spChg>
        <pc:spChg chg="add mod">
          <ac:chgData name="Hixson, Lorraine" userId="c5a16fae-545d-4240-8d50-bb38b1c97d86" providerId="ADAL" clId="{D044FF94-BB29-49E6-9B14-C6A35E4852BB}" dt="2024-04-03T23:00:44.901" v="9"/>
          <ac:spMkLst>
            <pc:docMk/>
            <pc:sldMk cId="1749128330" sldId="2147483084"/>
            <ac:spMk id="5" creationId="{3A52825F-C750-A83A-9DD4-38250B96B2FA}"/>
          </ac:spMkLst>
        </pc:spChg>
        <pc:spChg chg="add mod">
          <ac:chgData name="Hixson, Lorraine" userId="c5a16fae-545d-4240-8d50-bb38b1c97d86" providerId="ADAL" clId="{D044FF94-BB29-49E6-9B14-C6A35E4852BB}" dt="2024-04-04T17:49:02.526" v="2332" actId="207"/>
          <ac:spMkLst>
            <pc:docMk/>
            <pc:sldMk cId="1749128330" sldId="2147483084"/>
            <ac:spMk id="13" creationId="{9614CE7C-636D-28C4-F8AA-0CB176F1C4A1}"/>
          </ac:spMkLst>
        </pc:spChg>
        <pc:spChg chg="add mod">
          <ac:chgData name="Hixson, Lorraine" userId="c5a16fae-545d-4240-8d50-bb38b1c97d86" providerId="ADAL" clId="{D044FF94-BB29-49E6-9B14-C6A35E4852BB}" dt="2024-04-03T23:00:44.901" v="9"/>
          <ac:spMkLst>
            <pc:docMk/>
            <pc:sldMk cId="1749128330" sldId="2147483084"/>
            <ac:spMk id="18" creationId="{CB8C9402-3124-B1DE-00FB-95D559527A4B}"/>
          </ac:spMkLst>
        </pc:spChg>
        <pc:spChg chg="add mod">
          <ac:chgData name="Hixson, Lorraine" userId="c5a16fae-545d-4240-8d50-bb38b1c97d86" providerId="ADAL" clId="{D044FF94-BB29-49E6-9B14-C6A35E4852BB}" dt="2024-04-03T23:00:44.901" v="9"/>
          <ac:spMkLst>
            <pc:docMk/>
            <pc:sldMk cId="1749128330" sldId="2147483084"/>
            <ac:spMk id="19" creationId="{43DD61CA-907E-275A-031D-1721F4933BCC}"/>
          </ac:spMkLst>
        </pc:spChg>
        <pc:spChg chg="add mod">
          <ac:chgData name="Hixson, Lorraine" userId="c5a16fae-545d-4240-8d50-bb38b1c97d86" providerId="ADAL" clId="{D044FF94-BB29-49E6-9B14-C6A35E4852BB}" dt="2024-04-03T23:00:44.901" v="9"/>
          <ac:spMkLst>
            <pc:docMk/>
            <pc:sldMk cId="1749128330" sldId="2147483084"/>
            <ac:spMk id="20" creationId="{EE7CFED8-7266-8818-D044-97C3C4DBBFB4}"/>
          </ac:spMkLst>
        </pc:spChg>
        <pc:spChg chg="add mod">
          <ac:chgData name="Hixson, Lorraine" userId="c5a16fae-545d-4240-8d50-bb38b1c97d86" providerId="ADAL" clId="{D044FF94-BB29-49E6-9B14-C6A35E4852BB}" dt="2024-04-03T23:00:44.901" v="9"/>
          <ac:spMkLst>
            <pc:docMk/>
            <pc:sldMk cId="1749128330" sldId="2147483084"/>
            <ac:spMk id="21" creationId="{3B3849B0-8E6B-418A-0B31-8FEA22C9BF8A}"/>
          </ac:spMkLst>
        </pc:spChg>
        <pc:spChg chg="add mod">
          <ac:chgData name="Hixson, Lorraine" userId="c5a16fae-545d-4240-8d50-bb38b1c97d86" providerId="ADAL" clId="{D044FF94-BB29-49E6-9B14-C6A35E4852BB}" dt="2024-04-03T23:00:44.901" v="9"/>
          <ac:spMkLst>
            <pc:docMk/>
            <pc:sldMk cId="1749128330" sldId="2147483084"/>
            <ac:spMk id="22" creationId="{547ECF38-B970-5782-E798-233C5ACEC3E1}"/>
          </ac:spMkLst>
        </pc:spChg>
        <pc:spChg chg="add mod">
          <ac:chgData name="Hixson, Lorraine" userId="c5a16fae-545d-4240-8d50-bb38b1c97d86" providerId="ADAL" clId="{D044FF94-BB29-49E6-9B14-C6A35E4852BB}" dt="2024-04-03T23:00:44.901" v="9"/>
          <ac:spMkLst>
            <pc:docMk/>
            <pc:sldMk cId="1749128330" sldId="2147483084"/>
            <ac:spMk id="23" creationId="{6F8748FB-83ED-C63C-8F85-AA38D5DF06AC}"/>
          </ac:spMkLst>
        </pc:spChg>
        <pc:spChg chg="add mod">
          <ac:chgData name="Hixson, Lorraine" userId="c5a16fae-545d-4240-8d50-bb38b1c97d86" providerId="ADAL" clId="{D044FF94-BB29-49E6-9B14-C6A35E4852BB}" dt="2024-04-03T23:00:44.901" v="9"/>
          <ac:spMkLst>
            <pc:docMk/>
            <pc:sldMk cId="1749128330" sldId="2147483084"/>
            <ac:spMk id="24" creationId="{465A469E-22B8-FA1F-0BFB-3B7333E56DC5}"/>
          </ac:spMkLst>
        </pc:spChg>
        <pc:spChg chg="add mod">
          <ac:chgData name="Hixson, Lorraine" userId="c5a16fae-545d-4240-8d50-bb38b1c97d86" providerId="ADAL" clId="{D044FF94-BB29-49E6-9B14-C6A35E4852BB}" dt="2024-04-03T23:00:44.901" v="9"/>
          <ac:spMkLst>
            <pc:docMk/>
            <pc:sldMk cId="1749128330" sldId="2147483084"/>
            <ac:spMk id="25" creationId="{46AE84C7-34EB-0C43-4B9A-AD2133FA0E10}"/>
          </ac:spMkLst>
        </pc:spChg>
        <pc:spChg chg="add mod">
          <ac:chgData name="Hixson, Lorraine" userId="c5a16fae-545d-4240-8d50-bb38b1c97d86" providerId="ADAL" clId="{D044FF94-BB29-49E6-9B14-C6A35E4852BB}" dt="2024-04-03T23:00:44.901" v="9"/>
          <ac:spMkLst>
            <pc:docMk/>
            <pc:sldMk cId="1749128330" sldId="2147483084"/>
            <ac:spMk id="27" creationId="{A83FD5BD-AD87-2D08-20AF-C590350C98BA}"/>
          </ac:spMkLst>
        </pc:spChg>
        <pc:spChg chg="add mod">
          <ac:chgData name="Hixson, Lorraine" userId="c5a16fae-545d-4240-8d50-bb38b1c97d86" providerId="ADAL" clId="{D044FF94-BB29-49E6-9B14-C6A35E4852BB}" dt="2024-04-03T23:00:44.901" v="9"/>
          <ac:spMkLst>
            <pc:docMk/>
            <pc:sldMk cId="1749128330" sldId="2147483084"/>
            <ac:spMk id="28" creationId="{9C189E30-2E3C-23A6-3A1A-FC218E543A9C}"/>
          </ac:spMkLst>
        </pc:spChg>
        <pc:spChg chg="add mod">
          <ac:chgData name="Hixson, Lorraine" userId="c5a16fae-545d-4240-8d50-bb38b1c97d86" providerId="ADAL" clId="{D044FF94-BB29-49E6-9B14-C6A35E4852BB}" dt="2024-04-03T23:00:44.901" v="9"/>
          <ac:spMkLst>
            <pc:docMk/>
            <pc:sldMk cId="1749128330" sldId="2147483084"/>
            <ac:spMk id="29" creationId="{8EC8432A-ADE7-B689-F45F-E440DFC6D49F}"/>
          </ac:spMkLst>
        </pc:spChg>
        <pc:spChg chg="add mod">
          <ac:chgData name="Hixson, Lorraine" userId="c5a16fae-545d-4240-8d50-bb38b1c97d86" providerId="ADAL" clId="{D044FF94-BB29-49E6-9B14-C6A35E4852BB}" dt="2024-04-03T23:00:44.901" v="9"/>
          <ac:spMkLst>
            <pc:docMk/>
            <pc:sldMk cId="1749128330" sldId="2147483084"/>
            <ac:spMk id="30" creationId="{1B7E8784-2489-F9AA-2A2E-C8896798DE7F}"/>
          </ac:spMkLst>
        </pc:spChg>
        <pc:spChg chg="add mod">
          <ac:chgData name="Hixson, Lorraine" userId="c5a16fae-545d-4240-8d50-bb38b1c97d86" providerId="ADAL" clId="{D044FF94-BB29-49E6-9B14-C6A35E4852BB}" dt="2024-04-04T18:13:38.140" v="2447" actId="5793"/>
          <ac:spMkLst>
            <pc:docMk/>
            <pc:sldMk cId="1749128330" sldId="2147483084"/>
            <ac:spMk id="31" creationId="{048403CC-1BAA-4415-CC2C-7ACEF98FCA05}"/>
          </ac:spMkLst>
        </pc:spChg>
        <pc:spChg chg="add mod">
          <ac:chgData name="Hixson, Lorraine" userId="c5a16fae-545d-4240-8d50-bb38b1c97d86" providerId="ADAL" clId="{D044FF94-BB29-49E6-9B14-C6A35E4852BB}" dt="2024-04-03T23:00:44.901" v="9"/>
          <ac:spMkLst>
            <pc:docMk/>
            <pc:sldMk cId="1749128330" sldId="2147483084"/>
            <ac:spMk id="32" creationId="{D451C2B7-53DB-F9B4-D3CC-E54873DF8A49}"/>
          </ac:spMkLst>
        </pc:spChg>
        <pc:spChg chg="add mod">
          <ac:chgData name="Hixson, Lorraine" userId="c5a16fae-545d-4240-8d50-bb38b1c97d86" providerId="ADAL" clId="{D044FF94-BB29-49E6-9B14-C6A35E4852BB}" dt="2024-04-03T23:00:44.901" v="9"/>
          <ac:spMkLst>
            <pc:docMk/>
            <pc:sldMk cId="1749128330" sldId="2147483084"/>
            <ac:spMk id="33" creationId="{ECC1D52C-8FC0-F2EE-DDBE-C379CB1BBCAE}"/>
          </ac:spMkLst>
        </pc:spChg>
        <pc:spChg chg="add mod">
          <ac:chgData name="Hixson, Lorraine" userId="c5a16fae-545d-4240-8d50-bb38b1c97d86" providerId="ADAL" clId="{D044FF94-BB29-49E6-9B14-C6A35E4852BB}" dt="2024-04-03T23:00:44.901" v="9"/>
          <ac:spMkLst>
            <pc:docMk/>
            <pc:sldMk cId="1749128330" sldId="2147483084"/>
            <ac:spMk id="37" creationId="{21328890-B5A5-3BED-0780-4CEC9B3B1BA6}"/>
          </ac:spMkLst>
        </pc:spChg>
        <pc:spChg chg="add mod">
          <ac:chgData name="Hixson, Lorraine" userId="c5a16fae-545d-4240-8d50-bb38b1c97d86" providerId="ADAL" clId="{D044FF94-BB29-49E6-9B14-C6A35E4852BB}" dt="2024-04-03T23:00:44.901" v="9"/>
          <ac:spMkLst>
            <pc:docMk/>
            <pc:sldMk cId="1749128330" sldId="2147483084"/>
            <ac:spMk id="38" creationId="{5603ABA3-E241-FB04-97FB-D4B1783FD132}"/>
          </ac:spMkLst>
        </pc:spChg>
        <pc:picChg chg="add mod">
          <ac:chgData name="Hixson, Lorraine" userId="c5a16fae-545d-4240-8d50-bb38b1c97d86" providerId="ADAL" clId="{D044FF94-BB29-49E6-9B14-C6A35E4852BB}" dt="2024-04-03T23:00:44.901" v="9"/>
          <ac:picMkLst>
            <pc:docMk/>
            <pc:sldMk cId="1749128330" sldId="2147483084"/>
            <ac:picMk id="2" creationId="{3CD20750-9934-7521-0A7F-A45E2BF88D7C}"/>
          </ac:picMkLst>
        </pc:picChg>
        <pc:picChg chg="add mod">
          <ac:chgData name="Hixson, Lorraine" userId="c5a16fae-545d-4240-8d50-bb38b1c97d86" providerId="ADAL" clId="{D044FF94-BB29-49E6-9B14-C6A35E4852BB}" dt="2024-04-03T23:00:44.901" v="9"/>
          <ac:picMkLst>
            <pc:docMk/>
            <pc:sldMk cId="1749128330" sldId="2147483084"/>
            <ac:picMk id="3" creationId="{53003DDC-DED3-467F-0EB4-63E2FA8736A0}"/>
          </ac:picMkLst>
        </pc:picChg>
        <pc:picChg chg="add mod">
          <ac:chgData name="Hixson, Lorraine" userId="c5a16fae-545d-4240-8d50-bb38b1c97d86" providerId="ADAL" clId="{D044FF94-BB29-49E6-9B14-C6A35E4852BB}" dt="2024-04-03T23:00:44.901" v="9"/>
          <ac:picMkLst>
            <pc:docMk/>
            <pc:sldMk cId="1749128330" sldId="2147483084"/>
            <ac:picMk id="6" creationId="{D3B21CA0-71CE-FD5B-ACE3-9BF1B8B25077}"/>
          </ac:picMkLst>
        </pc:picChg>
        <pc:picChg chg="add mod">
          <ac:chgData name="Hixson, Lorraine" userId="c5a16fae-545d-4240-8d50-bb38b1c97d86" providerId="ADAL" clId="{D044FF94-BB29-49E6-9B14-C6A35E4852BB}" dt="2024-04-03T23:00:44.901" v="9"/>
          <ac:picMkLst>
            <pc:docMk/>
            <pc:sldMk cId="1749128330" sldId="2147483084"/>
            <ac:picMk id="14" creationId="{D3C61576-1BF1-BF48-8644-409A47A12247}"/>
          </ac:picMkLst>
        </pc:picChg>
        <pc:picChg chg="add mod">
          <ac:chgData name="Hixson, Lorraine" userId="c5a16fae-545d-4240-8d50-bb38b1c97d86" providerId="ADAL" clId="{D044FF94-BB29-49E6-9B14-C6A35E4852BB}" dt="2024-04-03T23:00:44.901" v="9"/>
          <ac:picMkLst>
            <pc:docMk/>
            <pc:sldMk cId="1749128330" sldId="2147483084"/>
            <ac:picMk id="26" creationId="{5153F09F-2392-53F6-3121-22702ACA7E83}"/>
          </ac:picMkLst>
        </pc:picChg>
        <pc:picChg chg="add mod">
          <ac:chgData name="Hixson, Lorraine" userId="c5a16fae-545d-4240-8d50-bb38b1c97d86" providerId="ADAL" clId="{D044FF94-BB29-49E6-9B14-C6A35E4852BB}" dt="2024-04-03T23:00:44.901" v="9"/>
          <ac:picMkLst>
            <pc:docMk/>
            <pc:sldMk cId="1749128330" sldId="2147483084"/>
            <ac:picMk id="34" creationId="{2FFA158C-6425-DE6E-9E2E-F0298D6BE657}"/>
          </ac:picMkLst>
        </pc:picChg>
        <pc:picChg chg="add mod">
          <ac:chgData name="Hixson, Lorraine" userId="c5a16fae-545d-4240-8d50-bb38b1c97d86" providerId="ADAL" clId="{D044FF94-BB29-49E6-9B14-C6A35E4852BB}" dt="2024-04-03T23:00:44.901" v="9"/>
          <ac:picMkLst>
            <pc:docMk/>
            <pc:sldMk cId="1749128330" sldId="2147483084"/>
            <ac:picMk id="35" creationId="{03801E73-8731-DA7E-375D-17E806921E6E}"/>
          </ac:picMkLst>
        </pc:picChg>
        <pc:picChg chg="add mod">
          <ac:chgData name="Hixson, Lorraine" userId="c5a16fae-545d-4240-8d50-bb38b1c97d86" providerId="ADAL" clId="{D044FF94-BB29-49E6-9B14-C6A35E4852BB}" dt="2024-04-03T23:00:44.901" v="9"/>
          <ac:picMkLst>
            <pc:docMk/>
            <pc:sldMk cId="1749128330" sldId="2147483084"/>
            <ac:picMk id="36" creationId="{746BE992-E6CD-6AF0-638F-E4D6572CC73B}"/>
          </ac:picMkLst>
        </pc:picChg>
      </pc:sldChg>
      <pc:sldChg chg="modSp add mod ord">
        <pc:chgData name="Hixson, Lorraine" userId="c5a16fae-545d-4240-8d50-bb38b1c97d86" providerId="ADAL" clId="{D044FF94-BB29-49E6-9B14-C6A35E4852BB}" dt="2024-04-04T18:13:48.681" v="2452" actId="5793"/>
        <pc:sldMkLst>
          <pc:docMk/>
          <pc:sldMk cId="1008437395" sldId="2147483085"/>
        </pc:sldMkLst>
        <pc:spChg chg="mod">
          <ac:chgData name="Hixson, Lorraine" userId="c5a16fae-545d-4240-8d50-bb38b1c97d86" providerId="ADAL" clId="{D044FF94-BB29-49E6-9B14-C6A35E4852BB}" dt="2024-04-04T17:48:55.414" v="2331" actId="207"/>
          <ac:spMkLst>
            <pc:docMk/>
            <pc:sldMk cId="1008437395" sldId="2147483085"/>
            <ac:spMk id="13" creationId="{1F030728-9643-1D9A-7058-0F7E7B1F0058}"/>
          </ac:spMkLst>
        </pc:spChg>
        <pc:spChg chg="mod">
          <ac:chgData name="Hixson, Lorraine" userId="c5a16fae-545d-4240-8d50-bb38b1c97d86" providerId="ADAL" clId="{D044FF94-BB29-49E6-9B14-C6A35E4852BB}" dt="2024-04-04T18:13:48.681" v="2452" actId="5793"/>
          <ac:spMkLst>
            <pc:docMk/>
            <pc:sldMk cId="1008437395" sldId="2147483085"/>
            <ac:spMk id="31" creationId="{9E02683D-90BA-0AC9-C606-013429164A4D}"/>
          </ac:spMkLst>
        </pc:spChg>
      </pc:sldChg>
      <pc:sldChg chg="modSp add mod ord">
        <pc:chgData name="Hixson, Lorraine" userId="c5a16fae-545d-4240-8d50-bb38b1c97d86" providerId="ADAL" clId="{D044FF94-BB29-49E6-9B14-C6A35E4852BB}" dt="2024-04-04T18:13:55.759" v="2457" actId="5793"/>
        <pc:sldMkLst>
          <pc:docMk/>
          <pc:sldMk cId="1122730131" sldId="2147483086"/>
        </pc:sldMkLst>
        <pc:spChg chg="mod">
          <ac:chgData name="Hixson, Lorraine" userId="c5a16fae-545d-4240-8d50-bb38b1c97d86" providerId="ADAL" clId="{D044FF94-BB29-49E6-9B14-C6A35E4852BB}" dt="2024-04-04T17:48:47.387" v="2330" actId="207"/>
          <ac:spMkLst>
            <pc:docMk/>
            <pc:sldMk cId="1122730131" sldId="2147483086"/>
            <ac:spMk id="13" creationId="{FCA17901-B37B-529A-C7CC-31508D606A43}"/>
          </ac:spMkLst>
        </pc:spChg>
        <pc:spChg chg="mod">
          <ac:chgData name="Hixson, Lorraine" userId="c5a16fae-545d-4240-8d50-bb38b1c97d86" providerId="ADAL" clId="{D044FF94-BB29-49E6-9B14-C6A35E4852BB}" dt="2024-04-04T18:13:55.759" v="2457" actId="5793"/>
          <ac:spMkLst>
            <pc:docMk/>
            <pc:sldMk cId="1122730131" sldId="2147483086"/>
            <ac:spMk id="31" creationId="{CE626FA1-0C66-03FB-3349-EFF1992ABC2B}"/>
          </ac:spMkLst>
        </pc:spChg>
      </pc:sldChg>
      <pc:sldChg chg="addSp modSp add mod">
        <pc:chgData name="Hixson, Lorraine" userId="c5a16fae-545d-4240-8d50-bb38b1c97d86" providerId="ADAL" clId="{D044FF94-BB29-49E6-9B14-C6A35E4852BB}" dt="2024-04-03T23:04:42.195" v="197" actId="20577"/>
        <pc:sldMkLst>
          <pc:docMk/>
          <pc:sldMk cId="3589170410" sldId="2147483087"/>
        </pc:sldMkLst>
        <pc:spChg chg="mod">
          <ac:chgData name="Hixson, Lorraine" userId="c5a16fae-545d-4240-8d50-bb38b1c97d86" providerId="ADAL" clId="{D044FF94-BB29-49E6-9B14-C6A35E4852BB}" dt="2024-04-03T23:04:42.195" v="197" actId="20577"/>
          <ac:spMkLst>
            <pc:docMk/>
            <pc:sldMk cId="3589170410" sldId="2147483087"/>
            <ac:spMk id="4" creationId="{35B26C2A-F1A5-ECE1-1081-3917A8D8E4D9}"/>
          </ac:spMkLst>
        </pc:spChg>
        <pc:spChg chg="mod">
          <ac:chgData name="Hixson, Lorraine" userId="c5a16fae-545d-4240-8d50-bb38b1c97d86" providerId="ADAL" clId="{D044FF94-BB29-49E6-9B14-C6A35E4852BB}" dt="2024-04-03T23:04:21.044" v="152"/>
          <ac:spMkLst>
            <pc:docMk/>
            <pc:sldMk cId="3589170410" sldId="2147483087"/>
            <ac:spMk id="5" creationId="{29895824-F273-B4E3-DD20-9A23FC339103}"/>
          </ac:spMkLst>
        </pc:spChg>
        <pc:spChg chg="mod">
          <ac:chgData name="Hixson, Lorraine" userId="c5a16fae-545d-4240-8d50-bb38b1c97d86" providerId="ADAL" clId="{D044FF94-BB29-49E6-9B14-C6A35E4852BB}" dt="2024-04-03T23:04:21.044" v="152"/>
          <ac:spMkLst>
            <pc:docMk/>
            <pc:sldMk cId="3589170410" sldId="2147483087"/>
            <ac:spMk id="8" creationId="{D2D34496-F43E-10EB-0B8F-880CD891E6AE}"/>
          </ac:spMkLst>
        </pc:spChg>
        <pc:spChg chg="mod">
          <ac:chgData name="Hixson, Lorraine" userId="c5a16fae-545d-4240-8d50-bb38b1c97d86" providerId="ADAL" clId="{D044FF94-BB29-49E6-9B14-C6A35E4852BB}" dt="2024-04-03T23:04:21.044" v="152"/>
          <ac:spMkLst>
            <pc:docMk/>
            <pc:sldMk cId="3589170410" sldId="2147483087"/>
            <ac:spMk id="9" creationId="{017941FD-408F-D064-2123-235E60EFBC85}"/>
          </ac:spMkLst>
        </pc:spChg>
        <pc:spChg chg="mod">
          <ac:chgData name="Hixson, Lorraine" userId="c5a16fae-545d-4240-8d50-bb38b1c97d86" providerId="ADAL" clId="{D044FF94-BB29-49E6-9B14-C6A35E4852BB}" dt="2024-04-03T23:04:21.044" v="152"/>
          <ac:spMkLst>
            <pc:docMk/>
            <pc:sldMk cId="3589170410" sldId="2147483087"/>
            <ac:spMk id="11" creationId="{493AD9E6-DB79-B4DA-4D48-1B8A6F959003}"/>
          </ac:spMkLst>
        </pc:spChg>
        <pc:spChg chg="mod">
          <ac:chgData name="Hixson, Lorraine" userId="c5a16fae-545d-4240-8d50-bb38b1c97d86" providerId="ADAL" clId="{D044FF94-BB29-49E6-9B14-C6A35E4852BB}" dt="2024-04-03T23:04:21.044" v="152"/>
          <ac:spMkLst>
            <pc:docMk/>
            <pc:sldMk cId="3589170410" sldId="2147483087"/>
            <ac:spMk id="12" creationId="{B7AAACC4-2008-3F31-74E7-0CFCD0182B90}"/>
          </ac:spMkLst>
        </pc:spChg>
        <pc:spChg chg="mod">
          <ac:chgData name="Hixson, Lorraine" userId="c5a16fae-545d-4240-8d50-bb38b1c97d86" providerId="ADAL" clId="{D044FF94-BB29-49E6-9B14-C6A35E4852BB}" dt="2024-04-03T23:04:21.044" v="152"/>
          <ac:spMkLst>
            <pc:docMk/>
            <pc:sldMk cId="3589170410" sldId="2147483087"/>
            <ac:spMk id="14" creationId="{F17C7206-32A9-1F97-DE55-EEC24C5CA762}"/>
          </ac:spMkLst>
        </pc:spChg>
        <pc:spChg chg="mod">
          <ac:chgData name="Hixson, Lorraine" userId="c5a16fae-545d-4240-8d50-bb38b1c97d86" providerId="ADAL" clId="{D044FF94-BB29-49E6-9B14-C6A35E4852BB}" dt="2024-04-03T23:04:21.044" v="152"/>
          <ac:spMkLst>
            <pc:docMk/>
            <pc:sldMk cId="3589170410" sldId="2147483087"/>
            <ac:spMk id="15" creationId="{8CD1D80A-13AA-23D4-978E-DEE814402782}"/>
          </ac:spMkLst>
        </pc:spChg>
        <pc:spChg chg="mod">
          <ac:chgData name="Hixson, Lorraine" userId="c5a16fae-545d-4240-8d50-bb38b1c97d86" providerId="ADAL" clId="{D044FF94-BB29-49E6-9B14-C6A35E4852BB}" dt="2024-04-03T23:04:21.044" v="152"/>
          <ac:spMkLst>
            <pc:docMk/>
            <pc:sldMk cId="3589170410" sldId="2147483087"/>
            <ac:spMk id="17" creationId="{3E56DE10-02FB-E5D6-5482-3407D6AC75E6}"/>
          </ac:spMkLst>
        </pc:spChg>
        <pc:spChg chg="mod">
          <ac:chgData name="Hixson, Lorraine" userId="c5a16fae-545d-4240-8d50-bb38b1c97d86" providerId="ADAL" clId="{D044FF94-BB29-49E6-9B14-C6A35E4852BB}" dt="2024-04-03T23:04:21.044" v="152"/>
          <ac:spMkLst>
            <pc:docMk/>
            <pc:sldMk cId="3589170410" sldId="2147483087"/>
            <ac:spMk id="18" creationId="{CBE0736A-12AA-55AD-F239-59C7E70C25A5}"/>
          </ac:spMkLst>
        </pc:spChg>
        <pc:spChg chg="mod">
          <ac:chgData name="Hixson, Lorraine" userId="c5a16fae-545d-4240-8d50-bb38b1c97d86" providerId="ADAL" clId="{D044FF94-BB29-49E6-9B14-C6A35E4852BB}" dt="2024-04-03T23:04:21.044" v="152"/>
          <ac:spMkLst>
            <pc:docMk/>
            <pc:sldMk cId="3589170410" sldId="2147483087"/>
            <ac:spMk id="20" creationId="{5275272E-652B-FF19-0FB5-7E6DCFE785DC}"/>
          </ac:spMkLst>
        </pc:spChg>
        <pc:spChg chg="mod">
          <ac:chgData name="Hixson, Lorraine" userId="c5a16fae-545d-4240-8d50-bb38b1c97d86" providerId="ADAL" clId="{D044FF94-BB29-49E6-9B14-C6A35E4852BB}" dt="2024-04-03T23:04:21.044" v="152"/>
          <ac:spMkLst>
            <pc:docMk/>
            <pc:sldMk cId="3589170410" sldId="2147483087"/>
            <ac:spMk id="21" creationId="{2DC9FDFB-DF28-138A-09F6-1E316479E56B}"/>
          </ac:spMkLst>
        </pc:spChg>
        <pc:spChg chg="mod">
          <ac:chgData name="Hixson, Lorraine" userId="c5a16fae-545d-4240-8d50-bb38b1c97d86" providerId="ADAL" clId="{D044FF94-BB29-49E6-9B14-C6A35E4852BB}" dt="2024-04-03T23:04:21.044" v="152"/>
          <ac:spMkLst>
            <pc:docMk/>
            <pc:sldMk cId="3589170410" sldId="2147483087"/>
            <ac:spMk id="23" creationId="{FD48B53C-D118-554D-EF7F-A17A3134AC89}"/>
          </ac:spMkLst>
        </pc:spChg>
        <pc:spChg chg="add mod">
          <ac:chgData name="Hixson, Lorraine" userId="c5a16fae-545d-4240-8d50-bb38b1c97d86" providerId="ADAL" clId="{D044FF94-BB29-49E6-9B14-C6A35E4852BB}" dt="2024-04-03T23:04:21.044" v="152"/>
          <ac:spMkLst>
            <pc:docMk/>
            <pc:sldMk cId="3589170410" sldId="2147483087"/>
            <ac:spMk id="26" creationId="{D830163B-32D0-C912-12B1-97E5381C3EF8}"/>
          </ac:spMkLst>
        </pc:spChg>
        <pc:grpChg chg="add mod">
          <ac:chgData name="Hixson, Lorraine" userId="c5a16fae-545d-4240-8d50-bb38b1c97d86" providerId="ADAL" clId="{D044FF94-BB29-49E6-9B14-C6A35E4852BB}" dt="2024-04-03T23:04:21.044" v="152"/>
          <ac:grpSpMkLst>
            <pc:docMk/>
            <pc:sldMk cId="3589170410" sldId="2147483087"/>
            <ac:grpSpMk id="2" creationId="{20363749-ED58-58D8-A9D4-34186D8002BE}"/>
          </ac:grpSpMkLst>
        </pc:grpChg>
        <pc:grpChg chg="add mod">
          <ac:chgData name="Hixson, Lorraine" userId="c5a16fae-545d-4240-8d50-bb38b1c97d86" providerId="ADAL" clId="{D044FF94-BB29-49E6-9B14-C6A35E4852BB}" dt="2024-04-03T23:04:21.044" v="152"/>
          <ac:grpSpMkLst>
            <pc:docMk/>
            <pc:sldMk cId="3589170410" sldId="2147483087"/>
            <ac:grpSpMk id="6" creationId="{15EE6A24-97CB-E81A-CE13-CB606D05380A}"/>
          </ac:grpSpMkLst>
        </pc:grpChg>
        <pc:grpChg chg="add mod">
          <ac:chgData name="Hixson, Lorraine" userId="c5a16fae-545d-4240-8d50-bb38b1c97d86" providerId="ADAL" clId="{D044FF94-BB29-49E6-9B14-C6A35E4852BB}" dt="2024-04-03T23:04:21.044" v="152"/>
          <ac:grpSpMkLst>
            <pc:docMk/>
            <pc:sldMk cId="3589170410" sldId="2147483087"/>
            <ac:grpSpMk id="7" creationId="{BD7B0783-9F3D-162E-F76C-8D629C0DDAAE}"/>
          </ac:grpSpMkLst>
        </pc:grpChg>
        <pc:grpChg chg="mod">
          <ac:chgData name="Hixson, Lorraine" userId="c5a16fae-545d-4240-8d50-bb38b1c97d86" providerId="ADAL" clId="{D044FF94-BB29-49E6-9B14-C6A35E4852BB}" dt="2024-04-03T23:04:21.044" v="152"/>
          <ac:grpSpMkLst>
            <pc:docMk/>
            <pc:sldMk cId="3589170410" sldId="2147483087"/>
            <ac:grpSpMk id="13" creationId="{74978473-2738-972A-A0D7-58C8C767B3D8}"/>
          </ac:grpSpMkLst>
        </pc:grpChg>
        <pc:grpChg chg="mod">
          <ac:chgData name="Hixson, Lorraine" userId="c5a16fae-545d-4240-8d50-bb38b1c97d86" providerId="ADAL" clId="{D044FF94-BB29-49E6-9B14-C6A35E4852BB}" dt="2024-04-03T23:04:21.044" v="152"/>
          <ac:grpSpMkLst>
            <pc:docMk/>
            <pc:sldMk cId="3589170410" sldId="2147483087"/>
            <ac:grpSpMk id="19" creationId="{CB800D53-0590-09AA-B9BF-3B24310110F3}"/>
          </ac:grpSpMkLst>
        </pc:grpChg>
        <pc:picChg chg="mod">
          <ac:chgData name="Hixson, Lorraine" userId="c5a16fae-545d-4240-8d50-bb38b1c97d86" providerId="ADAL" clId="{D044FF94-BB29-49E6-9B14-C6A35E4852BB}" dt="2024-04-03T23:04:21.044" v="152"/>
          <ac:picMkLst>
            <pc:docMk/>
            <pc:sldMk cId="3589170410" sldId="2147483087"/>
            <ac:picMk id="10" creationId="{74D8846D-0026-B812-BF34-2EDB5CFD0749}"/>
          </ac:picMkLst>
        </pc:picChg>
        <pc:picChg chg="mod">
          <ac:chgData name="Hixson, Lorraine" userId="c5a16fae-545d-4240-8d50-bb38b1c97d86" providerId="ADAL" clId="{D044FF94-BB29-49E6-9B14-C6A35E4852BB}" dt="2024-04-03T23:04:21.044" v="152"/>
          <ac:picMkLst>
            <pc:docMk/>
            <pc:sldMk cId="3589170410" sldId="2147483087"/>
            <ac:picMk id="16" creationId="{67D341DC-BF2D-9E06-62B7-FD485A02909A}"/>
          </ac:picMkLst>
        </pc:picChg>
        <pc:picChg chg="mod">
          <ac:chgData name="Hixson, Lorraine" userId="c5a16fae-545d-4240-8d50-bb38b1c97d86" providerId="ADAL" clId="{D044FF94-BB29-49E6-9B14-C6A35E4852BB}" dt="2024-04-03T23:04:21.044" v="152"/>
          <ac:picMkLst>
            <pc:docMk/>
            <pc:sldMk cId="3589170410" sldId="2147483087"/>
            <ac:picMk id="22" creationId="{E2820239-A2CA-9B66-5A10-74DA21A5C789}"/>
          </ac:picMkLst>
        </pc:picChg>
        <pc:picChg chg="add mod">
          <ac:chgData name="Hixson, Lorraine" userId="c5a16fae-545d-4240-8d50-bb38b1c97d86" providerId="ADAL" clId="{D044FF94-BB29-49E6-9B14-C6A35E4852BB}" dt="2024-04-03T23:04:27.545" v="154"/>
          <ac:picMkLst>
            <pc:docMk/>
            <pc:sldMk cId="3589170410" sldId="2147483087"/>
            <ac:picMk id="25" creationId="{A2B59730-03A5-8DB0-09AE-6677AC6B319D}"/>
          </ac:picMkLst>
        </pc:picChg>
      </pc:sldChg>
      <pc:sldChg chg="add del modTransition">
        <pc:chgData name="Hixson, Lorraine" userId="c5a16fae-545d-4240-8d50-bb38b1c97d86" providerId="ADAL" clId="{D044FF94-BB29-49E6-9B14-C6A35E4852BB}" dt="2024-04-03T23:03:28.044" v="146"/>
        <pc:sldMkLst>
          <pc:docMk/>
          <pc:sldMk cId="2243264192" sldId="2147483088"/>
        </pc:sldMkLst>
      </pc:sldChg>
      <pc:sldChg chg="addSp modSp mod">
        <pc:chgData name="Hixson, Lorraine" userId="c5a16fae-545d-4240-8d50-bb38b1c97d86" providerId="ADAL" clId="{D044FF94-BB29-49E6-9B14-C6A35E4852BB}" dt="2024-04-04T17:49:14.287" v="2333" actId="207"/>
        <pc:sldMkLst>
          <pc:docMk/>
          <pc:sldMk cId="3474725356" sldId="2147483088"/>
        </pc:sldMkLst>
        <pc:spChg chg="mod">
          <ac:chgData name="Hixson, Lorraine" userId="c5a16fae-545d-4240-8d50-bb38b1c97d86" providerId="ADAL" clId="{D044FF94-BB29-49E6-9B14-C6A35E4852BB}" dt="2024-04-03T23:05:06.715" v="245" actId="20577"/>
          <ac:spMkLst>
            <pc:docMk/>
            <pc:sldMk cId="3474725356" sldId="2147483088"/>
            <ac:spMk id="4" creationId="{F0AD8C13-9D5B-C6DD-AB15-734F95971C1E}"/>
          </ac:spMkLst>
        </pc:spChg>
        <pc:spChg chg="add mod">
          <ac:chgData name="Hixson, Lorraine" userId="c5a16fae-545d-4240-8d50-bb38b1c97d86" providerId="ADAL" clId="{D044FF94-BB29-49E6-9B14-C6A35E4852BB}" dt="2024-04-03T23:04:57.208" v="200"/>
          <ac:spMkLst>
            <pc:docMk/>
            <pc:sldMk cId="3474725356" sldId="2147483088"/>
            <ac:spMk id="9" creationId="{98EFC2A2-50C1-B5DE-FEC5-5780757EF655}"/>
          </ac:spMkLst>
        </pc:spChg>
        <pc:spChg chg="add mod">
          <ac:chgData name="Hixson, Lorraine" userId="c5a16fae-545d-4240-8d50-bb38b1c97d86" providerId="ADAL" clId="{D044FF94-BB29-49E6-9B14-C6A35E4852BB}" dt="2024-04-04T17:49:14.287" v="2333" actId="207"/>
          <ac:spMkLst>
            <pc:docMk/>
            <pc:sldMk cId="3474725356" sldId="2147483088"/>
            <ac:spMk id="13" creationId="{4A636861-47C9-AAC8-3DBA-3FD1141CF545}"/>
          </ac:spMkLst>
        </pc:spChg>
        <pc:spChg chg="add mod">
          <ac:chgData name="Hixson, Lorraine" userId="c5a16fae-545d-4240-8d50-bb38b1c97d86" providerId="ADAL" clId="{D044FF94-BB29-49E6-9B14-C6A35E4852BB}" dt="2024-04-03T23:04:57.208" v="200"/>
          <ac:spMkLst>
            <pc:docMk/>
            <pc:sldMk cId="3474725356" sldId="2147483088"/>
            <ac:spMk id="15" creationId="{125FEEDF-DA26-75F5-40E0-8CBEAAB78C55}"/>
          </ac:spMkLst>
        </pc:spChg>
        <pc:graphicFrameChg chg="add mod">
          <ac:chgData name="Hixson, Lorraine" userId="c5a16fae-545d-4240-8d50-bb38b1c97d86" providerId="ADAL" clId="{D044FF94-BB29-49E6-9B14-C6A35E4852BB}" dt="2024-04-03T23:04:57.208" v="200"/>
          <ac:graphicFrameMkLst>
            <pc:docMk/>
            <pc:sldMk cId="3474725356" sldId="2147483088"/>
            <ac:graphicFrameMk id="14" creationId="{2290364F-BD85-6689-CAA9-F9D0790C2A93}"/>
          </ac:graphicFrameMkLst>
        </pc:graphicFrameChg>
        <pc:picChg chg="add mod">
          <ac:chgData name="Hixson, Lorraine" userId="c5a16fae-545d-4240-8d50-bb38b1c97d86" providerId="ADAL" clId="{D044FF94-BB29-49E6-9B14-C6A35E4852BB}" dt="2024-04-03T23:04:57.208" v="200"/>
          <ac:picMkLst>
            <pc:docMk/>
            <pc:sldMk cId="3474725356" sldId="2147483088"/>
            <ac:picMk id="16" creationId="{6F841A26-7064-BD49-4D86-DD85B7F75C9C}"/>
          </ac:picMkLst>
        </pc:picChg>
      </pc:sldChg>
      <pc:sldChg chg="addSp delSp modSp add mod">
        <pc:chgData name="Hixson, Lorraine" userId="c5a16fae-545d-4240-8d50-bb38b1c97d86" providerId="ADAL" clId="{D044FF94-BB29-49E6-9B14-C6A35E4852BB}" dt="2024-04-03T23:06:37.603" v="254" actId="255"/>
        <pc:sldMkLst>
          <pc:docMk/>
          <pc:sldMk cId="1761634917" sldId="2147483089"/>
        </pc:sldMkLst>
        <pc:spChg chg="add mod">
          <ac:chgData name="Hixson, Lorraine" userId="c5a16fae-545d-4240-8d50-bb38b1c97d86" providerId="ADAL" clId="{D044FF94-BB29-49E6-9B14-C6A35E4852BB}" dt="2024-04-03T23:06:37.603" v="254" actId="255"/>
          <ac:spMkLst>
            <pc:docMk/>
            <pc:sldMk cId="1761634917" sldId="2147483089"/>
            <ac:spMk id="2" creationId="{D0447589-964D-FD8C-39E1-3B8F65415D4A}"/>
          </ac:spMkLst>
        </pc:spChg>
        <pc:spChg chg="del">
          <ac:chgData name="Hixson, Lorraine" userId="c5a16fae-545d-4240-8d50-bb38b1c97d86" providerId="ADAL" clId="{D044FF94-BB29-49E6-9B14-C6A35E4852BB}" dt="2024-04-03T23:06:01.051" v="249" actId="478"/>
          <ac:spMkLst>
            <pc:docMk/>
            <pc:sldMk cId="1761634917" sldId="2147483089"/>
            <ac:spMk id="4" creationId="{8A8E1642-9ACC-2CD2-9BF3-52DA1206EF8D}"/>
          </ac:spMkLst>
        </pc:spChg>
        <pc:spChg chg="add mod">
          <ac:chgData name="Hixson, Lorraine" userId="c5a16fae-545d-4240-8d50-bb38b1c97d86" providerId="ADAL" clId="{D044FF94-BB29-49E6-9B14-C6A35E4852BB}" dt="2024-04-03T23:05:39.326" v="248"/>
          <ac:spMkLst>
            <pc:docMk/>
            <pc:sldMk cId="1761634917" sldId="2147483089"/>
            <ac:spMk id="6" creationId="{C005D8BA-6E76-AC6E-00A5-4863912652D2}"/>
          </ac:spMkLst>
        </pc:spChg>
        <pc:spChg chg="add mod">
          <ac:chgData name="Hixson, Lorraine" userId="c5a16fae-545d-4240-8d50-bb38b1c97d86" providerId="ADAL" clId="{D044FF94-BB29-49E6-9B14-C6A35E4852BB}" dt="2024-04-03T23:05:39.326" v="248"/>
          <ac:spMkLst>
            <pc:docMk/>
            <pc:sldMk cId="1761634917" sldId="2147483089"/>
            <ac:spMk id="7" creationId="{DE350E8F-518F-DFF3-E660-D75C34F669F8}"/>
          </ac:spMkLst>
        </pc:spChg>
        <pc:spChg chg="add mod">
          <ac:chgData name="Hixson, Lorraine" userId="c5a16fae-545d-4240-8d50-bb38b1c97d86" providerId="ADAL" clId="{D044FF94-BB29-49E6-9B14-C6A35E4852BB}" dt="2024-04-03T23:05:39.326" v="248"/>
          <ac:spMkLst>
            <pc:docMk/>
            <pc:sldMk cId="1761634917" sldId="2147483089"/>
            <ac:spMk id="8" creationId="{30DC6B6F-CCFC-C0D2-464B-2906072212B8}"/>
          </ac:spMkLst>
        </pc:spChg>
        <pc:spChg chg="add mod">
          <ac:chgData name="Hixson, Lorraine" userId="c5a16fae-545d-4240-8d50-bb38b1c97d86" providerId="ADAL" clId="{D044FF94-BB29-49E6-9B14-C6A35E4852BB}" dt="2024-04-03T23:05:39.326" v="248"/>
          <ac:spMkLst>
            <pc:docMk/>
            <pc:sldMk cId="1761634917" sldId="2147483089"/>
            <ac:spMk id="9" creationId="{3370D775-A278-643D-CDFE-3879C0B872B9}"/>
          </ac:spMkLst>
        </pc:spChg>
        <pc:spChg chg="add mod">
          <ac:chgData name="Hixson, Lorraine" userId="c5a16fae-545d-4240-8d50-bb38b1c97d86" providerId="ADAL" clId="{D044FF94-BB29-49E6-9B14-C6A35E4852BB}" dt="2024-04-03T23:05:39.326" v="248"/>
          <ac:spMkLst>
            <pc:docMk/>
            <pc:sldMk cId="1761634917" sldId="2147483089"/>
            <ac:spMk id="11" creationId="{6164E4C2-3569-4788-6DE0-C8E7A3A67825}"/>
          </ac:spMkLst>
        </pc:spChg>
        <pc:spChg chg="add mod">
          <ac:chgData name="Hixson, Lorraine" userId="c5a16fae-545d-4240-8d50-bb38b1c97d86" providerId="ADAL" clId="{D044FF94-BB29-49E6-9B14-C6A35E4852BB}" dt="2024-04-03T23:05:39.326" v="248"/>
          <ac:spMkLst>
            <pc:docMk/>
            <pc:sldMk cId="1761634917" sldId="2147483089"/>
            <ac:spMk id="12" creationId="{161AC02A-515D-11F0-1E20-19EBC180E54B}"/>
          </ac:spMkLst>
        </pc:spChg>
        <pc:spChg chg="add mod">
          <ac:chgData name="Hixson, Lorraine" userId="c5a16fae-545d-4240-8d50-bb38b1c97d86" providerId="ADAL" clId="{D044FF94-BB29-49E6-9B14-C6A35E4852BB}" dt="2024-04-03T23:05:39.326" v="248"/>
          <ac:spMkLst>
            <pc:docMk/>
            <pc:sldMk cId="1761634917" sldId="2147483089"/>
            <ac:spMk id="13" creationId="{23CC7668-A020-9435-C9AC-86D58ED0C28C}"/>
          </ac:spMkLst>
        </pc:spChg>
        <pc:spChg chg="add del mod">
          <ac:chgData name="Hixson, Lorraine" userId="c5a16fae-545d-4240-8d50-bb38b1c97d86" providerId="ADAL" clId="{D044FF94-BB29-49E6-9B14-C6A35E4852BB}" dt="2024-04-03T23:06:03.468" v="250" actId="478"/>
          <ac:spMkLst>
            <pc:docMk/>
            <pc:sldMk cId="1761634917" sldId="2147483089"/>
            <ac:spMk id="14" creationId="{DCD2E952-B2CA-0525-E7EE-8C34CE7F3F6B}"/>
          </ac:spMkLst>
        </pc:spChg>
        <pc:spChg chg="add mod">
          <ac:chgData name="Hixson, Lorraine" userId="c5a16fae-545d-4240-8d50-bb38b1c97d86" providerId="ADAL" clId="{D044FF94-BB29-49E6-9B14-C6A35E4852BB}" dt="2024-04-03T23:05:39.326" v="248"/>
          <ac:spMkLst>
            <pc:docMk/>
            <pc:sldMk cId="1761634917" sldId="2147483089"/>
            <ac:spMk id="19" creationId="{F81DD561-2567-56A3-FEEF-10CE232F98E6}"/>
          </ac:spMkLst>
        </pc:spChg>
        <pc:spChg chg="add mod">
          <ac:chgData name="Hixson, Lorraine" userId="c5a16fae-545d-4240-8d50-bb38b1c97d86" providerId="ADAL" clId="{D044FF94-BB29-49E6-9B14-C6A35E4852BB}" dt="2024-04-03T23:05:39.326" v="248"/>
          <ac:spMkLst>
            <pc:docMk/>
            <pc:sldMk cId="1761634917" sldId="2147483089"/>
            <ac:spMk id="20" creationId="{AF2D3E33-3E31-ED93-E357-3F29808840F8}"/>
          </ac:spMkLst>
        </pc:spChg>
        <pc:spChg chg="add mod">
          <ac:chgData name="Hixson, Lorraine" userId="c5a16fae-545d-4240-8d50-bb38b1c97d86" providerId="ADAL" clId="{D044FF94-BB29-49E6-9B14-C6A35E4852BB}" dt="2024-04-03T23:05:39.326" v="248"/>
          <ac:spMkLst>
            <pc:docMk/>
            <pc:sldMk cId="1761634917" sldId="2147483089"/>
            <ac:spMk id="21" creationId="{F1D29AAF-D2BF-7FF7-4E86-4BD8ED8F8DB4}"/>
          </ac:spMkLst>
        </pc:spChg>
        <pc:spChg chg="add mod">
          <ac:chgData name="Hixson, Lorraine" userId="c5a16fae-545d-4240-8d50-bb38b1c97d86" providerId="ADAL" clId="{D044FF94-BB29-49E6-9B14-C6A35E4852BB}" dt="2024-04-03T23:05:39.326" v="248"/>
          <ac:spMkLst>
            <pc:docMk/>
            <pc:sldMk cId="1761634917" sldId="2147483089"/>
            <ac:spMk id="22" creationId="{29652D87-75A3-4646-050A-D038E923A4E8}"/>
          </ac:spMkLst>
        </pc:spChg>
        <pc:spChg chg="add mod">
          <ac:chgData name="Hixson, Lorraine" userId="c5a16fae-545d-4240-8d50-bb38b1c97d86" providerId="ADAL" clId="{D044FF94-BB29-49E6-9B14-C6A35E4852BB}" dt="2024-04-03T23:05:39.326" v="248"/>
          <ac:spMkLst>
            <pc:docMk/>
            <pc:sldMk cId="1761634917" sldId="2147483089"/>
            <ac:spMk id="23" creationId="{D42A1FEB-8A7A-537F-B89C-CCF07FDC13B5}"/>
          </ac:spMkLst>
        </pc:spChg>
        <pc:spChg chg="add mod">
          <ac:chgData name="Hixson, Lorraine" userId="c5a16fae-545d-4240-8d50-bb38b1c97d86" providerId="ADAL" clId="{D044FF94-BB29-49E6-9B14-C6A35E4852BB}" dt="2024-04-03T23:05:39.326" v="248"/>
          <ac:spMkLst>
            <pc:docMk/>
            <pc:sldMk cId="1761634917" sldId="2147483089"/>
            <ac:spMk id="24" creationId="{FF48E272-5DA5-0B27-5746-5442B060C72D}"/>
          </ac:spMkLst>
        </pc:spChg>
        <pc:spChg chg="add mod">
          <ac:chgData name="Hixson, Lorraine" userId="c5a16fae-545d-4240-8d50-bb38b1c97d86" providerId="ADAL" clId="{D044FF94-BB29-49E6-9B14-C6A35E4852BB}" dt="2024-04-03T23:05:39.326" v="248"/>
          <ac:spMkLst>
            <pc:docMk/>
            <pc:sldMk cId="1761634917" sldId="2147483089"/>
            <ac:spMk id="30" creationId="{47EBE042-0DD1-BADA-8C00-EFE3BB720B48}"/>
          </ac:spMkLst>
        </pc:spChg>
        <pc:spChg chg="add mod">
          <ac:chgData name="Hixson, Lorraine" userId="c5a16fae-545d-4240-8d50-bb38b1c97d86" providerId="ADAL" clId="{D044FF94-BB29-49E6-9B14-C6A35E4852BB}" dt="2024-04-03T23:05:39.326" v="248"/>
          <ac:spMkLst>
            <pc:docMk/>
            <pc:sldMk cId="1761634917" sldId="2147483089"/>
            <ac:spMk id="33" creationId="{84C40A19-B3B6-9C52-8878-8CF754BB9FC6}"/>
          </ac:spMkLst>
        </pc:spChg>
        <pc:picChg chg="add mod">
          <ac:chgData name="Hixson, Lorraine" userId="c5a16fae-545d-4240-8d50-bb38b1c97d86" providerId="ADAL" clId="{D044FF94-BB29-49E6-9B14-C6A35E4852BB}" dt="2024-04-03T23:05:39.326" v="248"/>
          <ac:picMkLst>
            <pc:docMk/>
            <pc:sldMk cId="1761634917" sldId="2147483089"/>
            <ac:picMk id="3" creationId="{E651354F-1D8C-670B-58B9-4D90ABDA3571}"/>
          </ac:picMkLst>
        </pc:picChg>
        <pc:picChg chg="add mod">
          <ac:chgData name="Hixson, Lorraine" userId="c5a16fae-545d-4240-8d50-bb38b1c97d86" providerId="ADAL" clId="{D044FF94-BB29-49E6-9B14-C6A35E4852BB}" dt="2024-04-03T23:05:39.326" v="248"/>
          <ac:picMkLst>
            <pc:docMk/>
            <pc:sldMk cId="1761634917" sldId="2147483089"/>
            <ac:picMk id="5" creationId="{B663CEA1-B11C-336D-A477-B8A50076EECD}"/>
          </ac:picMkLst>
        </pc:picChg>
      </pc:sldChg>
      <pc:sldChg chg="addSp delSp modSp add mod">
        <pc:chgData name="Hixson, Lorraine" userId="c5a16fae-545d-4240-8d50-bb38b1c97d86" providerId="ADAL" clId="{D044FF94-BB29-49E6-9B14-C6A35E4852BB}" dt="2024-04-03T23:06:52.969" v="257" actId="478"/>
        <pc:sldMkLst>
          <pc:docMk/>
          <pc:sldMk cId="2823789159" sldId="2147483090"/>
        </pc:sldMkLst>
        <pc:spChg chg="add mod">
          <ac:chgData name="Hixson, Lorraine" userId="c5a16fae-545d-4240-8d50-bb38b1c97d86" providerId="ADAL" clId="{D044FF94-BB29-49E6-9B14-C6A35E4852BB}" dt="2024-04-03T23:06:44.547" v="255" actId="255"/>
          <ac:spMkLst>
            <pc:docMk/>
            <pc:sldMk cId="2823789159" sldId="2147483090"/>
            <ac:spMk id="2" creationId="{D0447589-964D-FD8C-39E1-3B8F65415D4A}"/>
          </ac:spMkLst>
        </pc:spChg>
        <pc:spChg chg="del">
          <ac:chgData name="Hixson, Lorraine" userId="c5a16fae-545d-4240-8d50-bb38b1c97d86" providerId="ADAL" clId="{D044FF94-BB29-49E6-9B14-C6A35E4852BB}" dt="2024-04-03T23:06:48.502" v="256" actId="478"/>
          <ac:spMkLst>
            <pc:docMk/>
            <pc:sldMk cId="2823789159" sldId="2147483090"/>
            <ac:spMk id="4" creationId="{927235B4-C982-E7E2-2803-61921339899A}"/>
          </ac:spMkLst>
        </pc:spChg>
        <pc:spChg chg="add mod">
          <ac:chgData name="Hixson, Lorraine" userId="c5a16fae-545d-4240-8d50-bb38b1c97d86" providerId="ADAL" clId="{D044FF94-BB29-49E6-9B14-C6A35E4852BB}" dt="2024-04-03T23:06:23.692" v="253"/>
          <ac:spMkLst>
            <pc:docMk/>
            <pc:sldMk cId="2823789159" sldId="2147483090"/>
            <ac:spMk id="6" creationId="{C005D8BA-6E76-AC6E-00A5-4863912652D2}"/>
          </ac:spMkLst>
        </pc:spChg>
        <pc:spChg chg="add mod">
          <ac:chgData name="Hixson, Lorraine" userId="c5a16fae-545d-4240-8d50-bb38b1c97d86" providerId="ADAL" clId="{D044FF94-BB29-49E6-9B14-C6A35E4852BB}" dt="2024-04-03T23:06:23.692" v="253"/>
          <ac:spMkLst>
            <pc:docMk/>
            <pc:sldMk cId="2823789159" sldId="2147483090"/>
            <ac:spMk id="7" creationId="{943E6B7C-A5CD-B925-718F-00FF7F4CDB89}"/>
          </ac:spMkLst>
        </pc:spChg>
        <pc:spChg chg="add mod">
          <ac:chgData name="Hixson, Lorraine" userId="c5a16fae-545d-4240-8d50-bb38b1c97d86" providerId="ADAL" clId="{D044FF94-BB29-49E6-9B14-C6A35E4852BB}" dt="2024-04-03T23:06:23.692" v="253"/>
          <ac:spMkLst>
            <pc:docMk/>
            <pc:sldMk cId="2823789159" sldId="2147483090"/>
            <ac:spMk id="8" creationId="{30DC6B6F-CCFC-C0D2-464B-2906072212B8}"/>
          </ac:spMkLst>
        </pc:spChg>
        <pc:spChg chg="add mod">
          <ac:chgData name="Hixson, Lorraine" userId="c5a16fae-545d-4240-8d50-bb38b1c97d86" providerId="ADAL" clId="{D044FF94-BB29-49E6-9B14-C6A35E4852BB}" dt="2024-04-03T23:06:23.692" v="253"/>
          <ac:spMkLst>
            <pc:docMk/>
            <pc:sldMk cId="2823789159" sldId="2147483090"/>
            <ac:spMk id="9" creationId="{3370D775-A278-643D-CDFE-3879C0B872B9}"/>
          </ac:spMkLst>
        </pc:spChg>
        <pc:spChg chg="add mod">
          <ac:chgData name="Hixson, Lorraine" userId="c5a16fae-545d-4240-8d50-bb38b1c97d86" providerId="ADAL" clId="{D044FF94-BB29-49E6-9B14-C6A35E4852BB}" dt="2024-04-03T23:06:23.692" v="253"/>
          <ac:spMkLst>
            <pc:docMk/>
            <pc:sldMk cId="2823789159" sldId="2147483090"/>
            <ac:spMk id="11" creationId="{6164E4C2-3569-4788-6DE0-C8E7A3A67825}"/>
          </ac:spMkLst>
        </pc:spChg>
        <pc:spChg chg="add mod">
          <ac:chgData name="Hixson, Lorraine" userId="c5a16fae-545d-4240-8d50-bb38b1c97d86" providerId="ADAL" clId="{D044FF94-BB29-49E6-9B14-C6A35E4852BB}" dt="2024-04-03T23:06:23.692" v="253"/>
          <ac:spMkLst>
            <pc:docMk/>
            <pc:sldMk cId="2823789159" sldId="2147483090"/>
            <ac:spMk id="12" creationId="{161AC02A-515D-11F0-1E20-19EBC180E54B}"/>
          </ac:spMkLst>
        </pc:spChg>
        <pc:spChg chg="add del mod">
          <ac:chgData name="Hixson, Lorraine" userId="c5a16fae-545d-4240-8d50-bb38b1c97d86" providerId="ADAL" clId="{D044FF94-BB29-49E6-9B14-C6A35E4852BB}" dt="2024-04-03T23:06:52.969" v="257" actId="478"/>
          <ac:spMkLst>
            <pc:docMk/>
            <pc:sldMk cId="2823789159" sldId="2147483090"/>
            <ac:spMk id="13" creationId="{2FC1FECE-2008-A302-C299-AF27E1245E46}"/>
          </ac:spMkLst>
        </pc:spChg>
        <pc:spChg chg="add mod">
          <ac:chgData name="Hixson, Lorraine" userId="c5a16fae-545d-4240-8d50-bb38b1c97d86" providerId="ADAL" clId="{D044FF94-BB29-49E6-9B14-C6A35E4852BB}" dt="2024-04-03T23:06:23.692" v="253"/>
          <ac:spMkLst>
            <pc:docMk/>
            <pc:sldMk cId="2823789159" sldId="2147483090"/>
            <ac:spMk id="15" creationId="{0EA623A7-7823-C4D4-EBF1-3BBF232B5DF2}"/>
          </ac:spMkLst>
        </pc:spChg>
        <pc:spChg chg="add mod">
          <ac:chgData name="Hixson, Lorraine" userId="c5a16fae-545d-4240-8d50-bb38b1c97d86" providerId="ADAL" clId="{D044FF94-BB29-49E6-9B14-C6A35E4852BB}" dt="2024-04-03T23:06:23.692" v="253"/>
          <ac:spMkLst>
            <pc:docMk/>
            <pc:sldMk cId="2823789159" sldId="2147483090"/>
            <ac:spMk id="19" creationId="{47BDC01E-7F52-CB57-AE5C-908DD2130CC4}"/>
          </ac:spMkLst>
        </pc:spChg>
        <pc:spChg chg="add mod">
          <ac:chgData name="Hixson, Lorraine" userId="c5a16fae-545d-4240-8d50-bb38b1c97d86" providerId="ADAL" clId="{D044FF94-BB29-49E6-9B14-C6A35E4852BB}" dt="2024-04-03T23:06:23.692" v="253"/>
          <ac:spMkLst>
            <pc:docMk/>
            <pc:sldMk cId="2823789159" sldId="2147483090"/>
            <ac:spMk id="20" creationId="{7AB9C4B3-6B69-8AAC-991B-2335275A98FD}"/>
          </ac:spMkLst>
        </pc:spChg>
        <pc:spChg chg="add mod">
          <ac:chgData name="Hixson, Lorraine" userId="c5a16fae-545d-4240-8d50-bb38b1c97d86" providerId="ADAL" clId="{D044FF94-BB29-49E6-9B14-C6A35E4852BB}" dt="2024-04-03T23:06:23.692" v="253"/>
          <ac:spMkLst>
            <pc:docMk/>
            <pc:sldMk cId="2823789159" sldId="2147483090"/>
            <ac:spMk id="21" creationId="{19E07BB0-9DCF-21E9-BA6F-6DC01CF8E7EF}"/>
          </ac:spMkLst>
        </pc:spChg>
        <pc:spChg chg="add mod">
          <ac:chgData name="Hixson, Lorraine" userId="c5a16fae-545d-4240-8d50-bb38b1c97d86" providerId="ADAL" clId="{D044FF94-BB29-49E6-9B14-C6A35E4852BB}" dt="2024-04-03T23:06:23.692" v="253"/>
          <ac:spMkLst>
            <pc:docMk/>
            <pc:sldMk cId="2823789159" sldId="2147483090"/>
            <ac:spMk id="22" creationId="{99E7C6C4-00BD-7215-AD73-5F29DC9C04E2}"/>
          </ac:spMkLst>
        </pc:spChg>
        <pc:spChg chg="add mod">
          <ac:chgData name="Hixson, Lorraine" userId="c5a16fae-545d-4240-8d50-bb38b1c97d86" providerId="ADAL" clId="{D044FF94-BB29-49E6-9B14-C6A35E4852BB}" dt="2024-04-03T23:06:23.692" v="253"/>
          <ac:spMkLst>
            <pc:docMk/>
            <pc:sldMk cId="2823789159" sldId="2147483090"/>
            <ac:spMk id="23" creationId="{0D289F34-C297-E2AD-C7BD-DE26B3E02A57}"/>
          </ac:spMkLst>
        </pc:spChg>
        <pc:spChg chg="add mod">
          <ac:chgData name="Hixson, Lorraine" userId="c5a16fae-545d-4240-8d50-bb38b1c97d86" providerId="ADAL" clId="{D044FF94-BB29-49E6-9B14-C6A35E4852BB}" dt="2024-04-03T23:06:23.692" v="253"/>
          <ac:spMkLst>
            <pc:docMk/>
            <pc:sldMk cId="2823789159" sldId="2147483090"/>
            <ac:spMk id="24" creationId="{BC178FF3-BB50-8588-0E3E-6BEF1DF1D387}"/>
          </ac:spMkLst>
        </pc:spChg>
        <pc:spChg chg="add mod">
          <ac:chgData name="Hixson, Lorraine" userId="c5a16fae-545d-4240-8d50-bb38b1c97d86" providerId="ADAL" clId="{D044FF94-BB29-49E6-9B14-C6A35E4852BB}" dt="2024-04-03T23:06:23.692" v="253"/>
          <ac:spMkLst>
            <pc:docMk/>
            <pc:sldMk cId="2823789159" sldId="2147483090"/>
            <ac:spMk id="30" creationId="{47EBE042-0DD1-BADA-8C00-EFE3BB720B48}"/>
          </ac:spMkLst>
        </pc:spChg>
        <pc:spChg chg="add mod">
          <ac:chgData name="Hixson, Lorraine" userId="c5a16fae-545d-4240-8d50-bb38b1c97d86" providerId="ADAL" clId="{D044FF94-BB29-49E6-9B14-C6A35E4852BB}" dt="2024-04-03T23:06:23.692" v="253"/>
          <ac:spMkLst>
            <pc:docMk/>
            <pc:sldMk cId="2823789159" sldId="2147483090"/>
            <ac:spMk id="33" creationId="{84C40A19-B3B6-9C52-8878-8CF754BB9FC6}"/>
          </ac:spMkLst>
        </pc:spChg>
        <pc:picChg chg="add mod">
          <ac:chgData name="Hixson, Lorraine" userId="c5a16fae-545d-4240-8d50-bb38b1c97d86" providerId="ADAL" clId="{D044FF94-BB29-49E6-9B14-C6A35E4852BB}" dt="2024-04-03T23:06:23.692" v="253"/>
          <ac:picMkLst>
            <pc:docMk/>
            <pc:sldMk cId="2823789159" sldId="2147483090"/>
            <ac:picMk id="3" creationId="{E651354F-1D8C-670B-58B9-4D90ABDA3571}"/>
          </ac:picMkLst>
        </pc:picChg>
        <pc:picChg chg="add mod">
          <ac:chgData name="Hixson, Lorraine" userId="c5a16fae-545d-4240-8d50-bb38b1c97d86" providerId="ADAL" clId="{D044FF94-BB29-49E6-9B14-C6A35E4852BB}" dt="2024-04-03T23:06:23.692" v="253"/>
          <ac:picMkLst>
            <pc:docMk/>
            <pc:sldMk cId="2823789159" sldId="2147483090"/>
            <ac:picMk id="5" creationId="{B663CEA1-B11C-336D-A477-B8A50076EECD}"/>
          </ac:picMkLst>
        </pc:picChg>
      </pc:sldChg>
      <pc:sldChg chg="addSp delSp modSp add mod">
        <pc:chgData name="Hixson, Lorraine" userId="c5a16fae-545d-4240-8d50-bb38b1c97d86" providerId="ADAL" clId="{D044FF94-BB29-49E6-9B14-C6A35E4852BB}" dt="2024-04-03T23:08:20.800" v="265" actId="255"/>
        <pc:sldMkLst>
          <pc:docMk/>
          <pc:sldMk cId="3241528900" sldId="2147483091"/>
        </pc:sldMkLst>
        <pc:spChg chg="add mod">
          <ac:chgData name="Hixson, Lorraine" userId="c5a16fae-545d-4240-8d50-bb38b1c97d86" providerId="ADAL" clId="{D044FF94-BB29-49E6-9B14-C6A35E4852BB}" dt="2024-04-03T23:08:20.800" v="265" actId="255"/>
          <ac:spMkLst>
            <pc:docMk/>
            <pc:sldMk cId="3241528900" sldId="2147483091"/>
            <ac:spMk id="2" creationId="{D0447589-964D-FD8C-39E1-3B8F65415D4A}"/>
          </ac:spMkLst>
        </pc:spChg>
        <pc:spChg chg="add mod">
          <ac:chgData name="Hixson, Lorraine" userId="c5a16fae-545d-4240-8d50-bb38b1c97d86" providerId="ADAL" clId="{D044FF94-BB29-49E6-9B14-C6A35E4852BB}" dt="2024-04-03T23:07:57.426" v="260"/>
          <ac:spMkLst>
            <pc:docMk/>
            <pc:sldMk cId="3241528900" sldId="2147483091"/>
            <ac:spMk id="3" creationId="{E4774E82-8100-E553-1823-F528E816C06E}"/>
          </ac:spMkLst>
        </pc:spChg>
        <pc:spChg chg="del">
          <ac:chgData name="Hixson, Lorraine" userId="c5a16fae-545d-4240-8d50-bb38b1c97d86" providerId="ADAL" clId="{D044FF94-BB29-49E6-9B14-C6A35E4852BB}" dt="2024-04-03T23:08:12.236" v="263" actId="478"/>
          <ac:spMkLst>
            <pc:docMk/>
            <pc:sldMk cId="3241528900" sldId="2147483091"/>
            <ac:spMk id="4" creationId="{BE8A934F-C78C-60A9-328D-55CBD0C103BE}"/>
          </ac:spMkLst>
        </pc:spChg>
        <pc:spChg chg="add mod">
          <ac:chgData name="Hixson, Lorraine" userId="c5a16fae-545d-4240-8d50-bb38b1c97d86" providerId="ADAL" clId="{D044FF94-BB29-49E6-9B14-C6A35E4852BB}" dt="2024-04-03T23:07:57.426" v="260"/>
          <ac:spMkLst>
            <pc:docMk/>
            <pc:sldMk cId="3241528900" sldId="2147483091"/>
            <ac:spMk id="6" creationId="{C005D8BA-6E76-AC6E-00A5-4863912652D2}"/>
          </ac:spMkLst>
        </pc:spChg>
        <pc:spChg chg="add mod">
          <ac:chgData name="Hixson, Lorraine" userId="c5a16fae-545d-4240-8d50-bb38b1c97d86" providerId="ADAL" clId="{D044FF94-BB29-49E6-9B14-C6A35E4852BB}" dt="2024-04-03T23:07:57.426" v="260"/>
          <ac:spMkLst>
            <pc:docMk/>
            <pc:sldMk cId="3241528900" sldId="2147483091"/>
            <ac:spMk id="8" creationId="{30DC6B6F-CCFC-C0D2-464B-2906072212B8}"/>
          </ac:spMkLst>
        </pc:spChg>
        <pc:spChg chg="add mod">
          <ac:chgData name="Hixson, Lorraine" userId="c5a16fae-545d-4240-8d50-bb38b1c97d86" providerId="ADAL" clId="{D044FF94-BB29-49E6-9B14-C6A35E4852BB}" dt="2024-04-03T23:07:57.426" v="260"/>
          <ac:spMkLst>
            <pc:docMk/>
            <pc:sldMk cId="3241528900" sldId="2147483091"/>
            <ac:spMk id="9" creationId="{3370D775-A278-643D-CDFE-3879C0B872B9}"/>
          </ac:spMkLst>
        </pc:spChg>
        <pc:spChg chg="add mod">
          <ac:chgData name="Hixson, Lorraine" userId="c5a16fae-545d-4240-8d50-bb38b1c97d86" providerId="ADAL" clId="{D044FF94-BB29-49E6-9B14-C6A35E4852BB}" dt="2024-04-03T23:07:57.426" v="260"/>
          <ac:spMkLst>
            <pc:docMk/>
            <pc:sldMk cId="3241528900" sldId="2147483091"/>
            <ac:spMk id="11" creationId="{6164E4C2-3569-4788-6DE0-C8E7A3A67825}"/>
          </ac:spMkLst>
        </pc:spChg>
        <pc:spChg chg="add mod">
          <ac:chgData name="Hixson, Lorraine" userId="c5a16fae-545d-4240-8d50-bb38b1c97d86" providerId="ADAL" clId="{D044FF94-BB29-49E6-9B14-C6A35E4852BB}" dt="2024-04-03T23:07:57.426" v="260"/>
          <ac:spMkLst>
            <pc:docMk/>
            <pc:sldMk cId="3241528900" sldId="2147483091"/>
            <ac:spMk id="12" creationId="{161AC02A-515D-11F0-1E20-19EBC180E54B}"/>
          </ac:spMkLst>
        </pc:spChg>
        <pc:spChg chg="add del mod">
          <ac:chgData name="Hixson, Lorraine" userId="c5a16fae-545d-4240-8d50-bb38b1c97d86" providerId="ADAL" clId="{D044FF94-BB29-49E6-9B14-C6A35E4852BB}" dt="2024-04-03T23:08:15.490" v="264" actId="478"/>
          <ac:spMkLst>
            <pc:docMk/>
            <pc:sldMk cId="3241528900" sldId="2147483091"/>
            <ac:spMk id="13" creationId="{0B636D88-2B4E-ABC7-3C3A-B09E7488A0CD}"/>
          </ac:spMkLst>
        </pc:spChg>
        <pc:spChg chg="add mod">
          <ac:chgData name="Hixson, Lorraine" userId="c5a16fae-545d-4240-8d50-bb38b1c97d86" providerId="ADAL" clId="{D044FF94-BB29-49E6-9B14-C6A35E4852BB}" dt="2024-04-03T23:07:57.426" v="260"/>
          <ac:spMkLst>
            <pc:docMk/>
            <pc:sldMk cId="3241528900" sldId="2147483091"/>
            <ac:spMk id="18" creationId="{4972C746-C6A9-E2C3-A5B6-CCBB221D4C8A}"/>
          </ac:spMkLst>
        </pc:spChg>
        <pc:spChg chg="add mod">
          <ac:chgData name="Hixson, Lorraine" userId="c5a16fae-545d-4240-8d50-bb38b1c97d86" providerId="ADAL" clId="{D044FF94-BB29-49E6-9B14-C6A35E4852BB}" dt="2024-04-03T23:07:57.426" v="260"/>
          <ac:spMkLst>
            <pc:docMk/>
            <pc:sldMk cId="3241528900" sldId="2147483091"/>
            <ac:spMk id="19" creationId="{6FD84747-8E02-D8A6-02FB-D34B7E14021C}"/>
          </ac:spMkLst>
        </pc:spChg>
        <pc:spChg chg="add mod">
          <ac:chgData name="Hixson, Lorraine" userId="c5a16fae-545d-4240-8d50-bb38b1c97d86" providerId="ADAL" clId="{D044FF94-BB29-49E6-9B14-C6A35E4852BB}" dt="2024-04-03T23:07:57.426" v="260"/>
          <ac:spMkLst>
            <pc:docMk/>
            <pc:sldMk cId="3241528900" sldId="2147483091"/>
            <ac:spMk id="20" creationId="{F8EDEC71-7B7C-82FB-2766-C66A9F4ADCDD}"/>
          </ac:spMkLst>
        </pc:spChg>
        <pc:spChg chg="add mod">
          <ac:chgData name="Hixson, Lorraine" userId="c5a16fae-545d-4240-8d50-bb38b1c97d86" providerId="ADAL" clId="{D044FF94-BB29-49E6-9B14-C6A35E4852BB}" dt="2024-04-03T23:07:57.426" v="260"/>
          <ac:spMkLst>
            <pc:docMk/>
            <pc:sldMk cId="3241528900" sldId="2147483091"/>
            <ac:spMk id="21" creationId="{E6CEB119-7E7A-8144-458D-19154C062F06}"/>
          </ac:spMkLst>
        </pc:spChg>
        <pc:spChg chg="add mod">
          <ac:chgData name="Hixson, Lorraine" userId="c5a16fae-545d-4240-8d50-bb38b1c97d86" providerId="ADAL" clId="{D044FF94-BB29-49E6-9B14-C6A35E4852BB}" dt="2024-04-03T23:07:57.426" v="260"/>
          <ac:spMkLst>
            <pc:docMk/>
            <pc:sldMk cId="3241528900" sldId="2147483091"/>
            <ac:spMk id="22" creationId="{44432929-9937-2DDB-9A03-FBDF4B253C19}"/>
          </ac:spMkLst>
        </pc:spChg>
        <pc:spChg chg="add mod">
          <ac:chgData name="Hixson, Lorraine" userId="c5a16fae-545d-4240-8d50-bb38b1c97d86" providerId="ADAL" clId="{D044FF94-BB29-49E6-9B14-C6A35E4852BB}" dt="2024-04-03T23:07:57.426" v="260"/>
          <ac:spMkLst>
            <pc:docMk/>
            <pc:sldMk cId="3241528900" sldId="2147483091"/>
            <ac:spMk id="23" creationId="{93FA3F97-120A-D844-9D3A-C0F80A3034B5}"/>
          </ac:spMkLst>
        </pc:spChg>
        <pc:spChg chg="add mod">
          <ac:chgData name="Hixson, Lorraine" userId="c5a16fae-545d-4240-8d50-bb38b1c97d86" providerId="ADAL" clId="{D044FF94-BB29-49E6-9B14-C6A35E4852BB}" dt="2024-04-03T23:07:57.426" v="260"/>
          <ac:spMkLst>
            <pc:docMk/>
            <pc:sldMk cId="3241528900" sldId="2147483091"/>
            <ac:spMk id="30" creationId="{47EBE042-0DD1-BADA-8C00-EFE3BB720B48}"/>
          </ac:spMkLst>
        </pc:spChg>
        <pc:spChg chg="add mod">
          <ac:chgData name="Hixson, Lorraine" userId="c5a16fae-545d-4240-8d50-bb38b1c97d86" providerId="ADAL" clId="{D044FF94-BB29-49E6-9B14-C6A35E4852BB}" dt="2024-04-03T23:07:57.426" v="260"/>
          <ac:spMkLst>
            <pc:docMk/>
            <pc:sldMk cId="3241528900" sldId="2147483091"/>
            <ac:spMk id="33" creationId="{84C40A19-B3B6-9C52-8878-8CF754BB9FC6}"/>
          </ac:spMkLst>
        </pc:spChg>
        <pc:picChg chg="add mod">
          <ac:chgData name="Hixson, Lorraine" userId="c5a16fae-545d-4240-8d50-bb38b1c97d86" providerId="ADAL" clId="{D044FF94-BB29-49E6-9B14-C6A35E4852BB}" dt="2024-04-03T23:07:57.426" v="260"/>
          <ac:picMkLst>
            <pc:docMk/>
            <pc:sldMk cId="3241528900" sldId="2147483091"/>
            <ac:picMk id="5" creationId="{E651354F-1D8C-670B-58B9-4D90ABDA3571}"/>
          </ac:picMkLst>
        </pc:picChg>
        <pc:picChg chg="add mod">
          <ac:chgData name="Hixson, Lorraine" userId="c5a16fae-545d-4240-8d50-bb38b1c97d86" providerId="ADAL" clId="{D044FF94-BB29-49E6-9B14-C6A35E4852BB}" dt="2024-04-03T23:08:07.677" v="262"/>
          <ac:picMkLst>
            <pc:docMk/>
            <pc:sldMk cId="3241528900" sldId="2147483091"/>
            <ac:picMk id="7" creationId="{B663CEA1-B11C-336D-A477-B8A50076EECD}"/>
          </ac:picMkLst>
        </pc:picChg>
      </pc:sldChg>
      <pc:sldChg chg="addSp delSp modSp add mod">
        <pc:chgData name="Hixson, Lorraine" userId="c5a16fae-545d-4240-8d50-bb38b1c97d86" providerId="ADAL" clId="{D044FF94-BB29-49E6-9B14-C6A35E4852BB}" dt="2024-04-03T23:25:12.900" v="279" actId="478"/>
        <pc:sldMkLst>
          <pc:docMk/>
          <pc:sldMk cId="2681240322" sldId="2147483092"/>
        </pc:sldMkLst>
        <pc:spChg chg="add mod">
          <ac:chgData name="Hixson, Lorraine" userId="c5a16fae-545d-4240-8d50-bb38b1c97d86" providerId="ADAL" clId="{D044FF94-BB29-49E6-9B14-C6A35E4852BB}" dt="2024-04-03T23:24:52.543" v="276"/>
          <ac:spMkLst>
            <pc:docMk/>
            <pc:sldMk cId="2681240322" sldId="2147483092"/>
            <ac:spMk id="2" creationId="{0B882632-7B95-C420-ABFF-73976F6CFF65}"/>
          </ac:spMkLst>
        </pc:spChg>
        <pc:spChg chg="add mod">
          <ac:chgData name="Hixson, Lorraine" userId="c5a16fae-545d-4240-8d50-bb38b1c97d86" providerId="ADAL" clId="{D044FF94-BB29-49E6-9B14-C6A35E4852BB}" dt="2024-04-03T23:24:52.543" v="276"/>
          <ac:spMkLst>
            <pc:docMk/>
            <pc:sldMk cId="2681240322" sldId="2147483092"/>
            <ac:spMk id="3" creationId="{F16613C6-1557-0D33-84FB-318E9B954C61}"/>
          </ac:spMkLst>
        </pc:spChg>
        <pc:spChg chg="del">
          <ac:chgData name="Hixson, Lorraine" userId="c5a16fae-545d-4240-8d50-bb38b1c97d86" providerId="ADAL" clId="{D044FF94-BB29-49E6-9B14-C6A35E4852BB}" dt="2024-04-03T23:25:08.278" v="278" actId="478"/>
          <ac:spMkLst>
            <pc:docMk/>
            <pc:sldMk cId="2681240322" sldId="2147483092"/>
            <ac:spMk id="4" creationId="{F7F5F1F3-B8A3-7DA8-FA20-9648AD5C0A60}"/>
          </ac:spMkLst>
        </pc:spChg>
        <pc:spChg chg="add mod">
          <ac:chgData name="Hixson, Lorraine" userId="c5a16fae-545d-4240-8d50-bb38b1c97d86" providerId="ADAL" clId="{D044FF94-BB29-49E6-9B14-C6A35E4852BB}" dt="2024-04-03T23:24:52.543" v="276"/>
          <ac:spMkLst>
            <pc:docMk/>
            <pc:sldMk cId="2681240322" sldId="2147483092"/>
            <ac:spMk id="5" creationId="{3D870D4F-373E-21A8-90B3-A091802C2A11}"/>
          </ac:spMkLst>
        </pc:spChg>
        <pc:spChg chg="add mod">
          <ac:chgData name="Hixson, Lorraine" userId="c5a16fae-545d-4240-8d50-bb38b1c97d86" providerId="ADAL" clId="{D044FF94-BB29-49E6-9B14-C6A35E4852BB}" dt="2024-04-03T23:24:52.543" v="276"/>
          <ac:spMkLst>
            <pc:docMk/>
            <pc:sldMk cId="2681240322" sldId="2147483092"/>
            <ac:spMk id="6" creationId="{E9AF37DC-A716-5F85-5CD5-F4D8BB5715E5}"/>
          </ac:spMkLst>
        </pc:spChg>
        <pc:spChg chg="add del mod">
          <ac:chgData name="Hixson, Lorraine" userId="c5a16fae-545d-4240-8d50-bb38b1c97d86" providerId="ADAL" clId="{D044FF94-BB29-49E6-9B14-C6A35E4852BB}" dt="2024-04-03T23:25:12.900" v="279" actId="478"/>
          <ac:spMkLst>
            <pc:docMk/>
            <pc:sldMk cId="2681240322" sldId="2147483092"/>
            <ac:spMk id="8" creationId="{22E1CFBB-CEEB-4217-785E-44DFFF954692}"/>
          </ac:spMkLst>
        </pc:spChg>
        <pc:spChg chg="add mod">
          <ac:chgData name="Hixson, Lorraine" userId="c5a16fae-545d-4240-8d50-bb38b1c97d86" providerId="ADAL" clId="{D044FF94-BB29-49E6-9B14-C6A35E4852BB}" dt="2024-04-03T23:24:52.689" v="277" actId="27636"/>
          <ac:spMkLst>
            <pc:docMk/>
            <pc:sldMk cId="2681240322" sldId="2147483092"/>
            <ac:spMk id="24" creationId="{FA3DCE9C-B1F2-FB7B-6E58-B7281D4A62F2}"/>
          </ac:spMkLst>
        </pc:spChg>
        <pc:spChg chg="add mod">
          <ac:chgData name="Hixson, Lorraine" userId="c5a16fae-545d-4240-8d50-bb38b1c97d86" providerId="ADAL" clId="{D044FF94-BB29-49E6-9B14-C6A35E4852BB}" dt="2024-04-03T23:24:52.543" v="276"/>
          <ac:spMkLst>
            <pc:docMk/>
            <pc:sldMk cId="2681240322" sldId="2147483092"/>
            <ac:spMk id="26" creationId="{C0A71EA5-A825-7AAA-A9FA-47165CB62757}"/>
          </ac:spMkLst>
        </pc:spChg>
        <pc:spChg chg="add mod">
          <ac:chgData name="Hixson, Lorraine" userId="c5a16fae-545d-4240-8d50-bb38b1c97d86" providerId="ADAL" clId="{D044FF94-BB29-49E6-9B14-C6A35E4852BB}" dt="2024-04-03T23:24:52.543" v="276"/>
          <ac:spMkLst>
            <pc:docMk/>
            <pc:sldMk cId="2681240322" sldId="2147483092"/>
            <ac:spMk id="27" creationId="{48F707D8-EE1D-6BB8-7909-D62730BB7C44}"/>
          </ac:spMkLst>
        </pc:spChg>
        <pc:spChg chg="add mod">
          <ac:chgData name="Hixson, Lorraine" userId="c5a16fae-545d-4240-8d50-bb38b1c97d86" providerId="ADAL" clId="{D044FF94-BB29-49E6-9B14-C6A35E4852BB}" dt="2024-04-03T23:24:52.543" v="276"/>
          <ac:spMkLst>
            <pc:docMk/>
            <pc:sldMk cId="2681240322" sldId="2147483092"/>
            <ac:spMk id="37" creationId="{78A4506D-B59E-3219-C285-BD3CE0438507}"/>
          </ac:spMkLst>
        </pc:spChg>
        <pc:spChg chg="mod">
          <ac:chgData name="Hixson, Lorraine" userId="c5a16fae-545d-4240-8d50-bb38b1c97d86" providerId="ADAL" clId="{D044FF94-BB29-49E6-9B14-C6A35E4852BB}" dt="2024-04-03T23:24:52.543" v="276"/>
          <ac:spMkLst>
            <pc:docMk/>
            <pc:sldMk cId="2681240322" sldId="2147483092"/>
            <ac:spMk id="45" creationId="{B79C7ED5-3453-6DF7-0B46-5B39AFCDA570}"/>
          </ac:spMkLst>
        </pc:spChg>
        <pc:spChg chg="add mod">
          <ac:chgData name="Hixson, Lorraine" userId="c5a16fae-545d-4240-8d50-bb38b1c97d86" providerId="ADAL" clId="{D044FF94-BB29-49E6-9B14-C6A35E4852BB}" dt="2024-04-03T23:24:52.543" v="276"/>
          <ac:spMkLst>
            <pc:docMk/>
            <pc:sldMk cId="2681240322" sldId="2147483092"/>
            <ac:spMk id="50" creationId="{94BB6792-AB27-F72E-AA85-1F4A6A1B2872}"/>
          </ac:spMkLst>
        </pc:spChg>
        <pc:spChg chg="add mod">
          <ac:chgData name="Hixson, Lorraine" userId="c5a16fae-545d-4240-8d50-bb38b1c97d86" providerId="ADAL" clId="{D044FF94-BB29-49E6-9B14-C6A35E4852BB}" dt="2024-04-03T23:24:52.543" v="276"/>
          <ac:spMkLst>
            <pc:docMk/>
            <pc:sldMk cId="2681240322" sldId="2147483092"/>
            <ac:spMk id="57" creationId="{580B1057-2247-E078-5B87-AF74122AE6E5}"/>
          </ac:spMkLst>
        </pc:spChg>
        <pc:spChg chg="mod">
          <ac:chgData name="Hixson, Lorraine" userId="c5a16fae-545d-4240-8d50-bb38b1c97d86" providerId="ADAL" clId="{D044FF94-BB29-49E6-9B14-C6A35E4852BB}" dt="2024-04-03T23:24:52.543" v="276"/>
          <ac:spMkLst>
            <pc:docMk/>
            <pc:sldMk cId="2681240322" sldId="2147483092"/>
            <ac:spMk id="65" creationId="{43A5F246-A917-BBDE-57EE-B7B07D4C2A9A}"/>
          </ac:spMkLst>
        </pc:spChg>
        <pc:spChg chg="add mod">
          <ac:chgData name="Hixson, Lorraine" userId="c5a16fae-545d-4240-8d50-bb38b1c97d86" providerId="ADAL" clId="{D044FF94-BB29-49E6-9B14-C6A35E4852BB}" dt="2024-04-03T23:24:52.543" v="276"/>
          <ac:spMkLst>
            <pc:docMk/>
            <pc:sldMk cId="2681240322" sldId="2147483092"/>
            <ac:spMk id="67" creationId="{D4B60F7D-E829-E324-A65F-F6BA2DC5A596}"/>
          </ac:spMkLst>
        </pc:spChg>
        <pc:spChg chg="add mod">
          <ac:chgData name="Hixson, Lorraine" userId="c5a16fae-545d-4240-8d50-bb38b1c97d86" providerId="ADAL" clId="{D044FF94-BB29-49E6-9B14-C6A35E4852BB}" dt="2024-04-03T23:24:52.543" v="276"/>
          <ac:spMkLst>
            <pc:docMk/>
            <pc:sldMk cId="2681240322" sldId="2147483092"/>
            <ac:spMk id="69" creationId="{B9DC746C-9C3B-C005-694F-263A4E463D78}"/>
          </ac:spMkLst>
        </pc:spChg>
        <pc:spChg chg="mod">
          <ac:chgData name="Hixson, Lorraine" userId="c5a16fae-545d-4240-8d50-bb38b1c97d86" providerId="ADAL" clId="{D044FF94-BB29-49E6-9B14-C6A35E4852BB}" dt="2024-04-03T23:24:52.543" v="276"/>
          <ac:spMkLst>
            <pc:docMk/>
            <pc:sldMk cId="2681240322" sldId="2147483092"/>
            <ac:spMk id="74" creationId="{EC8696DA-45A1-3D6B-FCCF-7E43DB987C09}"/>
          </ac:spMkLst>
        </pc:spChg>
        <pc:grpChg chg="add mod">
          <ac:chgData name="Hixson, Lorraine" userId="c5a16fae-545d-4240-8d50-bb38b1c97d86" providerId="ADAL" clId="{D044FF94-BB29-49E6-9B14-C6A35E4852BB}" dt="2024-04-03T23:24:52.543" v="276"/>
          <ac:grpSpMkLst>
            <pc:docMk/>
            <pc:sldMk cId="2681240322" sldId="2147483092"/>
            <ac:grpSpMk id="43" creationId="{BCBC7711-9BB6-4A6F-0D7C-1E9A3EC40B2D}"/>
          </ac:grpSpMkLst>
        </pc:grpChg>
        <pc:grpChg chg="add mod">
          <ac:chgData name="Hixson, Lorraine" userId="c5a16fae-545d-4240-8d50-bb38b1c97d86" providerId="ADAL" clId="{D044FF94-BB29-49E6-9B14-C6A35E4852BB}" dt="2024-04-03T23:24:52.543" v="276"/>
          <ac:grpSpMkLst>
            <pc:docMk/>
            <pc:sldMk cId="2681240322" sldId="2147483092"/>
            <ac:grpSpMk id="64" creationId="{9D3C1724-0AE0-83E2-C45D-3E61328F2781}"/>
          </ac:grpSpMkLst>
        </pc:grpChg>
        <pc:grpChg chg="add mod">
          <ac:chgData name="Hixson, Lorraine" userId="c5a16fae-545d-4240-8d50-bb38b1c97d86" providerId="ADAL" clId="{D044FF94-BB29-49E6-9B14-C6A35E4852BB}" dt="2024-04-03T23:24:52.543" v="276"/>
          <ac:grpSpMkLst>
            <pc:docMk/>
            <pc:sldMk cId="2681240322" sldId="2147483092"/>
            <ac:grpSpMk id="73" creationId="{45FF0A6E-6E61-CDC4-F040-42D359FED363}"/>
          </ac:grpSpMkLst>
        </pc:grpChg>
        <pc:picChg chg="add mod">
          <ac:chgData name="Hixson, Lorraine" userId="c5a16fae-545d-4240-8d50-bb38b1c97d86" providerId="ADAL" clId="{D044FF94-BB29-49E6-9B14-C6A35E4852BB}" dt="2024-04-03T23:24:52.543" v="276"/>
          <ac:picMkLst>
            <pc:docMk/>
            <pc:sldMk cId="2681240322" sldId="2147483092"/>
            <ac:picMk id="10" creationId="{ADC915BD-039F-2A01-6163-18F6EC6C812D}"/>
          </ac:picMkLst>
        </pc:picChg>
        <pc:picChg chg="add mod">
          <ac:chgData name="Hixson, Lorraine" userId="c5a16fae-545d-4240-8d50-bb38b1c97d86" providerId="ADAL" clId="{D044FF94-BB29-49E6-9B14-C6A35E4852BB}" dt="2024-04-03T23:24:52.543" v="276"/>
          <ac:picMkLst>
            <pc:docMk/>
            <pc:sldMk cId="2681240322" sldId="2147483092"/>
            <ac:picMk id="40" creationId="{BD64FBC7-B969-4B16-521E-5346B0AA5704}"/>
          </ac:picMkLst>
        </pc:picChg>
        <pc:picChg chg="add mod">
          <ac:chgData name="Hixson, Lorraine" userId="c5a16fae-545d-4240-8d50-bb38b1c97d86" providerId="ADAL" clId="{D044FF94-BB29-49E6-9B14-C6A35E4852BB}" dt="2024-04-03T23:24:52.543" v="276"/>
          <ac:picMkLst>
            <pc:docMk/>
            <pc:sldMk cId="2681240322" sldId="2147483092"/>
            <ac:picMk id="41" creationId="{193A262C-FFC8-EE81-233C-9BC06D988AB4}"/>
          </ac:picMkLst>
        </pc:picChg>
        <pc:picChg chg="mod">
          <ac:chgData name="Hixson, Lorraine" userId="c5a16fae-545d-4240-8d50-bb38b1c97d86" providerId="ADAL" clId="{D044FF94-BB29-49E6-9B14-C6A35E4852BB}" dt="2024-04-03T23:24:52.543" v="276"/>
          <ac:picMkLst>
            <pc:docMk/>
            <pc:sldMk cId="2681240322" sldId="2147483092"/>
            <ac:picMk id="47" creationId="{3D833DA6-B369-2FEA-E46E-EE16841CAB25}"/>
          </ac:picMkLst>
        </pc:picChg>
        <pc:picChg chg="mod">
          <ac:chgData name="Hixson, Lorraine" userId="c5a16fae-545d-4240-8d50-bb38b1c97d86" providerId="ADAL" clId="{D044FF94-BB29-49E6-9B14-C6A35E4852BB}" dt="2024-04-03T23:24:52.543" v="276"/>
          <ac:picMkLst>
            <pc:docMk/>
            <pc:sldMk cId="2681240322" sldId="2147483092"/>
            <ac:picMk id="66" creationId="{77E51B82-5AC7-04ED-3A5B-5230D79A3252}"/>
          </ac:picMkLst>
        </pc:picChg>
        <pc:picChg chg="mod">
          <ac:chgData name="Hixson, Lorraine" userId="c5a16fae-545d-4240-8d50-bb38b1c97d86" providerId="ADAL" clId="{D044FF94-BB29-49E6-9B14-C6A35E4852BB}" dt="2024-04-03T23:24:52.543" v="276"/>
          <ac:picMkLst>
            <pc:docMk/>
            <pc:sldMk cId="2681240322" sldId="2147483092"/>
            <ac:picMk id="75" creationId="{FB9F17EB-2B1F-6C18-AF38-21D66F5E7B00}"/>
          </ac:picMkLst>
        </pc:picChg>
        <pc:picChg chg="add mod">
          <ac:chgData name="Hixson, Lorraine" userId="c5a16fae-545d-4240-8d50-bb38b1c97d86" providerId="ADAL" clId="{D044FF94-BB29-49E6-9B14-C6A35E4852BB}" dt="2024-04-03T23:24:52.543" v="276"/>
          <ac:picMkLst>
            <pc:docMk/>
            <pc:sldMk cId="2681240322" sldId="2147483092"/>
            <ac:picMk id="78" creationId="{A2D3E8E1-3BCB-95CC-1006-BD5B834D331B}"/>
          </ac:picMkLst>
        </pc:picChg>
        <pc:picChg chg="add mod">
          <ac:chgData name="Hixson, Lorraine" userId="c5a16fae-545d-4240-8d50-bb38b1c97d86" providerId="ADAL" clId="{D044FF94-BB29-49E6-9B14-C6A35E4852BB}" dt="2024-04-03T23:24:52.543" v="276"/>
          <ac:picMkLst>
            <pc:docMk/>
            <pc:sldMk cId="2681240322" sldId="2147483092"/>
            <ac:picMk id="79" creationId="{E640D24D-13A2-7E0A-4E17-C85B8EC04B89}"/>
          </ac:picMkLst>
        </pc:picChg>
        <pc:picChg chg="add mod">
          <ac:chgData name="Hixson, Lorraine" userId="c5a16fae-545d-4240-8d50-bb38b1c97d86" providerId="ADAL" clId="{D044FF94-BB29-49E6-9B14-C6A35E4852BB}" dt="2024-04-03T23:24:52.543" v="276"/>
          <ac:picMkLst>
            <pc:docMk/>
            <pc:sldMk cId="2681240322" sldId="2147483092"/>
            <ac:picMk id="81" creationId="{710598CE-A224-59A8-F30D-46A34B8281BE}"/>
          </ac:picMkLst>
        </pc:picChg>
        <pc:picChg chg="add mod">
          <ac:chgData name="Hixson, Lorraine" userId="c5a16fae-545d-4240-8d50-bb38b1c97d86" providerId="ADAL" clId="{D044FF94-BB29-49E6-9B14-C6A35E4852BB}" dt="2024-04-03T23:24:52.543" v="276"/>
          <ac:picMkLst>
            <pc:docMk/>
            <pc:sldMk cId="2681240322" sldId="2147483092"/>
            <ac:picMk id="84" creationId="{0C95F354-FC47-4D84-39C2-1FAC6AEE7C40}"/>
          </ac:picMkLst>
        </pc:picChg>
        <pc:picChg chg="add mod">
          <ac:chgData name="Hixson, Lorraine" userId="c5a16fae-545d-4240-8d50-bb38b1c97d86" providerId="ADAL" clId="{D044FF94-BB29-49E6-9B14-C6A35E4852BB}" dt="2024-04-03T23:24:52.543" v="276"/>
          <ac:picMkLst>
            <pc:docMk/>
            <pc:sldMk cId="2681240322" sldId="2147483092"/>
            <ac:picMk id="85" creationId="{EF00CA14-5039-A32B-A7C3-2C5A4EBA0430}"/>
          </ac:picMkLst>
        </pc:picChg>
        <pc:picChg chg="add mod">
          <ac:chgData name="Hixson, Lorraine" userId="c5a16fae-545d-4240-8d50-bb38b1c97d86" providerId="ADAL" clId="{D044FF94-BB29-49E6-9B14-C6A35E4852BB}" dt="2024-04-03T23:24:52.543" v="276"/>
          <ac:picMkLst>
            <pc:docMk/>
            <pc:sldMk cId="2681240322" sldId="2147483092"/>
            <ac:picMk id="86" creationId="{E02500C1-2403-7F98-9363-52CB71261D3C}"/>
          </ac:picMkLst>
        </pc:picChg>
        <pc:picChg chg="add mod">
          <ac:chgData name="Hixson, Lorraine" userId="c5a16fae-545d-4240-8d50-bb38b1c97d86" providerId="ADAL" clId="{D044FF94-BB29-49E6-9B14-C6A35E4852BB}" dt="2024-04-03T23:24:52.543" v="276"/>
          <ac:picMkLst>
            <pc:docMk/>
            <pc:sldMk cId="2681240322" sldId="2147483092"/>
            <ac:picMk id="87" creationId="{A7E3324C-FB76-98DA-0AE4-5A628BD40F88}"/>
          </ac:picMkLst>
        </pc:picChg>
        <pc:picChg chg="add mod">
          <ac:chgData name="Hixson, Lorraine" userId="c5a16fae-545d-4240-8d50-bb38b1c97d86" providerId="ADAL" clId="{D044FF94-BB29-49E6-9B14-C6A35E4852BB}" dt="2024-04-03T23:24:52.543" v="276"/>
          <ac:picMkLst>
            <pc:docMk/>
            <pc:sldMk cId="2681240322" sldId="2147483092"/>
            <ac:picMk id="93" creationId="{9ECE442F-CAE5-63AC-E749-BDEDD2E5AC96}"/>
          </ac:picMkLst>
        </pc:picChg>
        <pc:picChg chg="add mod">
          <ac:chgData name="Hixson, Lorraine" userId="c5a16fae-545d-4240-8d50-bb38b1c97d86" providerId="ADAL" clId="{D044FF94-BB29-49E6-9B14-C6A35E4852BB}" dt="2024-04-03T23:24:52.543" v="276"/>
          <ac:picMkLst>
            <pc:docMk/>
            <pc:sldMk cId="2681240322" sldId="2147483092"/>
            <ac:picMk id="94" creationId="{F40880D9-D8D4-8F28-6C0F-F65D22E1482C}"/>
          </ac:picMkLst>
        </pc:picChg>
        <pc:picChg chg="add mod">
          <ac:chgData name="Hixson, Lorraine" userId="c5a16fae-545d-4240-8d50-bb38b1c97d86" providerId="ADAL" clId="{D044FF94-BB29-49E6-9B14-C6A35E4852BB}" dt="2024-04-03T23:24:52.543" v="276"/>
          <ac:picMkLst>
            <pc:docMk/>
            <pc:sldMk cId="2681240322" sldId="2147483092"/>
            <ac:picMk id="95" creationId="{C35E96C2-9F84-265B-BA15-3F5DC55E6FFC}"/>
          </ac:picMkLst>
        </pc:picChg>
      </pc:sldChg>
      <pc:sldChg chg="addSp modSp add mod ord">
        <pc:chgData name="Hixson, Lorraine" userId="c5a16fae-545d-4240-8d50-bb38b1c97d86" providerId="ADAL" clId="{D044FF94-BB29-49E6-9B14-C6A35E4852BB}" dt="2024-04-03T23:25:59.750" v="444" actId="1038"/>
        <pc:sldMkLst>
          <pc:docMk/>
          <pc:sldMk cId="4166948876" sldId="2147483093"/>
        </pc:sldMkLst>
        <pc:spChg chg="add mod">
          <ac:chgData name="Hixson, Lorraine" userId="c5a16fae-545d-4240-8d50-bb38b1c97d86" providerId="ADAL" clId="{D044FF94-BB29-49E6-9B14-C6A35E4852BB}" dt="2024-04-03T23:25:27.541" v="282"/>
          <ac:spMkLst>
            <pc:docMk/>
            <pc:sldMk cId="4166948876" sldId="2147483093"/>
            <ac:spMk id="2" creationId="{BF7EACCF-BBF5-2A7C-C9B4-C32D516C8425}"/>
          </ac:spMkLst>
        </pc:spChg>
        <pc:spChg chg="mod">
          <ac:chgData name="Hixson, Lorraine" userId="c5a16fae-545d-4240-8d50-bb38b1c97d86" providerId="ADAL" clId="{D044FF94-BB29-49E6-9B14-C6A35E4852BB}" dt="2024-04-03T23:25:38.547" v="314" actId="20577"/>
          <ac:spMkLst>
            <pc:docMk/>
            <pc:sldMk cId="4166948876" sldId="2147483093"/>
            <ac:spMk id="4" creationId="{57721067-EB16-079D-937A-1CD0BE25368A}"/>
          </ac:spMkLst>
        </pc:spChg>
        <pc:spChg chg="add mod">
          <ac:chgData name="Hixson, Lorraine" userId="c5a16fae-545d-4240-8d50-bb38b1c97d86" providerId="ADAL" clId="{D044FF94-BB29-49E6-9B14-C6A35E4852BB}" dt="2024-04-03T23:25:27.541" v="282"/>
          <ac:spMkLst>
            <pc:docMk/>
            <pc:sldMk cId="4166948876" sldId="2147483093"/>
            <ac:spMk id="5" creationId="{6586BC5D-764F-07C7-8B66-1D18232A1C6F}"/>
          </ac:spMkLst>
        </pc:spChg>
        <pc:spChg chg="add mod">
          <ac:chgData name="Hixson, Lorraine" userId="c5a16fae-545d-4240-8d50-bb38b1c97d86" providerId="ADAL" clId="{D044FF94-BB29-49E6-9B14-C6A35E4852BB}" dt="2024-04-03T23:25:27.541" v="282"/>
          <ac:spMkLst>
            <pc:docMk/>
            <pc:sldMk cId="4166948876" sldId="2147483093"/>
            <ac:spMk id="6" creationId="{66E88F8F-13EB-9756-A2EE-6038AF4D974C}"/>
          </ac:spMkLst>
        </pc:spChg>
        <pc:spChg chg="add mod">
          <ac:chgData name="Hixson, Lorraine" userId="c5a16fae-545d-4240-8d50-bb38b1c97d86" providerId="ADAL" clId="{D044FF94-BB29-49E6-9B14-C6A35E4852BB}" dt="2024-04-03T23:25:27.541" v="282"/>
          <ac:spMkLst>
            <pc:docMk/>
            <pc:sldMk cId="4166948876" sldId="2147483093"/>
            <ac:spMk id="12" creationId="{38CC0587-700E-379A-F8AC-A5CD0F6FD6DA}"/>
          </ac:spMkLst>
        </pc:spChg>
        <pc:spChg chg="add mod">
          <ac:chgData name="Hixson, Lorraine" userId="c5a16fae-545d-4240-8d50-bb38b1c97d86" providerId="ADAL" clId="{D044FF94-BB29-49E6-9B14-C6A35E4852BB}" dt="2024-04-03T23:25:27.541" v="282"/>
          <ac:spMkLst>
            <pc:docMk/>
            <pc:sldMk cId="4166948876" sldId="2147483093"/>
            <ac:spMk id="13" creationId="{9C134DE8-32F2-1D46-31F6-8A925EBD5A1C}"/>
          </ac:spMkLst>
        </pc:spChg>
        <pc:spChg chg="add mod">
          <ac:chgData name="Hixson, Lorraine" userId="c5a16fae-545d-4240-8d50-bb38b1c97d86" providerId="ADAL" clId="{D044FF94-BB29-49E6-9B14-C6A35E4852BB}" dt="2024-04-03T23:25:27.541" v="282"/>
          <ac:spMkLst>
            <pc:docMk/>
            <pc:sldMk cId="4166948876" sldId="2147483093"/>
            <ac:spMk id="33" creationId="{5F67D921-4820-0A53-3273-B6F6672274AE}"/>
          </ac:spMkLst>
        </pc:spChg>
        <pc:spChg chg="add mod">
          <ac:chgData name="Hixson, Lorraine" userId="c5a16fae-545d-4240-8d50-bb38b1c97d86" providerId="ADAL" clId="{D044FF94-BB29-49E6-9B14-C6A35E4852BB}" dt="2024-04-03T23:25:27.541" v="282"/>
          <ac:spMkLst>
            <pc:docMk/>
            <pc:sldMk cId="4166948876" sldId="2147483093"/>
            <ac:spMk id="34" creationId="{06E62739-8B42-E24D-FEFF-5AFF0A6FEEC3}"/>
          </ac:spMkLst>
        </pc:spChg>
        <pc:spChg chg="add mod">
          <ac:chgData name="Hixson, Lorraine" userId="c5a16fae-545d-4240-8d50-bb38b1c97d86" providerId="ADAL" clId="{D044FF94-BB29-49E6-9B14-C6A35E4852BB}" dt="2024-04-03T23:25:27.541" v="282"/>
          <ac:spMkLst>
            <pc:docMk/>
            <pc:sldMk cId="4166948876" sldId="2147483093"/>
            <ac:spMk id="35" creationId="{C7EF7967-3F08-AA08-BA94-1778696D0847}"/>
          </ac:spMkLst>
        </pc:spChg>
        <pc:spChg chg="add mod">
          <ac:chgData name="Hixson, Lorraine" userId="c5a16fae-545d-4240-8d50-bb38b1c97d86" providerId="ADAL" clId="{D044FF94-BB29-49E6-9B14-C6A35E4852BB}" dt="2024-04-03T23:25:27.541" v="282"/>
          <ac:spMkLst>
            <pc:docMk/>
            <pc:sldMk cId="4166948876" sldId="2147483093"/>
            <ac:spMk id="36" creationId="{DDE59D41-E960-7F7D-64E1-D04600B33A62}"/>
          </ac:spMkLst>
        </pc:spChg>
        <pc:spChg chg="add mod">
          <ac:chgData name="Hixson, Lorraine" userId="c5a16fae-545d-4240-8d50-bb38b1c97d86" providerId="ADAL" clId="{D044FF94-BB29-49E6-9B14-C6A35E4852BB}" dt="2024-04-03T23:25:27.541" v="282"/>
          <ac:spMkLst>
            <pc:docMk/>
            <pc:sldMk cId="4166948876" sldId="2147483093"/>
            <ac:spMk id="37" creationId="{E01BC743-B67F-9667-C7B6-7DE82BE1F447}"/>
          </ac:spMkLst>
        </pc:spChg>
        <pc:spChg chg="add mod">
          <ac:chgData name="Hixson, Lorraine" userId="c5a16fae-545d-4240-8d50-bb38b1c97d86" providerId="ADAL" clId="{D044FF94-BB29-49E6-9B14-C6A35E4852BB}" dt="2024-04-03T23:25:27.541" v="282"/>
          <ac:spMkLst>
            <pc:docMk/>
            <pc:sldMk cId="4166948876" sldId="2147483093"/>
            <ac:spMk id="38" creationId="{C852F1AE-82E3-7603-DBAC-CDCEEB92612C}"/>
          </ac:spMkLst>
        </pc:spChg>
        <pc:spChg chg="add mod">
          <ac:chgData name="Hixson, Lorraine" userId="c5a16fae-545d-4240-8d50-bb38b1c97d86" providerId="ADAL" clId="{D044FF94-BB29-49E6-9B14-C6A35E4852BB}" dt="2024-04-03T23:25:27.541" v="282"/>
          <ac:spMkLst>
            <pc:docMk/>
            <pc:sldMk cId="4166948876" sldId="2147483093"/>
            <ac:spMk id="39" creationId="{466400FA-030D-7693-AF8E-DF7E9E84AE51}"/>
          </ac:spMkLst>
        </pc:spChg>
        <pc:spChg chg="add mod">
          <ac:chgData name="Hixson, Lorraine" userId="c5a16fae-545d-4240-8d50-bb38b1c97d86" providerId="ADAL" clId="{D044FF94-BB29-49E6-9B14-C6A35E4852BB}" dt="2024-04-03T23:25:27.541" v="282"/>
          <ac:spMkLst>
            <pc:docMk/>
            <pc:sldMk cId="4166948876" sldId="2147483093"/>
            <ac:spMk id="40" creationId="{0D74923D-B32F-A0E1-5BC0-A13DE74BB664}"/>
          </ac:spMkLst>
        </pc:spChg>
        <pc:spChg chg="add mod">
          <ac:chgData name="Hixson, Lorraine" userId="c5a16fae-545d-4240-8d50-bb38b1c97d86" providerId="ADAL" clId="{D044FF94-BB29-49E6-9B14-C6A35E4852BB}" dt="2024-04-03T23:25:27.541" v="282"/>
          <ac:spMkLst>
            <pc:docMk/>
            <pc:sldMk cId="4166948876" sldId="2147483093"/>
            <ac:spMk id="41" creationId="{33212335-1B0F-DB78-EFF1-F7F8A74BF752}"/>
          </ac:spMkLst>
        </pc:spChg>
        <pc:spChg chg="add mod">
          <ac:chgData name="Hixson, Lorraine" userId="c5a16fae-545d-4240-8d50-bb38b1c97d86" providerId="ADAL" clId="{D044FF94-BB29-49E6-9B14-C6A35E4852BB}" dt="2024-04-03T23:25:27.541" v="282"/>
          <ac:spMkLst>
            <pc:docMk/>
            <pc:sldMk cId="4166948876" sldId="2147483093"/>
            <ac:spMk id="42" creationId="{AFE3596C-5E3F-3F27-DF6A-06ED820CBFB3}"/>
          </ac:spMkLst>
        </pc:spChg>
        <pc:spChg chg="add mod">
          <ac:chgData name="Hixson, Lorraine" userId="c5a16fae-545d-4240-8d50-bb38b1c97d86" providerId="ADAL" clId="{D044FF94-BB29-49E6-9B14-C6A35E4852BB}" dt="2024-04-03T23:25:27.541" v="282"/>
          <ac:spMkLst>
            <pc:docMk/>
            <pc:sldMk cId="4166948876" sldId="2147483093"/>
            <ac:spMk id="43" creationId="{3FC3708D-BCE2-7DFE-C2CA-4D41FB540D4D}"/>
          </ac:spMkLst>
        </pc:spChg>
        <pc:spChg chg="add mod">
          <ac:chgData name="Hixson, Lorraine" userId="c5a16fae-545d-4240-8d50-bb38b1c97d86" providerId="ADAL" clId="{D044FF94-BB29-49E6-9B14-C6A35E4852BB}" dt="2024-04-03T23:25:27.541" v="282"/>
          <ac:spMkLst>
            <pc:docMk/>
            <pc:sldMk cId="4166948876" sldId="2147483093"/>
            <ac:spMk id="44" creationId="{B575C826-DC37-4492-B93F-83BB94F6E3D3}"/>
          </ac:spMkLst>
        </pc:spChg>
        <pc:spChg chg="add mod">
          <ac:chgData name="Hixson, Lorraine" userId="c5a16fae-545d-4240-8d50-bb38b1c97d86" providerId="ADAL" clId="{D044FF94-BB29-49E6-9B14-C6A35E4852BB}" dt="2024-04-03T23:25:27.541" v="282"/>
          <ac:spMkLst>
            <pc:docMk/>
            <pc:sldMk cId="4166948876" sldId="2147483093"/>
            <ac:spMk id="45" creationId="{1DE25695-37EE-BC5E-4B67-499B8ADD9BCA}"/>
          </ac:spMkLst>
        </pc:spChg>
        <pc:spChg chg="add mod">
          <ac:chgData name="Hixson, Lorraine" userId="c5a16fae-545d-4240-8d50-bb38b1c97d86" providerId="ADAL" clId="{D044FF94-BB29-49E6-9B14-C6A35E4852BB}" dt="2024-04-03T23:25:27.541" v="282"/>
          <ac:spMkLst>
            <pc:docMk/>
            <pc:sldMk cId="4166948876" sldId="2147483093"/>
            <ac:spMk id="46" creationId="{F369833F-6E55-0CD8-3231-F5AD5F05E361}"/>
          </ac:spMkLst>
        </pc:spChg>
        <pc:spChg chg="add mod">
          <ac:chgData name="Hixson, Lorraine" userId="c5a16fae-545d-4240-8d50-bb38b1c97d86" providerId="ADAL" clId="{D044FF94-BB29-49E6-9B14-C6A35E4852BB}" dt="2024-04-03T23:25:27.541" v="282"/>
          <ac:spMkLst>
            <pc:docMk/>
            <pc:sldMk cId="4166948876" sldId="2147483093"/>
            <ac:spMk id="47" creationId="{1604B608-5A0F-8811-2CCF-9C016957366F}"/>
          </ac:spMkLst>
        </pc:spChg>
        <pc:spChg chg="add mod">
          <ac:chgData name="Hixson, Lorraine" userId="c5a16fae-545d-4240-8d50-bb38b1c97d86" providerId="ADAL" clId="{D044FF94-BB29-49E6-9B14-C6A35E4852BB}" dt="2024-04-03T23:25:27.541" v="282"/>
          <ac:spMkLst>
            <pc:docMk/>
            <pc:sldMk cId="4166948876" sldId="2147483093"/>
            <ac:spMk id="48" creationId="{E43DDD8C-3E86-5D62-F106-7AF9DEFA691F}"/>
          </ac:spMkLst>
        </pc:spChg>
        <pc:spChg chg="add mod">
          <ac:chgData name="Hixson, Lorraine" userId="c5a16fae-545d-4240-8d50-bb38b1c97d86" providerId="ADAL" clId="{D044FF94-BB29-49E6-9B14-C6A35E4852BB}" dt="2024-04-03T23:25:27.541" v="282"/>
          <ac:spMkLst>
            <pc:docMk/>
            <pc:sldMk cId="4166948876" sldId="2147483093"/>
            <ac:spMk id="49" creationId="{8A1D4D90-EDB6-EB45-05EB-2BBE688504B3}"/>
          </ac:spMkLst>
        </pc:spChg>
        <pc:spChg chg="add mod">
          <ac:chgData name="Hixson, Lorraine" userId="c5a16fae-545d-4240-8d50-bb38b1c97d86" providerId="ADAL" clId="{D044FF94-BB29-49E6-9B14-C6A35E4852BB}" dt="2024-04-03T23:25:27.541" v="282"/>
          <ac:spMkLst>
            <pc:docMk/>
            <pc:sldMk cId="4166948876" sldId="2147483093"/>
            <ac:spMk id="50" creationId="{968271D8-DCBF-B1A1-38EC-E65D5E0C894D}"/>
          </ac:spMkLst>
        </pc:spChg>
        <pc:spChg chg="add mod">
          <ac:chgData name="Hixson, Lorraine" userId="c5a16fae-545d-4240-8d50-bb38b1c97d86" providerId="ADAL" clId="{D044FF94-BB29-49E6-9B14-C6A35E4852BB}" dt="2024-04-03T23:25:27.541" v="282"/>
          <ac:spMkLst>
            <pc:docMk/>
            <pc:sldMk cId="4166948876" sldId="2147483093"/>
            <ac:spMk id="51" creationId="{75D9BDC8-8E5B-E689-4513-BB77861A60C4}"/>
          </ac:spMkLst>
        </pc:spChg>
        <pc:spChg chg="add mod">
          <ac:chgData name="Hixson, Lorraine" userId="c5a16fae-545d-4240-8d50-bb38b1c97d86" providerId="ADAL" clId="{D044FF94-BB29-49E6-9B14-C6A35E4852BB}" dt="2024-04-03T23:25:27.541" v="282"/>
          <ac:spMkLst>
            <pc:docMk/>
            <pc:sldMk cId="4166948876" sldId="2147483093"/>
            <ac:spMk id="52" creationId="{CF4C21DE-3387-535E-5D50-B7C26876B438}"/>
          </ac:spMkLst>
        </pc:spChg>
        <pc:spChg chg="add mod">
          <ac:chgData name="Hixson, Lorraine" userId="c5a16fae-545d-4240-8d50-bb38b1c97d86" providerId="ADAL" clId="{D044FF94-BB29-49E6-9B14-C6A35E4852BB}" dt="2024-04-03T23:25:27.541" v="282"/>
          <ac:spMkLst>
            <pc:docMk/>
            <pc:sldMk cId="4166948876" sldId="2147483093"/>
            <ac:spMk id="53" creationId="{FB29A6FB-BC0F-88C9-B78B-A0ADE0D28F7D}"/>
          </ac:spMkLst>
        </pc:spChg>
        <pc:spChg chg="add mod">
          <ac:chgData name="Hixson, Lorraine" userId="c5a16fae-545d-4240-8d50-bb38b1c97d86" providerId="ADAL" clId="{D044FF94-BB29-49E6-9B14-C6A35E4852BB}" dt="2024-04-03T23:25:59.750" v="444" actId="1038"/>
          <ac:spMkLst>
            <pc:docMk/>
            <pc:sldMk cId="4166948876" sldId="2147483093"/>
            <ac:spMk id="54" creationId="{B66D85C8-CCAC-EAF5-8972-7EF64B89A7BE}"/>
          </ac:spMkLst>
        </pc:spChg>
        <pc:picChg chg="add mod">
          <ac:chgData name="Hixson, Lorraine" userId="c5a16fae-545d-4240-8d50-bb38b1c97d86" providerId="ADAL" clId="{D044FF94-BB29-49E6-9B14-C6A35E4852BB}" dt="2024-04-03T23:25:27.541" v="282"/>
          <ac:picMkLst>
            <pc:docMk/>
            <pc:sldMk cId="4166948876" sldId="2147483093"/>
            <ac:picMk id="61" creationId="{3DD2FDC8-A074-019D-4D70-CF2D7B60EF03}"/>
          </ac:picMkLst>
        </pc:picChg>
        <pc:picChg chg="add mod">
          <ac:chgData name="Hixson, Lorraine" userId="c5a16fae-545d-4240-8d50-bb38b1c97d86" providerId="ADAL" clId="{D044FF94-BB29-49E6-9B14-C6A35E4852BB}" dt="2024-04-03T23:25:27.541" v="282"/>
          <ac:picMkLst>
            <pc:docMk/>
            <pc:sldMk cId="4166948876" sldId="2147483093"/>
            <ac:picMk id="63" creationId="{F8885098-5D44-D8DE-5F30-A1BAA443E8E7}"/>
          </ac:picMkLst>
        </pc:picChg>
        <pc:picChg chg="add mod">
          <ac:chgData name="Hixson, Lorraine" userId="c5a16fae-545d-4240-8d50-bb38b1c97d86" providerId="ADAL" clId="{D044FF94-BB29-49E6-9B14-C6A35E4852BB}" dt="2024-04-03T23:25:27.541" v="282"/>
          <ac:picMkLst>
            <pc:docMk/>
            <pc:sldMk cId="4166948876" sldId="2147483093"/>
            <ac:picMk id="65" creationId="{FBCB5418-1C47-3FDC-BE6E-2173370DD990}"/>
          </ac:picMkLst>
        </pc:picChg>
        <pc:picChg chg="add mod">
          <ac:chgData name="Hixson, Lorraine" userId="c5a16fae-545d-4240-8d50-bb38b1c97d86" providerId="ADAL" clId="{D044FF94-BB29-49E6-9B14-C6A35E4852BB}" dt="2024-04-03T23:25:27.541" v="282"/>
          <ac:picMkLst>
            <pc:docMk/>
            <pc:sldMk cId="4166948876" sldId="2147483093"/>
            <ac:picMk id="67" creationId="{276540AC-9D85-2876-6D3E-2876D831977A}"/>
          </ac:picMkLst>
        </pc:picChg>
        <pc:cxnChg chg="add mod">
          <ac:chgData name="Hixson, Lorraine" userId="c5a16fae-545d-4240-8d50-bb38b1c97d86" providerId="ADAL" clId="{D044FF94-BB29-49E6-9B14-C6A35E4852BB}" dt="2024-04-03T23:25:27.541" v="282"/>
          <ac:cxnSpMkLst>
            <pc:docMk/>
            <pc:sldMk cId="4166948876" sldId="2147483093"/>
            <ac:cxnSpMk id="55" creationId="{8F25A331-2736-B119-4497-5A30CC7AC2A7}"/>
          </ac:cxnSpMkLst>
        </pc:cxnChg>
        <pc:cxnChg chg="add mod">
          <ac:chgData name="Hixson, Lorraine" userId="c5a16fae-545d-4240-8d50-bb38b1c97d86" providerId="ADAL" clId="{D044FF94-BB29-49E6-9B14-C6A35E4852BB}" dt="2024-04-03T23:25:27.541" v="282"/>
          <ac:cxnSpMkLst>
            <pc:docMk/>
            <pc:sldMk cId="4166948876" sldId="2147483093"/>
            <ac:cxnSpMk id="56" creationId="{C3CA4DB1-7974-AD47-C43D-574B9BA6BE3C}"/>
          </ac:cxnSpMkLst>
        </pc:cxnChg>
        <pc:cxnChg chg="add mod">
          <ac:chgData name="Hixson, Lorraine" userId="c5a16fae-545d-4240-8d50-bb38b1c97d86" providerId="ADAL" clId="{D044FF94-BB29-49E6-9B14-C6A35E4852BB}" dt="2024-04-03T23:25:27.541" v="282"/>
          <ac:cxnSpMkLst>
            <pc:docMk/>
            <pc:sldMk cId="4166948876" sldId="2147483093"/>
            <ac:cxnSpMk id="57" creationId="{707DE6C0-1452-5A19-C158-A3B2979FDDBB}"/>
          </ac:cxnSpMkLst>
        </pc:cxnChg>
        <pc:cxnChg chg="add mod">
          <ac:chgData name="Hixson, Lorraine" userId="c5a16fae-545d-4240-8d50-bb38b1c97d86" providerId="ADAL" clId="{D044FF94-BB29-49E6-9B14-C6A35E4852BB}" dt="2024-04-03T23:25:27.541" v="282"/>
          <ac:cxnSpMkLst>
            <pc:docMk/>
            <pc:sldMk cId="4166948876" sldId="2147483093"/>
            <ac:cxnSpMk id="58" creationId="{8E4C74F9-E365-8F25-4DBE-822FE65B8ECC}"/>
          </ac:cxnSpMkLst>
        </pc:cxnChg>
        <pc:cxnChg chg="add mod">
          <ac:chgData name="Hixson, Lorraine" userId="c5a16fae-545d-4240-8d50-bb38b1c97d86" providerId="ADAL" clId="{D044FF94-BB29-49E6-9B14-C6A35E4852BB}" dt="2024-04-03T23:25:27.541" v="282"/>
          <ac:cxnSpMkLst>
            <pc:docMk/>
            <pc:sldMk cId="4166948876" sldId="2147483093"/>
            <ac:cxnSpMk id="59" creationId="{201478E1-7257-3397-AB6D-B56CB847F227}"/>
          </ac:cxnSpMkLst>
        </pc:cxnChg>
        <pc:cxnChg chg="add mod">
          <ac:chgData name="Hixson, Lorraine" userId="c5a16fae-545d-4240-8d50-bb38b1c97d86" providerId="ADAL" clId="{D044FF94-BB29-49E6-9B14-C6A35E4852BB}" dt="2024-04-03T23:25:27.541" v="282"/>
          <ac:cxnSpMkLst>
            <pc:docMk/>
            <pc:sldMk cId="4166948876" sldId="2147483093"/>
            <ac:cxnSpMk id="75" creationId="{E6902B16-0081-4BAA-F810-AD014C9B236F}"/>
          </ac:cxnSpMkLst>
        </pc:cxnChg>
        <pc:cxnChg chg="add mod">
          <ac:chgData name="Hixson, Lorraine" userId="c5a16fae-545d-4240-8d50-bb38b1c97d86" providerId="ADAL" clId="{D044FF94-BB29-49E6-9B14-C6A35E4852BB}" dt="2024-04-03T23:25:27.541" v="282"/>
          <ac:cxnSpMkLst>
            <pc:docMk/>
            <pc:sldMk cId="4166948876" sldId="2147483093"/>
            <ac:cxnSpMk id="77" creationId="{DD1C4CF4-F2D4-C5BD-666B-90A18AA2D626}"/>
          </ac:cxnSpMkLst>
        </pc:cxnChg>
        <pc:cxnChg chg="add mod">
          <ac:chgData name="Hixson, Lorraine" userId="c5a16fae-545d-4240-8d50-bb38b1c97d86" providerId="ADAL" clId="{D044FF94-BB29-49E6-9B14-C6A35E4852BB}" dt="2024-04-03T23:25:27.541" v="282"/>
          <ac:cxnSpMkLst>
            <pc:docMk/>
            <pc:sldMk cId="4166948876" sldId="2147483093"/>
            <ac:cxnSpMk id="78" creationId="{87619F66-4434-3A78-E469-5DC7C72210D6}"/>
          </ac:cxnSpMkLst>
        </pc:cxnChg>
        <pc:cxnChg chg="add mod">
          <ac:chgData name="Hixson, Lorraine" userId="c5a16fae-545d-4240-8d50-bb38b1c97d86" providerId="ADAL" clId="{D044FF94-BB29-49E6-9B14-C6A35E4852BB}" dt="2024-04-03T23:25:27.541" v="282"/>
          <ac:cxnSpMkLst>
            <pc:docMk/>
            <pc:sldMk cId="4166948876" sldId="2147483093"/>
            <ac:cxnSpMk id="79" creationId="{11FF98A5-F5DD-05EF-334D-6223CDC283E9}"/>
          </ac:cxnSpMkLst>
        </pc:cxnChg>
      </pc:sldChg>
      <pc:sldChg chg="addSp modSp add mod">
        <pc:chgData name="Hixson, Lorraine" userId="c5a16fae-545d-4240-8d50-bb38b1c97d86" providerId="ADAL" clId="{D044FF94-BB29-49E6-9B14-C6A35E4852BB}" dt="2024-04-03T23:37:11.471" v="493" actId="207"/>
        <pc:sldMkLst>
          <pc:docMk/>
          <pc:sldMk cId="3203001068" sldId="2147483094"/>
        </pc:sldMkLst>
        <pc:spChg chg="add mod">
          <ac:chgData name="Hixson, Lorraine" userId="c5a16fae-545d-4240-8d50-bb38b1c97d86" providerId="ADAL" clId="{D044FF94-BB29-49E6-9B14-C6A35E4852BB}" dt="2024-04-03T23:33:23.418" v="447"/>
          <ac:spMkLst>
            <pc:docMk/>
            <pc:sldMk cId="3203001068" sldId="2147483094"/>
            <ac:spMk id="2" creationId="{52D9B2D0-2D4B-F2F6-9E6B-C4AD8CF1311F}"/>
          </ac:spMkLst>
        </pc:spChg>
        <pc:spChg chg="mod">
          <ac:chgData name="Hixson, Lorraine" userId="c5a16fae-545d-4240-8d50-bb38b1c97d86" providerId="ADAL" clId="{D044FF94-BB29-49E6-9B14-C6A35E4852BB}" dt="2024-04-03T23:37:11.471" v="493" actId="207"/>
          <ac:spMkLst>
            <pc:docMk/>
            <pc:sldMk cId="3203001068" sldId="2147483094"/>
            <ac:spMk id="4" creationId="{201A4ACA-58DC-F45B-29EF-70C4609CE8FB}"/>
          </ac:spMkLst>
        </pc:spChg>
        <pc:spChg chg="mod">
          <ac:chgData name="Hixson, Lorraine" userId="c5a16fae-545d-4240-8d50-bb38b1c97d86" providerId="ADAL" clId="{D044FF94-BB29-49E6-9B14-C6A35E4852BB}" dt="2024-04-03T23:33:23.418" v="447"/>
          <ac:spMkLst>
            <pc:docMk/>
            <pc:sldMk cId="3203001068" sldId="2147483094"/>
            <ac:spMk id="6" creationId="{770B9679-96CF-A771-5BC9-7F8BEEE9B0E3}"/>
          </ac:spMkLst>
        </pc:spChg>
        <pc:spChg chg="mod">
          <ac:chgData name="Hixson, Lorraine" userId="c5a16fae-545d-4240-8d50-bb38b1c97d86" providerId="ADAL" clId="{D044FF94-BB29-49E6-9B14-C6A35E4852BB}" dt="2024-04-03T23:33:23.418" v="447"/>
          <ac:spMkLst>
            <pc:docMk/>
            <pc:sldMk cId="3203001068" sldId="2147483094"/>
            <ac:spMk id="8" creationId="{02889B53-5CF0-FCFB-E149-714058F41FA6}"/>
          </ac:spMkLst>
        </pc:spChg>
        <pc:spChg chg="mod">
          <ac:chgData name="Hixson, Lorraine" userId="c5a16fae-545d-4240-8d50-bb38b1c97d86" providerId="ADAL" clId="{D044FF94-BB29-49E6-9B14-C6A35E4852BB}" dt="2024-04-03T23:33:23.418" v="447"/>
          <ac:spMkLst>
            <pc:docMk/>
            <pc:sldMk cId="3203001068" sldId="2147483094"/>
            <ac:spMk id="16" creationId="{1FA42A86-7FCF-D080-B4A0-BA053AC9042E}"/>
          </ac:spMkLst>
        </pc:spChg>
        <pc:spChg chg="mod">
          <ac:chgData name="Hixson, Lorraine" userId="c5a16fae-545d-4240-8d50-bb38b1c97d86" providerId="ADAL" clId="{D044FF94-BB29-49E6-9B14-C6A35E4852BB}" dt="2024-04-03T23:33:23.418" v="447"/>
          <ac:spMkLst>
            <pc:docMk/>
            <pc:sldMk cId="3203001068" sldId="2147483094"/>
            <ac:spMk id="23" creationId="{7D5EE911-D3B2-E203-78B1-BD824EDDADCA}"/>
          </ac:spMkLst>
        </pc:spChg>
        <pc:spChg chg="mod">
          <ac:chgData name="Hixson, Lorraine" userId="c5a16fae-545d-4240-8d50-bb38b1c97d86" providerId="ADAL" clId="{D044FF94-BB29-49E6-9B14-C6A35E4852BB}" dt="2024-04-03T23:33:23.418" v="447"/>
          <ac:spMkLst>
            <pc:docMk/>
            <pc:sldMk cId="3203001068" sldId="2147483094"/>
            <ac:spMk id="32" creationId="{A6C16759-5F06-3922-52BF-B4B899F13155}"/>
          </ac:spMkLst>
        </pc:spChg>
        <pc:spChg chg="mod">
          <ac:chgData name="Hixson, Lorraine" userId="c5a16fae-545d-4240-8d50-bb38b1c97d86" providerId="ADAL" clId="{D044FF94-BB29-49E6-9B14-C6A35E4852BB}" dt="2024-04-03T23:33:23.418" v="447"/>
          <ac:spMkLst>
            <pc:docMk/>
            <pc:sldMk cId="3203001068" sldId="2147483094"/>
            <ac:spMk id="34" creationId="{EC41DC2F-88BA-E870-D1F3-A6AD55D3CADB}"/>
          </ac:spMkLst>
        </pc:spChg>
        <pc:spChg chg="add mod">
          <ac:chgData name="Hixson, Lorraine" userId="c5a16fae-545d-4240-8d50-bb38b1c97d86" providerId="ADAL" clId="{D044FF94-BB29-49E6-9B14-C6A35E4852BB}" dt="2024-04-03T23:33:23.418" v="447"/>
          <ac:spMkLst>
            <pc:docMk/>
            <pc:sldMk cId="3203001068" sldId="2147483094"/>
            <ac:spMk id="43" creationId="{F51C4032-0C35-6765-F8D1-5DA863134ED3}"/>
          </ac:spMkLst>
        </pc:spChg>
        <pc:spChg chg="mod">
          <ac:chgData name="Hixson, Lorraine" userId="c5a16fae-545d-4240-8d50-bb38b1c97d86" providerId="ADAL" clId="{D044FF94-BB29-49E6-9B14-C6A35E4852BB}" dt="2024-04-03T23:33:23.418" v="447"/>
          <ac:spMkLst>
            <pc:docMk/>
            <pc:sldMk cId="3203001068" sldId="2147483094"/>
            <ac:spMk id="46" creationId="{76CA172D-9184-EFE5-2289-EA790EC9BB95}"/>
          </ac:spMkLst>
        </pc:spChg>
        <pc:spChg chg="mod">
          <ac:chgData name="Hixson, Lorraine" userId="c5a16fae-545d-4240-8d50-bb38b1c97d86" providerId="ADAL" clId="{D044FF94-BB29-49E6-9B14-C6A35E4852BB}" dt="2024-04-03T23:33:23.418" v="447"/>
          <ac:spMkLst>
            <pc:docMk/>
            <pc:sldMk cId="3203001068" sldId="2147483094"/>
            <ac:spMk id="48" creationId="{9CD5BB64-E614-64E3-DED1-7F4BE94DFC37}"/>
          </ac:spMkLst>
        </pc:spChg>
        <pc:spChg chg="add mod">
          <ac:chgData name="Hixson, Lorraine" userId="c5a16fae-545d-4240-8d50-bb38b1c97d86" providerId="ADAL" clId="{D044FF94-BB29-49E6-9B14-C6A35E4852BB}" dt="2024-04-03T23:33:23.418" v="447"/>
          <ac:spMkLst>
            <pc:docMk/>
            <pc:sldMk cId="3203001068" sldId="2147483094"/>
            <ac:spMk id="49" creationId="{AD5310DA-0763-F6ED-3DD3-41A43BE3B642}"/>
          </ac:spMkLst>
        </pc:spChg>
        <pc:spChg chg="add mod">
          <ac:chgData name="Hixson, Lorraine" userId="c5a16fae-545d-4240-8d50-bb38b1c97d86" providerId="ADAL" clId="{D044FF94-BB29-49E6-9B14-C6A35E4852BB}" dt="2024-04-03T23:33:23.418" v="447"/>
          <ac:spMkLst>
            <pc:docMk/>
            <pc:sldMk cId="3203001068" sldId="2147483094"/>
            <ac:spMk id="50" creationId="{E482E09B-201D-3C1F-F3D1-A3FC022071DB}"/>
          </ac:spMkLst>
        </pc:spChg>
        <pc:spChg chg="add mod">
          <ac:chgData name="Hixson, Lorraine" userId="c5a16fae-545d-4240-8d50-bb38b1c97d86" providerId="ADAL" clId="{D044FF94-BB29-49E6-9B14-C6A35E4852BB}" dt="2024-04-03T23:33:23.418" v="447"/>
          <ac:spMkLst>
            <pc:docMk/>
            <pc:sldMk cId="3203001068" sldId="2147483094"/>
            <ac:spMk id="53" creationId="{0B81DB32-6E83-7654-26F0-269F49630154}"/>
          </ac:spMkLst>
        </pc:spChg>
        <pc:spChg chg="add mod">
          <ac:chgData name="Hixson, Lorraine" userId="c5a16fae-545d-4240-8d50-bb38b1c97d86" providerId="ADAL" clId="{D044FF94-BB29-49E6-9B14-C6A35E4852BB}" dt="2024-04-03T23:33:23.418" v="447"/>
          <ac:spMkLst>
            <pc:docMk/>
            <pc:sldMk cId="3203001068" sldId="2147483094"/>
            <ac:spMk id="62" creationId="{F83BFC91-8E2C-0564-57CE-B29469A0D251}"/>
          </ac:spMkLst>
        </pc:spChg>
        <pc:spChg chg="add mod">
          <ac:chgData name="Hixson, Lorraine" userId="c5a16fae-545d-4240-8d50-bb38b1c97d86" providerId="ADAL" clId="{D044FF94-BB29-49E6-9B14-C6A35E4852BB}" dt="2024-04-03T23:33:23.418" v="447"/>
          <ac:spMkLst>
            <pc:docMk/>
            <pc:sldMk cId="3203001068" sldId="2147483094"/>
            <ac:spMk id="71" creationId="{4A683A3B-B3FB-473E-0F4D-42E24671084A}"/>
          </ac:spMkLst>
        </pc:spChg>
        <pc:spChg chg="add mod">
          <ac:chgData name="Hixson, Lorraine" userId="c5a16fae-545d-4240-8d50-bb38b1c97d86" providerId="ADAL" clId="{D044FF94-BB29-49E6-9B14-C6A35E4852BB}" dt="2024-04-03T23:33:23.418" v="447"/>
          <ac:spMkLst>
            <pc:docMk/>
            <pc:sldMk cId="3203001068" sldId="2147483094"/>
            <ac:spMk id="79" creationId="{C13F4EE8-4D84-30EC-9A49-B8AF69AFA863}"/>
          </ac:spMkLst>
        </pc:spChg>
        <pc:spChg chg="add mod">
          <ac:chgData name="Hixson, Lorraine" userId="c5a16fae-545d-4240-8d50-bb38b1c97d86" providerId="ADAL" clId="{D044FF94-BB29-49E6-9B14-C6A35E4852BB}" dt="2024-04-03T23:33:23.418" v="447"/>
          <ac:spMkLst>
            <pc:docMk/>
            <pc:sldMk cId="3203001068" sldId="2147483094"/>
            <ac:spMk id="82" creationId="{9A6FD3A7-BDB0-66A8-CB4A-D0DBAB0B28CD}"/>
          </ac:spMkLst>
        </pc:spChg>
        <pc:spChg chg="add mod">
          <ac:chgData name="Hixson, Lorraine" userId="c5a16fae-545d-4240-8d50-bb38b1c97d86" providerId="ADAL" clId="{D044FF94-BB29-49E6-9B14-C6A35E4852BB}" dt="2024-04-03T23:33:23.418" v="447"/>
          <ac:spMkLst>
            <pc:docMk/>
            <pc:sldMk cId="3203001068" sldId="2147483094"/>
            <ac:spMk id="83" creationId="{8849DFF0-06B2-9A2C-304F-79E35571198E}"/>
          </ac:spMkLst>
        </pc:spChg>
        <pc:spChg chg="add mod">
          <ac:chgData name="Hixson, Lorraine" userId="c5a16fae-545d-4240-8d50-bb38b1c97d86" providerId="ADAL" clId="{D044FF94-BB29-49E6-9B14-C6A35E4852BB}" dt="2024-04-03T23:33:23.418" v="447"/>
          <ac:spMkLst>
            <pc:docMk/>
            <pc:sldMk cId="3203001068" sldId="2147483094"/>
            <ac:spMk id="94" creationId="{723BA775-979F-2649-EA98-77975A9B9568}"/>
          </ac:spMkLst>
        </pc:spChg>
        <pc:spChg chg="add mod">
          <ac:chgData name="Hixson, Lorraine" userId="c5a16fae-545d-4240-8d50-bb38b1c97d86" providerId="ADAL" clId="{D044FF94-BB29-49E6-9B14-C6A35E4852BB}" dt="2024-04-03T23:33:23.418" v="447"/>
          <ac:spMkLst>
            <pc:docMk/>
            <pc:sldMk cId="3203001068" sldId="2147483094"/>
            <ac:spMk id="117" creationId="{93E26918-B7E3-99DC-7D95-1370AD9089B1}"/>
          </ac:spMkLst>
        </pc:spChg>
        <pc:spChg chg="add mod">
          <ac:chgData name="Hixson, Lorraine" userId="c5a16fae-545d-4240-8d50-bb38b1c97d86" providerId="ADAL" clId="{D044FF94-BB29-49E6-9B14-C6A35E4852BB}" dt="2024-04-03T23:33:23.418" v="447"/>
          <ac:spMkLst>
            <pc:docMk/>
            <pc:sldMk cId="3203001068" sldId="2147483094"/>
            <ac:spMk id="121" creationId="{E77CC01A-AF5F-915D-6436-DBD15B93AFB2}"/>
          </ac:spMkLst>
        </pc:spChg>
        <pc:spChg chg="add mod">
          <ac:chgData name="Hixson, Lorraine" userId="c5a16fae-545d-4240-8d50-bb38b1c97d86" providerId="ADAL" clId="{D044FF94-BB29-49E6-9B14-C6A35E4852BB}" dt="2024-04-03T23:33:23.418" v="447"/>
          <ac:spMkLst>
            <pc:docMk/>
            <pc:sldMk cId="3203001068" sldId="2147483094"/>
            <ac:spMk id="126" creationId="{45529600-F7A5-57BC-E5C8-B259C02A1EE2}"/>
          </ac:spMkLst>
        </pc:spChg>
        <pc:spChg chg="add mod">
          <ac:chgData name="Hixson, Lorraine" userId="c5a16fae-545d-4240-8d50-bb38b1c97d86" providerId="ADAL" clId="{D044FF94-BB29-49E6-9B14-C6A35E4852BB}" dt="2024-04-03T23:33:23.418" v="447"/>
          <ac:spMkLst>
            <pc:docMk/>
            <pc:sldMk cId="3203001068" sldId="2147483094"/>
            <ac:spMk id="127" creationId="{AF6E6F58-4B9C-599A-D7F3-485C5DEAA238}"/>
          </ac:spMkLst>
        </pc:spChg>
        <pc:spChg chg="add mod">
          <ac:chgData name="Hixson, Lorraine" userId="c5a16fae-545d-4240-8d50-bb38b1c97d86" providerId="ADAL" clId="{D044FF94-BB29-49E6-9B14-C6A35E4852BB}" dt="2024-04-03T23:33:23.418" v="447"/>
          <ac:spMkLst>
            <pc:docMk/>
            <pc:sldMk cId="3203001068" sldId="2147483094"/>
            <ac:spMk id="128" creationId="{F68D21CC-9CF6-C152-3116-AF1F48F547C0}"/>
          </ac:spMkLst>
        </pc:spChg>
        <pc:spChg chg="add mod">
          <ac:chgData name="Hixson, Lorraine" userId="c5a16fae-545d-4240-8d50-bb38b1c97d86" providerId="ADAL" clId="{D044FF94-BB29-49E6-9B14-C6A35E4852BB}" dt="2024-04-03T23:33:23.418" v="447"/>
          <ac:spMkLst>
            <pc:docMk/>
            <pc:sldMk cId="3203001068" sldId="2147483094"/>
            <ac:spMk id="130" creationId="{1D55EB64-65D6-CD65-73B9-4CB518CE9202}"/>
          </ac:spMkLst>
        </pc:spChg>
        <pc:spChg chg="add mod">
          <ac:chgData name="Hixson, Lorraine" userId="c5a16fae-545d-4240-8d50-bb38b1c97d86" providerId="ADAL" clId="{D044FF94-BB29-49E6-9B14-C6A35E4852BB}" dt="2024-04-03T23:33:23.418" v="447"/>
          <ac:spMkLst>
            <pc:docMk/>
            <pc:sldMk cId="3203001068" sldId="2147483094"/>
            <ac:spMk id="131" creationId="{DB736A97-1BC7-8FFE-CD24-7D17C0A3B2CC}"/>
          </ac:spMkLst>
        </pc:spChg>
        <pc:spChg chg="add mod">
          <ac:chgData name="Hixson, Lorraine" userId="c5a16fae-545d-4240-8d50-bb38b1c97d86" providerId="ADAL" clId="{D044FF94-BB29-49E6-9B14-C6A35E4852BB}" dt="2024-04-03T23:33:23.418" v="447"/>
          <ac:spMkLst>
            <pc:docMk/>
            <pc:sldMk cId="3203001068" sldId="2147483094"/>
            <ac:spMk id="132" creationId="{BD952C9E-8AC3-F7C8-919A-CF927F3B5747}"/>
          </ac:spMkLst>
        </pc:spChg>
        <pc:spChg chg="add mod">
          <ac:chgData name="Hixson, Lorraine" userId="c5a16fae-545d-4240-8d50-bb38b1c97d86" providerId="ADAL" clId="{D044FF94-BB29-49E6-9B14-C6A35E4852BB}" dt="2024-04-03T23:33:23.418" v="447"/>
          <ac:spMkLst>
            <pc:docMk/>
            <pc:sldMk cId="3203001068" sldId="2147483094"/>
            <ac:spMk id="148" creationId="{ACA05554-CC29-A44C-A2AE-80ECA2671098}"/>
          </ac:spMkLst>
        </pc:spChg>
        <pc:spChg chg="add mod">
          <ac:chgData name="Hixson, Lorraine" userId="c5a16fae-545d-4240-8d50-bb38b1c97d86" providerId="ADAL" clId="{D044FF94-BB29-49E6-9B14-C6A35E4852BB}" dt="2024-04-03T23:33:23.418" v="447"/>
          <ac:spMkLst>
            <pc:docMk/>
            <pc:sldMk cId="3203001068" sldId="2147483094"/>
            <ac:spMk id="149" creationId="{20B11ED9-890E-3C97-C6B3-7AE47145743D}"/>
          </ac:spMkLst>
        </pc:spChg>
        <pc:spChg chg="add mod">
          <ac:chgData name="Hixson, Lorraine" userId="c5a16fae-545d-4240-8d50-bb38b1c97d86" providerId="ADAL" clId="{D044FF94-BB29-49E6-9B14-C6A35E4852BB}" dt="2024-04-03T23:33:23.418" v="447"/>
          <ac:spMkLst>
            <pc:docMk/>
            <pc:sldMk cId="3203001068" sldId="2147483094"/>
            <ac:spMk id="156" creationId="{75F8AAE6-262A-099C-06E6-9B72472E712A}"/>
          </ac:spMkLst>
        </pc:spChg>
        <pc:spChg chg="add mod">
          <ac:chgData name="Hixson, Lorraine" userId="c5a16fae-545d-4240-8d50-bb38b1c97d86" providerId="ADAL" clId="{D044FF94-BB29-49E6-9B14-C6A35E4852BB}" dt="2024-04-03T23:33:23.418" v="447"/>
          <ac:spMkLst>
            <pc:docMk/>
            <pc:sldMk cId="3203001068" sldId="2147483094"/>
            <ac:spMk id="157" creationId="{B28A7262-79A2-C482-F458-9D00699C6C19}"/>
          </ac:spMkLst>
        </pc:spChg>
        <pc:grpChg chg="add mod">
          <ac:chgData name="Hixson, Lorraine" userId="c5a16fae-545d-4240-8d50-bb38b1c97d86" providerId="ADAL" clId="{D044FF94-BB29-49E6-9B14-C6A35E4852BB}" dt="2024-04-03T23:33:23.418" v="447"/>
          <ac:grpSpMkLst>
            <pc:docMk/>
            <pc:sldMk cId="3203001068" sldId="2147483094"/>
            <ac:grpSpMk id="10" creationId="{56C3086F-0819-F97F-9D18-5A560BE8D221}"/>
          </ac:grpSpMkLst>
        </pc:grpChg>
        <pc:grpChg chg="add mod">
          <ac:chgData name="Hixson, Lorraine" userId="c5a16fae-545d-4240-8d50-bb38b1c97d86" providerId="ADAL" clId="{D044FF94-BB29-49E6-9B14-C6A35E4852BB}" dt="2024-04-03T23:33:23.418" v="447"/>
          <ac:grpSpMkLst>
            <pc:docMk/>
            <pc:sldMk cId="3203001068" sldId="2147483094"/>
            <ac:grpSpMk id="15" creationId="{2BE7E451-74D9-FD31-9157-7C0782E06B27}"/>
          </ac:grpSpMkLst>
        </pc:grpChg>
        <pc:grpChg chg="add mod">
          <ac:chgData name="Hixson, Lorraine" userId="c5a16fae-545d-4240-8d50-bb38b1c97d86" providerId="ADAL" clId="{D044FF94-BB29-49E6-9B14-C6A35E4852BB}" dt="2024-04-03T23:33:23.418" v="447"/>
          <ac:grpSpMkLst>
            <pc:docMk/>
            <pc:sldMk cId="3203001068" sldId="2147483094"/>
            <ac:grpSpMk id="24" creationId="{82B2C0E1-6A29-9DDC-1683-F20446D2F8D7}"/>
          </ac:grpSpMkLst>
        </pc:grpChg>
        <pc:grpChg chg="add mod">
          <ac:chgData name="Hixson, Lorraine" userId="c5a16fae-545d-4240-8d50-bb38b1c97d86" providerId="ADAL" clId="{D044FF94-BB29-49E6-9B14-C6A35E4852BB}" dt="2024-04-03T23:33:23.418" v="447"/>
          <ac:grpSpMkLst>
            <pc:docMk/>
            <pc:sldMk cId="3203001068" sldId="2147483094"/>
            <ac:grpSpMk id="44" creationId="{4449D98F-6761-9F4A-7ABB-400730744809}"/>
          </ac:grpSpMkLst>
        </pc:grpChg>
        <pc:grpChg chg="add mod">
          <ac:chgData name="Hixson, Lorraine" userId="c5a16fae-545d-4240-8d50-bb38b1c97d86" providerId="ADAL" clId="{D044FF94-BB29-49E6-9B14-C6A35E4852BB}" dt="2024-04-03T23:33:23.418" v="447"/>
          <ac:grpSpMkLst>
            <pc:docMk/>
            <pc:sldMk cId="3203001068" sldId="2147483094"/>
            <ac:grpSpMk id="66" creationId="{430DCCF7-A3D5-9E4B-A40E-A91ABDCA6F19}"/>
          </ac:grpSpMkLst>
        </pc:grpChg>
        <pc:grpChg chg="add mod">
          <ac:chgData name="Hixson, Lorraine" userId="c5a16fae-545d-4240-8d50-bb38b1c97d86" providerId="ADAL" clId="{D044FF94-BB29-49E6-9B14-C6A35E4852BB}" dt="2024-04-03T23:33:23.418" v="447"/>
          <ac:grpSpMkLst>
            <pc:docMk/>
            <pc:sldMk cId="3203001068" sldId="2147483094"/>
            <ac:grpSpMk id="70" creationId="{F944E15B-BA0F-2572-5609-E861AFD635F4}"/>
          </ac:grpSpMkLst>
        </pc:grpChg>
        <pc:grpChg chg="add mod">
          <ac:chgData name="Hixson, Lorraine" userId="c5a16fae-545d-4240-8d50-bb38b1c97d86" providerId="ADAL" clId="{D044FF94-BB29-49E6-9B14-C6A35E4852BB}" dt="2024-04-03T23:33:23.418" v="447"/>
          <ac:grpSpMkLst>
            <pc:docMk/>
            <pc:sldMk cId="3203001068" sldId="2147483094"/>
            <ac:grpSpMk id="72" creationId="{B05E2E8B-B161-CB61-684B-F3B6FC63EF27}"/>
          </ac:grpSpMkLst>
        </pc:grpChg>
        <pc:picChg chg="add mod">
          <ac:chgData name="Hixson, Lorraine" userId="c5a16fae-545d-4240-8d50-bb38b1c97d86" providerId="ADAL" clId="{D044FF94-BB29-49E6-9B14-C6A35E4852BB}" dt="2024-04-03T23:33:23.418" v="447"/>
          <ac:picMkLst>
            <pc:docMk/>
            <pc:sldMk cId="3203001068" sldId="2147483094"/>
            <ac:picMk id="3" creationId="{21E49D67-7D61-9B47-80E0-F329AE22F16F}"/>
          </ac:picMkLst>
        </pc:picChg>
        <pc:picChg chg="add mod">
          <ac:chgData name="Hixson, Lorraine" userId="c5a16fae-545d-4240-8d50-bb38b1c97d86" providerId="ADAL" clId="{D044FF94-BB29-49E6-9B14-C6A35E4852BB}" dt="2024-04-03T23:33:23.418" v="447"/>
          <ac:picMkLst>
            <pc:docMk/>
            <pc:sldMk cId="3203001068" sldId="2147483094"/>
            <ac:picMk id="5" creationId="{A415B1DA-6CE5-AF12-4DD4-9F872E44CAE3}"/>
          </ac:picMkLst>
        </pc:picChg>
        <pc:picChg chg="add mod">
          <ac:chgData name="Hixson, Lorraine" userId="c5a16fae-545d-4240-8d50-bb38b1c97d86" providerId="ADAL" clId="{D044FF94-BB29-49E6-9B14-C6A35E4852BB}" dt="2024-04-03T23:33:23.418" v="447"/>
          <ac:picMkLst>
            <pc:docMk/>
            <pc:sldMk cId="3203001068" sldId="2147483094"/>
            <ac:picMk id="9" creationId="{6E307827-D523-C087-CEFB-5C292A16A296}"/>
          </ac:picMkLst>
        </pc:picChg>
        <pc:picChg chg="add mod">
          <ac:chgData name="Hixson, Lorraine" userId="c5a16fae-545d-4240-8d50-bb38b1c97d86" providerId="ADAL" clId="{D044FF94-BB29-49E6-9B14-C6A35E4852BB}" dt="2024-04-03T23:33:23.418" v="447"/>
          <ac:picMkLst>
            <pc:docMk/>
            <pc:sldMk cId="3203001068" sldId="2147483094"/>
            <ac:picMk id="11" creationId="{092F3347-95F3-4BD0-EA90-972ABE973BD7}"/>
          </ac:picMkLst>
        </pc:picChg>
        <pc:picChg chg="add mod">
          <ac:chgData name="Hixson, Lorraine" userId="c5a16fae-545d-4240-8d50-bb38b1c97d86" providerId="ADAL" clId="{D044FF94-BB29-49E6-9B14-C6A35E4852BB}" dt="2024-04-03T23:33:34.092" v="449"/>
          <ac:picMkLst>
            <pc:docMk/>
            <pc:sldMk cId="3203001068" sldId="2147483094"/>
            <ac:picMk id="21" creationId="{EE891847-D110-6603-5B4A-24435DF85453}"/>
          </ac:picMkLst>
        </pc:picChg>
        <pc:picChg chg="add mod">
          <ac:chgData name="Hixson, Lorraine" userId="c5a16fae-545d-4240-8d50-bb38b1c97d86" providerId="ADAL" clId="{D044FF94-BB29-49E6-9B14-C6A35E4852BB}" dt="2024-04-03T23:33:23.418" v="447"/>
          <ac:picMkLst>
            <pc:docMk/>
            <pc:sldMk cId="3203001068" sldId="2147483094"/>
            <ac:picMk id="45" creationId="{9AE37485-1C69-E343-4351-E95F05591E40}"/>
          </ac:picMkLst>
        </pc:picChg>
        <pc:cxnChg chg="add mod">
          <ac:chgData name="Hixson, Lorraine" userId="c5a16fae-545d-4240-8d50-bb38b1c97d86" providerId="ADAL" clId="{D044FF94-BB29-49E6-9B14-C6A35E4852BB}" dt="2024-04-03T23:33:23.418" v="447"/>
          <ac:cxnSpMkLst>
            <pc:docMk/>
            <pc:sldMk cId="3203001068" sldId="2147483094"/>
            <ac:cxnSpMk id="51" creationId="{22B3CC0D-3D28-6570-D582-E24E3736F6AD}"/>
          </ac:cxnSpMkLst>
        </pc:cxnChg>
        <pc:cxnChg chg="add mod">
          <ac:chgData name="Hixson, Lorraine" userId="c5a16fae-545d-4240-8d50-bb38b1c97d86" providerId="ADAL" clId="{D044FF94-BB29-49E6-9B14-C6A35E4852BB}" dt="2024-04-03T23:33:23.418" v="447"/>
          <ac:cxnSpMkLst>
            <pc:docMk/>
            <pc:sldMk cId="3203001068" sldId="2147483094"/>
            <ac:cxnSpMk id="52" creationId="{02C8D5BB-1129-3556-8219-D61C07D248FA}"/>
          </ac:cxnSpMkLst>
        </pc:cxnChg>
        <pc:cxnChg chg="mod">
          <ac:chgData name="Hixson, Lorraine" userId="c5a16fae-545d-4240-8d50-bb38b1c97d86" providerId="ADAL" clId="{D044FF94-BB29-49E6-9B14-C6A35E4852BB}" dt="2024-04-03T23:33:23.418" v="447"/>
          <ac:cxnSpMkLst>
            <pc:docMk/>
            <pc:sldMk cId="3203001068" sldId="2147483094"/>
            <ac:cxnSpMk id="54" creationId="{0F421904-56E2-6BD9-3A0E-AC26400F8303}"/>
          </ac:cxnSpMkLst>
        </pc:cxnChg>
        <pc:cxnChg chg="mod">
          <ac:chgData name="Hixson, Lorraine" userId="c5a16fae-545d-4240-8d50-bb38b1c97d86" providerId="ADAL" clId="{D044FF94-BB29-49E6-9B14-C6A35E4852BB}" dt="2024-04-03T23:33:23.418" v="447"/>
          <ac:cxnSpMkLst>
            <pc:docMk/>
            <pc:sldMk cId="3203001068" sldId="2147483094"/>
            <ac:cxnSpMk id="55" creationId="{721F57AC-1CBD-B914-1A9D-DE515A246818}"/>
          </ac:cxnSpMkLst>
        </pc:cxnChg>
        <pc:cxnChg chg="mod">
          <ac:chgData name="Hixson, Lorraine" userId="c5a16fae-545d-4240-8d50-bb38b1c97d86" providerId="ADAL" clId="{D044FF94-BB29-49E6-9B14-C6A35E4852BB}" dt="2024-04-03T23:33:23.418" v="447"/>
          <ac:cxnSpMkLst>
            <pc:docMk/>
            <pc:sldMk cId="3203001068" sldId="2147483094"/>
            <ac:cxnSpMk id="56" creationId="{3715FA90-C01E-DC4D-9EC4-80532EBB9DF7}"/>
          </ac:cxnSpMkLst>
        </pc:cxnChg>
        <pc:cxnChg chg="mod">
          <ac:chgData name="Hixson, Lorraine" userId="c5a16fae-545d-4240-8d50-bb38b1c97d86" providerId="ADAL" clId="{D044FF94-BB29-49E6-9B14-C6A35E4852BB}" dt="2024-04-03T23:33:23.418" v="447"/>
          <ac:cxnSpMkLst>
            <pc:docMk/>
            <pc:sldMk cId="3203001068" sldId="2147483094"/>
            <ac:cxnSpMk id="67" creationId="{5C4C3C08-93A9-8121-D1ED-D824138A876B}"/>
          </ac:cxnSpMkLst>
        </pc:cxnChg>
        <pc:cxnChg chg="mod">
          <ac:chgData name="Hixson, Lorraine" userId="c5a16fae-545d-4240-8d50-bb38b1c97d86" providerId="ADAL" clId="{D044FF94-BB29-49E6-9B14-C6A35E4852BB}" dt="2024-04-03T23:33:23.418" v="447"/>
          <ac:cxnSpMkLst>
            <pc:docMk/>
            <pc:sldMk cId="3203001068" sldId="2147483094"/>
            <ac:cxnSpMk id="68" creationId="{E8005E75-4342-C7A2-6FE3-D24D0CBE2E01}"/>
          </ac:cxnSpMkLst>
        </pc:cxnChg>
        <pc:cxnChg chg="mod">
          <ac:chgData name="Hixson, Lorraine" userId="c5a16fae-545d-4240-8d50-bb38b1c97d86" providerId="ADAL" clId="{D044FF94-BB29-49E6-9B14-C6A35E4852BB}" dt="2024-04-03T23:33:23.418" v="447"/>
          <ac:cxnSpMkLst>
            <pc:docMk/>
            <pc:sldMk cId="3203001068" sldId="2147483094"/>
            <ac:cxnSpMk id="69" creationId="{23810491-1D12-19E9-1B67-5A6962DDF967}"/>
          </ac:cxnSpMkLst>
        </pc:cxnChg>
        <pc:cxnChg chg="mod">
          <ac:chgData name="Hixson, Lorraine" userId="c5a16fae-545d-4240-8d50-bb38b1c97d86" providerId="ADAL" clId="{D044FF94-BB29-49E6-9B14-C6A35E4852BB}" dt="2024-04-03T23:33:23.418" v="447"/>
          <ac:cxnSpMkLst>
            <pc:docMk/>
            <pc:sldMk cId="3203001068" sldId="2147483094"/>
            <ac:cxnSpMk id="73" creationId="{F1D04C24-7DE3-7BB3-CBDB-03836F2C3055}"/>
          </ac:cxnSpMkLst>
        </pc:cxnChg>
        <pc:cxnChg chg="mod">
          <ac:chgData name="Hixson, Lorraine" userId="c5a16fae-545d-4240-8d50-bb38b1c97d86" providerId="ADAL" clId="{D044FF94-BB29-49E6-9B14-C6A35E4852BB}" dt="2024-04-03T23:33:23.418" v="447"/>
          <ac:cxnSpMkLst>
            <pc:docMk/>
            <pc:sldMk cId="3203001068" sldId="2147483094"/>
            <ac:cxnSpMk id="74" creationId="{58C007DB-4CC6-1832-F674-F2406674F75C}"/>
          </ac:cxnSpMkLst>
        </pc:cxnChg>
        <pc:cxnChg chg="mod">
          <ac:chgData name="Hixson, Lorraine" userId="c5a16fae-545d-4240-8d50-bb38b1c97d86" providerId="ADAL" clId="{D044FF94-BB29-49E6-9B14-C6A35E4852BB}" dt="2024-04-03T23:33:23.418" v="447"/>
          <ac:cxnSpMkLst>
            <pc:docMk/>
            <pc:sldMk cId="3203001068" sldId="2147483094"/>
            <ac:cxnSpMk id="75" creationId="{8EA32E34-3174-5ACE-48BD-BFE786AA1498}"/>
          </ac:cxnSpMkLst>
        </pc:cxnChg>
        <pc:cxnChg chg="add mod">
          <ac:chgData name="Hixson, Lorraine" userId="c5a16fae-545d-4240-8d50-bb38b1c97d86" providerId="ADAL" clId="{D044FF94-BB29-49E6-9B14-C6A35E4852BB}" dt="2024-04-03T23:33:23.418" v="447"/>
          <ac:cxnSpMkLst>
            <pc:docMk/>
            <pc:sldMk cId="3203001068" sldId="2147483094"/>
            <ac:cxnSpMk id="92" creationId="{6EE29E8E-F6D8-56C6-0747-AC4C231C36C3}"/>
          </ac:cxnSpMkLst>
        </pc:cxnChg>
        <pc:cxnChg chg="add mod">
          <ac:chgData name="Hixson, Lorraine" userId="c5a16fae-545d-4240-8d50-bb38b1c97d86" providerId="ADAL" clId="{D044FF94-BB29-49E6-9B14-C6A35E4852BB}" dt="2024-04-03T23:33:23.418" v="447"/>
          <ac:cxnSpMkLst>
            <pc:docMk/>
            <pc:sldMk cId="3203001068" sldId="2147483094"/>
            <ac:cxnSpMk id="122" creationId="{122BCBB5-379D-E620-CB6A-2DECC53D406E}"/>
          </ac:cxnSpMkLst>
        </pc:cxnChg>
        <pc:cxnChg chg="add mod">
          <ac:chgData name="Hixson, Lorraine" userId="c5a16fae-545d-4240-8d50-bb38b1c97d86" providerId="ADAL" clId="{D044FF94-BB29-49E6-9B14-C6A35E4852BB}" dt="2024-04-03T23:33:23.418" v="447"/>
          <ac:cxnSpMkLst>
            <pc:docMk/>
            <pc:sldMk cId="3203001068" sldId="2147483094"/>
            <ac:cxnSpMk id="129" creationId="{CFEEE089-00C4-2FA2-B584-A1B46F983FED}"/>
          </ac:cxnSpMkLst>
        </pc:cxnChg>
        <pc:cxnChg chg="add mod">
          <ac:chgData name="Hixson, Lorraine" userId="c5a16fae-545d-4240-8d50-bb38b1c97d86" providerId="ADAL" clId="{D044FF94-BB29-49E6-9B14-C6A35E4852BB}" dt="2024-04-03T23:33:23.418" v="447"/>
          <ac:cxnSpMkLst>
            <pc:docMk/>
            <pc:sldMk cId="3203001068" sldId="2147483094"/>
            <ac:cxnSpMk id="133" creationId="{FAB89B00-976A-64CD-9D1B-98E0A286434B}"/>
          </ac:cxnSpMkLst>
        </pc:cxnChg>
      </pc:sldChg>
      <pc:sldChg chg="add del modTransition">
        <pc:chgData name="Hixson, Lorraine" userId="c5a16fae-545d-4240-8d50-bb38b1c97d86" providerId="ADAL" clId="{D044FF94-BB29-49E6-9B14-C6A35E4852BB}" dt="2024-04-03T23:09:31.943" v="271"/>
        <pc:sldMkLst>
          <pc:docMk/>
          <pc:sldMk cId="3947368976" sldId="2147483094"/>
        </pc:sldMkLst>
      </pc:sldChg>
      <pc:sldChg chg="add del modTransition">
        <pc:chgData name="Hixson, Lorraine" userId="c5a16fae-545d-4240-8d50-bb38b1c97d86" providerId="ADAL" clId="{D044FF94-BB29-49E6-9B14-C6A35E4852BB}" dt="2024-04-03T23:09:47.953" v="274" actId="47"/>
        <pc:sldMkLst>
          <pc:docMk/>
          <pc:sldMk cId="1903224682" sldId="2147483095"/>
        </pc:sldMkLst>
      </pc:sldChg>
      <pc:sldChg chg="del">
        <pc:chgData name="Hixson, Lorraine" userId="c5a16fae-545d-4240-8d50-bb38b1c97d86" providerId="ADAL" clId="{D044FF94-BB29-49E6-9B14-C6A35E4852BB}" dt="2024-04-03T23:38:07.271" v="497" actId="47"/>
        <pc:sldMkLst>
          <pc:docMk/>
          <pc:sldMk cId="1717624191" sldId="2147483096"/>
        </pc:sldMkLst>
      </pc:sldChg>
      <pc:sldChg chg="addSp delSp modSp mod">
        <pc:chgData name="Hixson, Lorraine" userId="c5a16fae-545d-4240-8d50-bb38b1c97d86" providerId="ADAL" clId="{D044FF94-BB29-49E6-9B14-C6A35E4852BB}" dt="2024-04-04T21:26:22.952" v="2687" actId="208"/>
        <pc:sldMkLst>
          <pc:docMk/>
          <pc:sldMk cId="2385380783" sldId="2147483097"/>
        </pc:sldMkLst>
        <pc:spChg chg="add mod">
          <ac:chgData name="Hixson, Lorraine" userId="c5a16fae-545d-4240-8d50-bb38b1c97d86" providerId="ADAL" clId="{D044FF94-BB29-49E6-9B14-C6A35E4852BB}" dt="2024-04-04T17:46:49.457" v="2306" actId="20577"/>
          <ac:spMkLst>
            <pc:docMk/>
            <pc:sldMk cId="2385380783" sldId="2147483097"/>
            <ac:spMk id="3" creationId="{973A38FE-E836-77F8-0929-1C66C3C94D06}"/>
          </ac:spMkLst>
        </pc:spChg>
        <pc:spChg chg="mod">
          <ac:chgData name="Hixson, Lorraine" userId="c5a16fae-545d-4240-8d50-bb38b1c97d86" providerId="ADAL" clId="{D044FF94-BB29-49E6-9B14-C6A35E4852BB}" dt="2024-04-03T23:39:18.529" v="550" actId="1036"/>
          <ac:spMkLst>
            <pc:docMk/>
            <pc:sldMk cId="2385380783" sldId="2147483097"/>
            <ac:spMk id="4" creationId="{73DDBA5F-EFA5-0760-8463-11C4079DBD48}"/>
          </ac:spMkLst>
        </pc:spChg>
        <pc:spChg chg="add del mod">
          <ac:chgData name="Hixson, Lorraine" userId="c5a16fae-545d-4240-8d50-bb38b1c97d86" providerId="ADAL" clId="{D044FF94-BB29-49E6-9B14-C6A35E4852BB}" dt="2024-04-03T23:39:09.579" v="521" actId="478"/>
          <ac:spMkLst>
            <pc:docMk/>
            <pc:sldMk cId="2385380783" sldId="2147483097"/>
            <ac:spMk id="5" creationId="{0CF946AE-E895-49C5-B28C-D7318D61AF1A}"/>
          </ac:spMkLst>
        </pc:spChg>
        <pc:spChg chg="add mod">
          <ac:chgData name="Hixson, Lorraine" userId="c5a16fae-545d-4240-8d50-bb38b1c97d86" providerId="ADAL" clId="{D044FF94-BB29-49E6-9B14-C6A35E4852BB}" dt="2024-04-03T23:38:36.896" v="501"/>
          <ac:spMkLst>
            <pc:docMk/>
            <pc:sldMk cId="2385380783" sldId="2147483097"/>
            <ac:spMk id="10" creationId="{FA4E0AAA-51A8-E667-1019-038612CDE8EA}"/>
          </ac:spMkLst>
        </pc:spChg>
        <pc:grpChg chg="add mod">
          <ac:chgData name="Hixson, Lorraine" userId="c5a16fae-545d-4240-8d50-bb38b1c97d86" providerId="ADAL" clId="{D044FF94-BB29-49E6-9B14-C6A35E4852BB}" dt="2024-04-03T23:38:36.896" v="501"/>
          <ac:grpSpMkLst>
            <pc:docMk/>
            <pc:sldMk cId="2385380783" sldId="2147483097"/>
            <ac:grpSpMk id="18" creationId="{6B547090-69E3-1930-054F-95A83334C227}"/>
          </ac:grpSpMkLst>
        </pc:grpChg>
        <pc:graphicFrameChg chg="add mod modGraphic">
          <ac:chgData name="Hixson, Lorraine" userId="c5a16fae-545d-4240-8d50-bb38b1c97d86" providerId="ADAL" clId="{D044FF94-BB29-49E6-9B14-C6A35E4852BB}" dt="2024-04-04T17:46:55.874" v="2308" actId="20577"/>
          <ac:graphicFrameMkLst>
            <pc:docMk/>
            <pc:sldMk cId="2385380783" sldId="2147483097"/>
            <ac:graphicFrameMk id="8" creationId="{85BEC949-207A-A0B1-3950-72A0E1DCFE1D}"/>
          </ac:graphicFrameMkLst>
        </pc:graphicFrameChg>
        <pc:picChg chg="add mod">
          <ac:chgData name="Hixson, Lorraine" userId="c5a16fae-545d-4240-8d50-bb38b1c97d86" providerId="ADAL" clId="{D044FF94-BB29-49E6-9B14-C6A35E4852BB}" dt="2024-04-03T23:39:26.316" v="552"/>
          <ac:picMkLst>
            <pc:docMk/>
            <pc:sldMk cId="2385380783" sldId="2147483097"/>
            <ac:picMk id="6" creationId="{8E9F9A5F-7781-375F-099C-BEE6CD7D2D59}"/>
          </ac:picMkLst>
        </pc:picChg>
        <pc:cxnChg chg="mod">
          <ac:chgData name="Hixson, Lorraine" userId="c5a16fae-545d-4240-8d50-bb38b1c97d86" providerId="ADAL" clId="{D044FF94-BB29-49E6-9B14-C6A35E4852BB}" dt="2024-04-04T21:26:22.952" v="2687" actId="208"/>
          <ac:cxnSpMkLst>
            <pc:docMk/>
            <pc:sldMk cId="2385380783" sldId="2147483097"/>
            <ac:cxnSpMk id="2" creationId="{0B4ED931-9D49-E0BC-FF2F-4B310779814B}"/>
          </ac:cxnSpMkLst>
        </pc:cxnChg>
        <pc:cxnChg chg="mod">
          <ac:chgData name="Hixson, Lorraine" userId="c5a16fae-545d-4240-8d50-bb38b1c97d86" providerId="ADAL" clId="{D044FF94-BB29-49E6-9B14-C6A35E4852BB}" dt="2024-04-04T21:26:22.952" v="2687" actId="208"/>
          <ac:cxnSpMkLst>
            <pc:docMk/>
            <pc:sldMk cId="2385380783" sldId="2147483097"/>
            <ac:cxnSpMk id="11" creationId="{3A41D902-6402-C064-6C03-613F95A558DD}"/>
          </ac:cxnSpMkLst>
        </pc:cxnChg>
        <pc:cxnChg chg="mod">
          <ac:chgData name="Hixson, Lorraine" userId="c5a16fae-545d-4240-8d50-bb38b1c97d86" providerId="ADAL" clId="{D044FF94-BB29-49E6-9B14-C6A35E4852BB}" dt="2024-04-04T21:26:22.952" v="2687" actId="208"/>
          <ac:cxnSpMkLst>
            <pc:docMk/>
            <pc:sldMk cId="2385380783" sldId="2147483097"/>
            <ac:cxnSpMk id="14" creationId="{9F5E202A-D334-849D-0317-21E05D5C8DD9}"/>
          </ac:cxnSpMkLst>
        </pc:cxnChg>
      </pc:sldChg>
      <pc:sldChg chg="del">
        <pc:chgData name="Hixson, Lorraine" userId="c5a16fae-545d-4240-8d50-bb38b1c97d86" providerId="ADAL" clId="{D044FF94-BB29-49E6-9B14-C6A35E4852BB}" dt="2024-04-03T23:39:51.054" v="555" actId="47"/>
        <pc:sldMkLst>
          <pc:docMk/>
          <pc:sldMk cId="1993055112" sldId="2147483098"/>
        </pc:sldMkLst>
      </pc:sldChg>
      <pc:sldChg chg="addSp delSp modSp mod">
        <pc:chgData name="Hixson, Lorraine" userId="c5a16fae-545d-4240-8d50-bb38b1c97d86" providerId="ADAL" clId="{D044FF94-BB29-49E6-9B14-C6A35E4852BB}" dt="2024-04-04T17:49:30.577" v="2334" actId="207"/>
        <pc:sldMkLst>
          <pc:docMk/>
          <pc:sldMk cId="3900083412" sldId="2147483099"/>
        </pc:sldMkLst>
        <pc:spChg chg="mod">
          <ac:chgData name="Hixson, Lorraine" userId="c5a16fae-545d-4240-8d50-bb38b1c97d86" providerId="ADAL" clId="{D044FF94-BB29-49E6-9B14-C6A35E4852BB}" dt="2024-04-04T17:49:30.577" v="2334" actId="207"/>
          <ac:spMkLst>
            <pc:docMk/>
            <pc:sldMk cId="3900083412" sldId="2147483099"/>
            <ac:spMk id="4" creationId="{EBE019EF-A806-25DD-1B22-85D32E210E2C}"/>
          </ac:spMkLst>
        </pc:spChg>
        <pc:spChg chg="add mod">
          <ac:chgData name="Hixson, Lorraine" userId="c5a16fae-545d-4240-8d50-bb38b1c97d86" providerId="ADAL" clId="{D044FF94-BB29-49E6-9B14-C6A35E4852BB}" dt="2024-04-03T23:40:09.429" v="557"/>
          <ac:spMkLst>
            <pc:docMk/>
            <pc:sldMk cId="3900083412" sldId="2147483099"/>
            <ac:spMk id="8" creationId="{9EDEB637-E9E0-F8FD-0F36-D65C71066032}"/>
          </ac:spMkLst>
        </pc:spChg>
        <pc:spChg chg="add mod">
          <ac:chgData name="Hixson, Lorraine" userId="c5a16fae-545d-4240-8d50-bb38b1c97d86" providerId="ADAL" clId="{D044FF94-BB29-49E6-9B14-C6A35E4852BB}" dt="2024-04-03T23:40:09.429" v="557"/>
          <ac:spMkLst>
            <pc:docMk/>
            <pc:sldMk cId="3900083412" sldId="2147483099"/>
            <ac:spMk id="16" creationId="{642AB299-7856-EB27-E66B-A6A9F561F853}"/>
          </ac:spMkLst>
        </pc:spChg>
        <pc:spChg chg="add mod">
          <ac:chgData name="Hixson, Lorraine" userId="c5a16fae-545d-4240-8d50-bb38b1c97d86" providerId="ADAL" clId="{D044FF94-BB29-49E6-9B14-C6A35E4852BB}" dt="2024-04-03T23:40:09.429" v="557"/>
          <ac:spMkLst>
            <pc:docMk/>
            <pc:sldMk cId="3900083412" sldId="2147483099"/>
            <ac:spMk id="17" creationId="{FCCD8131-A577-50FF-8D09-73196DB9E451}"/>
          </ac:spMkLst>
        </pc:spChg>
        <pc:spChg chg="add del mod">
          <ac:chgData name="Hixson, Lorraine" userId="c5a16fae-545d-4240-8d50-bb38b1c97d86" providerId="ADAL" clId="{D044FF94-BB29-49E6-9B14-C6A35E4852BB}" dt="2024-04-04T17:47:37.702" v="2309" actId="478"/>
          <ac:spMkLst>
            <pc:docMk/>
            <pc:sldMk cId="3900083412" sldId="2147483099"/>
            <ac:spMk id="26" creationId="{0AAE68E6-C86A-395B-F19A-F2D555DE5F56}"/>
          </ac:spMkLst>
        </pc:spChg>
        <pc:spChg chg="add mod">
          <ac:chgData name="Hixson, Lorraine" userId="c5a16fae-545d-4240-8d50-bb38b1c97d86" providerId="ADAL" clId="{D044FF94-BB29-49E6-9B14-C6A35E4852BB}" dt="2024-04-03T23:40:09.429" v="557"/>
          <ac:spMkLst>
            <pc:docMk/>
            <pc:sldMk cId="3900083412" sldId="2147483099"/>
            <ac:spMk id="27" creationId="{E2B668B9-CEED-F692-B1F5-5A99F1EA4D40}"/>
          </ac:spMkLst>
        </pc:spChg>
        <pc:spChg chg="mod">
          <ac:chgData name="Hixson, Lorraine" userId="c5a16fae-545d-4240-8d50-bb38b1c97d86" providerId="ADAL" clId="{D044FF94-BB29-49E6-9B14-C6A35E4852BB}" dt="2024-04-03T23:40:09.429" v="557"/>
          <ac:spMkLst>
            <pc:docMk/>
            <pc:sldMk cId="3900083412" sldId="2147483099"/>
            <ac:spMk id="30" creationId="{B1628B42-036D-8E8E-3676-73F490501AF6}"/>
          </ac:spMkLst>
        </pc:spChg>
        <pc:grpChg chg="add mod">
          <ac:chgData name="Hixson, Lorraine" userId="c5a16fae-545d-4240-8d50-bb38b1c97d86" providerId="ADAL" clId="{D044FF94-BB29-49E6-9B14-C6A35E4852BB}" dt="2024-04-03T23:40:09.429" v="557"/>
          <ac:grpSpMkLst>
            <pc:docMk/>
            <pc:sldMk cId="3900083412" sldId="2147483099"/>
            <ac:grpSpMk id="28" creationId="{1DB80BFC-DEBB-068D-9DB8-F22A720F0B94}"/>
          </ac:grpSpMkLst>
        </pc:grpChg>
        <pc:graphicFrameChg chg="add mod modGraphic">
          <ac:chgData name="Hixson, Lorraine" userId="c5a16fae-545d-4240-8d50-bb38b1c97d86" providerId="ADAL" clId="{D044FF94-BB29-49E6-9B14-C6A35E4852BB}" dt="2024-04-04T17:47:46.501" v="2320" actId="1036"/>
          <ac:graphicFrameMkLst>
            <pc:docMk/>
            <pc:sldMk cId="3900083412" sldId="2147483099"/>
            <ac:graphicFrameMk id="25" creationId="{E38820A0-B678-AB8B-AF83-D8B20480FF8D}"/>
          </ac:graphicFrameMkLst>
        </pc:graphicFrameChg>
        <pc:picChg chg="add mod">
          <ac:chgData name="Hixson, Lorraine" userId="c5a16fae-545d-4240-8d50-bb38b1c97d86" providerId="ADAL" clId="{D044FF94-BB29-49E6-9B14-C6A35E4852BB}" dt="2024-04-03T23:40:09.429" v="557"/>
          <ac:picMkLst>
            <pc:docMk/>
            <pc:sldMk cId="3900083412" sldId="2147483099"/>
            <ac:picMk id="13" creationId="{7537F037-93A2-F99F-E55B-C8F8B3C9C7B2}"/>
          </ac:picMkLst>
        </pc:picChg>
        <pc:picChg chg="add mod">
          <ac:chgData name="Hixson, Lorraine" userId="c5a16fae-545d-4240-8d50-bb38b1c97d86" providerId="ADAL" clId="{D044FF94-BB29-49E6-9B14-C6A35E4852BB}" dt="2024-04-03T23:40:09.429" v="557"/>
          <ac:picMkLst>
            <pc:docMk/>
            <pc:sldMk cId="3900083412" sldId="2147483099"/>
            <ac:picMk id="15" creationId="{E38D948C-C27F-ECC9-4B8E-A519FAC05254}"/>
          </ac:picMkLst>
        </pc:picChg>
        <pc:picChg chg="mod">
          <ac:chgData name="Hixson, Lorraine" userId="c5a16fae-545d-4240-8d50-bb38b1c97d86" providerId="ADAL" clId="{D044FF94-BB29-49E6-9B14-C6A35E4852BB}" dt="2024-04-03T23:40:09.429" v="557"/>
          <ac:picMkLst>
            <pc:docMk/>
            <pc:sldMk cId="3900083412" sldId="2147483099"/>
            <ac:picMk id="31" creationId="{FB70D337-EE37-337C-5ACA-B9A1E6741182}"/>
          </ac:picMkLst>
        </pc:picChg>
      </pc:sldChg>
      <pc:sldChg chg="addSp delSp modSp mod">
        <pc:chgData name="Hixson, Lorraine" userId="c5a16fae-545d-4240-8d50-bb38b1c97d86" providerId="ADAL" clId="{D044FF94-BB29-49E6-9B14-C6A35E4852BB}" dt="2024-04-04T21:01:00.171" v="2686" actId="1037"/>
        <pc:sldMkLst>
          <pc:docMk/>
          <pc:sldMk cId="703555829" sldId="2147483100"/>
        </pc:sldMkLst>
        <pc:spChg chg="add mod">
          <ac:chgData name="Hixson, Lorraine" userId="c5a16fae-545d-4240-8d50-bb38b1c97d86" providerId="ADAL" clId="{D044FF94-BB29-49E6-9B14-C6A35E4852BB}" dt="2024-04-03T23:47:10.863" v="617"/>
          <ac:spMkLst>
            <pc:docMk/>
            <pc:sldMk cId="703555829" sldId="2147483100"/>
            <ac:spMk id="2" creationId="{06F16E00-F067-7E40-DCC3-1565FCCCDD72}"/>
          </ac:spMkLst>
        </pc:spChg>
        <pc:spChg chg="add mod">
          <ac:chgData name="Hixson, Lorraine" userId="c5a16fae-545d-4240-8d50-bb38b1c97d86" providerId="ADAL" clId="{D044FF94-BB29-49E6-9B14-C6A35E4852BB}" dt="2024-04-03T23:47:10.863" v="617"/>
          <ac:spMkLst>
            <pc:docMk/>
            <pc:sldMk cId="703555829" sldId="2147483100"/>
            <ac:spMk id="3" creationId="{D48A8FE3-B940-4242-C5F3-CD03B2DE3A6F}"/>
          </ac:spMkLst>
        </pc:spChg>
        <pc:spChg chg="mod">
          <ac:chgData name="Hixson, Lorraine" userId="c5a16fae-545d-4240-8d50-bb38b1c97d86" providerId="ADAL" clId="{D044FF94-BB29-49E6-9B14-C6A35E4852BB}" dt="2024-04-03T23:48:56.084" v="653" actId="20577"/>
          <ac:spMkLst>
            <pc:docMk/>
            <pc:sldMk cId="703555829" sldId="2147483100"/>
            <ac:spMk id="4" creationId="{0B5CA618-D01A-ABB4-CAAC-B65E8F19C11A}"/>
          </ac:spMkLst>
        </pc:spChg>
        <pc:spChg chg="add mod">
          <ac:chgData name="Hixson, Lorraine" userId="c5a16fae-545d-4240-8d50-bb38b1c97d86" providerId="ADAL" clId="{D044FF94-BB29-49E6-9B14-C6A35E4852BB}" dt="2024-04-03T23:47:10.863" v="617"/>
          <ac:spMkLst>
            <pc:docMk/>
            <pc:sldMk cId="703555829" sldId="2147483100"/>
            <ac:spMk id="5" creationId="{C5F5CFFC-C9B0-8DAE-3456-610321282A7D}"/>
          </ac:spMkLst>
        </pc:spChg>
        <pc:spChg chg="add mod">
          <ac:chgData name="Hixson, Lorraine" userId="c5a16fae-545d-4240-8d50-bb38b1c97d86" providerId="ADAL" clId="{D044FF94-BB29-49E6-9B14-C6A35E4852BB}" dt="2024-04-03T23:47:10.863" v="617"/>
          <ac:spMkLst>
            <pc:docMk/>
            <pc:sldMk cId="703555829" sldId="2147483100"/>
            <ac:spMk id="6" creationId="{A36D1E5D-2EE8-6D61-408A-DBA38229386F}"/>
          </ac:spMkLst>
        </pc:spChg>
        <pc:spChg chg="add mod">
          <ac:chgData name="Hixson, Lorraine" userId="c5a16fae-545d-4240-8d50-bb38b1c97d86" providerId="ADAL" clId="{D044FF94-BB29-49E6-9B14-C6A35E4852BB}" dt="2024-04-03T23:47:10.863" v="617"/>
          <ac:spMkLst>
            <pc:docMk/>
            <pc:sldMk cId="703555829" sldId="2147483100"/>
            <ac:spMk id="7" creationId="{A217918E-25C8-80C2-2B6F-1F6D5BF221B2}"/>
          </ac:spMkLst>
        </pc:spChg>
        <pc:spChg chg="add mod">
          <ac:chgData name="Hixson, Lorraine" userId="c5a16fae-545d-4240-8d50-bb38b1c97d86" providerId="ADAL" clId="{D044FF94-BB29-49E6-9B14-C6A35E4852BB}" dt="2024-04-03T23:47:10.863" v="617"/>
          <ac:spMkLst>
            <pc:docMk/>
            <pc:sldMk cId="703555829" sldId="2147483100"/>
            <ac:spMk id="8" creationId="{B106357F-C77E-0D06-24B5-9179EF9B1839}"/>
          </ac:spMkLst>
        </pc:spChg>
        <pc:spChg chg="add mod">
          <ac:chgData name="Hixson, Lorraine" userId="c5a16fae-545d-4240-8d50-bb38b1c97d86" providerId="ADAL" clId="{D044FF94-BB29-49E6-9B14-C6A35E4852BB}" dt="2024-04-03T23:48:22.848" v="629" actId="2711"/>
          <ac:spMkLst>
            <pc:docMk/>
            <pc:sldMk cId="703555829" sldId="2147483100"/>
            <ac:spMk id="9" creationId="{5C155C73-82E9-DF5A-BE45-BDA4A0563006}"/>
          </ac:spMkLst>
        </pc:spChg>
        <pc:spChg chg="add del mod">
          <ac:chgData name="Hixson, Lorraine" userId="c5a16fae-545d-4240-8d50-bb38b1c97d86" providerId="ADAL" clId="{D044FF94-BB29-49E6-9B14-C6A35E4852BB}" dt="2024-04-03T23:49:17.200" v="655" actId="478"/>
          <ac:spMkLst>
            <pc:docMk/>
            <pc:sldMk cId="703555829" sldId="2147483100"/>
            <ac:spMk id="11" creationId="{2076A22F-C6B4-910A-36EA-5BB67D47A974}"/>
          </ac:spMkLst>
        </pc:spChg>
        <pc:spChg chg="add mod">
          <ac:chgData name="Hixson, Lorraine" userId="c5a16fae-545d-4240-8d50-bb38b1c97d86" providerId="ADAL" clId="{D044FF94-BB29-49E6-9B14-C6A35E4852BB}" dt="2024-04-03T23:47:10.863" v="617"/>
          <ac:spMkLst>
            <pc:docMk/>
            <pc:sldMk cId="703555829" sldId="2147483100"/>
            <ac:spMk id="12" creationId="{7551EFA3-696A-780C-BFF1-5D33A96628EE}"/>
          </ac:spMkLst>
        </pc:spChg>
        <pc:spChg chg="add mod">
          <ac:chgData name="Hixson, Lorraine" userId="c5a16fae-545d-4240-8d50-bb38b1c97d86" providerId="ADAL" clId="{D044FF94-BB29-49E6-9B14-C6A35E4852BB}" dt="2024-04-03T23:48:41.822" v="634"/>
          <ac:spMkLst>
            <pc:docMk/>
            <pc:sldMk cId="703555829" sldId="2147483100"/>
            <ac:spMk id="13" creationId="{AE59A989-190B-3428-6CEB-8A39E94A6C2E}"/>
          </ac:spMkLst>
        </pc:spChg>
        <pc:spChg chg="add mod">
          <ac:chgData name="Hixson, Lorraine" userId="c5a16fae-545d-4240-8d50-bb38b1c97d86" providerId="ADAL" clId="{D044FF94-BB29-49E6-9B14-C6A35E4852BB}" dt="2024-04-03T23:47:10.863" v="617"/>
          <ac:spMkLst>
            <pc:docMk/>
            <pc:sldMk cId="703555829" sldId="2147483100"/>
            <ac:spMk id="14" creationId="{5F9E44BE-98BE-C51A-56BB-99736CBC8844}"/>
          </ac:spMkLst>
        </pc:spChg>
        <pc:spChg chg="add mod">
          <ac:chgData name="Hixson, Lorraine" userId="c5a16fae-545d-4240-8d50-bb38b1c97d86" providerId="ADAL" clId="{D044FF94-BB29-49E6-9B14-C6A35E4852BB}" dt="2024-04-04T20:59:37.756" v="2652" actId="1035"/>
          <ac:spMkLst>
            <pc:docMk/>
            <pc:sldMk cId="703555829" sldId="2147483100"/>
            <ac:spMk id="15" creationId="{C2947E4D-DDC5-6AEF-C49C-EA809F7B2468}"/>
          </ac:spMkLst>
        </pc:spChg>
        <pc:spChg chg="add mod">
          <ac:chgData name="Hixson, Lorraine" userId="c5a16fae-545d-4240-8d50-bb38b1c97d86" providerId="ADAL" clId="{D044FF94-BB29-49E6-9B14-C6A35E4852BB}" dt="2024-04-04T20:59:37.756" v="2652" actId="1035"/>
          <ac:spMkLst>
            <pc:docMk/>
            <pc:sldMk cId="703555829" sldId="2147483100"/>
            <ac:spMk id="16" creationId="{482E173C-8B05-DD77-B980-DB54EECACD7A}"/>
          </ac:spMkLst>
        </pc:spChg>
        <pc:spChg chg="add mod">
          <ac:chgData name="Hixson, Lorraine" userId="c5a16fae-545d-4240-8d50-bb38b1c97d86" providerId="ADAL" clId="{D044FF94-BB29-49E6-9B14-C6A35E4852BB}" dt="2024-04-04T21:00:43.552" v="2656" actId="14100"/>
          <ac:spMkLst>
            <pc:docMk/>
            <pc:sldMk cId="703555829" sldId="2147483100"/>
            <ac:spMk id="17" creationId="{92701DCF-FB88-E53F-E359-D0F968923073}"/>
          </ac:spMkLst>
        </pc:spChg>
        <pc:spChg chg="add mod">
          <ac:chgData name="Hixson, Lorraine" userId="c5a16fae-545d-4240-8d50-bb38b1c97d86" providerId="ADAL" clId="{D044FF94-BB29-49E6-9B14-C6A35E4852BB}" dt="2024-04-03T23:47:10.863" v="617"/>
          <ac:spMkLst>
            <pc:docMk/>
            <pc:sldMk cId="703555829" sldId="2147483100"/>
            <ac:spMk id="18" creationId="{09BF58A8-D363-D2E8-D9DB-2C7A9931871A}"/>
          </ac:spMkLst>
        </pc:spChg>
        <pc:spChg chg="add mod">
          <ac:chgData name="Hixson, Lorraine" userId="c5a16fae-545d-4240-8d50-bb38b1c97d86" providerId="ADAL" clId="{D044FF94-BB29-49E6-9B14-C6A35E4852BB}" dt="2024-04-03T23:47:10.863" v="617"/>
          <ac:spMkLst>
            <pc:docMk/>
            <pc:sldMk cId="703555829" sldId="2147483100"/>
            <ac:spMk id="19" creationId="{B2FFB1CA-68F9-067A-6385-0A4D6C9C8435}"/>
          </ac:spMkLst>
        </pc:spChg>
        <pc:spChg chg="add mod">
          <ac:chgData name="Hixson, Lorraine" userId="c5a16fae-545d-4240-8d50-bb38b1c97d86" providerId="ADAL" clId="{D044FF94-BB29-49E6-9B14-C6A35E4852BB}" dt="2024-04-03T23:47:10.863" v="617"/>
          <ac:spMkLst>
            <pc:docMk/>
            <pc:sldMk cId="703555829" sldId="2147483100"/>
            <ac:spMk id="20" creationId="{566C0BE4-5562-9220-2859-D7BB1D13EAC0}"/>
          </ac:spMkLst>
        </pc:spChg>
        <pc:spChg chg="add mod">
          <ac:chgData name="Hixson, Lorraine" userId="c5a16fae-545d-4240-8d50-bb38b1c97d86" providerId="ADAL" clId="{D044FF94-BB29-49E6-9B14-C6A35E4852BB}" dt="2024-04-03T23:47:10.863" v="617"/>
          <ac:spMkLst>
            <pc:docMk/>
            <pc:sldMk cId="703555829" sldId="2147483100"/>
            <ac:spMk id="21" creationId="{433AC4A5-2616-70B6-91F3-22B8AA177FCE}"/>
          </ac:spMkLst>
        </pc:spChg>
        <pc:spChg chg="add mod">
          <ac:chgData name="Hixson, Lorraine" userId="c5a16fae-545d-4240-8d50-bb38b1c97d86" providerId="ADAL" clId="{D044FF94-BB29-49E6-9B14-C6A35E4852BB}" dt="2024-04-03T23:47:10.863" v="617"/>
          <ac:spMkLst>
            <pc:docMk/>
            <pc:sldMk cId="703555829" sldId="2147483100"/>
            <ac:spMk id="22" creationId="{3090A244-C06F-D967-2F2E-E248FFBEB2B7}"/>
          </ac:spMkLst>
        </pc:spChg>
        <pc:spChg chg="add mod">
          <ac:chgData name="Hixson, Lorraine" userId="c5a16fae-545d-4240-8d50-bb38b1c97d86" providerId="ADAL" clId="{D044FF94-BB29-49E6-9B14-C6A35E4852BB}" dt="2024-04-03T23:47:10.863" v="617"/>
          <ac:spMkLst>
            <pc:docMk/>
            <pc:sldMk cId="703555829" sldId="2147483100"/>
            <ac:spMk id="23" creationId="{D7F6E2CB-B89A-2D53-BBAC-7146BFF974A7}"/>
          </ac:spMkLst>
        </pc:spChg>
        <pc:spChg chg="add mod">
          <ac:chgData name="Hixson, Lorraine" userId="c5a16fae-545d-4240-8d50-bb38b1c97d86" providerId="ADAL" clId="{D044FF94-BB29-49E6-9B14-C6A35E4852BB}" dt="2024-04-03T23:47:10.863" v="617"/>
          <ac:spMkLst>
            <pc:docMk/>
            <pc:sldMk cId="703555829" sldId="2147483100"/>
            <ac:spMk id="24" creationId="{BC04E8F3-6AEC-5D02-A065-E05FE3336E3F}"/>
          </ac:spMkLst>
        </pc:spChg>
        <pc:spChg chg="add mod">
          <ac:chgData name="Hixson, Lorraine" userId="c5a16fae-545d-4240-8d50-bb38b1c97d86" providerId="ADAL" clId="{D044FF94-BB29-49E6-9B14-C6A35E4852BB}" dt="2024-04-04T20:59:37.756" v="2652" actId="1035"/>
          <ac:spMkLst>
            <pc:docMk/>
            <pc:sldMk cId="703555829" sldId="2147483100"/>
            <ac:spMk id="25" creationId="{AF4E6F8E-24F0-0B38-0089-3A2C28055750}"/>
          </ac:spMkLst>
        </pc:spChg>
        <pc:spChg chg="add mod">
          <ac:chgData name="Hixson, Lorraine" userId="c5a16fae-545d-4240-8d50-bb38b1c97d86" providerId="ADAL" clId="{D044FF94-BB29-49E6-9B14-C6A35E4852BB}" dt="2024-04-04T20:59:37.756" v="2652" actId="1035"/>
          <ac:spMkLst>
            <pc:docMk/>
            <pc:sldMk cId="703555829" sldId="2147483100"/>
            <ac:spMk id="27" creationId="{CD27066E-A6FD-BFB7-600E-E85E1B26E4C9}"/>
          </ac:spMkLst>
        </pc:spChg>
        <pc:spChg chg="add mod">
          <ac:chgData name="Hixson, Lorraine" userId="c5a16fae-545d-4240-8d50-bb38b1c97d86" providerId="ADAL" clId="{D044FF94-BB29-49E6-9B14-C6A35E4852BB}" dt="2024-04-04T20:59:37.756" v="2652" actId="1035"/>
          <ac:spMkLst>
            <pc:docMk/>
            <pc:sldMk cId="703555829" sldId="2147483100"/>
            <ac:spMk id="28" creationId="{1BC22C00-B570-126A-24C3-381771B67517}"/>
          </ac:spMkLst>
        </pc:spChg>
        <pc:spChg chg="add mod">
          <ac:chgData name="Hixson, Lorraine" userId="c5a16fae-545d-4240-8d50-bb38b1c97d86" providerId="ADAL" clId="{D044FF94-BB29-49E6-9B14-C6A35E4852BB}" dt="2024-04-03T23:47:10.863" v="617"/>
          <ac:spMkLst>
            <pc:docMk/>
            <pc:sldMk cId="703555829" sldId="2147483100"/>
            <ac:spMk id="29" creationId="{79A13DE0-C85D-A851-1DCF-9D113D7560A1}"/>
          </ac:spMkLst>
        </pc:spChg>
        <pc:spChg chg="add mod">
          <ac:chgData name="Hixson, Lorraine" userId="c5a16fae-545d-4240-8d50-bb38b1c97d86" providerId="ADAL" clId="{D044FF94-BB29-49E6-9B14-C6A35E4852BB}" dt="2024-04-04T20:59:52.802" v="2654" actId="1036"/>
          <ac:spMkLst>
            <pc:docMk/>
            <pc:sldMk cId="703555829" sldId="2147483100"/>
            <ac:spMk id="30" creationId="{C54870A9-0DF9-3E26-86D7-1CE6EA974F80}"/>
          </ac:spMkLst>
        </pc:spChg>
        <pc:spChg chg="add mod">
          <ac:chgData name="Hixson, Lorraine" userId="c5a16fae-545d-4240-8d50-bb38b1c97d86" providerId="ADAL" clId="{D044FF94-BB29-49E6-9B14-C6A35E4852BB}" dt="2024-04-04T21:00:19.168" v="2655" actId="553"/>
          <ac:spMkLst>
            <pc:docMk/>
            <pc:sldMk cId="703555829" sldId="2147483100"/>
            <ac:spMk id="31" creationId="{6434C150-3BAC-2DE3-C559-17A60E4DA71F}"/>
          </ac:spMkLst>
        </pc:spChg>
        <pc:spChg chg="add mod">
          <ac:chgData name="Hixson, Lorraine" userId="c5a16fae-545d-4240-8d50-bb38b1c97d86" providerId="ADAL" clId="{D044FF94-BB29-49E6-9B14-C6A35E4852BB}" dt="2024-04-03T23:47:10.863" v="617"/>
          <ac:spMkLst>
            <pc:docMk/>
            <pc:sldMk cId="703555829" sldId="2147483100"/>
            <ac:spMk id="32" creationId="{5F995057-B5D7-E5B4-8F44-F096615FFE37}"/>
          </ac:spMkLst>
        </pc:spChg>
        <pc:spChg chg="add mod">
          <ac:chgData name="Hixson, Lorraine" userId="c5a16fae-545d-4240-8d50-bb38b1c97d86" providerId="ADAL" clId="{D044FF94-BB29-49E6-9B14-C6A35E4852BB}" dt="2024-04-03T23:47:10.863" v="617"/>
          <ac:spMkLst>
            <pc:docMk/>
            <pc:sldMk cId="703555829" sldId="2147483100"/>
            <ac:spMk id="33" creationId="{F82DF0CA-CC00-B3B6-DA60-4A3704BDC5C7}"/>
          </ac:spMkLst>
        </pc:spChg>
        <pc:spChg chg="add mod">
          <ac:chgData name="Hixson, Lorraine" userId="c5a16fae-545d-4240-8d50-bb38b1c97d86" providerId="ADAL" clId="{D044FF94-BB29-49E6-9B14-C6A35E4852BB}" dt="2024-04-03T23:47:10.863" v="617"/>
          <ac:spMkLst>
            <pc:docMk/>
            <pc:sldMk cId="703555829" sldId="2147483100"/>
            <ac:spMk id="34" creationId="{9EC11AEE-185D-9379-60BE-121899F0335B}"/>
          </ac:spMkLst>
        </pc:spChg>
        <pc:spChg chg="add mod">
          <ac:chgData name="Hixson, Lorraine" userId="c5a16fae-545d-4240-8d50-bb38b1c97d86" providerId="ADAL" clId="{D044FF94-BB29-49E6-9B14-C6A35E4852BB}" dt="2024-04-03T23:47:10.863" v="617"/>
          <ac:spMkLst>
            <pc:docMk/>
            <pc:sldMk cId="703555829" sldId="2147483100"/>
            <ac:spMk id="35" creationId="{965DFF06-F0F9-39F0-E6EE-B755DC478C43}"/>
          </ac:spMkLst>
        </pc:spChg>
        <pc:spChg chg="add mod">
          <ac:chgData name="Hixson, Lorraine" userId="c5a16fae-545d-4240-8d50-bb38b1c97d86" providerId="ADAL" clId="{D044FF94-BB29-49E6-9B14-C6A35E4852BB}" dt="2024-04-03T23:47:10.863" v="617"/>
          <ac:spMkLst>
            <pc:docMk/>
            <pc:sldMk cId="703555829" sldId="2147483100"/>
            <ac:spMk id="36" creationId="{15CA75C7-34E4-EC07-B122-B7407DB1E14A}"/>
          </ac:spMkLst>
        </pc:spChg>
        <pc:spChg chg="add mod">
          <ac:chgData name="Hixson, Lorraine" userId="c5a16fae-545d-4240-8d50-bb38b1c97d86" providerId="ADAL" clId="{D044FF94-BB29-49E6-9B14-C6A35E4852BB}" dt="2024-04-03T23:47:10.863" v="617"/>
          <ac:spMkLst>
            <pc:docMk/>
            <pc:sldMk cId="703555829" sldId="2147483100"/>
            <ac:spMk id="37" creationId="{3C4DF827-D3F2-2C1F-792A-83BEC995982B}"/>
          </ac:spMkLst>
        </pc:spChg>
        <pc:spChg chg="add mod">
          <ac:chgData name="Hixson, Lorraine" userId="c5a16fae-545d-4240-8d50-bb38b1c97d86" providerId="ADAL" clId="{D044FF94-BB29-49E6-9B14-C6A35E4852BB}" dt="2024-04-03T23:47:10.863" v="617"/>
          <ac:spMkLst>
            <pc:docMk/>
            <pc:sldMk cId="703555829" sldId="2147483100"/>
            <ac:spMk id="38" creationId="{92DF8A64-4C36-851A-728B-10256B15BB4F}"/>
          </ac:spMkLst>
        </pc:spChg>
        <pc:spChg chg="add mod">
          <ac:chgData name="Hixson, Lorraine" userId="c5a16fae-545d-4240-8d50-bb38b1c97d86" providerId="ADAL" clId="{D044FF94-BB29-49E6-9B14-C6A35E4852BB}" dt="2024-04-03T23:47:10.863" v="617"/>
          <ac:spMkLst>
            <pc:docMk/>
            <pc:sldMk cId="703555829" sldId="2147483100"/>
            <ac:spMk id="39" creationId="{D3B6F14A-E582-C3E3-0647-019344C0B49F}"/>
          </ac:spMkLst>
        </pc:spChg>
        <pc:spChg chg="add mod">
          <ac:chgData name="Hixson, Lorraine" userId="c5a16fae-545d-4240-8d50-bb38b1c97d86" providerId="ADAL" clId="{D044FF94-BB29-49E6-9B14-C6A35E4852BB}" dt="2024-04-03T23:47:10.863" v="617"/>
          <ac:spMkLst>
            <pc:docMk/>
            <pc:sldMk cId="703555829" sldId="2147483100"/>
            <ac:spMk id="40" creationId="{E81350DC-48C2-9D8A-5A93-34F17C98F84C}"/>
          </ac:spMkLst>
        </pc:spChg>
        <pc:spChg chg="add mod">
          <ac:chgData name="Hixson, Lorraine" userId="c5a16fae-545d-4240-8d50-bb38b1c97d86" providerId="ADAL" clId="{D044FF94-BB29-49E6-9B14-C6A35E4852BB}" dt="2024-04-03T23:47:10.863" v="617"/>
          <ac:spMkLst>
            <pc:docMk/>
            <pc:sldMk cId="703555829" sldId="2147483100"/>
            <ac:spMk id="41" creationId="{F1F8037F-B3B4-B292-8C18-AB3557D0C5D8}"/>
          </ac:spMkLst>
        </pc:spChg>
        <pc:spChg chg="add mod">
          <ac:chgData name="Hixson, Lorraine" userId="c5a16fae-545d-4240-8d50-bb38b1c97d86" providerId="ADAL" clId="{D044FF94-BB29-49E6-9B14-C6A35E4852BB}" dt="2024-04-03T23:47:10.863" v="617"/>
          <ac:spMkLst>
            <pc:docMk/>
            <pc:sldMk cId="703555829" sldId="2147483100"/>
            <ac:spMk id="42" creationId="{C93DDBA0-E1E1-CD93-785D-AE43EEE2C388}"/>
          </ac:spMkLst>
        </pc:spChg>
        <pc:spChg chg="add mod">
          <ac:chgData name="Hixson, Lorraine" userId="c5a16fae-545d-4240-8d50-bb38b1c97d86" providerId="ADAL" clId="{D044FF94-BB29-49E6-9B14-C6A35E4852BB}" dt="2024-04-03T23:47:10.863" v="617"/>
          <ac:spMkLst>
            <pc:docMk/>
            <pc:sldMk cId="703555829" sldId="2147483100"/>
            <ac:spMk id="43" creationId="{32B84BB1-764B-569F-0FF5-48762C469954}"/>
          </ac:spMkLst>
        </pc:spChg>
        <pc:spChg chg="add mod">
          <ac:chgData name="Hixson, Lorraine" userId="c5a16fae-545d-4240-8d50-bb38b1c97d86" providerId="ADAL" clId="{D044FF94-BB29-49E6-9B14-C6A35E4852BB}" dt="2024-04-03T23:47:10.863" v="617"/>
          <ac:spMkLst>
            <pc:docMk/>
            <pc:sldMk cId="703555829" sldId="2147483100"/>
            <ac:spMk id="44" creationId="{FC9F38B9-608E-7F96-7E73-7B6DF3AA1667}"/>
          </ac:spMkLst>
        </pc:spChg>
        <pc:spChg chg="add mod">
          <ac:chgData name="Hixson, Lorraine" userId="c5a16fae-545d-4240-8d50-bb38b1c97d86" providerId="ADAL" clId="{D044FF94-BB29-49E6-9B14-C6A35E4852BB}" dt="2024-04-03T23:47:10.863" v="617"/>
          <ac:spMkLst>
            <pc:docMk/>
            <pc:sldMk cId="703555829" sldId="2147483100"/>
            <ac:spMk id="45" creationId="{3B6E5454-5E4A-62DD-3270-51BDE9023CDB}"/>
          </ac:spMkLst>
        </pc:spChg>
        <pc:spChg chg="add mod">
          <ac:chgData name="Hixson, Lorraine" userId="c5a16fae-545d-4240-8d50-bb38b1c97d86" providerId="ADAL" clId="{D044FF94-BB29-49E6-9B14-C6A35E4852BB}" dt="2024-04-03T23:47:10.863" v="617"/>
          <ac:spMkLst>
            <pc:docMk/>
            <pc:sldMk cId="703555829" sldId="2147483100"/>
            <ac:spMk id="46" creationId="{992781BA-6C7A-7484-1EF7-65C4409DA703}"/>
          </ac:spMkLst>
        </pc:spChg>
        <pc:spChg chg="add mod">
          <ac:chgData name="Hixson, Lorraine" userId="c5a16fae-545d-4240-8d50-bb38b1c97d86" providerId="ADAL" clId="{D044FF94-BB29-49E6-9B14-C6A35E4852BB}" dt="2024-04-03T23:47:10.863" v="617"/>
          <ac:spMkLst>
            <pc:docMk/>
            <pc:sldMk cId="703555829" sldId="2147483100"/>
            <ac:spMk id="47" creationId="{FFADD07D-4C60-5A08-FD6C-B8B006E8F43B}"/>
          </ac:spMkLst>
        </pc:spChg>
        <pc:spChg chg="add mod">
          <ac:chgData name="Hixson, Lorraine" userId="c5a16fae-545d-4240-8d50-bb38b1c97d86" providerId="ADAL" clId="{D044FF94-BB29-49E6-9B14-C6A35E4852BB}" dt="2024-04-03T23:47:10.863" v="617"/>
          <ac:spMkLst>
            <pc:docMk/>
            <pc:sldMk cId="703555829" sldId="2147483100"/>
            <ac:spMk id="48" creationId="{BD4C03CB-2D31-5370-3F1F-005A0888F154}"/>
          </ac:spMkLst>
        </pc:spChg>
        <pc:spChg chg="add mod">
          <ac:chgData name="Hixson, Lorraine" userId="c5a16fae-545d-4240-8d50-bb38b1c97d86" providerId="ADAL" clId="{D044FF94-BB29-49E6-9B14-C6A35E4852BB}" dt="2024-04-03T23:47:10.863" v="617"/>
          <ac:spMkLst>
            <pc:docMk/>
            <pc:sldMk cId="703555829" sldId="2147483100"/>
            <ac:spMk id="49" creationId="{F6748BB7-85C4-F837-5AE7-C3B3B1B0D222}"/>
          </ac:spMkLst>
        </pc:spChg>
        <pc:spChg chg="add mod">
          <ac:chgData name="Hixson, Lorraine" userId="c5a16fae-545d-4240-8d50-bb38b1c97d86" providerId="ADAL" clId="{D044FF94-BB29-49E6-9B14-C6A35E4852BB}" dt="2024-04-03T23:47:10.863" v="617"/>
          <ac:spMkLst>
            <pc:docMk/>
            <pc:sldMk cId="703555829" sldId="2147483100"/>
            <ac:spMk id="50" creationId="{E8C87152-C77D-5BB9-B415-2533AE99B5E8}"/>
          </ac:spMkLst>
        </pc:spChg>
        <pc:spChg chg="add mod">
          <ac:chgData name="Hixson, Lorraine" userId="c5a16fae-545d-4240-8d50-bb38b1c97d86" providerId="ADAL" clId="{D044FF94-BB29-49E6-9B14-C6A35E4852BB}" dt="2024-04-03T23:47:10.863" v="617"/>
          <ac:spMkLst>
            <pc:docMk/>
            <pc:sldMk cId="703555829" sldId="2147483100"/>
            <ac:spMk id="51" creationId="{26152B82-DCF4-985C-7A2E-DEA43FA2EFD2}"/>
          </ac:spMkLst>
        </pc:spChg>
        <pc:spChg chg="add mod">
          <ac:chgData name="Hixson, Lorraine" userId="c5a16fae-545d-4240-8d50-bb38b1c97d86" providerId="ADAL" clId="{D044FF94-BB29-49E6-9B14-C6A35E4852BB}" dt="2024-04-03T23:47:10.863" v="617"/>
          <ac:spMkLst>
            <pc:docMk/>
            <pc:sldMk cId="703555829" sldId="2147483100"/>
            <ac:spMk id="52" creationId="{5C003BF1-E2FA-5022-C895-B342F6F5D292}"/>
          </ac:spMkLst>
        </pc:spChg>
        <pc:spChg chg="add mod">
          <ac:chgData name="Hixson, Lorraine" userId="c5a16fae-545d-4240-8d50-bb38b1c97d86" providerId="ADAL" clId="{D044FF94-BB29-49E6-9B14-C6A35E4852BB}" dt="2024-04-03T23:47:10.863" v="617"/>
          <ac:spMkLst>
            <pc:docMk/>
            <pc:sldMk cId="703555829" sldId="2147483100"/>
            <ac:spMk id="53" creationId="{7C89567B-4E8F-2533-783E-90923B715DAC}"/>
          </ac:spMkLst>
        </pc:spChg>
        <pc:spChg chg="add mod">
          <ac:chgData name="Hixson, Lorraine" userId="c5a16fae-545d-4240-8d50-bb38b1c97d86" providerId="ADAL" clId="{D044FF94-BB29-49E6-9B14-C6A35E4852BB}" dt="2024-04-04T20:59:52.802" v="2654" actId="1036"/>
          <ac:spMkLst>
            <pc:docMk/>
            <pc:sldMk cId="703555829" sldId="2147483100"/>
            <ac:spMk id="54" creationId="{EFC9C077-EF68-DDE3-FD53-ADFB20BC1B6B}"/>
          </ac:spMkLst>
        </pc:spChg>
        <pc:spChg chg="add del mod">
          <ac:chgData name="Hixson, Lorraine" userId="c5a16fae-545d-4240-8d50-bb38b1c97d86" providerId="ADAL" clId="{D044FF94-BB29-49E6-9B14-C6A35E4852BB}" dt="2024-04-03T23:48:25.580" v="632" actId="478"/>
          <ac:spMkLst>
            <pc:docMk/>
            <pc:sldMk cId="703555829" sldId="2147483100"/>
            <ac:spMk id="55" creationId="{A29B90B1-2ADB-B65E-6716-76C7613B6AF7}"/>
          </ac:spMkLst>
        </pc:spChg>
        <pc:spChg chg="add mod">
          <ac:chgData name="Hixson, Lorraine" userId="c5a16fae-545d-4240-8d50-bb38b1c97d86" providerId="ADAL" clId="{D044FF94-BB29-49E6-9B14-C6A35E4852BB}" dt="2024-04-04T20:59:37.756" v="2652" actId="1035"/>
          <ac:spMkLst>
            <pc:docMk/>
            <pc:sldMk cId="703555829" sldId="2147483100"/>
            <ac:spMk id="56" creationId="{BF83EB6B-D6D5-3A82-A547-909A22953DE4}"/>
          </ac:spMkLst>
        </pc:spChg>
        <pc:spChg chg="add mod">
          <ac:chgData name="Hixson, Lorraine" userId="c5a16fae-545d-4240-8d50-bb38b1c97d86" providerId="ADAL" clId="{D044FF94-BB29-49E6-9B14-C6A35E4852BB}" dt="2024-04-04T21:00:19.168" v="2655" actId="553"/>
          <ac:spMkLst>
            <pc:docMk/>
            <pc:sldMk cId="703555829" sldId="2147483100"/>
            <ac:spMk id="57" creationId="{FD0D0DEA-F5D1-6AC4-F395-9D1275FB5C71}"/>
          </ac:spMkLst>
        </pc:spChg>
        <pc:spChg chg="add mod">
          <ac:chgData name="Hixson, Lorraine" userId="c5a16fae-545d-4240-8d50-bb38b1c97d86" providerId="ADAL" clId="{D044FF94-BB29-49E6-9B14-C6A35E4852BB}" dt="2024-04-04T21:00:19.168" v="2655" actId="553"/>
          <ac:spMkLst>
            <pc:docMk/>
            <pc:sldMk cId="703555829" sldId="2147483100"/>
            <ac:spMk id="58" creationId="{65928113-7CC1-C52B-E44D-701086CBF0D0}"/>
          </ac:spMkLst>
        </pc:spChg>
        <pc:spChg chg="add mod">
          <ac:chgData name="Hixson, Lorraine" userId="c5a16fae-545d-4240-8d50-bb38b1c97d86" providerId="ADAL" clId="{D044FF94-BB29-49E6-9B14-C6A35E4852BB}" dt="2024-04-04T21:00:19.168" v="2655" actId="553"/>
          <ac:spMkLst>
            <pc:docMk/>
            <pc:sldMk cId="703555829" sldId="2147483100"/>
            <ac:spMk id="59" creationId="{1CA91200-4117-000D-20A8-92571025B0F2}"/>
          </ac:spMkLst>
        </pc:spChg>
        <pc:spChg chg="add mod">
          <ac:chgData name="Hixson, Lorraine" userId="c5a16fae-545d-4240-8d50-bb38b1c97d86" providerId="ADAL" clId="{D044FF94-BB29-49E6-9B14-C6A35E4852BB}" dt="2024-04-04T21:00:19.168" v="2655" actId="553"/>
          <ac:spMkLst>
            <pc:docMk/>
            <pc:sldMk cId="703555829" sldId="2147483100"/>
            <ac:spMk id="60" creationId="{BD58BDB1-4B87-DD55-BCBF-1D41D5D467D8}"/>
          </ac:spMkLst>
        </pc:spChg>
        <pc:spChg chg="add mod">
          <ac:chgData name="Hixson, Lorraine" userId="c5a16fae-545d-4240-8d50-bb38b1c97d86" providerId="ADAL" clId="{D044FF94-BB29-49E6-9B14-C6A35E4852BB}" dt="2024-04-03T23:48:41.822" v="634"/>
          <ac:spMkLst>
            <pc:docMk/>
            <pc:sldMk cId="703555829" sldId="2147483100"/>
            <ac:spMk id="61" creationId="{84D9BECE-668D-F8FB-678A-97DBDF82F5CF}"/>
          </ac:spMkLst>
        </pc:spChg>
        <pc:spChg chg="add mod">
          <ac:chgData name="Hixson, Lorraine" userId="c5a16fae-545d-4240-8d50-bb38b1c97d86" providerId="ADAL" clId="{D044FF94-BB29-49E6-9B14-C6A35E4852BB}" dt="2024-04-04T20:59:37.756" v="2652" actId="1035"/>
          <ac:spMkLst>
            <pc:docMk/>
            <pc:sldMk cId="703555829" sldId="2147483100"/>
            <ac:spMk id="62" creationId="{2C613C33-F91D-6BE1-84EC-740BC04A38CC}"/>
          </ac:spMkLst>
        </pc:spChg>
        <pc:spChg chg="add mod">
          <ac:chgData name="Hixson, Lorraine" userId="c5a16fae-545d-4240-8d50-bb38b1c97d86" providerId="ADAL" clId="{D044FF94-BB29-49E6-9B14-C6A35E4852BB}" dt="2024-04-04T20:59:37.756" v="2652" actId="1035"/>
          <ac:spMkLst>
            <pc:docMk/>
            <pc:sldMk cId="703555829" sldId="2147483100"/>
            <ac:spMk id="63" creationId="{FDAB6367-AFBC-B5B4-FA5B-1AB7396D88B5}"/>
          </ac:spMkLst>
        </pc:spChg>
        <pc:spChg chg="add mod">
          <ac:chgData name="Hixson, Lorraine" userId="c5a16fae-545d-4240-8d50-bb38b1c97d86" providerId="ADAL" clId="{D044FF94-BB29-49E6-9B14-C6A35E4852BB}" dt="2024-04-04T21:00:43.552" v="2656" actId="14100"/>
          <ac:spMkLst>
            <pc:docMk/>
            <pc:sldMk cId="703555829" sldId="2147483100"/>
            <ac:spMk id="64" creationId="{FAC4F081-A270-8FB5-CEBF-83C56C8891F2}"/>
          </ac:spMkLst>
        </pc:spChg>
        <pc:spChg chg="add mod">
          <ac:chgData name="Hixson, Lorraine" userId="c5a16fae-545d-4240-8d50-bb38b1c97d86" providerId="ADAL" clId="{D044FF94-BB29-49E6-9B14-C6A35E4852BB}" dt="2024-04-04T20:59:37.756" v="2652" actId="1035"/>
          <ac:spMkLst>
            <pc:docMk/>
            <pc:sldMk cId="703555829" sldId="2147483100"/>
            <ac:spMk id="65" creationId="{349E0EDD-4F7E-6803-698B-E4F7D304A01A}"/>
          </ac:spMkLst>
        </pc:spChg>
        <pc:spChg chg="add mod">
          <ac:chgData name="Hixson, Lorraine" userId="c5a16fae-545d-4240-8d50-bb38b1c97d86" providerId="ADAL" clId="{D044FF94-BB29-49E6-9B14-C6A35E4852BB}" dt="2024-04-04T21:00:19.168" v="2655" actId="553"/>
          <ac:spMkLst>
            <pc:docMk/>
            <pc:sldMk cId="703555829" sldId="2147483100"/>
            <ac:spMk id="66" creationId="{E080A865-49B8-1FAE-8F07-5A516BE2D5DC}"/>
          </ac:spMkLst>
        </pc:spChg>
        <pc:spChg chg="add mod">
          <ac:chgData name="Hixson, Lorraine" userId="c5a16fae-545d-4240-8d50-bb38b1c97d86" providerId="ADAL" clId="{D044FF94-BB29-49E6-9B14-C6A35E4852BB}" dt="2024-04-04T20:59:37.756" v="2652" actId="1035"/>
          <ac:spMkLst>
            <pc:docMk/>
            <pc:sldMk cId="703555829" sldId="2147483100"/>
            <ac:spMk id="67" creationId="{AAC88F6A-EF8E-37F1-389B-7006312AFBCD}"/>
          </ac:spMkLst>
        </pc:spChg>
        <pc:spChg chg="add mod">
          <ac:chgData name="Hixson, Lorraine" userId="c5a16fae-545d-4240-8d50-bb38b1c97d86" providerId="ADAL" clId="{D044FF94-BB29-49E6-9B14-C6A35E4852BB}" dt="2024-04-04T21:00:19.168" v="2655" actId="553"/>
          <ac:spMkLst>
            <pc:docMk/>
            <pc:sldMk cId="703555829" sldId="2147483100"/>
            <ac:spMk id="68" creationId="{7966AB10-5F24-6930-57A7-CBBD36A3F011}"/>
          </ac:spMkLst>
        </pc:spChg>
        <pc:spChg chg="add mod">
          <ac:chgData name="Hixson, Lorraine" userId="c5a16fae-545d-4240-8d50-bb38b1c97d86" providerId="ADAL" clId="{D044FF94-BB29-49E6-9B14-C6A35E4852BB}" dt="2024-04-04T20:59:37.756" v="2652" actId="1035"/>
          <ac:spMkLst>
            <pc:docMk/>
            <pc:sldMk cId="703555829" sldId="2147483100"/>
            <ac:spMk id="69" creationId="{57B62F19-6A04-6005-E6A6-2A8D18D55031}"/>
          </ac:spMkLst>
        </pc:spChg>
        <pc:spChg chg="add mod">
          <ac:chgData name="Hixson, Lorraine" userId="c5a16fae-545d-4240-8d50-bb38b1c97d86" providerId="ADAL" clId="{D044FF94-BB29-49E6-9B14-C6A35E4852BB}" dt="2024-04-04T21:00:19.168" v="2655" actId="553"/>
          <ac:spMkLst>
            <pc:docMk/>
            <pc:sldMk cId="703555829" sldId="2147483100"/>
            <ac:spMk id="70" creationId="{94AED6BE-AFED-94D0-2723-8639866D345E}"/>
          </ac:spMkLst>
        </pc:spChg>
        <pc:spChg chg="add mod">
          <ac:chgData name="Hixson, Lorraine" userId="c5a16fae-545d-4240-8d50-bb38b1c97d86" providerId="ADAL" clId="{D044FF94-BB29-49E6-9B14-C6A35E4852BB}" dt="2024-04-04T20:59:37.756" v="2652" actId="1035"/>
          <ac:spMkLst>
            <pc:docMk/>
            <pc:sldMk cId="703555829" sldId="2147483100"/>
            <ac:spMk id="71" creationId="{E522CEB9-D29E-E611-7893-370923C00E2E}"/>
          </ac:spMkLst>
        </pc:spChg>
        <pc:spChg chg="add mod">
          <ac:chgData name="Hixson, Lorraine" userId="c5a16fae-545d-4240-8d50-bb38b1c97d86" providerId="ADAL" clId="{D044FF94-BB29-49E6-9B14-C6A35E4852BB}" dt="2024-04-04T21:00:19.168" v="2655" actId="553"/>
          <ac:spMkLst>
            <pc:docMk/>
            <pc:sldMk cId="703555829" sldId="2147483100"/>
            <ac:spMk id="72" creationId="{3DFE4292-0DEB-7941-68E4-36DE2D3970CD}"/>
          </ac:spMkLst>
        </pc:spChg>
        <pc:spChg chg="add mod">
          <ac:chgData name="Hixson, Lorraine" userId="c5a16fae-545d-4240-8d50-bb38b1c97d86" providerId="ADAL" clId="{D044FF94-BB29-49E6-9B14-C6A35E4852BB}" dt="2024-04-04T21:00:19.168" v="2655" actId="553"/>
          <ac:spMkLst>
            <pc:docMk/>
            <pc:sldMk cId="703555829" sldId="2147483100"/>
            <ac:spMk id="73" creationId="{EB672BE2-3DD3-7478-A8A8-A524B8A303B6}"/>
          </ac:spMkLst>
        </pc:spChg>
        <pc:spChg chg="add mod">
          <ac:chgData name="Hixson, Lorraine" userId="c5a16fae-545d-4240-8d50-bb38b1c97d86" providerId="ADAL" clId="{D044FF94-BB29-49E6-9B14-C6A35E4852BB}" dt="2024-04-04T21:00:19.168" v="2655" actId="553"/>
          <ac:spMkLst>
            <pc:docMk/>
            <pc:sldMk cId="703555829" sldId="2147483100"/>
            <ac:spMk id="74" creationId="{2A7F17E0-1AB2-4AA2-3687-A1FBAF913D14}"/>
          </ac:spMkLst>
        </pc:spChg>
        <pc:spChg chg="add mod">
          <ac:chgData name="Hixson, Lorraine" userId="c5a16fae-545d-4240-8d50-bb38b1c97d86" providerId="ADAL" clId="{D044FF94-BB29-49E6-9B14-C6A35E4852BB}" dt="2024-04-03T23:48:41.822" v="634"/>
          <ac:spMkLst>
            <pc:docMk/>
            <pc:sldMk cId="703555829" sldId="2147483100"/>
            <ac:spMk id="75" creationId="{D5D4E078-3FC5-3ABB-3A01-52A4CAFA170F}"/>
          </ac:spMkLst>
        </pc:spChg>
        <pc:spChg chg="add mod">
          <ac:chgData name="Hixson, Lorraine" userId="c5a16fae-545d-4240-8d50-bb38b1c97d86" providerId="ADAL" clId="{D044FF94-BB29-49E6-9B14-C6A35E4852BB}" dt="2024-04-03T23:48:41.822" v="634"/>
          <ac:spMkLst>
            <pc:docMk/>
            <pc:sldMk cId="703555829" sldId="2147483100"/>
            <ac:spMk id="76" creationId="{8ED654FE-527C-6002-A189-05AACAF10718}"/>
          </ac:spMkLst>
        </pc:spChg>
        <pc:spChg chg="add mod">
          <ac:chgData name="Hixson, Lorraine" userId="c5a16fae-545d-4240-8d50-bb38b1c97d86" providerId="ADAL" clId="{D044FF94-BB29-49E6-9B14-C6A35E4852BB}" dt="2024-04-03T23:48:41.822" v="634"/>
          <ac:spMkLst>
            <pc:docMk/>
            <pc:sldMk cId="703555829" sldId="2147483100"/>
            <ac:spMk id="77" creationId="{6FA02002-F915-204C-00BC-5DBB8557564F}"/>
          </ac:spMkLst>
        </pc:spChg>
        <pc:spChg chg="add mod">
          <ac:chgData name="Hixson, Lorraine" userId="c5a16fae-545d-4240-8d50-bb38b1c97d86" providerId="ADAL" clId="{D044FF94-BB29-49E6-9B14-C6A35E4852BB}" dt="2024-04-03T23:48:41.822" v="634"/>
          <ac:spMkLst>
            <pc:docMk/>
            <pc:sldMk cId="703555829" sldId="2147483100"/>
            <ac:spMk id="78" creationId="{E5B70DA6-1B0F-ECEF-A73A-3660E7A20994}"/>
          </ac:spMkLst>
        </pc:spChg>
        <pc:spChg chg="add mod">
          <ac:chgData name="Hixson, Lorraine" userId="c5a16fae-545d-4240-8d50-bb38b1c97d86" providerId="ADAL" clId="{D044FF94-BB29-49E6-9B14-C6A35E4852BB}" dt="2024-04-04T20:59:37.756" v="2652" actId="1035"/>
          <ac:spMkLst>
            <pc:docMk/>
            <pc:sldMk cId="703555829" sldId="2147483100"/>
            <ac:spMk id="79" creationId="{9A651826-89A4-B7A2-23AF-EBE3522AB295}"/>
          </ac:spMkLst>
        </pc:spChg>
        <pc:spChg chg="add mod">
          <ac:chgData name="Hixson, Lorraine" userId="c5a16fae-545d-4240-8d50-bb38b1c97d86" providerId="ADAL" clId="{D044FF94-BB29-49E6-9B14-C6A35E4852BB}" dt="2024-04-04T20:59:37.756" v="2652" actId="1035"/>
          <ac:spMkLst>
            <pc:docMk/>
            <pc:sldMk cId="703555829" sldId="2147483100"/>
            <ac:spMk id="80" creationId="{0DB72A0D-E3C9-E784-C31E-8F330A72F302}"/>
          </ac:spMkLst>
        </pc:spChg>
        <pc:spChg chg="add mod">
          <ac:chgData name="Hixson, Lorraine" userId="c5a16fae-545d-4240-8d50-bb38b1c97d86" providerId="ADAL" clId="{D044FF94-BB29-49E6-9B14-C6A35E4852BB}" dt="2024-04-04T20:59:37.756" v="2652" actId="1035"/>
          <ac:spMkLst>
            <pc:docMk/>
            <pc:sldMk cId="703555829" sldId="2147483100"/>
            <ac:spMk id="81" creationId="{A2798ABF-C3F6-D3C1-98E4-FFDE31FBBE6D}"/>
          </ac:spMkLst>
        </pc:spChg>
        <pc:spChg chg="add mod">
          <ac:chgData name="Hixson, Lorraine" userId="c5a16fae-545d-4240-8d50-bb38b1c97d86" providerId="ADAL" clId="{D044FF94-BB29-49E6-9B14-C6A35E4852BB}" dt="2024-04-04T20:59:37.756" v="2652" actId="1035"/>
          <ac:spMkLst>
            <pc:docMk/>
            <pc:sldMk cId="703555829" sldId="2147483100"/>
            <ac:spMk id="82" creationId="{41FB4973-A0A3-CC2E-8957-2926C6234FBA}"/>
          </ac:spMkLst>
        </pc:spChg>
        <pc:spChg chg="add del mod">
          <ac:chgData name="Hixson, Lorraine" userId="c5a16fae-545d-4240-8d50-bb38b1c97d86" providerId="ADAL" clId="{D044FF94-BB29-49E6-9B14-C6A35E4852BB}" dt="2024-04-03T23:48:48.590" v="635" actId="478"/>
          <ac:spMkLst>
            <pc:docMk/>
            <pc:sldMk cId="703555829" sldId="2147483100"/>
            <ac:spMk id="83" creationId="{11696F5E-AF1F-02E1-E59C-91845C75300A}"/>
          </ac:spMkLst>
        </pc:spChg>
        <pc:spChg chg="add mod">
          <ac:chgData name="Hixson, Lorraine" userId="c5a16fae-545d-4240-8d50-bb38b1c97d86" providerId="ADAL" clId="{D044FF94-BB29-49E6-9B14-C6A35E4852BB}" dt="2024-04-04T21:01:00.171" v="2686" actId="1037"/>
          <ac:spMkLst>
            <pc:docMk/>
            <pc:sldMk cId="703555829" sldId="2147483100"/>
            <ac:spMk id="84" creationId="{B6A658FE-D0E2-B4C0-78A3-20522C556244}"/>
          </ac:spMkLst>
        </pc:spChg>
        <pc:picChg chg="add mod">
          <ac:chgData name="Hixson, Lorraine" userId="c5a16fae-545d-4240-8d50-bb38b1c97d86" providerId="ADAL" clId="{D044FF94-BB29-49E6-9B14-C6A35E4852BB}" dt="2024-04-03T23:47:10.863" v="617"/>
          <ac:picMkLst>
            <pc:docMk/>
            <pc:sldMk cId="703555829" sldId="2147483100"/>
            <ac:picMk id="10" creationId="{25956AA5-9230-B4D1-290B-0B2F9BA10B9C}"/>
          </ac:picMkLst>
        </pc:picChg>
        <pc:picChg chg="add mod">
          <ac:chgData name="Hixson, Lorraine" userId="c5a16fae-545d-4240-8d50-bb38b1c97d86" providerId="ADAL" clId="{D044FF94-BB29-49E6-9B14-C6A35E4852BB}" dt="2024-04-03T23:48:41.822" v="634"/>
          <ac:picMkLst>
            <pc:docMk/>
            <pc:sldMk cId="703555829" sldId="2147483100"/>
            <ac:picMk id="26" creationId="{A3AC54AE-45C7-EC3D-8876-F4758C9F2E3A}"/>
          </ac:picMkLst>
        </pc:picChg>
      </pc:sldChg>
      <pc:sldChg chg="addSp modSp mod">
        <pc:chgData name="Hixson, Lorraine" userId="c5a16fae-545d-4240-8d50-bb38b1c97d86" providerId="ADAL" clId="{D044FF94-BB29-49E6-9B14-C6A35E4852BB}" dt="2024-04-04T17:48:01.233" v="2328" actId="20577"/>
        <pc:sldMkLst>
          <pc:docMk/>
          <pc:sldMk cId="3605068667" sldId="2147483101"/>
        </pc:sldMkLst>
        <pc:spChg chg="mod">
          <ac:chgData name="Hixson, Lorraine" userId="c5a16fae-545d-4240-8d50-bb38b1c97d86" providerId="ADAL" clId="{D044FF94-BB29-49E6-9B14-C6A35E4852BB}" dt="2024-04-04T17:48:01.233" v="2328" actId="20577"/>
          <ac:spMkLst>
            <pc:docMk/>
            <pc:sldMk cId="3605068667" sldId="2147483101"/>
            <ac:spMk id="4" creationId="{E71FCF97-E14C-D68D-7323-FBD30EFDE7F6}"/>
          </ac:spMkLst>
        </pc:spChg>
        <pc:spChg chg="add mod">
          <ac:chgData name="Hixson, Lorraine" userId="c5a16fae-545d-4240-8d50-bb38b1c97d86" providerId="ADAL" clId="{D044FF94-BB29-49E6-9B14-C6A35E4852BB}" dt="2024-04-03T23:50:16.499" v="658"/>
          <ac:spMkLst>
            <pc:docMk/>
            <pc:sldMk cId="3605068667" sldId="2147483101"/>
            <ac:spMk id="10" creationId="{10C72E50-FD3C-7602-F708-F9A25823AEA7}"/>
          </ac:spMkLst>
        </pc:spChg>
        <pc:spChg chg="add mod">
          <ac:chgData name="Hixson, Lorraine" userId="c5a16fae-545d-4240-8d50-bb38b1c97d86" providerId="ADAL" clId="{D044FF94-BB29-49E6-9B14-C6A35E4852BB}" dt="2024-04-03T23:54:47.942" v="668" actId="14100"/>
          <ac:spMkLst>
            <pc:docMk/>
            <pc:sldMk cId="3605068667" sldId="2147483101"/>
            <ac:spMk id="14" creationId="{33C8DB89-E6AE-D263-51E7-D905FF74B9F7}"/>
          </ac:spMkLst>
        </pc:spChg>
        <pc:spChg chg="add mod">
          <ac:chgData name="Hixson, Lorraine" userId="c5a16fae-545d-4240-8d50-bb38b1c97d86" providerId="ADAL" clId="{D044FF94-BB29-49E6-9B14-C6A35E4852BB}" dt="2024-04-03T23:50:16.499" v="658"/>
          <ac:spMkLst>
            <pc:docMk/>
            <pc:sldMk cId="3605068667" sldId="2147483101"/>
            <ac:spMk id="22" creationId="{C64666EA-9D75-9DBA-B40F-B57FFC33FF8A}"/>
          </ac:spMkLst>
        </pc:spChg>
        <pc:spChg chg="add mod">
          <ac:chgData name="Hixson, Lorraine" userId="c5a16fae-545d-4240-8d50-bb38b1c97d86" providerId="ADAL" clId="{D044FF94-BB29-49E6-9B14-C6A35E4852BB}" dt="2024-04-03T23:50:16.499" v="658"/>
          <ac:spMkLst>
            <pc:docMk/>
            <pc:sldMk cId="3605068667" sldId="2147483101"/>
            <ac:spMk id="23" creationId="{B1BE5D58-33DC-6B42-F1A0-7E522CF8E8B6}"/>
          </ac:spMkLst>
        </pc:spChg>
        <pc:spChg chg="add mod">
          <ac:chgData name="Hixson, Lorraine" userId="c5a16fae-545d-4240-8d50-bb38b1c97d86" providerId="ADAL" clId="{D044FF94-BB29-49E6-9B14-C6A35E4852BB}" dt="2024-04-03T23:50:16.499" v="658"/>
          <ac:spMkLst>
            <pc:docMk/>
            <pc:sldMk cId="3605068667" sldId="2147483101"/>
            <ac:spMk id="24" creationId="{D67F5812-44E1-A0BB-E80F-11382EC2CD18}"/>
          </ac:spMkLst>
        </pc:spChg>
        <pc:spChg chg="add mod">
          <ac:chgData name="Hixson, Lorraine" userId="c5a16fae-545d-4240-8d50-bb38b1c97d86" providerId="ADAL" clId="{D044FF94-BB29-49E6-9B14-C6A35E4852BB}" dt="2024-04-03T23:50:16.499" v="658"/>
          <ac:spMkLst>
            <pc:docMk/>
            <pc:sldMk cId="3605068667" sldId="2147483101"/>
            <ac:spMk id="25" creationId="{1A5FE0FE-3B19-96B9-9412-7773C1D9911B}"/>
          </ac:spMkLst>
        </pc:spChg>
        <pc:spChg chg="add mod">
          <ac:chgData name="Hixson, Lorraine" userId="c5a16fae-545d-4240-8d50-bb38b1c97d86" providerId="ADAL" clId="{D044FF94-BB29-49E6-9B14-C6A35E4852BB}" dt="2024-04-03T23:50:16.499" v="658"/>
          <ac:spMkLst>
            <pc:docMk/>
            <pc:sldMk cId="3605068667" sldId="2147483101"/>
            <ac:spMk id="26" creationId="{8DCFDCA4-54BB-99CD-D40A-EE2FD6BFB9BB}"/>
          </ac:spMkLst>
        </pc:spChg>
        <pc:spChg chg="add mod">
          <ac:chgData name="Hixson, Lorraine" userId="c5a16fae-545d-4240-8d50-bb38b1c97d86" providerId="ADAL" clId="{D044FF94-BB29-49E6-9B14-C6A35E4852BB}" dt="2024-04-03T23:50:16.499" v="658"/>
          <ac:spMkLst>
            <pc:docMk/>
            <pc:sldMk cId="3605068667" sldId="2147483101"/>
            <ac:spMk id="28" creationId="{6CC16D86-AB33-2F5B-93E4-99C72F0FA5FB}"/>
          </ac:spMkLst>
        </pc:spChg>
        <pc:spChg chg="add mod">
          <ac:chgData name="Hixson, Lorraine" userId="c5a16fae-545d-4240-8d50-bb38b1c97d86" providerId="ADAL" clId="{D044FF94-BB29-49E6-9B14-C6A35E4852BB}" dt="2024-04-03T23:50:16.499" v="658"/>
          <ac:spMkLst>
            <pc:docMk/>
            <pc:sldMk cId="3605068667" sldId="2147483101"/>
            <ac:spMk id="29" creationId="{87F760BA-6B35-9617-0F3C-4620EC2D8F1E}"/>
          </ac:spMkLst>
        </pc:spChg>
        <pc:graphicFrameChg chg="add mod">
          <ac:chgData name="Hixson, Lorraine" userId="c5a16fae-545d-4240-8d50-bb38b1c97d86" providerId="ADAL" clId="{D044FF94-BB29-49E6-9B14-C6A35E4852BB}" dt="2024-04-03T23:50:16.499" v="658"/>
          <ac:graphicFrameMkLst>
            <pc:docMk/>
            <pc:sldMk cId="3605068667" sldId="2147483101"/>
            <ac:graphicFrameMk id="13" creationId="{9B81C8D2-319C-E2CB-D398-1BB3EF5007B3}"/>
          </ac:graphicFrameMkLst>
        </pc:graphicFrameChg>
        <pc:picChg chg="add mod">
          <ac:chgData name="Hixson, Lorraine" userId="c5a16fae-545d-4240-8d50-bb38b1c97d86" providerId="ADAL" clId="{D044FF94-BB29-49E6-9B14-C6A35E4852BB}" dt="2024-04-03T23:50:16.499" v="658"/>
          <ac:picMkLst>
            <pc:docMk/>
            <pc:sldMk cId="3605068667" sldId="2147483101"/>
            <ac:picMk id="15" creationId="{2E5E2C79-80FF-8553-D3F1-D5C6835CD91F}"/>
          </ac:picMkLst>
        </pc:picChg>
        <pc:picChg chg="add mod">
          <ac:chgData name="Hixson, Lorraine" userId="c5a16fae-545d-4240-8d50-bb38b1c97d86" providerId="ADAL" clId="{D044FF94-BB29-49E6-9B14-C6A35E4852BB}" dt="2024-04-03T23:50:16.499" v="658"/>
          <ac:picMkLst>
            <pc:docMk/>
            <pc:sldMk cId="3605068667" sldId="2147483101"/>
            <ac:picMk id="17" creationId="{89E39D4B-40E6-D3CF-582B-A59EB5A81A20}"/>
          </ac:picMkLst>
        </pc:picChg>
      </pc:sldChg>
      <pc:sldChg chg="addSp modSp mod">
        <pc:chgData name="Hixson, Lorraine" userId="c5a16fae-545d-4240-8d50-bb38b1c97d86" providerId="ADAL" clId="{D044FF94-BB29-49E6-9B14-C6A35E4852BB}" dt="2024-04-04T17:48:24.913" v="2329" actId="207"/>
        <pc:sldMkLst>
          <pc:docMk/>
          <pc:sldMk cId="148072937" sldId="2147483102"/>
        </pc:sldMkLst>
        <pc:spChg chg="add mod">
          <ac:chgData name="Hixson, Lorraine" userId="c5a16fae-545d-4240-8d50-bb38b1c97d86" providerId="ADAL" clId="{D044FF94-BB29-49E6-9B14-C6A35E4852BB}" dt="2024-04-03T23:55:03.264" v="671"/>
          <ac:spMkLst>
            <pc:docMk/>
            <pc:sldMk cId="148072937" sldId="2147483102"/>
            <ac:spMk id="2" creationId="{D56CBC34-4385-59F9-D9EC-F323C4E0F4D5}"/>
          </ac:spMkLst>
        </pc:spChg>
        <pc:spChg chg="add mod">
          <ac:chgData name="Hixson, Lorraine" userId="c5a16fae-545d-4240-8d50-bb38b1c97d86" providerId="ADAL" clId="{D044FF94-BB29-49E6-9B14-C6A35E4852BB}" dt="2024-04-03T23:55:03.264" v="671"/>
          <ac:spMkLst>
            <pc:docMk/>
            <pc:sldMk cId="148072937" sldId="2147483102"/>
            <ac:spMk id="3" creationId="{2AC1CAA3-211F-B186-C5C3-00062D6733E9}"/>
          </ac:spMkLst>
        </pc:spChg>
        <pc:spChg chg="mod">
          <ac:chgData name="Hixson, Lorraine" userId="c5a16fae-545d-4240-8d50-bb38b1c97d86" providerId="ADAL" clId="{D044FF94-BB29-49E6-9B14-C6A35E4852BB}" dt="2024-04-04T17:48:24.913" v="2329" actId="207"/>
          <ac:spMkLst>
            <pc:docMk/>
            <pc:sldMk cId="148072937" sldId="2147483102"/>
            <ac:spMk id="4" creationId="{1C6F0A23-1968-FE5A-915A-7B89A85A529C}"/>
          </ac:spMkLst>
        </pc:spChg>
        <pc:spChg chg="add mod">
          <ac:chgData name="Hixson, Lorraine" userId="c5a16fae-545d-4240-8d50-bb38b1c97d86" providerId="ADAL" clId="{D044FF94-BB29-49E6-9B14-C6A35E4852BB}" dt="2024-04-03T23:57:15.948" v="710" actId="1035"/>
          <ac:spMkLst>
            <pc:docMk/>
            <pc:sldMk cId="148072937" sldId="2147483102"/>
            <ac:spMk id="5" creationId="{6FF6C8AF-E75C-E0E9-D8FA-A0013461FB30}"/>
          </ac:spMkLst>
        </pc:spChg>
        <pc:spChg chg="add mod">
          <ac:chgData name="Hixson, Lorraine" userId="c5a16fae-545d-4240-8d50-bb38b1c97d86" providerId="ADAL" clId="{D044FF94-BB29-49E6-9B14-C6A35E4852BB}" dt="2024-04-03T23:55:03.264" v="671"/>
          <ac:spMkLst>
            <pc:docMk/>
            <pc:sldMk cId="148072937" sldId="2147483102"/>
            <ac:spMk id="7" creationId="{FF9F8D3E-BA34-7246-445B-94080913B61C}"/>
          </ac:spMkLst>
        </pc:spChg>
        <pc:spChg chg="add mod">
          <ac:chgData name="Hixson, Lorraine" userId="c5a16fae-545d-4240-8d50-bb38b1c97d86" providerId="ADAL" clId="{D044FF94-BB29-49E6-9B14-C6A35E4852BB}" dt="2024-04-03T23:55:03.264" v="671"/>
          <ac:spMkLst>
            <pc:docMk/>
            <pc:sldMk cId="148072937" sldId="2147483102"/>
            <ac:spMk id="10" creationId="{582AACDB-837E-9F0E-46B3-2A2BAFC7937B}"/>
          </ac:spMkLst>
        </pc:spChg>
        <pc:spChg chg="add mod">
          <ac:chgData name="Hixson, Lorraine" userId="c5a16fae-545d-4240-8d50-bb38b1c97d86" providerId="ADAL" clId="{D044FF94-BB29-49E6-9B14-C6A35E4852BB}" dt="2024-04-03T23:55:03.264" v="671"/>
          <ac:spMkLst>
            <pc:docMk/>
            <pc:sldMk cId="148072937" sldId="2147483102"/>
            <ac:spMk id="11" creationId="{32CE3381-D8EE-806E-0C47-B0C57E3DFFED}"/>
          </ac:spMkLst>
        </pc:spChg>
        <pc:spChg chg="add mod">
          <ac:chgData name="Hixson, Lorraine" userId="c5a16fae-545d-4240-8d50-bb38b1c97d86" providerId="ADAL" clId="{D044FF94-BB29-49E6-9B14-C6A35E4852BB}" dt="2024-04-03T23:55:03.264" v="671"/>
          <ac:spMkLst>
            <pc:docMk/>
            <pc:sldMk cId="148072937" sldId="2147483102"/>
            <ac:spMk id="14" creationId="{317DB18F-9880-67F5-84C8-44AA72FF3F96}"/>
          </ac:spMkLst>
        </pc:spChg>
        <pc:spChg chg="add mod">
          <ac:chgData name="Hixson, Lorraine" userId="c5a16fae-545d-4240-8d50-bb38b1c97d86" providerId="ADAL" clId="{D044FF94-BB29-49E6-9B14-C6A35E4852BB}" dt="2024-04-03T23:55:03.264" v="671"/>
          <ac:spMkLst>
            <pc:docMk/>
            <pc:sldMk cId="148072937" sldId="2147483102"/>
            <ac:spMk id="15" creationId="{80A00A8B-870E-3547-642A-526CA174AB84}"/>
          </ac:spMkLst>
        </pc:spChg>
        <pc:spChg chg="add mod">
          <ac:chgData name="Hixson, Lorraine" userId="c5a16fae-545d-4240-8d50-bb38b1c97d86" providerId="ADAL" clId="{D044FF94-BB29-49E6-9B14-C6A35E4852BB}" dt="2024-04-03T23:55:03.264" v="671"/>
          <ac:spMkLst>
            <pc:docMk/>
            <pc:sldMk cId="148072937" sldId="2147483102"/>
            <ac:spMk id="16" creationId="{32FF25FC-075F-8F6B-25AE-0FB9C3D7DA5A}"/>
          </ac:spMkLst>
        </pc:spChg>
        <pc:spChg chg="add mod">
          <ac:chgData name="Hixson, Lorraine" userId="c5a16fae-545d-4240-8d50-bb38b1c97d86" providerId="ADAL" clId="{D044FF94-BB29-49E6-9B14-C6A35E4852BB}" dt="2024-04-03T23:55:03.264" v="671"/>
          <ac:spMkLst>
            <pc:docMk/>
            <pc:sldMk cId="148072937" sldId="2147483102"/>
            <ac:spMk id="18" creationId="{E2097D47-76F3-868B-BB70-5C8D5C495C9F}"/>
          </ac:spMkLst>
        </pc:spChg>
        <pc:spChg chg="add mod">
          <ac:chgData name="Hixson, Lorraine" userId="c5a16fae-545d-4240-8d50-bb38b1c97d86" providerId="ADAL" clId="{D044FF94-BB29-49E6-9B14-C6A35E4852BB}" dt="2024-04-03T23:55:03.264" v="671"/>
          <ac:spMkLst>
            <pc:docMk/>
            <pc:sldMk cId="148072937" sldId="2147483102"/>
            <ac:spMk id="21" creationId="{8F971660-196C-361D-4DAB-6FFD554D2341}"/>
          </ac:spMkLst>
        </pc:spChg>
        <pc:spChg chg="add mod">
          <ac:chgData name="Hixson, Lorraine" userId="c5a16fae-545d-4240-8d50-bb38b1c97d86" providerId="ADAL" clId="{D044FF94-BB29-49E6-9B14-C6A35E4852BB}" dt="2024-04-03T23:55:03.264" v="671"/>
          <ac:spMkLst>
            <pc:docMk/>
            <pc:sldMk cId="148072937" sldId="2147483102"/>
            <ac:spMk id="22" creationId="{EC520528-109B-1740-B0B9-0A460C6E76F5}"/>
          </ac:spMkLst>
        </pc:spChg>
        <pc:spChg chg="add mod">
          <ac:chgData name="Hixson, Lorraine" userId="c5a16fae-545d-4240-8d50-bb38b1c97d86" providerId="ADAL" clId="{D044FF94-BB29-49E6-9B14-C6A35E4852BB}" dt="2024-04-03T23:55:03.264" v="671"/>
          <ac:spMkLst>
            <pc:docMk/>
            <pc:sldMk cId="148072937" sldId="2147483102"/>
            <ac:spMk id="23" creationId="{83495CB9-2366-39AB-350A-2FEB69D7785C}"/>
          </ac:spMkLst>
        </pc:spChg>
        <pc:spChg chg="add mod">
          <ac:chgData name="Hixson, Lorraine" userId="c5a16fae-545d-4240-8d50-bb38b1c97d86" providerId="ADAL" clId="{D044FF94-BB29-49E6-9B14-C6A35E4852BB}" dt="2024-04-03T23:55:03.264" v="671"/>
          <ac:spMkLst>
            <pc:docMk/>
            <pc:sldMk cId="148072937" sldId="2147483102"/>
            <ac:spMk id="25" creationId="{8B51B43A-8CAE-F011-8FFF-660F61D4D7D0}"/>
          </ac:spMkLst>
        </pc:spChg>
        <pc:spChg chg="add mod">
          <ac:chgData name="Hixson, Lorraine" userId="c5a16fae-545d-4240-8d50-bb38b1c97d86" providerId="ADAL" clId="{D044FF94-BB29-49E6-9B14-C6A35E4852BB}" dt="2024-04-03T23:55:03.264" v="671"/>
          <ac:spMkLst>
            <pc:docMk/>
            <pc:sldMk cId="148072937" sldId="2147483102"/>
            <ac:spMk id="26" creationId="{E0B3CC6C-460D-8537-E95E-62739275AE05}"/>
          </ac:spMkLst>
        </pc:spChg>
        <pc:spChg chg="add mod">
          <ac:chgData name="Hixson, Lorraine" userId="c5a16fae-545d-4240-8d50-bb38b1c97d86" providerId="ADAL" clId="{D044FF94-BB29-49E6-9B14-C6A35E4852BB}" dt="2024-04-03T23:55:03.264" v="671"/>
          <ac:spMkLst>
            <pc:docMk/>
            <pc:sldMk cId="148072937" sldId="2147483102"/>
            <ac:spMk id="28" creationId="{F91FB4D2-67C6-DE95-4D60-944966891EC1}"/>
          </ac:spMkLst>
        </pc:spChg>
        <pc:spChg chg="add mod">
          <ac:chgData name="Hixson, Lorraine" userId="c5a16fae-545d-4240-8d50-bb38b1c97d86" providerId="ADAL" clId="{D044FF94-BB29-49E6-9B14-C6A35E4852BB}" dt="2024-04-03T23:55:03.264" v="671"/>
          <ac:spMkLst>
            <pc:docMk/>
            <pc:sldMk cId="148072937" sldId="2147483102"/>
            <ac:spMk id="29" creationId="{18AF3F41-B8E3-06CC-0B40-1AF09A1605E6}"/>
          </ac:spMkLst>
        </pc:spChg>
        <pc:spChg chg="add mod">
          <ac:chgData name="Hixson, Lorraine" userId="c5a16fae-545d-4240-8d50-bb38b1c97d86" providerId="ADAL" clId="{D044FF94-BB29-49E6-9B14-C6A35E4852BB}" dt="2024-04-03T23:55:03.264" v="671"/>
          <ac:spMkLst>
            <pc:docMk/>
            <pc:sldMk cId="148072937" sldId="2147483102"/>
            <ac:spMk id="30" creationId="{ECAC0FB1-0718-3BEF-770D-8CFFF1600CD3}"/>
          </ac:spMkLst>
        </pc:spChg>
        <pc:picChg chg="add mod">
          <ac:chgData name="Hixson, Lorraine" userId="c5a16fae-545d-4240-8d50-bb38b1c97d86" providerId="ADAL" clId="{D044FF94-BB29-49E6-9B14-C6A35E4852BB}" dt="2024-04-03T23:55:03.264" v="671"/>
          <ac:picMkLst>
            <pc:docMk/>
            <pc:sldMk cId="148072937" sldId="2147483102"/>
            <ac:picMk id="31" creationId="{2C4E8BCE-EB96-B321-F7F1-AFCC4B597CEF}"/>
          </ac:picMkLst>
        </pc:picChg>
        <pc:picChg chg="add mod">
          <ac:chgData name="Hixson, Lorraine" userId="c5a16fae-545d-4240-8d50-bb38b1c97d86" providerId="ADAL" clId="{D044FF94-BB29-49E6-9B14-C6A35E4852BB}" dt="2024-04-03T23:55:03.264" v="671"/>
          <ac:picMkLst>
            <pc:docMk/>
            <pc:sldMk cId="148072937" sldId="2147483102"/>
            <ac:picMk id="32" creationId="{879F7BB9-3753-4545-1E1E-20558A1E6917}"/>
          </ac:picMkLst>
        </pc:picChg>
        <pc:picChg chg="add mod">
          <ac:chgData name="Hixson, Lorraine" userId="c5a16fae-545d-4240-8d50-bb38b1c97d86" providerId="ADAL" clId="{D044FF94-BB29-49E6-9B14-C6A35E4852BB}" dt="2024-04-03T23:55:03.264" v="671"/>
          <ac:picMkLst>
            <pc:docMk/>
            <pc:sldMk cId="148072937" sldId="2147483102"/>
            <ac:picMk id="33" creationId="{35D7174F-F237-3BA7-78E7-DE97337E184C}"/>
          </ac:picMkLst>
        </pc:picChg>
        <pc:picChg chg="add mod">
          <ac:chgData name="Hixson, Lorraine" userId="c5a16fae-545d-4240-8d50-bb38b1c97d86" providerId="ADAL" clId="{D044FF94-BB29-49E6-9B14-C6A35E4852BB}" dt="2024-04-03T23:55:03.264" v="671"/>
          <ac:picMkLst>
            <pc:docMk/>
            <pc:sldMk cId="148072937" sldId="2147483102"/>
            <ac:picMk id="48" creationId="{7BADE347-0668-940F-8F8E-FCF7278E65A2}"/>
          </ac:picMkLst>
        </pc:picChg>
      </pc:sldChg>
      <pc:sldChg chg="addSp delSp modSp mod addCm delCm modNotesTx">
        <pc:chgData name="Hixson, Lorraine" userId="c5a16fae-545d-4240-8d50-bb38b1c97d86" providerId="ADAL" clId="{D044FF94-BB29-49E6-9B14-C6A35E4852BB}" dt="2024-04-05T18:01:55.346" v="2699" actId="1592"/>
        <pc:sldMkLst>
          <pc:docMk/>
          <pc:sldMk cId="2791792969" sldId="2147483103"/>
        </pc:sldMkLst>
        <pc:spChg chg="add mod">
          <ac:chgData name="Hixson, Lorraine" userId="c5a16fae-545d-4240-8d50-bb38b1c97d86" providerId="ADAL" clId="{D044FF94-BB29-49E6-9B14-C6A35E4852BB}" dt="2024-04-03T23:57:45.130" v="713"/>
          <ac:spMkLst>
            <pc:docMk/>
            <pc:sldMk cId="2791792969" sldId="2147483103"/>
            <ac:spMk id="3" creationId="{C8336E9D-F423-6B6D-37F8-AB0E66AF6CFE}"/>
          </ac:spMkLst>
        </pc:spChg>
        <pc:spChg chg="mod">
          <ac:chgData name="Hixson, Lorraine" userId="c5a16fae-545d-4240-8d50-bb38b1c97d86" providerId="ADAL" clId="{D044FF94-BB29-49E6-9B14-C6A35E4852BB}" dt="2024-04-03T23:58:34.958" v="773" actId="20577"/>
          <ac:spMkLst>
            <pc:docMk/>
            <pc:sldMk cId="2791792969" sldId="2147483103"/>
            <ac:spMk id="4" creationId="{F5AE9E65-6E3D-40C7-9C09-5995ED847C2E}"/>
          </ac:spMkLst>
        </pc:spChg>
        <pc:spChg chg="mod">
          <ac:chgData name="Hixson, Lorraine" userId="c5a16fae-545d-4240-8d50-bb38b1c97d86" providerId="ADAL" clId="{D044FF94-BB29-49E6-9B14-C6A35E4852BB}" dt="2024-04-03T23:57:45.130" v="713"/>
          <ac:spMkLst>
            <pc:docMk/>
            <pc:sldMk cId="2791792969" sldId="2147483103"/>
            <ac:spMk id="7" creationId="{F5B64D4D-2F00-9193-0AC2-21B4CB3B3180}"/>
          </ac:spMkLst>
        </pc:spChg>
        <pc:spChg chg="mod">
          <ac:chgData name="Hixson, Lorraine" userId="c5a16fae-545d-4240-8d50-bb38b1c97d86" providerId="ADAL" clId="{D044FF94-BB29-49E6-9B14-C6A35E4852BB}" dt="2024-04-03T23:57:45.130" v="713"/>
          <ac:spMkLst>
            <pc:docMk/>
            <pc:sldMk cId="2791792969" sldId="2147483103"/>
            <ac:spMk id="12" creationId="{F5A4CB11-BF92-5D3A-EFD7-431747F3C5EF}"/>
          </ac:spMkLst>
        </pc:spChg>
        <pc:spChg chg="mod">
          <ac:chgData name="Hixson, Lorraine" userId="c5a16fae-545d-4240-8d50-bb38b1c97d86" providerId="ADAL" clId="{D044FF94-BB29-49E6-9B14-C6A35E4852BB}" dt="2024-04-03T23:57:45.130" v="713"/>
          <ac:spMkLst>
            <pc:docMk/>
            <pc:sldMk cId="2791792969" sldId="2147483103"/>
            <ac:spMk id="15" creationId="{6E1CE942-4308-65D3-BE97-AD58D9E8F943}"/>
          </ac:spMkLst>
        </pc:spChg>
        <pc:spChg chg="mod">
          <ac:chgData name="Hixson, Lorraine" userId="c5a16fae-545d-4240-8d50-bb38b1c97d86" providerId="ADAL" clId="{D044FF94-BB29-49E6-9B14-C6A35E4852BB}" dt="2024-04-03T23:57:45.130" v="713"/>
          <ac:spMkLst>
            <pc:docMk/>
            <pc:sldMk cId="2791792969" sldId="2147483103"/>
            <ac:spMk id="16" creationId="{947FCD5C-D743-CE42-5137-CD9588758CBF}"/>
          </ac:spMkLst>
        </pc:spChg>
        <pc:spChg chg="mod">
          <ac:chgData name="Hixson, Lorraine" userId="c5a16fae-545d-4240-8d50-bb38b1c97d86" providerId="ADAL" clId="{D044FF94-BB29-49E6-9B14-C6A35E4852BB}" dt="2024-04-03T23:57:45.130" v="713"/>
          <ac:spMkLst>
            <pc:docMk/>
            <pc:sldMk cId="2791792969" sldId="2147483103"/>
            <ac:spMk id="18" creationId="{50AFA5A9-7D8A-CC41-3888-723575986E44}"/>
          </ac:spMkLst>
        </pc:spChg>
        <pc:spChg chg="mod">
          <ac:chgData name="Hixson, Lorraine" userId="c5a16fae-545d-4240-8d50-bb38b1c97d86" providerId="ADAL" clId="{D044FF94-BB29-49E6-9B14-C6A35E4852BB}" dt="2024-04-03T23:57:45.130" v="713"/>
          <ac:spMkLst>
            <pc:docMk/>
            <pc:sldMk cId="2791792969" sldId="2147483103"/>
            <ac:spMk id="19" creationId="{78133353-FFFB-4F01-57B5-C05FDDB092D6}"/>
          </ac:spMkLst>
        </pc:spChg>
        <pc:spChg chg="add mod">
          <ac:chgData name="Hixson, Lorraine" userId="c5a16fae-545d-4240-8d50-bb38b1c97d86" providerId="ADAL" clId="{D044FF94-BB29-49E6-9B14-C6A35E4852BB}" dt="2024-04-03T23:57:45.130" v="713"/>
          <ac:spMkLst>
            <pc:docMk/>
            <pc:sldMk cId="2791792969" sldId="2147483103"/>
            <ac:spMk id="20" creationId="{0ED9709A-D045-8D48-AC24-F36547932DE1}"/>
          </ac:spMkLst>
        </pc:spChg>
        <pc:spChg chg="add mod">
          <ac:chgData name="Hixson, Lorraine" userId="c5a16fae-545d-4240-8d50-bb38b1c97d86" providerId="ADAL" clId="{D044FF94-BB29-49E6-9B14-C6A35E4852BB}" dt="2024-04-03T23:57:45.130" v="713"/>
          <ac:spMkLst>
            <pc:docMk/>
            <pc:sldMk cId="2791792969" sldId="2147483103"/>
            <ac:spMk id="24" creationId="{5CBFFFAA-2394-5EA3-74DB-AF99D9BB9B4C}"/>
          </ac:spMkLst>
        </pc:spChg>
        <pc:spChg chg="add mod">
          <ac:chgData name="Hixson, Lorraine" userId="c5a16fae-545d-4240-8d50-bb38b1c97d86" providerId="ADAL" clId="{D044FF94-BB29-49E6-9B14-C6A35E4852BB}" dt="2024-04-03T23:57:45.130" v="713"/>
          <ac:spMkLst>
            <pc:docMk/>
            <pc:sldMk cId="2791792969" sldId="2147483103"/>
            <ac:spMk id="27" creationId="{9E4A8222-252C-BD96-CFE8-8DAE7AD5E92E}"/>
          </ac:spMkLst>
        </pc:spChg>
        <pc:spChg chg="add mod">
          <ac:chgData name="Hixson, Lorraine" userId="c5a16fae-545d-4240-8d50-bb38b1c97d86" providerId="ADAL" clId="{D044FF94-BB29-49E6-9B14-C6A35E4852BB}" dt="2024-04-03T23:57:45.130" v="713"/>
          <ac:spMkLst>
            <pc:docMk/>
            <pc:sldMk cId="2791792969" sldId="2147483103"/>
            <ac:spMk id="28" creationId="{779602FC-65F2-B399-C06A-33EE046D5969}"/>
          </ac:spMkLst>
        </pc:spChg>
        <pc:spChg chg="add mod">
          <ac:chgData name="Hixson, Lorraine" userId="c5a16fae-545d-4240-8d50-bb38b1c97d86" providerId="ADAL" clId="{D044FF94-BB29-49E6-9B14-C6A35E4852BB}" dt="2024-04-03T23:57:45.130" v="713"/>
          <ac:spMkLst>
            <pc:docMk/>
            <pc:sldMk cId="2791792969" sldId="2147483103"/>
            <ac:spMk id="29" creationId="{226C4725-F484-06D6-95C1-F8399AB803D2}"/>
          </ac:spMkLst>
        </pc:spChg>
        <pc:spChg chg="add mod">
          <ac:chgData name="Hixson, Lorraine" userId="c5a16fae-545d-4240-8d50-bb38b1c97d86" providerId="ADAL" clId="{D044FF94-BB29-49E6-9B14-C6A35E4852BB}" dt="2024-04-03T23:57:45.130" v="713"/>
          <ac:spMkLst>
            <pc:docMk/>
            <pc:sldMk cId="2791792969" sldId="2147483103"/>
            <ac:spMk id="30" creationId="{B4E31C83-D347-DB1D-71A6-32177944D7A4}"/>
          </ac:spMkLst>
        </pc:spChg>
        <pc:spChg chg="add mod">
          <ac:chgData name="Hixson, Lorraine" userId="c5a16fae-545d-4240-8d50-bb38b1c97d86" providerId="ADAL" clId="{D044FF94-BB29-49E6-9B14-C6A35E4852BB}" dt="2024-04-03T23:57:45.130" v="713"/>
          <ac:spMkLst>
            <pc:docMk/>
            <pc:sldMk cId="2791792969" sldId="2147483103"/>
            <ac:spMk id="31" creationId="{86753A3C-495D-3DDA-37BF-D417DD64225F}"/>
          </ac:spMkLst>
        </pc:spChg>
        <pc:spChg chg="add mod">
          <ac:chgData name="Hixson, Lorraine" userId="c5a16fae-545d-4240-8d50-bb38b1c97d86" providerId="ADAL" clId="{D044FF94-BB29-49E6-9B14-C6A35E4852BB}" dt="2024-04-03T23:57:45.130" v="713"/>
          <ac:spMkLst>
            <pc:docMk/>
            <pc:sldMk cId="2791792969" sldId="2147483103"/>
            <ac:spMk id="33" creationId="{5D05DFAF-A37A-B269-88A3-6D6406DDB46D}"/>
          </ac:spMkLst>
        </pc:spChg>
        <pc:spChg chg="add mod">
          <ac:chgData name="Hixson, Lorraine" userId="c5a16fae-545d-4240-8d50-bb38b1c97d86" providerId="ADAL" clId="{D044FF94-BB29-49E6-9B14-C6A35E4852BB}" dt="2024-04-03T23:57:45.130" v="713"/>
          <ac:spMkLst>
            <pc:docMk/>
            <pc:sldMk cId="2791792969" sldId="2147483103"/>
            <ac:spMk id="42" creationId="{6506F789-DC12-912D-15D4-AD7E567DA4B1}"/>
          </ac:spMkLst>
        </pc:spChg>
        <pc:spChg chg="add mod">
          <ac:chgData name="Hixson, Lorraine" userId="c5a16fae-545d-4240-8d50-bb38b1c97d86" providerId="ADAL" clId="{D044FF94-BB29-49E6-9B14-C6A35E4852BB}" dt="2024-04-03T23:57:45.130" v="713"/>
          <ac:spMkLst>
            <pc:docMk/>
            <pc:sldMk cId="2791792969" sldId="2147483103"/>
            <ac:spMk id="43" creationId="{152CD059-A3F0-C1E0-CAE1-AA16FA59ACAE}"/>
          </ac:spMkLst>
        </pc:spChg>
        <pc:spChg chg="mod">
          <ac:chgData name="Hixson, Lorraine" userId="c5a16fae-545d-4240-8d50-bb38b1c97d86" providerId="ADAL" clId="{D044FF94-BB29-49E6-9B14-C6A35E4852BB}" dt="2024-04-03T23:57:45.130" v="713"/>
          <ac:spMkLst>
            <pc:docMk/>
            <pc:sldMk cId="2791792969" sldId="2147483103"/>
            <ac:spMk id="92" creationId="{A35EC1D5-825F-5E49-C738-955744DA7BDD}"/>
          </ac:spMkLst>
        </pc:spChg>
        <pc:spChg chg="mod">
          <ac:chgData name="Hixson, Lorraine" userId="c5a16fae-545d-4240-8d50-bb38b1c97d86" providerId="ADAL" clId="{D044FF94-BB29-49E6-9B14-C6A35E4852BB}" dt="2024-04-03T23:57:45.130" v="713"/>
          <ac:spMkLst>
            <pc:docMk/>
            <pc:sldMk cId="2791792969" sldId="2147483103"/>
            <ac:spMk id="94" creationId="{0FDFDC69-D7A1-F2A6-5605-D823073F653E}"/>
          </ac:spMkLst>
        </pc:spChg>
        <pc:spChg chg="add mod">
          <ac:chgData name="Hixson, Lorraine" userId="c5a16fae-545d-4240-8d50-bb38b1c97d86" providerId="ADAL" clId="{D044FF94-BB29-49E6-9B14-C6A35E4852BB}" dt="2024-04-03T23:57:45.130" v="713"/>
          <ac:spMkLst>
            <pc:docMk/>
            <pc:sldMk cId="2791792969" sldId="2147483103"/>
            <ac:spMk id="1028" creationId="{83A0D235-D2E9-0010-FB99-DDE98836299E}"/>
          </ac:spMkLst>
        </pc:spChg>
        <pc:spChg chg="mod">
          <ac:chgData name="Hixson, Lorraine" userId="c5a16fae-545d-4240-8d50-bb38b1c97d86" providerId="ADAL" clId="{D044FF94-BB29-49E6-9B14-C6A35E4852BB}" dt="2024-04-03T23:57:45.130" v="713"/>
          <ac:spMkLst>
            <pc:docMk/>
            <pc:sldMk cId="2791792969" sldId="2147483103"/>
            <ac:spMk id="1033" creationId="{75205003-0E17-744F-56DB-4B9B3B2E8EAC}"/>
          </ac:spMkLst>
        </pc:spChg>
        <pc:spChg chg="mod">
          <ac:chgData name="Hixson, Lorraine" userId="c5a16fae-545d-4240-8d50-bb38b1c97d86" providerId="ADAL" clId="{D044FF94-BB29-49E6-9B14-C6A35E4852BB}" dt="2024-04-03T23:57:45.130" v="713"/>
          <ac:spMkLst>
            <pc:docMk/>
            <pc:sldMk cId="2791792969" sldId="2147483103"/>
            <ac:spMk id="1035" creationId="{3963DDD9-A564-75D3-E063-741B60F3229E}"/>
          </ac:spMkLst>
        </pc:spChg>
        <pc:spChg chg="mod">
          <ac:chgData name="Hixson, Lorraine" userId="c5a16fae-545d-4240-8d50-bb38b1c97d86" providerId="ADAL" clId="{D044FF94-BB29-49E6-9B14-C6A35E4852BB}" dt="2024-04-03T23:57:45.130" v="713"/>
          <ac:spMkLst>
            <pc:docMk/>
            <pc:sldMk cId="2791792969" sldId="2147483103"/>
            <ac:spMk id="1037" creationId="{C02A4F21-7FF5-5D38-D6D9-8C7EA6DEEAC0}"/>
          </ac:spMkLst>
        </pc:spChg>
        <pc:spChg chg="mod">
          <ac:chgData name="Hixson, Lorraine" userId="c5a16fae-545d-4240-8d50-bb38b1c97d86" providerId="ADAL" clId="{D044FF94-BB29-49E6-9B14-C6A35E4852BB}" dt="2024-04-03T23:57:45.130" v="713"/>
          <ac:spMkLst>
            <pc:docMk/>
            <pc:sldMk cId="2791792969" sldId="2147483103"/>
            <ac:spMk id="1038" creationId="{B579333B-4DB0-5168-9748-3A5626E56784}"/>
          </ac:spMkLst>
        </pc:spChg>
        <pc:spChg chg="mod">
          <ac:chgData name="Hixson, Lorraine" userId="c5a16fae-545d-4240-8d50-bb38b1c97d86" providerId="ADAL" clId="{D044FF94-BB29-49E6-9B14-C6A35E4852BB}" dt="2024-04-03T23:57:45.130" v="713"/>
          <ac:spMkLst>
            <pc:docMk/>
            <pc:sldMk cId="2791792969" sldId="2147483103"/>
            <ac:spMk id="1039" creationId="{2786A6C5-D91A-E6BB-E3E9-8F1C4E6F9754}"/>
          </ac:spMkLst>
        </pc:spChg>
        <pc:spChg chg="mod">
          <ac:chgData name="Hixson, Lorraine" userId="c5a16fae-545d-4240-8d50-bb38b1c97d86" providerId="ADAL" clId="{D044FF94-BB29-49E6-9B14-C6A35E4852BB}" dt="2024-04-03T23:57:45.130" v="713"/>
          <ac:spMkLst>
            <pc:docMk/>
            <pc:sldMk cId="2791792969" sldId="2147483103"/>
            <ac:spMk id="1041" creationId="{C3FEF7CF-0DE6-8466-6C51-BE871B7F5A84}"/>
          </ac:spMkLst>
        </pc:spChg>
        <pc:spChg chg="mod">
          <ac:chgData name="Hixson, Lorraine" userId="c5a16fae-545d-4240-8d50-bb38b1c97d86" providerId="ADAL" clId="{D044FF94-BB29-49E6-9B14-C6A35E4852BB}" dt="2024-04-03T23:57:45.130" v="713"/>
          <ac:spMkLst>
            <pc:docMk/>
            <pc:sldMk cId="2791792969" sldId="2147483103"/>
            <ac:spMk id="1042" creationId="{00CA77D0-0A0C-1807-F63A-00A2CDA1902A}"/>
          </ac:spMkLst>
        </pc:spChg>
        <pc:spChg chg="mod">
          <ac:chgData name="Hixson, Lorraine" userId="c5a16fae-545d-4240-8d50-bb38b1c97d86" providerId="ADAL" clId="{D044FF94-BB29-49E6-9B14-C6A35E4852BB}" dt="2024-04-03T23:57:45.130" v="713"/>
          <ac:spMkLst>
            <pc:docMk/>
            <pc:sldMk cId="2791792969" sldId="2147483103"/>
            <ac:spMk id="1046" creationId="{60ED6273-46D4-4224-8BBE-0BED0FA33408}"/>
          </ac:spMkLst>
        </pc:spChg>
        <pc:spChg chg="mod">
          <ac:chgData name="Hixson, Lorraine" userId="c5a16fae-545d-4240-8d50-bb38b1c97d86" providerId="ADAL" clId="{D044FF94-BB29-49E6-9B14-C6A35E4852BB}" dt="2024-04-03T23:57:45.130" v="713"/>
          <ac:spMkLst>
            <pc:docMk/>
            <pc:sldMk cId="2791792969" sldId="2147483103"/>
            <ac:spMk id="1047" creationId="{5A99B54B-1A76-1959-47F6-5A6898648700}"/>
          </ac:spMkLst>
        </pc:spChg>
        <pc:spChg chg="mod">
          <ac:chgData name="Hixson, Lorraine" userId="c5a16fae-545d-4240-8d50-bb38b1c97d86" providerId="ADAL" clId="{D044FF94-BB29-49E6-9B14-C6A35E4852BB}" dt="2024-04-03T23:57:45.130" v="713"/>
          <ac:spMkLst>
            <pc:docMk/>
            <pc:sldMk cId="2791792969" sldId="2147483103"/>
            <ac:spMk id="1048" creationId="{5F741DE3-2BE1-16D0-28FA-374D8FC095A4}"/>
          </ac:spMkLst>
        </pc:spChg>
        <pc:spChg chg="mod">
          <ac:chgData name="Hixson, Lorraine" userId="c5a16fae-545d-4240-8d50-bb38b1c97d86" providerId="ADAL" clId="{D044FF94-BB29-49E6-9B14-C6A35E4852BB}" dt="2024-04-03T23:57:45.130" v="713"/>
          <ac:spMkLst>
            <pc:docMk/>
            <pc:sldMk cId="2791792969" sldId="2147483103"/>
            <ac:spMk id="1049" creationId="{1D48173C-901E-FD41-77F1-70F18CDB9C14}"/>
          </ac:spMkLst>
        </pc:spChg>
        <pc:spChg chg="mod">
          <ac:chgData name="Hixson, Lorraine" userId="c5a16fae-545d-4240-8d50-bb38b1c97d86" providerId="ADAL" clId="{D044FF94-BB29-49E6-9B14-C6A35E4852BB}" dt="2024-04-03T23:57:45.130" v="713"/>
          <ac:spMkLst>
            <pc:docMk/>
            <pc:sldMk cId="2791792969" sldId="2147483103"/>
            <ac:spMk id="1050" creationId="{8981BD57-6597-F28E-5F72-A0D462320E5B}"/>
          </ac:spMkLst>
        </pc:spChg>
        <pc:spChg chg="mod">
          <ac:chgData name="Hixson, Lorraine" userId="c5a16fae-545d-4240-8d50-bb38b1c97d86" providerId="ADAL" clId="{D044FF94-BB29-49E6-9B14-C6A35E4852BB}" dt="2024-04-03T23:57:45.130" v="713"/>
          <ac:spMkLst>
            <pc:docMk/>
            <pc:sldMk cId="2791792969" sldId="2147483103"/>
            <ac:spMk id="1051" creationId="{EBBFC163-235B-76B5-8081-9EEEB17037B1}"/>
          </ac:spMkLst>
        </pc:spChg>
        <pc:spChg chg="mod">
          <ac:chgData name="Hixson, Lorraine" userId="c5a16fae-545d-4240-8d50-bb38b1c97d86" providerId="ADAL" clId="{D044FF94-BB29-49E6-9B14-C6A35E4852BB}" dt="2024-04-03T23:57:45.130" v="713"/>
          <ac:spMkLst>
            <pc:docMk/>
            <pc:sldMk cId="2791792969" sldId="2147483103"/>
            <ac:spMk id="1055" creationId="{5E1B62AB-8E68-62B1-7E61-FBFAB9CE012F}"/>
          </ac:spMkLst>
        </pc:spChg>
        <pc:spChg chg="mod topLvl">
          <ac:chgData name="Hixson, Lorraine" userId="c5a16fae-545d-4240-8d50-bb38b1c97d86" providerId="ADAL" clId="{D044FF94-BB29-49E6-9B14-C6A35E4852BB}" dt="2024-04-04T21:28:50.988" v="2691" actId="207"/>
          <ac:spMkLst>
            <pc:docMk/>
            <pc:sldMk cId="2791792969" sldId="2147483103"/>
            <ac:spMk id="1059" creationId="{A2039176-59B4-5224-4C8B-BC117AB5B34C}"/>
          </ac:spMkLst>
        </pc:spChg>
        <pc:spChg chg="add mod">
          <ac:chgData name="Hixson, Lorraine" userId="c5a16fae-545d-4240-8d50-bb38b1c97d86" providerId="ADAL" clId="{D044FF94-BB29-49E6-9B14-C6A35E4852BB}" dt="2024-04-03T23:57:45.130" v="713"/>
          <ac:spMkLst>
            <pc:docMk/>
            <pc:sldMk cId="2791792969" sldId="2147483103"/>
            <ac:spMk id="1065" creationId="{C529CC18-1418-75F0-359F-750768A4DD33}"/>
          </ac:spMkLst>
        </pc:spChg>
        <pc:spChg chg="add mod">
          <ac:chgData name="Hixson, Lorraine" userId="c5a16fae-545d-4240-8d50-bb38b1c97d86" providerId="ADAL" clId="{D044FF94-BB29-49E6-9B14-C6A35E4852BB}" dt="2024-04-03T23:57:45.130" v="713"/>
          <ac:spMkLst>
            <pc:docMk/>
            <pc:sldMk cId="2791792969" sldId="2147483103"/>
            <ac:spMk id="1072" creationId="{D2090FD2-6DAB-39E3-EA18-456BBCDCE170}"/>
          </ac:spMkLst>
        </pc:spChg>
        <pc:spChg chg="add mod">
          <ac:chgData name="Hixson, Lorraine" userId="c5a16fae-545d-4240-8d50-bb38b1c97d86" providerId="ADAL" clId="{D044FF94-BB29-49E6-9B14-C6A35E4852BB}" dt="2024-04-03T23:57:45.130" v="713"/>
          <ac:spMkLst>
            <pc:docMk/>
            <pc:sldMk cId="2791792969" sldId="2147483103"/>
            <ac:spMk id="1124" creationId="{97839C17-66FF-3768-A4CF-F713B47AE207}"/>
          </ac:spMkLst>
        </pc:spChg>
        <pc:spChg chg="add mod">
          <ac:chgData name="Hixson, Lorraine" userId="c5a16fae-545d-4240-8d50-bb38b1c97d86" providerId="ADAL" clId="{D044FF94-BB29-49E6-9B14-C6A35E4852BB}" dt="2024-04-03T23:57:45.130" v="713"/>
          <ac:spMkLst>
            <pc:docMk/>
            <pc:sldMk cId="2791792969" sldId="2147483103"/>
            <ac:spMk id="1129" creationId="{F1CB5E86-CFC7-2E46-BB6C-1284F822176A}"/>
          </ac:spMkLst>
        </pc:spChg>
        <pc:spChg chg="add mod">
          <ac:chgData name="Hixson, Lorraine" userId="c5a16fae-545d-4240-8d50-bb38b1c97d86" providerId="ADAL" clId="{D044FF94-BB29-49E6-9B14-C6A35E4852BB}" dt="2024-04-03T23:57:45.130" v="713"/>
          <ac:spMkLst>
            <pc:docMk/>
            <pc:sldMk cId="2791792969" sldId="2147483103"/>
            <ac:spMk id="1131" creationId="{2BD14A04-5C87-78C3-77AA-20D92D528296}"/>
          </ac:spMkLst>
        </pc:spChg>
        <pc:grpChg chg="add mod">
          <ac:chgData name="Hixson, Lorraine" userId="c5a16fae-545d-4240-8d50-bb38b1c97d86" providerId="ADAL" clId="{D044FF94-BB29-49E6-9B14-C6A35E4852BB}" dt="2024-04-03T23:57:45.130" v="713"/>
          <ac:grpSpMkLst>
            <pc:docMk/>
            <pc:sldMk cId="2791792969" sldId="2147483103"/>
            <ac:grpSpMk id="2" creationId="{92012499-41B7-C361-A8A7-420D8A37CD10}"/>
          </ac:grpSpMkLst>
        </pc:grpChg>
        <pc:grpChg chg="add mod">
          <ac:chgData name="Hixson, Lorraine" userId="c5a16fae-545d-4240-8d50-bb38b1c97d86" providerId="ADAL" clId="{D044FF94-BB29-49E6-9B14-C6A35E4852BB}" dt="2024-04-03T23:57:45.130" v="713"/>
          <ac:grpSpMkLst>
            <pc:docMk/>
            <pc:sldMk cId="2791792969" sldId="2147483103"/>
            <ac:grpSpMk id="5" creationId="{4EDCD147-05A3-7BAF-92CD-15BCF5E8A7D5}"/>
          </ac:grpSpMkLst>
        </pc:grpChg>
        <pc:grpChg chg="add del mod">
          <ac:chgData name="Hixson, Lorraine" userId="c5a16fae-545d-4240-8d50-bb38b1c97d86" providerId="ADAL" clId="{D044FF94-BB29-49E6-9B14-C6A35E4852BB}" dt="2024-04-04T21:27:41.880" v="2688" actId="165"/>
          <ac:grpSpMkLst>
            <pc:docMk/>
            <pc:sldMk cId="2791792969" sldId="2147483103"/>
            <ac:grpSpMk id="17" creationId="{FA12DF5F-34ED-3907-94C3-0285C6F6CD8A}"/>
          </ac:grpSpMkLst>
        </pc:grpChg>
        <pc:grpChg chg="mod">
          <ac:chgData name="Hixson, Lorraine" userId="c5a16fae-545d-4240-8d50-bb38b1c97d86" providerId="ADAL" clId="{D044FF94-BB29-49E6-9B14-C6A35E4852BB}" dt="2024-04-03T23:57:45.130" v="713"/>
          <ac:grpSpMkLst>
            <pc:docMk/>
            <pc:sldMk cId="2791792969" sldId="2147483103"/>
            <ac:grpSpMk id="61" creationId="{38CD4D48-B764-15C3-24FB-B9975D97D646}"/>
          </ac:grpSpMkLst>
        </pc:grpChg>
        <pc:grpChg chg="add mod">
          <ac:chgData name="Hixson, Lorraine" userId="c5a16fae-545d-4240-8d50-bb38b1c97d86" providerId="ADAL" clId="{D044FF94-BB29-49E6-9B14-C6A35E4852BB}" dt="2024-04-03T23:57:45.130" v="713"/>
          <ac:grpSpMkLst>
            <pc:docMk/>
            <pc:sldMk cId="2791792969" sldId="2147483103"/>
            <ac:grpSpMk id="64" creationId="{CB58F0CF-2554-CB56-5847-D70C124BD7FC}"/>
          </ac:grpSpMkLst>
        </pc:grpChg>
        <pc:grpChg chg="add mod">
          <ac:chgData name="Hixson, Lorraine" userId="c5a16fae-545d-4240-8d50-bb38b1c97d86" providerId="ADAL" clId="{D044FF94-BB29-49E6-9B14-C6A35E4852BB}" dt="2024-04-03T23:57:45.130" v="713"/>
          <ac:grpSpMkLst>
            <pc:docMk/>
            <pc:sldMk cId="2791792969" sldId="2147483103"/>
            <ac:grpSpMk id="88" creationId="{4C145CD0-B788-90AD-2C8C-FE6F1543B125}"/>
          </ac:grpSpMkLst>
        </pc:grpChg>
        <pc:grpChg chg="add mod">
          <ac:chgData name="Hixson, Lorraine" userId="c5a16fae-545d-4240-8d50-bb38b1c97d86" providerId="ADAL" clId="{D044FF94-BB29-49E6-9B14-C6A35E4852BB}" dt="2024-04-03T23:57:45.130" v="713"/>
          <ac:grpSpMkLst>
            <pc:docMk/>
            <pc:sldMk cId="2791792969" sldId="2147483103"/>
            <ac:grpSpMk id="1031" creationId="{DFFFE688-0718-C162-6103-8018C1C44506}"/>
          </ac:grpSpMkLst>
        </pc:grpChg>
        <pc:grpChg chg="mod">
          <ac:chgData name="Hixson, Lorraine" userId="c5a16fae-545d-4240-8d50-bb38b1c97d86" providerId="ADAL" clId="{D044FF94-BB29-49E6-9B14-C6A35E4852BB}" dt="2024-04-03T23:57:45.130" v="713"/>
          <ac:grpSpMkLst>
            <pc:docMk/>
            <pc:sldMk cId="2791792969" sldId="2147483103"/>
            <ac:grpSpMk id="1040" creationId="{74FB6589-0F5D-8620-E988-7805A3749347}"/>
          </ac:grpSpMkLst>
        </pc:grpChg>
        <pc:grpChg chg="mod">
          <ac:chgData name="Hixson, Lorraine" userId="c5a16fae-545d-4240-8d50-bb38b1c97d86" providerId="ADAL" clId="{D044FF94-BB29-49E6-9B14-C6A35E4852BB}" dt="2024-04-03T23:57:45.130" v="713"/>
          <ac:grpSpMkLst>
            <pc:docMk/>
            <pc:sldMk cId="2791792969" sldId="2147483103"/>
            <ac:grpSpMk id="1043" creationId="{F0F06769-5755-B5DB-FF90-1AA4CE1D31E6}"/>
          </ac:grpSpMkLst>
        </pc:grpChg>
        <pc:grpChg chg="mod">
          <ac:chgData name="Hixson, Lorraine" userId="c5a16fae-545d-4240-8d50-bb38b1c97d86" providerId="ADAL" clId="{D044FF94-BB29-49E6-9B14-C6A35E4852BB}" dt="2024-04-03T23:57:45.130" v="713"/>
          <ac:grpSpMkLst>
            <pc:docMk/>
            <pc:sldMk cId="2791792969" sldId="2147483103"/>
            <ac:grpSpMk id="1044" creationId="{0122FA09-45C1-3245-C2E3-82ECFC6A1C80}"/>
          </ac:grpSpMkLst>
        </pc:grpChg>
        <pc:grpChg chg="mod">
          <ac:chgData name="Hixson, Lorraine" userId="c5a16fae-545d-4240-8d50-bb38b1c97d86" providerId="ADAL" clId="{D044FF94-BB29-49E6-9B14-C6A35E4852BB}" dt="2024-04-03T23:57:45.130" v="713"/>
          <ac:grpSpMkLst>
            <pc:docMk/>
            <pc:sldMk cId="2791792969" sldId="2147483103"/>
            <ac:grpSpMk id="1045" creationId="{930D3D3C-B773-70EC-6E13-F90650544DAB}"/>
          </ac:grpSpMkLst>
        </pc:grpChg>
        <pc:picChg chg="mod">
          <ac:chgData name="Hixson, Lorraine" userId="c5a16fae-545d-4240-8d50-bb38b1c97d86" providerId="ADAL" clId="{D044FF94-BB29-49E6-9B14-C6A35E4852BB}" dt="2024-04-03T23:57:45.130" v="713"/>
          <ac:picMkLst>
            <pc:docMk/>
            <pc:sldMk cId="2791792969" sldId="2147483103"/>
            <ac:picMk id="8" creationId="{F64FBA30-DD6C-8CBE-78A3-A7C4E568494D}"/>
          </ac:picMkLst>
        </pc:picChg>
        <pc:picChg chg="add mod">
          <ac:chgData name="Hixson, Lorraine" userId="c5a16fae-545d-4240-8d50-bb38b1c97d86" providerId="ADAL" clId="{D044FF94-BB29-49E6-9B14-C6A35E4852BB}" dt="2024-04-03T23:57:45.130" v="713"/>
          <ac:picMkLst>
            <pc:docMk/>
            <pc:sldMk cId="2791792969" sldId="2147483103"/>
            <ac:picMk id="10" creationId="{1A20B158-F0DD-8472-1C39-3945799BB898}"/>
          </ac:picMkLst>
        </pc:picChg>
        <pc:picChg chg="add mod">
          <ac:chgData name="Hixson, Lorraine" userId="c5a16fae-545d-4240-8d50-bb38b1c97d86" providerId="ADAL" clId="{D044FF94-BB29-49E6-9B14-C6A35E4852BB}" dt="2024-04-03T23:57:45.130" v="713"/>
          <ac:picMkLst>
            <pc:docMk/>
            <pc:sldMk cId="2791792969" sldId="2147483103"/>
            <ac:picMk id="14" creationId="{90F00C49-9A23-4B5D-2D53-61DAFC7835A0}"/>
          </ac:picMkLst>
        </pc:picChg>
        <pc:picChg chg="add mod">
          <ac:chgData name="Hixson, Lorraine" userId="c5a16fae-545d-4240-8d50-bb38b1c97d86" providerId="ADAL" clId="{D044FF94-BB29-49E6-9B14-C6A35E4852BB}" dt="2024-04-03T23:57:45.130" v="713"/>
          <ac:picMkLst>
            <pc:docMk/>
            <pc:sldMk cId="2791792969" sldId="2147483103"/>
            <ac:picMk id="26" creationId="{B776FCFF-6D93-8BB9-62D0-FFCE5CC3B7A2}"/>
          </ac:picMkLst>
        </pc:picChg>
        <pc:picChg chg="add mod">
          <ac:chgData name="Hixson, Lorraine" userId="c5a16fae-545d-4240-8d50-bb38b1c97d86" providerId="ADAL" clId="{D044FF94-BB29-49E6-9B14-C6A35E4852BB}" dt="2024-04-03T23:57:45.130" v="713"/>
          <ac:picMkLst>
            <pc:docMk/>
            <pc:sldMk cId="2791792969" sldId="2147483103"/>
            <ac:picMk id="32" creationId="{DF60E696-4345-44C4-F264-040DC2E4E23D}"/>
          </ac:picMkLst>
        </pc:picChg>
        <pc:picChg chg="add mod">
          <ac:chgData name="Hixson, Lorraine" userId="c5a16fae-545d-4240-8d50-bb38b1c97d86" providerId="ADAL" clId="{D044FF94-BB29-49E6-9B14-C6A35E4852BB}" dt="2024-04-03T23:57:45.130" v="713"/>
          <ac:picMkLst>
            <pc:docMk/>
            <pc:sldMk cId="2791792969" sldId="2147483103"/>
            <ac:picMk id="34" creationId="{D60CECCE-C310-612E-B82D-6B728D6F399E}"/>
          </ac:picMkLst>
        </pc:picChg>
        <pc:picChg chg="add mod">
          <ac:chgData name="Hixson, Lorraine" userId="c5a16fae-545d-4240-8d50-bb38b1c97d86" providerId="ADAL" clId="{D044FF94-BB29-49E6-9B14-C6A35E4852BB}" dt="2024-04-03T23:57:45.130" v="713"/>
          <ac:picMkLst>
            <pc:docMk/>
            <pc:sldMk cId="2791792969" sldId="2147483103"/>
            <ac:picMk id="37" creationId="{A9F9BBFE-B744-46A9-FD97-F1A6475C2822}"/>
          </ac:picMkLst>
        </pc:picChg>
        <pc:picChg chg="add mod">
          <ac:chgData name="Hixson, Lorraine" userId="c5a16fae-545d-4240-8d50-bb38b1c97d86" providerId="ADAL" clId="{D044FF94-BB29-49E6-9B14-C6A35E4852BB}" dt="2024-04-03T23:57:45.130" v="713"/>
          <ac:picMkLst>
            <pc:docMk/>
            <pc:sldMk cId="2791792969" sldId="2147483103"/>
            <ac:picMk id="38" creationId="{4CA9ADB3-A3DA-667A-B5BF-A71835721556}"/>
          </ac:picMkLst>
        </pc:picChg>
        <pc:picChg chg="mod">
          <ac:chgData name="Hixson, Lorraine" userId="c5a16fae-545d-4240-8d50-bb38b1c97d86" providerId="ADAL" clId="{D044FF94-BB29-49E6-9B14-C6A35E4852BB}" dt="2024-04-03T23:57:45.130" v="713"/>
          <ac:picMkLst>
            <pc:docMk/>
            <pc:sldMk cId="2791792969" sldId="2147483103"/>
            <ac:picMk id="93" creationId="{3DC29112-D296-E073-D443-2C26CA1F979E}"/>
          </ac:picMkLst>
        </pc:picChg>
        <pc:picChg chg="mod">
          <ac:chgData name="Hixson, Lorraine" userId="c5a16fae-545d-4240-8d50-bb38b1c97d86" providerId="ADAL" clId="{D044FF94-BB29-49E6-9B14-C6A35E4852BB}" dt="2024-04-03T23:57:45.130" v="713"/>
          <ac:picMkLst>
            <pc:docMk/>
            <pc:sldMk cId="2791792969" sldId="2147483103"/>
            <ac:picMk id="1056" creationId="{9CFF859B-2922-9934-4AA5-FB915E0B9981}"/>
          </ac:picMkLst>
        </pc:picChg>
        <pc:picChg chg="mod">
          <ac:chgData name="Hixson, Lorraine" userId="c5a16fae-545d-4240-8d50-bb38b1c97d86" providerId="ADAL" clId="{D044FF94-BB29-49E6-9B14-C6A35E4852BB}" dt="2024-04-03T23:57:45.130" v="713"/>
          <ac:picMkLst>
            <pc:docMk/>
            <pc:sldMk cId="2791792969" sldId="2147483103"/>
            <ac:picMk id="1057" creationId="{62D66B79-7E99-87DB-0C4C-B3C00331902D}"/>
          </ac:picMkLst>
        </pc:picChg>
        <pc:picChg chg="mod">
          <ac:chgData name="Hixson, Lorraine" userId="c5a16fae-545d-4240-8d50-bb38b1c97d86" providerId="ADAL" clId="{D044FF94-BB29-49E6-9B14-C6A35E4852BB}" dt="2024-04-03T23:57:45.130" v="713"/>
          <ac:picMkLst>
            <pc:docMk/>
            <pc:sldMk cId="2791792969" sldId="2147483103"/>
            <ac:picMk id="1058" creationId="{3D37336A-5825-08AD-9E14-F45DF74BC375}"/>
          </ac:picMkLst>
        </pc:picChg>
        <pc:picChg chg="mod topLvl">
          <ac:chgData name="Hixson, Lorraine" userId="c5a16fae-545d-4240-8d50-bb38b1c97d86" providerId="ADAL" clId="{D044FF94-BB29-49E6-9B14-C6A35E4852BB}" dt="2024-04-04T21:27:41.880" v="2688" actId="165"/>
          <ac:picMkLst>
            <pc:docMk/>
            <pc:sldMk cId="2791792969" sldId="2147483103"/>
            <ac:picMk id="1060" creationId="{66E8D61D-5D57-5FD3-2B2B-26D0A2AC7C64}"/>
          </ac:picMkLst>
        </pc:picChg>
        <pc:picChg chg="mod">
          <ac:chgData name="Hixson, Lorraine" userId="c5a16fae-545d-4240-8d50-bb38b1c97d86" providerId="ADAL" clId="{D044FF94-BB29-49E6-9B14-C6A35E4852BB}" dt="2024-04-03T23:57:45.130" v="713"/>
          <ac:picMkLst>
            <pc:docMk/>
            <pc:sldMk cId="2791792969" sldId="2147483103"/>
            <ac:picMk id="1066" creationId="{7D21DB82-CC50-AA57-DB31-330A6336C860}"/>
          </ac:picMkLst>
        </pc:picChg>
        <pc:picChg chg="mod">
          <ac:chgData name="Hixson, Lorraine" userId="c5a16fae-545d-4240-8d50-bb38b1c97d86" providerId="ADAL" clId="{D044FF94-BB29-49E6-9B14-C6A35E4852BB}" dt="2024-04-03T23:57:45.130" v="713"/>
          <ac:picMkLst>
            <pc:docMk/>
            <pc:sldMk cId="2791792969" sldId="2147483103"/>
            <ac:picMk id="1067" creationId="{A788DE62-0DF3-B800-F4B4-3611E8218CAB}"/>
          </ac:picMkLst>
        </pc:picChg>
        <pc:picChg chg="mod">
          <ac:chgData name="Hixson, Lorraine" userId="c5a16fae-545d-4240-8d50-bb38b1c97d86" providerId="ADAL" clId="{D044FF94-BB29-49E6-9B14-C6A35E4852BB}" dt="2024-04-03T23:57:45.130" v="713"/>
          <ac:picMkLst>
            <pc:docMk/>
            <pc:sldMk cId="2791792969" sldId="2147483103"/>
            <ac:picMk id="1068" creationId="{A047FC2F-0A5B-B822-F402-9445299D1687}"/>
          </ac:picMkLst>
        </pc:picChg>
        <pc:picChg chg="add mod">
          <ac:chgData name="Hixson, Lorraine" userId="c5a16fae-545d-4240-8d50-bb38b1c97d86" providerId="ADAL" clId="{D044FF94-BB29-49E6-9B14-C6A35E4852BB}" dt="2024-04-03T23:57:45.130" v="713"/>
          <ac:picMkLst>
            <pc:docMk/>
            <pc:sldMk cId="2791792969" sldId="2147483103"/>
            <ac:picMk id="1071" creationId="{621D260E-3718-B7B1-C0B9-0AF79BEF1459}"/>
          </ac:picMkLst>
        </pc:picChg>
        <pc:picChg chg="add mod">
          <ac:chgData name="Hixson, Lorraine" userId="c5a16fae-545d-4240-8d50-bb38b1c97d86" providerId="ADAL" clId="{D044FF94-BB29-49E6-9B14-C6A35E4852BB}" dt="2024-04-03T23:57:45.130" v="713"/>
          <ac:picMkLst>
            <pc:docMk/>
            <pc:sldMk cId="2791792969" sldId="2147483103"/>
            <ac:picMk id="1088" creationId="{47E59119-9212-C20E-CFCB-089CA419B475}"/>
          </ac:picMkLst>
        </pc:picChg>
        <pc:picChg chg="add mod">
          <ac:chgData name="Hixson, Lorraine" userId="c5a16fae-545d-4240-8d50-bb38b1c97d86" providerId="ADAL" clId="{D044FF94-BB29-49E6-9B14-C6A35E4852BB}" dt="2024-04-03T23:57:45.130" v="713"/>
          <ac:picMkLst>
            <pc:docMk/>
            <pc:sldMk cId="2791792969" sldId="2147483103"/>
            <ac:picMk id="1089" creationId="{44475919-AE5F-DC13-DB96-7329B9216A14}"/>
          </ac:picMkLst>
        </pc:picChg>
        <pc:picChg chg="add mod">
          <ac:chgData name="Hixson, Lorraine" userId="c5a16fae-545d-4240-8d50-bb38b1c97d86" providerId="ADAL" clId="{D044FF94-BB29-49E6-9B14-C6A35E4852BB}" dt="2024-04-03T23:57:45.130" v="713"/>
          <ac:picMkLst>
            <pc:docMk/>
            <pc:sldMk cId="2791792969" sldId="2147483103"/>
            <ac:picMk id="1090" creationId="{E5AE99A0-B09F-C986-FF31-ABB8B32A6B8B}"/>
          </ac:picMkLst>
        </pc:picChg>
        <pc:cxnChg chg="add mod">
          <ac:chgData name="Hixson, Lorraine" userId="c5a16fae-545d-4240-8d50-bb38b1c97d86" providerId="ADAL" clId="{D044FF94-BB29-49E6-9B14-C6A35E4852BB}" dt="2024-04-03T23:57:45.130" v="713"/>
          <ac:cxnSpMkLst>
            <pc:docMk/>
            <pc:sldMk cId="2791792969" sldId="2147483103"/>
            <ac:cxnSpMk id="6" creationId="{A3BE30C8-CEB7-220B-A653-F27ED8B85B82}"/>
          </ac:cxnSpMkLst>
        </pc:cxnChg>
        <pc:cxnChg chg="add mod">
          <ac:chgData name="Hixson, Lorraine" userId="c5a16fae-545d-4240-8d50-bb38b1c97d86" providerId="ADAL" clId="{D044FF94-BB29-49E6-9B14-C6A35E4852BB}" dt="2024-04-03T23:57:45.130" v="713"/>
          <ac:cxnSpMkLst>
            <pc:docMk/>
            <pc:sldMk cId="2791792969" sldId="2147483103"/>
            <ac:cxnSpMk id="9" creationId="{7D6CE824-11B7-7306-19C5-62878B83FB54}"/>
          </ac:cxnSpMkLst>
        </pc:cxnChg>
        <pc:cxnChg chg="add mod">
          <ac:chgData name="Hixson, Lorraine" userId="c5a16fae-545d-4240-8d50-bb38b1c97d86" providerId="ADAL" clId="{D044FF94-BB29-49E6-9B14-C6A35E4852BB}" dt="2024-04-04T21:28:59.060" v="2692" actId="208"/>
          <ac:cxnSpMkLst>
            <pc:docMk/>
            <pc:sldMk cId="2791792969" sldId="2147483103"/>
            <ac:cxnSpMk id="11" creationId="{ADF4DC10-D592-93A8-6A77-0AB773219D36}"/>
          </ac:cxnSpMkLst>
        </pc:cxnChg>
        <pc:cxnChg chg="mod">
          <ac:chgData name="Hixson, Lorraine" userId="c5a16fae-545d-4240-8d50-bb38b1c97d86" providerId="ADAL" clId="{D044FF94-BB29-49E6-9B14-C6A35E4852BB}" dt="2024-04-03T23:57:45.130" v="713"/>
          <ac:cxnSpMkLst>
            <pc:docMk/>
            <pc:sldMk cId="2791792969" sldId="2147483103"/>
            <ac:cxnSpMk id="21" creationId="{3D4CE4AA-3F81-C6B6-B124-B6DA9975E9B8}"/>
          </ac:cxnSpMkLst>
        </pc:cxnChg>
        <pc:cxnChg chg="mod">
          <ac:chgData name="Hixson, Lorraine" userId="c5a16fae-545d-4240-8d50-bb38b1c97d86" providerId="ADAL" clId="{D044FF94-BB29-49E6-9B14-C6A35E4852BB}" dt="2024-04-03T23:57:45.130" v="713"/>
          <ac:cxnSpMkLst>
            <pc:docMk/>
            <pc:sldMk cId="2791792969" sldId="2147483103"/>
            <ac:cxnSpMk id="35" creationId="{A944ACD4-90F8-F95E-08EC-9B9FB1EDEE29}"/>
          </ac:cxnSpMkLst>
        </pc:cxnChg>
        <pc:cxnChg chg="mod">
          <ac:chgData name="Hixson, Lorraine" userId="c5a16fae-545d-4240-8d50-bb38b1c97d86" providerId="ADAL" clId="{D044FF94-BB29-49E6-9B14-C6A35E4852BB}" dt="2024-04-03T23:57:45.130" v="713"/>
          <ac:cxnSpMkLst>
            <pc:docMk/>
            <pc:sldMk cId="2791792969" sldId="2147483103"/>
            <ac:cxnSpMk id="36" creationId="{E72D0421-9DCA-FB63-6809-B2C6D6679F23}"/>
          </ac:cxnSpMkLst>
        </pc:cxnChg>
        <pc:cxnChg chg="mod">
          <ac:chgData name="Hixson, Lorraine" userId="c5a16fae-545d-4240-8d50-bb38b1c97d86" providerId="ADAL" clId="{D044FF94-BB29-49E6-9B14-C6A35E4852BB}" dt="2024-04-03T23:57:45.130" v="713"/>
          <ac:cxnSpMkLst>
            <pc:docMk/>
            <pc:sldMk cId="2791792969" sldId="2147483103"/>
            <ac:cxnSpMk id="40" creationId="{F357EFB3-304C-8B51-D7C2-5658EF0E69DF}"/>
          </ac:cxnSpMkLst>
        </pc:cxnChg>
        <pc:cxnChg chg="mod">
          <ac:chgData name="Hixson, Lorraine" userId="c5a16fae-545d-4240-8d50-bb38b1c97d86" providerId="ADAL" clId="{D044FF94-BB29-49E6-9B14-C6A35E4852BB}" dt="2024-04-03T23:57:45.130" v="713"/>
          <ac:cxnSpMkLst>
            <pc:docMk/>
            <pc:sldMk cId="2791792969" sldId="2147483103"/>
            <ac:cxnSpMk id="41" creationId="{BC9A3664-DFD8-5211-1775-4357510765AC}"/>
          </ac:cxnSpMkLst>
        </pc:cxnChg>
        <pc:cxnChg chg="mod">
          <ac:chgData name="Hixson, Lorraine" userId="c5a16fae-545d-4240-8d50-bb38b1c97d86" providerId="ADAL" clId="{D044FF94-BB29-49E6-9B14-C6A35E4852BB}" dt="2024-04-03T23:57:45.130" v="713"/>
          <ac:cxnSpMkLst>
            <pc:docMk/>
            <pc:sldMk cId="2791792969" sldId="2147483103"/>
            <ac:cxnSpMk id="46" creationId="{25450F4F-6291-8FBB-7059-45D395A5B9B8}"/>
          </ac:cxnSpMkLst>
        </pc:cxnChg>
        <pc:cxnChg chg="mod">
          <ac:chgData name="Hixson, Lorraine" userId="c5a16fae-545d-4240-8d50-bb38b1c97d86" providerId="ADAL" clId="{D044FF94-BB29-49E6-9B14-C6A35E4852BB}" dt="2024-04-03T23:57:45.130" v="713"/>
          <ac:cxnSpMkLst>
            <pc:docMk/>
            <pc:sldMk cId="2791792969" sldId="2147483103"/>
            <ac:cxnSpMk id="49" creationId="{CCE72016-1190-AB55-9A17-390C25E1028A}"/>
          </ac:cxnSpMkLst>
        </pc:cxnChg>
        <pc:cxnChg chg="mod">
          <ac:chgData name="Hixson, Lorraine" userId="c5a16fae-545d-4240-8d50-bb38b1c97d86" providerId="ADAL" clId="{D044FF94-BB29-49E6-9B14-C6A35E4852BB}" dt="2024-04-03T23:57:45.130" v="713"/>
          <ac:cxnSpMkLst>
            <pc:docMk/>
            <pc:sldMk cId="2791792969" sldId="2147483103"/>
            <ac:cxnSpMk id="51" creationId="{9DB38D57-8D6B-A883-B82A-F086DBE5212A}"/>
          </ac:cxnSpMkLst>
        </pc:cxnChg>
        <pc:cxnChg chg="mod">
          <ac:chgData name="Hixson, Lorraine" userId="c5a16fae-545d-4240-8d50-bb38b1c97d86" providerId="ADAL" clId="{D044FF94-BB29-49E6-9B14-C6A35E4852BB}" dt="2024-04-03T23:57:45.130" v="713"/>
          <ac:cxnSpMkLst>
            <pc:docMk/>
            <pc:sldMk cId="2791792969" sldId="2147483103"/>
            <ac:cxnSpMk id="54" creationId="{BC97DF4E-AD82-DF86-4393-3984083BAA5D}"/>
          </ac:cxnSpMkLst>
        </pc:cxnChg>
        <pc:cxnChg chg="add mod">
          <ac:chgData name="Hixson, Lorraine" userId="c5a16fae-545d-4240-8d50-bb38b1c97d86" providerId="ADAL" clId="{D044FF94-BB29-49E6-9B14-C6A35E4852BB}" dt="2024-04-03T23:57:45.130" v="713"/>
          <ac:cxnSpMkLst>
            <pc:docMk/>
            <pc:sldMk cId="2791792969" sldId="2147483103"/>
            <ac:cxnSpMk id="65" creationId="{AAA33666-6B63-0B44-F3E6-A4FCB7B446B3}"/>
          </ac:cxnSpMkLst>
        </pc:cxnChg>
      </pc:sldChg>
      <pc:sldChg chg="del ord">
        <pc:chgData name="Hixson, Lorraine" userId="c5a16fae-545d-4240-8d50-bb38b1c97d86" providerId="ADAL" clId="{D044FF94-BB29-49E6-9B14-C6A35E4852BB}" dt="2024-04-03T23:59:28.597" v="777" actId="47"/>
        <pc:sldMkLst>
          <pc:docMk/>
          <pc:sldMk cId="2864806776" sldId="2147483104"/>
        </pc:sldMkLst>
      </pc:sldChg>
      <pc:sldChg chg="addSp modSp mod">
        <pc:chgData name="Hixson, Lorraine" userId="c5a16fae-545d-4240-8d50-bb38b1c97d86" providerId="ADAL" clId="{D044FF94-BB29-49E6-9B14-C6A35E4852BB}" dt="2024-04-04T00:00:02.357" v="802" actId="20577"/>
        <pc:sldMkLst>
          <pc:docMk/>
          <pc:sldMk cId="3621330265" sldId="2147483105"/>
        </pc:sldMkLst>
        <pc:spChg chg="add mod">
          <ac:chgData name="Hixson, Lorraine" userId="c5a16fae-545d-4240-8d50-bb38b1c97d86" providerId="ADAL" clId="{D044FF94-BB29-49E6-9B14-C6A35E4852BB}" dt="2024-04-03T23:59:42.898" v="780"/>
          <ac:spMkLst>
            <pc:docMk/>
            <pc:sldMk cId="3621330265" sldId="2147483105"/>
            <ac:spMk id="2" creationId="{0AA5A446-89DD-4D8A-2494-F5BCDE64F5A9}"/>
          </ac:spMkLst>
        </pc:spChg>
        <pc:spChg chg="add mod">
          <ac:chgData name="Hixson, Lorraine" userId="c5a16fae-545d-4240-8d50-bb38b1c97d86" providerId="ADAL" clId="{D044FF94-BB29-49E6-9B14-C6A35E4852BB}" dt="2024-04-03T23:59:52.930" v="782"/>
          <ac:spMkLst>
            <pc:docMk/>
            <pc:sldMk cId="3621330265" sldId="2147483105"/>
            <ac:spMk id="3" creationId="{B9790BDE-6383-F80F-4881-4889A495498B}"/>
          </ac:spMkLst>
        </pc:spChg>
        <pc:spChg chg="mod">
          <ac:chgData name="Hixson, Lorraine" userId="c5a16fae-545d-4240-8d50-bb38b1c97d86" providerId="ADAL" clId="{D044FF94-BB29-49E6-9B14-C6A35E4852BB}" dt="2024-04-04T00:00:02.357" v="802" actId="20577"/>
          <ac:spMkLst>
            <pc:docMk/>
            <pc:sldMk cId="3621330265" sldId="2147483105"/>
            <ac:spMk id="4" creationId="{C7A8F20B-37A2-2CF8-1FCD-BC7067003EE3}"/>
          </ac:spMkLst>
        </pc:spChg>
        <pc:spChg chg="add mod">
          <ac:chgData name="Hixson, Lorraine" userId="c5a16fae-545d-4240-8d50-bb38b1c97d86" providerId="ADAL" clId="{D044FF94-BB29-49E6-9B14-C6A35E4852BB}" dt="2024-04-03T23:59:42.898" v="780"/>
          <ac:spMkLst>
            <pc:docMk/>
            <pc:sldMk cId="3621330265" sldId="2147483105"/>
            <ac:spMk id="5" creationId="{E2C955D9-B73F-0BAA-1267-96CDD3928B55}"/>
          </ac:spMkLst>
        </pc:spChg>
        <pc:spChg chg="add mod">
          <ac:chgData name="Hixson, Lorraine" userId="c5a16fae-545d-4240-8d50-bb38b1c97d86" providerId="ADAL" clId="{D044FF94-BB29-49E6-9B14-C6A35E4852BB}" dt="2024-04-03T23:59:42.898" v="780"/>
          <ac:spMkLst>
            <pc:docMk/>
            <pc:sldMk cId="3621330265" sldId="2147483105"/>
            <ac:spMk id="7" creationId="{E3AFCD7E-BA08-E989-3692-6EB12D46EA60}"/>
          </ac:spMkLst>
        </pc:spChg>
        <pc:spChg chg="add mod">
          <ac:chgData name="Hixson, Lorraine" userId="c5a16fae-545d-4240-8d50-bb38b1c97d86" providerId="ADAL" clId="{D044FF94-BB29-49E6-9B14-C6A35E4852BB}" dt="2024-04-03T23:59:42.898" v="780"/>
          <ac:spMkLst>
            <pc:docMk/>
            <pc:sldMk cId="3621330265" sldId="2147483105"/>
            <ac:spMk id="9" creationId="{2D9C223D-2C0A-CF2A-3EE3-69435CCB4E7E}"/>
          </ac:spMkLst>
        </pc:spChg>
        <pc:spChg chg="add mod">
          <ac:chgData name="Hixson, Lorraine" userId="c5a16fae-545d-4240-8d50-bb38b1c97d86" providerId="ADAL" clId="{D044FF94-BB29-49E6-9B14-C6A35E4852BB}" dt="2024-04-03T23:59:42.898" v="780"/>
          <ac:spMkLst>
            <pc:docMk/>
            <pc:sldMk cId="3621330265" sldId="2147483105"/>
            <ac:spMk id="10" creationId="{362C8D11-FEBB-371F-2A6F-D8FBA49C9B30}"/>
          </ac:spMkLst>
        </pc:spChg>
        <pc:spChg chg="add mod">
          <ac:chgData name="Hixson, Lorraine" userId="c5a16fae-545d-4240-8d50-bb38b1c97d86" providerId="ADAL" clId="{D044FF94-BB29-49E6-9B14-C6A35E4852BB}" dt="2024-04-03T23:59:42.898" v="780"/>
          <ac:spMkLst>
            <pc:docMk/>
            <pc:sldMk cId="3621330265" sldId="2147483105"/>
            <ac:spMk id="12" creationId="{8EDBE9DD-E70A-361C-1C58-63C38FA88316}"/>
          </ac:spMkLst>
        </pc:spChg>
        <pc:spChg chg="add mod">
          <ac:chgData name="Hixson, Lorraine" userId="c5a16fae-545d-4240-8d50-bb38b1c97d86" providerId="ADAL" clId="{D044FF94-BB29-49E6-9B14-C6A35E4852BB}" dt="2024-04-03T23:59:42.898" v="780"/>
          <ac:spMkLst>
            <pc:docMk/>
            <pc:sldMk cId="3621330265" sldId="2147483105"/>
            <ac:spMk id="13" creationId="{6639AD87-C7FF-A813-BFD1-2B4493824BEA}"/>
          </ac:spMkLst>
        </pc:spChg>
        <pc:spChg chg="add mod">
          <ac:chgData name="Hixson, Lorraine" userId="c5a16fae-545d-4240-8d50-bb38b1c97d86" providerId="ADAL" clId="{D044FF94-BB29-49E6-9B14-C6A35E4852BB}" dt="2024-04-03T23:59:42.898" v="780"/>
          <ac:spMkLst>
            <pc:docMk/>
            <pc:sldMk cId="3621330265" sldId="2147483105"/>
            <ac:spMk id="14" creationId="{3299D81E-94BC-C9C1-7255-31612325E217}"/>
          </ac:spMkLst>
        </pc:spChg>
        <pc:spChg chg="add mod">
          <ac:chgData name="Hixson, Lorraine" userId="c5a16fae-545d-4240-8d50-bb38b1c97d86" providerId="ADAL" clId="{D044FF94-BB29-49E6-9B14-C6A35E4852BB}" dt="2024-04-03T23:59:42.898" v="780"/>
          <ac:spMkLst>
            <pc:docMk/>
            <pc:sldMk cId="3621330265" sldId="2147483105"/>
            <ac:spMk id="15" creationId="{5CE47B37-EA98-301C-E822-1F09EF4C69E0}"/>
          </ac:spMkLst>
        </pc:spChg>
        <pc:spChg chg="add mod">
          <ac:chgData name="Hixson, Lorraine" userId="c5a16fae-545d-4240-8d50-bb38b1c97d86" providerId="ADAL" clId="{D044FF94-BB29-49E6-9B14-C6A35E4852BB}" dt="2024-04-03T23:59:42.898" v="780"/>
          <ac:spMkLst>
            <pc:docMk/>
            <pc:sldMk cId="3621330265" sldId="2147483105"/>
            <ac:spMk id="17" creationId="{3DB28EED-FA71-A0CB-AA71-C420966576E1}"/>
          </ac:spMkLst>
        </pc:spChg>
        <pc:spChg chg="add mod">
          <ac:chgData name="Hixson, Lorraine" userId="c5a16fae-545d-4240-8d50-bb38b1c97d86" providerId="ADAL" clId="{D044FF94-BB29-49E6-9B14-C6A35E4852BB}" dt="2024-04-03T23:59:42.898" v="780"/>
          <ac:spMkLst>
            <pc:docMk/>
            <pc:sldMk cId="3621330265" sldId="2147483105"/>
            <ac:spMk id="18" creationId="{977D7741-5910-2AD5-F1E5-C00B78C2EAF6}"/>
          </ac:spMkLst>
        </pc:spChg>
        <pc:spChg chg="add mod">
          <ac:chgData name="Hixson, Lorraine" userId="c5a16fae-545d-4240-8d50-bb38b1c97d86" providerId="ADAL" clId="{D044FF94-BB29-49E6-9B14-C6A35E4852BB}" dt="2024-04-03T23:59:42.898" v="780"/>
          <ac:spMkLst>
            <pc:docMk/>
            <pc:sldMk cId="3621330265" sldId="2147483105"/>
            <ac:spMk id="19" creationId="{153C0EC9-47D2-E8E1-3D33-B084F7A0EC92}"/>
          </ac:spMkLst>
        </pc:spChg>
        <pc:spChg chg="add mod">
          <ac:chgData name="Hixson, Lorraine" userId="c5a16fae-545d-4240-8d50-bb38b1c97d86" providerId="ADAL" clId="{D044FF94-BB29-49E6-9B14-C6A35E4852BB}" dt="2024-04-03T23:59:42.898" v="780"/>
          <ac:spMkLst>
            <pc:docMk/>
            <pc:sldMk cId="3621330265" sldId="2147483105"/>
            <ac:spMk id="20" creationId="{3371EA0B-4541-AD99-4B6D-6854EE2C0598}"/>
          </ac:spMkLst>
        </pc:spChg>
        <pc:spChg chg="add mod">
          <ac:chgData name="Hixson, Lorraine" userId="c5a16fae-545d-4240-8d50-bb38b1c97d86" providerId="ADAL" clId="{D044FF94-BB29-49E6-9B14-C6A35E4852BB}" dt="2024-04-03T23:59:42.898" v="780"/>
          <ac:spMkLst>
            <pc:docMk/>
            <pc:sldMk cId="3621330265" sldId="2147483105"/>
            <ac:spMk id="34" creationId="{2A4E0146-A164-7FAF-FF30-35EA6915693B}"/>
          </ac:spMkLst>
        </pc:spChg>
        <pc:spChg chg="add mod">
          <ac:chgData name="Hixson, Lorraine" userId="c5a16fae-545d-4240-8d50-bb38b1c97d86" providerId="ADAL" clId="{D044FF94-BB29-49E6-9B14-C6A35E4852BB}" dt="2024-04-03T23:59:42.898" v="780"/>
          <ac:spMkLst>
            <pc:docMk/>
            <pc:sldMk cId="3621330265" sldId="2147483105"/>
            <ac:spMk id="35" creationId="{DA0981C3-459C-03E8-4C9B-ECDB0926ED0A}"/>
          </ac:spMkLst>
        </pc:spChg>
        <pc:spChg chg="add mod">
          <ac:chgData name="Hixson, Lorraine" userId="c5a16fae-545d-4240-8d50-bb38b1c97d86" providerId="ADAL" clId="{D044FF94-BB29-49E6-9B14-C6A35E4852BB}" dt="2024-04-03T23:59:42.898" v="780"/>
          <ac:spMkLst>
            <pc:docMk/>
            <pc:sldMk cId="3621330265" sldId="2147483105"/>
            <ac:spMk id="36" creationId="{120116F5-7A3E-6075-FA34-94954A5F05F0}"/>
          </ac:spMkLst>
        </pc:spChg>
        <pc:spChg chg="add mod">
          <ac:chgData name="Hixson, Lorraine" userId="c5a16fae-545d-4240-8d50-bb38b1c97d86" providerId="ADAL" clId="{D044FF94-BB29-49E6-9B14-C6A35E4852BB}" dt="2024-04-03T23:59:42.898" v="780"/>
          <ac:spMkLst>
            <pc:docMk/>
            <pc:sldMk cId="3621330265" sldId="2147483105"/>
            <ac:spMk id="37" creationId="{AF84CDF9-6F09-FE73-596D-682BA2CC597E}"/>
          </ac:spMkLst>
        </pc:spChg>
        <pc:spChg chg="add mod">
          <ac:chgData name="Hixson, Lorraine" userId="c5a16fae-545d-4240-8d50-bb38b1c97d86" providerId="ADAL" clId="{D044FF94-BB29-49E6-9B14-C6A35E4852BB}" dt="2024-04-03T23:59:42.898" v="780"/>
          <ac:spMkLst>
            <pc:docMk/>
            <pc:sldMk cId="3621330265" sldId="2147483105"/>
            <ac:spMk id="38" creationId="{7F5A4780-7F5B-129B-4D3D-1F7001747BC8}"/>
          </ac:spMkLst>
        </pc:spChg>
        <pc:spChg chg="add mod">
          <ac:chgData name="Hixson, Lorraine" userId="c5a16fae-545d-4240-8d50-bb38b1c97d86" providerId="ADAL" clId="{D044FF94-BB29-49E6-9B14-C6A35E4852BB}" dt="2024-04-03T23:59:42.898" v="780"/>
          <ac:spMkLst>
            <pc:docMk/>
            <pc:sldMk cId="3621330265" sldId="2147483105"/>
            <ac:spMk id="44" creationId="{3CB1CA7E-E2BF-04A1-70D8-F5DF7DD0A997}"/>
          </ac:spMkLst>
        </pc:spChg>
        <pc:spChg chg="add mod">
          <ac:chgData name="Hixson, Lorraine" userId="c5a16fae-545d-4240-8d50-bb38b1c97d86" providerId="ADAL" clId="{D044FF94-BB29-49E6-9B14-C6A35E4852BB}" dt="2024-04-03T23:59:42.898" v="780"/>
          <ac:spMkLst>
            <pc:docMk/>
            <pc:sldMk cId="3621330265" sldId="2147483105"/>
            <ac:spMk id="45" creationId="{A209D53E-AFAD-3907-93D4-9B42540E8ECD}"/>
          </ac:spMkLst>
        </pc:spChg>
        <pc:spChg chg="add mod">
          <ac:chgData name="Hixson, Lorraine" userId="c5a16fae-545d-4240-8d50-bb38b1c97d86" providerId="ADAL" clId="{D044FF94-BB29-49E6-9B14-C6A35E4852BB}" dt="2024-04-03T23:59:42.898" v="780"/>
          <ac:spMkLst>
            <pc:docMk/>
            <pc:sldMk cId="3621330265" sldId="2147483105"/>
            <ac:spMk id="46" creationId="{D37EE0C1-3114-D7AA-B2D1-6A67944163A9}"/>
          </ac:spMkLst>
        </pc:spChg>
        <pc:spChg chg="add mod">
          <ac:chgData name="Hixson, Lorraine" userId="c5a16fae-545d-4240-8d50-bb38b1c97d86" providerId="ADAL" clId="{D044FF94-BB29-49E6-9B14-C6A35E4852BB}" dt="2024-04-03T23:59:42.898" v="780"/>
          <ac:spMkLst>
            <pc:docMk/>
            <pc:sldMk cId="3621330265" sldId="2147483105"/>
            <ac:spMk id="47" creationId="{A30BE471-E49B-E52C-5735-EA1D22A3728B}"/>
          </ac:spMkLst>
        </pc:spChg>
        <pc:spChg chg="add mod">
          <ac:chgData name="Hixson, Lorraine" userId="c5a16fae-545d-4240-8d50-bb38b1c97d86" providerId="ADAL" clId="{D044FF94-BB29-49E6-9B14-C6A35E4852BB}" dt="2024-04-03T23:59:42.898" v="780"/>
          <ac:spMkLst>
            <pc:docMk/>
            <pc:sldMk cId="3621330265" sldId="2147483105"/>
            <ac:spMk id="48" creationId="{44CEAF39-EE78-6FE4-F04D-2AFB51312589}"/>
          </ac:spMkLst>
        </pc:spChg>
        <pc:spChg chg="add mod">
          <ac:chgData name="Hixson, Lorraine" userId="c5a16fae-545d-4240-8d50-bb38b1c97d86" providerId="ADAL" clId="{D044FF94-BB29-49E6-9B14-C6A35E4852BB}" dt="2024-04-03T23:59:42.898" v="780"/>
          <ac:spMkLst>
            <pc:docMk/>
            <pc:sldMk cId="3621330265" sldId="2147483105"/>
            <ac:spMk id="49" creationId="{301EEF3C-BC2A-189D-A42A-B47055BA2DED}"/>
          </ac:spMkLst>
        </pc:spChg>
        <pc:spChg chg="add mod">
          <ac:chgData name="Hixson, Lorraine" userId="c5a16fae-545d-4240-8d50-bb38b1c97d86" providerId="ADAL" clId="{D044FF94-BB29-49E6-9B14-C6A35E4852BB}" dt="2024-04-03T23:59:42.898" v="780"/>
          <ac:spMkLst>
            <pc:docMk/>
            <pc:sldMk cId="3621330265" sldId="2147483105"/>
            <ac:spMk id="50" creationId="{4C6A1871-2910-04B8-53A3-2E32F0EC0899}"/>
          </ac:spMkLst>
        </pc:spChg>
        <pc:spChg chg="add mod">
          <ac:chgData name="Hixson, Lorraine" userId="c5a16fae-545d-4240-8d50-bb38b1c97d86" providerId="ADAL" clId="{D044FF94-BB29-49E6-9B14-C6A35E4852BB}" dt="2024-04-03T23:59:42.898" v="780"/>
          <ac:spMkLst>
            <pc:docMk/>
            <pc:sldMk cId="3621330265" sldId="2147483105"/>
            <ac:spMk id="51" creationId="{271027AD-3A0B-ED82-68EE-20DF7ED0ED2F}"/>
          </ac:spMkLst>
        </pc:spChg>
        <pc:spChg chg="add mod">
          <ac:chgData name="Hixson, Lorraine" userId="c5a16fae-545d-4240-8d50-bb38b1c97d86" providerId="ADAL" clId="{D044FF94-BB29-49E6-9B14-C6A35E4852BB}" dt="2024-04-03T23:59:42.898" v="780"/>
          <ac:spMkLst>
            <pc:docMk/>
            <pc:sldMk cId="3621330265" sldId="2147483105"/>
            <ac:spMk id="52" creationId="{1448E8AD-2C78-AD79-447A-DD362C316D9C}"/>
          </ac:spMkLst>
        </pc:spChg>
        <pc:spChg chg="add mod">
          <ac:chgData name="Hixson, Lorraine" userId="c5a16fae-545d-4240-8d50-bb38b1c97d86" providerId="ADAL" clId="{D044FF94-BB29-49E6-9B14-C6A35E4852BB}" dt="2024-04-03T23:59:42.898" v="780"/>
          <ac:spMkLst>
            <pc:docMk/>
            <pc:sldMk cId="3621330265" sldId="2147483105"/>
            <ac:spMk id="53" creationId="{B1A3F7C4-F5B1-DC0D-C465-8BF11EAC7987}"/>
          </ac:spMkLst>
        </pc:spChg>
        <pc:spChg chg="add mod">
          <ac:chgData name="Hixson, Lorraine" userId="c5a16fae-545d-4240-8d50-bb38b1c97d86" providerId="ADAL" clId="{D044FF94-BB29-49E6-9B14-C6A35E4852BB}" dt="2024-04-03T23:59:42.898" v="780"/>
          <ac:spMkLst>
            <pc:docMk/>
            <pc:sldMk cId="3621330265" sldId="2147483105"/>
            <ac:spMk id="54" creationId="{7ED29DBF-6234-1583-B6AF-18DF3B06229D}"/>
          </ac:spMkLst>
        </pc:spChg>
        <pc:spChg chg="add mod">
          <ac:chgData name="Hixson, Lorraine" userId="c5a16fae-545d-4240-8d50-bb38b1c97d86" providerId="ADAL" clId="{D044FF94-BB29-49E6-9B14-C6A35E4852BB}" dt="2024-04-03T23:59:42.898" v="780"/>
          <ac:spMkLst>
            <pc:docMk/>
            <pc:sldMk cId="3621330265" sldId="2147483105"/>
            <ac:spMk id="55" creationId="{DC5D5402-4493-B0D1-786C-230A586705DD}"/>
          </ac:spMkLst>
        </pc:spChg>
        <pc:spChg chg="add mod">
          <ac:chgData name="Hixson, Lorraine" userId="c5a16fae-545d-4240-8d50-bb38b1c97d86" providerId="ADAL" clId="{D044FF94-BB29-49E6-9B14-C6A35E4852BB}" dt="2024-04-03T23:59:42.898" v="780"/>
          <ac:spMkLst>
            <pc:docMk/>
            <pc:sldMk cId="3621330265" sldId="2147483105"/>
            <ac:spMk id="56" creationId="{CD489D1A-624C-FA34-B88F-9715CAD903BA}"/>
          </ac:spMkLst>
        </pc:spChg>
        <pc:spChg chg="add mod">
          <ac:chgData name="Hixson, Lorraine" userId="c5a16fae-545d-4240-8d50-bb38b1c97d86" providerId="ADAL" clId="{D044FF94-BB29-49E6-9B14-C6A35E4852BB}" dt="2024-04-03T23:59:42.898" v="780"/>
          <ac:spMkLst>
            <pc:docMk/>
            <pc:sldMk cId="3621330265" sldId="2147483105"/>
            <ac:spMk id="57" creationId="{02438D0E-FD66-4A47-535D-560973E602F3}"/>
          </ac:spMkLst>
        </pc:spChg>
        <pc:spChg chg="add mod">
          <ac:chgData name="Hixson, Lorraine" userId="c5a16fae-545d-4240-8d50-bb38b1c97d86" providerId="ADAL" clId="{D044FF94-BB29-49E6-9B14-C6A35E4852BB}" dt="2024-04-03T23:59:42.898" v="780"/>
          <ac:spMkLst>
            <pc:docMk/>
            <pc:sldMk cId="3621330265" sldId="2147483105"/>
            <ac:spMk id="58" creationId="{8B4C5D98-973B-5A75-0000-FDA055BBB16A}"/>
          </ac:spMkLst>
        </pc:spChg>
        <pc:spChg chg="add mod">
          <ac:chgData name="Hixson, Lorraine" userId="c5a16fae-545d-4240-8d50-bb38b1c97d86" providerId="ADAL" clId="{D044FF94-BB29-49E6-9B14-C6A35E4852BB}" dt="2024-04-03T23:59:42.898" v="780"/>
          <ac:spMkLst>
            <pc:docMk/>
            <pc:sldMk cId="3621330265" sldId="2147483105"/>
            <ac:spMk id="88" creationId="{255CBC5C-C07C-B3C8-CCDE-FE6B850ED7B2}"/>
          </ac:spMkLst>
        </pc:spChg>
        <pc:picChg chg="add mod">
          <ac:chgData name="Hixson, Lorraine" userId="c5a16fae-545d-4240-8d50-bb38b1c97d86" providerId="ADAL" clId="{D044FF94-BB29-49E6-9B14-C6A35E4852BB}" dt="2024-04-03T23:59:42.898" v="780"/>
          <ac:picMkLst>
            <pc:docMk/>
            <pc:sldMk cId="3621330265" sldId="2147483105"/>
            <ac:picMk id="8" creationId="{EED4D192-BBDE-077F-294F-2DEAD003E081}"/>
          </ac:picMkLst>
        </pc:picChg>
        <pc:picChg chg="add mod">
          <ac:chgData name="Hixson, Lorraine" userId="c5a16fae-545d-4240-8d50-bb38b1c97d86" providerId="ADAL" clId="{D044FF94-BB29-49E6-9B14-C6A35E4852BB}" dt="2024-04-03T23:59:42.898" v="780"/>
          <ac:picMkLst>
            <pc:docMk/>
            <pc:sldMk cId="3621330265" sldId="2147483105"/>
            <ac:picMk id="59" creationId="{2108C18D-F9D4-7D21-EABC-54B20124EEDB}"/>
          </ac:picMkLst>
        </pc:picChg>
        <pc:picChg chg="add mod">
          <ac:chgData name="Hixson, Lorraine" userId="c5a16fae-545d-4240-8d50-bb38b1c97d86" providerId="ADAL" clId="{D044FF94-BB29-49E6-9B14-C6A35E4852BB}" dt="2024-04-03T23:59:42.898" v="780"/>
          <ac:picMkLst>
            <pc:docMk/>
            <pc:sldMk cId="3621330265" sldId="2147483105"/>
            <ac:picMk id="60" creationId="{F65A6AE9-CFC7-4E22-3D85-4E09046AF03B}"/>
          </ac:picMkLst>
        </pc:picChg>
        <pc:picChg chg="add mod">
          <ac:chgData name="Hixson, Lorraine" userId="c5a16fae-545d-4240-8d50-bb38b1c97d86" providerId="ADAL" clId="{D044FF94-BB29-49E6-9B14-C6A35E4852BB}" dt="2024-04-03T23:59:42.898" v="780"/>
          <ac:picMkLst>
            <pc:docMk/>
            <pc:sldMk cId="3621330265" sldId="2147483105"/>
            <ac:picMk id="61" creationId="{33E7B5CC-BA86-F8C6-8FF1-71FE9C92C522}"/>
          </ac:picMkLst>
        </pc:picChg>
        <pc:picChg chg="add mod">
          <ac:chgData name="Hixson, Lorraine" userId="c5a16fae-545d-4240-8d50-bb38b1c97d86" providerId="ADAL" clId="{D044FF94-BB29-49E6-9B14-C6A35E4852BB}" dt="2024-04-03T23:59:42.898" v="780"/>
          <ac:picMkLst>
            <pc:docMk/>
            <pc:sldMk cId="3621330265" sldId="2147483105"/>
            <ac:picMk id="62" creationId="{31251DD2-76A9-1232-ACCD-A8480BB490EA}"/>
          </ac:picMkLst>
        </pc:picChg>
        <pc:cxnChg chg="add mod">
          <ac:chgData name="Hixson, Lorraine" userId="c5a16fae-545d-4240-8d50-bb38b1c97d86" providerId="ADAL" clId="{D044FF94-BB29-49E6-9B14-C6A35E4852BB}" dt="2024-04-03T23:59:42.898" v="780"/>
          <ac:cxnSpMkLst>
            <pc:docMk/>
            <pc:sldMk cId="3621330265" sldId="2147483105"/>
            <ac:cxnSpMk id="66" creationId="{0B74393B-9DD5-B3CE-9FB4-8AD67FDEAE5A}"/>
          </ac:cxnSpMkLst>
        </pc:cxnChg>
        <pc:cxnChg chg="add mod">
          <ac:chgData name="Hixson, Lorraine" userId="c5a16fae-545d-4240-8d50-bb38b1c97d86" providerId="ADAL" clId="{D044FF94-BB29-49E6-9B14-C6A35E4852BB}" dt="2024-04-03T23:59:42.898" v="780"/>
          <ac:cxnSpMkLst>
            <pc:docMk/>
            <pc:sldMk cId="3621330265" sldId="2147483105"/>
            <ac:cxnSpMk id="67" creationId="{8273EA08-A25C-6551-3736-00CA38AA87F7}"/>
          </ac:cxnSpMkLst>
        </pc:cxnChg>
        <pc:cxnChg chg="add mod">
          <ac:chgData name="Hixson, Lorraine" userId="c5a16fae-545d-4240-8d50-bb38b1c97d86" providerId="ADAL" clId="{D044FF94-BB29-49E6-9B14-C6A35E4852BB}" dt="2024-04-03T23:59:42.898" v="780"/>
          <ac:cxnSpMkLst>
            <pc:docMk/>
            <pc:sldMk cId="3621330265" sldId="2147483105"/>
            <ac:cxnSpMk id="68" creationId="{AE9E4A9C-BC90-81AD-0ECE-4DCAA15657D9}"/>
          </ac:cxnSpMkLst>
        </pc:cxnChg>
        <pc:cxnChg chg="add mod">
          <ac:chgData name="Hixson, Lorraine" userId="c5a16fae-545d-4240-8d50-bb38b1c97d86" providerId="ADAL" clId="{D044FF94-BB29-49E6-9B14-C6A35E4852BB}" dt="2024-04-03T23:59:42.898" v="780"/>
          <ac:cxnSpMkLst>
            <pc:docMk/>
            <pc:sldMk cId="3621330265" sldId="2147483105"/>
            <ac:cxnSpMk id="69" creationId="{54594FFA-8938-40D7-1C38-9651BCE308CA}"/>
          </ac:cxnSpMkLst>
        </pc:cxnChg>
        <pc:cxnChg chg="add mod">
          <ac:chgData name="Hixson, Lorraine" userId="c5a16fae-545d-4240-8d50-bb38b1c97d86" providerId="ADAL" clId="{D044FF94-BB29-49E6-9B14-C6A35E4852BB}" dt="2024-04-03T23:59:42.898" v="780"/>
          <ac:cxnSpMkLst>
            <pc:docMk/>
            <pc:sldMk cId="3621330265" sldId="2147483105"/>
            <ac:cxnSpMk id="70" creationId="{4EFE717C-3D0B-BBFD-C840-5316827A2844}"/>
          </ac:cxnSpMkLst>
        </pc:cxnChg>
        <pc:cxnChg chg="add mod">
          <ac:chgData name="Hixson, Lorraine" userId="c5a16fae-545d-4240-8d50-bb38b1c97d86" providerId="ADAL" clId="{D044FF94-BB29-49E6-9B14-C6A35E4852BB}" dt="2024-04-03T23:59:42.898" v="780"/>
          <ac:cxnSpMkLst>
            <pc:docMk/>
            <pc:sldMk cId="3621330265" sldId="2147483105"/>
            <ac:cxnSpMk id="71" creationId="{C67B406A-7446-6083-B41D-F79298FDC6E4}"/>
          </ac:cxnSpMkLst>
        </pc:cxnChg>
        <pc:cxnChg chg="add mod">
          <ac:chgData name="Hixson, Lorraine" userId="c5a16fae-545d-4240-8d50-bb38b1c97d86" providerId="ADAL" clId="{D044FF94-BB29-49E6-9B14-C6A35E4852BB}" dt="2024-04-03T23:59:42.898" v="780"/>
          <ac:cxnSpMkLst>
            <pc:docMk/>
            <pc:sldMk cId="3621330265" sldId="2147483105"/>
            <ac:cxnSpMk id="72" creationId="{B8D9CE2F-6246-5BDA-08C1-26575B3B9041}"/>
          </ac:cxnSpMkLst>
        </pc:cxnChg>
        <pc:cxnChg chg="add mod">
          <ac:chgData name="Hixson, Lorraine" userId="c5a16fae-545d-4240-8d50-bb38b1c97d86" providerId="ADAL" clId="{D044FF94-BB29-49E6-9B14-C6A35E4852BB}" dt="2024-04-03T23:59:42.898" v="780"/>
          <ac:cxnSpMkLst>
            <pc:docMk/>
            <pc:sldMk cId="3621330265" sldId="2147483105"/>
            <ac:cxnSpMk id="73" creationId="{2C44D3AD-B9FF-0753-0D18-CE2B7B947958}"/>
          </ac:cxnSpMkLst>
        </pc:cxnChg>
        <pc:cxnChg chg="add mod">
          <ac:chgData name="Hixson, Lorraine" userId="c5a16fae-545d-4240-8d50-bb38b1c97d86" providerId="ADAL" clId="{D044FF94-BB29-49E6-9B14-C6A35E4852BB}" dt="2024-04-03T23:59:42.898" v="780"/>
          <ac:cxnSpMkLst>
            <pc:docMk/>
            <pc:sldMk cId="3621330265" sldId="2147483105"/>
            <ac:cxnSpMk id="74" creationId="{89E2408F-168B-7AB0-6C1C-5E6391B285C2}"/>
          </ac:cxnSpMkLst>
        </pc:cxnChg>
        <pc:cxnChg chg="add mod">
          <ac:chgData name="Hixson, Lorraine" userId="c5a16fae-545d-4240-8d50-bb38b1c97d86" providerId="ADAL" clId="{D044FF94-BB29-49E6-9B14-C6A35E4852BB}" dt="2024-04-03T23:59:42.898" v="780"/>
          <ac:cxnSpMkLst>
            <pc:docMk/>
            <pc:sldMk cId="3621330265" sldId="2147483105"/>
            <ac:cxnSpMk id="75" creationId="{5C5FE2C7-529E-244C-325D-F7BD9FD03783}"/>
          </ac:cxnSpMkLst>
        </pc:cxnChg>
        <pc:cxnChg chg="add mod">
          <ac:chgData name="Hixson, Lorraine" userId="c5a16fae-545d-4240-8d50-bb38b1c97d86" providerId="ADAL" clId="{D044FF94-BB29-49E6-9B14-C6A35E4852BB}" dt="2024-04-03T23:59:42.898" v="780"/>
          <ac:cxnSpMkLst>
            <pc:docMk/>
            <pc:sldMk cId="3621330265" sldId="2147483105"/>
            <ac:cxnSpMk id="77" creationId="{8464FA87-1DF5-4652-E0F6-7061E83178DB}"/>
          </ac:cxnSpMkLst>
        </pc:cxnChg>
        <pc:cxnChg chg="add mod">
          <ac:chgData name="Hixson, Lorraine" userId="c5a16fae-545d-4240-8d50-bb38b1c97d86" providerId="ADAL" clId="{D044FF94-BB29-49E6-9B14-C6A35E4852BB}" dt="2024-04-03T23:59:42.898" v="780"/>
          <ac:cxnSpMkLst>
            <pc:docMk/>
            <pc:sldMk cId="3621330265" sldId="2147483105"/>
            <ac:cxnSpMk id="78" creationId="{FFFD06A5-D70B-033D-D203-94A1FD2873EC}"/>
          </ac:cxnSpMkLst>
        </pc:cxnChg>
        <pc:cxnChg chg="add mod">
          <ac:chgData name="Hixson, Lorraine" userId="c5a16fae-545d-4240-8d50-bb38b1c97d86" providerId="ADAL" clId="{D044FF94-BB29-49E6-9B14-C6A35E4852BB}" dt="2024-04-03T23:59:42.898" v="780"/>
          <ac:cxnSpMkLst>
            <pc:docMk/>
            <pc:sldMk cId="3621330265" sldId="2147483105"/>
            <ac:cxnSpMk id="79" creationId="{570570E2-D34C-3786-ACF7-8D9CA736D9FF}"/>
          </ac:cxnSpMkLst>
        </pc:cxnChg>
        <pc:cxnChg chg="add mod">
          <ac:chgData name="Hixson, Lorraine" userId="c5a16fae-545d-4240-8d50-bb38b1c97d86" providerId="ADAL" clId="{D044FF94-BB29-49E6-9B14-C6A35E4852BB}" dt="2024-04-03T23:59:42.898" v="780"/>
          <ac:cxnSpMkLst>
            <pc:docMk/>
            <pc:sldMk cId="3621330265" sldId="2147483105"/>
            <ac:cxnSpMk id="80" creationId="{306085A0-7874-BF51-C6B8-469EBCDCD30E}"/>
          </ac:cxnSpMkLst>
        </pc:cxnChg>
        <pc:cxnChg chg="add mod">
          <ac:chgData name="Hixson, Lorraine" userId="c5a16fae-545d-4240-8d50-bb38b1c97d86" providerId="ADAL" clId="{D044FF94-BB29-49E6-9B14-C6A35E4852BB}" dt="2024-04-03T23:59:42.898" v="780"/>
          <ac:cxnSpMkLst>
            <pc:docMk/>
            <pc:sldMk cId="3621330265" sldId="2147483105"/>
            <ac:cxnSpMk id="81" creationId="{87216EB9-124B-0201-DA0B-26CDBD3131F7}"/>
          </ac:cxnSpMkLst>
        </pc:cxnChg>
        <pc:cxnChg chg="add mod">
          <ac:chgData name="Hixson, Lorraine" userId="c5a16fae-545d-4240-8d50-bb38b1c97d86" providerId="ADAL" clId="{D044FF94-BB29-49E6-9B14-C6A35E4852BB}" dt="2024-04-03T23:59:42.898" v="780"/>
          <ac:cxnSpMkLst>
            <pc:docMk/>
            <pc:sldMk cId="3621330265" sldId="2147483105"/>
            <ac:cxnSpMk id="83" creationId="{DB6C2DBD-92B3-9748-B985-48AC03ED8997}"/>
          </ac:cxnSpMkLst>
        </pc:cxnChg>
        <pc:cxnChg chg="add mod">
          <ac:chgData name="Hixson, Lorraine" userId="c5a16fae-545d-4240-8d50-bb38b1c97d86" providerId="ADAL" clId="{D044FF94-BB29-49E6-9B14-C6A35E4852BB}" dt="2024-04-03T23:59:42.898" v="780"/>
          <ac:cxnSpMkLst>
            <pc:docMk/>
            <pc:sldMk cId="3621330265" sldId="2147483105"/>
            <ac:cxnSpMk id="86" creationId="{9AE635F5-C26C-892A-4DF5-3DC0F8396954}"/>
          </ac:cxnSpMkLst>
        </pc:cxnChg>
      </pc:sldChg>
      <pc:sldChg chg="add del">
        <pc:chgData name="Hixson, Lorraine" userId="c5a16fae-545d-4240-8d50-bb38b1c97d86" providerId="ADAL" clId="{D044FF94-BB29-49E6-9B14-C6A35E4852BB}" dt="2024-04-03T23:37:58.217" v="496" actId="2696"/>
        <pc:sldMkLst>
          <pc:docMk/>
          <pc:sldMk cId="1565364630" sldId="2147483106"/>
        </pc:sldMkLst>
      </pc:sldChg>
      <pc:sldChg chg="addSp modSp mod">
        <pc:chgData name="Hixson, Lorraine" userId="c5a16fae-545d-4240-8d50-bb38b1c97d86" providerId="ADAL" clId="{D044FF94-BB29-49E6-9B14-C6A35E4852BB}" dt="2024-04-04T00:00:42.708" v="822" actId="20577"/>
        <pc:sldMkLst>
          <pc:docMk/>
          <pc:sldMk cId="137786053" sldId="2147483107"/>
        </pc:sldMkLst>
        <pc:spChg chg="add mod">
          <ac:chgData name="Hixson, Lorraine" userId="c5a16fae-545d-4240-8d50-bb38b1c97d86" providerId="ADAL" clId="{D044FF94-BB29-49E6-9B14-C6A35E4852BB}" dt="2024-04-04T00:00:19.314" v="805"/>
          <ac:spMkLst>
            <pc:docMk/>
            <pc:sldMk cId="137786053" sldId="2147483107"/>
            <ac:spMk id="2" creationId="{DC5B2971-FE6D-4C0C-2B7B-FC9EFA24850D}"/>
          </ac:spMkLst>
        </pc:spChg>
        <pc:spChg chg="add mod">
          <ac:chgData name="Hixson, Lorraine" userId="c5a16fae-545d-4240-8d50-bb38b1c97d86" providerId="ADAL" clId="{D044FF94-BB29-49E6-9B14-C6A35E4852BB}" dt="2024-04-04T00:00:19.314" v="805"/>
          <ac:spMkLst>
            <pc:docMk/>
            <pc:sldMk cId="137786053" sldId="2147483107"/>
            <ac:spMk id="3" creationId="{E7A74713-797A-EFC6-C95F-D9227CC79ECA}"/>
          </ac:spMkLst>
        </pc:spChg>
        <pc:spChg chg="mod">
          <ac:chgData name="Hixson, Lorraine" userId="c5a16fae-545d-4240-8d50-bb38b1c97d86" providerId="ADAL" clId="{D044FF94-BB29-49E6-9B14-C6A35E4852BB}" dt="2024-04-04T00:00:42.708" v="822" actId="20577"/>
          <ac:spMkLst>
            <pc:docMk/>
            <pc:sldMk cId="137786053" sldId="2147483107"/>
            <ac:spMk id="4" creationId="{05E95102-6530-4746-DFAF-2ED80A3A4293}"/>
          </ac:spMkLst>
        </pc:spChg>
        <pc:spChg chg="add mod">
          <ac:chgData name="Hixson, Lorraine" userId="c5a16fae-545d-4240-8d50-bb38b1c97d86" providerId="ADAL" clId="{D044FF94-BB29-49E6-9B14-C6A35E4852BB}" dt="2024-04-04T00:00:19.314" v="805"/>
          <ac:spMkLst>
            <pc:docMk/>
            <pc:sldMk cId="137786053" sldId="2147483107"/>
            <ac:spMk id="5" creationId="{FAEEFFA4-31A2-0121-9E74-1B82EF9F9C15}"/>
          </ac:spMkLst>
        </pc:spChg>
        <pc:spChg chg="add mod">
          <ac:chgData name="Hixson, Lorraine" userId="c5a16fae-545d-4240-8d50-bb38b1c97d86" providerId="ADAL" clId="{D044FF94-BB29-49E6-9B14-C6A35E4852BB}" dt="2024-04-04T00:00:19.314" v="805"/>
          <ac:spMkLst>
            <pc:docMk/>
            <pc:sldMk cId="137786053" sldId="2147483107"/>
            <ac:spMk id="6" creationId="{128349FF-10F0-7C97-6287-34FA3B3C0509}"/>
          </ac:spMkLst>
        </pc:spChg>
        <pc:spChg chg="add mod">
          <ac:chgData name="Hixson, Lorraine" userId="c5a16fae-545d-4240-8d50-bb38b1c97d86" providerId="ADAL" clId="{D044FF94-BB29-49E6-9B14-C6A35E4852BB}" dt="2024-04-04T00:00:19.314" v="805"/>
          <ac:spMkLst>
            <pc:docMk/>
            <pc:sldMk cId="137786053" sldId="2147483107"/>
            <ac:spMk id="8" creationId="{91815E83-168C-8DF7-1CCB-A5D95D862384}"/>
          </ac:spMkLst>
        </pc:spChg>
        <pc:spChg chg="add mod">
          <ac:chgData name="Hixson, Lorraine" userId="c5a16fae-545d-4240-8d50-bb38b1c97d86" providerId="ADAL" clId="{D044FF94-BB29-49E6-9B14-C6A35E4852BB}" dt="2024-04-04T00:00:19.314" v="805"/>
          <ac:spMkLst>
            <pc:docMk/>
            <pc:sldMk cId="137786053" sldId="2147483107"/>
            <ac:spMk id="12" creationId="{4B1468AA-B887-80C0-9368-29B404BD9D28}"/>
          </ac:spMkLst>
        </pc:spChg>
        <pc:spChg chg="add mod">
          <ac:chgData name="Hixson, Lorraine" userId="c5a16fae-545d-4240-8d50-bb38b1c97d86" providerId="ADAL" clId="{D044FF94-BB29-49E6-9B14-C6A35E4852BB}" dt="2024-04-04T00:00:19.314" v="805"/>
          <ac:spMkLst>
            <pc:docMk/>
            <pc:sldMk cId="137786053" sldId="2147483107"/>
            <ac:spMk id="13" creationId="{3A95B067-199F-8AFC-1DCB-DA88DEA712D3}"/>
          </ac:spMkLst>
        </pc:spChg>
        <pc:spChg chg="add mod">
          <ac:chgData name="Hixson, Lorraine" userId="c5a16fae-545d-4240-8d50-bb38b1c97d86" providerId="ADAL" clId="{D044FF94-BB29-49E6-9B14-C6A35E4852BB}" dt="2024-04-04T00:00:19.314" v="805"/>
          <ac:spMkLst>
            <pc:docMk/>
            <pc:sldMk cId="137786053" sldId="2147483107"/>
            <ac:spMk id="14" creationId="{39BAA90E-00F7-F848-4FC2-8AC843A995FE}"/>
          </ac:spMkLst>
        </pc:spChg>
        <pc:spChg chg="add mod">
          <ac:chgData name="Hixson, Lorraine" userId="c5a16fae-545d-4240-8d50-bb38b1c97d86" providerId="ADAL" clId="{D044FF94-BB29-49E6-9B14-C6A35E4852BB}" dt="2024-04-04T00:00:19.314" v="805"/>
          <ac:spMkLst>
            <pc:docMk/>
            <pc:sldMk cId="137786053" sldId="2147483107"/>
            <ac:spMk id="15" creationId="{D5B05345-8AA2-AE10-3A20-442F3E8F67CB}"/>
          </ac:spMkLst>
        </pc:spChg>
        <pc:spChg chg="add mod">
          <ac:chgData name="Hixson, Lorraine" userId="c5a16fae-545d-4240-8d50-bb38b1c97d86" providerId="ADAL" clId="{D044FF94-BB29-49E6-9B14-C6A35E4852BB}" dt="2024-04-04T00:00:19.314" v="805"/>
          <ac:spMkLst>
            <pc:docMk/>
            <pc:sldMk cId="137786053" sldId="2147483107"/>
            <ac:spMk id="16" creationId="{19712953-DAA5-B7A9-BFEA-5ADBBD91BADC}"/>
          </ac:spMkLst>
        </pc:spChg>
        <pc:spChg chg="add mod">
          <ac:chgData name="Hixson, Lorraine" userId="c5a16fae-545d-4240-8d50-bb38b1c97d86" providerId="ADAL" clId="{D044FF94-BB29-49E6-9B14-C6A35E4852BB}" dt="2024-04-04T00:00:19.314" v="805"/>
          <ac:spMkLst>
            <pc:docMk/>
            <pc:sldMk cId="137786053" sldId="2147483107"/>
            <ac:spMk id="20" creationId="{F0A8792E-4CA9-6D3E-783A-C5AD51225E7B}"/>
          </ac:spMkLst>
        </pc:spChg>
        <pc:spChg chg="add mod">
          <ac:chgData name="Hixson, Lorraine" userId="c5a16fae-545d-4240-8d50-bb38b1c97d86" providerId="ADAL" clId="{D044FF94-BB29-49E6-9B14-C6A35E4852BB}" dt="2024-04-04T00:00:19.314" v="805"/>
          <ac:spMkLst>
            <pc:docMk/>
            <pc:sldMk cId="137786053" sldId="2147483107"/>
            <ac:spMk id="21" creationId="{28D28EE6-8A57-5FD4-5028-A73F37221CF0}"/>
          </ac:spMkLst>
        </pc:spChg>
        <pc:spChg chg="add mod">
          <ac:chgData name="Hixson, Lorraine" userId="c5a16fae-545d-4240-8d50-bb38b1c97d86" providerId="ADAL" clId="{D044FF94-BB29-49E6-9B14-C6A35E4852BB}" dt="2024-04-04T00:00:19.314" v="805"/>
          <ac:spMkLst>
            <pc:docMk/>
            <pc:sldMk cId="137786053" sldId="2147483107"/>
            <ac:spMk id="22" creationId="{853C9CA4-729B-9C51-A17A-E200CAEB69E0}"/>
          </ac:spMkLst>
        </pc:spChg>
        <pc:spChg chg="add mod">
          <ac:chgData name="Hixson, Lorraine" userId="c5a16fae-545d-4240-8d50-bb38b1c97d86" providerId="ADAL" clId="{D044FF94-BB29-49E6-9B14-C6A35E4852BB}" dt="2024-04-04T00:00:19.314" v="805"/>
          <ac:spMkLst>
            <pc:docMk/>
            <pc:sldMk cId="137786053" sldId="2147483107"/>
            <ac:spMk id="23" creationId="{0EED5F34-99A4-B3FB-C7B5-CE627483089A}"/>
          </ac:spMkLst>
        </pc:spChg>
        <pc:spChg chg="add mod">
          <ac:chgData name="Hixson, Lorraine" userId="c5a16fae-545d-4240-8d50-bb38b1c97d86" providerId="ADAL" clId="{D044FF94-BB29-49E6-9B14-C6A35E4852BB}" dt="2024-04-04T00:00:19.314" v="805"/>
          <ac:spMkLst>
            <pc:docMk/>
            <pc:sldMk cId="137786053" sldId="2147483107"/>
            <ac:spMk id="28" creationId="{E181A1DD-D6B0-9C8C-0AAF-DB63897D8BBB}"/>
          </ac:spMkLst>
        </pc:spChg>
        <pc:spChg chg="add mod">
          <ac:chgData name="Hixson, Lorraine" userId="c5a16fae-545d-4240-8d50-bb38b1c97d86" providerId="ADAL" clId="{D044FF94-BB29-49E6-9B14-C6A35E4852BB}" dt="2024-04-04T00:00:19.314" v="805"/>
          <ac:spMkLst>
            <pc:docMk/>
            <pc:sldMk cId="137786053" sldId="2147483107"/>
            <ac:spMk id="29" creationId="{90D2ED86-530A-405D-24CE-3295036E4089}"/>
          </ac:spMkLst>
        </pc:spChg>
        <pc:spChg chg="add mod">
          <ac:chgData name="Hixson, Lorraine" userId="c5a16fae-545d-4240-8d50-bb38b1c97d86" providerId="ADAL" clId="{D044FF94-BB29-49E6-9B14-C6A35E4852BB}" dt="2024-04-04T00:00:19.314" v="805"/>
          <ac:spMkLst>
            <pc:docMk/>
            <pc:sldMk cId="137786053" sldId="2147483107"/>
            <ac:spMk id="30" creationId="{950D3AA0-7369-BFF2-A23F-71918D2DE7BD}"/>
          </ac:spMkLst>
        </pc:spChg>
        <pc:spChg chg="add mod">
          <ac:chgData name="Hixson, Lorraine" userId="c5a16fae-545d-4240-8d50-bb38b1c97d86" providerId="ADAL" clId="{D044FF94-BB29-49E6-9B14-C6A35E4852BB}" dt="2024-04-04T00:00:19.314" v="805"/>
          <ac:spMkLst>
            <pc:docMk/>
            <pc:sldMk cId="137786053" sldId="2147483107"/>
            <ac:spMk id="31" creationId="{1F7F1A7B-A277-4E04-5862-5129FA8A871E}"/>
          </ac:spMkLst>
        </pc:spChg>
        <pc:spChg chg="add mod">
          <ac:chgData name="Hixson, Lorraine" userId="c5a16fae-545d-4240-8d50-bb38b1c97d86" providerId="ADAL" clId="{D044FF94-BB29-49E6-9B14-C6A35E4852BB}" dt="2024-04-04T00:00:19.314" v="805"/>
          <ac:spMkLst>
            <pc:docMk/>
            <pc:sldMk cId="137786053" sldId="2147483107"/>
            <ac:spMk id="32" creationId="{23700A72-613A-8C36-AADB-C14ADA8A869B}"/>
          </ac:spMkLst>
        </pc:spChg>
        <pc:spChg chg="add mod">
          <ac:chgData name="Hixson, Lorraine" userId="c5a16fae-545d-4240-8d50-bb38b1c97d86" providerId="ADAL" clId="{D044FF94-BB29-49E6-9B14-C6A35E4852BB}" dt="2024-04-04T00:00:19.314" v="805"/>
          <ac:spMkLst>
            <pc:docMk/>
            <pc:sldMk cId="137786053" sldId="2147483107"/>
            <ac:spMk id="33" creationId="{CBA61D27-57A1-151F-4FCA-F3EE1209E50E}"/>
          </ac:spMkLst>
        </pc:spChg>
        <pc:spChg chg="add mod">
          <ac:chgData name="Hixson, Lorraine" userId="c5a16fae-545d-4240-8d50-bb38b1c97d86" providerId="ADAL" clId="{D044FF94-BB29-49E6-9B14-C6A35E4852BB}" dt="2024-04-04T00:00:19.314" v="805"/>
          <ac:spMkLst>
            <pc:docMk/>
            <pc:sldMk cId="137786053" sldId="2147483107"/>
            <ac:spMk id="34" creationId="{C5F8EAA2-4E80-D97F-5E4A-F4098F9F6C50}"/>
          </ac:spMkLst>
        </pc:spChg>
        <pc:spChg chg="add mod">
          <ac:chgData name="Hixson, Lorraine" userId="c5a16fae-545d-4240-8d50-bb38b1c97d86" providerId="ADAL" clId="{D044FF94-BB29-49E6-9B14-C6A35E4852BB}" dt="2024-04-04T00:00:19.314" v="805"/>
          <ac:spMkLst>
            <pc:docMk/>
            <pc:sldMk cId="137786053" sldId="2147483107"/>
            <ac:spMk id="35" creationId="{E44C8EF4-0EE1-BBC4-3045-D2D22D6FB70E}"/>
          </ac:spMkLst>
        </pc:spChg>
        <pc:spChg chg="add mod">
          <ac:chgData name="Hixson, Lorraine" userId="c5a16fae-545d-4240-8d50-bb38b1c97d86" providerId="ADAL" clId="{D044FF94-BB29-49E6-9B14-C6A35E4852BB}" dt="2024-04-04T00:00:19.314" v="805"/>
          <ac:spMkLst>
            <pc:docMk/>
            <pc:sldMk cId="137786053" sldId="2147483107"/>
            <ac:spMk id="36" creationId="{C69ACB33-5115-5134-BF56-E93845B15135}"/>
          </ac:spMkLst>
        </pc:spChg>
        <pc:spChg chg="add mod">
          <ac:chgData name="Hixson, Lorraine" userId="c5a16fae-545d-4240-8d50-bb38b1c97d86" providerId="ADAL" clId="{D044FF94-BB29-49E6-9B14-C6A35E4852BB}" dt="2024-04-04T00:00:19.314" v="805"/>
          <ac:spMkLst>
            <pc:docMk/>
            <pc:sldMk cId="137786053" sldId="2147483107"/>
            <ac:spMk id="37" creationId="{F088175C-9DFD-6FBC-99A3-D201AAF2D965}"/>
          </ac:spMkLst>
        </pc:spChg>
        <pc:picChg chg="add mod">
          <ac:chgData name="Hixson, Lorraine" userId="c5a16fae-545d-4240-8d50-bb38b1c97d86" providerId="ADAL" clId="{D044FF94-BB29-49E6-9B14-C6A35E4852BB}" dt="2024-04-04T00:00:29.472" v="807"/>
          <ac:picMkLst>
            <pc:docMk/>
            <pc:sldMk cId="137786053" sldId="2147483107"/>
            <ac:picMk id="7" creationId="{D2215231-896F-6D58-FAAE-55113F100439}"/>
          </ac:picMkLst>
        </pc:picChg>
      </pc:sldChg>
      <pc:sldChg chg="addSp modSp mod">
        <pc:chgData name="Hixson, Lorraine" userId="c5a16fae-545d-4240-8d50-bb38b1c97d86" providerId="ADAL" clId="{D044FF94-BB29-49E6-9B14-C6A35E4852BB}" dt="2024-04-04T00:01:16.257" v="850" actId="20577"/>
        <pc:sldMkLst>
          <pc:docMk/>
          <pc:sldMk cId="816904195" sldId="2147483108"/>
        </pc:sldMkLst>
        <pc:spChg chg="mod">
          <ac:chgData name="Hixson, Lorraine" userId="c5a16fae-545d-4240-8d50-bb38b1c97d86" providerId="ADAL" clId="{D044FF94-BB29-49E6-9B14-C6A35E4852BB}" dt="2024-04-04T00:01:16.257" v="850" actId="20577"/>
          <ac:spMkLst>
            <pc:docMk/>
            <pc:sldMk cId="816904195" sldId="2147483108"/>
            <ac:spMk id="4" creationId="{6BB929FF-9190-B6D2-4F13-24F817E80707}"/>
          </ac:spMkLst>
        </pc:spChg>
        <pc:spChg chg="add mod">
          <ac:chgData name="Hixson, Lorraine" userId="c5a16fae-545d-4240-8d50-bb38b1c97d86" providerId="ADAL" clId="{D044FF94-BB29-49E6-9B14-C6A35E4852BB}" dt="2024-04-04T00:00:58.986" v="825"/>
          <ac:spMkLst>
            <pc:docMk/>
            <pc:sldMk cId="816904195" sldId="2147483108"/>
            <ac:spMk id="9" creationId="{985AA912-4536-94D9-C948-A7497D55575D}"/>
          </ac:spMkLst>
        </pc:spChg>
        <pc:spChg chg="add mod">
          <ac:chgData name="Hixson, Lorraine" userId="c5a16fae-545d-4240-8d50-bb38b1c97d86" providerId="ADAL" clId="{D044FF94-BB29-49E6-9B14-C6A35E4852BB}" dt="2024-04-04T00:00:58.986" v="825"/>
          <ac:spMkLst>
            <pc:docMk/>
            <pc:sldMk cId="816904195" sldId="2147483108"/>
            <ac:spMk id="10" creationId="{44E979B9-150F-B165-CEA8-76D92C79E38E}"/>
          </ac:spMkLst>
        </pc:spChg>
        <pc:spChg chg="mod">
          <ac:chgData name="Hixson, Lorraine" userId="c5a16fae-545d-4240-8d50-bb38b1c97d86" providerId="ADAL" clId="{D044FF94-BB29-49E6-9B14-C6A35E4852BB}" dt="2024-04-04T00:01:08.668" v="827"/>
          <ac:spMkLst>
            <pc:docMk/>
            <pc:sldMk cId="816904195" sldId="2147483108"/>
            <ac:spMk id="12" creationId="{0150C926-B14D-2BA1-5025-1A531E618C1E}"/>
          </ac:spMkLst>
        </pc:spChg>
        <pc:spChg chg="mod">
          <ac:chgData name="Hixson, Lorraine" userId="c5a16fae-545d-4240-8d50-bb38b1c97d86" providerId="ADAL" clId="{D044FF94-BB29-49E6-9B14-C6A35E4852BB}" dt="2024-04-04T00:01:08.668" v="827"/>
          <ac:spMkLst>
            <pc:docMk/>
            <pc:sldMk cId="816904195" sldId="2147483108"/>
            <ac:spMk id="21" creationId="{7717C304-C8CB-87E8-E751-AC44A9FBA2B2}"/>
          </ac:spMkLst>
        </pc:spChg>
        <pc:spChg chg="mod">
          <ac:chgData name="Hixson, Lorraine" userId="c5a16fae-545d-4240-8d50-bb38b1c97d86" providerId="ADAL" clId="{D044FF94-BB29-49E6-9B14-C6A35E4852BB}" dt="2024-04-04T00:01:08.668" v="827"/>
          <ac:spMkLst>
            <pc:docMk/>
            <pc:sldMk cId="816904195" sldId="2147483108"/>
            <ac:spMk id="23" creationId="{02344C6F-7015-C894-9107-7E906275446E}"/>
          </ac:spMkLst>
        </pc:spChg>
        <pc:spChg chg="mod">
          <ac:chgData name="Hixson, Lorraine" userId="c5a16fae-545d-4240-8d50-bb38b1c97d86" providerId="ADAL" clId="{D044FF94-BB29-49E6-9B14-C6A35E4852BB}" dt="2024-04-04T00:01:08.668" v="827"/>
          <ac:spMkLst>
            <pc:docMk/>
            <pc:sldMk cId="816904195" sldId="2147483108"/>
            <ac:spMk id="24" creationId="{DE3D42BA-15CD-7BD4-B27F-49330C25FE67}"/>
          </ac:spMkLst>
        </pc:spChg>
        <pc:spChg chg="mod">
          <ac:chgData name="Hixson, Lorraine" userId="c5a16fae-545d-4240-8d50-bb38b1c97d86" providerId="ADAL" clId="{D044FF94-BB29-49E6-9B14-C6A35E4852BB}" dt="2024-04-04T00:01:08.668" v="827"/>
          <ac:spMkLst>
            <pc:docMk/>
            <pc:sldMk cId="816904195" sldId="2147483108"/>
            <ac:spMk id="35" creationId="{15CF2CEF-6060-8F56-9E6D-33B355C37A92}"/>
          </ac:spMkLst>
        </pc:spChg>
        <pc:spChg chg="mod">
          <ac:chgData name="Hixson, Lorraine" userId="c5a16fae-545d-4240-8d50-bb38b1c97d86" providerId="ADAL" clId="{D044FF94-BB29-49E6-9B14-C6A35E4852BB}" dt="2024-04-04T00:01:08.668" v="827"/>
          <ac:spMkLst>
            <pc:docMk/>
            <pc:sldMk cId="816904195" sldId="2147483108"/>
            <ac:spMk id="36" creationId="{9A97A0E8-F942-15AA-9A62-A6ACFD870F35}"/>
          </ac:spMkLst>
        </pc:spChg>
        <pc:spChg chg="mod">
          <ac:chgData name="Hixson, Lorraine" userId="c5a16fae-545d-4240-8d50-bb38b1c97d86" providerId="ADAL" clId="{D044FF94-BB29-49E6-9B14-C6A35E4852BB}" dt="2024-04-04T00:01:08.668" v="827"/>
          <ac:spMkLst>
            <pc:docMk/>
            <pc:sldMk cId="816904195" sldId="2147483108"/>
            <ac:spMk id="37" creationId="{951B670E-73EE-0E19-B24E-8B662F8D8BE4}"/>
          </ac:spMkLst>
        </pc:spChg>
        <pc:spChg chg="mod">
          <ac:chgData name="Hixson, Lorraine" userId="c5a16fae-545d-4240-8d50-bb38b1c97d86" providerId="ADAL" clId="{D044FF94-BB29-49E6-9B14-C6A35E4852BB}" dt="2024-04-04T00:01:08.668" v="827"/>
          <ac:spMkLst>
            <pc:docMk/>
            <pc:sldMk cId="816904195" sldId="2147483108"/>
            <ac:spMk id="38" creationId="{AE4A26DE-09F7-E4B6-5209-45758DD33334}"/>
          </ac:spMkLst>
        </pc:spChg>
        <pc:spChg chg="mod">
          <ac:chgData name="Hixson, Lorraine" userId="c5a16fae-545d-4240-8d50-bb38b1c97d86" providerId="ADAL" clId="{D044FF94-BB29-49E6-9B14-C6A35E4852BB}" dt="2024-04-04T00:01:08.668" v="827"/>
          <ac:spMkLst>
            <pc:docMk/>
            <pc:sldMk cId="816904195" sldId="2147483108"/>
            <ac:spMk id="40" creationId="{E6DCE9D3-322D-4CF7-FBB4-E21F1E913E1E}"/>
          </ac:spMkLst>
        </pc:spChg>
        <pc:spChg chg="mod">
          <ac:chgData name="Hixson, Lorraine" userId="c5a16fae-545d-4240-8d50-bb38b1c97d86" providerId="ADAL" clId="{D044FF94-BB29-49E6-9B14-C6A35E4852BB}" dt="2024-04-04T00:01:08.668" v="827"/>
          <ac:spMkLst>
            <pc:docMk/>
            <pc:sldMk cId="816904195" sldId="2147483108"/>
            <ac:spMk id="42" creationId="{AABD1419-32CC-389A-95DA-98B4BE2E925D}"/>
          </ac:spMkLst>
        </pc:spChg>
        <pc:spChg chg="mod">
          <ac:chgData name="Hixson, Lorraine" userId="c5a16fae-545d-4240-8d50-bb38b1c97d86" providerId="ADAL" clId="{D044FF94-BB29-49E6-9B14-C6A35E4852BB}" dt="2024-04-04T00:01:08.668" v="827"/>
          <ac:spMkLst>
            <pc:docMk/>
            <pc:sldMk cId="816904195" sldId="2147483108"/>
            <ac:spMk id="43" creationId="{838BC25A-34C6-A941-0668-A717AEA383A3}"/>
          </ac:spMkLst>
        </pc:spChg>
        <pc:spChg chg="mod">
          <ac:chgData name="Hixson, Lorraine" userId="c5a16fae-545d-4240-8d50-bb38b1c97d86" providerId="ADAL" clId="{D044FF94-BB29-49E6-9B14-C6A35E4852BB}" dt="2024-04-04T00:01:08.668" v="827"/>
          <ac:spMkLst>
            <pc:docMk/>
            <pc:sldMk cId="816904195" sldId="2147483108"/>
            <ac:spMk id="44" creationId="{9053EF54-2EDC-CF67-CC8E-74C8BBDD362A}"/>
          </ac:spMkLst>
        </pc:spChg>
        <pc:spChg chg="mod">
          <ac:chgData name="Hixson, Lorraine" userId="c5a16fae-545d-4240-8d50-bb38b1c97d86" providerId="ADAL" clId="{D044FF94-BB29-49E6-9B14-C6A35E4852BB}" dt="2024-04-04T00:01:08.668" v="827"/>
          <ac:spMkLst>
            <pc:docMk/>
            <pc:sldMk cId="816904195" sldId="2147483108"/>
            <ac:spMk id="45" creationId="{77193CD4-8736-B955-657D-0B7FB4A3FF76}"/>
          </ac:spMkLst>
        </pc:spChg>
        <pc:spChg chg="mod">
          <ac:chgData name="Hixson, Lorraine" userId="c5a16fae-545d-4240-8d50-bb38b1c97d86" providerId="ADAL" clId="{D044FF94-BB29-49E6-9B14-C6A35E4852BB}" dt="2024-04-04T00:01:08.668" v="827"/>
          <ac:spMkLst>
            <pc:docMk/>
            <pc:sldMk cId="816904195" sldId="2147483108"/>
            <ac:spMk id="47" creationId="{ECE568DE-010F-037A-8D11-F8ABDDD80CD4}"/>
          </ac:spMkLst>
        </pc:spChg>
        <pc:spChg chg="add mod">
          <ac:chgData name="Hixson, Lorraine" userId="c5a16fae-545d-4240-8d50-bb38b1c97d86" providerId="ADAL" clId="{D044FF94-BB29-49E6-9B14-C6A35E4852BB}" dt="2024-04-04T00:00:58.986" v="825"/>
          <ac:spMkLst>
            <pc:docMk/>
            <pc:sldMk cId="816904195" sldId="2147483108"/>
            <ac:spMk id="53" creationId="{6EFCC84F-AEB2-8781-F772-8997E98839C0}"/>
          </ac:spMkLst>
        </pc:spChg>
        <pc:spChg chg="add mod">
          <ac:chgData name="Hixson, Lorraine" userId="c5a16fae-545d-4240-8d50-bb38b1c97d86" providerId="ADAL" clId="{D044FF94-BB29-49E6-9B14-C6A35E4852BB}" dt="2024-04-04T00:00:58.986" v="825"/>
          <ac:spMkLst>
            <pc:docMk/>
            <pc:sldMk cId="816904195" sldId="2147483108"/>
            <ac:spMk id="54" creationId="{2F449153-9217-DBDE-7375-B4330CD7BC83}"/>
          </ac:spMkLst>
        </pc:spChg>
        <pc:spChg chg="add mod">
          <ac:chgData name="Hixson, Lorraine" userId="c5a16fae-545d-4240-8d50-bb38b1c97d86" providerId="ADAL" clId="{D044FF94-BB29-49E6-9B14-C6A35E4852BB}" dt="2024-04-04T00:00:58.986" v="825"/>
          <ac:spMkLst>
            <pc:docMk/>
            <pc:sldMk cId="816904195" sldId="2147483108"/>
            <ac:spMk id="55" creationId="{20B8B401-E229-B7B9-DF7C-34F054C7ACAA}"/>
          </ac:spMkLst>
        </pc:spChg>
        <pc:spChg chg="add mod">
          <ac:chgData name="Hixson, Lorraine" userId="c5a16fae-545d-4240-8d50-bb38b1c97d86" providerId="ADAL" clId="{D044FF94-BB29-49E6-9B14-C6A35E4852BB}" dt="2024-04-04T00:00:58.986" v="825"/>
          <ac:spMkLst>
            <pc:docMk/>
            <pc:sldMk cId="816904195" sldId="2147483108"/>
            <ac:spMk id="56" creationId="{76129E8F-0C47-9F59-C164-04012C9EB6B4}"/>
          </ac:spMkLst>
        </pc:spChg>
        <pc:spChg chg="add mod">
          <ac:chgData name="Hixson, Lorraine" userId="c5a16fae-545d-4240-8d50-bb38b1c97d86" providerId="ADAL" clId="{D044FF94-BB29-49E6-9B14-C6A35E4852BB}" dt="2024-04-04T00:00:58.986" v="825"/>
          <ac:spMkLst>
            <pc:docMk/>
            <pc:sldMk cId="816904195" sldId="2147483108"/>
            <ac:spMk id="57" creationId="{59AE929C-EAB4-6AEB-179C-70AD629C6538}"/>
          </ac:spMkLst>
        </pc:spChg>
        <pc:grpChg chg="add mod">
          <ac:chgData name="Hixson, Lorraine" userId="c5a16fae-545d-4240-8d50-bb38b1c97d86" providerId="ADAL" clId="{D044FF94-BB29-49E6-9B14-C6A35E4852BB}" dt="2024-04-04T00:01:08.668" v="827"/>
          <ac:grpSpMkLst>
            <pc:docMk/>
            <pc:sldMk cId="816904195" sldId="2147483108"/>
            <ac:grpSpMk id="51" creationId="{07E32C54-092F-AEEF-01F5-DC912F88A422}"/>
          </ac:grpSpMkLst>
        </pc:grpChg>
        <pc:picChg chg="mod">
          <ac:chgData name="Hixson, Lorraine" userId="c5a16fae-545d-4240-8d50-bb38b1c97d86" providerId="ADAL" clId="{D044FF94-BB29-49E6-9B14-C6A35E4852BB}" dt="2024-04-04T00:01:08.668" v="827"/>
          <ac:picMkLst>
            <pc:docMk/>
            <pc:sldMk cId="816904195" sldId="2147483108"/>
            <ac:picMk id="11" creationId="{7DE4508F-77B1-2983-A4D7-0C8F77D873A2}"/>
          </ac:picMkLst>
        </pc:picChg>
        <pc:picChg chg="mod">
          <ac:chgData name="Hixson, Lorraine" userId="c5a16fae-545d-4240-8d50-bb38b1c97d86" providerId="ADAL" clId="{D044FF94-BB29-49E6-9B14-C6A35E4852BB}" dt="2024-04-04T00:01:08.668" v="827"/>
          <ac:picMkLst>
            <pc:docMk/>
            <pc:sldMk cId="816904195" sldId="2147483108"/>
            <ac:picMk id="25" creationId="{3F6E7123-67E8-380F-D2D5-85C5A56BC01E}"/>
          </ac:picMkLst>
        </pc:picChg>
        <pc:picChg chg="mod">
          <ac:chgData name="Hixson, Lorraine" userId="c5a16fae-545d-4240-8d50-bb38b1c97d86" providerId="ADAL" clId="{D044FF94-BB29-49E6-9B14-C6A35E4852BB}" dt="2024-04-04T00:01:08.668" v="827"/>
          <ac:picMkLst>
            <pc:docMk/>
            <pc:sldMk cId="816904195" sldId="2147483108"/>
            <ac:picMk id="41" creationId="{20390A77-A15E-D6E2-4E06-53AB3905E6F6}"/>
          </ac:picMkLst>
        </pc:picChg>
        <pc:cxnChg chg="mod">
          <ac:chgData name="Hixson, Lorraine" userId="c5a16fae-545d-4240-8d50-bb38b1c97d86" providerId="ADAL" clId="{D044FF94-BB29-49E6-9B14-C6A35E4852BB}" dt="2024-04-04T00:01:08.668" v="827"/>
          <ac:cxnSpMkLst>
            <pc:docMk/>
            <pc:sldMk cId="816904195" sldId="2147483108"/>
            <ac:cxnSpMk id="39" creationId="{6B5EFA98-E30E-F3EF-B5B0-EE317000930E}"/>
          </ac:cxnSpMkLst>
        </pc:cxnChg>
        <pc:cxnChg chg="mod">
          <ac:chgData name="Hixson, Lorraine" userId="c5a16fae-545d-4240-8d50-bb38b1c97d86" providerId="ADAL" clId="{D044FF94-BB29-49E6-9B14-C6A35E4852BB}" dt="2024-04-04T00:01:08.668" v="827"/>
          <ac:cxnSpMkLst>
            <pc:docMk/>
            <pc:sldMk cId="816904195" sldId="2147483108"/>
            <ac:cxnSpMk id="46" creationId="{744C2B46-9A03-9218-E2B7-2E41A3DC82D0}"/>
          </ac:cxnSpMkLst>
        </pc:cxnChg>
      </pc:sldChg>
      <pc:sldChg chg="addSp modSp mod">
        <pc:chgData name="Hixson, Lorraine" userId="c5a16fae-545d-4240-8d50-bb38b1c97d86" providerId="ADAL" clId="{D044FF94-BB29-49E6-9B14-C6A35E4852BB}" dt="2024-04-04T00:02:52.286" v="903" actId="20577"/>
        <pc:sldMkLst>
          <pc:docMk/>
          <pc:sldMk cId="3666088944" sldId="2147483109"/>
        </pc:sldMkLst>
        <pc:spChg chg="add mod">
          <ac:chgData name="Hixson, Lorraine" userId="c5a16fae-545d-4240-8d50-bb38b1c97d86" providerId="ADAL" clId="{D044FF94-BB29-49E6-9B14-C6A35E4852BB}" dt="2024-04-04T00:01:41.520" v="855"/>
          <ac:spMkLst>
            <pc:docMk/>
            <pc:sldMk cId="3666088944" sldId="2147483109"/>
            <ac:spMk id="2" creationId="{7354D516-3C5E-86D4-9DA1-D72D89DF1F8B}"/>
          </ac:spMkLst>
        </pc:spChg>
        <pc:spChg chg="add mod">
          <ac:chgData name="Hixson, Lorraine" userId="c5a16fae-545d-4240-8d50-bb38b1c97d86" providerId="ADAL" clId="{D044FF94-BB29-49E6-9B14-C6A35E4852BB}" dt="2024-04-04T00:01:41.520" v="855"/>
          <ac:spMkLst>
            <pc:docMk/>
            <pc:sldMk cId="3666088944" sldId="2147483109"/>
            <ac:spMk id="3" creationId="{0334C3A2-98AA-EDF8-9FC9-5457268CD6BB}"/>
          </ac:spMkLst>
        </pc:spChg>
        <pc:spChg chg="mod">
          <ac:chgData name="Hixson, Lorraine" userId="c5a16fae-545d-4240-8d50-bb38b1c97d86" providerId="ADAL" clId="{D044FF94-BB29-49E6-9B14-C6A35E4852BB}" dt="2024-04-04T00:02:52.286" v="903" actId="20577"/>
          <ac:spMkLst>
            <pc:docMk/>
            <pc:sldMk cId="3666088944" sldId="2147483109"/>
            <ac:spMk id="4" creationId="{D8400A3F-EDB9-6E1B-7311-843B0E38E3A7}"/>
          </ac:spMkLst>
        </pc:spChg>
        <pc:spChg chg="add mod">
          <ac:chgData name="Hixson, Lorraine" userId="c5a16fae-545d-4240-8d50-bb38b1c97d86" providerId="ADAL" clId="{D044FF94-BB29-49E6-9B14-C6A35E4852BB}" dt="2024-04-04T00:01:47.426" v="856"/>
          <ac:spMkLst>
            <pc:docMk/>
            <pc:sldMk cId="3666088944" sldId="2147483109"/>
            <ac:spMk id="5" creationId="{082CE125-50F3-CF8B-3439-B7FD68859A63}"/>
          </ac:spMkLst>
        </pc:spChg>
        <pc:spChg chg="add mod">
          <ac:chgData name="Hixson, Lorraine" userId="c5a16fae-545d-4240-8d50-bb38b1c97d86" providerId="ADAL" clId="{D044FF94-BB29-49E6-9B14-C6A35E4852BB}" dt="2024-04-04T00:01:41.520" v="855"/>
          <ac:spMkLst>
            <pc:docMk/>
            <pc:sldMk cId="3666088944" sldId="2147483109"/>
            <ac:spMk id="6" creationId="{7B19EF5C-7E4E-4227-58F6-9E839D9F3339}"/>
          </ac:spMkLst>
        </pc:spChg>
        <pc:spChg chg="add mod">
          <ac:chgData name="Hixson, Lorraine" userId="c5a16fae-545d-4240-8d50-bb38b1c97d86" providerId="ADAL" clId="{D044FF94-BB29-49E6-9B14-C6A35E4852BB}" dt="2024-04-04T00:01:41.520" v="855"/>
          <ac:spMkLst>
            <pc:docMk/>
            <pc:sldMk cId="3666088944" sldId="2147483109"/>
            <ac:spMk id="7" creationId="{19FC5A81-33C9-0AD5-2620-C161DB629BDE}"/>
          </ac:spMkLst>
        </pc:spChg>
        <pc:spChg chg="add mod">
          <ac:chgData name="Hixson, Lorraine" userId="c5a16fae-545d-4240-8d50-bb38b1c97d86" providerId="ADAL" clId="{D044FF94-BB29-49E6-9B14-C6A35E4852BB}" dt="2024-04-04T00:01:47.426" v="856"/>
          <ac:spMkLst>
            <pc:docMk/>
            <pc:sldMk cId="3666088944" sldId="2147483109"/>
            <ac:spMk id="8" creationId="{16259644-A6AA-1FB0-4E12-159D39027519}"/>
          </ac:spMkLst>
        </pc:spChg>
        <pc:spChg chg="add mod">
          <ac:chgData name="Hixson, Lorraine" userId="c5a16fae-545d-4240-8d50-bb38b1c97d86" providerId="ADAL" clId="{D044FF94-BB29-49E6-9B14-C6A35E4852BB}" dt="2024-04-04T00:01:41.520" v="855"/>
          <ac:spMkLst>
            <pc:docMk/>
            <pc:sldMk cId="3666088944" sldId="2147483109"/>
            <ac:spMk id="9" creationId="{158C7805-10F9-607A-E974-D4C03CCAE4F8}"/>
          </ac:spMkLst>
        </pc:spChg>
        <pc:spChg chg="add mod">
          <ac:chgData name="Hixson, Lorraine" userId="c5a16fae-545d-4240-8d50-bb38b1c97d86" providerId="ADAL" clId="{D044FF94-BB29-49E6-9B14-C6A35E4852BB}" dt="2024-04-04T00:01:47.426" v="856"/>
          <ac:spMkLst>
            <pc:docMk/>
            <pc:sldMk cId="3666088944" sldId="2147483109"/>
            <ac:spMk id="10" creationId="{0892E45A-B6C1-C9F8-E686-5DD9C4FA16AB}"/>
          </ac:spMkLst>
        </pc:spChg>
        <pc:spChg chg="add mod">
          <ac:chgData name="Hixson, Lorraine" userId="c5a16fae-545d-4240-8d50-bb38b1c97d86" providerId="ADAL" clId="{D044FF94-BB29-49E6-9B14-C6A35E4852BB}" dt="2024-04-04T00:01:47.426" v="856"/>
          <ac:spMkLst>
            <pc:docMk/>
            <pc:sldMk cId="3666088944" sldId="2147483109"/>
            <ac:spMk id="11" creationId="{EC10A235-BA1C-C0B1-7CA3-34F6CA03ADAF}"/>
          </ac:spMkLst>
        </pc:spChg>
        <pc:spChg chg="add mod">
          <ac:chgData name="Hixson, Lorraine" userId="c5a16fae-545d-4240-8d50-bb38b1c97d86" providerId="ADAL" clId="{D044FF94-BB29-49E6-9B14-C6A35E4852BB}" dt="2024-04-04T00:01:47.426" v="856"/>
          <ac:spMkLst>
            <pc:docMk/>
            <pc:sldMk cId="3666088944" sldId="2147483109"/>
            <ac:spMk id="12" creationId="{140471AB-2FBC-D553-D6CF-FA78F926C07B}"/>
          </ac:spMkLst>
        </pc:spChg>
        <pc:spChg chg="add mod">
          <ac:chgData name="Hixson, Lorraine" userId="c5a16fae-545d-4240-8d50-bb38b1c97d86" providerId="ADAL" clId="{D044FF94-BB29-49E6-9B14-C6A35E4852BB}" dt="2024-04-04T00:01:41.520" v="855"/>
          <ac:spMkLst>
            <pc:docMk/>
            <pc:sldMk cId="3666088944" sldId="2147483109"/>
            <ac:spMk id="13" creationId="{4A59022B-A119-BBA8-99C1-7D7FF0688CAF}"/>
          </ac:spMkLst>
        </pc:spChg>
        <pc:spChg chg="add mod">
          <ac:chgData name="Hixson, Lorraine" userId="c5a16fae-545d-4240-8d50-bb38b1c97d86" providerId="ADAL" clId="{D044FF94-BB29-49E6-9B14-C6A35E4852BB}" dt="2024-04-04T00:01:41.520" v="855"/>
          <ac:spMkLst>
            <pc:docMk/>
            <pc:sldMk cId="3666088944" sldId="2147483109"/>
            <ac:spMk id="14" creationId="{A8EC6F0F-BA68-F524-CA49-7D8B6E201709}"/>
          </ac:spMkLst>
        </pc:spChg>
        <pc:spChg chg="add mod">
          <ac:chgData name="Hixson, Lorraine" userId="c5a16fae-545d-4240-8d50-bb38b1c97d86" providerId="ADAL" clId="{D044FF94-BB29-49E6-9B14-C6A35E4852BB}" dt="2024-04-04T00:01:47.426" v="856"/>
          <ac:spMkLst>
            <pc:docMk/>
            <pc:sldMk cId="3666088944" sldId="2147483109"/>
            <ac:spMk id="15" creationId="{C8F718C5-BD09-517B-59B5-4785BDF3404C}"/>
          </ac:spMkLst>
        </pc:spChg>
        <pc:spChg chg="add mod">
          <ac:chgData name="Hixson, Lorraine" userId="c5a16fae-545d-4240-8d50-bb38b1c97d86" providerId="ADAL" clId="{D044FF94-BB29-49E6-9B14-C6A35E4852BB}" dt="2024-04-04T00:01:47.426" v="856"/>
          <ac:spMkLst>
            <pc:docMk/>
            <pc:sldMk cId="3666088944" sldId="2147483109"/>
            <ac:spMk id="16" creationId="{16F26CF9-BB67-974D-D976-C03AF18AA602}"/>
          </ac:spMkLst>
        </pc:spChg>
        <pc:spChg chg="add mod">
          <ac:chgData name="Hixson, Lorraine" userId="c5a16fae-545d-4240-8d50-bb38b1c97d86" providerId="ADAL" clId="{D044FF94-BB29-49E6-9B14-C6A35E4852BB}" dt="2024-04-04T00:01:41.520" v="855"/>
          <ac:spMkLst>
            <pc:docMk/>
            <pc:sldMk cId="3666088944" sldId="2147483109"/>
            <ac:spMk id="17" creationId="{7AF1EA3C-CEDF-2322-3963-1B1C3C00B199}"/>
          </ac:spMkLst>
        </pc:spChg>
        <pc:spChg chg="add mod">
          <ac:chgData name="Hixson, Lorraine" userId="c5a16fae-545d-4240-8d50-bb38b1c97d86" providerId="ADAL" clId="{D044FF94-BB29-49E6-9B14-C6A35E4852BB}" dt="2024-04-04T00:01:41.520" v="855"/>
          <ac:spMkLst>
            <pc:docMk/>
            <pc:sldMk cId="3666088944" sldId="2147483109"/>
            <ac:spMk id="18" creationId="{B1FA3B02-DB25-AFCC-1225-CB6D29B70279}"/>
          </ac:spMkLst>
        </pc:spChg>
        <pc:spChg chg="add mod">
          <ac:chgData name="Hixson, Lorraine" userId="c5a16fae-545d-4240-8d50-bb38b1c97d86" providerId="ADAL" clId="{D044FF94-BB29-49E6-9B14-C6A35E4852BB}" dt="2024-04-04T00:01:41.520" v="855"/>
          <ac:spMkLst>
            <pc:docMk/>
            <pc:sldMk cId="3666088944" sldId="2147483109"/>
            <ac:spMk id="19" creationId="{6132FF8E-7D8E-B416-72CB-E96D85C9C702}"/>
          </ac:spMkLst>
        </pc:spChg>
        <pc:spChg chg="add mod">
          <ac:chgData name="Hixson, Lorraine" userId="c5a16fae-545d-4240-8d50-bb38b1c97d86" providerId="ADAL" clId="{D044FF94-BB29-49E6-9B14-C6A35E4852BB}" dt="2024-04-04T00:01:41.520" v="855"/>
          <ac:spMkLst>
            <pc:docMk/>
            <pc:sldMk cId="3666088944" sldId="2147483109"/>
            <ac:spMk id="20" creationId="{0B13FE11-FE05-63EF-E3DC-D60A104033BE}"/>
          </ac:spMkLst>
        </pc:spChg>
        <pc:spChg chg="add mod">
          <ac:chgData name="Hixson, Lorraine" userId="c5a16fae-545d-4240-8d50-bb38b1c97d86" providerId="ADAL" clId="{D044FF94-BB29-49E6-9B14-C6A35E4852BB}" dt="2024-04-04T00:01:47.426" v="856"/>
          <ac:spMkLst>
            <pc:docMk/>
            <pc:sldMk cId="3666088944" sldId="2147483109"/>
            <ac:spMk id="21" creationId="{280279E4-DFB9-8B0B-9915-4DB4F498BF32}"/>
          </ac:spMkLst>
        </pc:spChg>
        <pc:spChg chg="add mod">
          <ac:chgData name="Hixson, Lorraine" userId="c5a16fae-545d-4240-8d50-bb38b1c97d86" providerId="ADAL" clId="{D044FF94-BB29-49E6-9B14-C6A35E4852BB}" dt="2024-04-04T00:01:47.426" v="856"/>
          <ac:spMkLst>
            <pc:docMk/>
            <pc:sldMk cId="3666088944" sldId="2147483109"/>
            <ac:spMk id="22" creationId="{ABB1002B-C368-609A-EC56-CCE3F5FB02B8}"/>
          </ac:spMkLst>
        </pc:spChg>
        <pc:spChg chg="add mod">
          <ac:chgData name="Hixson, Lorraine" userId="c5a16fae-545d-4240-8d50-bb38b1c97d86" providerId="ADAL" clId="{D044FF94-BB29-49E6-9B14-C6A35E4852BB}" dt="2024-04-04T00:01:41.520" v="855"/>
          <ac:spMkLst>
            <pc:docMk/>
            <pc:sldMk cId="3666088944" sldId="2147483109"/>
            <ac:spMk id="23" creationId="{5EFD00F6-16DE-C343-37AB-5F88083F8728}"/>
          </ac:spMkLst>
        </pc:spChg>
        <pc:spChg chg="add mod">
          <ac:chgData name="Hixson, Lorraine" userId="c5a16fae-545d-4240-8d50-bb38b1c97d86" providerId="ADAL" clId="{D044FF94-BB29-49E6-9B14-C6A35E4852BB}" dt="2024-04-04T00:01:41.520" v="855"/>
          <ac:spMkLst>
            <pc:docMk/>
            <pc:sldMk cId="3666088944" sldId="2147483109"/>
            <ac:spMk id="24" creationId="{C57E7A3A-E08A-3934-A407-347F57A734FF}"/>
          </ac:spMkLst>
        </pc:spChg>
        <pc:spChg chg="add mod">
          <ac:chgData name="Hixson, Lorraine" userId="c5a16fae-545d-4240-8d50-bb38b1c97d86" providerId="ADAL" clId="{D044FF94-BB29-49E6-9B14-C6A35E4852BB}" dt="2024-04-04T00:01:41.520" v="855"/>
          <ac:spMkLst>
            <pc:docMk/>
            <pc:sldMk cId="3666088944" sldId="2147483109"/>
            <ac:spMk id="25" creationId="{A65C51E2-1C4F-6A98-6581-AE76E44CE065}"/>
          </ac:spMkLst>
        </pc:spChg>
        <pc:spChg chg="add mod">
          <ac:chgData name="Hixson, Lorraine" userId="c5a16fae-545d-4240-8d50-bb38b1c97d86" providerId="ADAL" clId="{D044FF94-BB29-49E6-9B14-C6A35E4852BB}" dt="2024-04-04T00:01:47.426" v="856"/>
          <ac:spMkLst>
            <pc:docMk/>
            <pc:sldMk cId="3666088944" sldId="2147483109"/>
            <ac:spMk id="26" creationId="{178A6379-DAC6-4167-3710-F9C31220F0BF}"/>
          </ac:spMkLst>
        </pc:spChg>
        <pc:spChg chg="add mod">
          <ac:chgData name="Hixson, Lorraine" userId="c5a16fae-545d-4240-8d50-bb38b1c97d86" providerId="ADAL" clId="{D044FF94-BB29-49E6-9B14-C6A35E4852BB}" dt="2024-04-04T00:01:47.426" v="856"/>
          <ac:spMkLst>
            <pc:docMk/>
            <pc:sldMk cId="3666088944" sldId="2147483109"/>
            <ac:spMk id="27" creationId="{E31252B6-7434-1BAF-9071-555450BBC39E}"/>
          </ac:spMkLst>
        </pc:spChg>
        <pc:spChg chg="add mod">
          <ac:chgData name="Hixson, Lorraine" userId="c5a16fae-545d-4240-8d50-bb38b1c97d86" providerId="ADAL" clId="{D044FF94-BB29-49E6-9B14-C6A35E4852BB}" dt="2024-04-04T00:01:47.426" v="856"/>
          <ac:spMkLst>
            <pc:docMk/>
            <pc:sldMk cId="3666088944" sldId="2147483109"/>
            <ac:spMk id="28" creationId="{C11CC0D3-384F-7DB8-B731-0E6D37D75E5D}"/>
          </ac:spMkLst>
        </pc:spChg>
        <pc:spChg chg="add mod">
          <ac:chgData name="Hixson, Lorraine" userId="c5a16fae-545d-4240-8d50-bb38b1c97d86" providerId="ADAL" clId="{D044FF94-BB29-49E6-9B14-C6A35E4852BB}" dt="2024-04-04T00:01:47.426" v="856"/>
          <ac:spMkLst>
            <pc:docMk/>
            <pc:sldMk cId="3666088944" sldId="2147483109"/>
            <ac:spMk id="29" creationId="{3D6B4CAB-D5E4-5078-3EED-BD603C1CF093}"/>
          </ac:spMkLst>
        </pc:spChg>
        <pc:spChg chg="add mod">
          <ac:chgData name="Hixson, Lorraine" userId="c5a16fae-545d-4240-8d50-bb38b1c97d86" providerId="ADAL" clId="{D044FF94-BB29-49E6-9B14-C6A35E4852BB}" dt="2024-04-04T00:01:47.426" v="856"/>
          <ac:spMkLst>
            <pc:docMk/>
            <pc:sldMk cId="3666088944" sldId="2147483109"/>
            <ac:spMk id="30" creationId="{7F4977A6-6792-DE95-0E0C-4B7EF9059931}"/>
          </ac:spMkLst>
        </pc:spChg>
        <pc:spChg chg="add mod">
          <ac:chgData name="Hixson, Lorraine" userId="c5a16fae-545d-4240-8d50-bb38b1c97d86" providerId="ADAL" clId="{D044FF94-BB29-49E6-9B14-C6A35E4852BB}" dt="2024-04-04T00:02:04.155" v="860"/>
          <ac:spMkLst>
            <pc:docMk/>
            <pc:sldMk cId="3666088944" sldId="2147483109"/>
            <ac:spMk id="31" creationId="{D112FE6C-0583-9955-98BD-987C199A7DF9}"/>
          </ac:spMkLst>
        </pc:spChg>
        <pc:spChg chg="add mod">
          <ac:chgData name="Hixson, Lorraine" userId="c5a16fae-545d-4240-8d50-bb38b1c97d86" providerId="ADAL" clId="{D044FF94-BB29-49E6-9B14-C6A35E4852BB}" dt="2024-04-04T00:02:33.242" v="863" actId="14100"/>
          <ac:spMkLst>
            <pc:docMk/>
            <pc:sldMk cId="3666088944" sldId="2147483109"/>
            <ac:spMk id="32" creationId="{F8BF88B3-54AA-355B-7C35-6ACCBFA6BE7E}"/>
          </ac:spMkLst>
        </pc:spChg>
        <pc:spChg chg="add mod">
          <ac:chgData name="Hixson, Lorraine" userId="c5a16fae-545d-4240-8d50-bb38b1c97d86" providerId="ADAL" clId="{D044FF94-BB29-49E6-9B14-C6A35E4852BB}" dt="2024-04-04T00:02:17.130" v="862"/>
          <ac:spMkLst>
            <pc:docMk/>
            <pc:sldMk cId="3666088944" sldId="2147483109"/>
            <ac:spMk id="33" creationId="{98AC9B50-9419-98E7-49AE-3133DC7541F5}"/>
          </ac:spMkLst>
        </pc:spChg>
      </pc:sldChg>
      <pc:sldChg chg="addSp modSp mod">
        <pc:chgData name="Hixson, Lorraine" userId="c5a16fae-545d-4240-8d50-bb38b1c97d86" providerId="ADAL" clId="{D044FF94-BB29-49E6-9B14-C6A35E4852BB}" dt="2024-04-04T00:03:20.681" v="950" actId="20577"/>
        <pc:sldMkLst>
          <pc:docMk/>
          <pc:sldMk cId="3384199784" sldId="2147483110"/>
        </pc:sldMkLst>
        <pc:spChg chg="add mod">
          <ac:chgData name="Hixson, Lorraine" userId="c5a16fae-545d-4240-8d50-bb38b1c97d86" providerId="ADAL" clId="{D044FF94-BB29-49E6-9B14-C6A35E4852BB}" dt="2024-04-04T00:03:06.922" v="906"/>
          <ac:spMkLst>
            <pc:docMk/>
            <pc:sldMk cId="3384199784" sldId="2147483110"/>
            <ac:spMk id="2" creationId="{4E4F56DC-3C12-7B38-F38B-278A6E563581}"/>
          </ac:spMkLst>
        </pc:spChg>
        <pc:spChg chg="mod">
          <ac:chgData name="Hixson, Lorraine" userId="c5a16fae-545d-4240-8d50-bb38b1c97d86" providerId="ADAL" clId="{D044FF94-BB29-49E6-9B14-C6A35E4852BB}" dt="2024-04-04T00:03:20.681" v="950" actId="20577"/>
          <ac:spMkLst>
            <pc:docMk/>
            <pc:sldMk cId="3384199784" sldId="2147483110"/>
            <ac:spMk id="4" creationId="{93B86A2C-2E81-7E4D-9169-C4001DB9F864}"/>
          </ac:spMkLst>
        </pc:spChg>
        <pc:spChg chg="add mod">
          <ac:chgData name="Hixson, Lorraine" userId="c5a16fae-545d-4240-8d50-bb38b1c97d86" providerId="ADAL" clId="{D044FF94-BB29-49E6-9B14-C6A35E4852BB}" dt="2024-04-04T00:03:06.922" v="906"/>
          <ac:spMkLst>
            <pc:docMk/>
            <pc:sldMk cId="3384199784" sldId="2147483110"/>
            <ac:spMk id="9" creationId="{DC34355F-943B-2E3B-81F9-B35E6E933514}"/>
          </ac:spMkLst>
        </pc:spChg>
        <pc:spChg chg="add mod">
          <ac:chgData name="Hixson, Lorraine" userId="c5a16fae-545d-4240-8d50-bb38b1c97d86" providerId="ADAL" clId="{D044FF94-BB29-49E6-9B14-C6A35E4852BB}" dt="2024-04-04T00:03:06.922" v="906"/>
          <ac:spMkLst>
            <pc:docMk/>
            <pc:sldMk cId="3384199784" sldId="2147483110"/>
            <ac:spMk id="10" creationId="{BFBBCE88-1B25-EFF1-6E1B-715863CE3BDE}"/>
          </ac:spMkLst>
        </pc:spChg>
        <pc:spChg chg="add mod">
          <ac:chgData name="Hixson, Lorraine" userId="c5a16fae-545d-4240-8d50-bb38b1c97d86" providerId="ADAL" clId="{D044FF94-BB29-49E6-9B14-C6A35E4852BB}" dt="2024-04-04T00:03:06.922" v="906"/>
          <ac:spMkLst>
            <pc:docMk/>
            <pc:sldMk cId="3384199784" sldId="2147483110"/>
            <ac:spMk id="12" creationId="{1DBA8A0A-351D-873A-ABFE-CAA2E9F7247C}"/>
          </ac:spMkLst>
        </pc:spChg>
        <pc:spChg chg="add mod">
          <ac:chgData name="Hixson, Lorraine" userId="c5a16fae-545d-4240-8d50-bb38b1c97d86" providerId="ADAL" clId="{D044FF94-BB29-49E6-9B14-C6A35E4852BB}" dt="2024-04-04T00:03:06.922" v="906"/>
          <ac:spMkLst>
            <pc:docMk/>
            <pc:sldMk cId="3384199784" sldId="2147483110"/>
            <ac:spMk id="13" creationId="{06CAF66B-F7CC-EF2C-52DF-E165B0E8F0A6}"/>
          </ac:spMkLst>
        </pc:spChg>
        <pc:spChg chg="add mod">
          <ac:chgData name="Hixson, Lorraine" userId="c5a16fae-545d-4240-8d50-bb38b1c97d86" providerId="ADAL" clId="{D044FF94-BB29-49E6-9B14-C6A35E4852BB}" dt="2024-04-04T00:03:06.922" v="906"/>
          <ac:spMkLst>
            <pc:docMk/>
            <pc:sldMk cId="3384199784" sldId="2147483110"/>
            <ac:spMk id="19" creationId="{0ABB4F89-92D0-3ED2-58FA-220EA655CFA3}"/>
          </ac:spMkLst>
        </pc:spChg>
        <pc:spChg chg="add mod">
          <ac:chgData name="Hixson, Lorraine" userId="c5a16fae-545d-4240-8d50-bb38b1c97d86" providerId="ADAL" clId="{D044FF94-BB29-49E6-9B14-C6A35E4852BB}" dt="2024-04-04T00:03:06.922" v="906"/>
          <ac:spMkLst>
            <pc:docMk/>
            <pc:sldMk cId="3384199784" sldId="2147483110"/>
            <ac:spMk id="20" creationId="{6E71BBD3-9783-B4BB-A833-9F064FB91235}"/>
          </ac:spMkLst>
        </pc:spChg>
        <pc:spChg chg="add mod">
          <ac:chgData name="Hixson, Lorraine" userId="c5a16fae-545d-4240-8d50-bb38b1c97d86" providerId="ADAL" clId="{D044FF94-BB29-49E6-9B14-C6A35E4852BB}" dt="2024-04-04T00:03:06.922" v="906"/>
          <ac:spMkLst>
            <pc:docMk/>
            <pc:sldMk cId="3384199784" sldId="2147483110"/>
            <ac:spMk id="21" creationId="{D3E5DE8A-3D2A-4A97-2213-D9DF0E19D984}"/>
          </ac:spMkLst>
        </pc:spChg>
        <pc:spChg chg="add mod">
          <ac:chgData name="Hixson, Lorraine" userId="c5a16fae-545d-4240-8d50-bb38b1c97d86" providerId="ADAL" clId="{D044FF94-BB29-49E6-9B14-C6A35E4852BB}" dt="2024-04-04T00:03:06.922" v="906"/>
          <ac:spMkLst>
            <pc:docMk/>
            <pc:sldMk cId="3384199784" sldId="2147483110"/>
            <ac:spMk id="23" creationId="{6007811B-B565-E977-093B-5608905200DD}"/>
          </ac:spMkLst>
        </pc:spChg>
        <pc:spChg chg="add mod">
          <ac:chgData name="Hixson, Lorraine" userId="c5a16fae-545d-4240-8d50-bb38b1c97d86" providerId="ADAL" clId="{D044FF94-BB29-49E6-9B14-C6A35E4852BB}" dt="2024-04-04T00:03:06.922" v="906"/>
          <ac:spMkLst>
            <pc:docMk/>
            <pc:sldMk cId="3384199784" sldId="2147483110"/>
            <ac:spMk id="24" creationId="{09655491-5B11-A210-C178-74AC63A34FBA}"/>
          </ac:spMkLst>
        </pc:spChg>
        <pc:spChg chg="add mod">
          <ac:chgData name="Hixson, Lorraine" userId="c5a16fae-545d-4240-8d50-bb38b1c97d86" providerId="ADAL" clId="{D044FF94-BB29-49E6-9B14-C6A35E4852BB}" dt="2024-04-04T00:03:06.922" v="906"/>
          <ac:spMkLst>
            <pc:docMk/>
            <pc:sldMk cId="3384199784" sldId="2147483110"/>
            <ac:spMk id="25" creationId="{735A4693-21EB-F532-9719-082FFC3F3323}"/>
          </ac:spMkLst>
        </pc:spChg>
        <pc:picChg chg="add mod">
          <ac:chgData name="Hixson, Lorraine" userId="c5a16fae-545d-4240-8d50-bb38b1c97d86" providerId="ADAL" clId="{D044FF94-BB29-49E6-9B14-C6A35E4852BB}" dt="2024-04-04T00:03:06.922" v="906"/>
          <ac:picMkLst>
            <pc:docMk/>
            <pc:sldMk cId="3384199784" sldId="2147483110"/>
            <ac:picMk id="3" creationId="{17D8AE8C-61A8-C4A2-D4EC-B349F1B5CE73}"/>
          </ac:picMkLst>
        </pc:picChg>
      </pc:sldChg>
      <pc:sldChg chg="addSp modSp add mod">
        <pc:chgData name="Hixson, Lorraine" userId="c5a16fae-545d-4240-8d50-bb38b1c97d86" providerId="ADAL" clId="{D044FF94-BB29-49E6-9B14-C6A35E4852BB}" dt="2024-04-04T17:20:15.032" v="1801" actId="20577"/>
        <pc:sldMkLst>
          <pc:docMk/>
          <pc:sldMk cId="2297669493" sldId="2147483111"/>
        </pc:sldMkLst>
        <pc:spChg chg="add mod">
          <ac:chgData name="Hixson, Lorraine" userId="c5a16fae-545d-4240-8d50-bb38b1c97d86" providerId="ADAL" clId="{D044FF94-BB29-49E6-9B14-C6A35E4852BB}" dt="2024-04-04T00:03:56.609" v="953"/>
          <ac:spMkLst>
            <pc:docMk/>
            <pc:sldMk cId="2297669493" sldId="2147483111"/>
            <ac:spMk id="2" creationId="{68AC3AF2-7010-3C22-FC01-4FDA2EA10A15}"/>
          </ac:spMkLst>
        </pc:spChg>
        <pc:spChg chg="mod">
          <ac:chgData name="Hixson, Lorraine" userId="c5a16fae-545d-4240-8d50-bb38b1c97d86" providerId="ADAL" clId="{D044FF94-BB29-49E6-9B14-C6A35E4852BB}" dt="2024-04-04T00:04:12.674" v="977" actId="20577"/>
          <ac:spMkLst>
            <pc:docMk/>
            <pc:sldMk cId="2297669493" sldId="2147483111"/>
            <ac:spMk id="4" creationId="{C140AEAA-5F43-8797-809A-8BEB8C19D060}"/>
          </ac:spMkLst>
        </pc:spChg>
        <pc:spChg chg="add mod">
          <ac:chgData name="Hixson, Lorraine" userId="c5a16fae-545d-4240-8d50-bb38b1c97d86" providerId="ADAL" clId="{D044FF94-BB29-49E6-9B14-C6A35E4852BB}" dt="2024-04-04T00:03:56.609" v="953"/>
          <ac:spMkLst>
            <pc:docMk/>
            <pc:sldMk cId="2297669493" sldId="2147483111"/>
            <ac:spMk id="5" creationId="{483B5FED-9B32-3DF3-8B6D-72FD82FA1FCC}"/>
          </ac:spMkLst>
        </pc:spChg>
        <pc:spChg chg="add mod">
          <ac:chgData name="Hixson, Lorraine" userId="c5a16fae-545d-4240-8d50-bb38b1c97d86" providerId="ADAL" clId="{D044FF94-BB29-49E6-9B14-C6A35E4852BB}" dt="2024-04-04T00:03:56.609" v="953"/>
          <ac:spMkLst>
            <pc:docMk/>
            <pc:sldMk cId="2297669493" sldId="2147483111"/>
            <ac:spMk id="7" creationId="{E2F552C2-C0A5-7AE0-A82C-E1A7C73FAA5A}"/>
          </ac:spMkLst>
        </pc:spChg>
        <pc:spChg chg="add mod">
          <ac:chgData name="Hixson, Lorraine" userId="c5a16fae-545d-4240-8d50-bb38b1c97d86" providerId="ADAL" clId="{D044FF94-BB29-49E6-9B14-C6A35E4852BB}" dt="2024-04-04T00:03:56.609" v="953"/>
          <ac:spMkLst>
            <pc:docMk/>
            <pc:sldMk cId="2297669493" sldId="2147483111"/>
            <ac:spMk id="9" creationId="{382699E2-5EF4-CEDC-7CC7-62298017B4A1}"/>
          </ac:spMkLst>
        </pc:spChg>
        <pc:spChg chg="add mod">
          <ac:chgData name="Hixson, Lorraine" userId="c5a16fae-545d-4240-8d50-bb38b1c97d86" providerId="ADAL" clId="{D044FF94-BB29-49E6-9B14-C6A35E4852BB}" dt="2024-04-04T00:03:56.609" v="953"/>
          <ac:spMkLst>
            <pc:docMk/>
            <pc:sldMk cId="2297669493" sldId="2147483111"/>
            <ac:spMk id="10" creationId="{9F027692-0B95-3FA2-13E9-E0C324780981}"/>
          </ac:spMkLst>
        </pc:spChg>
        <pc:spChg chg="add mod">
          <ac:chgData name="Hixson, Lorraine" userId="c5a16fae-545d-4240-8d50-bb38b1c97d86" providerId="ADAL" clId="{D044FF94-BB29-49E6-9B14-C6A35E4852BB}" dt="2024-04-04T00:03:56.609" v="953"/>
          <ac:spMkLst>
            <pc:docMk/>
            <pc:sldMk cId="2297669493" sldId="2147483111"/>
            <ac:spMk id="11" creationId="{EBA6866E-17BF-98D2-62A2-931C99314EA4}"/>
          </ac:spMkLst>
        </pc:spChg>
        <pc:spChg chg="add mod">
          <ac:chgData name="Hixson, Lorraine" userId="c5a16fae-545d-4240-8d50-bb38b1c97d86" providerId="ADAL" clId="{D044FF94-BB29-49E6-9B14-C6A35E4852BB}" dt="2024-04-04T00:03:56.609" v="953"/>
          <ac:spMkLst>
            <pc:docMk/>
            <pc:sldMk cId="2297669493" sldId="2147483111"/>
            <ac:spMk id="12" creationId="{91A69C3F-5190-47C4-7127-30DFC278BA3D}"/>
          </ac:spMkLst>
        </pc:spChg>
        <pc:spChg chg="add mod">
          <ac:chgData name="Hixson, Lorraine" userId="c5a16fae-545d-4240-8d50-bb38b1c97d86" providerId="ADAL" clId="{D044FF94-BB29-49E6-9B14-C6A35E4852BB}" dt="2024-04-04T17:20:15.032" v="1801" actId="20577"/>
          <ac:spMkLst>
            <pc:docMk/>
            <pc:sldMk cId="2297669493" sldId="2147483111"/>
            <ac:spMk id="13" creationId="{713A8F96-2793-78C4-6DED-CBEE8FCB0784}"/>
          </ac:spMkLst>
        </pc:spChg>
        <pc:spChg chg="add mod">
          <ac:chgData name="Hixson, Lorraine" userId="c5a16fae-545d-4240-8d50-bb38b1c97d86" providerId="ADAL" clId="{D044FF94-BB29-49E6-9B14-C6A35E4852BB}" dt="2024-04-04T00:03:56.609" v="953"/>
          <ac:spMkLst>
            <pc:docMk/>
            <pc:sldMk cId="2297669493" sldId="2147483111"/>
            <ac:spMk id="14" creationId="{8AA40E8C-CC97-FB97-5650-C6003F3B53E1}"/>
          </ac:spMkLst>
        </pc:spChg>
        <pc:picChg chg="add mod">
          <ac:chgData name="Hixson, Lorraine" userId="c5a16fae-545d-4240-8d50-bb38b1c97d86" providerId="ADAL" clId="{D044FF94-BB29-49E6-9B14-C6A35E4852BB}" dt="2024-04-04T00:03:56.609" v="953"/>
          <ac:picMkLst>
            <pc:docMk/>
            <pc:sldMk cId="2297669493" sldId="2147483111"/>
            <ac:picMk id="3" creationId="{9E229063-1961-729C-910D-33335C266FB3}"/>
          </ac:picMkLst>
        </pc:picChg>
        <pc:picChg chg="add mod">
          <ac:chgData name="Hixson, Lorraine" userId="c5a16fae-545d-4240-8d50-bb38b1c97d86" providerId="ADAL" clId="{D044FF94-BB29-49E6-9B14-C6A35E4852BB}" dt="2024-04-04T00:03:56.609" v="953"/>
          <ac:picMkLst>
            <pc:docMk/>
            <pc:sldMk cId="2297669493" sldId="2147483111"/>
            <ac:picMk id="6" creationId="{18C73ED6-B4FB-42D8-7033-08907891980C}"/>
          </ac:picMkLst>
        </pc:picChg>
        <pc:picChg chg="add mod">
          <ac:chgData name="Hixson, Lorraine" userId="c5a16fae-545d-4240-8d50-bb38b1c97d86" providerId="ADAL" clId="{D044FF94-BB29-49E6-9B14-C6A35E4852BB}" dt="2024-04-04T00:03:56.609" v="953"/>
          <ac:picMkLst>
            <pc:docMk/>
            <pc:sldMk cId="2297669493" sldId="2147483111"/>
            <ac:picMk id="8" creationId="{027D2591-BDE4-8F41-B2D7-0535FF3BD95F}"/>
          </ac:picMkLst>
        </pc:picChg>
      </pc:sldChg>
      <pc:sldChg chg="addSp delSp modSp add mod">
        <pc:chgData name="Hixson, Lorraine" userId="c5a16fae-545d-4240-8d50-bb38b1c97d86" providerId="ADAL" clId="{D044FF94-BB29-49E6-9B14-C6A35E4852BB}" dt="2024-04-04T17:23:51.759" v="1809" actId="20577"/>
        <pc:sldMkLst>
          <pc:docMk/>
          <pc:sldMk cId="1771025218" sldId="2147483112"/>
        </pc:sldMkLst>
        <pc:spChg chg="add mod">
          <ac:chgData name="Hixson, Lorraine" userId="c5a16fae-545d-4240-8d50-bb38b1c97d86" providerId="ADAL" clId="{D044FF94-BB29-49E6-9B14-C6A35E4852BB}" dt="2024-04-04T00:04:43.001" v="980" actId="255"/>
          <ac:spMkLst>
            <pc:docMk/>
            <pc:sldMk cId="1771025218" sldId="2147483112"/>
            <ac:spMk id="3" creationId="{430A5FD7-007F-4A14-A571-C3AC30027688}"/>
          </ac:spMkLst>
        </pc:spChg>
        <pc:spChg chg="del">
          <ac:chgData name="Hixson, Lorraine" userId="c5a16fae-545d-4240-8d50-bb38b1c97d86" providerId="ADAL" clId="{D044FF94-BB29-49E6-9B14-C6A35E4852BB}" dt="2024-04-04T00:04:47.440" v="981" actId="478"/>
          <ac:spMkLst>
            <pc:docMk/>
            <pc:sldMk cId="1771025218" sldId="2147483112"/>
            <ac:spMk id="4" creationId="{ADA369F5-768B-C55C-9EFA-1EF439AC4A35}"/>
          </ac:spMkLst>
        </pc:spChg>
        <pc:spChg chg="add del mod">
          <ac:chgData name="Hixson, Lorraine" userId="c5a16fae-545d-4240-8d50-bb38b1c97d86" providerId="ADAL" clId="{D044FF94-BB29-49E6-9B14-C6A35E4852BB}" dt="2024-04-04T00:04:52.161" v="982" actId="478"/>
          <ac:spMkLst>
            <pc:docMk/>
            <pc:sldMk cId="1771025218" sldId="2147483112"/>
            <ac:spMk id="5" creationId="{C5B41DFB-C535-FD89-8435-9066659D6F6A}"/>
          </ac:spMkLst>
        </pc:spChg>
        <pc:spChg chg="add mod">
          <ac:chgData name="Hixson, Lorraine" userId="c5a16fae-545d-4240-8d50-bb38b1c97d86" providerId="ADAL" clId="{D044FF94-BB29-49E6-9B14-C6A35E4852BB}" dt="2024-04-04T00:04:35.610" v="979"/>
          <ac:spMkLst>
            <pc:docMk/>
            <pc:sldMk cId="1771025218" sldId="2147483112"/>
            <ac:spMk id="22" creationId="{972C4AA4-1994-8D15-1967-BF26506D60E5}"/>
          </ac:spMkLst>
        </pc:spChg>
        <pc:spChg chg="add mod">
          <ac:chgData name="Hixson, Lorraine" userId="c5a16fae-545d-4240-8d50-bb38b1c97d86" providerId="ADAL" clId="{D044FF94-BB29-49E6-9B14-C6A35E4852BB}" dt="2024-04-04T00:04:35.610" v="979"/>
          <ac:spMkLst>
            <pc:docMk/>
            <pc:sldMk cId="1771025218" sldId="2147483112"/>
            <ac:spMk id="41" creationId="{4E317849-A471-43F2-F072-C65CF05F2D2B}"/>
          </ac:spMkLst>
        </pc:spChg>
        <pc:spChg chg="add mod">
          <ac:chgData name="Hixson, Lorraine" userId="c5a16fae-545d-4240-8d50-bb38b1c97d86" providerId="ADAL" clId="{D044FF94-BB29-49E6-9B14-C6A35E4852BB}" dt="2024-04-04T00:04:35.610" v="979"/>
          <ac:spMkLst>
            <pc:docMk/>
            <pc:sldMk cId="1771025218" sldId="2147483112"/>
            <ac:spMk id="44" creationId="{D598D705-AA3E-E8D2-6F3E-5076E95AC2B8}"/>
          </ac:spMkLst>
        </pc:spChg>
        <pc:spChg chg="add mod">
          <ac:chgData name="Hixson, Lorraine" userId="c5a16fae-545d-4240-8d50-bb38b1c97d86" providerId="ADAL" clId="{D044FF94-BB29-49E6-9B14-C6A35E4852BB}" dt="2024-04-04T00:04:35.610" v="979"/>
          <ac:spMkLst>
            <pc:docMk/>
            <pc:sldMk cId="1771025218" sldId="2147483112"/>
            <ac:spMk id="45" creationId="{E28EAB1B-F943-C07A-E28C-1128C8BFFC7D}"/>
          </ac:spMkLst>
        </pc:spChg>
        <pc:spChg chg="add mod">
          <ac:chgData name="Hixson, Lorraine" userId="c5a16fae-545d-4240-8d50-bb38b1c97d86" providerId="ADAL" clId="{D044FF94-BB29-49E6-9B14-C6A35E4852BB}" dt="2024-04-04T00:04:35.610" v="979"/>
          <ac:spMkLst>
            <pc:docMk/>
            <pc:sldMk cId="1771025218" sldId="2147483112"/>
            <ac:spMk id="46" creationId="{22142F79-E547-5448-916A-47F5B50E605E}"/>
          </ac:spMkLst>
        </pc:spChg>
        <pc:spChg chg="add mod">
          <ac:chgData name="Hixson, Lorraine" userId="c5a16fae-545d-4240-8d50-bb38b1c97d86" providerId="ADAL" clId="{D044FF94-BB29-49E6-9B14-C6A35E4852BB}" dt="2024-04-04T00:04:35.610" v="979"/>
          <ac:spMkLst>
            <pc:docMk/>
            <pc:sldMk cId="1771025218" sldId="2147483112"/>
            <ac:spMk id="47" creationId="{5F934DD3-AF8F-BAC4-FA3F-2D24F1E5678C}"/>
          </ac:spMkLst>
        </pc:spChg>
        <pc:spChg chg="add mod">
          <ac:chgData name="Hixson, Lorraine" userId="c5a16fae-545d-4240-8d50-bb38b1c97d86" providerId="ADAL" clId="{D044FF94-BB29-49E6-9B14-C6A35E4852BB}" dt="2024-04-04T00:04:35.610" v="979"/>
          <ac:spMkLst>
            <pc:docMk/>
            <pc:sldMk cId="1771025218" sldId="2147483112"/>
            <ac:spMk id="51" creationId="{4C1836C5-C142-191D-09BB-68472EB53A5A}"/>
          </ac:spMkLst>
        </pc:spChg>
        <pc:spChg chg="add mod">
          <ac:chgData name="Hixson, Lorraine" userId="c5a16fae-545d-4240-8d50-bb38b1c97d86" providerId="ADAL" clId="{D044FF94-BB29-49E6-9B14-C6A35E4852BB}" dt="2024-04-04T00:04:35.610" v="979"/>
          <ac:spMkLst>
            <pc:docMk/>
            <pc:sldMk cId="1771025218" sldId="2147483112"/>
            <ac:spMk id="59" creationId="{C25D277B-451A-6001-D59D-8795348334EF}"/>
          </ac:spMkLst>
        </pc:spChg>
        <pc:spChg chg="add mod">
          <ac:chgData name="Hixson, Lorraine" userId="c5a16fae-545d-4240-8d50-bb38b1c97d86" providerId="ADAL" clId="{D044FF94-BB29-49E6-9B14-C6A35E4852BB}" dt="2024-04-04T17:23:51.759" v="1809" actId="20577"/>
          <ac:spMkLst>
            <pc:docMk/>
            <pc:sldMk cId="1771025218" sldId="2147483112"/>
            <ac:spMk id="60" creationId="{99AE3D82-78F7-06FC-5B8A-F4A945876D87}"/>
          </ac:spMkLst>
        </pc:spChg>
        <pc:spChg chg="add mod">
          <ac:chgData name="Hixson, Lorraine" userId="c5a16fae-545d-4240-8d50-bb38b1c97d86" providerId="ADAL" clId="{D044FF94-BB29-49E6-9B14-C6A35E4852BB}" dt="2024-04-04T00:04:35.610" v="979"/>
          <ac:spMkLst>
            <pc:docMk/>
            <pc:sldMk cId="1771025218" sldId="2147483112"/>
            <ac:spMk id="63" creationId="{67F3DE3A-5006-1779-9D8D-9E3020C6367C}"/>
          </ac:spMkLst>
        </pc:spChg>
        <pc:spChg chg="add mod">
          <ac:chgData name="Hixson, Lorraine" userId="c5a16fae-545d-4240-8d50-bb38b1c97d86" providerId="ADAL" clId="{D044FF94-BB29-49E6-9B14-C6A35E4852BB}" dt="2024-04-04T00:04:35.610" v="979"/>
          <ac:spMkLst>
            <pc:docMk/>
            <pc:sldMk cId="1771025218" sldId="2147483112"/>
            <ac:spMk id="64" creationId="{C2A031CE-65AA-3653-BF1B-9915485932D1}"/>
          </ac:spMkLst>
        </pc:spChg>
        <pc:spChg chg="add mod">
          <ac:chgData name="Hixson, Lorraine" userId="c5a16fae-545d-4240-8d50-bb38b1c97d86" providerId="ADAL" clId="{D044FF94-BB29-49E6-9B14-C6A35E4852BB}" dt="2024-04-04T00:04:35.610" v="979"/>
          <ac:spMkLst>
            <pc:docMk/>
            <pc:sldMk cId="1771025218" sldId="2147483112"/>
            <ac:spMk id="65" creationId="{43B1DA35-97F5-7242-CF0D-F7F01CCE5767}"/>
          </ac:spMkLst>
        </pc:spChg>
        <pc:spChg chg="add mod">
          <ac:chgData name="Hixson, Lorraine" userId="c5a16fae-545d-4240-8d50-bb38b1c97d86" providerId="ADAL" clId="{D044FF94-BB29-49E6-9B14-C6A35E4852BB}" dt="2024-04-04T00:04:35.610" v="979"/>
          <ac:spMkLst>
            <pc:docMk/>
            <pc:sldMk cId="1771025218" sldId="2147483112"/>
            <ac:spMk id="66" creationId="{5E61E4F5-B06C-7ABA-3474-96E3ED7E55C7}"/>
          </ac:spMkLst>
        </pc:spChg>
        <pc:spChg chg="add mod">
          <ac:chgData name="Hixson, Lorraine" userId="c5a16fae-545d-4240-8d50-bb38b1c97d86" providerId="ADAL" clId="{D044FF94-BB29-49E6-9B14-C6A35E4852BB}" dt="2024-04-04T00:04:35.610" v="979"/>
          <ac:spMkLst>
            <pc:docMk/>
            <pc:sldMk cId="1771025218" sldId="2147483112"/>
            <ac:spMk id="67" creationId="{0A3A995D-7CB0-8273-BB45-E24A7C2D2EC8}"/>
          </ac:spMkLst>
        </pc:spChg>
        <pc:spChg chg="add mod">
          <ac:chgData name="Hixson, Lorraine" userId="c5a16fae-545d-4240-8d50-bb38b1c97d86" providerId="ADAL" clId="{D044FF94-BB29-49E6-9B14-C6A35E4852BB}" dt="2024-04-04T00:04:35.610" v="979"/>
          <ac:spMkLst>
            <pc:docMk/>
            <pc:sldMk cId="1771025218" sldId="2147483112"/>
            <ac:spMk id="69" creationId="{D4DC3F69-CE53-7F20-44F5-438BF5526981}"/>
          </ac:spMkLst>
        </pc:spChg>
        <pc:spChg chg="add mod">
          <ac:chgData name="Hixson, Lorraine" userId="c5a16fae-545d-4240-8d50-bb38b1c97d86" providerId="ADAL" clId="{D044FF94-BB29-49E6-9B14-C6A35E4852BB}" dt="2024-04-04T00:04:35.610" v="979"/>
          <ac:spMkLst>
            <pc:docMk/>
            <pc:sldMk cId="1771025218" sldId="2147483112"/>
            <ac:spMk id="70" creationId="{53C6C4A2-BF64-29F2-EF05-2CA9DEB4F659}"/>
          </ac:spMkLst>
        </pc:spChg>
        <pc:spChg chg="add mod">
          <ac:chgData name="Hixson, Lorraine" userId="c5a16fae-545d-4240-8d50-bb38b1c97d86" providerId="ADAL" clId="{D044FF94-BB29-49E6-9B14-C6A35E4852BB}" dt="2024-04-04T00:04:35.610" v="979"/>
          <ac:spMkLst>
            <pc:docMk/>
            <pc:sldMk cId="1771025218" sldId="2147483112"/>
            <ac:spMk id="72" creationId="{7178677C-E96E-9554-7C71-D406929AEFB4}"/>
          </ac:spMkLst>
        </pc:spChg>
        <pc:spChg chg="add mod">
          <ac:chgData name="Hixson, Lorraine" userId="c5a16fae-545d-4240-8d50-bb38b1c97d86" providerId="ADAL" clId="{D044FF94-BB29-49E6-9B14-C6A35E4852BB}" dt="2024-04-04T00:04:35.610" v="979"/>
          <ac:spMkLst>
            <pc:docMk/>
            <pc:sldMk cId="1771025218" sldId="2147483112"/>
            <ac:spMk id="74" creationId="{4D0DDE40-16FB-8610-3273-199402ED5CCC}"/>
          </ac:spMkLst>
        </pc:spChg>
        <pc:spChg chg="add mod">
          <ac:chgData name="Hixson, Lorraine" userId="c5a16fae-545d-4240-8d50-bb38b1c97d86" providerId="ADAL" clId="{D044FF94-BB29-49E6-9B14-C6A35E4852BB}" dt="2024-04-04T00:04:35.610" v="979"/>
          <ac:spMkLst>
            <pc:docMk/>
            <pc:sldMk cId="1771025218" sldId="2147483112"/>
            <ac:spMk id="76" creationId="{6B15D308-4567-1E4E-B199-05C2228C4415}"/>
          </ac:spMkLst>
        </pc:spChg>
        <pc:spChg chg="add mod">
          <ac:chgData name="Hixson, Lorraine" userId="c5a16fae-545d-4240-8d50-bb38b1c97d86" providerId="ADAL" clId="{D044FF94-BB29-49E6-9B14-C6A35E4852BB}" dt="2024-04-04T00:04:35.610" v="979"/>
          <ac:spMkLst>
            <pc:docMk/>
            <pc:sldMk cId="1771025218" sldId="2147483112"/>
            <ac:spMk id="79" creationId="{51BF3BB4-7207-3FD5-B84B-8C494C095D95}"/>
          </ac:spMkLst>
        </pc:spChg>
        <pc:spChg chg="add mod">
          <ac:chgData name="Hixson, Lorraine" userId="c5a16fae-545d-4240-8d50-bb38b1c97d86" providerId="ADAL" clId="{D044FF94-BB29-49E6-9B14-C6A35E4852BB}" dt="2024-04-04T00:04:35.610" v="979"/>
          <ac:spMkLst>
            <pc:docMk/>
            <pc:sldMk cId="1771025218" sldId="2147483112"/>
            <ac:spMk id="81" creationId="{F6DD99C7-57C7-7245-C9FD-7EB5D09A599F}"/>
          </ac:spMkLst>
        </pc:spChg>
        <pc:spChg chg="add mod">
          <ac:chgData name="Hixson, Lorraine" userId="c5a16fae-545d-4240-8d50-bb38b1c97d86" providerId="ADAL" clId="{D044FF94-BB29-49E6-9B14-C6A35E4852BB}" dt="2024-04-04T00:04:35.610" v="979"/>
          <ac:spMkLst>
            <pc:docMk/>
            <pc:sldMk cId="1771025218" sldId="2147483112"/>
            <ac:spMk id="82" creationId="{842FA263-E6CF-36FB-9A06-30477C82299C}"/>
          </ac:spMkLst>
        </pc:spChg>
        <pc:spChg chg="add mod">
          <ac:chgData name="Hixson, Lorraine" userId="c5a16fae-545d-4240-8d50-bb38b1c97d86" providerId="ADAL" clId="{D044FF94-BB29-49E6-9B14-C6A35E4852BB}" dt="2024-04-04T00:04:35.610" v="979"/>
          <ac:spMkLst>
            <pc:docMk/>
            <pc:sldMk cId="1771025218" sldId="2147483112"/>
            <ac:spMk id="83" creationId="{8F15539F-F6DE-0D7B-5594-66EE7A794473}"/>
          </ac:spMkLst>
        </pc:spChg>
        <pc:spChg chg="add mod">
          <ac:chgData name="Hixson, Lorraine" userId="c5a16fae-545d-4240-8d50-bb38b1c97d86" providerId="ADAL" clId="{D044FF94-BB29-49E6-9B14-C6A35E4852BB}" dt="2024-04-04T00:04:35.610" v="979"/>
          <ac:spMkLst>
            <pc:docMk/>
            <pc:sldMk cId="1771025218" sldId="2147483112"/>
            <ac:spMk id="84" creationId="{6BFD33F7-6503-E580-BE31-4AC9118B07DD}"/>
          </ac:spMkLst>
        </pc:spChg>
        <pc:spChg chg="add mod">
          <ac:chgData name="Hixson, Lorraine" userId="c5a16fae-545d-4240-8d50-bb38b1c97d86" providerId="ADAL" clId="{D044FF94-BB29-49E6-9B14-C6A35E4852BB}" dt="2024-04-04T00:04:35.610" v="979"/>
          <ac:spMkLst>
            <pc:docMk/>
            <pc:sldMk cId="1771025218" sldId="2147483112"/>
            <ac:spMk id="87" creationId="{F3CF4A93-9016-6D78-994E-8A6ED08715DC}"/>
          </ac:spMkLst>
        </pc:spChg>
        <pc:spChg chg="add mod">
          <ac:chgData name="Hixson, Lorraine" userId="c5a16fae-545d-4240-8d50-bb38b1c97d86" providerId="ADAL" clId="{D044FF94-BB29-49E6-9B14-C6A35E4852BB}" dt="2024-04-04T00:04:35.610" v="979"/>
          <ac:spMkLst>
            <pc:docMk/>
            <pc:sldMk cId="1771025218" sldId="2147483112"/>
            <ac:spMk id="88" creationId="{4358A898-7B05-A501-E9EF-0581EEE192EF}"/>
          </ac:spMkLst>
        </pc:spChg>
        <pc:spChg chg="add mod">
          <ac:chgData name="Hixson, Lorraine" userId="c5a16fae-545d-4240-8d50-bb38b1c97d86" providerId="ADAL" clId="{D044FF94-BB29-49E6-9B14-C6A35E4852BB}" dt="2024-04-04T00:04:35.610" v="979"/>
          <ac:spMkLst>
            <pc:docMk/>
            <pc:sldMk cId="1771025218" sldId="2147483112"/>
            <ac:spMk id="89" creationId="{3BA95C7D-9370-7B31-1B39-E816C94C36CD}"/>
          </ac:spMkLst>
        </pc:spChg>
        <pc:spChg chg="add mod">
          <ac:chgData name="Hixson, Lorraine" userId="c5a16fae-545d-4240-8d50-bb38b1c97d86" providerId="ADAL" clId="{D044FF94-BB29-49E6-9B14-C6A35E4852BB}" dt="2024-04-04T00:04:35.610" v="979"/>
          <ac:spMkLst>
            <pc:docMk/>
            <pc:sldMk cId="1771025218" sldId="2147483112"/>
            <ac:spMk id="90" creationId="{38B4290A-C66A-1F8C-30A7-F20DB2EDAA8E}"/>
          </ac:spMkLst>
        </pc:spChg>
        <pc:spChg chg="add mod">
          <ac:chgData name="Hixson, Lorraine" userId="c5a16fae-545d-4240-8d50-bb38b1c97d86" providerId="ADAL" clId="{D044FF94-BB29-49E6-9B14-C6A35E4852BB}" dt="2024-04-04T00:04:35.610" v="979"/>
          <ac:spMkLst>
            <pc:docMk/>
            <pc:sldMk cId="1771025218" sldId="2147483112"/>
            <ac:spMk id="91" creationId="{CECB6269-CC62-CC93-93EB-AB77314FF9AF}"/>
          </ac:spMkLst>
        </pc:spChg>
        <pc:spChg chg="add mod">
          <ac:chgData name="Hixson, Lorraine" userId="c5a16fae-545d-4240-8d50-bb38b1c97d86" providerId="ADAL" clId="{D044FF94-BB29-49E6-9B14-C6A35E4852BB}" dt="2024-04-04T00:04:35.610" v="979"/>
          <ac:spMkLst>
            <pc:docMk/>
            <pc:sldMk cId="1771025218" sldId="2147483112"/>
            <ac:spMk id="92" creationId="{69C5B09B-6A1A-7EEC-9114-FEB87B448139}"/>
          </ac:spMkLst>
        </pc:spChg>
        <pc:spChg chg="add mod">
          <ac:chgData name="Hixson, Lorraine" userId="c5a16fae-545d-4240-8d50-bb38b1c97d86" providerId="ADAL" clId="{D044FF94-BB29-49E6-9B14-C6A35E4852BB}" dt="2024-04-04T00:04:35.610" v="979"/>
          <ac:spMkLst>
            <pc:docMk/>
            <pc:sldMk cId="1771025218" sldId="2147483112"/>
            <ac:spMk id="93" creationId="{24791C29-13DC-B15E-30FE-C3F82DC5C76F}"/>
          </ac:spMkLst>
        </pc:spChg>
        <pc:picChg chg="add mod">
          <ac:chgData name="Hixson, Lorraine" userId="c5a16fae-545d-4240-8d50-bb38b1c97d86" providerId="ADAL" clId="{D044FF94-BB29-49E6-9B14-C6A35E4852BB}" dt="2024-04-04T00:04:35.610" v="979"/>
          <ac:picMkLst>
            <pc:docMk/>
            <pc:sldMk cId="1771025218" sldId="2147483112"/>
            <ac:picMk id="6" creationId="{08889557-822C-87C2-2609-908B553312EA}"/>
          </ac:picMkLst>
        </pc:picChg>
        <pc:picChg chg="add mod">
          <ac:chgData name="Hixson, Lorraine" userId="c5a16fae-545d-4240-8d50-bb38b1c97d86" providerId="ADAL" clId="{D044FF94-BB29-49E6-9B14-C6A35E4852BB}" dt="2024-04-04T00:04:59.191" v="984"/>
          <ac:picMkLst>
            <pc:docMk/>
            <pc:sldMk cId="1771025218" sldId="2147483112"/>
            <ac:picMk id="7" creationId="{FA86C923-107D-E94B-24DD-29C02BEDF52C}"/>
          </ac:picMkLst>
        </pc:picChg>
        <pc:picChg chg="add mod">
          <ac:chgData name="Hixson, Lorraine" userId="c5a16fae-545d-4240-8d50-bb38b1c97d86" providerId="ADAL" clId="{D044FF94-BB29-49E6-9B14-C6A35E4852BB}" dt="2024-04-04T00:04:35.610" v="979"/>
          <ac:picMkLst>
            <pc:docMk/>
            <pc:sldMk cId="1771025218" sldId="2147483112"/>
            <ac:picMk id="53" creationId="{FAC35966-A689-6592-1D62-77F2C17B1A5C}"/>
          </ac:picMkLst>
        </pc:picChg>
      </pc:sldChg>
      <pc:sldChg chg="addSp delSp modSp add del mod ord">
        <pc:chgData name="Hixson, Lorraine" userId="c5a16fae-545d-4240-8d50-bb38b1c97d86" providerId="ADAL" clId="{D044FF94-BB29-49E6-9B14-C6A35E4852BB}" dt="2024-04-04T00:06:30.653" v="1002"/>
        <pc:sldMkLst>
          <pc:docMk/>
          <pc:sldMk cId="1829417356" sldId="2147483113"/>
        </pc:sldMkLst>
        <pc:spChg chg="add del mod">
          <ac:chgData name="Hixson, Lorraine" userId="c5a16fae-545d-4240-8d50-bb38b1c97d86" providerId="ADAL" clId="{D044FF94-BB29-49E6-9B14-C6A35E4852BB}" dt="2024-04-04T00:06:06.410" v="997" actId="478"/>
          <ac:spMkLst>
            <pc:docMk/>
            <pc:sldMk cId="1829417356" sldId="2147483113"/>
            <ac:spMk id="3" creationId="{F12F1134-C121-8338-854F-4314C060416D}"/>
          </ac:spMkLst>
        </pc:spChg>
        <pc:spChg chg="del">
          <ac:chgData name="Hixson, Lorraine" userId="c5a16fae-545d-4240-8d50-bb38b1c97d86" providerId="ADAL" clId="{D044FF94-BB29-49E6-9B14-C6A35E4852BB}" dt="2024-04-04T00:06:03.210" v="996" actId="478"/>
          <ac:spMkLst>
            <pc:docMk/>
            <pc:sldMk cId="1829417356" sldId="2147483113"/>
            <ac:spMk id="4" creationId="{16253610-299C-8E01-360B-C382E6ED71D6}"/>
          </ac:spMkLst>
        </pc:spChg>
        <pc:spChg chg="add mod">
          <ac:chgData name="Hixson, Lorraine" userId="c5a16fae-545d-4240-8d50-bb38b1c97d86" providerId="ADAL" clId="{D044FF94-BB29-49E6-9B14-C6A35E4852BB}" dt="2024-04-04T00:05:57.351" v="994"/>
          <ac:spMkLst>
            <pc:docMk/>
            <pc:sldMk cId="1829417356" sldId="2147483113"/>
            <ac:spMk id="10" creationId="{19251741-ADC6-7170-1391-A2E1CFE6E053}"/>
          </ac:spMkLst>
        </pc:spChg>
        <pc:spChg chg="add mod">
          <ac:chgData name="Hixson, Lorraine" userId="c5a16fae-545d-4240-8d50-bb38b1c97d86" providerId="ADAL" clId="{D044FF94-BB29-49E6-9B14-C6A35E4852BB}" dt="2024-04-04T00:05:57.351" v="994"/>
          <ac:spMkLst>
            <pc:docMk/>
            <pc:sldMk cId="1829417356" sldId="2147483113"/>
            <ac:spMk id="11" creationId="{4FD63327-8154-2C65-98D1-4C8579BA28B9}"/>
          </ac:spMkLst>
        </pc:spChg>
        <pc:spChg chg="add mod">
          <ac:chgData name="Hixson, Lorraine" userId="c5a16fae-545d-4240-8d50-bb38b1c97d86" providerId="ADAL" clId="{D044FF94-BB29-49E6-9B14-C6A35E4852BB}" dt="2024-04-04T00:06:23.343" v="1000" actId="255"/>
          <ac:spMkLst>
            <pc:docMk/>
            <pc:sldMk cId="1829417356" sldId="2147483113"/>
            <ac:spMk id="12" creationId="{937FD65E-5521-44AB-8FBE-BB2BAC98048C}"/>
          </ac:spMkLst>
        </pc:spChg>
        <pc:spChg chg="add mod">
          <ac:chgData name="Hixson, Lorraine" userId="c5a16fae-545d-4240-8d50-bb38b1c97d86" providerId="ADAL" clId="{D044FF94-BB29-49E6-9B14-C6A35E4852BB}" dt="2024-04-04T00:05:57.351" v="994"/>
          <ac:spMkLst>
            <pc:docMk/>
            <pc:sldMk cId="1829417356" sldId="2147483113"/>
            <ac:spMk id="13" creationId="{ECD400FE-7D4D-3337-4B87-ED6A86289A56}"/>
          </ac:spMkLst>
        </pc:spChg>
        <pc:spChg chg="add mod">
          <ac:chgData name="Hixson, Lorraine" userId="c5a16fae-545d-4240-8d50-bb38b1c97d86" providerId="ADAL" clId="{D044FF94-BB29-49E6-9B14-C6A35E4852BB}" dt="2024-04-04T00:05:57.351" v="994"/>
          <ac:spMkLst>
            <pc:docMk/>
            <pc:sldMk cId="1829417356" sldId="2147483113"/>
            <ac:spMk id="14" creationId="{A1456C2B-DA8C-FD38-99DE-891FEF3FB14F}"/>
          </ac:spMkLst>
        </pc:spChg>
        <pc:spChg chg="add mod">
          <ac:chgData name="Hixson, Lorraine" userId="c5a16fae-545d-4240-8d50-bb38b1c97d86" providerId="ADAL" clId="{D044FF94-BB29-49E6-9B14-C6A35E4852BB}" dt="2024-04-04T00:05:57.351" v="994"/>
          <ac:spMkLst>
            <pc:docMk/>
            <pc:sldMk cId="1829417356" sldId="2147483113"/>
            <ac:spMk id="15" creationId="{8E662388-20C0-EE10-31AD-5C6DC4B31E25}"/>
          </ac:spMkLst>
        </pc:spChg>
        <pc:spChg chg="add mod">
          <ac:chgData name="Hixson, Lorraine" userId="c5a16fae-545d-4240-8d50-bb38b1c97d86" providerId="ADAL" clId="{D044FF94-BB29-49E6-9B14-C6A35E4852BB}" dt="2024-04-04T00:05:57.351" v="994"/>
          <ac:spMkLst>
            <pc:docMk/>
            <pc:sldMk cId="1829417356" sldId="2147483113"/>
            <ac:spMk id="16" creationId="{629F790C-F423-6972-EC49-2E4181866C7B}"/>
          </ac:spMkLst>
        </pc:spChg>
        <pc:spChg chg="add mod">
          <ac:chgData name="Hixson, Lorraine" userId="c5a16fae-545d-4240-8d50-bb38b1c97d86" providerId="ADAL" clId="{D044FF94-BB29-49E6-9B14-C6A35E4852BB}" dt="2024-04-04T00:05:57.351" v="994"/>
          <ac:spMkLst>
            <pc:docMk/>
            <pc:sldMk cId="1829417356" sldId="2147483113"/>
            <ac:spMk id="43" creationId="{13534996-A905-1A5D-BF6A-6186B2E9881F}"/>
          </ac:spMkLst>
        </pc:spChg>
        <pc:spChg chg="add mod">
          <ac:chgData name="Hixson, Lorraine" userId="c5a16fae-545d-4240-8d50-bb38b1c97d86" providerId="ADAL" clId="{D044FF94-BB29-49E6-9B14-C6A35E4852BB}" dt="2024-04-04T00:05:57.351" v="994"/>
          <ac:spMkLst>
            <pc:docMk/>
            <pc:sldMk cId="1829417356" sldId="2147483113"/>
            <ac:spMk id="65" creationId="{9064013D-BFFA-E0F2-7CF9-7AFA07037A34}"/>
          </ac:spMkLst>
        </pc:spChg>
        <pc:spChg chg="add mod">
          <ac:chgData name="Hixson, Lorraine" userId="c5a16fae-545d-4240-8d50-bb38b1c97d86" providerId="ADAL" clId="{D044FF94-BB29-49E6-9B14-C6A35E4852BB}" dt="2024-04-04T00:05:57.351" v="994"/>
          <ac:spMkLst>
            <pc:docMk/>
            <pc:sldMk cId="1829417356" sldId="2147483113"/>
            <ac:spMk id="74" creationId="{9D0B58F8-5FAC-6F01-67BB-E71FE7E77ACB}"/>
          </ac:spMkLst>
        </pc:spChg>
        <pc:spChg chg="add mod">
          <ac:chgData name="Hixson, Lorraine" userId="c5a16fae-545d-4240-8d50-bb38b1c97d86" providerId="ADAL" clId="{D044FF94-BB29-49E6-9B14-C6A35E4852BB}" dt="2024-04-04T00:05:57.351" v="994"/>
          <ac:spMkLst>
            <pc:docMk/>
            <pc:sldMk cId="1829417356" sldId="2147483113"/>
            <ac:spMk id="77" creationId="{C7A645DC-9D5D-ABEB-9B98-93EB852FB450}"/>
          </ac:spMkLst>
        </pc:spChg>
        <pc:spChg chg="add mod">
          <ac:chgData name="Hixson, Lorraine" userId="c5a16fae-545d-4240-8d50-bb38b1c97d86" providerId="ADAL" clId="{D044FF94-BB29-49E6-9B14-C6A35E4852BB}" dt="2024-04-04T00:05:57.351" v="994"/>
          <ac:spMkLst>
            <pc:docMk/>
            <pc:sldMk cId="1829417356" sldId="2147483113"/>
            <ac:spMk id="80" creationId="{3AF01206-D5BE-58B8-14A3-3D5B66C54118}"/>
          </ac:spMkLst>
        </pc:spChg>
        <pc:spChg chg="add mod">
          <ac:chgData name="Hixson, Lorraine" userId="c5a16fae-545d-4240-8d50-bb38b1c97d86" providerId="ADAL" clId="{D044FF94-BB29-49E6-9B14-C6A35E4852BB}" dt="2024-04-04T00:05:57.351" v="994"/>
          <ac:spMkLst>
            <pc:docMk/>
            <pc:sldMk cId="1829417356" sldId="2147483113"/>
            <ac:spMk id="84" creationId="{95EE73E9-5327-BB1E-26B3-BC6D775992C0}"/>
          </ac:spMkLst>
        </pc:spChg>
        <pc:spChg chg="add mod">
          <ac:chgData name="Hixson, Lorraine" userId="c5a16fae-545d-4240-8d50-bb38b1c97d86" providerId="ADAL" clId="{D044FF94-BB29-49E6-9B14-C6A35E4852BB}" dt="2024-04-04T00:05:57.351" v="994"/>
          <ac:spMkLst>
            <pc:docMk/>
            <pc:sldMk cId="1829417356" sldId="2147483113"/>
            <ac:spMk id="91" creationId="{EB225EAE-C6A6-F53A-4F88-9A896478BDD2}"/>
          </ac:spMkLst>
        </pc:spChg>
        <pc:spChg chg="add mod">
          <ac:chgData name="Hixson, Lorraine" userId="c5a16fae-545d-4240-8d50-bb38b1c97d86" providerId="ADAL" clId="{D044FF94-BB29-49E6-9B14-C6A35E4852BB}" dt="2024-04-04T00:05:57.351" v="994"/>
          <ac:spMkLst>
            <pc:docMk/>
            <pc:sldMk cId="1829417356" sldId="2147483113"/>
            <ac:spMk id="97" creationId="{DFF164D5-2E01-0B16-9FC7-17E74E4B9759}"/>
          </ac:spMkLst>
        </pc:spChg>
        <pc:spChg chg="add mod">
          <ac:chgData name="Hixson, Lorraine" userId="c5a16fae-545d-4240-8d50-bb38b1c97d86" providerId="ADAL" clId="{D044FF94-BB29-49E6-9B14-C6A35E4852BB}" dt="2024-04-04T00:05:57.351" v="994"/>
          <ac:spMkLst>
            <pc:docMk/>
            <pc:sldMk cId="1829417356" sldId="2147483113"/>
            <ac:spMk id="98" creationId="{3FA507DA-8A9C-6C62-BC0C-1A4A76B47B7E}"/>
          </ac:spMkLst>
        </pc:spChg>
        <pc:spChg chg="add mod">
          <ac:chgData name="Hixson, Lorraine" userId="c5a16fae-545d-4240-8d50-bb38b1c97d86" providerId="ADAL" clId="{D044FF94-BB29-49E6-9B14-C6A35E4852BB}" dt="2024-04-04T00:05:57.351" v="994"/>
          <ac:spMkLst>
            <pc:docMk/>
            <pc:sldMk cId="1829417356" sldId="2147483113"/>
            <ac:spMk id="120" creationId="{3470C2BA-32F1-509D-450A-928A7A26B493}"/>
          </ac:spMkLst>
        </pc:spChg>
        <pc:spChg chg="add mod">
          <ac:chgData name="Hixson, Lorraine" userId="c5a16fae-545d-4240-8d50-bb38b1c97d86" providerId="ADAL" clId="{D044FF94-BB29-49E6-9B14-C6A35E4852BB}" dt="2024-04-04T00:05:57.351" v="994"/>
          <ac:spMkLst>
            <pc:docMk/>
            <pc:sldMk cId="1829417356" sldId="2147483113"/>
            <ac:spMk id="122" creationId="{E2A78E94-E0E9-7F7C-8906-9A7285CE2DFA}"/>
          </ac:spMkLst>
        </pc:spChg>
        <pc:spChg chg="add mod">
          <ac:chgData name="Hixson, Lorraine" userId="c5a16fae-545d-4240-8d50-bb38b1c97d86" providerId="ADAL" clId="{D044FF94-BB29-49E6-9B14-C6A35E4852BB}" dt="2024-04-04T00:05:57.351" v="994"/>
          <ac:spMkLst>
            <pc:docMk/>
            <pc:sldMk cId="1829417356" sldId="2147483113"/>
            <ac:spMk id="123" creationId="{65EDCCFA-9540-045D-4B6A-98625A33C4ED}"/>
          </ac:spMkLst>
        </pc:spChg>
        <pc:spChg chg="add mod">
          <ac:chgData name="Hixson, Lorraine" userId="c5a16fae-545d-4240-8d50-bb38b1c97d86" providerId="ADAL" clId="{D044FF94-BB29-49E6-9B14-C6A35E4852BB}" dt="2024-04-04T00:05:57.351" v="994"/>
          <ac:spMkLst>
            <pc:docMk/>
            <pc:sldMk cId="1829417356" sldId="2147483113"/>
            <ac:spMk id="124" creationId="{36032261-804A-1D27-9219-AE00DE43839A}"/>
          </ac:spMkLst>
        </pc:spChg>
        <pc:spChg chg="add mod">
          <ac:chgData name="Hixson, Lorraine" userId="c5a16fae-545d-4240-8d50-bb38b1c97d86" providerId="ADAL" clId="{D044FF94-BB29-49E6-9B14-C6A35E4852BB}" dt="2024-04-04T00:05:57.351" v="994"/>
          <ac:spMkLst>
            <pc:docMk/>
            <pc:sldMk cId="1829417356" sldId="2147483113"/>
            <ac:spMk id="125" creationId="{25A05021-E660-04C8-F127-5C4857EFC461}"/>
          </ac:spMkLst>
        </pc:spChg>
        <pc:spChg chg="add mod">
          <ac:chgData name="Hixson, Lorraine" userId="c5a16fae-545d-4240-8d50-bb38b1c97d86" providerId="ADAL" clId="{D044FF94-BB29-49E6-9B14-C6A35E4852BB}" dt="2024-04-04T00:05:57.351" v="994"/>
          <ac:spMkLst>
            <pc:docMk/>
            <pc:sldMk cId="1829417356" sldId="2147483113"/>
            <ac:spMk id="153" creationId="{A5FBA839-4A81-248F-C9B8-73255A977543}"/>
          </ac:spMkLst>
        </pc:spChg>
        <pc:spChg chg="add mod">
          <ac:chgData name="Hixson, Lorraine" userId="c5a16fae-545d-4240-8d50-bb38b1c97d86" providerId="ADAL" clId="{D044FF94-BB29-49E6-9B14-C6A35E4852BB}" dt="2024-04-04T00:05:57.351" v="994"/>
          <ac:spMkLst>
            <pc:docMk/>
            <pc:sldMk cId="1829417356" sldId="2147483113"/>
            <ac:spMk id="154" creationId="{FC2D2EBE-D736-7A10-5886-0C01C0586682}"/>
          </ac:spMkLst>
        </pc:spChg>
        <pc:spChg chg="add mod">
          <ac:chgData name="Hixson, Lorraine" userId="c5a16fae-545d-4240-8d50-bb38b1c97d86" providerId="ADAL" clId="{D044FF94-BB29-49E6-9B14-C6A35E4852BB}" dt="2024-04-04T00:05:57.351" v="994"/>
          <ac:spMkLst>
            <pc:docMk/>
            <pc:sldMk cId="1829417356" sldId="2147483113"/>
            <ac:spMk id="155" creationId="{72303001-9424-91F9-46BE-78F64E244528}"/>
          </ac:spMkLst>
        </pc:spChg>
        <pc:spChg chg="add mod">
          <ac:chgData name="Hixson, Lorraine" userId="c5a16fae-545d-4240-8d50-bb38b1c97d86" providerId="ADAL" clId="{D044FF94-BB29-49E6-9B14-C6A35E4852BB}" dt="2024-04-04T00:05:57.351" v="994"/>
          <ac:spMkLst>
            <pc:docMk/>
            <pc:sldMk cId="1829417356" sldId="2147483113"/>
            <ac:spMk id="156" creationId="{6651372B-C180-BE79-F619-ADD1984D1626}"/>
          </ac:spMkLst>
        </pc:spChg>
        <pc:spChg chg="add mod">
          <ac:chgData name="Hixson, Lorraine" userId="c5a16fae-545d-4240-8d50-bb38b1c97d86" providerId="ADAL" clId="{D044FF94-BB29-49E6-9B14-C6A35E4852BB}" dt="2024-04-04T00:05:57.351" v="994"/>
          <ac:spMkLst>
            <pc:docMk/>
            <pc:sldMk cId="1829417356" sldId="2147483113"/>
            <ac:spMk id="160" creationId="{CFF4D8E6-5DFC-0ABC-EA1C-A47674D99469}"/>
          </ac:spMkLst>
        </pc:spChg>
        <pc:spChg chg="add mod">
          <ac:chgData name="Hixson, Lorraine" userId="c5a16fae-545d-4240-8d50-bb38b1c97d86" providerId="ADAL" clId="{D044FF94-BB29-49E6-9B14-C6A35E4852BB}" dt="2024-04-04T00:05:57.351" v="994"/>
          <ac:spMkLst>
            <pc:docMk/>
            <pc:sldMk cId="1829417356" sldId="2147483113"/>
            <ac:spMk id="162" creationId="{B5454CAA-4E48-F137-03F1-7A6744B4B9A9}"/>
          </ac:spMkLst>
        </pc:spChg>
        <pc:spChg chg="add mod">
          <ac:chgData name="Hixson, Lorraine" userId="c5a16fae-545d-4240-8d50-bb38b1c97d86" providerId="ADAL" clId="{D044FF94-BB29-49E6-9B14-C6A35E4852BB}" dt="2024-04-04T00:05:57.351" v="994"/>
          <ac:spMkLst>
            <pc:docMk/>
            <pc:sldMk cId="1829417356" sldId="2147483113"/>
            <ac:spMk id="164" creationId="{7FDA8E1D-E87E-5A8B-1EA3-CFE97B1BD83E}"/>
          </ac:spMkLst>
        </pc:spChg>
        <pc:spChg chg="add mod">
          <ac:chgData name="Hixson, Lorraine" userId="c5a16fae-545d-4240-8d50-bb38b1c97d86" providerId="ADAL" clId="{D044FF94-BB29-49E6-9B14-C6A35E4852BB}" dt="2024-04-04T00:05:57.351" v="994"/>
          <ac:spMkLst>
            <pc:docMk/>
            <pc:sldMk cId="1829417356" sldId="2147483113"/>
            <ac:spMk id="165" creationId="{0A2B45B4-7E3C-DC5B-BE4D-B0822B136CFA}"/>
          </ac:spMkLst>
        </pc:spChg>
        <pc:spChg chg="add mod">
          <ac:chgData name="Hixson, Lorraine" userId="c5a16fae-545d-4240-8d50-bb38b1c97d86" providerId="ADAL" clId="{D044FF94-BB29-49E6-9B14-C6A35E4852BB}" dt="2024-04-04T00:05:57.351" v="994"/>
          <ac:spMkLst>
            <pc:docMk/>
            <pc:sldMk cId="1829417356" sldId="2147483113"/>
            <ac:spMk id="166" creationId="{F83B49BB-76E2-EFCC-7666-36605F90860D}"/>
          </ac:spMkLst>
        </pc:spChg>
        <pc:spChg chg="add mod">
          <ac:chgData name="Hixson, Lorraine" userId="c5a16fae-545d-4240-8d50-bb38b1c97d86" providerId="ADAL" clId="{D044FF94-BB29-49E6-9B14-C6A35E4852BB}" dt="2024-04-04T00:05:57.351" v="994"/>
          <ac:spMkLst>
            <pc:docMk/>
            <pc:sldMk cId="1829417356" sldId="2147483113"/>
            <ac:spMk id="176" creationId="{F75EB375-24B6-8F2C-4B59-54BA5BE9B612}"/>
          </ac:spMkLst>
        </pc:spChg>
        <pc:spChg chg="add mod">
          <ac:chgData name="Hixson, Lorraine" userId="c5a16fae-545d-4240-8d50-bb38b1c97d86" providerId="ADAL" clId="{D044FF94-BB29-49E6-9B14-C6A35E4852BB}" dt="2024-04-04T00:05:57.351" v="994"/>
          <ac:spMkLst>
            <pc:docMk/>
            <pc:sldMk cId="1829417356" sldId="2147483113"/>
            <ac:spMk id="177" creationId="{93D8957B-99A7-0F51-9A5B-C873C2B2DAE1}"/>
          </ac:spMkLst>
        </pc:spChg>
        <pc:spChg chg="add mod">
          <ac:chgData name="Hixson, Lorraine" userId="c5a16fae-545d-4240-8d50-bb38b1c97d86" providerId="ADAL" clId="{D044FF94-BB29-49E6-9B14-C6A35E4852BB}" dt="2024-04-04T00:05:57.351" v="994"/>
          <ac:spMkLst>
            <pc:docMk/>
            <pc:sldMk cId="1829417356" sldId="2147483113"/>
            <ac:spMk id="178" creationId="{562544DE-FD23-626D-BBF5-BD19631FDC2C}"/>
          </ac:spMkLst>
        </pc:spChg>
        <pc:spChg chg="add mod">
          <ac:chgData name="Hixson, Lorraine" userId="c5a16fae-545d-4240-8d50-bb38b1c97d86" providerId="ADAL" clId="{D044FF94-BB29-49E6-9B14-C6A35E4852BB}" dt="2024-04-04T00:05:57.351" v="994"/>
          <ac:spMkLst>
            <pc:docMk/>
            <pc:sldMk cId="1829417356" sldId="2147483113"/>
            <ac:spMk id="179" creationId="{90425868-B2BE-5CC2-1DA2-605B814D89BD}"/>
          </ac:spMkLst>
        </pc:spChg>
        <pc:spChg chg="add mod">
          <ac:chgData name="Hixson, Lorraine" userId="c5a16fae-545d-4240-8d50-bb38b1c97d86" providerId="ADAL" clId="{D044FF94-BB29-49E6-9B14-C6A35E4852BB}" dt="2024-04-04T00:05:57.351" v="994"/>
          <ac:spMkLst>
            <pc:docMk/>
            <pc:sldMk cId="1829417356" sldId="2147483113"/>
            <ac:spMk id="180" creationId="{DF6AEC1A-E3AB-2E2E-0453-0C16CF5159CE}"/>
          </ac:spMkLst>
        </pc:spChg>
        <pc:spChg chg="add mod">
          <ac:chgData name="Hixson, Lorraine" userId="c5a16fae-545d-4240-8d50-bb38b1c97d86" providerId="ADAL" clId="{D044FF94-BB29-49E6-9B14-C6A35E4852BB}" dt="2024-04-04T00:05:57.351" v="994"/>
          <ac:spMkLst>
            <pc:docMk/>
            <pc:sldMk cId="1829417356" sldId="2147483113"/>
            <ac:spMk id="181" creationId="{41CD850D-8A92-7336-E2D6-6FBF1112C35B}"/>
          </ac:spMkLst>
        </pc:spChg>
        <pc:spChg chg="add mod">
          <ac:chgData name="Hixson, Lorraine" userId="c5a16fae-545d-4240-8d50-bb38b1c97d86" providerId="ADAL" clId="{D044FF94-BB29-49E6-9B14-C6A35E4852BB}" dt="2024-04-04T00:05:57.351" v="994"/>
          <ac:spMkLst>
            <pc:docMk/>
            <pc:sldMk cId="1829417356" sldId="2147483113"/>
            <ac:spMk id="182" creationId="{600AD39F-CFE5-D981-011F-0DDABDF653CC}"/>
          </ac:spMkLst>
        </pc:spChg>
        <pc:spChg chg="add mod">
          <ac:chgData name="Hixson, Lorraine" userId="c5a16fae-545d-4240-8d50-bb38b1c97d86" providerId="ADAL" clId="{D044FF94-BB29-49E6-9B14-C6A35E4852BB}" dt="2024-04-04T00:05:57.351" v="994"/>
          <ac:spMkLst>
            <pc:docMk/>
            <pc:sldMk cId="1829417356" sldId="2147483113"/>
            <ac:spMk id="183" creationId="{7B7FB502-EE4E-15F7-CA0E-893604307AB0}"/>
          </ac:spMkLst>
        </pc:spChg>
        <pc:spChg chg="add mod">
          <ac:chgData name="Hixson, Lorraine" userId="c5a16fae-545d-4240-8d50-bb38b1c97d86" providerId="ADAL" clId="{D044FF94-BB29-49E6-9B14-C6A35E4852BB}" dt="2024-04-04T00:05:57.351" v="994"/>
          <ac:spMkLst>
            <pc:docMk/>
            <pc:sldMk cId="1829417356" sldId="2147483113"/>
            <ac:spMk id="184" creationId="{DAFE5879-D2A6-B629-8708-A6B30DEB4867}"/>
          </ac:spMkLst>
        </pc:spChg>
        <pc:spChg chg="add mod">
          <ac:chgData name="Hixson, Lorraine" userId="c5a16fae-545d-4240-8d50-bb38b1c97d86" providerId="ADAL" clId="{D044FF94-BB29-49E6-9B14-C6A35E4852BB}" dt="2024-04-04T00:05:57.351" v="994"/>
          <ac:spMkLst>
            <pc:docMk/>
            <pc:sldMk cId="1829417356" sldId="2147483113"/>
            <ac:spMk id="185" creationId="{1C27298D-66E6-A31B-4761-DC6C64C6B306}"/>
          </ac:spMkLst>
        </pc:spChg>
        <pc:spChg chg="add mod">
          <ac:chgData name="Hixson, Lorraine" userId="c5a16fae-545d-4240-8d50-bb38b1c97d86" providerId="ADAL" clId="{D044FF94-BB29-49E6-9B14-C6A35E4852BB}" dt="2024-04-04T00:05:57.351" v="994"/>
          <ac:spMkLst>
            <pc:docMk/>
            <pc:sldMk cId="1829417356" sldId="2147483113"/>
            <ac:spMk id="186" creationId="{D2592AD1-30A3-083D-39C9-880B63FB2D16}"/>
          </ac:spMkLst>
        </pc:spChg>
        <pc:picChg chg="add mod">
          <ac:chgData name="Hixson, Lorraine" userId="c5a16fae-545d-4240-8d50-bb38b1c97d86" providerId="ADAL" clId="{D044FF94-BB29-49E6-9B14-C6A35E4852BB}" dt="2024-04-04T00:06:30.653" v="1002"/>
          <ac:picMkLst>
            <pc:docMk/>
            <pc:sldMk cId="1829417356" sldId="2147483113"/>
            <ac:picMk id="5" creationId="{60FDC3BE-2A77-A06E-7056-4A5F65E93CD5}"/>
          </ac:picMkLst>
        </pc:picChg>
        <pc:picChg chg="add mod">
          <ac:chgData name="Hixson, Lorraine" userId="c5a16fae-545d-4240-8d50-bb38b1c97d86" providerId="ADAL" clId="{D044FF94-BB29-49E6-9B14-C6A35E4852BB}" dt="2024-04-04T00:05:57.351" v="994"/>
          <ac:picMkLst>
            <pc:docMk/>
            <pc:sldMk cId="1829417356" sldId="2147483113"/>
            <ac:picMk id="118" creationId="{F0A5FA7F-B532-92FF-E58A-5AD9F9D991ED}"/>
          </ac:picMkLst>
        </pc:picChg>
        <pc:picChg chg="add mod">
          <ac:chgData name="Hixson, Lorraine" userId="c5a16fae-545d-4240-8d50-bb38b1c97d86" providerId="ADAL" clId="{D044FF94-BB29-49E6-9B14-C6A35E4852BB}" dt="2024-04-04T00:05:57.351" v="994"/>
          <ac:picMkLst>
            <pc:docMk/>
            <pc:sldMk cId="1829417356" sldId="2147483113"/>
            <ac:picMk id="121" creationId="{31557C1D-3DB4-D93E-C6EE-C01F19BE9A60}"/>
          </ac:picMkLst>
        </pc:picChg>
        <pc:picChg chg="add mod">
          <ac:chgData name="Hixson, Lorraine" userId="c5a16fae-545d-4240-8d50-bb38b1c97d86" providerId="ADAL" clId="{D044FF94-BB29-49E6-9B14-C6A35E4852BB}" dt="2024-04-04T00:05:57.351" v="994"/>
          <ac:picMkLst>
            <pc:docMk/>
            <pc:sldMk cId="1829417356" sldId="2147483113"/>
            <ac:picMk id="187" creationId="{99A1B963-8194-395F-9E37-2F2AC80BB7E3}"/>
          </ac:picMkLst>
        </pc:picChg>
        <pc:picChg chg="add mod">
          <ac:chgData name="Hixson, Lorraine" userId="c5a16fae-545d-4240-8d50-bb38b1c97d86" providerId="ADAL" clId="{D044FF94-BB29-49E6-9B14-C6A35E4852BB}" dt="2024-04-04T00:05:57.351" v="994"/>
          <ac:picMkLst>
            <pc:docMk/>
            <pc:sldMk cId="1829417356" sldId="2147483113"/>
            <ac:picMk id="188" creationId="{01EF3D07-F9D3-E271-5E32-025360A6DD8E}"/>
          </ac:picMkLst>
        </pc:picChg>
        <pc:cxnChg chg="add mod">
          <ac:chgData name="Hixson, Lorraine" userId="c5a16fae-545d-4240-8d50-bb38b1c97d86" providerId="ADAL" clId="{D044FF94-BB29-49E6-9B14-C6A35E4852BB}" dt="2024-04-04T00:05:57.351" v="994"/>
          <ac:cxnSpMkLst>
            <pc:docMk/>
            <pc:sldMk cId="1829417356" sldId="2147483113"/>
            <ac:cxnSpMk id="86" creationId="{6716EF3F-B3A9-8B09-B102-F07E09FEAFE3}"/>
          </ac:cxnSpMkLst>
        </pc:cxnChg>
        <pc:cxnChg chg="add mod">
          <ac:chgData name="Hixson, Lorraine" userId="c5a16fae-545d-4240-8d50-bb38b1c97d86" providerId="ADAL" clId="{D044FF94-BB29-49E6-9B14-C6A35E4852BB}" dt="2024-04-04T00:05:57.351" v="994"/>
          <ac:cxnSpMkLst>
            <pc:docMk/>
            <pc:sldMk cId="1829417356" sldId="2147483113"/>
            <ac:cxnSpMk id="87" creationId="{AA92480E-CE9B-AA5A-90CA-F2C8AFDA719C}"/>
          </ac:cxnSpMkLst>
        </pc:cxnChg>
        <pc:cxnChg chg="add mod">
          <ac:chgData name="Hixson, Lorraine" userId="c5a16fae-545d-4240-8d50-bb38b1c97d86" providerId="ADAL" clId="{D044FF94-BB29-49E6-9B14-C6A35E4852BB}" dt="2024-04-04T00:05:57.351" v="994"/>
          <ac:cxnSpMkLst>
            <pc:docMk/>
            <pc:sldMk cId="1829417356" sldId="2147483113"/>
            <ac:cxnSpMk id="88" creationId="{AE6E849B-3866-24CF-FCB3-CECC6EE1F901}"/>
          </ac:cxnSpMkLst>
        </pc:cxnChg>
        <pc:cxnChg chg="add mod">
          <ac:chgData name="Hixson, Lorraine" userId="c5a16fae-545d-4240-8d50-bb38b1c97d86" providerId="ADAL" clId="{D044FF94-BB29-49E6-9B14-C6A35E4852BB}" dt="2024-04-04T00:05:57.351" v="994"/>
          <ac:cxnSpMkLst>
            <pc:docMk/>
            <pc:sldMk cId="1829417356" sldId="2147483113"/>
            <ac:cxnSpMk id="89" creationId="{E436EE9A-2444-D931-DCB7-C0E24C59E641}"/>
          </ac:cxnSpMkLst>
        </pc:cxnChg>
        <pc:cxnChg chg="add mod">
          <ac:chgData name="Hixson, Lorraine" userId="c5a16fae-545d-4240-8d50-bb38b1c97d86" providerId="ADAL" clId="{D044FF94-BB29-49E6-9B14-C6A35E4852BB}" dt="2024-04-04T00:05:57.351" v="994"/>
          <ac:cxnSpMkLst>
            <pc:docMk/>
            <pc:sldMk cId="1829417356" sldId="2147483113"/>
            <ac:cxnSpMk id="90" creationId="{333CF657-6B63-F9BB-B78B-CD632BDFA223}"/>
          </ac:cxnSpMkLst>
        </pc:cxnChg>
        <pc:cxnChg chg="add mod">
          <ac:chgData name="Hixson, Lorraine" userId="c5a16fae-545d-4240-8d50-bb38b1c97d86" providerId="ADAL" clId="{D044FF94-BB29-49E6-9B14-C6A35E4852BB}" dt="2024-04-04T00:05:57.351" v="994"/>
          <ac:cxnSpMkLst>
            <pc:docMk/>
            <pc:sldMk cId="1829417356" sldId="2147483113"/>
            <ac:cxnSpMk id="92" creationId="{67C684A8-25E4-5F96-FD6B-266CEE7DF1CE}"/>
          </ac:cxnSpMkLst>
        </pc:cxnChg>
        <pc:cxnChg chg="add mod">
          <ac:chgData name="Hixson, Lorraine" userId="c5a16fae-545d-4240-8d50-bb38b1c97d86" providerId="ADAL" clId="{D044FF94-BB29-49E6-9B14-C6A35E4852BB}" dt="2024-04-04T00:05:57.351" v="994"/>
          <ac:cxnSpMkLst>
            <pc:docMk/>
            <pc:sldMk cId="1829417356" sldId="2147483113"/>
            <ac:cxnSpMk id="93" creationId="{26FF3E61-A690-CB29-E7FF-763C087301F5}"/>
          </ac:cxnSpMkLst>
        </pc:cxnChg>
        <pc:cxnChg chg="add mod">
          <ac:chgData name="Hixson, Lorraine" userId="c5a16fae-545d-4240-8d50-bb38b1c97d86" providerId="ADAL" clId="{D044FF94-BB29-49E6-9B14-C6A35E4852BB}" dt="2024-04-04T00:05:57.351" v="994"/>
          <ac:cxnSpMkLst>
            <pc:docMk/>
            <pc:sldMk cId="1829417356" sldId="2147483113"/>
            <ac:cxnSpMk id="94" creationId="{0675009C-C55C-9CCF-1962-F058FAE49852}"/>
          </ac:cxnSpMkLst>
        </pc:cxnChg>
        <pc:cxnChg chg="add mod">
          <ac:chgData name="Hixson, Lorraine" userId="c5a16fae-545d-4240-8d50-bb38b1c97d86" providerId="ADAL" clId="{D044FF94-BB29-49E6-9B14-C6A35E4852BB}" dt="2024-04-04T00:05:57.351" v="994"/>
          <ac:cxnSpMkLst>
            <pc:docMk/>
            <pc:sldMk cId="1829417356" sldId="2147483113"/>
            <ac:cxnSpMk id="95" creationId="{00FCE09B-07DA-0357-085C-089D340933F9}"/>
          </ac:cxnSpMkLst>
        </pc:cxnChg>
        <pc:cxnChg chg="add mod">
          <ac:chgData name="Hixson, Lorraine" userId="c5a16fae-545d-4240-8d50-bb38b1c97d86" providerId="ADAL" clId="{D044FF94-BB29-49E6-9B14-C6A35E4852BB}" dt="2024-04-04T00:05:57.351" v="994"/>
          <ac:cxnSpMkLst>
            <pc:docMk/>
            <pc:sldMk cId="1829417356" sldId="2147483113"/>
            <ac:cxnSpMk id="96" creationId="{055F9312-129C-9C06-FEB2-1F5866B13852}"/>
          </ac:cxnSpMkLst>
        </pc:cxnChg>
        <pc:cxnChg chg="add mod">
          <ac:chgData name="Hixson, Lorraine" userId="c5a16fae-545d-4240-8d50-bb38b1c97d86" providerId="ADAL" clId="{D044FF94-BB29-49E6-9B14-C6A35E4852BB}" dt="2024-04-04T00:05:57.351" v="994"/>
          <ac:cxnSpMkLst>
            <pc:docMk/>
            <pc:sldMk cId="1829417356" sldId="2147483113"/>
            <ac:cxnSpMk id="111" creationId="{F5DA3BA6-27A5-CADC-791A-ECAD8624213D}"/>
          </ac:cxnSpMkLst>
        </pc:cxnChg>
        <pc:cxnChg chg="add mod">
          <ac:chgData name="Hixson, Lorraine" userId="c5a16fae-545d-4240-8d50-bb38b1c97d86" providerId="ADAL" clId="{D044FF94-BB29-49E6-9B14-C6A35E4852BB}" dt="2024-04-04T00:05:57.351" v="994"/>
          <ac:cxnSpMkLst>
            <pc:docMk/>
            <pc:sldMk cId="1829417356" sldId="2147483113"/>
            <ac:cxnSpMk id="113" creationId="{D5C4D8EC-588A-6CBE-4347-F826027A6153}"/>
          </ac:cxnSpMkLst>
        </pc:cxnChg>
        <pc:cxnChg chg="add mod">
          <ac:chgData name="Hixson, Lorraine" userId="c5a16fae-545d-4240-8d50-bb38b1c97d86" providerId="ADAL" clId="{D044FF94-BB29-49E6-9B14-C6A35E4852BB}" dt="2024-04-04T00:05:57.351" v="994"/>
          <ac:cxnSpMkLst>
            <pc:docMk/>
            <pc:sldMk cId="1829417356" sldId="2147483113"/>
            <ac:cxnSpMk id="115" creationId="{651703AF-1D68-536C-8FC5-0B63F24F4C0E}"/>
          </ac:cxnSpMkLst>
        </pc:cxnChg>
        <pc:cxnChg chg="add mod">
          <ac:chgData name="Hixson, Lorraine" userId="c5a16fae-545d-4240-8d50-bb38b1c97d86" providerId="ADAL" clId="{D044FF94-BB29-49E6-9B14-C6A35E4852BB}" dt="2024-04-04T00:05:57.351" v="994"/>
          <ac:cxnSpMkLst>
            <pc:docMk/>
            <pc:sldMk cId="1829417356" sldId="2147483113"/>
            <ac:cxnSpMk id="116" creationId="{ECE993BF-714E-45EA-FC9B-2793356E9F9C}"/>
          </ac:cxnSpMkLst>
        </pc:cxnChg>
        <pc:cxnChg chg="add mod">
          <ac:chgData name="Hixson, Lorraine" userId="c5a16fae-545d-4240-8d50-bb38b1c97d86" providerId="ADAL" clId="{D044FF94-BB29-49E6-9B14-C6A35E4852BB}" dt="2024-04-04T00:05:57.351" v="994"/>
          <ac:cxnSpMkLst>
            <pc:docMk/>
            <pc:sldMk cId="1829417356" sldId="2147483113"/>
            <ac:cxnSpMk id="117" creationId="{573B96BA-62D5-C64C-6B80-D1B3AE9DBA75}"/>
          </ac:cxnSpMkLst>
        </pc:cxnChg>
        <pc:cxnChg chg="add mod">
          <ac:chgData name="Hixson, Lorraine" userId="c5a16fae-545d-4240-8d50-bb38b1c97d86" providerId="ADAL" clId="{D044FF94-BB29-49E6-9B14-C6A35E4852BB}" dt="2024-04-04T00:05:57.351" v="994"/>
          <ac:cxnSpMkLst>
            <pc:docMk/>
            <pc:sldMk cId="1829417356" sldId="2147483113"/>
            <ac:cxnSpMk id="127" creationId="{77CC12F0-5D48-A8E0-1714-2519B2366718}"/>
          </ac:cxnSpMkLst>
        </pc:cxnChg>
        <pc:cxnChg chg="add mod">
          <ac:chgData name="Hixson, Lorraine" userId="c5a16fae-545d-4240-8d50-bb38b1c97d86" providerId="ADAL" clId="{D044FF94-BB29-49E6-9B14-C6A35E4852BB}" dt="2024-04-04T00:05:57.351" v="994"/>
          <ac:cxnSpMkLst>
            <pc:docMk/>
            <pc:sldMk cId="1829417356" sldId="2147483113"/>
            <ac:cxnSpMk id="129" creationId="{07897B82-804B-8374-5207-3C4CA75DF16F}"/>
          </ac:cxnSpMkLst>
        </pc:cxnChg>
        <pc:cxnChg chg="add mod">
          <ac:chgData name="Hixson, Lorraine" userId="c5a16fae-545d-4240-8d50-bb38b1c97d86" providerId="ADAL" clId="{D044FF94-BB29-49E6-9B14-C6A35E4852BB}" dt="2024-04-04T00:05:57.351" v="994"/>
          <ac:cxnSpMkLst>
            <pc:docMk/>
            <pc:sldMk cId="1829417356" sldId="2147483113"/>
            <ac:cxnSpMk id="130" creationId="{F78D924C-DE38-457A-57FD-03F7E3D5FD71}"/>
          </ac:cxnSpMkLst>
        </pc:cxnChg>
        <pc:cxnChg chg="add mod">
          <ac:chgData name="Hixson, Lorraine" userId="c5a16fae-545d-4240-8d50-bb38b1c97d86" providerId="ADAL" clId="{D044FF94-BB29-49E6-9B14-C6A35E4852BB}" dt="2024-04-04T00:05:57.351" v="994"/>
          <ac:cxnSpMkLst>
            <pc:docMk/>
            <pc:sldMk cId="1829417356" sldId="2147483113"/>
            <ac:cxnSpMk id="131" creationId="{E8687F67-72A0-B3DA-F822-4DA7DDED85F2}"/>
          </ac:cxnSpMkLst>
        </pc:cxnChg>
        <pc:cxnChg chg="add mod">
          <ac:chgData name="Hixson, Lorraine" userId="c5a16fae-545d-4240-8d50-bb38b1c97d86" providerId="ADAL" clId="{D044FF94-BB29-49E6-9B14-C6A35E4852BB}" dt="2024-04-04T00:05:57.351" v="994"/>
          <ac:cxnSpMkLst>
            <pc:docMk/>
            <pc:sldMk cId="1829417356" sldId="2147483113"/>
            <ac:cxnSpMk id="133" creationId="{E37C352F-0B07-EECC-E7D7-542C7D3A0180}"/>
          </ac:cxnSpMkLst>
        </pc:cxnChg>
        <pc:cxnChg chg="add mod">
          <ac:chgData name="Hixson, Lorraine" userId="c5a16fae-545d-4240-8d50-bb38b1c97d86" providerId="ADAL" clId="{D044FF94-BB29-49E6-9B14-C6A35E4852BB}" dt="2024-04-04T00:05:57.351" v="994"/>
          <ac:cxnSpMkLst>
            <pc:docMk/>
            <pc:sldMk cId="1829417356" sldId="2147483113"/>
            <ac:cxnSpMk id="136" creationId="{F785B8DF-3DB0-E4EE-54ED-725E949C7C25}"/>
          </ac:cxnSpMkLst>
        </pc:cxnChg>
        <pc:cxnChg chg="add mod">
          <ac:chgData name="Hixson, Lorraine" userId="c5a16fae-545d-4240-8d50-bb38b1c97d86" providerId="ADAL" clId="{D044FF94-BB29-49E6-9B14-C6A35E4852BB}" dt="2024-04-04T00:05:57.351" v="994"/>
          <ac:cxnSpMkLst>
            <pc:docMk/>
            <pc:sldMk cId="1829417356" sldId="2147483113"/>
            <ac:cxnSpMk id="138" creationId="{41F680FD-9093-995B-8DB4-80C60958D0BA}"/>
          </ac:cxnSpMkLst>
        </pc:cxnChg>
      </pc:sldChg>
      <pc:sldChg chg="addSp delSp modSp add mod">
        <pc:chgData name="Hixson, Lorraine" userId="c5a16fae-545d-4240-8d50-bb38b1c97d86" providerId="ADAL" clId="{D044FF94-BB29-49E6-9B14-C6A35E4852BB}" dt="2024-04-04T17:27:28.978" v="1915" actId="1038"/>
        <pc:sldMkLst>
          <pc:docMk/>
          <pc:sldMk cId="85163512" sldId="2147483114"/>
        </pc:sldMkLst>
        <pc:spChg chg="add mod">
          <ac:chgData name="Hixson, Lorraine" userId="c5a16fae-545d-4240-8d50-bb38b1c97d86" providerId="ADAL" clId="{D044FF94-BB29-49E6-9B14-C6A35E4852BB}" dt="2024-04-04T00:07:07.685" v="1004"/>
          <ac:spMkLst>
            <pc:docMk/>
            <pc:sldMk cId="85163512" sldId="2147483114"/>
            <ac:spMk id="2" creationId="{542300FB-8811-7CBD-D2E8-FCEA78B8AA2D}"/>
          </ac:spMkLst>
        </pc:spChg>
        <pc:spChg chg="del">
          <ac:chgData name="Hixson, Lorraine" userId="c5a16fae-545d-4240-8d50-bb38b1c97d86" providerId="ADAL" clId="{D044FF94-BB29-49E6-9B14-C6A35E4852BB}" dt="2024-04-04T00:07:20.302" v="1006" actId="478"/>
          <ac:spMkLst>
            <pc:docMk/>
            <pc:sldMk cId="85163512" sldId="2147483114"/>
            <ac:spMk id="4" creationId="{B1B2E1DB-49B4-1C5F-0FE5-0CCF5414EC64}"/>
          </ac:spMkLst>
        </pc:spChg>
        <pc:spChg chg="add mod">
          <ac:chgData name="Hixson, Lorraine" userId="c5a16fae-545d-4240-8d50-bb38b1c97d86" providerId="ADAL" clId="{D044FF94-BB29-49E6-9B14-C6A35E4852BB}" dt="2024-04-04T00:07:07.685" v="1004"/>
          <ac:spMkLst>
            <pc:docMk/>
            <pc:sldMk cId="85163512" sldId="2147483114"/>
            <ac:spMk id="5" creationId="{0C4226CD-D6EB-BACA-D6E5-C9EE6B770AC5}"/>
          </ac:spMkLst>
        </pc:spChg>
        <pc:spChg chg="add mod">
          <ac:chgData name="Hixson, Lorraine" userId="c5a16fae-545d-4240-8d50-bb38b1c97d86" providerId="ADAL" clId="{D044FF94-BB29-49E6-9B14-C6A35E4852BB}" dt="2024-04-04T00:07:14.166" v="1005" actId="255"/>
          <ac:spMkLst>
            <pc:docMk/>
            <pc:sldMk cId="85163512" sldId="2147483114"/>
            <ac:spMk id="6" creationId="{79B8808E-85C5-82AB-03A3-52FB53E65207}"/>
          </ac:spMkLst>
        </pc:spChg>
        <pc:spChg chg="mod">
          <ac:chgData name="Hixson, Lorraine" userId="c5a16fae-545d-4240-8d50-bb38b1c97d86" providerId="ADAL" clId="{D044FF94-BB29-49E6-9B14-C6A35E4852BB}" dt="2024-04-04T00:07:07.685" v="1004"/>
          <ac:spMkLst>
            <pc:docMk/>
            <pc:sldMk cId="85163512" sldId="2147483114"/>
            <ac:spMk id="8" creationId="{40173F8F-550D-7D70-4B33-2DC8E8F01F3A}"/>
          </ac:spMkLst>
        </pc:spChg>
        <pc:spChg chg="mod">
          <ac:chgData name="Hixson, Lorraine" userId="c5a16fae-545d-4240-8d50-bb38b1c97d86" providerId="ADAL" clId="{D044FF94-BB29-49E6-9B14-C6A35E4852BB}" dt="2024-04-04T00:07:07.685" v="1004"/>
          <ac:spMkLst>
            <pc:docMk/>
            <pc:sldMk cId="85163512" sldId="2147483114"/>
            <ac:spMk id="9" creationId="{6C7B1BFC-D555-461F-7245-50A0A9B474CA}"/>
          </ac:spMkLst>
        </pc:spChg>
        <pc:spChg chg="mod">
          <ac:chgData name="Hixson, Lorraine" userId="c5a16fae-545d-4240-8d50-bb38b1c97d86" providerId="ADAL" clId="{D044FF94-BB29-49E6-9B14-C6A35E4852BB}" dt="2024-04-04T00:07:07.685" v="1004"/>
          <ac:spMkLst>
            <pc:docMk/>
            <pc:sldMk cId="85163512" sldId="2147483114"/>
            <ac:spMk id="10" creationId="{65DF2FF1-1DEA-C8C9-F8ED-82C9977AA895}"/>
          </ac:spMkLst>
        </pc:spChg>
        <pc:spChg chg="mod">
          <ac:chgData name="Hixson, Lorraine" userId="c5a16fae-545d-4240-8d50-bb38b1c97d86" providerId="ADAL" clId="{D044FF94-BB29-49E6-9B14-C6A35E4852BB}" dt="2024-04-04T00:07:07.685" v="1004"/>
          <ac:spMkLst>
            <pc:docMk/>
            <pc:sldMk cId="85163512" sldId="2147483114"/>
            <ac:spMk id="11" creationId="{814A64D6-69B6-7CBF-E66C-554AE912E861}"/>
          </ac:spMkLst>
        </pc:spChg>
        <pc:spChg chg="mod">
          <ac:chgData name="Hixson, Lorraine" userId="c5a16fae-545d-4240-8d50-bb38b1c97d86" providerId="ADAL" clId="{D044FF94-BB29-49E6-9B14-C6A35E4852BB}" dt="2024-04-04T00:07:07.685" v="1004"/>
          <ac:spMkLst>
            <pc:docMk/>
            <pc:sldMk cId="85163512" sldId="2147483114"/>
            <ac:spMk id="12" creationId="{DE400585-792D-9CFC-1559-2CBF0ECC60AB}"/>
          </ac:spMkLst>
        </pc:spChg>
        <pc:spChg chg="mod">
          <ac:chgData name="Hixson, Lorraine" userId="c5a16fae-545d-4240-8d50-bb38b1c97d86" providerId="ADAL" clId="{D044FF94-BB29-49E6-9B14-C6A35E4852BB}" dt="2024-04-04T00:07:07.685" v="1004"/>
          <ac:spMkLst>
            <pc:docMk/>
            <pc:sldMk cId="85163512" sldId="2147483114"/>
            <ac:spMk id="13" creationId="{B1AD0905-5358-1BB1-E5BC-A6D2A2748954}"/>
          </ac:spMkLst>
        </pc:spChg>
        <pc:spChg chg="mod">
          <ac:chgData name="Hixson, Lorraine" userId="c5a16fae-545d-4240-8d50-bb38b1c97d86" providerId="ADAL" clId="{D044FF94-BB29-49E6-9B14-C6A35E4852BB}" dt="2024-04-04T00:07:07.685" v="1004"/>
          <ac:spMkLst>
            <pc:docMk/>
            <pc:sldMk cId="85163512" sldId="2147483114"/>
            <ac:spMk id="14" creationId="{CEE13863-5BF6-EBB8-0A89-23A8CB465C90}"/>
          </ac:spMkLst>
        </pc:spChg>
        <pc:spChg chg="mod">
          <ac:chgData name="Hixson, Lorraine" userId="c5a16fae-545d-4240-8d50-bb38b1c97d86" providerId="ADAL" clId="{D044FF94-BB29-49E6-9B14-C6A35E4852BB}" dt="2024-04-04T00:07:07.685" v="1004"/>
          <ac:spMkLst>
            <pc:docMk/>
            <pc:sldMk cId="85163512" sldId="2147483114"/>
            <ac:spMk id="15" creationId="{130B0E21-E2F0-234F-A998-0B28F198F58F}"/>
          </ac:spMkLst>
        </pc:spChg>
        <pc:spChg chg="mod">
          <ac:chgData name="Hixson, Lorraine" userId="c5a16fae-545d-4240-8d50-bb38b1c97d86" providerId="ADAL" clId="{D044FF94-BB29-49E6-9B14-C6A35E4852BB}" dt="2024-04-04T00:07:07.685" v="1004"/>
          <ac:spMkLst>
            <pc:docMk/>
            <pc:sldMk cId="85163512" sldId="2147483114"/>
            <ac:spMk id="16" creationId="{5C1970FE-2160-8905-EC96-3EC50DE78A01}"/>
          </ac:spMkLst>
        </pc:spChg>
        <pc:spChg chg="mod">
          <ac:chgData name="Hixson, Lorraine" userId="c5a16fae-545d-4240-8d50-bb38b1c97d86" providerId="ADAL" clId="{D044FF94-BB29-49E6-9B14-C6A35E4852BB}" dt="2024-04-04T00:07:07.685" v="1004"/>
          <ac:spMkLst>
            <pc:docMk/>
            <pc:sldMk cId="85163512" sldId="2147483114"/>
            <ac:spMk id="17" creationId="{6AE1D1EF-5216-3E16-1660-26155654FB6B}"/>
          </ac:spMkLst>
        </pc:spChg>
        <pc:spChg chg="mod">
          <ac:chgData name="Hixson, Lorraine" userId="c5a16fae-545d-4240-8d50-bb38b1c97d86" providerId="ADAL" clId="{D044FF94-BB29-49E6-9B14-C6A35E4852BB}" dt="2024-04-04T00:07:07.685" v="1004"/>
          <ac:spMkLst>
            <pc:docMk/>
            <pc:sldMk cId="85163512" sldId="2147483114"/>
            <ac:spMk id="18" creationId="{F939114D-8202-0F36-2725-B4A00D83CBB0}"/>
          </ac:spMkLst>
        </pc:spChg>
        <pc:spChg chg="mod">
          <ac:chgData name="Hixson, Lorraine" userId="c5a16fae-545d-4240-8d50-bb38b1c97d86" providerId="ADAL" clId="{D044FF94-BB29-49E6-9B14-C6A35E4852BB}" dt="2024-04-04T00:07:07.685" v="1004"/>
          <ac:spMkLst>
            <pc:docMk/>
            <pc:sldMk cId="85163512" sldId="2147483114"/>
            <ac:spMk id="19" creationId="{F05D10AC-1759-B7CB-84FB-4F6597D85B30}"/>
          </ac:spMkLst>
        </pc:spChg>
        <pc:spChg chg="mod">
          <ac:chgData name="Hixson, Lorraine" userId="c5a16fae-545d-4240-8d50-bb38b1c97d86" providerId="ADAL" clId="{D044FF94-BB29-49E6-9B14-C6A35E4852BB}" dt="2024-04-04T00:07:07.685" v="1004"/>
          <ac:spMkLst>
            <pc:docMk/>
            <pc:sldMk cId="85163512" sldId="2147483114"/>
            <ac:spMk id="20" creationId="{84AE1461-3D74-C8EE-F50B-6C433F68775B}"/>
          </ac:spMkLst>
        </pc:spChg>
        <pc:spChg chg="mod">
          <ac:chgData name="Hixson, Lorraine" userId="c5a16fae-545d-4240-8d50-bb38b1c97d86" providerId="ADAL" clId="{D044FF94-BB29-49E6-9B14-C6A35E4852BB}" dt="2024-04-04T00:07:07.685" v="1004"/>
          <ac:spMkLst>
            <pc:docMk/>
            <pc:sldMk cId="85163512" sldId="2147483114"/>
            <ac:spMk id="21" creationId="{10A24F14-95AC-3389-11BF-32B3EAB029F6}"/>
          </ac:spMkLst>
        </pc:spChg>
        <pc:spChg chg="mod">
          <ac:chgData name="Hixson, Lorraine" userId="c5a16fae-545d-4240-8d50-bb38b1c97d86" providerId="ADAL" clId="{D044FF94-BB29-49E6-9B14-C6A35E4852BB}" dt="2024-04-04T00:07:07.685" v="1004"/>
          <ac:spMkLst>
            <pc:docMk/>
            <pc:sldMk cId="85163512" sldId="2147483114"/>
            <ac:spMk id="26" creationId="{FC5DC370-C530-0E4E-69CE-E37BE517BB82}"/>
          </ac:spMkLst>
        </pc:spChg>
        <pc:spChg chg="mod">
          <ac:chgData name="Hixson, Lorraine" userId="c5a16fae-545d-4240-8d50-bb38b1c97d86" providerId="ADAL" clId="{D044FF94-BB29-49E6-9B14-C6A35E4852BB}" dt="2024-04-04T00:07:07.685" v="1004"/>
          <ac:spMkLst>
            <pc:docMk/>
            <pc:sldMk cId="85163512" sldId="2147483114"/>
            <ac:spMk id="27" creationId="{ACAE9127-13FD-5331-4283-90E2CA61F132}"/>
          </ac:spMkLst>
        </pc:spChg>
        <pc:spChg chg="mod">
          <ac:chgData name="Hixson, Lorraine" userId="c5a16fae-545d-4240-8d50-bb38b1c97d86" providerId="ADAL" clId="{D044FF94-BB29-49E6-9B14-C6A35E4852BB}" dt="2024-04-04T00:07:07.685" v="1004"/>
          <ac:spMkLst>
            <pc:docMk/>
            <pc:sldMk cId="85163512" sldId="2147483114"/>
            <ac:spMk id="28" creationId="{30BF33A2-8BBE-B554-AA87-A73C4681FAFB}"/>
          </ac:spMkLst>
        </pc:spChg>
        <pc:spChg chg="mod">
          <ac:chgData name="Hixson, Lorraine" userId="c5a16fae-545d-4240-8d50-bb38b1c97d86" providerId="ADAL" clId="{D044FF94-BB29-49E6-9B14-C6A35E4852BB}" dt="2024-04-04T00:07:07.685" v="1004"/>
          <ac:spMkLst>
            <pc:docMk/>
            <pc:sldMk cId="85163512" sldId="2147483114"/>
            <ac:spMk id="29" creationId="{D6458245-C813-705A-138E-A245DE1DCC6E}"/>
          </ac:spMkLst>
        </pc:spChg>
        <pc:spChg chg="mod">
          <ac:chgData name="Hixson, Lorraine" userId="c5a16fae-545d-4240-8d50-bb38b1c97d86" providerId="ADAL" clId="{D044FF94-BB29-49E6-9B14-C6A35E4852BB}" dt="2024-04-04T00:07:07.685" v="1004"/>
          <ac:spMkLst>
            <pc:docMk/>
            <pc:sldMk cId="85163512" sldId="2147483114"/>
            <ac:spMk id="33" creationId="{92603D41-6E8A-065A-237F-62AF8A1BBFFF}"/>
          </ac:spMkLst>
        </pc:spChg>
        <pc:spChg chg="mod">
          <ac:chgData name="Hixson, Lorraine" userId="c5a16fae-545d-4240-8d50-bb38b1c97d86" providerId="ADAL" clId="{D044FF94-BB29-49E6-9B14-C6A35E4852BB}" dt="2024-04-04T00:07:07.685" v="1004"/>
          <ac:spMkLst>
            <pc:docMk/>
            <pc:sldMk cId="85163512" sldId="2147483114"/>
            <ac:spMk id="34" creationId="{1256285D-42D5-C6A1-3024-D21EE4F7BDCF}"/>
          </ac:spMkLst>
        </pc:spChg>
        <pc:spChg chg="mod">
          <ac:chgData name="Hixson, Lorraine" userId="c5a16fae-545d-4240-8d50-bb38b1c97d86" providerId="ADAL" clId="{D044FF94-BB29-49E6-9B14-C6A35E4852BB}" dt="2024-04-04T00:07:07.685" v="1004"/>
          <ac:spMkLst>
            <pc:docMk/>
            <pc:sldMk cId="85163512" sldId="2147483114"/>
            <ac:spMk id="35" creationId="{4220BB32-54A6-43B4-A6CC-131D07D29998}"/>
          </ac:spMkLst>
        </pc:spChg>
        <pc:spChg chg="mod">
          <ac:chgData name="Hixson, Lorraine" userId="c5a16fae-545d-4240-8d50-bb38b1c97d86" providerId="ADAL" clId="{D044FF94-BB29-49E6-9B14-C6A35E4852BB}" dt="2024-04-04T00:07:07.685" v="1004"/>
          <ac:spMkLst>
            <pc:docMk/>
            <pc:sldMk cId="85163512" sldId="2147483114"/>
            <ac:spMk id="37" creationId="{C546E2EB-4946-D67B-81B0-DD852A52F4E5}"/>
          </ac:spMkLst>
        </pc:spChg>
        <pc:spChg chg="mod">
          <ac:chgData name="Hixson, Lorraine" userId="c5a16fae-545d-4240-8d50-bb38b1c97d86" providerId="ADAL" clId="{D044FF94-BB29-49E6-9B14-C6A35E4852BB}" dt="2024-04-04T00:07:07.685" v="1004"/>
          <ac:spMkLst>
            <pc:docMk/>
            <pc:sldMk cId="85163512" sldId="2147483114"/>
            <ac:spMk id="38" creationId="{24BE7F55-D275-00FB-8101-9B15DC853CCE}"/>
          </ac:spMkLst>
        </pc:spChg>
        <pc:spChg chg="mod">
          <ac:chgData name="Hixson, Lorraine" userId="c5a16fae-545d-4240-8d50-bb38b1c97d86" providerId="ADAL" clId="{D044FF94-BB29-49E6-9B14-C6A35E4852BB}" dt="2024-04-04T00:07:07.685" v="1004"/>
          <ac:spMkLst>
            <pc:docMk/>
            <pc:sldMk cId="85163512" sldId="2147483114"/>
            <ac:spMk id="39" creationId="{A52438E1-1537-CFC5-CF61-C885BA09E5D2}"/>
          </ac:spMkLst>
        </pc:spChg>
        <pc:spChg chg="mod">
          <ac:chgData name="Hixson, Lorraine" userId="c5a16fae-545d-4240-8d50-bb38b1c97d86" providerId="ADAL" clId="{D044FF94-BB29-49E6-9B14-C6A35E4852BB}" dt="2024-04-04T00:07:07.685" v="1004"/>
          <ac:spMkLst>
            <pc:docMk/>
            <pc:sldMk cId="85163512" sldId="2147483114"/>
            <ac:spMk id="40" creationId="{1060D71C-82FB-DE97-D9F0-50D7C11C7F67}"/>
          </ac:spMkLst>
        </pc:spChg>
        <pc:spChg chg="mod">
          <ac:chgData name="Hixson, Lorraine" userId="c5a16fae-545d-4240-8d50-bb38b1c97d86" providerId="ADAL" clId="{D044FF94-BB29-49E6-9B14-C6A35E4852BB}" dt="2024-04-04T00:07:07.685" v="1004"/>
          <ac:spMkLst>
            <pc:docMk/>
            <pc:sldMk cId="85163512" sldId="2147483114"/>
            <ac:spMk id="41" creationId="{9CD9B90D-D54E-95B2-2471-5DEA1E72677F}"/>
          </ac:spMkLst>
        </pc:spChg>
        <pc:spChg chg="mod">
          <ac:chgData name="Hixson, Lorraine" userId="c5a16fae-545d-4240-8d50-bb38b1c97d86" providerId="ADAL" clId="{D044FF94-BB29-49E6-9B14-C6A35E4852BB}" dt="2024-04-04T00:07:07.685" v="1004"/>
          <ac:spMkLst>
            <pc:docMk/>
            <pc:sldMk cId="85163512" sldId="2147483114"/>
            <ac:spMk id="42" creationId="{04CDFFC4-3C35-6162-3152-888F951781F8}"/>
          </ac:spMkLst>
        </pc:spChg>
        <pc:spChg chg="mod">
          <ac:chgData name="Hixson, Lorraine" userId="c5a16fae-545d-4240-8d50-bb38b1c97d86" providerId="ADAL" clId="{D044FF94-BB29-49E6-9B14-C6A35E4852BB}" dt="2024-04-04T00:07:07.685" v="1004"/>
          <ac:spMkLst>
            <pc:docMk/>
            <pc:sldMk cId="85163512" sldId="2147483114"/>
            <ac:spMk id="43" creationId="{CBBB4409-7016-041D-6D36-79CB3038B4CA}"/>
          </ac:spMkLst>
        </pc:spChg>
        <pc:spChg chg="mod">
          <ac:chgData name="Hixson, Lorraine" userId="c5a16fae-545d-4240-8d50-bb38b1c97d86" providerId="ADAL" clId="{D044FF94-BB29-49E6-9B14-C6A35E4852BB}" dt="2024-04-04T00:07:07.685" v="1004"/>
          <ac:spMkLst>
            <pc:docMk/>
            <pc:sldMk cId="85163512" sldId="2147483114"/>
            <ac:spMk id="44" creationId="{D16A6F48-9C88-BFF3-5CC7-6F072DBD4296}"/>
          </ac:spMkLst>
        </pc:spChg>
        <pc:spChg chg="mod">
          <ac:chgData name="Hixson, Lorraine" userId="c5a16fae-545d-4240-8d50-bb38b1c97d86" providerId="ADAL" clId="{D044FF94-BB29-49E6-9B14-C6A35E4852BB}" dt="2024-04-04T00:07:07.685" v="1004"/>
          <ac:spMkLst>
            <pc:docMk/>
            <pc:sldMk cId="85163512" sldId="2147483114"/>
            <ac:spMk id="45" creationId="{21268AAA-B3A6-736A-CCE8-86DE50DAB6C1}"/>
          </ac:spMkLst>
        </pc:spChg>
        <pc:spChg chg="mod">
          <ac:chgData name="Hixson, Lorraine" userId="c5a16fae-545d-4240-8d50-bb38b1c97d86" providerId="ADAL" clId="{D044FF94-BB29-49E6-9B14-C6A35E4852BB}" dt="2024-04-04T00:07:07.685" v="1004"/>
          <ac:spMkLst>
            <pc:docMk/>
            <pc:sldMk cId="85163512" sldId="2147483114"/>
            <ac:spMk id="48" creationId="{8C418DD1-2969-31C9-AB64-CF923CE85C56}"/>
          </ac:spMkLst>
        </pc:spChg>
        <pc:spChg chg="mod">
          <ac:chgData name="Hixson, Lorraine" userId="c5a16fae-545d-4240-8d50-bb38b1c97d86" providerId="ADAL" clId="{D044FF94-BB29-49E6-9B14-C6A35E4852BB}" dt="2024-04-04T00:07:07.685" v="1004"/>
          <ac:spMkLst>
            <pc:docMk/>
            <pc:sldMk cId="85163512" sldId="2147483114"/>
            <ac:spMk id="49" creationId="{9D03E2B4-3EE4-5BD4-5FA2-9016DB39CB47}"/>
          </ac:spMkLst>
        </pc:spChg>
        <pc:spChg chg="mod">
          <ac:chgData name="Hixson, Lorraine" userId="c5a16fae-545d-4240-8d50-bb38b1c97d86" providerId="ADAL" clId="{D044FF94-BB29-49E6-9B14-C6A35E4852BB}" dt="2024-04-04T00:07:07.685" v="1004"/>
          <ac:spMkLst>
            <pc:docMk/>
            <pc:sldMk cId="85163512" sldId="2147483114"/>
            <ac:spMk id="50" creationId="{05CCE2C1-B758-DA88-8C5C-0D1FFD8A7167}"/>
          </ac:spMkLst>
        </pc:spChg>
        <pc:spChg chg="mod">
          <ac:chgData name="Hixson, Lorraine" userId="c5a16fae-545d-4240-8d50-bb38b1c97d86" providerId="ADAL" clId="{D044FF94-BB29-49E6-9B14-C6A35E4852BB}" dt="2024-04-04T00:07:07.685" v="1004"/>
          <ac:spMkLst>
            <pc:docMk/>
            <pc:sldMk cId="85163512" sldId="2147483114"/>
            <ac:spMk id="51" creationId="{A300E15E-2421-B646-A704-5B3CF0E428F9}"/>
          </ac:spMkLst>
        </pc:spChg>
        <pc:spChg chg="mod">
          <ac:chgData name="Hixson, Lorraine" userId="c5a16fae-545d-4240-8d50-bb38b1c97d86" providerId="ADAL" clId="{D044FF94-BB29-49E6-9B14-C6A35E4852BB}" dt="2024-04-04T00:07:07.685" v="1004"/>
          <ac:spMkLst>
            <pc:docMk/>
            <pc:sldMk cId="85163512" sldId="2147483114"/>
            <ac:spMk id="53" creationId="{DE6EEF3C-6C6B-B0B8-F009-55CBF96A5892}"/>
          </ac:spMkLst>
        </pc:spChg>
        <pc:spChg chg="mod">
          <ac:chgData name="Hixson, Lorraine" userId="c5a16fae-545d-4240-8d50-bb38b1c97d86" providerId="ADAL" clId="{D044FF94-BB29-49E6-9B14-C6A35E4852BB}" dt="2024-04-04T00:07:07.685" v="1004"/>
          <ac:spMkLst>
            <pc:docMk/>
            <pc:sldMk cId="85163512" sldId="2147483114"/>
            <ac:spMk id="56" creationId="{8BEA222B-85E2-15B9-E913-47435CBB1DED}"/>
          </ac:spMkLst>
        </pc:spChg>
        <pc:spChg chg="mod">
          <ac:chgData name="Hixson, Lorraine" userId="c5a16fae-545d-4240-8d50-bb38b1c97d86" providerId="ADAL" clId="{D044FF94-BB29-49E6-9B14-C6A35E4852BB}" dt="2024-04-04T00:07:07.685" v="1004"/>
          <ac:spMkLst>
            <pc:docMk/>
            <pc:sldMk cId="85163512" sldId="2147483114"/>
            <ac:spMk id="57" creationId="{EB130891-250B-E4CA-FE8E-8C73E35AEE75}"/>
          </ac:spMkLst>
        </pc:spChg>
        <pc:spChg chg="mod">
          <ac:chgData name="Hixson, Lorraine" userId="c5a16fae-545d-4240-8d50-bb38b1c97d86" providerId="ADAL" clId="{D044FF94-BB29-49E6-9B14-C6A35E4852BB}" dt="2024-04-04T00:07:07.685" v="1004"/>
          <ac:spMkLst>
            <pc:docMk/>
            <pc:sldMk cId="85163512" sldId="2147483114"/>
            <ac:spMk id="63" creationId="{59570142-3444-9517-E473-7734281201FC}"/>
          </ac:spMkLst>
        </pc:spChg>
        <pc:spChg chg="mod">
          <ac:chgData name="Hixson, Lorraine" userId="c5a16fae-545d-4240-8d50-bb38b1c97d86" providerId="ADAL" clId="{D044FF94-BB29-49E6-9B14-C6A35E4852BB}" dt="2024-04-04T00:07:07.685" v="1004"/>
          <ac:spMkLst>
            <pc:docMk/>
            <pc:sldMk cId="85163512" sldId="2147483114"/>
            <ac:spMk id="64" creationId="{E74E610C-6F56-12DE-5AC4-6442AB035FA4}"/>
          </ac:spMkLst>
        </pc:spChg>
        <pc:spChg chg="mod">
          <ac:chgData name="Hixson, Lorraine" userId="c5a16fae-545d-4240-8d50-bb38b1c97d86" providerId="ADAL" clId="{D044FF94-BB29-49E6-9B14-C6A35E4852BB}" dt="2024-04-04T00:07:07.685" v="1004"/>
          <ac:spMkLst>
            <pc:docMk/>
            <pc:sldMk cId="85163512" sldId="2147483114"/>
            <ac:spMk id="65" creationId="{724DC560-D4AF-D022-59A4-154329E8977B}"/>
          </ac:spMkLst>
        </pc:spChg>
        <pc:spChg chg="mod">
          <ac:chgData name="Hixson, Lorraine" userId="c5a16fae-545d-4240-8d50-bb38b1c97d86" providerId="ADAL" clId="{D044FF94-BB29-49E6-9B14-C6A35E4852BB}" dt="2024-04-04T00:07:07.685" v="1004"/>
          <ac:spMkLst>
            <pc:docMk/>
            <pc:sldMk cId="85163512" sldId="2147483114"/>
            <ac:spMk id="66" creationId="{E991FD90-DD78-92A4-F286-5F18ADF7D341}"/>
          </ac:spMkLst>
        </pc:spChg>
        <pc:spChg chg="mod">
          <ac:chgData name="Hixson, Lorraine" userId="c5a16fae-545d-4240-8d50-bb38b1c97d86" providerId="ADAL" clId="{D044FF94-BB29-49E6-9B14-C6A35E4852BB}" dt="2024-04-04T00:07:07.685" v="1004"/>
          <ac:spMkLst>
            <pc:docMk/>
            <pc:sldMk cId="85163512" sldId="2147483114"/>
            <ac:spMk id="68" creationId="{7DFDB42D-FB62-146E-1D10-21F1D856AE54}"/>
          </ac:spMkLst>
        </pc:spChg>
        <pc:spChg chg="mod">
          <ac:chgData name="Hixson, Lorraine" userId="c5a16fae-545d-4240-8d50-bb38b1c97d86" providerId="ADAL" clId="{D044FF94-BB29-49E6-9B14-C6A35E4852BB}" dt="2024-04-04T00:07:07.685" v="1004"/>
          <ac:spMkLst>
            <pc:docMk/>
            <pc:sldMk cId="85163512" sldId="2147483114"/>
            <ac:spMk id="74" creationId="{863E703F-FFD4-B83F-288C-0E3C4961BE56}"/>
          </ac:spMkLst>
        </pc:spChg>
        <pc:spChg chg="mod">
          <ac:chgData name="Hixson, Lorraine" userId="c5a16fae-545d-4240-8d50-bb38b1c97d86" providerId="ADAL" clId="{D044FF94-BB29-49E6-9B14-C6A35E4852BB}" dt="2024-04-04T00:07:07.685" v="1004"/>
          <ac:spMkLst>
            <pc:docMk/>
            <pc:sldMk cId="85163512" sldId="2147483114"/>
            <ac:spMk id="75" creationId="{7AC84905-5673-1841-8489-469CF66783DB}"/>
          </ac:spMkLst>
        </pc:spChg>
        <pc:spChg chg="mod">
          <ac:chgData name="Hixson, Lorraine" userId="c5a16fae-545d-4240-8d50-bb38b1c97d86" providerId="ADAL" clId="{D044FF94-BB29-49E6-9B14-C6A35E4852BB}" dt="2024-04-04T00:07:07.685" v="1004"/>
          <ac:spMkLst>
            <pc:docMk/>
            <pc:sldMk cId="85163512" sldId="2147483114"/>
            <ac:spMk id="76" creationId="{ADCB7BD8-9E7A-5CCD-3F64-8ACF75DB4524}"/>
          </ac:spMkLst>
        </pc:spChg>
        <pc:spChg chg="mod">
          <ac:chgData name="Hixson, Lorraine" userId="c5a16fae-545d-4240-8d50-bb38b1c97d86" providerId="ADAL" clId="{D044FF94-BB29-49E6-9B14-C6A35E4852BB}" dt="2024-04-04T00:07:07.685" v="1004"/>
          <ac:spMkLst>
            <pc:docMk/>
            <pc:sldMk cId="85163512" sldId="2147483114"/>
            <ac:spMk id="77" creationId="{2E523224-C120-C014-7044-4DEBA1CB889E}"/>
          </ac:spMkLst>
        </pc:spChg>
        <pc:spChg chg="mod">
          <ac:chgData name="Hixson, Lorraine" userId="c5a16fae-545d-4240-8d50-bb38b1c97d86" providerId="ADAL" clId="{D044FF94-BB29-49E6-9B14-C6A35E4852BB}" dt="2024-04-04T00:07:07.685" v="1004"/>
          <ac:spMkLst>
            <pc:docMk/>
            <pc:sldMk cId="85163512" sldId="2147483114"/>
            <ac:spMk id="84" creationId="{EFF62D9E-59E3-1ACF-36CC-3FD665957F44}"/>
          </ac:spMkLst>
        </pc:spChg>
        <pc:spChg chg="mod">
          <ac:chgData name="Hixson, Lorraine" userId="c5a16fae-545d-4240-8d50-bb38b1c97d86" providerId="ADAL" clId="{D044FF94-BB29-49E6-9B14-C6A35E4852BB}" dt="2024-04-04T00:07:07.685" v="1004"/>
          <ac:spMkLst>
            <pc:docMk/>
            <pc:sldMk cId="85163512" sldId="2147483114"/>
            <ac:spMk id="85" creationId="{585CFB25-22BA-65E8-5F63-DBE3FEBB8496}"/>
          </ac:spMkLst>
        </pc:spChg>
        <pc:spChg chg="mod">
          <ac:chgData name="Hixson, Lorraine" userId="c5a16fae-545d-4240-8d50-bb38b1c97d86" providerId="ADAL" clId="{D044FF94-BB29-49E6-9B14-C6A35E4852BB}" dt="2024-04-04T00:07:07.685" v="1004"/>
          <ac:spMkLst>
            <pc:docMk/>
            <pc:sldMk cId="85163512" sldId="2147483114"/>
            <ac:spMk id="86" creationId="{4DCD58F8-3E4C-1723-F160-E9409362113F}"/>
          </ac:spMkLst>
        </pc:spChg>
        <pc:spChg chg="mod">
          <ac:chgData name="Hixson, Lorraine" userId="c5a16fae-545d-4240-8d50-bb38b1c97d86" providerId="ADAL" clId="{D044FF94-BB29-49E6-9B14-C6A35E4852BB}" dt="2024-04-04T00:07:07.685" v="1004"/>
          <ac:spMkLst>
            <pc:docMk/>
            <pc:sldMk cId="85163512" sldId="2147483114"/>
            <ac:spMk id="89" creationId="{E08E34D4-ED53-AE47-F35A-837B5E69CAA3}"/>
          </ac:spMkLst>
        </pc:spChg>
        <pc:spChg chg="mod">
          <ac:chgData name="Hixson, Lorraine" userId="c5a16fae-545d-4240-8d50-bb38b1c97d86" providerId="ADAL" clId="{D044FF94-BB29-49E6-9B14-C6A35E4852BB}" dt="2024-04-04T00:07:07.685" v="1004"/>
          <ac:spMkLst>
            <pc:docMk/>
            <pc:sldMk cId="85163512" sldId="2147483114"/>
            <ac:spMk id="92" creationId="{BAFBBF21-C57D-339F-8291-D24876E25B79}"/>
          </ac:spMkLst>
        </pc:spChg>
        <pc:spChg chg="mod">
          <ac:chgData name="Hixson, Lorraine" userId="c5a16fae-545d-4240-8d50-bb38b1c97d86" providerId="ADAL" clId="{D044FF94-BB29-49E6-9B14-C6A35E4852BB}" dt="2024-04-04T00:07:07.685" v="1004"/>
          <ac:spMkLst>
            <pc:docMk/>
            <pc:sldMk cId="85163512" sldId="2147483114"/>
            <ac:spMk id="93" creationId="{8FB4C212-563C-30BE-530E-4170276A7FBC}"/>
          </ac:spMkLst>
        </pc:spChg>
        <pc:spChg chg="mod">
          <ac:chgData name="Hixson, Lorraine" userId="c5a16fae-545d-4240-8d50-bb38b1c97d86" providerId="ADAL" clId="{D044FF94-BB29-49E6-9B14-C6A35E4852BB}" dt="2024-04-04T00:07:07.685" v="1004"/>
          <ac:spMkLst>
            <pc:docMk/>
            <pc:sldMk cId="85163512" sldId="2147483114"/>
            <ac:spMk id="99" creationId="{043B0822-3900-3F80-F7D0-FD28D66AFCB1}"/>
          </ac:spMkLst>
        </pc:spChg>
        <pc:spChg chg="mod">
          <ac:chgData name="Hixson, Lorraine" userId="c5a16fae-545d-4240-8d50-bb38b1c97d86" providerId="ADAL" clId="{D044FF94-BB29-49E6-9B14-C6A35E4852BB}" dt="2024-04-04T00:07:07.685" v="1004"/>
          <ac:spMkLst>
            <pc:docMk/>
            <pc:sldMk cId="85163512" sldId="2147483114"/>
            <ac:spMk id="100" creationId="{1F4B2C40-3A2A-3CA1-194C-E6BF04C988A8}"/>
          </ac:spMkLst>
        </pc:spChg>
        <pc:spChg chg="mod">
          <ac:chgData name="Hixson, Lorraine" userId="c5a16fae-545d-4240-8d50-bb38b1c97d86" providerId="ADAL" clId="{D044FF94-BB29-49E6-9B14-C6A35E4852BB}" dt="2024-04-04T00:07:07.685" v="1004"/>
          <ac:spMkLst>
            <pc:docMk/>
            <pc:sldMk cId="85163512" sldId="2147483114"/>
            <ac:spMk id="101" creationId="{D9E14E02-4B6B-7144-2AEF-F64114E6B6A9}"/>
          </ac:spMkLst>
        </pc:spChg>
        <pc:spChg chg="mod">
          <ac:chgData name="Hixson, Lorraine" userId="c5a16fae-545d-4240-8d50-bb38b1c97d86" providerId="ADAL" clId="{D044FF94-BB29-49E6-9B14-C6A35E4852BB}" dt="2024-04-04T00:07:07.685" v="1004"/>
          <ac:spMkLst>
            <pc:docMk/>
            <pc:sldMk cId="85163512" sldId="2147483114"/>
            <ac:spMk id="102" creationId="{99C0F2EF-8452-6167-6805-C8AD6CB109A0}"/>
          </ac:spMkLst>
        </pc:spChg>
        <pc:spChg chg="mod">
          <ac:chgData name="Hixson, Lorraine" userId="c5a16fae-545d-4240-8d50-bb38b1c97d86" providerId="ADAL" clId="{D044FF94-BB29-49E6-9B14-C6A35E4852BB}" dt="2024-04-04T00:07:07.685" v="1004"/>
          <ac:spMkLst>
            <pc:docMk/>
            <pc:sldMk cId="85163512" sldId="2147483114"/>
            <ac:spMk id="104" creationId="{6F19CB5E-DE49-9851-D09B-45A1CDFC9F04}"/>
          </ac:spMkLst>
        </pc:spChg>
        <pc:spChg chg="mod">
          <ac:chgData name="Hixson, Lorraine" userId="c5a16fae-545d-4240-8d50-bb38b1c97d86" providerId="ADAL" clId="{D044FF94-BB29-49E6-9B14-C6A35E4852BB}" dt="2024-04-04T00:07:07.685" v="1004"/>
          <ac:spMkLst>
            <pc:docMk/>
            <pc:sldMk cId="85163512" sldId="2147483114"/>
            <ac:spMk id="110" creationId="{D305D06B-628E-6ED3-7377-6E83FBEE73CC}"/>
          </ac:spMkLst>
        </pc:spChg>
        <pc:spChg chg="mod">
          <ac:chgData name="Hixson, Lorraine" userId="c5a16fae-545d-4240-8d50-bb38b1c97d86" providerId="ADAL" clId="{D044FF94-BB29-49E6-9B14-C6A35E4852BB}" dt="2024-04-04T00:07:07.685" v="1004"/>
          <ac:spMkLst>
            <pc:docMk/>
            <pc:sldMk cId="85163512" sldId="2147483114"/>
            <ac:spMk id="111" creationId="{938374EB-2DE3-11E4-B878-31FEE0819CA7}"/>
          </ac:spMkLst>
        </pc:spChg>
        <pc:spChg chg="mod">
          <ac:chgData name="Hixson, Lorraine" userId="c5a16fae-545d-4240-8d50-bb38b1c97d86" providerId="ADAL" clId="{D044FF94-BB29-49E6-9B14-C6A35E4852BB}" dt="2024-04-04T00:07:07.685" v="1004"/>
          <ac:spMkLst>
            <pc:docMk/>
            <pc:sldMk cId="85163512" sldId="2147483114"/>
            <ac:spMk id="112" creationId="{9F959AC4-C478-59A4-A03B-27BFB2DF447A}"/>
          </ac:spMkLst>
        </pc:spChg>
        <pc:spChg chg="mod">
          <ac:chgData name="Hixson, Lorraine" userId="c5a16fae-545d-4240-8d50-bb38b1c97d86" providerId="ADAL" clId="{D044FF94-BB29-49E6-9B14-C6A35E4852BB}" dt="2024-04-04T00:07:07.685" v="1004"/>
          <ac:spMkLst>
            <pc:docMk/>
            <pc:sldMk cId="85163512" sldId="2147483114"/>
            <ac:spMk id="113" creationId="{E183CE7E-F68B-D54E-5881-2A095AB0D453}"/>
          </ac:spMkLst>
        </pc:spChg>
        <pc:spChg chg="mod">
          <ac:chgData name="Hixson, Lorraine" userId="c5a16fae-545d-4240-8d50-bb38b1c97d86" providerId="ADAL" clId="{D044FF94-BB29-49E6-9B14-C6A35E4852BB}" dt="2024-04-04T00:07:07.685" v="1004"/>
          <ac:spMkLst>
            <pc:docMk/>
            <pc:sldMk cId="85163512" sldId="2147483114"/>
            <ac:spMk id="120" creationId="{34F48048-A6EF-F8CE-D7D4-F54C3267C682}"/>
          </ac:spMkLst>
        </pc:spChg>
        <pc:spChg chg="mod">
          <ac:chgData name="Hixson, Lorraine" userId="c5a16fae-545d-4240-8d50-bb38b1c97d86" providerId="ADAL" clId="{D044FF94-BB29-49E6-9B14-C6A35E4852BB}" dt="2024-04-04T00:07:07.685" v="1004"/>
          <ac:spMkLst>
            <pc:docMk/>
            <pc:sldMk cId="85163512" sldId="2147483114"/>
            <ac:spMk id="121" creationId="{6881EF06-C917-7475-83F0-0CE3C87DAD5D}"/>
          </ac:spMkLst>
        </pc:spChg>
        <pc:spChg chg="mod">
          <ac:chgData name="Hixson, Lorraine" userId="c5a16fae-545d-4240-8d50-bb38b1c97d86" providerId="ADAL" clId="{D044FF94-BB29-49E6-9B14-C6A35E4852BB}" dt="2024-04-04T00:07:07.685" v="1004"/>
          <ac:spMkLst>
            <pc:docMk/>
            <pc:sldMk cId="85163512" sldId="2147483114"/>
            <ac:spMk id="122" creationId="{DD55B647-58DA-020E-6C87-2BFB26BC1126}"/>
          </ac:spMkLst>
        </pc:spChg>
        <pc:spChg chg="mod">
          <ac:chgData name="Hixson, Lorraine" userId="c5a16fae-545d-4240-8d50-bb38b1c97d86" providerId="ADAL" clId="{D044FF94-BB29-49E6-9B14-C6A35E4852BB}" dt="2024-04-04T00:07:07.685" v="1004"/>
          <ac:spMkLst>
            <pc:docMk/>
            <pc:sldMk cId="85163512" sldId="2147483114"/>
            <ac:spMk id="124" creationId="{399108D2-5EBC-C59A-5135-58AD2BE28465}"/>
          </ac:spMkLst>
        </pc:spChg>
        <pc:spChg chg="mod">
          <ac:chgData name="Hixson, Lorraine" userId="c5a16fae-545d-4240-8d50-bb38b1c97d86" providerId="ADAL" clId="{D044FF94-BB29-49E6-9B14-C6A35E4852BB}" dt="2024-04-04T00:07:07.685" v="1004"/>
          <ac:spMkLst>
            <pc:docMk/>
            <pc:sldMk cId="85163512" sldId="2147483114"/>
            <ac:spMk id="125" creationId="{FFD52BB8-ED34-DDB5-9ADE-CC605E15AB5E}"/>
          </ac:spMkLst>
        </pc:spChg>
        <pc:spChg chg="mod">
          <ac:chgData name="Hixson, Lorraine" userId="c5a16fae-545d-4240-8d50-bb38b1c97d86" providerId="ADAL" clId="{D044FF94-BB29-49E6-9B14-C6A35E4852BB}" dt="2024-04-04T00:07:07.685" v="1004"/>
          <ac:spMkLst>
            <pc:docMk/>
            <pc:sldMk cId="85163512" sldId="2147483114"/>
            <ac:spMk id="126" creationId="{431EE5AA-5EB2-3ED0-EFB3-4A150714BE8A}"/>
          </ac:spMkLst>
        </pc:spChg>
        <pc:spChg chg="add mod">
          <ac:chgData name="Hixson, Lorraine" userId="c5a16fae-545d-4240-8d50-bb38b1c97d86" providerId="ADAL" clId="{D044FF94-BB29-49E6-9B14-C6A35E4852BB}" dt="2024-04-04T17:24:52.602" v="1829" actId="20577"/>
          <ac:spMkLst>
            <pc:docMk/>
            <pc:sldMk cId="85163512" sldId="2147483114"/>
            <ac:spMk id="127" creationId="{6DC936F9-585F-A313-BEA8-A789DAB3A378}"/>
          </ac:spMkLst>
        </pc:spChg>
        <pc:spChg chg="add mod">
          <ac:chgData name="Hixson, Lorraine" userId="c5a16fae-545d-4240-8d50-bb38b1c97d86" providerId="ADAL" clId="{D044FF94-BB29-49E6-9B14-C6A35E4852BB}" dt="2024-04-04T00:07:07.685" v="1004"/>
          <ac:spMkLst>
            <pc:docMk/>
            <pc:sldMk cId="85163512" sldId="2147483114"/>
            <ac:spMk id="128" creationId="{41CC5982-422B-99C1-F596-50AB24430177}"/>
          </ac:spMkLst>
        </pc:spChg>
        <pc:spChg chg="add mod">
          <ac:chgData name="Hixson, Lorraine" userId="c5a16fae-545d-4240-8d50-bb38b1c97d86" providerId="ADAL" clId="{D044FF94-BB29-49E6-9B14-C6A35E4852BB}" dt="2024-04-04T00:07:07.685" v="1004"/>
          <ac:spMkLst>
            <pc:docMk/>
            <pc:sldMk cId="85163512" sldId="2147483114"/>
            <ac:spMk id="129" creationId="{EC168E0C-02EF-532F-2ED4-12072E7E45AD}"/>
          </ac:spMkLst>
        </pc:spChg>
        <pc:spChg chg="add mod">
          <ac:chgData name="Hixson, Lorraine" userId="c5a16fae-545d-4240-8d50-bb38b1c97d86" providerId="ADAL" clId="{D044FF94-BB29-49E6-9B14-C6A35E4852BB}" dt="2024-04-04T00:07:07.685" v="1004"/>
          <ac:spMkLst>
            <pc:docMk/>
            <pc:sldMk cId="85163512" sldId="2147483114"/>
            <ac:spMk id="134" creationId="{62F77AF9-84A9-D572-6E57-0E51DFF6C449}"/>
          </ac:spMkLst>
        </pc:spChg>
        <pc:spChg chg="add mod">
          <ac:chgData name="Hixson, Lorraine" userId="c5a16fae-545d-4240-8d50-bb38b1c97d86" providerId="ADAL" clId="{D044FF94-BB29-49E6-9B14-C6A35E4852BB}" dt="2024-04-04T00:07:07.685" v="1004"/>
          <ac:spMkLst>
            <pc:docMk/>
            <pc:sldMk cId="85163512" sldId="2147483114"/>
            <ac:spMk id="135" creationId="{E455A67F-D3BA-9707-7636-B4589631A371}"/>
          </ac:spMkLst>
        </pc:spChg>
        <pc:spChg chg="add mod">
          <ac:chgData name="Hixson, Lorraine" userId="c5a16fae-545d-4240-8d50-bb38b1c97d86" providerId="ADAL" clId="{D044FF94-BB29-49E6-9B14-C6A35E4852BB}" dt="2024-04-04T00:07:07.685" v="1004"/>
          <ac:spMkLst>
            <pc:docMk/>
            <pc:sldMk cId="85163512" sldId="2147483114"/>
            <ac:spMk id="136" creationId="{5715A29C-C83C-59F8-88FC-8C622873AE2B}"/>
          </ac:spMkLst>
        </pc:spChg>
        <pc:spChg chg="add mod">
          <ac:chgData name="Hixson, Lorraine" userId="c5a16fae-545d-4240-8d50-bb38b1c97d86" providerId="ADAL" clId="{D044FF94-BB29-49E6-9B14-C6A35E4852BB}" dt="2024-04-04T00:07:07.685" v="1004"/>
          <ac:spMkLst>
            <pc:docMk/>
            <pc:sldMk cId="85163512" sldId="2147483114"/>
            <ac:spMk id="137" creationId="{A12C8C14-4645-D3EA-EC27-4843EF3EDE93}"/>
          </ac:spMkLst>
        </pc:spChg>
        <pc:spChg chg="add mod">
          <ac:chgData name="Hixson, Lorraine" userId="c5a16fae-545d-4240-8d50-bb38b1c97d86" providerId="ADAL" clId="{D044FF94-BB29-49E6-9B14-C6A35E4852BB}" dt="2024-04-04T00:07:07.685" v="1004"/>
          <ac:spMkLst>
            <pc:docMk/>
            <pc:sldMk cId="85163512" sldId="2147483114"/>
            <ac:spMk id="138" creationId="{4E11F212-6129-082A-643B-7E8300916352}"/>
          </ac:spMkLst>
        </pc:spChg>
        <pc:spChg chg="add mod">
          <ac:chgData name="Hixson, Lorraine" userId="c5a16fae-545d-4240-8d50-bb38b1c97d86" providerId="ADAL" clId="{D044FF94-BB29-49E6-9B14-C6A35E4852BB}" dt="2024-04-04T00:07:07.685" v="1004"/>
          <ac:spMkLst>
            <pc:docMk/>
            <pc:sldMk cId="85163512" sldId="2147483114"/>
            <ac:spMk id="139" creationId="{27A9754D-1DBD-F2F4-65AE-EAF57E8191B3}"/>
          </ac:spMkLst>
        </pc:spChg>
        <pc:spChg chg="add mod">
          <ac:chgData name="Hixson, Lorraine" userId="c5a16fae-545d-4240-8d50-bb38b1c97d86" providerId="ADAL" clId="{D044FF94-BB29-49E6-9B14-C6A35E4852BB}" dt="2024-04-04T00:07:07.685" v="1004"/>
          <ac:spMkLst>
            <pc:docMk/>
            <pc:sldMk cId="85163512" sldId="2147483114"/>
            <ac:spMk id="140" creationId="{F7D202F5-15E7-9C65-ED82-80448191514B}"/>
          </ac:spMkLst>
        </pc:spChg>
        <pc:spChg chg="add mod">
          <ac:chgData name="Hixson, Lorraine" userId="c5a16fae-545d-4240-8d50-bb38b1c97d86" providerId="ADAL" clId="{D044FF94-BB29-49E6-9B14-C6A35E4852BB}" dt="2024-04-04T00:07:07.685" v="1004"/>
          <ac:spMkLst>
            <pc:docMk/>
            <pc:sldMk cId="85163512" sldId="2147483114"/>
            <ac:spMk id="141" creationId="{D98C4C4B-6440-7876-06DD-DF1E9D178BCB}"/>
          </ac:spMkLst>
        </pc:spChg>
        <pc:spChg chg="add mod">
          <ac:chgData name="Hixson, Lorraine" userId="c5a16fae-545d-4240-8d50-bb38b1c97d86" providerId="ADAL" clId="{D044FF94-BB29-49E6-9B14-C6A35E4852BB}" dt="2024-04-04T00:07:07.685" v="1004"/>
          <ac:spMkLst>
            <pc:docMk/>
            <pc:sldMk cId="85163512" sldId="2147483114"/>
            <ac:spMk id="142" creationId="{66923225-6CCB-510C-CA89-59D2282AAC0B}"/>
          </ac:spMkLst>
        </pc:spChg>
        <pc:spChg chg="add mod">
          <ac:chgData name="Hixson, Lorraine" userId="c5a16fae-545d-4240-8d50-bb38b1c97d86" providerId="ADAL" clId="{D044FF94-BB29-49E6-9B14-C6A35E4852BB}" dt="2024-04-04T00:07:07.685" v="1004"/>
          <ac:spMkLst>
            <pc:docMk/>
            <pc:sldMk cId="85163512" sldId="2147483114"/>
            <ac:spMk id="143" creationId="{A8EE2B95-B758-7BD2-2F63-3030FA8E0352}"/>
          </ac:spMkLst>
        </pc:spChg>
        <pc:spChg chg="add mod">
          <ac:chgData name="Hixson, Lorraine" userId="c5a16fae-545d-4240-8d50-bb38b1c97d86" providerId="ADAL" clId="{D044FF94-BB29-49E6-9B14-C6A35E4852BB}" dt="2024-04-04T00:07:07.685" v="1004"/>
          <ac:spMkLst>
            <pc:docMk/>
            <pc:sldMk cId="85163512" sldId="2147483114"/>
            <ac:spMk id="144" creationId="{954F6CF2-5FAF-E4C7-ED95-61B50232E420}"/>
          </ac:spMkLst>
        </pc:spChg>
        <pc:spChg chg="add mod">
          <ac:chgData name="Hixson, Lorraine" userId="c5a16fae-545d-4240-8d50-bb38b1c97d86" providerId="ADAL" clId="{D044FF94-BB29-49E6-9B14-C6A35E4852BB}" dt="2024-04-04T00:07:07.685" v="1004"/>
          <ac:spMkLst>
            <pc:docMk/>
            <pc:sldMk cId="85163512" sldId="2147483114"/>
            <ac:spMk id="145" creationId="{D35D7FD1-7625-9B80-C221-E1E8FAAD5AB7}"/>
          </ac:spMkLst>
        </pc:spChg>
        <pc:spChg chg="add mod">
          <ac:chgData name="Hixson, Lorraine" userId="c5a16fae-545d-4240-8d50-bb38b1c97d86" providerId="ADAL" clId="{D044FF94-BB29-49E6-9B14-C6A35E4852BB}" dt="2024-04-04T00:07:07.685" v="1004"/>
          <ac:spMkLst>
            <pc:docMk/>
            <pc:sldMk cId="85163512" sldId="2147483114"/>
            <ac:spMk id="146" creationId="{EA33F17E-9B25-50FF-7C04-B468B9518F07}"/>
          </ac:spMkLst>
        </pc:spChg>
        <pc:spChg chg="add mod">
          <ac:chgData name="Hixson, Lorraine" userId="c5a16fae-545d-4240-8d50-bb38b1c97d86" providerId="ADAL" clId="{D044FF94-BB29-49E6-9B14-C6A35E4852BB}" dt="2024-04-04T00:07:07.685" v="1004"/>
          <ac:spMkLst>
            <pc:docMk/>
            <pc:sldMk cId="85163512" sldId="2147483114"/>
            <ac:spMk id="147" creationId="{0768DBD6-8A9A-C239-3E2A-2E47ECF66043}"/>
          </ac:spMkLst>
        </pc:spChg>
        <pc:spChg chg="add mod">
          <ac:chgData name="Hixson, Lorraine" userId="c5a16fae-545d-4240-8d50-bb38b1c97d86" providerId="ADAL" clId="{D044FF94-BB29-49E6-9B14-C6A35E4852BB}" dt="2024-04-04T00:07:07.685" v="1004"/>
          <ac:spMkLst>
            <pc:docMk/>
            <pc:sldMk cId="85163512" sldId="2147483114"/>
            <ac:spMk id="148" creationId="{F3F8E008-3EB6-FD99-7156-A75E864E68EF}"/>
          </ac:spMkLst>
        </pc:spChg>
        <pc:spChg chg="add mod">
          <ac:chgData name="Hixson, Lorraine" userId="c5a16fae-545d-4240-8d50-bb38b1c97d86" providerId="ADAL" clId="{D044FF94-BB29-49E6-9B14-C6A35E4852BB}" dt="2024-04-04T00:07:07.685" v="1004"/>
          <ac:spMkLst>
            <pc:docMk/>
            <pc:sldMk cId="85163512" sldId="2147483114"/>
            <ac:spMk id="152" creationId="{EA17EFA0-B24E-AD43-1C44-DC95BE978B5A}"/>
          </ac:spMkLst>
        </pc:spChg>
        <pc:spChg chg="add mod">
          <ac:chgData name="Hixson, Lorraine" userId="c5a16fae-545d-4240-8d50-bb38b1c97d86" providerId="ADAL" clId="{D044FF94-BB29-49E6-9B14-C6A35E4852BB}" dt="2024-04-04T00:07:07.685" v="1004"/>
          <ac:spMkLst>
            <pc:docMk/>
            <pc:sldMk cId="85163512" sldId="2147483114"/>
            <ac:spMk id="153" creationId="{175E1AB0-2B92-57CB-693B-C409B22EAF81}"/>
          </ac:spMkLst>
        </pc:spChg>
        <pc:spChg chg="add mod">
          <ac:chgData name="Hixson, Lorraine" userId="c5a16fae-545d-4240-8d50-bb38b1c97d86" providerId="ADAL" clId="{D044FF94-BB29-49E6-9B14-C6A35E4852BB}" dt="2024-04-04T00:07:07.685" v="1004"/>
          <ac:spMkLst>
            <pc:docMk/>
            <pc:sldMk cId="85163512" sldId="2147483114"/>
            <ac:spMk id="154" creationId="{30E920A9-CF8A-84BE-CF17-20DB5BD3E949}"/>
          </ac:spMkLst>
        </pc:spChg>
        <pc:spChg chg="add mod">
          <ac:chgData name="Hixson, Lorraine" userId="c5a16fae-545d-4240-8d50-bb38b1c97d86" providerId="ADAL" clId="{D044FF94-BB29-49E6-9B14-C6A35E4852BB}" dt="2024-04-04T00:07:07.685" v="1004"/>
          <ac:spMkLst>
            <pc:docMk/>
            <pc:sldMk cId="85163512" sldId="2147483114"/>
            <ac:spMk id="155" creationId="{2BE627A9-04E3-728E-D5CF-8534B48FB7E1}"/>
          </ac:spMkLst>
        </pc:spChg>
        <pc:spChg chg="add mod">
          <ac:chgData name="Hixson, Lorraine" userId="c5a16fae-545d-4240-8d50-bb38b1c97d86" providerId="ADAL" clId="{D044FF94-BB29-49E6-9B14-C6A35E4852BB}" dt="2024-04-04T00:07:07.685" v="1004"/>
          <ac:spMkLst>
            <pc:docMk/>
            <pc:sldMk cId="85163512" sldId="2147483114"/>
            <ac:spMk id="156" creationId="{3C02FC94-CE85-0D1A-C401-B2A8DA53166E}"/>
          </ac:spMkLst>
        </pc:spChg>
        <pc:spChg chg="add mod">
          <ac:chgData name="Hixson, Lorraine" userId="c5a16fae-545d-4240-8d50-bb38b1c97d86" providerId="ADAL" clId="{D044FF94-BB29-49E6-9B14-C6A35E4852BB}" dt="2024-04-04T00:07:07.685" v="1004"/>
          <ac:spMkLst>
            <pc:docMk/>
            <pc:sldMk cId="85163512" sldId="2147483114"/>
            <ac:spMk id="157" creationId="{6EC8BA8D-D5E8-03A3-4C8E-5652F5543079}"/>
          </ac:spMkLst>
        </pc:spChg>
        <pc:spChg chg="add mod">
          <ac:chgData name="Hixson, Lorraine" userId="c5a16fae-545d-4240-8d50-bb38b1c97d86" providerId="ADAL" clId="{D044FF94-BB29-49E6-9B14-C6A35E4852BB}" dt="2024-04-04T00:07:07.685" v="1004"/>
          <ac:spMkLst>
            <pc:docMk/>
            <pc:sldMk cId="85163512" sldId="2147483114"/>
            <ac:spMk id="158" creationId="{380C3AC7-5356-1B88-0697-95E15F6354B4}"/>
          </ac:spMkLst>
        </pc:spChg>
        <pc:spChg chg="add del mod">
          <ac:chgData name="Hixson, Lorraine" userId="c5a16fae-545d-4240-8d50-bb38b1c97d86" providerId="ADAL" clId="{D044FF94-BB29-49E6-9B14-C6A35E4852BB}" dt="2024-04-04T00:07:23.704" v="1007" actId="478"/>
          <ac:spMkLst>
            <pc:docMk/>
            <pc:sldMk cId="85163512" sldId="2147483114"/>
            <ac:spMk id="160" creationId="{45158C4E-105E-F75D-3DA6-4C90BFB8751E}"/>
          </ac:spMkLst>
        </pc:spChg>
        <pc:grpChg chg="add mod">
          <ac:chgData name="Hixson, Lorraine" userId="c5a16fae-545d-4240-8d50-bb38b1c97d86" providerId="ADAL" clId="{D044FF94-BB29-49E6-9B14-C6A35E4852BB}" dt="2024-04-04T00:07:07.685" v="1004"/>
          <ac:grpSpMkLst>
            <pc:docMk/>
            <pc:sldMk cId="85163512" sldId="2147483114"/>
            <ac:grpSpMk id="7" creationId="{F5D0AB96-0C9F-B920-170F-9D5EA3E60974}"/>
          </ac:grpSpMkLst>
        </pc:grpChg>
        <pc:grpChg chg="add mod">
          <ac:chgData name="Hixson, Lorraine" userId="c5a16fae-545d-4240-8d50-bb38b1c97d86" providerId="ADAL" clId="{D044FF94-BB29-49E6-9B14-C6A35E4852BB}" dt="2024-04-04T00:07:07.685" v="1004"/>
          <ac:grpSpMkLst>
            <pc:docMk/>
            <pc:sldMk cId="85163512" sldId="2147483114"/>
            <ac:grpSpMk id="22" creationId="{0FE48D02-A77B-5327-7990-E0E716E4B6DB}"/>
          </ac:grpSpMkLst>
        </pc:grpChg>
        <pc:grpChg chg="mod">
          <ac:chgData name="Hixson, Lorraine" userId="c5a16fae-545d-4240-8d50-bb38b1c97d86" providerId="ADAL" clId="{D044FF94-BB29-49E6-9B14-C6A35E4852BB}" dt="2024-04-04T00:07:07.685" v="1004"/>
          <ac:grpSpMkLst>
            <pc:docMk/>
            <pc:sldMk cId="85163512" sldId="2147483114"/>
            <ac:grpSpMk id="23" creationId="{96B8F84E-D105-6E49-4EBD-4707544ABB0B}"/>
          </ac:grpSpMkLst>
        </pc:grpChg>
        <pc:grpChg chg="mod">
          <ac:chgData name="Hixson, Lorraine" userId="c5a16fae-545d-4240-8d50-bb38b1c97d86" providerId="ADAL" clId="{D044FF94-BB29-49E6-9B14-C6A35E4852BB}" dt="2024-04-04T00:07:07.685" v="1004"/>
          <ac:grpSpMkLst>
            <pc:docMk/>
            <pc:sldMk cId="85163512" sldId="2147483114"/>
            <ac:grpSpMk id="24" creationId="{83E282E4-030C-B4DB-8710-D5243568D3B6}"/>
          </ac:grpSpMkLst>
        </pc:grpChg>
        <pc:grpChg chg="mod">
          <ac:chgData name="Hixson, Lorraine" userId="c5a16fae-545d-4240-8d50-bb38b1c97d86" providerId="ADAL" clId="{D044FF94-BB29-49E6-9B14-C6A35E4852BB}" dt="2024-04-04T00:07:07.685" v="1004"/>
          <ac:grpSpMkLst>
            <pc:docMk/>
            <pc:sldMk cId="85163512" sldId="2147483114"/>
            <ac:grpSpMk id="25" creationId="{C3C2B35D-7390-EDC4-0CD6-E8458D539207}"/>
          </ac:grpSpMkLst>
        </pc:grpChg>
        <pc:grpChg chg="mod">
          <ac:chgData name="Hixson, Lorraine" userId="c5a16fae-545d-4240-8d50-bb38b1c97d86" providerId="ADAL" clId="{D044FF94-BB29-49E6-9B14-C6A35E4852BB}" dt="2024-04-04T00:07:07.685" v="1004"/>
          <ac:grpSpMkLst>
            <pc:docMk/>
            <pc:sldMk cId="85163512" sldId="2147483114"/>
            <ac:grpSpMk id="46" creationId="{54F96A22-1310-70FD-0DBD-92C2AF32EDA4}"/>
          </ac:grpSpMkLst>
        </pc:grpChg>
        <pc:grpChg chg="mod">
          <ac:chgData name="Hixson, Lorraine" userId="c5a16fae-545d-4240-8d50-bb38b1c97d86" providerId="ADAL" clId="{D044FF94-BB29-49E6-9B14-C6A35E4852BB}" dt="2024-04-04T00:07:07.685" v="1004"/>
          <ac:grpSpMkLst>
            <pc:docMk/>
            <pc:sldMk cId="85163512" sldId="2147483114"/>
            <ac:grpSpMk id="47" creationId="{A6385D30-4DCD-A24E-C3C5-922EFB6806F9}"/>
          </ac:grpSpMkLst>
        </pc:grpChg>
        <pc:picChg chg="add mod">
          <ac:chgData name="Hixson, Lorraine" userId="c5a16fae-545d-4240-8d50-bb38b1c97d86" providerId="ADAL" clId="{D044FF94-BB29-49E6-9B14-C6A35E4852BB}" dt="2024-04-04T00:07:07.685" v="1004"/>
          <ac:picMkLst>
            <pc:docMk/>
            <pc:sldMk cId="85163512" sldId="2147483114"/>
            <ac:picMk id="3" creationId="{2A3E0AB1-AA06-6701-6C7F-DDA4FCFCB4D6}"/>
          </ac:picMkLst>
        </pc:picChg>
        <pc:picChg chg="add mod">
          <ac:chgData name="Hixson, Lorraine" userId="c5a16fae-545d-4240-8d50-bb38b1c97d86" providerId="ADAL" clId="{D044FF94-BB29-49E6-9B14-C6A35E4852BB}" dt="2024-04-04T17:27:04.700" v="1873" actId="1038"/>
          <ac:picMkLst>
            <pc:docMk/>
            <pc:sldMk cId="85163512" sldId="2147483114"/>
            <ac:picMk id="4" creationId="{671E24B1-F490-D561-74E0-2ABCEC713C3F}"/>
          </ac:picMkLst>
        </pc:picChg>
        <pc:picChg chg="add mod">
          <ac:chgData name="Hixson, Lorraine" userId="c5a16fae-545d-4240-8d50-bb38b1c97d86" providerId="ADAL" clId="{D044FF94-BB29-49E6-9B14-C6A35E4852BB}" dt="2024-04-04T00:07:07.685" v="1004"/>
          <ac:picMkLst>
            <pc:docMk/>
            <pc:sldMk cId="85163512" sldId="2147483114"/>
            <ac:picMk id="149" creationId="{0272A49E-C312-A626-5B96-2B8862657DF3}"/>
          </ac:picMkLst>
        </pc:picChg>
        <pc:picChg chg="add mod">
          <ac:chgData name="Hixson, Lorraine" userId="c5a16fae-545d-4240-8d50-bb38b1c97d86" providerId="ADAL" clId="{D044FF94-BB29-49E6-9B14-C6A35E4852BB}" dt="2024-04-04T00:07:07.685" v="1004"/>
          <ac:picMkLst>
            <pc:docMk/>
            <pc:sldMk cId="85163512" sldId="2147483114"/>
            <ac:picMk id="150" creationId="{A63E80AC-AE26-9C0E-E0F3-34030F408B62}"/>
          </ac:picMkLst>
        </pc:picChg>
        <pc:picChg chg="add mod">
          <ac:chgData name="Hixson, Lorraine" userId="c5a16fae-545d-4240-8d50-bb38b1c97d86" providerId="ADAL" clId="{D044FF94-BB29-49E6-9B14-C6A35E4852BB}" dt="2024-04-04T17:27:28.978" v="1915" actId="1038"/>
          <ac:picMkLst>
            <pc:docMk/>
            <pc:sldMk cId="85163512" sldId="2147483114"/>
            <ac:picMk id="151" creationId="{B6A8D2D5-7E61-C1D5-003D-D2CA32EEDFDB}"/>
          </ac:picMkLst>
        </pc:picChg>
        <pc:picChg chg="add mod">
          <ac:chgData name="Hixson, Lorraine" userId="c5a16fae-545d-4240-8d50-bb38b1c97d86" providerId="ADAL" clId="{D044FF94-BB29-49E6-9B14-C6A35E4852BB}" dt="2024-04-04T17:27:04.700" v="1873" actId="1038"/>
          <ac:picMkLst>
            <pc:docMk/>
            <pc:sldMk cId="85163512" sldId="2147483114"/>
            <ac:picMk id="159" creationId="{3AA82DD6-E521-82F4-EA37-04F965229C35}"/>
          </ac:picMkLst>
        </pc:picChg>
        <pc:picChg chg="add mod">
          <ac:chgData name="Hixson, Lorraine" userId="c5a16fae-545d-4240-8d50-bb38b1c97d86" providerId="ADAL" clId="{D044FF94-BB29-49E6-9B14-C6A35E4852BB}" dt="2024-04-04T17:27:04.700" v="1873" actId="1038"/>
          <ac:picMkLst>
            <pc:docMk/>
            <pc:sldMk cId="85163512" sldId="2147483114"/>
            <ac:picMk id="160" creationId="{F4FFC7F8-DAB5-EB45-7808-AE6DD8400783}"/>
          </ac:picMkLst>
        </pc:picChg>
        <pc:picChg chg="add mod">
          <ac:chgData name="Hixson, Lorraine" userId="c5a16fae-545d-4240-8d50-bb38b1c97d86" providerId="ADAL" clId="{D044FF94-BB29-49E6-9B14-C6A35E4852BB}" dt="2024-04-04T00:07:33.399" v="1008"/>
          <ac:picMkLst>
            <pc:docMk/>
            <pc:sldMk cId="85163512" sldId="2147483114"/>
            <ac:picMk id="161" creationId="{16A91D8B-FEBB-F0D0-FF57-E187B7226C32}"/>
          </ac:picMkLst>
        </pc:picChg>
        <pc:cxnChg chg="mod">
          <ac:chgData name="Hixson, Lorraine" userId="c5a16fae-545d-4240-8d50-bb38b1c97d86" providerId="ADAL" clId="{D044FF94-BB29-49E6-9B14-C6A35E4852BB}" dt="2024-04-04T00:07:07.685" v="1004"/>
          <ac:cxnSpMkLst>
            <pc:docMk/>
            <pc:sldMk cId="85163512" sldId="2147483114"/>
            <ac:cxnSpMk id="30" creationId="{0C8E49B1-9585-95D9-CD8D-14C4A259272A}"/>
          </ac:cxnSpMkLst>
        </pc:cxnChg>
        <pc:cxnChg chg="mod">
          <ac:chgData name="Hixson, Lorraine" userId="c5a16fae-545d-4240-8d50-bb38b1c97d86" providerId="ADAL" clId="{D044FF94-BB29-49E6-9B14-C6A35E4852BB}" dt="2024-04-04T00:07:07.685" v="1004"/>
          <ac:cxnSpMkLst>
            <pc:docMk/>
            <pc:sldMk cId="85163512" sldId="2147483114"/>
            <ac:cxnSpMk id="31" creationId="{2F0C1043-C9CB-9574-15BC-E021329D8055}"/>
          </ac:cxnSpMkLst>
        </pc:cxnChg>
        <pc:cxnChg chg="mod">
          <ac:chgData name="Hixson, Lorraine" userId="c5a16fae-545d-4240-8d50-bb38b1c97d86" providerId="ADAL" clId="{D044FF94-BB29-49E6-9B14-C6A35E4852BB}" dt="2024-04-04T00:07:07.685" v="1004"/>
          <ac:cxnSpMkLst>
            <pc:docMk/>
            <pc:sldMk cId="85163512" sldId="2147483114"/>
            <ac:cxnSpMk id="32" creationId="{EAE3384A-0CE3-95BF-3788-61CEA0C8E3C2}"/>
          </ac:cxnSpMkLst>
        </pc:cxnChg>
        <pc:cxnChg chg="mod">
          <ac:chgData name="Hixson, Lorraine" userId="c5a16fae-545d-4240-8d50-bb38b1c97d86" providerId="ADAL" clId="{D044FF94-BB29-49E6-9B14-C6A35E4852BB}" dt="2024-04-04T00:07:07.685" v="1004"/>
          <ac:cxnSpMkLst>
            <pc:docMk/>
            <pc:sldMk cId="85163512" sldId="2147483114"/>
            <ac:cxnSpMk id="36" creationId="{75E58765-4BD2-C025-67C6-5BC30C2EF12D}"/>
          </ac:cxnSpMkLst>
        </pc:cxnChg>
        <pc:cxnChg chg="mod">
          <ac:chgData name="Hixson, Lorraine" userId="c5a16fae-545d-4240-8d50-bb38b1c97d86" providerId="ADAL" clId="{D044FF94-BB29-49E6-9B14-C6A35E4852BB}" dt="2024-04-04T00:07:07.685" v="1004"/>
          <ac:cxnSpMkLst>
            <pc:docMk/>
            <pc:sldMk cId="85163512" sldId="2147483114"/>
            <ac:cxnSpMk id="52" creationId="{556EAF88-4AC2-95CF-D1CD-4E575EE42D78}"/>
          </ac:cxnSpMkLst>
        </pc:cxnChg>
        <pc:cxnChg chg="mod">
          <ac:chgData name="Hixson, Lorraine" userId="c5a16fae-545d-4240-8d50-bb38b1c97d86" providerId="ADAL" clId="{D044FF94-BB29-49E6-9B14-C6A35E4852BB}" dt="2024-04-04T00:07:07.685" v="1004"/>
          <ac:cxnSpMkLst>
            <pc:docMk/>
            <pc:sldMk cId="85163512" sldId="2147483114"/>
            <ac:cxnSpMk id="54" creationId="{712786CB-30A8-3CA4-2BB9-0E7AB55912B2}"/>
          </ac:cxnSpMkLst>
        </pc:cxnChg>
        <pc:cxnChg chg="mod">
          <ac:chgData name="Hixson, Lorraine" userId="c5a16fae-545d-4240-8d50-bb38b1c97d86" providerId="ADAL" clId="{D044FF94-BB29-49E6-9B14-C6A35E4852BB}" dt="2024-04-04T00:07:07.685" v="1004"/>
          <ac:cxnSpMkLst>
            <pc:docMk/>
            <pc:sldMk cId="85163512" sldId="2147483114"/>
            <ac:cxnSpMk id="55" creationId="{6EDC7D6A-1E86-00E8-35BB-151DFF7DA016}"/>
          </ac:cxnSpMkLst>
        </pc:cxnChg>
        <pc:cxnChg chg="mod">
          <ac:chgData name="Hixson, Lorraine" userId="c5a16fae-545d-4240-8d50-bb38b1c97d86" providerId="ADAL" clId="{D044FF94-BB29-49E6-9B14-C6A35E4852BB}" dt="2024-04-04T00:07:07.685" v="1004"/>
          <ac:cxnSpMkLst>
            <pc:docMk/>
            <pc:sldMk cId="85163512" sldId="2147483114"/>
            <ac:cxnSpMk id="58" creationId="{B1044381-D645-80FA-9709-19239C02E585}"/>
          </ac:cxnSpMkLst>
        </pc:cxnChg>
        <pc:cxnChg chg="mod">
          <ac:chgData name="Hixson, Lorraine" userId="c5a16fae-545d-4240-8d50-bb38b1c97d86" providerId="ADAL" clId="{D044FF94-BB29-49E6-9B14-C6A35E4852BB}" dt="2024-04-04T00:07:07.685" v="1004"/>
          <ac:cxnSpMkLst>
            <pc:docMk/>
            <pc:sldMk cId="85163512" sldId="2147483114"/>
            <ac:cxnSpMk id="59" creationId="{E1B74BEA-E7D2-8BE9-5D71-8A6018ED226C}"/>
          </ac:cxnSpMkLst>
        </pc:cxnChg>
        <pc:cxnChg chg="mod">
          <ac:chgData name="Hixson, Lorraine" userId="c5a16fae-545d-4240-8d50-bb38b1c97d86" providerId="ADAL" clId="{D044FF94-BB29-49E6-9B14-C6A35E4852BB}" dt="2024-04-04T00:07:07.685" v="1004"/>
          <ac:cxnSpMkLst>
            <pc:docMk/>
            <pc:sldMk cId="85163512" sldId="2147483114"/>
            <ac:cxnSpMk id="60" creationId="{8E28C3E3-8360-228C-A86B-C325D2D91FE8}"/>
          </ac:cxnSpMkLst>
        </pc:cxnChg>
        <pc:cxnChg chg="mod">
          <ac:chgData name="Hixson, Lorraine" userId="c5a16fae-545d-4240-8d50-bb38b1c97d86" providerId="ADAL" clId="{D044FF94-BB29-49E6-9B14-C6A35E4852BB}" dt="2024-04-04T00:07:07.685" v="1004"/>
          <ac:cxnSpMkLst>
            <pc:docMk/>
            <pc:sldMk cId="85163512" sldId="2147483114"/>
            <ac:cxnSpMk id="61" creationId="{EB36C1C9-F6EF-94E0-06DF-8817A0FD9561}"/>
          </ac:cxnSpMkLst>
        </pc:cxnChg>
        <pc:cxnChg chg="mod">
          <ac:chgData name="Hixson, Lorraine" userId="c5a16fae-545d-4240-8d50-bb38b1c97d86" providerId="ADAL" clId="{D044FF94-BB29-49E6-9B14-C6A35E4852BB}" dt="2024-04-04T00:07:07.685" v="1004"/>
          <ac:cxnSpMkLst>
            <pc:docMk/>
            <pc:sldMk cId="85163512" sldId="2147483114"/>
            <ac:cxnSpMk id="62" creationId="{4310FCAD-93D0-5E09-D79F-61272ECCEF2F}"/>
          </ac:cxnSpMkLst>
        </pc:cxnChg>
        <pc:cxnChg chg="mod">
          <ac:chgData name="Hixson, Lorraine" userId="c5a16fae-545d-4240-8d50-bb38b1c97d86" providerId="ADAL" clId="{D044FF94-BB29-49E6-9B14-C6A35E4852BB}" dt="2024-04-04T00:07:07.685" v="1004"/>
          <ac:cxnSpMkLst>
            <pc:docMk/>
            <pc:sldMk cId="85163512" sldId="2147483114"/>
            <ac:cxnSpMk id="67" creationId="{D8AB0797-0AAA-98D6-5A19-6CCFEB9E0AE1}"/>
          </ac:cxnSpMkLst>
        </pc:cxnChg>
        <pc:cxnChg chg="mod">
          <ac:chgData name="Hixson, Lorraine" userId="c5a16fae-545d-4240-8d50-bb38b1c97d86" providerId="ADAL" clId="{D044FF94-BB29-49E6-9B14-C6A35E4852BB}" dt="2024-04-04T00:07:07.685" v="1004"/>
          <ac:cxnSpMkLst>
            <pc:docMk/>
            <pc:sldMk cId="85163512" sldId="2147483114"/>
            <ac:cxnSpMk id="69" creationId="{867A430B-E3CF-475F-BE16-6A2B6D1F0D5D}"/>
          </ac:cxnSpMkLst>
        </pc:cxnChg>
        <pc:cxnChg chg="mod">
          <ac:chgData name="Hixson, Lorraine" userId="c5a16fae-545d-4240-8d50-bb38b1c97d86" providerId="ADAL" clId="{D044FF94-BB29-49E6-9B14-C6A35E4852BB}" dt="2024-04-04T00:07:07.685" v="1004"/>
          <ac:cxnSpMkLst>
            <pc:docMk/>
            <pc:sldMk cId="85163512" sldId="2147483114"/>
            <ac:cxnSpMk id="70" creationId="{552E32FE-83B8-7733-EADA-BCB11B8331CC}"/>
          </ac:cxnSpMkLst>
        </pc:cxnChg>
        <pc:cxnChg chg="mod">
          <ac:chgData name="Hixson, Lorraine" userId="c5a16fae-545d-4240-8d50-bb38b1c97d86" providerId="ADAL" clId="{D044FF94-BB29-49E6-9B14-C6A35E4852BB}" dt="2024-04-04T00:07:07.685" v="1004"/>
          <ac:cxnSpMkLst>
            <pc:docMk/>
            <pc:sldMk cId="85163512" sldId="2147483114"/>
            <ac:cxnSpMk id="71" creationId="{EE1FFFE5-321D-DD31-C489-E564E7B77E2A}"/>
          </ac:cxnSpMkLst>
        </pc:cxnChg>
        <pc:cxnChg chg="mod">
          <ac:chgData name="Hixson, Lorraine" userId="c5a16fae-545d-4240-8d50-bb38b1c97d86" providerId="ADAL" clId="{D044FF94-BB29-49E6-9B14-C6A35E4852BB}" dt="2024-04-04T00:07:07.685" v="1004"/>
          <ac:cxnSpMkLst>
            <pc:docMk/>
            <pc:sldMk cId="85163512" sldId="2147483114"/>
            <ac:cxnSpMk id="72" creationId="{949D5987-8D71-B19C-4224-6701E988FFAB}"/>
          </ac:cxnSpMkLst>
        </pc:cxnChg>
        <pc:cxnChg chg="mod">
          <ac:chgData name="Hixson, Lorraine" userId="c5a16fae-545d-4240-8d50-bb38b1c97d86" providerId="ADAL" clId="{D044FF94-BB29-49E6-9B14-C6A35E4852BB}" dt="2024-04-04T00:07:07.685" v="1004"/>
          <ac:cxnSpMkLst>
            <pc:docMk/>
            <pc:sldMk cId="85163512" sldId="2147483114"/>
            <ac:cxnSpMk id="73" creationId="{4A341E54-30A9-9B3A-9C96-CEF85F5F54BB}"/>
          </ac:cxnSpMkLst>
        </pc:cxnChg>
        <pc:cxnChg chg="mod">
          <ac:chgData name="Hixson, Lorraine" userId="c5a16fae-545d-4240-8d50-bb38b1c97d86" providerId="ADAL" clId="{D044FF94-BB29-49E6-9B14-C6A35E4852BB}" dt="2024-04-04T00:07:07.685" v="1004"/>
          <ac:cxnSpMkLst>
            <pc:docMk/>
            <pc:sldMk cId="85163512" sldId="2147483114"/>
            <ac:cxnSpMk id="78" creationId="{DE62E8BE-D997-D704-9FD0-07E76AAE3A00}"/>
          </ac:cxnSpMkLst>
        </pc:cxnChg>
        <pc:cxnChg chg="mod">
          <ac:chgData name="Hixson, Lorraine" userId="c5a16fae-545d-4240-8d50-bb38b1c97d86" providerId="ADAL" clId="{D044FF94-BB29-49E6-9B14-C6A35E4852BB}" dt="2024-04-04T00:07:07.685" v="1004"/>
          <ac:cxnSpMkLst>
            <pc:docMk/>
            <pc:sldMk cId="85163512" sldId="2147483114"/>
            <ac:cxnSpMk id="79" creationId="{EDDF0628-97FE-FE64-70D7-28A2F4F4005F}"/>
          </ac:cxnSpMkLst>
        </pc:cxnChg>
        <pc:cxnChg chg="mod">
          <ac:chgData name="Hixson, Lorraine" userId="c5a16fae-545d-4240-8d50-bb38b1c97d86" providerId="ADAL" clId="{D044FF94-BB29-49E6-9B14-C6A35E4852BB}" dt="2024-04-04T00:07:07.685" v="1004"/>
          <ac:cxnSpMkLst>
            <pc:docMk/>
            <pc:sldMk cId="85163512" sldId="2147483114"/>
            <ac:cxnSpMk id="80" creationId="{0304D6F0-2FC3-3D3A-9324-DD4981BFA01E}"/>
          </ac:cxnSpMkLst>
        </pc:cxnChg>
        <pc:cxnChg chg="mod">
          <ac:chgData name="Hixson, Lorraine" userId="c5a16fae-545d-4240-8d50-bb38b1c97d86" providerId="ADAL" clId="{D044FF94-BB29-49E6-9B14-C6A35E4852BB}" dt="2024-04-04T00:07:07.685" v="1004"/>
          <ac:cxnSpMkLst>
            <pc:docMk/>
            <pc:sldMk cId="85163512" sldId="2147483114"/>
            <ac:cxnSpMk id="81" creationId="{97453998-4CFF-16E6-22C5-2C82B1833277}"/>
          </ac:cxnSpMkLst>
        </pc:cxnChg>
        <pc:cxnChg chg="mod">
          <ac:chgData name="Hixson, Lorraine" userId="c5a16fae-545d-4240-8d50-bb38b1c97d86" providerId="ADAL" clId="{D044FF94-BB29-49E6-9B14-C6A35E4852BB}" dt="2024-04-04T00:07:07.685" v="1004"/>
          <ac:cxnSpMkLst>
            <pc:docMk/>
            <pc:sldMk cId="85163512" sldId="2147483114"/>
            <ac:cxnSpMk id="82" creationId="{F4DED887-3FEE-6DAE-9BDE-C32D9F998CE8}"/>
          </ac:cxnSpMkLst>
        </pc:cxnChg>
        <pc:cxnChg chg="mod">
          <ac:chgData name="Hixson, Lorraine" userId="c5a16fae-545d-4240-8d50-bb38b1c97d86" providerId="ADAL" clId="{D044FF94-BB29-49E6-9B14-C6A35E4852BB}" dt="2024-04-04T00:07:07.685" v="1004"/>
          <ac:cxnSpMkLst>
            <pc:docMk/>
            <pc:sldMk cId="85163512" sldId="2147483114"/>
            <ac:cxnSpMk id="83" creationId="{28D078F6-A850-923B-8C9D-F497D0084376}"/>
          </ac:cxnSpMkLst>
        </pc:cxnChg>
        <pc:cxnChg chg="mod">
          <ac:chgData name="Hixson, Lorraine" userId="c5a16fae-545d-4240-8d50-bb38b1c97d86" providerId="ADAL" clId="{D044FF94-BB29-49E6-9B14-C6A35E4852BB}" dt="2024-04-04T00:07:07.685" v="1004"/>
          <ac:cxnSpMkLst>
            <pc:docMk/>
            <pc:sldMk cId="85163512" sldId="2147483114"/>
            <ac:cxnSpMk id="87" creationId="{78216101-670B-D0BC-3400-A48E74B1B705}"/>
          </ac:cxnSpMkLst>
        </pc:cxnChg>
        <pc:cxnChg chg="mod">
          <ac:chgData name="Hixson, Lorraine" userId="c5a16fae-545d-4240-8d50-bb38b1c97d86" providerId="ADAL" clId="{D044FF94-BB29-49E6-9B14-C6A35E4852BB}" dt="2024-04-04T00:07:07.685" v="1004"/>
          <ac:cxnSpMkLst>
            <pc:docMk/>
            <pc:sldMk cId="85163512" sldId="2147483114"/>
            <ac:cxnSpMk id="88" creationId="{D98D5CBB-1A4A-3FFE-D076-C39CEAB1BC77}"/>
          </ac:cxnSpMkLst>
        </pc:cxnChg>
        <pc:cxnChg chg="mod">
          <ac:chgData name="Hixson, Lorraine" userId="c5a16fae-545d-4240-8d50-bb38b1c97d86" providerId="ADAL" clId="{D044FF94-BB29-49E6-9B14-C6A35E4852BB}" dt="2024-04-04T00:07:07.685" v="1004"/>
          <ac:cxnSpMkLst>
            <pc:docMk/>
            <pc:sldMk cId="85163512" sldId="2147483114"/>
            <ac:cxnSpMk id="90" creationId="{070A6043-EB9B-93DA-BFCE-D9C8544F4323}"/>
          </ac:cxnSpMkLst>
        </pc:cxnChg>
        <pc:cxnChg chg="mod">
          <ac:chgData name="Hixson, Lorraine" userId="c5a16fae-545d-4240-8d50-bb38b1c97d86" providerId="ADAL" clId="{D044FF94-BB29-49E6-9B14-C6A35E4852BB}" dt="2024-04-04T00:07:07.685" v="1004"/>
          <ac:cxnSpMkLst>
            <pc:docMk/>
            <pc:sldMk cId="85163512" sldId="2147483114"/>
            <ac:cxnSpMk id="91" creationId="{F3ADAD39-66A0-0C8E-9B55-AB4DB996D572}"/>
          </ac:cxnSpMkLst>
        </pc:cxnChg>
        <pc:cxnChg chg="mod">
          <ac:chgData name="Hixson, Lorraine" userId="c5a16fae-545d-4240-8d50-bb38b1c97d86" providerId="ADAL" clId="{D044FF94-BB29-49E6-9B14-C6A35E4852BB}" dt="2024-04-04T00:07:07.685" v="1004"/>
          <ac:cxnSpMkLst>
            <pc:docMk/>
            <pc:sldMk cId="85163512" sldId="2147483114"/>
            <ac:cxnSpMk id="94" creationId="{F726B2B3-93B3-5F02-F774-078815797AD5}"/>
          </ac:cxnSpMkLst>
        </pc:cxnChg>
        <pc:cxnChg chg="mod">
          <ac:chgData name="Hixson, Lorraine" userId="c5a16fae-545d-4240-8d50-bb38b1c97d86" providerId="ADAL" clId="{D044FF94-BB29-49E6-9B14-C6A35E4852BB}" dt="2024-04-04T00:07:07.685" v="1004"/>
          <ac:cxnSpMkLst>
            <pc:docMk/>
            <pc:sldMk cId="85163512" sldId="2147483114"/>
            <ac:cxnSpMk id="95" creationId="{B792D29B-E857-B0B3-040C-4DC79C24B1DA}"/>
          </ac:cxnSpMkLst>
        </pc:cxnChg>
        <pc:cxnChg chg="mod">
          <ac:chgData name="Hixson, Lorraine" userId="c5a16fae-545d-4240-8d50-bb38b1c97d86" providerId="ADAL" clId="{D044FF94-BB29-49E6-9B14-C6A35E4852BB}" dt="2024-04-04T00:07:07.685" v="1004"/>
          <ac:cxnSpMkLst>
            <pc:docMk/>
            <pc:sldMk cId="85163512" sldId="2147483114"/>
            <ac:cxnSpMk id="96" creationId="{FDD265BF-26FA-5C2F-E648-62DADBB768D0}"/>
          </ac:cxnSpMkLst>
        </pc:cxnChg>
        <pc:cxnChg chg="mod">
          <ac:chgData name="Hixson, Lorraine" userId="c5a16fae-545d-4240-8d50-bb38b1c97d86" providerId="ADAL" clId="{D044FF94-BB29-49E6-9B14-C6A35E4852BB}" dt="2024-04-04T00:07:07.685" v="1004"/>
          <ac:cxnSpMkLst>
            <pc:docMk/>
            <pc:sldMk cId="85163512" sldId="2147483114"/>
            <ac:cxnSpMk id="97" creationId="{97C48D4D-C8DF-A758-7598-09A841DC79E3}"/>
          </ac:cxnSpMkLst>
        </pc:cxnChg>
        <pc:cxnChg chg="mod">
          <ac:chgData name="Hixson, Lorraine" userId="c5a16fae-545d-4240-8d50-bb38b1c97d86" providerId="ADAL" clId="{D044FF94-BB29-49E6-9B14-C6A35E4852BB}" dt="2024-04-04T00:07:07.685" v="1004"/>
          <ac:cxnSpMkLst>
            <pc:docMk/>
            <pc:sldMk cId="85163512" sldId="2147483114"/>
            <ac:cxnSpMk id="98" creationId="{C114E6FA-3817-D350-C07D-1F959E510BC3}"/>
          </ac:cxnSpMkLst>
        </pc:cxnChg>
        <pc:cxnChg chg="mod">
          <ac:chgData name="Hixson, Lorraine" userId="c5a16fae-545d-4240-8d50-bb38b1c97d86" providerId="ADAL" clId="{D044FF94-BB29-49E6-9B14-C6A35E4852BB}" dt="2024-04-04T00:07:07.685" v="1004"/>
          <ac:cxnSpMkLst>
            <pc:docMk/>
            <pc:sldMk cId="85163512" sldId="2147483114"/>
            <ac:cxnSpMk id="103" creationId="{0D6DE4EC-4C59-7B27-8F87-2243886989E7}"/>
          </ac:cxnSpMkLst>
        </pc:cxnChg>
        <pc:cxnChg chg="mod">
          <ac:chgData name="Hixson, Lorraine" userId="c5a16fae-545d-4240-8d50-bb38b1c97d86" providerId="ADAL" clId="{D044FF94-BB29-49E6-9B14-C6A35E4852BB}" dt="2024-04-04T00:07:07.685" v="1004"/>
          <ac:cxnSpMkLst>
            <pc:docMk/>
            <pc:sldMk cId="85163512" sldId="2147483114"/>
            <ac:cxnSpMk id="105" creationId="{AE13090E-CDB6-882E-541D-3371AB6687F1}"/>
          </ac:cxnSpMkLst>
        </pc:cxnChg>
        <pc:cxnChg chg="mod">
          <ac:chgData name="Hixson, Lorraine" userId="c5a16fae-545d-4240-8d50-bb38b1c97d86" providerId="ADAL" clId="{D044FF94-BB29-49E6-9B14-C6A35E4852BB}" dt="2024-04-04T00:07:07.685" v="1004"/>
          <ac:cxnSpMkLst>
            <pc:docMk/>
            <pc:sldMk cId="85163512" sldId="2147483114"/>
            <ac:cxnSpMk id="106" creationId="{4324AE09-EF45-14D7-D6C4-B066CB28C60D}"/>
          </ac:cxnSpMkLst>
        </pc:cxnChg>
        <pc:cxnChg chg="mod">
          <ac:chgData name="Hixson, Lorraine" userId="c5a16fae-545d-4240-8d50-bb38b1c97d86" providerId="ADAL" clId="{D044FF94-BB29-49E6-9B14-C6A35E4852BB}" dt="2024-04-04T00:07:07.685" v="1004"/>
          <ac:cxnSpMkLst>
            <pc:docMk/>
            <pc:sldMk cId="85163512" sldId="2147483114"/>
            <ac:cxnSpMk id="107" creationId="{6DA675E9-76FC-6837-ED10-F49408B97A28}"/>
          </ac:cxnSpMkLst>
        </pc:cxnChg>
        <pc:cxnChg chg="mod">
          <ac:chgData name="Hixson, Lorraine" userId="c5a16fae-545d-4240-8d50-bb38b1c97d86" providerId="ADAL" clId="{D044FF94-BB29-49E6-9B14-C6A35E4852BB}" dt="2024-04-04T00:07:07.685" v="1004"/>
          <ac:cxnSpMkLst>
            <pc:docMk/>
            <pc:sldMk cId="85163512" sldId="2147483114"/>
            <ac:cxnSpMk id="108" creationId="{03BEE192-8727-1B69-8B87-1EC1A6C47175}"/>
          </ac:cxnSpMkLst>
        </pc:cxnChg>
        <pc:cxnChg chg="mod">
          <ac:chgData name="Hixson, Lorraine" userId="c5a16fae-545d-4240-8d50-bb38b1c97d86" providerId="ADAL" clId="{D044FF94-BB29-49E6-9B14-C6A35E4852BB}" dt="2024-04-04T00:07:07.685" v="1004"/>
          <ac:cxnSpMkLst>
            <pc:docMk/>
            <pc:sldMk cId="85163512" sldId="2147483114"/>
            <ac:cxnSpMk id="109" creationId="{A77A7059-EAA3-47BF-EA07-36FDD5E13B3D}"/>
          </ac:cxnSpMkLst>
        </pc:cxnChg>
        <pc:cxnChg chg="mod">
          <ac:chgData name="Hixson, Lorraine" userId="c5a16fae-545d-4240-8d50-bb38b1c97d86" providerId="ADAL" clId="{D044FF94-BB29-49E6-9B14-C6A35E4852BB}" dt="2024-04-04T00:07:07.685" v="1004"/>
          <ac:cxnSpMkLst>
            <pc:docMk/>
            <pc:sldMk cId="85163512" sldId="2147483114"/>
            <ac:cxnSpMk id="114" creationId="{33F7D573-4B06-D82B-7B65-C64835BE6CFE}"/>
          </ac:cxnSpMkLst>
        </pc:cxnChg>
        <pc:cxnChg chg="mod">
          <ac:chgData name="Hixson, Lorraine" userId="c5a16fae-545d-4240-8d50-bb38b1c97d86" providerId="ADAL" clId="{D044FF94-BB29-49E6-9B14-C6A35E4852BB}" dt="2024-04-04T00:07:07.685" v="1004"/>
          <ac:cxnSpMkLst>
            <pc:docMk/>
            <pc:sldMk cId="85163512" sldId="2147483114"/>
            <ac:cxnSpMk id="115" creationId="{AD81253D-28E4-8DF2-5FFA-A4BFCF6F5481}"/>
          </ac:cxnSpMkLst>
        </pc:cxnChg>
        <pc:cxnChg chg="mod">
          <ac:chgData name="Hixson, Lorraine" userId="c5a16fae-545d-4240-8d50-bb38b1c97d86" providerId="ADAL" clId="{D044FF94-BB29-49E6-9B14-C6A35E4852BB}" dt="2024-04-04T00:07:07.685" v="1004"/>
          <ac:cxnSpMkLst>
            <pc:docMk/>
            <pc:sldMk cId="85163512" sldId="2147483114"/>
            <ac:cxnSpMk id="116" creationId="{7FD79760-AA6E-4D10-29A5-06411620F288}"/>
          </ac:cxnSpMkLst>
        </pc:cxnChg>
        <pc:cxnChg chg="mod">
          <ac:chgData name="Hixson, Lorraine" userId="c5a16fae-545d-4240-8d50-bb38b1c97d86" providerId="ADAL" clId="{D044FF94-BB29-49E6-9B14-C6A35E4852BB}" dt="2024-04-04T00:07:07.685" v="1004"/>
          <ac:cxnSpMkLst>
            <pc:docMk/>
            <pc:sldMk cId="85163512" sldId="2147483114"/>
            <ac:cxnSpMk id="117" creationId="{34B0FAAB-7E93-5DC2-8AB4-5085632A0DC5}"/>
          </ac:cxnSpMkLst>
        </pc:cxnChg>
        <pc:cxnChg chg="mod">
          <ac:chgData name="Hixson, Lorraine" userId="c5a16fae-545d-4240-8d50-bb38b1c97d86" providerId="ADAL" clId="{D044FF94-BB29-49E6-9B14-C6A35E4852BB}" dt="2024-04-04T00:07:07.685" v="1004"/>
          <ac:cxnSpMkLst>
            <pc:docMk/>
            <pc:sldMk cId="85163512" sldId="2147483114"/>
            <ac:cxnSpMk id="118" creationId="{052C375B-2356-84A9-F858-6FCE9E3719B1}"/>
          </ac:cxnSpMkLst>
        </pc:cxnChg>
        <pc:cxnChg chg="mod">
          <ac:chgData name="Hixson, Lorraine" userId="c5a16fae-545d-4240-8d50-bb38b1c97d86" providerId="ADAL" clId="{D044FF94-BB29-49E6-9B14-C6A35E4852BB}" dt="2024-04-04T00:07:07.685" v="1004"/>
          <ac:cxnSpMkLst>
            <pc:docMk/>
            <pc:sldMk cId="85163512" sldId="2147483114"/>
            <ac:cxnSpMk id="119" creationId="{CD7B62FD-4CD5-928B-071F-F57A06694347}"/>
          </ac:cxnSpMkLst>
        </pc:cxnChg>
        <pc:cxnChg chg="mod">
          <ac:chgData name="Hixson, Lorraine" userId="c5a16fae-545d-4240-8d50-bb38b1c97d86" providerId="ADAL" clId="{D044FF94-BB29-49E6-9B14-C6A35E4852BB}" dt="2024-04-04T00:07:07.685" v="1004"/>
          <ac:cxnSpMkLst>
            <pc:docMk/>
            <pc:sldMk cId="85163512" sldId="2147483114"/>
            <ac:cxnSpMk id="123" creationId="{F5111207-479D-FCB5-41DF-2004F466A08C}"/>
          </ac:cxnSpMkLst>
        </pc:cxnChg>
        <pc:cxnChg chg="add mod">
          <ac:chgData name="Hixson, Lorraine" userId="c5a16fae-545d-4240-8d50-bb38b1c97d86" providerId="ADAL" clId="{D044FF94-BB29-49E6-9B14-C6A35E4852BB}" dt="2024-04-04T00:07:07.685" v="1004"/>
          <ac:cxnSpMkLst>
            <pc:docMk/>
            <pc:sldMk cId="85163512" sldId="2147483114"/>
            <ac:cxnSpMk id="130" creationId="{EFAB984B-0366-C488-493D-ADF72FEAAD08}"/>
          </ac:cxnSpMkLst>
        </pc:cxnChg>
        <pc:cxnChg chg="add mod">
          <ac:chgData name="Hixson, Lorraine" userId="c5a16fae-545d-4240-8d50-bb38b1c97d86" providerId="ADAL" clId="{D044FF94-BB29-49E6-9B14-C6A35E4852BB}" dt="2024-04-04T00:07:07.685" v="1004"/>
          <ac:cxnSpMkLst>
            <pc:docMk/>
            <pc:sldMk cId="85163512" sldId="2147483114"/>
            <ac:cxnSpMk id="131" creationId="{CE3A9AF2-83C6-D6DB-05F2-AF076E1E1A82}"/>
          </ac:cxnSpMkLst>
        </pc:cxnChg>
        <pc:cxnChg chg="add mod">
          <ac:chgData name="Hixson, Lorraine" userId="c5a16fae-545d-4240-8d50-bb38b1c97d86" providerId="ADAL" clId="{D044FF94-BB29-49E6-9B14-C6A35E4852BB}" dt="2024-04-04T00:07:07.685" v="1004"/>
          <ac:cxnSpMkLst>
            <pc:docMk/>
            <pc:sldMk cId="85163512" sldId="2147483114"/>
            <ac:cxnSpMk id="132" creationId="{DBB36686-59AB-B62D-E4FA-7E5AFF48F216}"/>
          </ac:cxnSpMkLst>
        </pc:cxnChg>
        <pc:cxnChg chg="add mod">
          <ac:chgData name="Hixson, Lorraine" userId="c5a16fae-545d-4240-8d50-bb38b1c97d86" providerId="ADAL" clId="{D044FF94-BB29-49E6-9B14-C6A35E4852BB}" dt="2024-04-04T00:07:07.685" v="1004"/>
          <ac:cxnSpMkLst>
            <pc:docMk/>
            <pc:sldMk cId="85163512" sldId="2147483114"/>
            <ac:cxnSpMk id="133" creationId="{BB9F465E-4568-3DFC-0C04-2CC6598B4B4B}"/>
          </ac:cxnSpMkLst>
        </pc:cxnChg>
      </pc:sldChg>
      <pc:sldChg chg="add del">
        <pc:chgData name="Hixson, Lorraine" userId="c5a16fae-545d-4240-8d50-bb38b1c97d86" providerId="ADAL" clId="{D044FF94-BB29-49E6-9B14-C6A35E4852BB}" dt="2024-04-04T00:08:18.139" v="1015" actId="47"/>
        <pc:sldMkLst>
          <pc:docMk/>
          <pc:sldMk cId="997717402" sldId="2147483115"/>
        </pc:sldMkLst>
      </pc:sldChg>
      <pc:sldChg chg="addSp delSp modSp add del mod modNotesTx">
        <pc:chgData name="Hixson, Lorraine" userId="c5a16fae-545d-4240-8d50-bb38b1c97d86" providerId="ADAL" clId="{D044FF94-BB29-49E6-9B14-C6A35E4852BB}" dt="2024-04-04T20:24:02.213" v="2545" actId="47"/>
        <pc:sldMkLst>
          <pc:docMk/>
          <pc:sldMk cId="2920707953" sldId="2147483116"/>
        </pc:sldMkLst>
        <pc:spChg chg="add mod">
          <ac:chgData name="Hixson, Lorraine" userId="c5a16fae-545d-4240-8d50-bb38b1c97d86" providerId="ADAL" clId="{D044FF94-BB29-49E6-9B14-C6A35E4852BB}" dt="2024-04-04T00:08:48.448" v="1018"/>
          <ac:spMkLst>
            <pc:docMk/>
            <pc:sldMk cId="2920707953" sldId="2147483116"/>
            <ac:spMk id="2" creationId="{54242F45-6ECF-EFF4-F776-928660E20015}"/>
          </ac:spMkLst>
        </pc:spChg>
        <pc:spChg chg="mod">
          <ac:chgData name="Hixson, Lorraine" userId="c5a16fae-545d-4240-8d50-bb38b1c97d86" providerId="ADAL" clId="{D044FF94-BB29-49E6-9B14-C6A35E4852BB}" dt="2024-04-04T00:09:22.163" v="1030" actId="20577"/>
          <ac:spMkLst>
            <pc:docMk/>
            <pc:sldMk cId="2920707953" sldId="2147483116"/>
            <ac:spMk id="4" creationId="{C68F1BC2-89AA-C81D-F83F-F1523A1EE607}"/>
          </ac:spMkLst>
        </pc:spChg>
        <pc:spChg chg="add mod">
          <ac:chgData name="Hixson, Lorraine" userId="c5a16fae-545d-4240-8d50-bb38b1c97d86" providerId="ADAL" clId="{D044FF94-BB29-49E6-9B14-C6A35E4852BB}" dt="2024-04-04T00:08:48.448" v="1018"/>
          <ac:spMkLst>
            <pc:docMk/>
            <pc:sldMk cId="2920707953" sldId="2147483116"/>
            <ac:spMk id="7" creationId="{3C974B39-7455-A9A7-22D3-CE181898C1E5}"/>
          </ac:spMkLst>
        </pc:spChg>
        <pc:spChg chg="add mod">
          <ac:chgData name="Hixson, Lorraine" userId="c5a16fae-545d-4240-8d50-bb38b1c97d86" providerId="ADAL" clId="{D044FF94-BB29-49E6-9B14-C6A35E4852BB}" dt="2024-04-04T00:12:37.512" v="1278" actId="164"/>
          <ac:spMkLst>
            <pc:docMk/>
            <pc:sldMk cId="2920707953" sldId="2147483116"/>
            <ac:spMk id="8" creationId="{7BECD91D-626C-CE96-C5D2-2D92A9B66468}"/>
          </ac:spMkLst>
        </pc:spChg>
        <pc:spChg chg="add mod">
          <ac:chgData name="Hixson, Lorraine" userId="c5a16fae-545d-4240-8d50-bb38b1c97d86" providerId="ADAL" clId="{D044FF94-BB29-49E6-9B14-C6A35E4852BB}" dt="2024-04-04T00:08:48.448" v="1018"/>
          <ac:spMkLst>
            <pc:docMk/>
            <pc:sldMk cId="2920707953" sldId="2147483116"/>
            <ac:spMk id="9" creationId="{176FF03E-465A-8A93-A7C3-3C3386203D3C}"/>
          </ac:spMkLst>
        </pc:spChg>
        <pc:spChg chg="add mod">
          <ac:chgData name="Hixson, Lorraine" userId="c5a16fae-545d-4240-8d50-bb38b1c97d86" providerId="ADAL" clId="{D044FF94-BB29-49E6-9B14-C6A35E4852BB}" dt="2024-04-04T00:08:53.396" v="1019"/>
          <ac:spMkLst>
            <pc:docMk/>
            <pc:sldMk cId="2920707953" sldId="2147483116"/>
            <ac:spMk id="10" creationId="{1652CD49-3786-1568-5073-38878721E2F7}"/>
          </ac:spMkLst>
        </pc:spChg>
        <pc:spChg chg="add mod">
          <ac:chgData name="Hixson, Lorraine" userId="c5a16fae-545d-4240-8d50-bb38b1c97d86" providerId="ADAL" clId="{D044FF94-BB29-49E6-9B14-C6A35E4852BB}" dt="2024-04-04T00:12:37.512" v="1278" actId="164"/>
          <ac:spMkLst>
            <pc:docMk/>
            <pc:sldMk cId="2920707953" sldId="2147483116"/>
            <ac:spMk id="12" creationId="{65DF5B7F-CC60-F8CA-5CFD-6377DD68967A}"/>
          </ac:spMkLst>
        </pc:spChg>
        <pc:spChg chg="add mod">
          <ac:chgData name="Hixson, Lorraine" userId="c5a16fae-545d-4240-8d50-bb38b1c97d86" providerId="ADAL" clId="{D044FF94-BB29-49E6-9B14-C6A35E4852BB}" dt="2024-04-04T00:08:48.448" v="1018"/>
          <ac:spMkLst>
            <pc:docMk/>
            <pc:sldMk cId="2920707953" sldId="2147483116"/>
            <ac:spMk id="15" creationId="{D265851D-EBFB-ED46-E841-868EFB8BA473}"/>
          </ac:spMkLst>
        </pc:spChg>
        <pc:spChg chg="add del mod">
          <ac:chgData name="Hixson, Lorraine" userId="c5a16fae-545d-4240-8d50-bb38b1c97d86" providerId="ADAL" clId="{D044FF94-BB29-49E6-9B14-C6A35E4852BB}" dt="2024-04-04T00:11:52.431" v="1102" actId="478"/>
          <ac:spMkLst>
            <pc:docMk/>
            <pc:sldMk cId="2920707953" sldId="2147483116"/>
            <ac:spMk id="16" creationId="{93F4EE97-A0D0-FA95-95E6-C2FFD0A3E352}"/>
          </ac:spMkLst>
        </pc:spChg>
        <pc:spChg chg="add mod">
          <ac:chgData name="Hixson, Lorraine" userId="c5a16fae-545d-4240-8d50-bb38b1c97d86" providerId="ADAL" clId="{D044FF94-BB29-49E6-9B14-C6A35E4852BB}" dt="2024-04-04T00:12:56.611" v="1280" actId="14100"/>
          <ac:spMkLst>
            <pc:docMk/>
            <pc:sldMk cId="2920707953" sldId="2147483116"/>
            <ac:spMk id="17" creationId="{5B6D79DA-E5FD-CEDA-4C75-CD03C3CD5230}"/>
          </ac:spMkLst>
        </pc:spChg>
        <pc:spChg chg="add mod">
          <ac:chgData name="Hixson, Lorraine" userId="c5a16fae-545d-4240-8d50-bb38b1c97d86" providerId="ADAL" clId="{D044FF94-BB29-49E6-9B14-C6A35E4852BB}" dt="2024-04-04T00:12:00.827" v="1103"/>
          <ac:spMkLst>
            <pc:docMk/>
            <pc:sldMk cId="2920707953" sldId="2147483116"/>
            <ac:spMk id="19" creationId="{0D35B7BC-0C8F-7793-92F9-7DDAE9D8962E}"/>
          </ac:spMkLst>
        </pc:spChg>
        <pc:spChg chg="add mod">
          <ac:chgData name="Hixson, Lorraine" userId="c5a16fae-545d-4240-8d50-bb38b1c97d86" providerId="ADAL" clId="{D044FF94-BB29-49E6-9B14-C6A35E4852BB}" dt="2024-04-04T00:08:48.448" v="1018"/>
          <ac:spMkLst>
            <pc:docMk/>
            <pc:sldMk cId="2920707953" sldId="2147483116"/>
            <ac:spMk id="20" creationId="{49F7DA85-A6AC-E7C2-9AA9-5753DEA71B91}"/>
          </ac:spMkLst>
        </pc:spChg>
        <pc:spChg chg="add mod">
          <ac:chgData name="Hixson, Lorraine" userId="c5a16fae-545d-4240-8d50-bb38b1c97d86" providerId="ADAL" clId="{D044FF94-BB29-49E6-9B14-C6A35E4852BB}" dt="2024-04-04T00:12:48.869" v="1279"/>
          <ac:spMkLst>
            <pc:docMk/>
            <pc:sldMk cId="2920707953" sldId="2147483116"/>
            <ac:spMk id="23" creationId="{3D89A24F-8E55-2A87-77C0-3EEBB39DEC94}"/>
          </ac:spMkLst>
        </pc:spChg>
        <pc:grpChg chg="add mod">
          <ac:chgData name="Hixson, Lorraine" userId="c5a16fae-545d-4240-8d50-bb38b1c97d86" providerId="ADAL" clId="{D044FF94-BB29-49E6-9B14-C6A35E4852BB}" dt="2024-04-04T00:12:37.512" v="1278" actId="164"/>
          <ac:grpSpMkLst>
            <pc:docMk/>
            <pc:sldMk cId="2920707953" sldId="2147483116"/>
            <ac:grpSpMk id="21" creationId="{04BAF1A6-C587-E3D2-C781-B9959C229DDB}"/>
          </ac:grpSpMkLst>
        </pc:grpChg>
        <pc:picChg chg="add mod">
          <ac:chgData name="Hixson, Lorraine" userId="c5a16fae-545d-4240-8d50-bb38b1c97d86" providerId="ADAL" clId="{D044FF94-BB29-49E6-9B14-C6A35E4852BB}" dt="2024-04-04T00:08:48.448" v="1018"/>
          <ac:picMkLst>
            <pc:docMk/>
            <pc:sldMk cId="2920707953" sldId="2147483116"/>
            <ac:picMk id="3" creationId="{D58D6F15-867D-3E8B-64EB-8E2096FFDD4D}"/>
          </ac:picMkLst>
        </pc:picChg>
        <pc:picChg chg="add mod">
          <ac:chgData name="Hixson, Lorraine" userId="c5a16fae-545d-4240-8d50-bb38b1c97d86" providerId="ADAL" clId="{D044FF94-BB29-49E6-9B14-C6A35E4852BB}" dt="2024-04-04T00:08:48.448" v="1018"/>
          <ac:picMkLst>
            <pc:docMk/>
            <pc:sldMk cId="2920707953" sldId="2147483116"/>
            <ac:picMk id="5" creationId="{603A465B-4349-0AA1-AC5A-D83A436A9E14}"/>
          </ac:picMkLst>
        </pc:picChg>
        <pc:picChg chg="add mod">
          <ac:chgData name="Hixson, Lorraine" userId="c5a16fae-545d-4240-8d50-bb38b1c97d86" providerId="ADAL" clId="{D044FF94-BB29-49E6-9B14-C6A35E4852BB}" dt="2024-04-04T00:08:48.448" v="1018"/>
          <ac:picMkLst>
            <pc:docMk/>
            <pc:sldMk cId="2920707953" sldId="2147483116"/>
            <ac:picMk id="6" creationId="{4B476AC2-C23B-BBD0-F410-DBCBDE4C1BFC}"/>
          </ac:picMkLst>
        </pc:picChg>
        <pc:picChg chg="add mod">
          <ac:chgData name="Hixson, Lorraine" userId="c5a16fae-545d-4240-8d50-bb38b1c97d86" providerId="ADAL" clId="{D044FF94-BB29-49E6-9B14-C6A35E4852BB}" dt="2024-04-04T00:08:53.396" v="1019"/>
          <ac:picMkLst>
            <pc:docMk/>
            <pc:sldMk cId="2920707953" sldId="2147483116"/>
            <ac:picMk id="11" creationId="{066C5F14-317C-7463-B75C-847E58471670}"/>
          </ac:picMkLst>
        </pc:picChg>
        <pc:picChg chg="add mod">
          <ac:chgData name="Hixson, Lorraine" userId="c5a16fae-545d-4240-8d50-bb38b1c97d86" providerId="ADAL" clId="{D044FF94-BB29-49E6-9B14-C6A35E4852BB}" dt="2024-04-04T00:08:53.396" v="1019"/>
          <ac:picMkLst>
            <pc:docMk/>
            <pc:sldMk cId="2920707953" sldId="2147483116"/>
            <ac:picMk id="13" creationId="{CDE12630-E2FD-838B-6B84-2C0B20D69FB5}"/>
          </ac:picMkLst>
        </pc:picChg>
        <pc:picChg chg="add del mod">
          <ac:chgData name="Hixson, Lorraine" userId="c5a16fae-545d-4240-8d50-bb38b1c97d86" providerId="ADAL" clId="{D044FF94-BB29-49E6-9B14-C6A35E4852BB}" dt="2024-04-04T00:11:52.431" v="1102" actId="478"/>
          <ac:picMkLst>
            <pc:docMk/>
            <pc:sldMk cId="2920707953" sldId="2147483116"/>
            <ac:picMk id="14" creationId="{5944CD40-2CB0-D5F2-877A-CCBB9DF44BD8}"/>
          </ac:picMkLst>
        </pc:picChg>
        <pc:picChg chg="add mod">
          <ac:chgData name="Hixson, Lorraine" userId="c5a16fae-545d-4240-8d50-bb38b1c97d86" providerId="ADAL" clId="{D044FF94-BB29-49E6-9B14-C6A35E4852BB}" dt="2024-04-04T00:12:30.405" v="1276" actId="1037"/>
          <ac:picMkLst>
            <pc:docMk/>
            <pc:sldMk cId="2920707953" sldId="2147483116"/>
            <ac:picMk id="18" creationId="{B854521D-D9DC-D7C0-A320-930412BB9821}"/>
          </ac:picMkLst>
        </pc:picChg>
        <pc:picChg chg="add mod">
          <ac:chgData name="Hixson, Lorraine" userId="c5a16fae-545d-4240-8d50-bb38b1c97d86" providerId="ADAL" clId="{D044FF94-BB29-49E6-9B14-C6A35E4852BB}" dt="2024-04-04T00:12:48.869" v="1279"/>
          <ac:picMkLst>
            <pc:docMk/>
            <pc:sldMk cId="2920707953" sldId="2147483116"/>
            <ac:picMk id="22" creationId="{1BC03884-D82F-BD01-F4E4-17A2DA9AD232}"/>
          </ac:picMkLst>
        </pc:picChg>
      </pc:sldChg>
      <pc:sldChg chg="addSp delSp modSp add del mod modShow addCm delCm modCm modNotesTx">
        <pc:chgData name="Hixson, Lorraine" userId="c5a16fae-545d-4240-8d50-bb38b1c97d86" providerId="ADAL" clId="{D044FF94-BB29-49E6-9B14-C6A35E4852BB}" dt="2024-04-04T18:18:41.058" v="2461" actId="47"/>
        <pc:sldMkLst>
          <pc:docMk/>
          <pc:sldMk cId="1026178219" sldId="2147483117"/>
        </pc:sldMkLst>
        <pc:spChg chg="add mod">
          <ac:chgData name="Hixson, Lorraine" userId="c5a16fae-545d-4240-8d50-bb38b1c97d86" providerId="ADAL" clId="{D044FF94-BB29-49E6-9B14-C6A35E4852BB}" dt="2024-04-04T00:13:38.808" v="1283"/>
          <ac:spMkLst>
            <pc:docMk/>
            <pc:sldMk cId="1026178219" sldId="2147483117"/>
            <ac:spMk id="2" creationId="{C572C6FC-1368-3951-FEF2-56CB35C87D2D}"/>
          </ac:spMkLst>
        </pc:spChg>
        <pc:spChg chg="add mod">
          <ac:chgData name="Hixson, Lorraine" userId="c5a16fae-545d-4240-8d50-bb38b1c97d86" providerId="ADAL" clId="{D044FF94-BB29-49E6-9B14-C6A35E4852BB}" dt="2024-04-04T00:13:38.808" v="1283"/>
          <ac:spMkLst>
            <pc:docMk/>
            <pc:sldMk cId="1026178219" sldId="2147483117"/>
            <ac:spMk id="3" creationId="{8E20D793-CF07-87F0-79C9-2A2BB747D5B3}"/>
          </ac:spMkLst>
        </pc:spChg>
        <pc:spChg chg="del">
          <ac:chgData name="Hixson, Lorraine" userId="c5a16fae-545d-4240-8d50-bb38b1c97d86" providerId="ADAL" clId="{D044FF94-BB29-49E6-9B14-C6A35E4852BB}" dt="2024-04-04T00:13:47.792" v="1284" actId="478"/>
          <ac:spMkLst>
            <pc:docMk/>
            <pc:sldMk cId="1026178219" sldId="2147483117"/>
            <ac:spMk id="4" creationId="{C758CC5E-4348-E04E-53A3-145C09BE02C7}"/>
          </ac:spMkLst>
        </pc:spChg>
        <pc:spChg chg="add mod">
          <ac:chgData name="Hixson, Lorraine" userId="c5a16fae-545d-4240-8d50-bb38b1c97d86" providerId="ADAL" clId="{D044FF94-BB29-49E6-9B14-C6A35E4852BB}" dt="2024-04-04T17:43:46.856" v="2259" actId="20577"/>
          <ac:spMkLst>
            <pc:docMk/>
            <pc:sldMk cId="1026178219" sldId="2147483117"/>
            <ac:spMk id="4" creationId="{DF55E35A-FF70-9011-6BF7-BD0967696CA1}"/>
          </ac:spMkLst>
        </pc:spChg>
        <pc:spChg chg="add mod">
          <ac:chgData name="Hixson, Lorraine" userId="c5a16fae-545d-4240-8d50-bb38b1c97d86" providerId="ADAL" clId="{D044FF94-BB29-49E6-9B14-C6A35E4852BB}" dt="2024-04-04T00:13:38.808" v="1283"/>
          <ac:spMkLst>
            <pc:docMk/>
            <pc:sldMk cId="1026178219" sldId="2147483117"/>
            <ac:spMk id="5" creationId="{5BB08D18-B127-C912-EF5D-996A4AE4553E}"/>
          </ac:spMkLst>
        </pc:spChg>
        <pc:spChg chg="add mod">
          <ac:chgData name="Hixson, Lorraine" userId="c5a16fae-545d-4240-8d50-bb38b1c97d86" providerId="ADAL" clId="{D044FF94-BB29-49E6-9B14-C6A35E4852BB}" dt="2024-04-04T00:13:38.808" v="1283"/>
          <ac:spMkLst>
            <pc:docMk/>
            <pc:sldMk cId="1026178219" sldId="2147483117"/>
            <ac:spMk id="6" creationId="{27163477-7AEE-CB11-41A3-C2E177A19560}"/>
          </ac:spMkLst>
        </pc:spChg>
        <pc:spChg chg="add mod">
          <ac:chgData name="Hixson, Lorraine" userId="c5a16fae-545d-4240-8d50-bb38b1c97d86" providerId="ADAL" clId="{D044FF94-BB29-49E6-9B14-C6A35E4852BB}" dt="2024-04-04T00:13:38.808" v="1283"/>
          <ac:spMkLst>
            <pc:docMk/>
            <pc:sldMk cId="1026178219" sldId="2147483117"/>
            <ac:spMk id="7" creationId="{178713B0-D9BB-3BF4-BCC0-D8FB8336F0CA}"/>
          </ac:spMkLst>
        </pc:spChg>
        <pc:spChg chg="add mod">
          <ac:chgData name="Hixson, Lorraine" userId="c5a16fae-545d-4240-8d50-bb38b1c97d86" providerId="ADAL" clId="{D044FF94-BB29-49E6-9B14-C6A35E4852BB}" dt="2024-04-04T00:13:38.808" v="1283"/>
          <ac:spMkLst>
            <pc:docMk/>
            <pc:sldMk cId="1026178219" sldId="2147483117"/>
            <ac:spMk id="8" creationId="{78CB86D3-D728-A3D6-C0B6-C298CAE328A9}"/>
          </ac:spMkLst>
        </pc:spChg>
        <pc:spChg chg="add mod">
          <ac:chgData name="Hixson, Lorraine" userId="c5a16fae-545d-4240-8d50-bb38b1c97d86" providerId="ADAL" clId="{D044FF94-BB29-49E6-9B14-C6A35E4852BB}" dt="2024-04-04T00:13:38.808" v="1283"/>
          <ac:spMkLst>
            <pc:docMk/>
            <pc:sldMk cId="1026178219" sldId="2147483117"/>
            <ac:spMk id="9" creationId="{5428B0B0-FA5C-EB19-D250-39C4F62E61FA}"/>
          </ac:spMkLst>
        </pc:spChg>
        <pc:spChg chg="add mod">
          <ac:chgData name="Hixson, Lorraine" userId="c5a16fae-545d-4240-8d50-bb38b1c97d86" providerId="ADAL" clId="{D044FF94-BB29-49E6-9B14-C6A35E4852BB}" dt="2024-04-04T00:13:38.808" v="1283"/>
          <ac:spMkLst>
            <pc:docMk/>
            <pc:sldMk cId="1026178219" sldId="2147483117"/>
            <ac:spMk id="10" creationId="{173878A4-E7E7-370E-DEED-1B71EC41CF99}"/>
          </ac:spMkLst>
        </pc:spChg>
        <pc:spChg chg="add mod">
          <ac:chgData name="Hixson, Lorraine" userId="c5a16fae-545d-4240-8d50-bb38b1c97d86" providerId="ADAL" clId="{D044FF94-BB29-49E6-9B14-C6A35E4852BB}" dt="2024-04-04T00:13:38.808" v="1283"/>
          <ac:spMkLst>
            <pc:docMk/>
            <pc:sldMk cId="1026178219" sldId="2147483117"/>
            <ac:spMk id="11" creationId="{3EFF9D49-9C20-071D-2729-F67E0F4741EB}"/>
          </ac:spMkLst>
        </pc:spChg>
        <pc:spChg chg="add mod">
          <ac:chgData name="Hixson, Lorraine" userId="c5a16fae-545d-4240-8d50-bb38b1c97d86" providerId="ADAL" clId="{D044FF94-BB29-49E6-9B14-C6A35E4852BB}" dt="2024-04-04T00:13:38.808" v="1283"/>
          <ac:spMkLst>
            <pc:docMk/>
            <pc:sldMk cId="1026178219" sldId="2147483117"/>
            <ac:spMk id="12" creationId="{05837166-9625-1E7E-7EBF-049BE4547557}"/>
          </ac:spMkLst>
        </pc:spChg>
        <pc:spChg chg="add mod">
          <ac:chgData name="Hixson, Lorraine" userId="c5a16fae-545d-4240-8d50-bb38b1c97d86" providerId="ADAL" clId="{D044FF94-BB29-49E6-9B14-C6A35E4852BB}" dt="2024-04-04T00:13:38.808" v="1283"/>
          <ac:spMkLst>
            <pc:docMk/>
            <pc:sldMk cId="1026178219" sldId="2147483117"/>
            <ac:spMk id="13" creationId="{AB5B9CCF-AD07-2B52-8647-082565BB9385}"/>
          </ac:spMkLst>
        </pc:spChg>
        <pc:spChg chg="add mod">
          <ac:chgData name="Hixson, Lorraine" userId="c5a16fae-545d-4240-8d50-bb38b1c97d86" providerId="ADAL" clId="{D044FF94-BB29-49E6-9B14-C6A35E4852BB}" dt="2024-04-04T00:13:38.808" v="1283"/>
          <ac:spMkLst>
            <pc:docMk/>
            <pc:sldMk cId="1026178219" sldId="2147483117"/>
            <ac:spMk id="14" creationId="{32182E0F-D765-E2FB-995A-CB3C8FD003EA}"/>
          </ac:spMkLst>
        </pc:spChg>
        <pc:spChg chg="add mod">
          <ac:chgData name="Hixson, Lorraine" userId="c5a16fae-545d-4240-8d50-bb38b1c97d86" providerId="ADAL" clId="{D044FF94-BB29-49E6-9B14-C6A35E4852BB}" dt="2024-04-04T17:43:38.159" v="2256" actId="20577"/>
          <ac:spMkLst>
            <pc:docMk/>
            <pc:sldMk cId="1026178219" sldId="2147483117"/>
            <ac:spMk id="15" creationId="{5807D146-2834-A51A-B558-09A2F5C74018}"/>
          </ac:spMkLst>
        </pc:spChg>
        <pc:spChg chg="add mod">
          <ac:chgData name="Hixson, Lorraine" userId="c5a16fae-545d-4240-8d50-bb38b1c97d86" providerId="ADAL" clId="{D044FF94-BB29-49E6-9B14-C6A35E4852BB}" dt="2024-04-04T17:43:57.029" v="2263" actId="20577"/>
          <ac:spMkLst>
            <pc:docMk/>
            <pc:sldMk cId="1026178219" sldId="2147483117"/>
            <ac:spMk id="16" creationId="{930485BE-3533-D3EB-B6D7-7B02494D392A}"/>
          </ac:spMkLst>
        </pc:spChg>
        <pc:spChg chg="add mod">
          <ac:chgData name="Hixson, Lorraine" userId="c5a16fae-545d-4240-8d50-bb38b1c97d86" providerId="ADAL" clId="{D044FF94-BB29-49E6-9B14-C6A35E4852BB}" dt="2024-04-04T17:44:07.279" v="2266"/>
          <ac:spMkLst>
            <pc:docMk/>
            <pc:sldMk cId="1026178219" sldId="2147483117"/>
            <ac:spMk id="17" creationId="{478486B0-12BB-E6AF-9165-83BEB7B133A2}"/>
          </ac:spMkLst>
        </pc:spChg>
        <pc:spChg chg="add mod">
          <ac:chgData name="Hixson, Lorraine" userId="c5a16fae-545d-4240-8d50-bb38b1c97d86" providerId="ADAL" clId="{D044FF94-BB29-49E6-9B14-C6A35E4852BB}" dt="2024-04-04T17:29:54.383" v="1946" actId="554"/>
          <ac:spMkLst>
            <pc:docMk/>
            <pc:sldMk cId="1026178219" sldId="2147483117"/>
            <ac:spMk id="18" creationId="{745BF1BB-0638-B63E-BC7A-2123F2C98214}"/>
          </ac:spMkLst>
        </pc:spChg>
        <pc:spChg chg="add mod">
          <ac:chgData name="Hixson, Lorraine" userId="c5a16fae-545d-4240-8d50-bb38b1c97d86" providerId="ADAL" clId="{D044FF94-BB29-49E6-9B14-C6A35E4852BB}" dt="2024-04-04T17:29:54.383" v="1946" actId="554"/>
          <ac:spMkLst>
            <pc:docMk/>
            <pc:sldMk cId="1026178219" sldId="2147483117"/>
            <ac:spMk id="19" creationId="{D3E70A48-7DB6-116A-B8D9-212C472A62B5}"/>
          </ac:spMkLst>
        </pc:spChg>
        <pc:spChg chg="add mod">
          <ac:chgData name="Hixson, Lorraine" userId="c5a16fae-545d-4240-8d50-bb38b1c97d86" providerId="ADAL" clId="{D044FF94-BB29-49E6-9B14-C6A35E4852BB}" dt="2024-04-04T00:13:38.808" v="1283"/>
          <ac:spMkLst>
            <pc:docMk/>
            <pc:sldMk cId="1026178219" sldId="2147483117"/>
            <ac:spMk id="20" creationId="{EBE80840-F7E2-F1CD-CC81-1B20E0C48188}"/>
          </ac:spMkLst>
        </pc:spChg>
        <pc:spChg chg="add mod">
          <ac:chgData name="Hixson, Lorraine" userId="c5a16fae-545d-4240-8d50-bb38b1c97d86" providerId="ADAL" clId="{D044FF94-BB29-49E6-9B14-C6A35E4852BB}" dt="2024-04-04T00:13:38.808" v="1283"/>
          <ac:spMkLst>
            <pc:docMk/>
            <pc:sldMk cId="1026178219" sldId="2147483117"/>
            <ac:spMk id="21" creationId="{B4299B72-4A2E-0F2A-177C-320676EF405C}"/>
          </ac:spMkLst>
        </pc:spChg>
        <pc:spChg chg="add mod">
          <ac:chgData name="Hixson, Lorraine" userId="c5a16fae-545d-4240-8d50-bb38b1c97d86" providerId="ADAL" clId="{D044FF94-BB29-49E6-9B14-C6A35E4852BB}" dt="2024-04-04T00:13:38.808" v="1283"/>
          <ac:spMkLst>
            <pc:docMk/>
            <pc:sldMk cId="1026178219" sldId="2147483117"/>
            <ac:spMk id="22" creationId="{E5675F73-C165-7050-FFDE-BF86B7CD7479}"/>
          </ac:spMkLst>
        </pc:spChg>
        <pc:spChg chg="add mod">
          <ac:chgData name="Hixson, Lorraine" userId="c5a16fae-545d-4240-8d50-bb38b1c97d86" providerId="ADAL" clId="{D044FF94-BB29-49E6-9B14-C6A35E4852BB}" dt="2024-04-04T17:29:54.383" v="1946" actId="554"/>
          <ac:spMkLst>
            <pc:docMk/>
            <pc:sldMk cId="1026178219" sldId="2147483117"/>
            <ac:spMk id="23" creationId="{36B11244-DA46-61A8-A939-AEE128520159}"/>
          </ac:spMkLst>
        </pc:spChg>
        <pc:spChg chg="add mod">
          <ac:chgData name="Hixson, Lorraine" userId="c5a16fae-545d-4240-8d50-bb38b1c97d86" providerId="ADAL" clId="{D044FF94-BB29-49E6-9B14-C6A35E4852BB}" dt="2024-04-04T00:13:38.808" v="1283"/>
          <ac:spMkLst>
            <pc:docMk/>
            <pc:sldMk cId="1026178219" sldId="2147483117"/>
            <ac:spMk id="24" creationId="{A63445FB-6D5E-57D4-5E90-38AE931AF44F}"/>
          </ac:spMkLst>
        </pc:spChg>
        <pc:spChg chg="add mod">
          <ac:chgData name="Hixson, Lorraine" userId="c5a16fae-545d-4240-8d50-bb38b1c97d86" providerId="ADAL" clId="{D044FF94-BB29-49E6-9B14-C6A35E4852BB}" dt="2024-04-04T00:13:38.808" v="1283"/>
          <ac:spMkLst>
            <pc:docMk/>
            <pc:sldMk cId="1026178219" sldId="2147483117"/>
            <ac:spMk id="25" creationId="{3C2E7E77-38C4-9808-6903-71C5894B74E1}"/>
          </ac:spMkLst>
        </pc:spChg>
        <pc:spChg chg="add mod">
          <ac:chgData name="Hixson, Lorraine" userId="c5a16fae-545d-4240-8d50-bb38b1c97d86" providerId="ADAL" clId="{D044FF94-BB29-49E6-9B14-C6A35E4852BB}" dt="2024-04-04T17:34:31.104" v="2135" actId="553"/>
          <ac:spMkLst>
            <pc:docMk/>
            <pc:sldMk cId="1026178219" sldId="2147483117"/>
            <ac:spMk id="26" creationId="{3B55ABBC-1239-4C4F-B832-C49E243EBEB4}"/>
          </ac:spMkLst>
        </pc:spChg>
        <pc:spChg chg="add mod">
          <ac:chgData name="Hixson, Lorraine" userId="c5a16fae-545d-4240-8d50-bb38b1c97d86" providerId="ADAL" clId="{D044FF94-BB29-49E6-9B14-C6A35E4852BB}" dt="2024-04-04T17:34:31.104" v="2135" actId="553"/>
          <ac:spMkLst>
            <pc:docMk/>
            <pc:sldMk cId="1026178219" sldId="2147483117"/>
            <ac:spMk id="27" creationId="{7950E380-B594-5374-857B-48E131C26AA9}"/>
          </ac:spMkLst>
        </pc:spChg>
        <pc:spChg chg="add mod">
          <ac:chgData name="Hixson, Lorraine" userId="c5a16fae-545d-4240-8d50-bb38b1c97d86" providerId="ADAL" clId="{D044FF94-BB29-49E6-9B14-C6A35E4852BB}" dt="2024-04-04T17:34:31.104" v="2135" actId="553"/>
          <ac:spMkLst>
            <pc:docMk/>
            <pc:sldMk cId="1026178219" sldId="2147483117"/>
            <ac:spMk id="28" creationId="{D9CB1157-23DA-D2ED-9C73-B24D020832F0}"/>
          </ac:spMkLst>
        </pc:spChg>
        <pc:spChg chg="add mod">
          <ac:chgData name="Hixson, Lorraine" userId="c5a16fae-545d-4240-8d50-bb38b1c97d86" providerId="ADAL" clId="{D044FF94-BB29-49E6-9B14-C6A35E4852BB}" dt="2024-04-04T17:44:11.579" v="2267"/>
          <ac:spMkLst>
            <pc:docMk/>
            <pc:sldMk cId="1026178219" sldId="2147483117"/>
            <ac:spMk id="29" creationId="{A3D4D1C6-4D11-58FF-1898-F02FE16B3839}"/>
          </ac:spMkLst>
        </pc:spChg>
        <pc:spChg chg="add mod">
          <ac:chgData name="Hixson, Lorraine" userId="c5a16fae-545d-4240-8d50-bb38b1c97d86" providerId="ADAL" clId="{D044FF94-BB29-49E6-9B14-C6A35E4852BB}" dt="2024-04-04T17:30:26.811" v="1947" actId="554"/>
          <ac:spMkLst>
            <pc:docMk/>
            <pc:sldMk cId="1026178219" sldId="2147483117"/>
            <ac:spMk id="30" creationId="{82CBA1D6-855F-C483-5DD9-7DA4518F9204}"/>
          </ac:spMkLst>
        </pc:spChg>
        <pc:spChg chg="add mod">
          <ac:chgData name="Hixson, Lorraine" userId="c5a16fae-545d-4240-8d50-bb38b1c97d86" providerId="ADAL" clId="{D044FF94-BB29-49E6-9B14-C6A35E4852BB}" dt="2024-04-04T17:30:26.811" v="1947" actId="554"/>
          <ac:spMkLst>
            <pc:docMk/>
            <pc:sldMk cId="1026178219" sldId="2147483117"/>
            <ac:spMk id="31" creationId="{1AC32402-8703-533E-87F0-7F50591D9CB9}"/>
          </ac:spMkLst>
        </pc:spChg>
        <pc:spChg chg="add mod">
          <ac:chgData name="Hixson, Lorraine" userId="c5a16fae-545d-4240-8d50-bb38b1c97d86" providerId="ADAL" clId="{D044FF94-BB29-49E6-9B14-C6A35E4852BB}" dt="2024-04-04T17:30:35.988" v="1948" actId="555"/>
          <ac:spMkLst>
            <pc:docMk/>
            <pc:sldMk cId="1026178219" sldId="2147483117"/>
            <ac:spMk id="32" creationId="{E4D78BC1-9694-ABB3-BDF0-830AC72380C9}"/>
          </ac:spMkLst>
        </pc:spChg>
        <pc:spChg chg="add mod">
          <ac:chgData name="Hixson, Lorraine" userId="c5a16fae-545d-4240-8d50-bb38b1c97d86" providerId="ADAL" clId="{D044FF94-BB29-49E6-9B14-C6A35E4852BB}" dt="2024-04-04T17:30:26.811" v="1947" actId="554"/>
          <ac:spMkLst>
            <pc:docMk/>
            <pc:sldMk cId="1026178219" sldId="2147483117"/>
            <ac:spMk id="33" creationId="{5FF51012-5FBD-46F2-3666-2CF2D0972C95}"/>
          </ac:spMkLst>
        </pc:spChg>
        <pc:spChg chg="add mod">
          <ac:chgData name="Hixson, Lorraine" userId="c5a16fae-545d-4240-8d50-bb38b1c97d86" providerId="ADAL" clId="{D044FF94-BB29-49E6-9B14-C6A35E4852BB}" dt="2024-04-04T17:34:43.696" v="2138" actId="1036"/>
          <ac:spMkLst>
            <pc:docMk/>
            <pc:sldMk cId="1026178219" sldId="2147483117"/>
            <ac:spMk id="34" creationId="{C6CE95F7-419C-E73B-D1F9-083D9F85BB8C}"/>
          </ac:spMkLst>
        </pc:spChg>
        <pc:spChg chg="add mod">
          <ac:chgData name="Hixson, Lorraine" userId="c5a16fae-545d-4240-8d50-bb38b1c97d86" providerId="ADAL" clId="{D044FF94-BB29-49E6-9B14-C6A35E4852BB}" dt="2024-04-04T17:30:26.811" v="1947" actId="554"/>
          <ac:spMkLst>
            <pc:docMk/>
            <pc:sldMk cId="1026178219" sldId="2147483117"/>
            <ac:spMk id="35" creationId="{4CF6C91F-B4BD-1906-627D-8DA831DC54BB}"/>
          </ac:spMkLst>
        </pc:spChg>
        <pc:spChg chg="add mod">
          <ac:chgData name="Hixson, Lorraine" userId="c5a16fae-545d-4240-8d50-bb38b1c97d86" providerId="ADAL" clId="{D044FF94-BB29-49E6-9B14-C6A35E4852BB}" dt="2024-04-04T17:35:08.111" v="2139" actId="14100"/>
          <ac:spMkLst>
            <pc:docMk/>
            <pc:sldMk cId="1026178219" sldId="2147483117"/>
            <ac:spMk id="36" creationId="{7AE0BEFB-7600-AE8B-5FA0-A5BD0D26CC5F}"/>
          </ac:spMkLst>
        </pc:spChg>
        <pc:spChg chg="add mod">
          <ac:chgData name="Hixson, Lorraine" userId="c5a16fae-545d-4240-8d50-bb38b1c97d86" providerId="ADAL" clId="{D044FF94-BB29-49E6-9B14-C6A35E4852BB}" dt="2024-04-04T17:34:31.104" v="2135" actId="553"/>
          <ac:spMkLst>
            <pc:docMk/>
            <pc:sldMk cId="1026178219" sldId="2147483117"/>
            <ac:spMk id="37" creationId="{79AF49A4-26D1-AEA9-7A2A-56C0790EF5AA}"/>
          </ac:spMkLst>
        </pc:spChg>
        <pc:spChg chg="add mod">
          <ac:chgData name="Hixson, Lorraine" userId="c5a16fae-545d-4240-8d50-bb38b1c97d86" providerId="ADAL" clId="{D044FF94-BB29-49E6-9B14-C6A35E4852BB}" dt="2024-04-04T17:35:25.453" v="2141" actId="14100"/>
          <ac:spMkLst>
            <pc:docMk/>
            <pc:sldMk cId="1026178219" sldId="2147483117"/>
            <ac:spMk id="38" creationId="{D3E1C34C-28DD-CD9C-8942-EC77C2A4B584}"/>
          </ac:spMkLst>
        </pc:spChg>
        <pc:spChg chg="add mod">
          <ac:chgData name="Hixson, Lorraine" userId="c5a16fae-545d-4240-8d50-bb38b1c97d86" providerId="ADAL" clId="{D044FF94-BB29-49E6-9B14-C6A35E4852BB}" dt="2024-04-04T17:32:04.989" v="1950" actId="554"/>
          <ac:spMkLst>
            <pc:docMk/>
            <pc:sldMk cId="1026178219" sldId="2147483117"/>
            <ac:spMk id="39" creationId="{8482DFDF-ED2A-68B0-52EB-39EB6CB71DA5}"/>
          </ac:spMkLst>
        </pc:spChg>
        <pc:spChg chg="add mod">
          <ac:chgData name="Hixson, Lorraine" userId="c5a16fae-545d-4240-8d50-bb38b1c97d86" providerId="ADAL" clId="{D044FF94-BB29-49E6-9B14-C6A35E4852BB}" dt="2024-04-04T17:32:04.989" v="1950" actId="554"/>
          <ac:spMkLst>
            <pc:docMk/>
            <pc:sldMk cId="1026178219" sldId="2147483117"/>
            <ac:spMk id="40" creationId="{A2D91A8B-7962-9C0C-47A1-7FDF24663E34}"/>
          </ac:spMkLst>
        </pc:spChg>
        <pc:spChg chg="add mod">
          <ac:chgData name="Hixson, Lorraine" userId="c5a16fae-545d-4240-8d50-bb38b1c97d86" providerId="ADAL" clId="{D044FF94-BB29-49E6-9B14-C6A35E4852BB}" dt="2024-04-04T17:32:24.406" v="1952" actId="555"/>
          <ac:spMkLst>
            <pc:docMk/>
            <pc:sldMk cId="1026178219" sldId="2147483117"/>
            <ac:spMk id="41" creationId="{396ACDA5-A9D9-DAB8-D730-F9655BE242D0}"/>
          </ac:spMkLst>
        </pc:spChg>
        <pc:spChg chg="add mod">
          <ac:chgData name="Hixson, Lorraine" userId="c5a16fae-545d-4240-8d50-bb38b1c97d86" providerId="ADAL" clId="{D044FF94-BB29-49E6-9B14-C6A35E4852BB}" dt="2024-04-04T17:32:04.989" v="1950" actId="554"/>
          <ac:spMkLst>
            <pc:docMk/>
            <pc:sldMk cId="1026178219" sldId="2147483117"/>
            <ac:spMk id="42" creationId="{187CBADC-FA0C-9896-19A4-610B34B842E3}"/>
          </ac:spMkLst>
        </pc:spChg>
        <pc:spChg chg="add mod">
          <ac:chgData name="Hixson, Lorraine" userId="c5a16fae-545d-4240-8d50-bb38b1c97d86" providerId="ADAL" clId="{D044FF94-BB29-49E6-9B14-C6A35E4852BB}" dt="2024-04-04T17:42:58.223" v="2252"/>
          <ac:spMkLst>
            <pc:docMk/>
            <pc:sldMk cId="1026178219" sldId="2147483117"/>
            <ac:spMk id="43" creationId="{080714DD-2D86-5D22-D43B-7DBB29F7883D}"/>
          </ac:spMkLst>
        </pc:spChg>
        <pc:spChg chg="add mod">
          <ac:chgData name="Hixson, Lorraine" userId="c5a16fae-545d-4240-8d50-bb38b1c97d86" providerId="ADAL" clId="{D044FF94-BB29-49E6-9B14-C6A35E4852BB}" dt="2024-04-04T17:32:24.406" v="1952" actId="555"/>
          <ac:spMkLst>
            <pc:docMk/>
            <pc:sldMk cId="1026178219" sldId="2147483117"/>
            <ac:spMk id="44" creationId="{01FAA407-DFD2-18F4-3094-AB917A845C55}"/>
          </ac:spMkLst>
        </pc:spChg>
        <pc:spChg chg="add mod">
          <ac:chgData name="Hixson, Lorraine" userId="c5a16fae-545d-4240-8d50-bb38b1c97d86" providerId="ADAL" clId="{D044FF94-BB29-49E6-9B14-C6A35E4852BB}" dt="2024-04-04T17:32:04.989" v="1950" actId="554"/>
          <ac:spMkLst>
            <pc:docMk/>
            <pc:sldMk cId="1026178219" sldId="2147483117"/>
            <ac:spMk id="45" creationId="{3BE39D8E-E060-C695-8E99-0C553B8D8D01}"/>
          </ac:spMkLst>
        </pc:spChg>
        <pc:spChg chg="add mod">
          <ac:chgData name="Hixson, Lorraine" userId="c5a16fae-545d-4240-8d50-bb38b1c97d86" providerId="ADAL" clId="{D044FF94-BB29-49E6-9B14-C6A35E4852BB}" dt="2024-04-04T17:43:20.585" v="2253"/>
          <ac:spMkLst>
            <pc:docMk/>
            <pc:sldMk cId="1026178219" sldId="2147483117"/>
            <ac:spMk id="46" creationId="{7A423759-2BC1-72D4-F699-C99AEDE21252}"/>
          </ac:spMkLst>
        </pc:spChg>
        <pc:spChg chg="add mod">
          <ac:chgData name="Hixson, Lorraine" userId="c5a16fae-545d-4240-8d50-bb38b1c97d86" providerId="ADAL" clId="{D044FF94-BB29-49E6-9B14-C6A35E4852BB}" dt="2024-04-04T17:34:31.104" v="2135" actId="553"/>
          <ac:spMkLst>
            <pc:docMk/>
            <pc:sldMk cId="1026178219" sldId="2147483117"/>
            <ac:spMk id="47" creationId="{5991AB1A-FF30-228E-54D2-9A50D7A3B061}"/>
          </ac:spMkLst>
        </pc:spChg>
        <pc:spChg chg="add mod">
          <ac:chgData name="Hixson, Lorraine" userId="c5a16fae-545d-4240-8d50-bb38b1c97d86" providerId="ADAL" clId="{D044FF94-BB29-49E6-9B14-C6A35E4852BB}" dt="2024-04-04T17:43:24.204" v="2254" actId="20577"/>
          <ac:spMkLst>
            <pc:docMk/>
            <pc:sldMk cId="1026178219" sldId="2147483117"/>
            <ac:spMk id="48" creationId="{600C00BF-833D-EA2F-D739-47EBFAA92C6A}"/>
          </ac:spMkLst>
        </pc:spChg>
        <pc:spChg chg="add mod">
          <ac:chgData name="Hixson, Lorraine" userId="c5a16fae-545d-4240-8d50-bb38b1c97d86" providerId="ADAL" clId="{D044FF94-BB29-49E6-9B14-C6A35E4852BB}" dt="2024-04-04T17:42:27.730" v="2248"/>
          <ac:spMkLst>
            <pc:docMk/>
            <pc:sldMk cId="1026178219" sldId="2147483117"/>
            <ac:spMk id="49" creationId="{2E465E5B-B64D-2973-3686-0623589F4C4E}"/>
          </ac:spMkLst>
        </pc:spChg>
        <pc:spChg chg="add mod">
          <ac:chgData name="Hixson, Lorraine" userId="c5a16fae-545d-4240-8d50-bb38b1c97d86" providerId="ADAL" clId="{D044FF94-BB29-49E6-9B14-C6A35E4852BB}" dt="2024-04-04T17:38:43.516" v="2148" actId="555"/>
          <ac:spMkLst>
            <pc:docMk/>
            <pc:sldMk cId="1026178219" sldId="2147483117"/>
            <ac:spMk id="50" creationId="{A84FF968-80D4-5CAC-F69E-808C6A58064C}"/>
          </ac:spMkLst>
        </pc:spChg>
        <pc:spChg chg="add mod">
          <ac:chgData name="Hixson, Lorraine" userId="c5a16fae-545d-4240-8d50-bb38b1c97d86" providerId="ADAL" clId="{D044FF94-BB29-49E6-9B14-C6A35E4852BB}" dt="2024-04-04T17:42:33.423" v="2249"/>
          <ac:spMkLst>
            <pc:docMk/>
            <pc:sldMk cId="1026178219" sldId="2147483117"/>
            <ac:spMk id="51" creationId="{445786AD-033E-E7E5-C71F-AA8DDC856263}"/>
          </ac:spMkLst>
        </pc:spChg>
        <pc:spChg chg="add mod">
          <ac:chgData name="Hixson, Lorraine" userId="c5a16fae-545d-4240-8d50-bb38b1c97d86" providerId="ADAL" clId="{D044FF94-BB29-49E6-9B14-C6A35E4852BB}" dt="2024-04-04T00:13:38.808" v="1283"/>
          <ac:spMkLst>
            <pc:docMk/>
            <pc:sldMk cId="1026178219" sldId="2147483117"/>
            <ac:spMk id="52" creationId="{2F0B972C-C51C-DA66-8602-42A5EFF1428E}"/>
          </ac:spMkLst>
        </pc:spChg>
        <pc:spChg chg="add mod">
          <ac:chgData name="Hixson, Lorraine" userId="c5a16fae-545d-4240-8d50-bb38b1c97d86" providerId="ADAL" clId="{D044FF94-BB29-49E6-9B14-C6A35E4852BB}" dt="2024-04-04T00:13:38.808" v="1283"/>
          <ac:spMkLst>
            <pc:docMk/>
            <pc:sldMk cId="1026178219" sldId="2147483117"/>
            <ac:spMk id="53" creationId="{70D71942-6273-0C13-D4F7-7D87FAB36711}"/>
          </ac:spMkLst>
        </pc:spChg>
        <pc:spChg chg="add mod">
          <ac:chgData name="Hixson, Lorraine" userId="c5a16fae-545d-4240-8d50-bb38b1c97d86" providerId="ADAL" clId="{D044FF94-BB29-49E6-9B14-C6A35E4852BB}" dt="2024-04-04T00:13:38.808" v="1283"/>
          <ac:spMkLst>
            <pc:docMk/>
            <pc:sldMk cId="1026178219" sldId="2147483117"/>
            <ac:spMk id="54" creationId="{29B5E342-A9C3-C366-95F9-D586F0AD7D4E}"/>
          </ac:spMkLst>
        </pc:spChg>
        <pc:spChg chg="add mod">
          <ac:chgData name="Hixson, Lorraine" userId="c5a16fae-545d-4240-8d50-bb38b1c97d86" providerId="ADAL" clId="{D044FF94-BB29-49E6-9B14-C6A35E4852BB}" dt="2024-04-04T00:13:38.808" v="1283"/>
          <ac:spMkLst>
            <pc:docMk/>
            <pc:sldMk cId="1026178219" sldId="2147483117"/>
            <ac:spMk id="55" creationId="{2B2C924E-6C19-44AF-9358-B45065D7ADE2}"/>
          </ac:spMkLst>
        </pc:spChg>
        <pc:spChg chg="add mod">
          <ac:chgData name="Hixson, Lorraine" userId="c5a16fae-545d-4240-8d50-bb38b1c97d86" providerId="ADAL" clId="{D044FF94-BB29-49E6-9B14-C6A35E4852BB}" dt="2024-04-04T00:13:38.808" v="1283"/>
          <ac:spMkLst>
            <pc:docMk/>
            <pc:sldMk cId="1026178219" sldId="2147483117"/>
            <ac:spMk id="56" creationId="{9131EDE5-5700-5401-12A9-39AEA878BFDD}"/>
          </ac:spMkLst>
        </pc:spChg>
        <pc:spChg chg="add mod">
          <ac:chgData name="Hixson, Lorraine" userId="c5a16fae-545d-4240-8d50-bb38b1c97d86" providerId="ADAL" clId="{D044FF94-BB29-49E6-9B14-C6A35E4852BB}" dt="2024-04-04T00:13:38.808" v="1283"/>
          <ac:spMkLst>
            <pc:docMk/>
            <pc:sldMk cId="1026178219" sldId="2147483117"/>
            <ac:spMk id="57" creationId="{DA35606E-B708-6E94-D7A6-97F8E5D25E46}"/>
          </ac:spMkLst>
        </pc:spChg>
        <pc:spChg chg="add mod">
          <ac:chgData name="Hixson, Lorraine" userId="c5a16fae-545d-4240-8d50-bb38b1c97d86" providerId="ADAL" clId="{D044FF94-BB29-49E6-9B14-C6A35E4852BB}" dt="2024-04-04T00:13:38.808" v="1283"/>
          <ac:spMkLst>
            <pc:docMk/>
            <pc:sldMk cId="1026178219" sldId="2147483117"/>
            <ac:spMk id="58" creationId="{AEF761A2-4468-B080-A9C5-F7532E22EF44}"/>
          </ac:spMkLst>
        </pc:spChg>
        <pc:spChg chg="add mod">
          <ac:chgData name="Hixson, Lorraine" userId="c5a16fae-545d-4240-8d50-bb38b1c97d86" providerId="ADAL" clId="{D044FF94-BB29-49E6-9B14-C6A35E4852BB}" dt="2024-04-04T00:13:38.808" v="1283"/>
          <ac:spMkLst>
            <pc:docMk/>
            <pc:sldMk cId="1026178219" sldId="2147483117"/>
            <ac:spMk id="59" creationId="{DE522BB6-64E5-86D4-1BBF-4979F81E0271}"/>
          </ac:spMkLst>
        </pc:spChg>
        <pc:spChg chg="add mod">
          <ac:chgData name="Hixson, Lorraine" userId="c5a16fae-545d-4240-8d50-bb38b1c97d86" providerId="ADAL" clId="{D044FF94-BB29-49E6-9B14-C6A35E4852BB}" dt="2024-04-04T00:13:38.808" v="1283"/>
          <ac:spMkLst>
            <pc:docMk/>
            <pc:sldMk cId="1026178219" sldId="2147483117"/>
            <ac:spMk id="60" creationId="{A58F02DE-F76F-24FF-73E2-C8F4FDEF5EFF}"/>
          </ac:spMkLst>
        </pc:spChg>
        <pc:spChg chg="add mod">
          <ac:chgData name="Hixson, Lorraine" userId="c5a16fae-545d-4240-8d50-bb38b1c97d86" providerId="ADAL" clId="{D044FF94-BB29-49E6-9B14-C6A35E4852BB}" dt="2024-04-04T00:13:38.808" v="1283"/>
          <ac:spMkLst>
            <pc:docMk/>
            <pc:sldMk cId="1026178219" sldId="2147483117"/>
            <ac:spMk id="61" creationId="{2778752D-1C34-462A-12F1-280B7214D285}"/>
          </ac:spMkLst>
        </pc:spChg>
        <pc:spChg chg="add mod">
          <ac:chgData name="Hixson, Lorraine" userId="c5a16fae-545d-4240-8d50-bb38b1c97d86" providerId="ADAL" clId="{D044FF94-BB29-49E6-9B14-C6A35E4852BB}" dt="2024-04-04T00:13:38.808" v="1283"/>
          <ac:spMkLst>
            <pc:docMk/>
            <pc:sldMk cId="1026178219" sldId="2147483117"/>
            <ac:spMk id="62" creationId="{3C3DBB00-211B-8431-F8D5-C73F223A439B}"/>
          </ac:spMkLst>
        </pc:spChg>
        <pc:spChg chg="add mod">
          <ac:chgData name="Hixson, Lorraine" userId="c5a16fae-545d-4240-8d50-bb38b1c97d86" providerId="ADAL" clId="{D044FF94-BB29-49E6-9B14-C6A35E4852BB}" dt="2024-04-04T00:13:38.808" v="1283"/>
          <ac:spMkLst>
            <pc:docMk/>
            <pc:sldMk cId="1026178219" sldId="2147483117"/>
            <ac:spMk id="63" creationId="{019C718B-90EE-228B-E663-83A19BE75C74}"/>
          </ac:spMkLst>
        </pc:spChg>
        <pc:spChg chg="add mod">
          <ac:chgData name="Hixson, Lorraine" userId="c5a16fae-545d-4240-8d50-bb38b1c97d86" providerId="ADAL" clId="{D044FF94-BB29-49E6-9B14-C6A35E4852BB}" dt="2024-04-04T00:13:38.808" v="1283"/>
          <ac:spMkLst>
            <pc:docMk/>
            <pc:sldMk cId="1026178219" sldId="2147483117"/>
            <ac:spMk id="64" creationId="{4D54A185-4D17-5DCB-06AF-F76A4BA7D788}"/>
          </ac:spMkLst>
        </pc:spChg>
        <pc:spChg chg="add mod">
          <ac:chgData name="Hixson, Lorraine" userId="c5a16fae-545d-4240-8d50-bb38b1c97d86" providerId="ADAL" clId="{D044FF94-BB29-49E6-9B14-C6A35E4852BB}" dt="2024-04-04T00:13:38.808" v="1283"/>
          <ac:spMkLst>
            <pc:docMk/>
            <pc:sldMk cId="1026178219" sldId="2147483117"/>
            <ac:spMk id="65" creationId="{A9CC7461-9E9A-44DA-E903-60DB2E10F8AC}"/>
          </ac:spMkLst>
        </pc:spChg>
        <pc:spChg chg="add mod">
          <ac:chgData name="Hixson, Lorraine" userId="c5a16fae-545d-4240-8d50-bb38b1c97d86" providerId="ADAL" clId="{D044FF94-BB29-49E6-9B14-C6A35E4852BB}" dt="2024-04-04T00:13:38.808" v="1283"/>
          <ac:spMkLst>
            <pc:docMk/>
            <pc:sldMk cId="1026178219" sldId="2147483117"/>
            <ac:spMk id="66" creationId="{A2090CD7-8AB6-74E7-9F26-867A7A55739B}"/>
          </ac:spMkLst>
        </pc:spChg>
        <pc:spChg chg="add del mod">
          <ac:chgData name="Hixson, Lorraine" userId="c5a16fae-545d-4240-8d50-bb38b1c97d86" providerId="ADAL" clId="{D044FF94-BB29-49E6-9B14-C6A35E4852BB}" dt="2024-04-04T17:33:35.700" v="1956" actId="478"/>
          <ac:spMkLst>
            <pc:docMk/>
            <pc:sldMk cId="1026178219" sldId="2147483117"/>
            <ac:spMk id="67" creationId="{7103DFB6-0E8A-DDD7-4883-A6EB20CE089C}"/>
          </ac:spMkLst>
        </pc:spChg>
        <pc:spChg chg="add mod">
          <ac:chgData name="Hixson, Lorraine" userId="c5a16fae-545d-4240-8d50-bb38b1c97d86" providerId="ADAL" clId="{D044FF94-BB29-49E6-9B14-C6A35E4852BB}" dt="2024-04-04T17:30:35.988" v="1948" actId="555"/>
          <ac:spMkLst>
            <pc:docMk/>
            <pc:sldMk cId="1026178219" sldId="2147483117"/>
            <ac:spMk id="68" creationId="{0838C829-510D-950E-7FFB-63C4E0B68275}"/>
          </ac:spMkLst>
        </pc:spChg>
        <pc:spChg chg="add del mod">
          <ac:chgData name="Hixson, Lorraine" userId="c5a16fae-545d-4240-8d50-bb38b1c97d86" providerId="ADAL" clId="{D044FF94-BB29-49E6-9B14-C6A35E4852BB}" dt="2024-04-04T17:33:35.700" v="1956" actId="478"/>
          <ac:spMkLst>
            <pc:docMk/>
            <pc:sldMk cId="1026178219" sldId="2147483117"/>
            <ac:spMk id="69" creationId="{6566BC1E-A80F-5BC0-BA46-1CC4B49688A3}"/>
          </ac:spMkLst>
        </pc:spChg>
        <pc:spChg chg="add mod">
          <ac:chgData name="Hixson, Lorraine" userId="c5a16fae-545d-4240-8d50-bb38b1c97d86" providerId="ADAL" clId="{D044FF94-BB29-49E6-9B14-C6A35E4852BB}" dt="2024-04-04T17:42:18.859" v="2247"/>
          <ac:spMkLst>
            <pc:docMk/>
            <pc:sldMk cId="1026178219" sldId="2147483117"/>
            <ac:spMk id="70" creationId="{096CCBA2-BF02-72A4-D93E-3BDDAE46968A}"/>
          </ac:spMkLst>
        </pc:spChg>
        <pc:spChg chg="add mod">
          <ac:chgData name="Hixson, Lorraine" userId="c5a16fae-545d-4240-8d50-bb38b1c97d86" providerId="ADAL" clId="{D044FF94-BB29-49E6-9B14-C6A35E4852BB}" dt="2024-04-04T17:42:45.180" v="2250" actId="14100"/>
          <ac:spMkLst>
            <pc:docMk/>
            <pc:sldMk cId="1026178219" sldId="2147483117"/>
            <ac:spMk id="71" creationId="{3E7CB01E-8892-C992-330D-5A874D3C8B91}"/>
          </ac:spMkLst>
        </pc:spChg>
        <pc:spChg chg="add mod">
          <ac:chgData name="Hixson, Lorraine" userId="c5a16fae-545d-4240-8d50-bb38b1c97d86" providerId="ADAL" clId="{D044FF94-BB29-49E6-9B14-C6A35E4852BB}" dt="2024-04-04T17:43:49.945" v="2260"/>
          <ac:spMkLst>
            <pc:docMk/>
            <pc:sldMk cId="1026178219" sldId="2147483117"/>
            <ac:spMk id="72" creationId="{984AB815-0C04-5111-25AB-3AEF2107B51C}"/>
          </ac:spMkLst>
        </pc:spChg>
        <pc:spChg chg="add del mod">
          <ac:chgData name="Hixson, Lorraine" userId="c5a16fae-545d-4240-8d50-bb38b1c97d86" providerId="ADAL" clId="{D044FF94-BB29-49E6-9B14-C6A35E4852BB}" dt="2024-04-04T00:13:50.531" v="1285" actId="478"/>
          <ac:spMkLst>
            <pc:docMk/>
            <pc:sldMk cId="1026178219" sldId="2147483117"/>
            <ac:spMk id="73" creationId="{AEDAEA2D-0C90-8D57-797B-EAB24E06D687}"/>
          </ac:spMkLst>
        </pc:spChg>
        <pc:spChg chg="add mod">
          <ac:chgData name="Hixson, Lorraine" userId="c5a16fae-545d-4240-8d50-bb38b1c97d86" providerId="ADAL" clId="{D044FF94-BB29-49E6-9B14-C6A35E4852BB}" dt="2024-04-04T17:41:58.584" v="2242" actId="1037"/>
          <ac:spMkLst>
            <pc:docMk/>
            <pc:sldMk cId="1026178219" sldId="2147483117"/>
            <ac:spMk id="73" creationId="{C324C399-7354-6A6D-2AEB-E23BF4C21C13}"/>
          </ac:spMkLst>
        </pc:spChg>
        <pc:spChg chg="add mod">
          <ac:chgData name="Hixson, Lorraine" userId="c5a16fae-545d-4240-8d50-bb38b1c97d86" providerId="ADAL" clId="{D044FF94-BB29-49E6-9B14-C6A35E4852BB}" dt="2024-04-04T00:13:58.930" v="1286"/>
          <ac:spMkLst>
            <pc:docMk/>
            <pc:sldMk cId="1026178219" sldId="2147483117"/>
            <ac:spMk id="74" creationId="{9FD252D4-BB60-F42D-4BF3-EEA200162141}"/>
          </ac:spMkLst>
        </pc:spChg>
        <pc:spChg chg="add mod">
          <ac:chgData name="Hixson, Lorraine" userId="c5a16fae-545d-4240-8d50-bb38b1c97d86" providerId="ADAL" clId="{D044FF94-BB29-49E6-9B14-C6A35E4852BB}" dt="2024-04-04T00:13:58.930" v="1286"/>
          <ac:spMkLst>
            <pc:docMk/>
            <pc:sldMk cId="1026178219" sldId="2147483117"/>
            <ac:spMk id="75" creationId="{931EBF37-74FB-AB87-7FFC-4B8101B6157C}"/>
          </ac:spMkLst>
        </pc:spChg>
        <pc:spChg chg="add mod">
          <ac:chgData name="Hixson, Lorraine" userId="c5a16fae-545d-4240-8d50-bb38b1c97d86" providerId="ADAL" clId="{D044FF94-BB29-49E6-9B14-C6A35E4852BB}" dt="2024-04-04T00:13:58.930" v="1286"/>
          <ac:spMkLst>
            <pc:docMk/>
            <pc:sldMk cId="1026178219" sldId="2147483117"/>
            <ac:spMk id="76" creationId="{56382E87-CBE8-16D0-0A26-0692E4E651E6}"/>
          </ac:spMkLst>
        </pc:spChg>
        <pc:spChg chg="add mod">
          <ac:chgData name="Hixson, Lorraine" userId="c5a16fae-545d-4240-8d50-bb38b1c97d86" providerId="ADAL" clId="{D044FF94-BB29-49E6-9B14-C6A35E4852BB}" dt="2024-04-04T00:13:58.930" v="1286"/>
          <ac:spMkLst>
            <pc:docMk/>
            <pc:sldMk cId="1026178219" sldId="2147483117"/>
            <ac:spMk id="77" creationId="{9510C64E-F3A6-F85E-4205-F761431752D4}"/>
          </ac:spMkLst>
        </pc:spChg>
        <pc:spChg chg="add mod">
          <ac:chgData name="Hixson, Lorraine" userId="c5a16fae-545d-4240-8d50-bb38b1c97d86" providerId="ADAL" clId="{D044FF94-BB29-49E6-9B14-C6A35E4852BB}" dt="2024-04-04T00:13:58.930" v="1286"/>
          <ac:spMkLst>
            <pc:docMk/>
            <pc:sldMk cId="1026178219" sldId="2147483117"/>
            <ac:spMk id="78" creationId="{BF172C1C-B134-4BC9-BBC9-D8690F5FC024}"/>
          </ac:spMkLst>
        </pc:spChg>
        <pc:spChg chg="add mod">
          <ac:chgData name="Hixson, Lorraine" userId="c5a16fae-545d-4240-8d50-bb38b1c97d86" providerId="ADAL" clId="{D044FF94-BB29-49E6-9B14-C6A35E4852BB}" dt="2024-04-04T00:13:58.930" v="1286"/>
          <ac:spMkLst>
            <pc:docMk/>
            <pc:sldMk cId="1026178219" sldId="2147483117"/>
            <ac:spMk id="79" creationId="{14130659-B98F-2733-BD9F-CADE80099E0C}"/>
          </ac:spMkLst>
        </pc:spChg>
        <pc:spChg chg="add mod">
          <ac:chgData name="Hixson, Lorraine" userId="c5a16fae-545d-4240-8d50-bb38b1c97d86" providerId="ADAL" clId="{D044FF94-BB29-49E6-9B14-C6A35E4852BB}" dt="2024-04-04T00:13:58.930" v="1286"/>
          <ac:spMkLst>
            <pc:docMk/>
            <pc:sldMk cId="1026178219" sldId="2147483117"/>
            <ac:spMk id="80" creationId="{9B4A8AF6-6FF9-A669-D6FE-B7066CB499C3}"/>
          </ac:spMkLst>
        </pc:spChg>
        <pc:spChg chg="add mod">
          <ac:chgData name="Hixson, Lorraine" userId="c5a16fae-545d-4240-8d50-bb38b1c97d86" providerId="ADAL" clId="{D044FF94-BB29-49E6-9B14-C6A35E4852BB}" dt="2024-04-04T00:13:58.930" v="1286"/>
          <ac:spMkLst>
            <pc:docMk/>
            <pc:sldMk cId="1026178219" sldId="2147483117"/>
            <ac:spMk id="81" creationId="{7C0FD5E4-AE76-C113-8992-769AE7910116}"/>
          </ac:spMkLst>
        </pc:spChg>
        <pc:spChg chg="add mod">
          <ac:chgData name="Hixson, Lorraine" userId="c5a16fae-545d-4240-8d50-bb38b1c97d86" providerId="ADAL" clId="{D044FF94-BB29-49E6-9B14-C6A35E4852BB}" dt="2024-04-04T00:13:58.930" v="1286"/>
          <ac:spMkLst>
            <pc:docMk/>
            <pc:sldMk cId="1026178219" sldId="2147483117"/>
            <ac:spMk id="82" creationId="{42C63100-B311-ADAC-2DE1-1374C9DFE1EA}"/>
          </ac:spMkLst>
        </pc:spChg>
        <pc:spChg chg="add mod">
          <ac:chgData name="Hixson, Lorraine" userId="c5a16fae-545d-4240-8d50-bb38b1c97d86" providerId="ADAL" clId="{D044FF94-BB29-49E6-9B14-C6A35E4852BB}" dt="2024-04-04T00:13:58.930" v="1286"/>
          <ac:spMkLst>
            <pc:docMk/>
            <pc:sldMk cId="1026178219" sldId="2147483117"/>
            <ac:spMk id="83" creationId="{89989119-8B95-51F8-1470-D7454B3F33E4}"/>
          </ac:spMkLst>
        </pc:spChg>
        <pc:spChg chg="add mod">
          <ac:chgData name="Hixson, Lorraine" userId="c5a16fae-545d-4240-8d50-bb38b1c97d86" providerId="ADAL" clId="{D044FF94-BB29-49E6-9B14-C6A35E4852BB}" dt="2024-04-04T00:13:58.930" v="1286"/>
          <ac:spMkLst>
            <pc:docMk/>
            <pc:sldMk cId="1026178219" sldId="2147483117"/>
            <ac:spMk id="84" creationId="{483CE7C4-2B9B-A01B-55E3-294918FAD01D}"/>
          </ac:spMkLst>
        </pc:spChg>
        <pc:spChg chg="add mod">
          <ac:chgData name="Hixson, Lorraine" userId="c5a16fae-545d-4240-8d50-bb38b1c97d86" providerId="ADAL" clId="{D044FF94-BB29-49E6-9B14-C6A35E4852BB}" dt="2024-04-04T00:13:58.930" v="1286"/>
          <ac:spMkLst>
            <pc:docMk/>
            <pc:sldMk cId="1026178219" sldId="2147483117"/>
            <ac:spMk id="85" creationId="{75585817-B768-FBFD-6886-CAE90B035397}"/>
          </ac:spMkLst>
        </pc:spChg>
        <pc:spChg chg="add mod">
          <ac:chgData name="Hixson, Lorraine" userId="c5a16fae-545d-4240-8d50-bb38b1c97d86" providerId="ADAL" clId="{D044FF94-BB29-49E6-9B14-C6A35E4852BB}" dt="2024-04-04T00:13:58.930" v="1286"/>
          <ac:spMkLst>
            <pc:docMk/>
            <pc:sldMk cId="1026178219" sldId="2147483117"/>
            <ac:spMk id="86" creationId="{98896BFA-E3BF-15B5-F522-98AF21697080}"/>
          </ac:spMkLst>
        </pc:spChg>
        <pc:spChg chg="add mod">
          <ac:chgData name="Hixson, Lorraine" userId="c5a16fae-545d-4240-8d50-bb38b1c97d86" providerId="ADAL" clId="{D044FF94-BB29-49E6-9B14-C6A35E4852BB}" dt="2024-04-04T00:13:58.930" v="1286"/>
          <ac:spMkLst>
            <pc:docMk/>
            <pc:sldMk cId="1026178219" sldId="2147483117"/>
            <ac:spMk id="87" creationId="{9083456C-2291-7EB5-C88C-830E78009C2A}"/>
          </ac:spMkLst>
        </pc:spChg>
        <pc:spChg chg="add mod">
          <ac:chgData name="Hixson, Lorraine" userId="c5a16fae-545d-4240-8d50-bb38b1c97d86" providerId="ADAL" clId="{D044FF94-BB29-49E6-9B14-C6A35E4852BB}" dt="2024-04-04T00:13:58.930" v="1286"/>
          <ac:spMkLst>
            <pc:docMk/>
            <pc:sldMk cId="1026178219" sldId="2147483117"/>
            <ac:spMk id="88" creationId="{DA6B2546-41D3-15A7-41BE-37B316AF4988}"/>
          </ac:spMkLst>
        </pc:spChg>
        <pc:spChg chg="add mod">
          <ac:chgData name="Hixson, Lorraine" userId="c5a16fae-545d-4240-8d50-bb38b1c97d86" providerId="ADAL" clId="{D044FF94-BB29-49E6-9B14-C6A35E4852BB}" dt="2024-04-04T00:13:58.930" v="1286"/>
          <ac:spMkLst>
            <pc:docMk/>
            <pc:sldMk cId="1026178219" sldId="2147483117"/>
            <ac:spMk id="89" creationId="{B9591A8B-1327-BD10-0E66-DFAC8422BF8C}"/>
          </ac:spMkLst>
        </pc:spChg>
        <pc:spChg chg="add mod">
          <ac:chgData name="Hixson, Lorraine" userId="c5a16fae-545d-4240-8d50-bb38b1c97d86" providerId="ADAL" clId="{D044FF94-BB29-49E6-9B14-C6A35E4852BB}" dt="2024-04-04T00:13:58.930" v="1286"/>
          <ac:spMkLst>
            <pc:docMk/>
            <pc:sldMk cId="1026178219" sldId="2147483117"/>
            <ac:spMk id="90" creationId="{8C6F66CE-0B57-3599-9A12-00AFBDE3AC99}"/>
          </ac:spMkLst>
        </pc:spChg>
        <pc:spChg chg="add mod">
          <ac:chgData name="Hixson, Lorraine" userId="c5a16fae-545d-4240-8d50-bb38b1c97d86" providerId="ADAL" clId="{D044FF94-BB29-49E6-9B14-C6A35E4852BB}" dt="2024-04-04T00:13:58.930" v="1286"/>
          <ac:spMkLst>
            <pc:docMk/>
            <pc:sldMk cId="1026178219" sldId="2147483117"/>
            <ac:spMk id="91" creationId="{9C56AB66-B0AD-CF9C-86D4-49F50A988A04}"/>
          </ac:spMkLst>
        </pc:spChg>
        <pc:spChg chg="add mod">
          <ac:chgData name="Hixson, Lorraine" userId="c5a16fae-545d-4240-8d50-bb38b1c97d86" providerId="ADAL" clId="{D044FF94-BB29-49E6-9B14-C6A35E4852BB}" dt="2024-04-04T00:13:58.930" v="1286"/>
          <ac:spMkLst>
            <pc:docMk/>
            <pc:sldMk cId="1026178219" sldId="2147483117"/>
            <ac:spMk id="92" creationId="{8D00685C-3B5A-934B-4302-07FA6CFB32C2}"/>
          </ac:spMkLst>
        </pc:spChg>
        <pc:spChg chg="add mod">
          <ac:chgData name="Hixson, Lorraine" userId="c5a16fae-545d-4240-8d50-bb38b1c97d86" providerId="ADAL" clId="{D044FF94-BB29-49E6-9B14-C6A35E4852BB}" dt="2024-04-04T00:13:58.930" v="1286"/>
          <ac:spMkLst>
            <pc:docMk/>
            <pc:sldMk cId="1026178219" sldId="2147483117"/>
            <ac:spMk id="93" creationId="{EE4FC112-F873-7A46-BE4C-29CFB9281EF4}"/>
          </ac:spMkLst>
        </pc:spChg>
        <pc:spChg chg="add mod">
          <ac:chgData name="Hixson, Lorraine" userId="c5a16fae-545d-4240-8d50-bb38b1c97d86" providerId="ADAL" clId="{D044FF94-BB29-49E6-9B14-C6A35E4852BB}" dt="2024-04-04T00:13:58.930" v="1286"/>
          <ac:spMkLst>
            <pc:docMk/>
            <pc:sldMk cId="1026178219" sldId="2147483117"/>
            <ac:spMk id="94" creationId="{5642547E-522D-19C8-6B0D-DC1B44DC7C26}"/>
          </ac:spMkLst>
        </pc:spChg>
        <pc:spChg chg="add mod">
          <ac:chgData name="Hixson, Lorraine" userId="c5a16fae-545d-4240-8d50-bb38b1c97d86" providerId="ADAL" clId="{D044FF94-BB29-49E6-9B14-C6A35E4852BB}" dt="2024-04-04T00:13:58.930" v="1286"/>
          <ac:spMkLst>
            <pc:docMk/>
            <pc:sldMk cId="1026178219" sldId="2147483117"/>
            <ac:spMk id="95" creationId="{CEA4C552-2E54-4DC4-B782-879A95D20C36}"/>
          </ac:spMkLst>
        </pc:spChg>
        <pc:spChg chg="add mod">
          <ac:chgData name="Hixson, Lorraine" userId="c5a16fae-545d-4240-8d50-bb38b1c97d86" providerId="ADAL" clId="{D044FF94-BB29-49E6-9B14-C6A35E4852BB}" dt="2024-04-04T00:13:58.930" v="1286"/>
          <ac:spMkLst>
            <pc:docMk/>
            <pc:sldMk cId="1026178219" sldId="2147483117"/>
            <ac:spMk id="96" creationId="{6FE3435D-7158-26B0-D0D1-803314E5086F}"/>
          </ac:spMkLst>
        </pc:spChg>
        <pc:spChg chg="add mod">
          <ac:chgData name="Hixson, Lorraine" userId="c5a16fae-545d-4240-8d50-bb38b1c97d86" providerId="ADAL" clId="{D044FF94-BB29-49E6-9B14-C6A35E4852BB}" dt="2024-04-04T00:13:58.930" v="1286"/>
          <ac:spMkLst>
            <pc:docMk/>
            <pc:sldMk cId="1026178219" sldId="2147483117"/>
            <ac:spMk id="97" creationId="{AEAEF891-01D0-8E60-9229-0EDD869B4757}"/>
          </ac:spMkLst>
        </pc:spChg>
        <pc:spChg chg="add mod">
          <ac:chgData name="Hixson, Lorraine" userId="c5a16fae-545d-4240-8d50-bb38b1c97d86" providerId="ADAL" clId="{D044FF94-BB29-49E6-9B14-C6A35E4852BB}" dt="2024-04-04T00:13:58.930" v="1286"/>
          <ac:spMkLst>
            <pc:docMk/>
            <pc:sldMk cId="1026178219" sldId="2147483117"/>
            <ac:spMk id="98" creationId="{62441589-B2FA-2270-9AAD-1747D6FF9F1C}"/>
          </ac:spMkLst>
        </pc:spChg>
        <pc:spChg chg="add mod">
          <ac:chgData name="Hixson, Lorraine" userId="c5a16fae-545d-4240-8d50-bb38b1c97d86" providerId="ADAL" clId="{D044FF94-BB29-49E6-9B14-C6A35E4852BB}" dt="2024-04-04T00:13:58.930" v="1286"/>
          <ac:spMkLst>
            <pc:docMk/>
            <pc:sldMk cId="1026178219" sldId="2147483117"/>
            <ac:spMk id="99" creationId="{3D9BA525-8EEF-1EFB-5AC5-D8E75E9F3812}"/>
          </ac:spMkLst>
        </pc:spChg>
        <pc:spChg chg="add mod">
          <ac:chgData name="Hixson, Lorraine" userId="c5a16fae-545d-4240-8d50-bb38b1c97d86" providerId="ADAL" clId="{D044FF94-BB29-49E6-9B14-C6A35E4852BB}" dt="2024-04-04T00:13:58.930" v="1286"/>
          <ac:spMkLst>
            <pc:docMk/>
            <pc:sldMk cId="1026178219" sldId="2147483117"/>
            <ac:spMk id="100" creationId="{4C81474C-0616-15A6-99EE-A88D05ACAA99}"/>
          </ac:spMkLst>
        </pc:spChg>
        <pc:spChg chg="add mod">
          <ac:chgData name="Hixson, Lorraine" userId="c5a16fae-545d-4240-8d50-bb38b1c97d86" providerId="ADAL" clId="{D044FF94-BB29-49E6-9B14-C6A35E4852BB}" dt="2024-04-04T00:13:58.930" v="1286"/>
          <ac:spMkLst>
            <pc:docMk/>
            <pc:sldMk cId="1026178219" sldId="2147483117"/>
            <ac:spMk id="101" creationId="{11108AAD-64CD-8B02-3754-E92D64DF4872}"/>
          </ac:spMkLst>
        </pc:spChg>
        <pc:spChg chg="add mod">
          <ac:chgData name="Hixson, Lorraine" userId="c5a16fae-545d-4240-8d50-bb38b1c97d86" providerId="ADAL" clId="{D044FF94-BB29-49E6-9B14-C6A35E4852BB}" dt="2024-04-04T00:13:58.930" v="1286"/>
          <ac:spMkLst>
            <pc:docMk/>
            <pc:sldMk cId="1026178219" sldId="2147483117"/>
            <ac:spMk id="102" creationId="{84D73296-7643-BBEE-2FA0-C3BC9BF097F2}"/>
          </ac:spMkLst>
        </pc:spChg>
        <pc:spChg chg="add mod">
          <ac:chgData name="Hixson, Lorraine" userId="c5a16fae-545d-4240-8d50-bb38b1c97d86" providerId="ADAL" clId="{D044FF94-BB29-49E6-9B14-C6A35E4852BB}" dt="2024-04-04T00:13:58.930" v="1286"/>
          <ac:spMkLst>
            <pc:docMk/>
            <pc:sldMk cId="1026178219" sldId="2147483117"/>
            <ac:spMk id="103" creationId="{16A0142F-0EF8-6481-0B35-9D0AB6C8AC26}"/>
          </ac:spMkLst>
        </pc:spChg>
        <pc:spChg chg="add mod">
          <ac:chgData name="Hixson, Lorraine" userId="c5a16fae-545d-4240-8d50-bb38b1c97d86" providerId="ADAL" clId="{D044FF94-BB29-49E6-9B14-C6A35E4852BB}" dt="2024-04-04T00:13:58.930" v="1286"/>
          <ac:spMkLst>
            <pc:docMk/>
            <pc:sldMk cId="1026178219" sldId="2147483117"/>
            <ac:spMk id="104" creationId="{F8E24E51-5428-37F7-21FD-7CAB0C84D5D7}"/>
          </ac:spMkLst>
        </pc:spChg>
        <pc:spChg chg="add mod">
          <ac:chgData name="Hixson, Lorraine" userId="c5a16fae-545d-4240-8d50-bb38b1c97d86" providerId="ADAL" clId="{D044FF94-BB29-49E6-9B14-C6A35E4852BB}" dt="2024-04-04T00:13:58.930" v="1286"/>
          <ac:spMkLst>
            <pc:docMk/>
            <pc:sldMk cId="1026178219" sldId="2147483117"/>
            <ac:spMk id="105" creationId="{CA19F81E-B757-03C4-B7B7-B5125448C280}"/>
          </ac:spMkLst>
        </pc:spChg>
        <pc:spChg chg="add mod">
          <ac:chgData name="Hixson, Lorraine" userId="c5a16fae-545d-4240-8d50-bb38b1c97d86" providerId="ADAL" clId="{D044FF94-BB29-49E6-9B14-C6A35E4852BB}" dt="2024-04-04T00:13:58.930" v="1286"/>
          <ac:spMkLst>
            <pc:docMk/>
            <pc:sldMk cId="1026178219" sldId="2147483117"/>
            <ac:spMk id="106" creationId="{1C9B98E2-89BB-B621-3F5F-8573512E29A1}"/>
          </ac:spMkLst>
        </pc:spChg>
        <pc:spChg chg="add mod">
          <ac:chgData name="Hixson, Lorraine" userId="c5a16fae-545d-4240-8d50-bb38b1c97d86" providerId="ADAL" clId="{D044FF94-BB29-49E6-9B14-C6A35E4852BB}" dt="2024-04-04T00:13:58.930" v="1286"/>
          <ac:spMkLst>
            <pc:docMk/>
            <pc:sldMk cId="1026178219" sldId="2147483117"/>
            <ac:spMk id="107" creationId="{3D1F1752-825B-B3A8-292B-F61B77A4B6DD}"/>
          </ac:spMkLst>
        </pc:spChg>
        <pc:spChg chg="add mod">
          <ac:chgData name="Hixson, Lorraine" userId="c5a16fae-545d-4240-8d50-bb38b1c97d86" providerId="ADAL" clId="{D044FF94-BB29-49E6-9B14-C6A35E4852BB}" dt="2024-04-04T00:13:58.930" v="1286"/>
          <ac:spMkLst>
            <pc:docMk/>
            <pc:sldMk cId="1026178219" sldId="2147483117"/>
            <ac:spMk id="108" creationId="{8D2F7EC5-FB59-4B8A-3CB8-892167DCAE5F}"/>
          </ac:spMkLst>
        </pc:spChg>
        <pc:spChg chg="add mod">
          <ac:chgData name="Hixson, Lorraine" userId="c5a16fae-545d-4240-8d50-bb38b1c97d86" providerId="ADAL" clId="{D044FF94-BB29-49E6-9B14-C6A35E4852BB}" dt="2024-04-04T00:13:58.930" v="1286"/>
          <ac:spMkLst>
            <pc:docMk/>
            <pc:sldMk cId="1026178219" sldId="2147483117"/>
            <ac:spMk id="109" creationId="{E787480A-5096-72FE-6E6A-3159D1DBDD46}"/>
          </ac:spMkLst>
        </pc:spChg>
        <pc:spChg chg="add mod">
          <ac:chgData name="Hixson, Lorraine" userId="c5a16fae-545d-4240-8d50-bb38b1c97d86" providerId="ADAL" clId="{D044FF94-BB29-49E6-9B14-C6A35E4852BB}" dt="2024-04-04T00:13:58.930" v="1286"/>
          <ac:spMkLst>
            <pc:docMk/>
            <pc:sldMk cId="1026178219" sldId="2147483117"/>
            <ac:spMk id="110" creationId="{39826550-89B9-A11B-A02E-27F5094138DC}"/>
          </ac:spMkLst>
        </pc:spChg>
        <pc:spChg chg="add mod">
          <ac:chgData name="Hixson, Lorraine" userId="c5a16fae-545d-4240-8d50-bb38b1c97d86" providerId="ADAL" clId="{D044FF94-BB29-49E6-9B14-C6A35E4852BB}" dt="2024-04-04T00:13:58.930" v="1286"/>
          <ac:spMkLst>
            <pc:docMk/>
            <pc:sldMk cId="1026178219" sldId="2147483117"/>
            <ac:spMk id="111" creationId="{FF32BE52-F897-CCDD-BB46-A74EDA67B9F2}"/>
          </ac:spMkLst>
        </pc:spChg>
        <pc:spChg chg="add mod">
          <ac:chgData name="Hixson, Lorraine" userId="c5a16fae-545d-4240-8d50-bb38b1c97d86" providerId="ADAL" clId="{D044FF94-BB29-49E6-9B14-C6A35E4852BB}" dt="2024-04-04T00:13:58.930" v="1286"/>
          <ac:spMkLst>
            <pc:docMk/>
            <pc:sldMk cId="1026178219" sldId="2147483117"/>
            <ac:spMk id="112" creationId="{992A86ED-3F73-35D8-7F8C-9820F1ABA744}"/>
          </ac:spMkLst>
        </pc:spChg>
        <pc:spChg chg="add mod">
          <ac:chgData name="Hixson, Lorraine" userId="c5a16fae-545d-4240-8d50-bb38b1c97d86" providerId="ADAL" clId="{D044FF94-BB29-49E6-9B14-C6A35E4852BB}" dt="2024-04-04T00:13:58.930" v="1286"/>
          <ac:spMkLst>
            <pc:docMk/>
            <pc:sldMk cId="1026178219" sldId="2147483117"/>
            <ac:spMk id="113" creationId="{06EA933F-324C-5D09-80D7-F76A45A46CEC}"/>
          </ac:spMkLst>
        </pc:spChg>
        <pc:spChg chg="add mod">
          <ac:chgData name="Hixson, Lorraine" userId="c5a16fae-545d-4240-8d50-bb38b1c97d86" providerId="ADAL" clId="{D044FF94-BB29-49E6-9B14-C6A35E4852BB}" dt="2024-04-04T00:13:58.930" v="1286"/>
          <ac:spMkLst>
            <pc:docMk/>
            <pc:sldMk cId="1026178219" sldId="2147483117"/>
            <ac:spMk id="114" creationId="{A25B04A1-3651-164C-A266-8C94B00F4CDF}"/>
          </ac:spMkLst>
        </pc:spChg>
        <pc:spChg chg="add mod">
          <ac:chgData name="Hixson, Lorraine" userId="c5a16fae-545d-4240-8d50-bb38b1c97d86" providerId="ADAL" clId="{D044FF94-BB29-49E6-9B14-C6A35E4852BB}" dt="2024-04-04T00:13:58.930" v="1286"/>
          <ac:spMkLst>
            <pc:docMk/>
            <pc:sldMk cId="1026178219" sldId="2147483117"/>
            <ac:spMk id="115" creationId="{EADE3648-8591-DFD8-5EA6-6EC629344544}"/>
          </ac:spMkLst>
        </pc:spChg>
        <pc:spChg chg="add mod">
          <ac:chgData name="Hixson, Lorraine" userId="c5a16fae-545d-4240-8d50-bb38b1c97d86" providerId="ADAL" clId="{D044FF94-BB29-49E6-9B14-C6A35E4852BB}" dt="2024-04-04T00:13:58.930" v="1286"/>
          <ac:spMkLst>
            <pc:docMk/>
            <pc:sldMk cId="1026178219" sldId="2147483117"/>
            <ac:spMk id="116" creationId="{FBE193B8-7FF0-2DAE-14B3-E3004792F14E}"/>
          </ac:spMkLst>
        </pc:spChg>
        <pc:spChg chg="add mod">
          <ac:chgData name="Hixson, Lorraine" userId="c5a16fae-545d-4240-8d50-bb38b1c97d86" providerId="ADAL" clId="{D044FF94-BB29-49E6-9B14-C6A35E4852BB}" dt="2024-04-04T00:13:58.930" v="1286"/>
          <ac:spMkLst>
            <pc:docMk/>
            <pc:sldMk cId="1026178219" sldId="2147483117"/>
            <ac:spMk id="117" creationId="{54CD8B9D-FF28-00D5-108E-AD2B1BA74B54}"/>
          </ac:spMkLst>
        </pc:spChg>
        <pc:spChg chg="add mod">
          <ac:chgData name="Hixson, Lorraine" userId="c5a16fae-545d-4240-8d50-bb38b1c97d86" providerId="ADAL" clId="{D044FF94-BB29-49E6-9B14-C6A35E4852BB}" dt="2024-04-04T00:13:58.930" v="1286"/>
          <ac:spMkLst>
            <pc:docMk/>
            <pc:sldMk cId="1026178219" sldId="2147483117"/>
            <ac:spMk id="118" creationId="{35C68156-A8A6-5044-BAB7-54D4D765BDDE}"/>
          </ac:spMkLst>
        </pc:spChg>
        <pc:spChg chg="add mod">
          <ac:chgData name="Hixson, Lorraine" userId="c5a16fae-545d-4240-8d50-bb38b1c97d86" providerId="ADAL" clId="{D044FF94-BB29-49E6-9B14-C6A35E4852BB}" dt="2024-04-04T00:13:58.930" v="1286"/>
          <ac:spMkLst>
            <pc:docMk/>
            <pc:sldMk cId="1026178219" sldId="2147483117"/>
            <ac:spMk id="119" creationId="{60EFACED-2ED1-CC89-0C9E-2D42A1749559}"/>
          </ac:spMkLst>
        </pc:spChg>
        <pc:spChg chg="add mod">
          <ac:chgData name="Hixson, Lorraine" userId="c5a16fae-545d-4240-8d50-bb38b1c97d86" providerId="ADAL" clId="{D044FF94-BB29-49E6-9B14-C6A35E4852BB}" dt="2024-04-04T00:13:58.930" v="1286"/>
          <ac:spMkLst>
            <pc:docMk/>
            <pc:sldMk cId="1026178219" sldId="2147483117"/>
            <ac:spMk id="120" creationId="{B220279D-EC85-D6C3-FCAC-30EB5CE4FC12}"/>
          </ac:spMkLst>
        </pc:spChg>
        <pc:spChg chg="add mod">
          <ac:chgData name="Hixson, Lorraine" userId="c5a16fae-545d-4240-8d50-bb38b1c97d86" providerId="ADAL" clId="{D044FF94-BB29-49E6-9B14-C6A35E4852BB}" dt="2024-04-04T00:13:58.930" v="1286"/>
          <ac:spMkLst>
            <pc:docMk/>
            <pc:sldMk cId="1026178219" sldId="2147483117"/>
            <ac:spMk id="121" creationId="{E2C4604A-E305-4C5B-ABF4-106B893B3147}"/>
          </ac:spMkLst>
        </pc:spChg>
        <pc:spChg chg="add mod">
          <ac:chgData name="Hixson, Lorraine" userId="c5a16fae-545d-4240-8d50-bb38b1c97d86" providerId="ADAL" clId="{D044FF94-BB29-49E6-9B14-C6A35E4852BB}" dt="2024-04-04T00:13:58.930" v="1286"/>
          <ac:spMkLst>
            <pc:docMk/>
            <pc:sldMk cId="1026178219" sldId="2147483117"/>
            <ac:spMk id="122" creationId="{4BBDA76C-4F89-8041-09A2-D60155146541}"/>
          </ac:spMkLst>
        </pc:spChg>
        <pc:spChg chg="add mod">
          <ac:chgData name="Hixson, Lorraine" userId="c5a16fae-545d-4240-8d50-bb38b1c97d86" providerId="ADAL" clId="{D044FF94-BB29-49E6-9B14-C6A35E4852BB}" dt="2024-04-04T00:13:58.930" v="1286"/>
          <ac:spMkLst>
            <pc:docMk/>
            <pc:sldMk cId="1026178219" sldId="2147483117"/>
            <ac:spMk id="123" creationId="{BB9FE02C-333E-B38B-C4D9-3A63703555B6}"/>
          </ac:spMkLst>
        </pc:spChg>
        <pc:spChg chg="add mod">
          <ac:chgData name="Hixson, Lorraine" userId="c5a16fae-545d-4240-8d50-bb38b1c97d86" providerId="ADAL" clId="{D044FF94-BB29-49E6-9B14-C6A35E4852BB}" dt="2024-04-04T00:13:58.930" v="1286"/>
          <ac:spMkLst>
            <pc:docMk/>
            <pc:sldMk cId="1026178219" sldId="2147483117"/>
            <ac:spMk id="124" creationId="{FF874FEC-4B30-10F2-D2DF-065B7356846A}"/>
          </ac:spMkLst>
        </pc:spChg>
        <pc:spChg chg="add mod">
          <ac:chgData name="Hixson, Lorraine" userId="c5a16fae-545d-4240-8d50-bb38b1c97d86" providerId="ADAL" clId="{D044FF94-BB29-49E6-9B14-C6A35E4852BB}" dt="2024-04-04T00:13:58.930" v="1286"/>
          <ac:spMkLst>
            <pc:docMk/>
            <pc:sldMk cId="1026178219" sldId="2147483117"/>
            <ac:spMk id="125" creationId="{5514BBC4-C3B4-4B46-24A4-AEA42033BD8C}"/>
          </ac:spMkLst>
        </pc:spChg>
        <pc:spChg chg="add mod">
          <ac:chgData name="Hixson, Lorraine" userId="c5a16fae-545d-4240-8d50-bb38b1c97d86" providerId="ADAL" clId="{D044FF94-BB29-49E6-9B14-C6A35E4852BB}" dt="2024-04-04T00:13:58.930" v="1286"/>
          <ac:spMkLst>
            <pc:docMk/>
            <pc:sldMk cId="1026178219" sldId="2147483117"/>
            <ac:spMk id="126" creationId="{141A021E-E17C-F66C-997F-50E45817D30E}"/>
          </ac:spMkLst>
        </pc:spChg>
        <pc:spChg chg="add mod">
          <ac:chgData name="Hixson, Lorraine" userId="c5a16fae-545d-4240-8d50-bb38b1c97d86" providerId="ADAL" clId="{D044FF94-BB29-49E6-9B14-C6A35E4852BB}" dt="2024-04-04T00:13:58.930" v="1286"/>
          <ac:spMkLst>
            <pc:docMk/>
            <pc:sldMk cId="1026178219" sldId="2147483117"/>
            <ac:spMk id="127" creationId="{DC75591E-1451-E805-42BC-31C765F2928D}"/>
          </ac:spMkLst>
        </pc:spChg>
        <pc:spChg chg="add mod">
          <ac:chgData name="Hixson, Lorraine" userId="c5a16fae-545d-4240-8d50-bb38b1c97d86" providerId="ADAL" clId="{D044FF94-BB29-49E6-9B14-C6A35E4852BB}" dt="2024-04-04T00:13:58.930" v="1286"/>
          <ac:spMkLst>
            <pc:docMk/>
            <pc:sldMk cId="1026178219" sldId="2147483117"/>
            <ac:spMk id="128" creationId="{FF666DBD-E2AB-235C-BFC6-82728C5BD9EA}"/>
          </ac:spMkLst>
        </pc:spChg>
        <pc:spChg chg="add mod">
          <ac:chgData name="Hixson, Lorraine" userId="c5a16fae-545d-4240-8d50-bb38b1c97d86" providerId="ADAL" clId="{D044FF94-BB29-49E6-9B14-C6A35E4852BB}" dt="2024-04-04T00:13:58.930" v="1286"/>
          <ac:spMkLst>
            <pc:docMk/>
            <pc:sldMk cId="1026178219" sldId="2147483117"/>
            <ac:spMk id="129" creationId="{CA615A2B-62A4-3F24-3292-F7178E9785FB}"/>
          </ac:spMkLst>
        </pc:spChg>
        <pc:spChg chg="add mod">
          <ac:chgData name="Hixson, Lorraine" userId="c5a16fae-545d-4240-8d50-bb38b1c97d86" providerId="ADAL" clId="{D044FF94-BB29-49E6-9B14-C6A35E4852BB}" dt="2024-04-04T00:13:58.930" v="1286"/>
          <ac:spMkLst>
            <pc:docMk/>
            <pc:sldMk cId="1026178219" sldId="2147483117"/>
            <ac:spMk id="130" creationId="{9011C36B-4ABD-8DC4-ECCF-A69C64A6077B}"/>
          </ac:spMkLst>
        </pc:spChg>
        <pc:spChg chg="add mod">
          <ac:chgData name="Hixson, Lorraine" userId="c5a16fae-545d-4240-8d50-bb38b1c97d86" providerId="ADAL" clId="{D044FF94-BB29-49E6-9B14-C6A35E4852BB}" dt="2024-04-04T00:13:58.930" v="1286"/>
          <ac:spMkLst>
            <pc:docMk/>
            <pc:sldMk cId="1026178219" sldId="2147483117"/>
            <ac:spMk id="131" creationId="{BB3FD4C8-7392-8FF0-14F7-8973E2C45BF9}"/>
          </ac:spMkLst>
        </pc:spChg>
        <pc:spChg chg="add mod">
          <ac:chgData name="Hixson, Lorraine" userId="c5a16fae-545d-4240-8d50-bb38b1c97d86" providerId="ADAL" clId="{D044FF94-BB29-49E6-9B14-C6A35E4852BB}" dt="2024-04-04T00:13:58.930" v="1286"/>
          <ac:spMkLst>
            <pc:docMk/>
            <pc:sldMk cId="1026178219" sldId="2147483117"/>
            <ac:spMk id="132" creationId="{FE9CA5D4-04E5-4456-9417-A672C6D8ACA9}"/>
          </ac:spMkLst>
        </pc:spChg>
        <pc:spChg chg="add mod">
          <ac:chgData name="Hixson, Lorraine" userId="c5a16fae-545d-4240-8d50-bb38b1c97d86" providerId="ADAL" clId="{D044FF94-BB29-49E6-9B14-C6A35E4852BB}" dt="2024-04-04T00:13:58.930" v="1286"/>
          <ac:spMkLst>
            <pc:docMk/>
            <pc:sldMk cId="1026178219" sldId="2147483117"/>
            <ac:spMk id="133" creationId="{9B161F87-E2F4-0668-BA47-A5387EF2307E}"/>
          </ac:spMkLst>
        </pc:spChg>
        <pc:spChg chg="add mod">
          <ac:chgData name="Hixson, Lorraine" userId="c5a16fae-545d-4240-8d50-bb38b1c97d86" providerId="ADAL" clId="{D044FF94-BB29-49E6-9B14-C6A35E4852BB}" dt="2024-04-04T00:13:58.930" v="1286"/>
          <ac:spMkLst>
            <pc:docMk/>
            <pc:sldMk cId="1026178219" sldId="2147483117"/>
            <ac:spMk id="134" creationId="{B2944DE7-A706-CDBF-0B7F-168F64968F60}"/>
          </ac:spMkLst>
        </pc:spChg>
        <pc:spChg chg="add mod">
          <ac:chgData name="Hixson, Lorraine" userId="c5a16fae-545d-4240-8d50-bb38b1c97d86" providerId="ADAL" clId="{D044FF94-BB29-49E6-9B14-C6A35E4852BB}" dt="2024-04-04T00:13:58.930" v="1286"/>
          <ac:spMkLst>
            <pc:docMk/>
            <pc:sldMk cId="1026178219" sldId="2147483117"/>
            <ac:spMk id="135" creationId="{A7EE1CA9-44A0-74DC-E635-805E1DD35F72}"/>
          </ac:spMkLst>
        </pc:spChg>
        <pc:spChg chg="add mod">
          <ac:chgData name="Hixson, Lorraine" userId="c5a16fae-545d-4240-8d50-bb38b1c97d86" providerId="ADAL" clId="{D044FF94-BB29-49E6-9B14-C6A35E4852BB}" dt="2024-04-04T00:13:58.930" v="1286"/>
          <ac:spMkLst>
            <pc:docMk/>
            <pc:sldMk cId="1026178219" sldId="2147483117"/>
            <ac:spMk id="136" creationId="{D5D25C77-2F52-9BEC-B10B-CC7068D3C80E}"/>
          </ac:spMkLst>
        </pc:spChg>
        <pc:spChg chg="add mod">
          <ac:chgData name="Hixson, Lorraine" userId="c5a16fae-545d-4240-8d50-bb38b1c97d86" providerId="ADAL" clId="{D044FF94-BB29-49E6-9B14-C6A35E4852BB}" dt="2024-04-04T00:13:58.930" v="1286"/>
          <ac:spMkLst>
            <pc:docMk/>
            <pc:sldMk cId="1026178219" sldId="2147483117"/>
            <ac:spMk id="137" creationId="{B107DDED-E72C-DB22-73C0-D2131E737A19}"/>
          </ac:spMkLst>
        </pc:spChg>
        <pc:spChg chg="add mod">
          <ac:chgData name="Hixson, Lorraine" userId="c5a16fae-545d-4240-8d50-bb38b1c97d86" providerId="ADAL" clId="{D044FF94-BB29-49E6-9B14-C6A35E4852BB}" dt="2024-04-04T00:13:58.930" v="1286"/>
          <ac:spMkLst>
            <pc:docMk/>
            <pc:sldMk cId="1026178219" sldId="2147483117"/>
            <ac:spMk id="138" creationId="{7734BC21-7310-0FD7-0C64-6A396DF84873}"/>
          </ac:spMkLst>
        </pc:spChg>
        <pc:spChg chg="add mod">
          <ac:chgData name="Hixson, Lorraine" userId="c5a16fae-545d-4240-8d50-bb38b1c97d86" providerId="ADAL" clId="{D044FF94-BB29-49E6-9B14-C6A35E4852BB}" dt="2024-04-04T00:13:58.930" v="1286"/>
          <ac:spMkLst>
            <pc:docMk/>
            <pc:sldMk cId="1026178219" sldId="2147483117"/>
            <ac:spMk id="139" creationId="{156353EF-7CF9-743E-5D39-6D253A521409}"/>
          </ac:spMkLst>
        </pc:spChg>
        <pc:spChg chg="add mod">
          <ac:chgData name="Hixson, Lorraine" userId="c5a16fae-545d-4240-8d50-bb38b1c97d86" providerId="ADAL" clId="{D044FF94-BB29-49E6-9B14-C6A35E4852BB}" dt="2024-04-04T00:13:58.930" v="1286"/>
          <ac:spMkLst>
            <pc:docMk/>
            <pc:sldMk cId="1026178219" sldId="2147483117"/>
            <ac:spMk id="140" creationId="{4A616767-0EE8-1690-9077-32946CFD064F}"/>
          </ac:spMkLst>
        </pc:spChg>
        <pc:spChg chg="add mod">
          <ac:chgData name="Hixson, Lorraine" userId="c5a16fae-545d-4240-8d50-bb38b1c97d86" providerId="ADAL" clId="{D044FF94-BB29-49E6-9B14-C6A35E4852BB}" dt="2024-04-04T00:13:58.930" v="1286"/>
          <ac:spMkLst>
            <pc:docMk/>
            <pc:sldMk cId="1026178219" sldId="2147483117"/>
            <ac:spMk id="141" creationId="{18338CA7-B21F-DF45-CDC9-4FBEF546DF5B}"/>
          </ac:spMkLst>
        </pc:spChg>
        <pc:spChg chg="add mod">
          <ac:chgData name="Hixson, Lorraine" userId="c5a16fae-545d-4240-8d50-bb38b1c97d86" providerId="ADAL" clId="{D044FF94-BB29-49E6-9B14-C6A35E4852BB}" dt="2024-04-04T00:13:58.930" v="1286"/>
          <ac:spMkLst>
            <pc:docMk/>
            <pc:sldMk cId="1026178219" sldId="2147483117"/>
            <ac:spMk id="142" creationId="{200F4E4E-8DC9-CCA8-6151-81122011EEA3}"/>
          </ac:spMkLst>
        </pc:spChg>
        <pc:picChg chg="add mod">
          <ac:chgData name="Hixson, Lorraine" userId="c5a16fae-545d-4240-8d50-bb38b1c97d86" providerId="ADAL" clId="{D044FF94-BB29-49E6-9B14-C6A35E4852BB}" dt="2024-04-04T00:14:07.346" v="1287"/>
          <ac:picMkLst>
            <pc:docMk/>
            <pc:sldMk cId="1026178219" sldId="2147483117"/>
            <ac:picMk id="143" creationId="{D83FC8B0-D8D9-047F-DD45-29F7AA76F2F6}"/>
          </ac:picMkLst>
        </pc:picChg>
      </pc:sldChg>
      <pc:sldChg chg="addSp modSp add mod">
        <pc:chgData name="Hixson, Lorraine" userId="c5a16fae-545d-4240-8d50-bb38b1c97d86" providerId="ADAL" clId="{D044FF94-BB29-49E6-9B14-C6A35E4852BB}" dt="2024-04-04T00:15:18.933" v="1304" actId="20577"/>
        <pc:sldMkLst>
          <pc:docMk/>
          <pc:sldMk cId="252117757" sldId="2147483118"/>
        </pc:sldMkLst>
        <pc:spChg chg="add mod">
          <ac:chgData name="Hixson, Lorraine" userId="c5a16fae-545d-4240-8d50-bb38b1c97d86" providerId="ADAL" clId="{D044FF94-BB29-49E6-9B14-C6A35E4852BB}" dt="2024-04-04T00:14:24.346" v="1290"/>
          <ac:spMkLst>
            <pc:docMk/>
            <pc:sldMk cId="252117757" sldId="2147483118"/>
            <ac:spMk id="2" creationId="{2F5F5C45-BA8D-EC65-97BA-C48304825513}"/>
          </ac:spMkLst>
        </pc:spChg>
        <pc:spChg chg="mod">
          <ac:chgData name="Hixson, Lorraine" userId="c5a16fae-545d-4240-8d50-bb38b1c97d86" providerId="ADAL" clId="{D044FF94-BB29-49E6-9B14-C6A35E4852BB}" dt="2024-04-04T00:15:18.933" v="1304" actId="20577"/>
          <ac:spMkLst>
            <pc:docMk/>
            <pc:sldMk cId="252117757" sldId="2147483118"/>
            <ac:spMk id="4" creationId="{25335429-43E3-AAE8-8936-98D59377D28C}"/>
          </ac:spMkLst>
        </pc:spChg>
        <pc:spChg chg="add mod">
          <ac:chgData name="Hixson, Lorraine" userId="c5a16fae-545d-4240-8d50-bb38b1c97d86" providerId="ADAL" clId="{D044FF94-BB29-49E6-9B14-C6A35E4852BB}" dt="2024-04-04T00:14:24.346" v="1290"/>
          <ac:spMkLst>
            <pc:docMk/>
            <pc:sldMk cId="252117757" sldId="2147483118"/>
            <ac:spMk id="6" creationId="{26485B81-67A4-6563-54B4-8905513AF8F5}"/>
          </ac:spMkLst>
        </pc:spChg>
        <pc:spChg chg="add mod">
          <ac:chgData name="Hixson, Lorraine" userId="c5a16fae-545d-4240-8d50-bb38b1c97d86" providerId="ADAL" clId="{D044FF94-BB29-49E6-9B14-C6A35E4852BB}" dt="2024-04-04T00:14:24.346" v="1290"/>
          <ac:spMkLst>
            <pc:docMk/>
            <pc:sldMk cId="252117757" sldId="2147483118"/>
            <ac:spMk id="10" creationId="{EDE02C1A-C56C-9A0D-9ED0-E16B543F9EC1}"/>
          </ac:spMkLst>
        </pc:spChg>
        <pc:spChg chg="add mod">
          <ac:chgData name="Hixson, Lorraine" userId="c5a16fae-545d-4240-8d50-bb38b1c97d86" providerId="ADAL" clId="{D044FF94-BB29-49E6-9B14-C6A35E4852BB}" dt="2024-04-04T00:14:24.346" v="1290"/>
          <ac:spMkLst>
            <pc:docMk/>
            <pc:sldMk cId="252117757" sldId="2147483118"/>
            <ac:spMk id="11" creationId="{52401DE2-43F5-E34E-5979-2023F4A02917}"/>
          </ac:spMkLst>
        </pc:spChg>
        <pc:spChg chg="add mod">
          <ac:chgData name="Hixson, Lorraine" userId="c5a16fae-545d-4240-8d50-bb38b1c97d86" providerId="ADAL" clId="{D044FF94-BB29-49E6-9B14-C6A35E4852BB}" dt="2024-04-04T00:14:24.346" v="1290"/>
          <ac:spMkLst>
            <pc:docMk/>
            <pc:sldMk cId="252117757" sldId="2147483118"/>
            <ac:spMk id="19" creationId="{EFD0B9B5-F93E-6F29-B406-480E08B07F22}"/>
          </ac:spMkLst>
        </pc:spChg>
        <pc:spChg chg="add mod">
          <ac:chgData name="Hixson, Lorraine" userId="c5a16fae-545d-4240-8d50-bb38b1c97d86" providerId="ADAL" clId="{D044FF94-BB29-49E6-9B14-C6A35E4852BB}" dt="2024-04-04T00:14:24.346" v="1290"/>
          <ac:spMkLst>
            <pc:docMk/>
            <pc:sldMk cId="252117757" sldId="2147483118"/>
            <ac:spMk id="21" creationId="{7825ED62-B2F9-43C0-CEAE-2CE1E780006A}"/>
          </ac:spMkLst>
        </pc:spChg>
        <pc:spChg chg="add mod">
          <ac:chgData name="Hixson, Lorraine" userId="c5a16fae-545d-4240-8d50-bb38b1c97d86" providerId="ADAL" clId="{D044FF94-BB29-49E6-9B14-C6A35E4852BB}" dt="2024-04-04T00:14:24.346" v="1290"/>
          <ac:spMkLst>
            <pc:docMk/>
            <pc:sldMk cId="252117757" sldId="2147483118"/>
            <ac:spMk id="22" creationId="{24EC4E41-29D0-F48C-D732-A503B3EBFA9F}"/>
          </ac:spMkLst>
        </pc:spChg>
        <pc:spChg chg="add mod">
          <ac:chgData name="Hixson, Lorraine" userId="c5a16fae-545d-4240-8d50-bb38b1c97d86" providerId="ADAL" clId="{D044FF94-BB29-49E6-9B14-C6A35E4852BB}" dt="2024-04-04T00:14:24.346" v="1290"/>
          <ac:spMkLst>
            <pc:docMk/>
            <pc:sldMk cId="252117757" sldId="2147483118"/>
            <ac:spMk id="23" creationId="{61B2E258-9286-9008-5F43-D8C50C8AA377}"/>
          </ac:spMkLst>
        </pc:spChg>
        <pc:spChg chg="add mod">
          <ac:chgData name="Hixson, Lorraine" userId="c5a16fae-545d-4240-8d50-bb38b1c97d86" providerId="ADAL" clId="{D044FF94-BB29-49E6-9B14-C6A35E4852BB}" dt="2024-04-04T00:14:24.346" v="1290"/>
          <ac:spMkLst>
            <pc:docMk/>
            <pc:sldMk cId="252117757" sldId="2147483118"/>
            <ac:spMk id="24" creationId="{4225FD84-1715-8D09-0489-609411F20F5C}"/>
          </ac:spMkLst>
        </pc:spChg>
        <pc:spChg chg="add mod">
          <ac:chgData name="Hixson, Lorraine" userId="c5a16fae-545d-4240-8d50-bb38b1c97d86" providerId="ADAL" clId="{D044FF94-BB29-49E6-9B14-C6A35E4852BB}" dt="2024-04-04T00:14:24.346" v="1290"/>
          <ac:spMkLst>
            <pc:docMk/>
            <pc:sldMk cId="252117757" sldId="2147483118"/>
            <ac:spMk id="25" creationId="{4AC9E751-88D7-FDA9-DB4E-1E6D60F742C0}"/>
          </ac:spMkLst>
        </pc:spChg>
        <pc:spChg chg="add mod">
          <ac:chgData name="Hixson, Lorraine" userId="c5a16fae-545d-4240-8d50-bb38b1c97d86" providerId="ADAL" clId="{D044FF94-BB29-49E6-9B14-C6A35E4852BB}" dt="2024-04-04T00:14:24.346" v="1290"/>
          <ac:spMkLst>
            <pc:docMk/>
            <pc:sldMk cId="252117757" sldId="2147483118"/>
            <ac:spMk id="26" creationId="{6C9B4202-5F23-0D33-CBEF-6700EAC0BFBC}"/>
          </ac:spMkLst>
        </pc:spChg>
        <pc:spChg chg="add mod">
          <ac:chgData name="Hixson, Lorraine" userId="c5a16fae-545d-4240-8d50-bb38b1c97d86" providerId="ADAL" clId="{D044FF94-BB29-49E6-9B14-C6A35E4852BB}" dt="2024-04-04T00:14:24.346" v="1290"/>
          <ac:spMkLst>
            <pc:docMk/>
            <pc:sldMk cId="252117757" sldId="2147483118"/>
            <ac:spMk id="27" creationId="{80B561C8-026D-3AB5-F5BC-55E3134FE0AD}"/>
          </ac:spMkLst>
        </pc:spChg>
        <pc:picChg chg="add mod">
          <ac:chgData name="Hixson, Lorraine" userId="c5a16fae-545d-4240-8d50-bb38b1c97d86" providerId="ADAL" clId="{D044FF94-BB29-49E6-9B14-C6A35E4852BB}" dt="2024-04-04T00:15:11.059" v="1303" actId="1076"/>
          <ac:picMkLst>
            <pc:docMk/>
            <pc:sldMk cId="252117757" sldId="2147483118"/>
            <ac:picMk id="3" creationId="{0FD8DB53-F9FE-8959-28E1-6933E72BFB0D}"/>
          </ac:picMkLst>
        </pc:picChg>
        <pc:picChg chg="add mod">
          <ac:chgData name="Hixson, Lorraine" userId="c5a16fae-545d-4240-8d50-bb38b1c97d86" providerId="ADAL" clId="{D044FF94-BB29-49E6-9B14-C6A35E4852BB}" dt="2024-04-04T00:14:24.346" v="1290"/>
          <ac:picMkLst>
            <pc:docMk/>
            <pc:sldMk cId="252117757" sldId="2147483118"/>
            <ac:picMk id="12" creationId="{DBBEC851-9567-A399-E31E-5526401505D2}"/>
          </ac:picMkLst>
        </pc:picChg>
        <pc:picChg chg="add mod">
          <ac:chgData name="Hixson, Lorraine" userId="c5a16fae-545d-4240-8d50-bb38b1c97d86" providerId="ADAL" clId="{D044FF94-BB29-49E6-9B14-C6A35E4852BB}" dt="2024-04-04T00:14:24.346" v="1290"/>
          <ac:picMkLst>
            <pc:docMk/>
            <pc:sldMk cId="252117757" sldId="2147483118"/>
            <ac:picMk id="13" creationId="{458EEA0E-71CC-8963-0581-1A6181D3908B}"/>
          </ac:picMkLst>
        </pc:picChg>
        <pc:picChg chg="add mod">
          <ac:chgData name="Hixson, Lorraine" userId="c5a16fae-545d-4240-8d50-bb38b1c97d86" providerId="ADAL" clId="{D044FF94-BB29-49E6-9B14-C6A35E4852BB}" dt="2024-04-04T00:14:24.346" v="1290"/>
          <ac:picMkLst>
            <pc:docMk/>
            <pc:sldMk cId="252117757" sldId="2147483118"/>
            <ac:picMk id="17" creationId="{2290CECC-ECE7-1010-AEE1-E86B5FB3B864}"/>
          </ac:picMkLst>
        </pc:picChg>
        <pc:picChg chg="add mod">
          <ac:chgData name="Hixson, Lorraine" userId="c5a16fae-545d-4240-8d50-bb38b1c97d86" providerId="ADAL" clId="{D044FF94-BB29-49E6-9B14-C6A35E4852BB}" dt="2024-04-04T00:14:24.346" v="1290"/>
          <ac:picMkLst>
            <pc:docMk/>
            <pc:sldMk cId="252117757" sldId="2147483118"/>
            <ac:picMk id="18" creationId="{2F3C0ED4-3FAF-9215-3B71-E42C3A110371}"/>
          </ac:picMkLst>
        </pc:picChg>
      </pc:sldChg>
      <pc:sldChg chg="new del">
        <pc:chgData name="Hixson, Lorraine" userId="c5a16fae-545d-4240-8d50-bb38b1c97d86" providerId="ADAL" clId="{D044FF94-BB29-49E6-9B14-C6A35E4852BB}" dt="2024-04-03T23:44:43.628" v="609" actId="2696"/>
        <pc:sldMkLst>
          <pc:docMk/>
          <pc:sldMk cId="1643263178" sldId="2147483119"/>
        </pc:sldMkLst>
      </pc:sldChg>
      <pc:sldChg chg="modSp add mod ord">
        <pc:chgData name="Hixson, Lorraine" userId="c5a16fae-545d-4240-8d50-bb38b1c97d86" providerId="ADAL" clId="{D044FF94-BB29-49E6-9B14-C6A35E4852BB}" dt="2024-04-04T00:16:27.977" v="1377" actId="120"/>
        <pc:sldMkLst>
          <pc:docMk/>
          <pc:sldMk cId="2079025831" sldId="2147483119"/>
        </pc:sldMkLst>
        <pc:spChg chg="mod">
          <ac:chgData name="Hixson, Lorraine" userId="c5a16fae-545d-4240-8d50-bb38b1c97d86" providerId="ADAL" clId="{D044FF94-BB29-49E6-9B14-C6A35E4852BB}" dt="2024-04-04T00:16:27.977" v="1377" actId="120"/>
          <ac:spMkLst>
            <pc:docMk/>
            <pc:sldMk cId="2079025831" sldId="2147483119"/>
            <ac:spMk id="2" creationId="{3923EFED-D495-4D03-E41B-8BFC0DE26197}"/>
          </ac:spMkLst>
        </pc:spChg>
        <pc:spChg chg="mod">
          <ac:chgData name="Hixson, Lorraine" userId="c5a16fae-545d-4240-8d50-bb38b1c97d86" providerId="ADAL" clId="{D044FF94-BB29-49E6-9B14-C6A35E4852BB}" dt="2024-04-04T00:16:24.985" v="1376" actId="947"/>
          <ac:spMkLst>
            <pc:docMk/>
            <pc:sldMk cId="2079025831" sldId="2147483119"/>
            <ac:spMk id="3" creationId="{4374F295-CF8D-5AF0-97A8-CF213EB0CFF9}"/>
          </ac:spMkLst>
        </pc:spChg>
      </pc:sldChg>
      <pc:sldChg chg="add del ord">
        <pc:chgData name="Hixson, Lorraine" userId="c5a16fae-545d-4240-8d50-bb38b1c97d86" providerId="ADAL" clId="{D044FF94-BB29-49E6-9B14-C6A35E4852BB}" dt="2024-04-04T00:05:26.735" v="989" actId="47"/>
        <pc:sldMkLst>
          <pc:docMk/>
          <pc:sldMk cId="1777444245" sldId="2147483120"/>
        </pc:sldMkLst>
      </pc:sldChg>
      <pc:sldChg chg="add del">
        <pc:chgData name="Hixson, Lorraine" userId="c5a16fae-545d-4240-8d50-bb38b1c97d86" providerId="ADAL" clId="{D044FF94-BB29-49E6-9B14-C6A35E4852BB}" dt="2024-04-03T23:46:32.173" v="614"/>
        <pc:sldMkLst>
          <pc:docMk/>
          <pc:sldMk cId="2685407448" sldId="2147483120"/>
        </pc:sldMkLst>
      </pc:sldChg>
      <pc:sldChg chg="add del">
        <pc:chgData name="Hixson, Lorraine" userId="c5a16fae-545d-4240-8d50-bb38b1c97d86" providerId="ADAL" clId="{D044FF94-BB29-49E6-9B14-C6A35E4852BB}" dt="2024-04-03T23:46:32.173" v="614"/>
        <pc:sldMkLst>
          <pc:docMk/>
          <pc:sldMk cId="1004235960" sldId="2147483121"/>
        </pc:sldMkLst>
      </pc:sldChg>
      <pc:sldChg chg="add ord">
        <pc:chgData name="Hixson, Lorraine" userId="c5a16fae-545d-4240-8d50-bb38b1c97d86" providerId="ADAL" clId="{D044FF94-BB29-49E6-9B14-C6A35E4852BB}" dt="2024-04-04T00:07:51.702" v="1011"/>
        <pc:sldMkLst>
          <pc:docMk/>
          <pc:sldMk cId="3313398924" sldId="2147483121"/>
        </pc:sldMkLst>
      </pc:sldChg>
      <pc:sldChg chg="add del">
        <pc:chgData name="Hixson, Lorraine" userId="c5a16fae-545d-4240-8d50-bb38b1c97d86" providerId="ADAL" clId="{D044FF94-BB29-49E6-9B14-C6A35E4852BB}" dt="2024-04-03T23:46:32.173" v="614"/>
        <pc:sldMkLst>
          <pc:docMk/>
          <pc:sldMk cId="986305593" sldId="2147483122"/>
        </pc:sldMkLst>
      </pc:sldChg>
      <pc:sldChg chg="add ord">
        <pc:chgData name="Hixson, Lorraine" userId="c5a16fae-545d-4240-8d50-bb38b1c97d86" providerId="ADAL" clId="{D044FF94-BB29-49E6-9B14-C6A35E4852BB}" dt="2024-04-04T00:08:10.603" v="1014"/>
        <pc:sldMkLst>
          <pc:docMk/>
          <pc:sldMk cId="2145497049" sldId="2147483122"/>
        </pc:sldMkLst>
      </pc:sldChg>
      <pc:sldChg chg="modSp mod">
        <pc:chgData name="Hixson, Lorraine" userId="c5a16fae-545d-4240-8d50-bb38b1c97d86" providerId="ADAL" clId="{D044FF94-BB29-49E6-9B14-C6A35E4852BB}" dt="2024-04-04T17:49:41.326" v="2335" actId="207"/>
        <pc:sldMkLst>
          <pc:docMk/>
          <pc:sldMk cId="4088345686" sldId="2147483123"/>
        </pc:sldMkLst>
        <pc:spChg chg="mod">
          <ac:chgData name="Hixson, Lorraine" userId="c5a16fae-545d-4240-8d50-bb38b1c97d86" providerId="ADAL" clId="{D044FF94-BB29-49E6-9B14-C6A35E4852BB}" dt="2024-04-04T17:49:41.326" v="2335" actId="207"/>
          <ac:spMkLst>
            <pc:docMk/>
            <pc:sldMk cId="4088345686" sldId="2147483123"/>
            <ac:spMk id="13" creationId="{75CABA9C-AC75-012E-58AE-A1520CF24D1D}"/>
          </ac:spMkLst>
        </pc:spChg>
      </pc:sldChg>
      <pc:sldChg chg="addSp delSp modSp add del mod modShow">
        <pc:chgData name="Hixson, Lorraine" userId="c5a16fae-545d-4240-8d50-bb38b1c97d86" providerId="ADAL" clId="{D044FF94-BB29-49E6-9B14-C6A35E4852BB}" dt="2024-04-04T17:28:04.607" v="1918" actId="47"/>
        <pc:sldMkLst>
          <pc:docMk/>
          <pc:sldMk cId="456142968" sldId="2147483124"/>
        </pc:sldMkLst>
        <pc:spChg chg="add mod">
          <ac:chgData name="Hixson, Lorraine" userId="c5a16fae-545d-4240-8d50-bb38b1c97d86" providerId="ADAL" clId="{D044FF94-BB29-49E6-9B14-C6A35E4852BB}" dt="2024-04-04T00:11:21.647" v="1067" actId="20577"/>
          <ac:spMkLst>
            <pc:docMk/>
            <pc:sldMk cId="456142968" sldId="2147483124"/>
            <ac:spMk id="2" creationId="{58F3BFEB-25FA-3493-9812-910587406FE8}"/>
          </ac:spMkLst>
        </pc:spChg>
        <pc:spChg chg="mod">
          <ac:chgData name="Hixson, Lorraine" userId="c5a16fae-545d-4240-8d50-bb38b1c97d86" providerId="ADAL" clId="{D044FF94-BB29-49E6-9B14-C6A35E4852BB}" dt="2024-04-04T00:11:46.385" v="1101" actId="1037"/>
          <ac:spMkLst>
            <pc:docMk/>
            <pc:sldMk cId="456142968" sldId="2147483124"/>
            <ac:spMk id="16" creationId="{95E8D23C-A341-D142-1EA1-35B63DC7AD5D}"/>
          </ac:spMkLst>
        </pc:spChg>
        <pc:spChg chg="del">
          <ac:chgData name="Hixson, Lorraine" userId="c5a16fae-545d-4240-8d50-bb38b1c97d86" providerId="ADAL" clId="{D044FF94-BB29-49E6-9B14-C6A35E4852BB}" dt="2024-04-04T00:10:50.439" v="1059" actId="478"/>
          <ac:spMkLst>
            <pc:docMk/>
            <pc:sldMk cId="456142968" sldId="2147483124"/>
            <ac:spMk id="17" creationId="{3BC40FC6-5C1D-8B6E-86B6-5021430461AF}"/>
          </ac:spMkLst>
        </pc:spChg>
        <pc:picChg chg="mod">
          <ac:chgData name="Hixson, Lorraine" userId="c5a16fae-545d-4240-8d50-bb38b1c97d86" providerId="ADAL" clId="{D044FF94-BB29-49E6-9B14-C6A35E4852BB}" dt="2024-04-04T00:11:38.354" v="1088" actId="1038"/>
          <ac:picMkLst>
            <pc:docMk/>
            <pc:sldMk cId="456142968" sldId="2147483124"/>
            <ac:picMk id="14" creationId="{A6C6108A-CFF0-0071-E1F4-DAE79F49E5E6}"/>
          </ac:picMkLst>
        </pc:picChg>
      </pc:sldChg>
      <pc:sldChg chg="add del">
        <pc:chgData name="Hixson, Lorraine" userId="c5a16fae-545d-4240-8d50-bb38b1c97d86" providerId="ADAL" clId="{D044FF94-BB29-49E6-9B14-C6A35E4852BB}" dt="2024-04-04T00:17:54.125" v="1428" actId="47"/>
        <pc:sldMkLst>
          <pc:docMk/>
          <pc:sldMk cId="1705381831" sldId="2147483125"/>
        </pc:sldMkLst>
      </pc:sldChg>
      <pc:sldChg chg="addSp modSp mod">
        <pc:chgData name="Hixson, Lorraine" userId="c5a16fae-545d-4240-8d50-bb38b1c97d86" providerId="ADAL" clId="{D044FF94-BB29-49E6-9B14-C6A35E4852BB}" dt="2024-04-04T00:17:47.315" v="1425" actId="20577"/>
        <pc:sldMkLst>
          <pc:docMk/>
          <pc:sldMk cId="32835768" sldId="2147483126"/>
        </pc:sldMkLst>
        <pc:spChg chg="add mod">
          <ac:chgData name="Hixson, Lorraine" userId="c5a16fae-545d-4240-8d50-bb38b1c97d86" providerId="ADAL" clId="{D044FF94-BB29-49E6-9B14-C6A35E4852BB}" dt="2024-04-04T00:17:27.695" v="1382"/>
          <ac:spMkLst>
            <pc:docMk/>
            <pc:sldMk cId="32835768" sldId="2147483126"/>
            <ac:spMk id="2" creationId="{535E4751-A9BC-52D6-3A4C-43B20A3F42E5}"/>
          </ac:spMkLst>
        </pc:spChg>
        <pc:spChg chg="add mod">
          <ac:chgData name="Hixson, Lorraine" userId="c5a16fae-545d-4240-8d50-bb38b1c97d86" providerId="ADAL" clId="{D044FF94-BB29-49E6-9B14-C6A35E4852BB}" dt="2024-04-04T00:17:22.072" v="1381"/>
          <ac:spMkLst>
            <pc:docMk/>
            <pc:sldMk cId="32835768" sldId="2147483126"/>
            <ac:spMk id="3" creationId="{885E6F1B-757F-4B5C-BEFE-C46ED45A8337}"/>
          </ac:spMkLst>
        </pc:spChg>
        <pc:spChg chg="mod">
          <ac:chgData name="Hixson, Lorraine" userId="c5a16fae-545d-4240-8d50-bb38b1c97d86" providerId="ADAL" clId="{D044FF94-BB29-49E6-9B14-C6A35E4852BB}" dt="2024-04-04T00:17:47.315" v="1425" actId="20577"/>
          <ac:spMkLst>
            <pc:docMk/>
            <pc:sldMk cId="32835768" sldId="2147483126"/>
            <ac:spMk id="4" creationId="{0B163CA0-96AE-127D-2F01-83433361F18C}"/>
          </ac:spMkLst>
        </pc:spChg>
        <pc:spChg chg="add mod">
          <ac:chgData name="Hixson, Lorraine" userId="c5a16fae-545d-4240-8d50-bb38b1c97d86" providerId="ADAL" clId="{D044FF94-BB29-49E6-9B14-C6A35E4852BB}" dt="2024-04-04T00:17:27.695" v="1382"/>
          <ac:spMkLst>
            <pc:docMk/>
            <pc:sldMk cId="32835768" sldId="2147483126"/>
            <ac:spMk id="5" creationId="{C102DA38-14A0-3193-8694-94D7A62E8419}"/>
          </ac:spMkLst>
        </pc:spChg>
        <pc:spChg chg="add mod">
          <ac:chgData name="Hixson, Lorraine" userId="c5a16fae-545d-4240-8d50-bb38b1c97d86" providerId="ADAL" clId="{D044FF94-BB29-49E6-9B14-C6A35E4852BB}" dt="2024-04-04T00:17:22.072" v="1381"/>
          <ac:spMkLst>
            <pc:docMk/>
            <pc:sldMk cId="32835768" sldId="2147483126"/>
            <ac:spMk id="6" creationId="{AE0E1DAA-4DF9-FA4E-26A6-5A5A4B2717E7}"/>
          </ac:spMkLst>
        </pc:spChg>
      </pc:sldChg>
      <pc:sldChg chg="addSp delSp modSp mod modNotesTx">
        <pc:chgData name="Hixson, Lorraine" userId="c5a16fae-545d-4240-8d50-bb38b1c97d86" providerId="ADAL" clId="{D044FF94-BB29-49E6-9B14-C6A35E4852BB}" dt="2024-04-04T00:20:51.766" v="1577" actId="20577"/>
        <pc:sldMkLst>
          <pc:docMk/>
          <pc:sldMk cId="3311143254" sldId="2147483127"/>
        </pc:sldMkLst>
        <pc:spChg chg="mod">
          <ac:chgData name="Hixson, Lorraine" userId="c5a16fae-545d-4240-8d50-bb38b1c97d86" providerId="ADAL" clId="{D044FF94-BB29-49E6-9B14-C6A35E4852BB}" dt="2024-04-04T00:19:20.105" v="1468" actId="20577"/>
          <ac:spMkLst>
            <pc:docMk/>
            <pc:sldMk cId="3311143254" sldId="2147483127"/>
            <ac:spMk id="4" creationId="{D5DA9E8C-E80E-7060-6F4C-48C7A34A9E37}"/>
          </ac:spMkLst>
        </pc:spChg>
        <pc:spChg chg="add mod">
          <ac:chgData name="Hixson, Lorraine" userId="c5a16fae-545d-4240-8d50-bb38b1c97d86" providerId="ADAL" clId="{D044FF94-BB29-49E6-9B14-C6A35E4852BB}" dt="2024-04-04T00:19:05.748" v="1430"/>
          <ac:spMkLst>
            <pc:docMk/>
            <pc:sldMk cId="3311143254" sldId="2147483127"/>
            <ac:spMk id="13" creationId="{CA86CD71-4AA4-1B56-4F94-CF3DBDC5111E}"/>
          </ac:spMkLst>
        </pc:spChg>
        <pc:spChg chg="add mod">
          <ac:chgData name="Hixson, Lorraine" userId="c5a16fae-545d-4240-8d50-bb38b1c97d86" providerId="ADAL" clId="{D044FF94-BB29-49E6-9B14-C6A35E4852BB}" dt="2024-04-04T00:19:05.748" v="1430"/>
          <ac:spMkLst>
            <pc:docMk/>
            <pc:sldMk cId="3311143254" sldId="2147483127"/>
            <ac:spMk id="16" creationId="{9AB1AEFF-76FB-B32B-1B79-E98BDF6C7B19}"/>
          </ac:spMkLst>
        </pc:spChg>
        <pc:spChg chg="add mod">
          <ac:chgData name="Hixson, Lorraine" userId="c5a16fae-545d-4240-8d50-bb38b1c97d86" providerId="ADAL" clId="{D044FF94-BB29-49E6-9B14-C6A35E4852BB}" dt="2024-04-04T00:19:05.748" v="1430"/>
          <ac:spMkLst>
            <pc:docMk/>
            <pc:sldMk cId="3311143254" sldId="2147483127"/>
            <ac:spMk id="19" creationId="{C13AE470-45BC-9984-374C-6DF35A8D50BB}"/>
          </ac:spMkLst>
        </pc:spChg>
        <pc:spChg chg="add mod">
          <ac:chgData name="Hixson, Lorraine" userId="c5a16fae-545d-4240-8d50-bb38b1c97d86" providerId="ADAL" clId="{D044FF94-BB29-49E6-9B14-C6A35E4852BB}" dt="2024-04-04T00:19:05.748" v="1430"/>
          <ac:spMkLst>
            <pc:docMk/>
            <pc:sldMk cId="3311143254" sldId="2147483127"/>
            <ac:spMk id="21" creationId="{E7DB97A0-7B7D-A3CC-C6C9-251017969627}"/>
          </ac:spMkLst>
        </pc:spChg>
        <pc:spChg chg="add mod">
          <ac:chgData name="Hixson, Lorraine" userId="c5a16fae-545d-4240-8d50-bb38b1c97d86" providerId="ADAL" clId="{D044FF94-BB29-49E6-9B14-C6A35E4852BB}" dt="2024-04-04T00:19:05.748" v="1430"/>
          <ac:spMkLst>
            <pc:docMk/>
            <pc:sldMk cId="3311143254" sldId="2147483127"/>
            <ac:spMk id="25" creationId="{EA61E23F-9716-A2CC-B206-073229BDD2A0}"/>
          </ac:spMkLst>
        </pc:spChg>
        <pc:spChg chg="add mod">
          <ac:chgData name="Hixson, Lorraine" userId="c5a16fae-545d-4240-8d50-bb38b1c97d86" providerId="ADAL" clId="{D044FF94-BB29-49E6-9B14-C6A35E4852BB}" dt="2024-04-04T00:19:05.748" v="1430"/>
          <ac:spMkLst>
            <pc:docMk/>
            <pc:sldMk cId="3311143254" sldId="2147483127"/>
            <ac:spMk id="27" creationId="{0A51C66D-8BBE-281D-C31E-02088E273DE1}"/>
          </ac:spMkLst>
        </pc:spChg>
        <pc:spChg chg="add mod">
          <ac:chgData name="Hixson, Lorraine" userId="c5a16fae-545d-4240-8d50-bb38b1c97d86" providerId="ADAL" clId="{D044FF94-BB29-49E6-9B14-C6A35E4852BB}" dt="2024-04-04T00:19:05.748" v="1430"/>
          <ac:spMkLst>
            <pc:docMk/>
            <pc:sldMk cId="3311143254" sldId="2147483127"/>
            <ac:spMk id="28" creationId="{80DE697A-F60D-72CD-6D37-14B6401CAC96}"/>
          </ac:spMkLst>
        </pc:spChg>
        <pc:spChg chg="add mod">
          <ac:chgData name="Hixson, Lorraine" userId="c5a16fae-545d-4240-8d50-bb38b1c97d86" providerId="ADAL" clId="{D044FF94-BB29-49E6-9B14-C6A35E4852BB}" dt="2024-04-04T00:19:05.748" v="1430"/>
          <ac:spMkLst>
            <pc:docMk/>
            <pc:sldMk cId="3311143254" sldId="2147483127"/>
            <ac:spMk id="30" creationId="{C1629867-283C-E779-A1DD-B3AA95481EBA}"/>
          </ac:spMkLst>
        </pc:spChg>
        <pc:spChg chg="add mod">
          <ac:chgData name="Hixson, Lorraine" userId="c5a16fae-545d-4240-8d50-bb38b1c97d86" providerId="ADAL" clId="{D044FF94-BB29-49E6-9B14-C6A35E4852BB}" dt="2024-04-04T00:19:05.748" v="1430"/>
          <ac:spMkLst>
            <pc:docMk/>
            <pc:sldMk cId="3311143254" sldId="2147483127"/>
            <ac:spMk id="34" creationId="{A4FFAD0F-4663-A098-6094-9A84777815FB}"/>
          </ac:spMkLst>
        </pc:spChg>
        <pc:picChg chg="add mod">
          <ac:chgData name="Hixson, Lorraine" userId="c5a16fae-545d-4240-8d50-bb38b1c97d86" providerId="ADAL" clId="{D044FF94-BB29-49E6-9B14-C6A35E4852BB}" dt="2024-04-04T00:20:36.348" v="1574" actId="1037"/>
          <ac:picMkLst>
            <pc:docMk/>
            <pc:sldMk cId="3311143254" sldId="2147483127"/>
            <ac:picMk id="3" creationId="{B98C04CE-9DD4-4C84-F424-2940717E0261}"/>
          </ac:picMkLst>
        </pc:picChg>
        <pc:picChg chg="add mod">
          <ac:chgData name="Hixson, Lorraine" userId="c5a16fae-545d-4240-8d50-bb38b1c97d86" providerId="ADAL" clId="{D044FF94-BB29-49E6-9B14-C6A35E4852BB}" dt="2024-04-04T00:19:05.748" v="1430"/>
          <ac:picMkLst>
            <pc:docMk/>
            <pc:sldMk cId="3311143254" sldId="2147483127"/>
            <ac:picMk id="17" creationId="{58D34678-7B48-17F4-700B-C3D1D1526BD8}"/>
          </ac:picMkLst>
        </pc:picChg>
        <pc:picChg chg="add mod">
          <ac:chgData name="Hixson, Lorraine" userId="c5a16fae-545d-4240-8d50-bb38b1c97d86" providerId="ADAL" clId="{D044FF94-BB29-49E6-9B14-C6A35E4852BB}" dt="2024-04-04T00:19:05.748" v="1430"/>
          <ac:picMkLst>
            <pc:docMk/>
            <pc:sldMk cId="3311143254" sldId="2147483127"/>
            <ac:picMk id="18" creationId="{61D7D80F-BD72-A5A9-C0F2-08F79D9878E4}"/>
          </ac:picMkLst>
        </pc:picChg>
        <pc:picChg chg="add mod">
          <ac:chgData name="Hixson, Lorraine" userId="c5a16fae-545d-4240-8d50-bb38b1c97d86" providerId="ADAL" clId="{D044FF94-BB29-49E6-9B14-C6A35E4852BB}" dt="2024-04-04T00:19:05.748" v="1430"/>
          <ac:picMkLst>
            <pc:docMk/>
            <pc:sldMk cId="3311143254" sldId="2147483127"/>
            <ac:picMk id="20" creationId="{F304EBC7-D132-9F51-2AE8-5B52F911E891}"/>
          </ac:picMkLst>
        </pc:picChg>
        <pc:picChg chg="add mod">
          <ac:chgData name="Hixson, Lorraine" userId="c5a16fae-545d-4240-8d50-bb38b1c97d86" providerId="ADAL" clId="{D044FF94-BB29-49E6-9B14-C6A35E4852BB}" dt="2024-04-04T00:19:05.748" v="1430"/>
          <ac:picMkLst>
            <pc:docMk/>
            <pc:sldMk cId="3311143254" sldId="2147483127"/>
            <ac:picMk id="22" creationId="{9795F0A3-3A9B-B492-500B-BF3C8599F106}"/>
          </ac:picMkLst>
        </pc:picChg>
        <pc:picChg chg="add del mod">
          <ac:chgData name="Hixson, Lorraine" userId="c5a16fae-545d-4240-8d50-bb38b1c97d86" providerId="ADAL" clId="{D044FF94-BB29-49E6-9B14-C6A35E4852BB}" dt="2024-04-04T00:20:32.030" v="1553" actId="478"/>
          <ac:picMkLst>
            <pc:docMk/>
            <pc:sldMk cId="3311143254" sldId="2147483127"/>
            <ac:picMk id="23" creationId="{C2F9C2A9-AE6D-9F47-9CAC-C6A617ECC92E}"/>
          </ac:picMkLst>
        </pc:picChg>
        <pc:picChg chg="add mod">
          <ac:chgData name="Hixson, Lorraine" userId="c5a16fae-545d-4240-8d50-bb38b1c97d86" providerId="ADAL" clId="{D044FF94-BB29-49E6-9B14-C6A35E4852BB}" dt="2024-04-04T00:19:05.748" v="1430"/>
          <ac:picMkLst>
            <pc:docMk/>
            <pc:sldMk cId="3311143254" sldId="2147483127"/>
            <ac:picMk id="31" creationId="{4EECB41C-33E3-4091-7E30-646EDAEECBB4}"/>
          </ac:picMkLst>
        </pc:picChg>
        <pc:picChg chg="add mod">
          <ac:chgData name="Hixson, Lorraine" userId="c5a16fae-545d-4240-8d50-bb38b1c97d86" providerId="ADAL" clId="{D044FF94-BB29-49E6-9B14-C6A35E4852BB}" dt="2024-04-04T00:19:05.748" v="1430"/>
          <ac:picMkLst>
            <pc:docMk/>
            <pc:sldMk cId="3311143254" sldId="2147483127"/>
            <ac:picMk id="32" creationId="{C07CFBBD-F776-9B9F-2C6D-61BD96630937}"/>
          </ac:picMkLst>
        </pc:picChg>
        <pc:picChg chg="add mod">
          <ac:chgData name="Hixson, Lorraine" userId="c5a16fae-545d-4240-8d50-bb38b1c97d86" providerId="ADAL" clId="{D044FF94-BB29-49E6-9B14-C6A35E4852BB}" dt="2024-04-04T00:19:05.748" v="1430"/>
          <ac:picMkLst>
            <pc:docMk/>
            <pc:sldMk cId="3311143254" sldId="2147483127"/>
            <ac:picMk id="33" creationId="{9101C3E3-742A-49F3-A9AC-D3BA87C9C961}"/>
          </ac:picMkLst>
        </pc:picChg>
        <pc:picChg chg="add mod">
          <ac:chgData name="Hixson, Lorraine" userId="c5a16fae-545d-4240-8d50-bb38b1c97d86" providerId="ADAL" clId="{D044FF94-BB29-49E6-9B14-C6A35E4852BB}" dt="2024-04-04T00:19:05.748" v="1430"/>
          <ac:picMkLst>
            <pc:docMk/>
            <pc:sldMk cId="3311143254" sldId="2147483127"/>
            <ac:picMk id="35" creationId="{0B41896C-561F-6E5A-B5D0-D91226FF3814}"/>
          </ac:picMkLst>
        </pc:picChg>
        <pc:picChg chg="add mod">
          <ac:chgData name="Hixson, Lorraine" userId="c5a16fae-545d-4240-8d50-bb38b1c97d86" providerId="ADAL" clId="{D044FF94-BB29-49E6-9B14-C6A35E4852BB}" dt="2024-04-04T00:19:05.748" v="1430"/>
          <ac:picMkLst>
            <pc:docMk/>
            <pc:sldMk cId="3311143254" sldId="2147483127"/>
            <ac:picMk id="36" creationId="{4BDE5C45-0811-1E2F-EB2C-4CA4CF633E81}"/>
          </ac:picMkLst>
        </pc:picChg>
      </pc:sldChg>
      <pc:sldChg chg="addSp delSp modSp mod modNotesTx">
        <pc:chgData name="Hixson, Lorraine" userId="c5a16fae-545d-4240-8d50-bb38b1c97d86" providerId="ADAL" clId="{D044FF94-BB29-49E6-9B14-C6A35E4852BB}" dt="2024-04-04T00:21:21.957" v="1583"/>
        <pc:sldMkLst>
          <pc:docMk/>
          <pc:sldMk cId="2628726217" sldId="2147483128"/>
        </pc:sldMkLst>
        <pc:spChg chg="add del mod">
          <ac:chgData name="Hixson, Lorraine" userId="c5a16fae-545d-4240-8d50-bb38b1c97d86" providerId="ADAL" clId="{D044FF94-BB29-49E6-9B14-C6A35E4852BB}" dt="2024-04-04T00:21:14.327" v="1582" actId="478"/>
          <ac:spMkLst>
            <pc:docMk/>
            <pc:sldMk cId="2628726217" sldId="2147483128"/>
            <ac:spMk id="3" creationId="{D4D41EEF-6E51-11F7-BE5B-938A1C97EFD9}"/>
          </ac:spMkLst>
        </pc:spChg>
        <pc:spChg chg="del">
          <ac:chgData name="Hixson, Lorraine" userId="c5a16fae-545d-4240-8d50-bb38b1c97d86" providerId="ADAL" clId="{D044FF94-BB29-49E6-9B14-C6A35E4852BB}" dt="2024-04-04T00:21:10.764" v="1581" actId="478"/>
          <ac:spMkLst>
            <pc:docMk/>
            <pc:sldMk cId="2628726217" sldId="2147483128"/>
            <ac:spMk id="4" creationId="{9658CA6D-7A31-3570-72E8-C585F0ECBD81}"/>
          </ac:spMkLst>
        </pc:spChg>
        <pc:spChg chg="add mod">
          <ac:chgData name="Hixson, Lorraine" userId="c5a16fae-545d-4240-8d50-bb38b1c97d86" providerId="ADAL" clId="{D044FF94-BB29-49E6-9B14-C6A35E4852BB}" dt="2024-04-04T00:21:07.198" v="1580"/>
          <ac:spMkLst>
            <pc:docMk/>
            <pc:sldMk cId="2628726217" sldId="2147483128"/>
            <ac:spMk id="5" creationId="{2D106544-9A02-161B-28B7-4842A71531B9}"/>
          </ac:spMkLst>
        </pc:spChg>
        <pc:spChg chg="mod">
          <ac:chgData name="Hixson, Lorraine" userId="c5a16fae-545d-4240-8d50-bb38b1c97d86" providerId="ADAL" clId="{D044FF94-BB29-49E6-9B14-C6A35E4852BB}" dt="2024-04-04T00:21:07.198" v="1580"/>
          <ac:spMkLst>
            <pc:docMk/>
            <pc:sldMk cId="2628726217" sldId="2147483128"/>
            <ac:spMk id="13" creationId="{A5D32D5C-37C8-5738-2447-97795A20E979}"/>
          </ac:spMkLst>
        </pc:spChg>
        <pc:spChg chg="mod">
          <ac:chgData name="Hixson, Lorraine" userId="c5a16fae-545d-4240-8d50-bb38b1c97d86" providerId="ADAL" clId="{D044FF94-BB29-49E6-9B14-C6A35E4852BB}" dt="2024-04-04T00:21:07.198" v="1580"/>
          <ac:spMkLst>
            <pc:docMk/>
            <pc:sldMk cId="2628726217" sldId="2147483128"/>
            <ac:spMk id="15" creationId="{E12D859E-6687-EB1B-C3A3-5316A9FA6BC8}"/>
          </ac:spMkLst>
        </pc:spChg>
        <pc:spChg chg="mod">
          <ac:chgData name="Hixson, Lorraine" userId="c5a16fae-545d-4240-8d50-bb38b1c97d86" providerId="ADAL" clId="{D044FF94-BB29-49E6-9B14-C6A35E4852BB}" dt="2024-04-04T00:21:07.198" v="1580"/>
          <ac:spMkLst>
            <pc:docMk/>
            <pc:sldMk cId="2628726217" sldId="2147483128"/>
            <ac:spMk id="16" creationId="{6271F5B9-1BEA-70A5-4619-9079617E8BF0}"/>
          </ac:spMkLst>
        </pc:spChg>
        <pc:spChg chg="mod">
          <ac:chgData name="Hixson, Lorraine" userId="c5a16fae-545d-4240-8d50-bb38b1c97d86" providerId="ADAL" clId="{D044FF94-BB29-49E6-9B14-C6A35E4852BB}" dt="2024-04-04T00:21:07.198" v="1580"/>
          <ac:spMkLst>
            <pc:docMk/>
            <pc:sldMk cId="2628726217" sldId="2147483128"/>
            <ac:spMk id="17" creationId="{A6E17340-AFFB-3A5E-A5DA-FED2A839FEB4}"/>
          </ac:spMkLst>
        </pc:spChg>
        <pc:grpChg chg="add mod">
          <ac:chgData name="Hixson, Lorraine" userId="c5a16fae-545d-4240-8d50-bb38b1c97d86" providerId="ADAL" clId="{D044FF94-BB29-49E6-9B14-C6A35E4852BB}" dt="2024-04-04T00:21:07.198" v="1580"/>
          <ac:grpSpMkLst>
            <pc:docMk/>
            <pc:sldMk cId="2628726217" sldId="2147483128"/>
            <ac:grpSpMk id="10" creationId="{5FD0B6EE-65DA-1326-DF2B-AB348E1E87C5}"/>
          </ac:grpSpMkLst>
        </pc:grpChg>
        <pc:picChg chg="add mod">
          <ac:chgData name="Hixson, Lorraine" userId="c5a16fae-545d-4240-8d50-bb38b1c97d86" providerId="ADAL" clId="{D044FF94-BB29-49E6-9B14-C6A35E4852BB}" dt="2024-04-04T00:21:07.198" v="1580"/>
          <ac:picMkLst>
            <pc:docMk/>
            <pc:sldMk cId="2628726217" sldId="2147483128"/>
            <ac:picMk id="6" creationId="{79953CAF-9652-90C8-C9FE-DB33A3D3925C}"/>
          </ac:picMkLst>
        </pc:picChg>
        <pc:picChg chg="add mod">
          <ac:chgData name="Hixson, Lorraine" userId="c5a16fae-545d-4240-8d50-bb38b1c97d86" providerId="ADAL" clId="{D044FF94-BB29-49E6-9B14-C6A35E4852BB}" dt="2024-04-04T00:21:07.198" v="1580"/>
          <ac:picMkLst>
            <pc:docMk/>
            <pc:sldMk cId="2628726217" sldId="2147483128"/>
            <ac:picMk id="7" creationId="{2937A754-DA4D-5E36-6432-6F86721FEAC6}"/>
          </ac:picMkLst>
        </pc:picChg>
      </pc:sldChg>
      <pc:sldChg chg="addSp modSp mod">
        <pc:chgData name="Hixson, Lorraine" userId="c5a16fae-545d-4240-8d50-bb38b1c97d86" providerId="ADAL" clId="{D044FF94-BB29-49E6-9B14-C6A35E4852BB}" dt="2024-04-04T00:22:45.023" v="1648" actId="20577"/>
        <pc:sldMkLst>
          <pc:docMk/>
          <pc:sldMk cId="637937875" sldId="2147483129"/>
        </pc:sldMkLst>
        <pc:spChg chg="add mod">
          <ac:chgData name="Hixson, Lorraine" userId="c5a16fae-545d-4240-8d50-bb38b1c97d86" providerId="ADAL" clId="{D044FF94-BB29-49E6-9B14-C6A35E4852BB}" dt="2024-04-04T00:21:36.957" v="1586"/>
          <ac:spMkLst>
            <pc:docMk/>
            <pc:sldMk cId="637937875" sldId="2147483129"/>
            <ac:spMk id="2" creationId="{C3589A84-596E-FA52-1DE7-9C4E11DBAC2D}"/>
          </ac:spMkLst>
        </pc:spChg>
        <pc:spChg chg="mod">
          <ac:chgData name="Hixson, Lorraine" userId="c5a16fae-545d-4240-8d50-bb38b1c97d86" providerId="ADAL" clId="{D044FF94-BB29-49E6-9B14-C6A35E4852BB}" dt="2024-04-04T00:22:45.023" v="1648" actId="20577"/>
          <ac:spMkLst>
            <pc:docMk/>
            <pc:sldMk cId="637937875" sldId="2147483129"/>
            <ac:spMk id="4" creationId="{01BE2F2A-6E7E-9354-8A31-3C61C2A9C9DF}"/>
          </ac:spMkLst>
        </pc:spChg>
        <pc:spChg chg="add mod">
          <ac:chgData name="Hixson, Lorraine" userId="c5a16fae-545d-4240-8d50-bb38b1c97d86" providerId="ADAL" clId="{D044FF94-BB29-49E6-9B14-C6A35E4852BB}" dt="2024-04-04T00:21:36.957" v="1586"/>
          <ac:spMkLst>
            <pc:docMk/>
            <pc:sldMk cId="637937875" sldId="2147483129"/>
            <ac:spMk id="8" creationId="{D0EBB840-5980-A020-0948-07385D2CFB95}"/>
          </ac:spMkLst>
        </pc:spChg>
        <pc:spChg chg="add mod">
          <ac:chgData name="Hixson, Lorraine" userId="c5a16fae-545d-4240-8d50-bb38b1c97d86" providerId="ADAL" clId="{D044FF94-BB29-49E6-9B14-C6A35E4852BB}" dt="2024-04-04T00:21:36.957" v="1586"/>
          <ac:spMkLst>
            <pc:docMk/>
            <pc:sldMk cId="637937875" sldId="2147483129"/>
            <ac:spMk id="17" creationId="{0C6A6C6E-8A7B-CC23-A2A8-DC7473066D4D}"/>
          </ac:spMkLst>
        </pc:spChg>
        <pc:spChg chg="add mod">
          <ac:chgData name="Hixson, Lorraine" userId="c5a16fae-545d-4240-8d50-bb38b1c97d86" providerId="ADAL" clId="{D044FF94-BB29-49E6-9B14-C6A35E4852BB}" dt="2024-04-04T00:21:36.957" v="1586"/>
          <ac:spMkLst>
            <pc:docMk/>
            <pc:sldMk cId="637937875" sldId="2147483129"/>
            <ac:spMk id="19" creationId="{4375FECC-ED6D-46DD-A201-BC42F100D26F}"/>
          </ac:spMkLst>
        </pc:spChg>
        <pc:spChg chg="add mod">
          <ac:chgData name="Hixson, Lorraine" userId="c5a16fae-545d-4240-8d50-bb38b1c97d86" providerId="ADAL" clId="{D044FF94-BB29-49E6-9B14-C6A35E4852BB}" dt="2024-04-04T00:21:36.957" v="1586"/>
          <ac:spMkLst>
            <pc:docMk/>
            <pc:sldMk cId="637937875" sldId="2147483129"/>
            <ac:spMk id="20" creationId="{E04142DC-2C1F-F67E-1FEB-0098D8CF0EE5}"/>
          </ac:spMkLst>
        </pc:spChg>
        <pc:spChg chg="add mod">
          <ac:chgData name="Hixson, Lorraine" userId="c5a16fae-545d-4240-8d50-bb38b1c97d86" providerId="ADAL" clId="{D044FF94-BB29-49E6-9B14-C6A35E4852BB}" dt="2024-04-04T00:21:36.957" v="1586"/>
          <ac:spMkLst>
            <pc:docMk/>
            <pc:sldMk cId="637937875" sldId="2147483129"/>
            <ac:spMk id="22" creationId="{4EFB0292-4F8D-3A17-0FB0-4295AF18DC20}"/>
          </ac:spMkLst>
        </pc:spChg>
        <pc:spChg chg="add mod">
          <ac:chgData name="Hixson, Lorraine" userId="c5a16fae-545d-4240-8d50-bb38b1c97d86" providerId="ADAL" clId="{D044FF94-BB29-49E6-9B14-C6A35E4852BB}" dt="2024-04-04T00:21:36.957" v="1586"/>
          <ac:spMkLst>
            <pc:docMk/>
            <pc:sldMk cId="637937875" sldId="2147483129"/>
            <ac:spMk id="25" creationId="{C43EBBD1-AA74-D33D-6D94-3970BB2B383A}"/>
          </ac:spMkLst>
        </pc:spChg>
        <pc:spChg chg="add mod">
          <ac:chgData name="Hixson, Lorraine" userId="c5a16fae-545d-4240-8d50-bb38b1c97d86" providerId="ADAL" clId="{D044FF94-BB29-49E6-9B14-C6A35E4852BB}" dt="2024-04-04T00:21:36.957" v="1586"/>
          <ac:spMkLst>
            <pc:docMk/>
            <pc:sldMk cId="637937875" sldId="2147483129"/>
            <ac:spMk id="26" creationId="{2A19CA17-07F5-2E84-107B-4AC3C901673D}"/>
          </ac:spMkLst>
        </pc:spChg>
        <pc:spChg chg="add mod">
          <ac:chgData name="Hixson, Lorraine" userId="c5a16fae-545d-4240-8d50-bb38b1c97d86" providerId="ADAL" clId="{D044FF94-BB29-49E6-9B14-C6A35E4852BB}" dt="2024-04-04T00:21:36.957" v="1586"/>
          <ac:spMkLst>
            <pc:docMk/>
            <pc:sldMk cId="637937875" sldId="2147483129"/>
            <ac:spMk id="32" creationId="{82B6B336-C65C-05BE-B5E6-4F36DA2C811F}"/>
          </ac:spMkLst>
        </pc:spChg>
        <pc:picChg chg="add mod">
          <ac:chgData name="Hixson, Lorraine" userId="c5a16fae-545d-4240-8d50-bb38b1c97d86" providerId="ADAL" clId="{D044FF94-BB29-49E6-9B14-C6A35E4852BB}" dt="2024-04-04T00:21:36.957" v="1586"/>
          <ac:picMkLst>
            <pc:docMk/>
            <pc:sldMk cId="637937875" sldId="2147483129"/>
            <ac:picMk id="3" creationId="{E4ED0B6D-75F4-62BD-443A-3B0F0BF8B253}"/>
          </ac:picMkLst>
        </pc:picChg>
        <pc:picChg chg="add mod">
          <ac:chgData name="Hixson, Lorraine" userId="c5a16fae-545d-4240-8d50-bb38b1c97d86" providerId="ADAL" clId="{D044FF94-BB29-49E6-9B14-C6A35E4852BB}" dt="2024-04-04T00:22:00.977" v="1592"/>
          <ac:picMkLst>
            <pc:docMk/>
            <pc:sldMk cId="637937875" sldId="2147483129"/>
            <ac:picMk id="5" creationId="{B8454DA0-31F1-18A1-A769-E834E3E9C256}"/>
          </ac:picMkLst>
        </pc:picChg>
        <pc:picChg chg="add mod">
          <ac:chgData name="Hixson, Lorraine" userId="c5a16fae-545d-4240-8d50-bb38b1c97d86" providerId="ADAL" clId="{D044FF94-BB29-49E6-9B14-C6A35E4852BB}" dt="2024-04-04T00:21:53.240" v="1590" actId="14100"/>
          <ac:picMkLst>
            <pc:docMk/>
            <pc:sldMk cId="637937875" sldId="2147483129"/>
            <ac:picMk id="30" creationId="{AE439AAC-DB1C-4D2D-B188-A588FB6B3AA3}"/>
          </ac:picMkLst>
        </pc:picChg>
        <pc:cxnChg chg="add mod">
          <ac:chgData name="Hixson, Lorraine" userId="c5a16fae-545d-4240-8d50-bb38b1c97d86" providerId="ADAL" clId="{D044FF94-BB29-49E6-9B14-C6A35E4852BB}" dt="2024-04-04T00:21:36.957" v="1586"/>
          <ac:cxnSpMkLst>
            <pc:docMk/>
            <pc:sldMk cId="637937875" sldId="2147483129"/>
            <ac:cxnSpMk id="18" creationId="{8F78551F-4F47-4077-E40E-5A940D84B3A3}"/>
          </ac:cxnSpMkLst>
        </pc:cxnChg>
        <pc:cxnChg chg="add mod">
          <ac:chgData name="Hixson, Lorraine" userId="c5a16fae-545d-4240-8d50-bb38b1c97d86" providerId="ADAL" clId="{D044FF94-BB29-49E6-9B14-C6A35E4852BB}" dt="2024-04-04T00:21:36.957" v="1586"/>
          <ac:cxnSpMkLst>
            <pc:docMk/>
            <pc:sldMk cId="637937875" sldId="2147483129"/>
            <ac:cxnSpMk id="24" creationId="{523D0D76-F3B7-0C19-F376-3BCDD2FECC56}"/>
          </ac:cxnSpMkLst>
        </pc:cxnChg>
      </pc:sldChg>
      <pc:sldChg chg="addSp delSp modSp mod modNotesTx">
        <pc:chgData name="Hixson, Lorraine" userId="c5a16fae-545d-4240-8d50-bb38b1c97d86" providerId="ADAL" clId="{D044FF94-BB29-49E6-9B14-C6A35E4852BB}" dt="2024-04-04T00:23:41.554" v="1669"/>
        <pc:sldMkLst>
          <pc:docMk/>
          <pc:sldMk cId="991019023" sldId="2147483130"/>
        </pc:sldMkLst>
        <pc:spChg chg="add mod">
          <ac:chgData name="Hixson, Lorraine" userId="c5a16fae-545d-4240-8d50-bb38b1c97d86" providerId="ADAL" clId="{D044FF94-BB29-49E6-9B14-C6A35E4852BB}" dt="2024-04-04T00:23:14.263" v="1664" actId="20577"/>
          <ac:spMkLst>
            <pc:docMk/>
            <pc:sldMk cId="991019023" sldId="2147483130"/>
            <ac:spMk id="2" creationId="{65C2A352-8EB9-A922-794D-2C6BD8DBEB3E}"/>
          </ac:spMkLst>
        </pc:spChg>
        <pc:spChg chg="del">
          <ac:chgData name="Hixson, Lorraine" userId="c5a16fae-545d-4240-8d50-bb38b1c97d86" providerId="ADAL" clId="{D044FF94-BB29-49E6-9B14-C6A35E4852BB}" dt="2024-04-04T00:23:05.788" v="1651" actId="478"/>
          <ac:spMkLst>
            <pc:docMk/>
            <pc:sldMk cId="991019023" sldId="2147483130"/>
            <ac:spMk id="4" creationId="{44B214E5-BB89-81BA-C804-ECE24BA82817}"/>
          </ac:spMkLst>
        </pc:spChg>
        <pc:spChg chg="add del mod">
          <ac:chgData name="Hixson, Lorraine" userId="c5a16fae-545d-4240-8d50-bb38b1c97d86" providerId="ADAL" clId="{D044FF94-BB29-49E6-9B14-C6A35E4852BB}" dt="2024-04-04T00:23:09.465" v="1652" actId="478"/>
          <ac:spMkLst>
            <pc:docMk/>
            <pc:sldMk cId="991019023" sldId="2147483130"/>
            <ac:spMk id="5" creationId="{73F59B7C-3196-CF82-660E-8441D95FA3AD}"/>
          </ac:spMkLst>
        </pc:spChg>
        <pc:spChg chg="add mod">
          <ac:chgData name="Hixson, Lorraine" userId="c5a16fae-545d-4240-8d50-bb38b1c97d86" providerId="ADAL" clId="{D044FF94-BB29-49E6-9B14-C6A35E4852BB}" dt="2024-04-04T00:23:24.672" v="1666"/>
          <ac:spMkLst>
            <pc:docMk/>
            <pc:sldMk cId="991019023" sldId="2147483130"/>
            <ac:spMk id="6" creationId="{3A22FC5C-C7EA-1BC5-BEAB-E533EE11A734}"/>
          </ac:spMkLst>
        </pc:spChg>
        <pc:spChg chg="add mod">
          <ac:chgData name="Hixson, Lorraine" userId="c5a16fae-545d-4240-8d50-bb38b1c97d86" providerId="ADAL" clId="{D044FF94-BB29-49E6-9B14-C6A35E4852BB}" dt="2024-04-04T00:23:24.672" v="1666"/>
          <ac:spMkLst>
            <pc:docMk/>
            <pc:sldMk cId="991019023" sldId="2147483130"/>
            <ac:spMk id="9" creationId="{24540E47-2265-4446-FC89-00609DA6B667}"/>
          </ac:spMkLst>
        </pc:spChg>
        <pc:spChg chg="add mod">
          <ac:chgData name="Hixson, Lorraine" userId="c5a16fae-545d-4240-8d50-bb38b1c97d86" providerId="ADAL" clId="{D044FF94-BB29-49E6-9B14-C6A35E4852BB}" dt="2024-04-04T00:23:24.672" v="1666"/>
          <ac:spMkLst>
            <pc:docMk/>
            <pc:sldMk cId="991019023" sldId="2147483130"/>
            <ac:spMk id="12" creationId="{1FF9C64B-8CE4-846D-3747-228C752ED6BE}"/>
          </ac:spMkLst>
        </pc:spChg>
        <pc:grpChg chg="add mod">
          <ac:chgData name="Hixson, Lorraine" userId="c5a16fae-545d-4240-8d50-bb38b1c97d86" providerId="ADAL" clId="{D044FF94-BB29-49E6-9B14-C6A35E4852BB}" dt="2024-04-04T00:23:24.672" v="1666"/>
          <ac:grpSpMkLst>
            <pc:docMk/>
            <pc:sldMk cId="991019023" sldId="2147483130"/>
            <ac:grpSpMk id="13" creationId="{73595D68-7C66-E06C-2B04-61CC8D329DBB}"/>
          </ac:grpSpMkLst>
        </pc:grpChg>
        <pc:picChg chg="add mod">
          <ac:chgData name="Hixson, Lorraine" userId="c5a16fae-545d-4240-8d50-bb38b1c97d86" providerId="ADAL" clId="{D044FF94-BB29-49E6-9B14-C6A35E4852BB}" dt="2024-04-04T00:23:24.672" v="1666"/>
          <ac:picMkLst>
            <pc:docMk/>
            <pc:sldMk cId="991019023" sldId="2147483130"/>
            <ac:picMk id="17" creationId="{21537B55-9AF0-3DE8-1702-3FB919E1C535}"/>
          </ac:picMkLst>
        </pc:picChg>
        <pc:picChg chg="add mod">
          <ac:chgData name="Hixson, Lorraine" userId="c5a16fae-545d-4240-8d50-bb38b1c97d86" providerId="ADAL" clId="{D044FF94-BB29-49E6-9B14-C6A35E4852BB}" dt="2024-04-04T00:23:32.148" v="1668"/>
          <ac:picMkLst>
            <pc:docMk/>
            <pc:sldMk cId="991019023" sldId="2147483130"/>
            <ac:picMk id="18" creationId="{982B0B74-7FD9-D9D5-8CE9-8C203C3466D8}"/>
          </ac:picMkLst>
        </pc:picChg>
        <pc:cxnChg chg="add mod">
          <ac:chgData name="Hixson, Lorraine" userId="c5a16fae-545d-4240-8d50-bb38b1c97d86" providerId="ADAL" clId="{D044FF94-BB29-49E6-9B14-C6A35E4852BB}" dt="2024-04-04T00:23:24.672" v="1666"/>
          <ac:cxnSpMkLst>
            <pc:docMk/>
            <pc:sldMk cId="991019023" sldId="2147483130"/>
            <ac:cxnSpMk id="8" creationId="{E54E41DE-8224-DFA9-0149-FC64F5352299}"/>
          </ac:cxnSpMkLst>
        </pc:cxnChg>
        <pc:cxnChg chg="add mod">
          <ac:chgData name="Hixson, Lorraine" userId="c5a16fae-545d-4240-8d50-bb38b1c97d86" providerId="ADAL" clId="{D044FF94-BB29-49E6-9B14-C6A35E4852BB}" dt="2024-04-04T00:23:24.672" v="1666"/>
          <ac:cxnSpMkLst>
            <pc:docMk/>
            <pc:sldMk cId="991019023" sldId="2147483130"/>
            <ac:cxnSpMk id="10" creationId="{CAC10EF5-286A-D7FB-AF38-8C36A563706E}"/>
          </ac:cxnSpMkLst>
        </pc:cxnChg>
        <pc:cxnChg chg="add mod">
          <ac:chgData name="Hixson, Lorraine" userId="c5a16fae-545d-4240-8d50-bb38b1c97d86" providerId="ADAL" clId="{D044FF94-BB29-49E6-9B14-C6A35E4852BB}" dt="2024-04-04T00:23:24.672" v="1666"/>
          <ac:cxnSpMkLst>
            <pc:docMk/>
            <pc:sldMk cId="991019023" sldId="2147483130"/>
            <ac:cxnSpMk id="11" creationId="{680F6F65-0444-44B6-2BC3-679FC63AB293}"/>
          </ac:cxnSpMkLst>
        </pc:cxnChg>
        <pc:cxnChg chg="mod">
          <ac:chgData name="Hixson, Lorraine" userId="c5a16fae-545d-4240-8d50-bb38b1c97d86" providerId="ADAL" clId="{D044FF94-BB29-49E6-9B14-C6A35E4852BB}" dt="2024-04-04T00:23:24.672" v="1666"/>
          <ac:cxnSpMkLst>
            <pc:docMk/>
            <pc:sldMk cId="991019023" sldId="2147483130"/>
            <ac:cxnSpMk id="14" creationId="{6750315F-BBB8-8446-2DBF-6C1BD1A24614}"/>
          </ac:cxnSpMkLst>
        </pc:cxnChg>
        <pc:cxnChg chg="mod">
          <ac:chgData name="Hixson, Lorraine" userId="c5a16fae-545d-4240-8d50-bb38b1c97d86" providerId="ADAL" clId="{D044FF94-BB29-49E6-9B14-C6A35E4852BB}" dt="2024-04-04T00:23:24.672" v="1666"/>
          <ac:cxnSpMkLst>
            <pc:docMk/>
            <pc:sldMk cId="991019023" sldId="2147483130"/>
            <ac:cxnSpMk id="15" creationId="{9FC12EC7-D4E9-AB9D-F342-B3892A0E15DB}"/>
          </ac:cxnSpMkLst>
        </pc:cxnChg>
        <pc:cxnChg chg="mod">
          <ac:chgData name="Hixson, Lorraine" userId="c5a16fae-545d-4240-8d50-bb38b1c97d86" providerId="ADAL" clId="{D044FF94-BB29-49E6-9B14-C6A35E4852BB}" dt="2024-04-04T00:23:24.672" v="1666"/>
          <ac:cxnSpMkLst>
            <pc:docMk/>
            <pc:sldMk cId="991019023" sldId="2147483130"/>
            <ac:cxnSpMk id="16" creationId="{2FBF451B-875F-23DA-B079-C3EF7C5E39B5}"/>
          </ac:cxnSpMkLst>
        </pc:cxnChg>
      </pc:sldChg>
      <pc:sldChg chg="addSp delSp modSp mod">
        <pc:chgData name="Hixson, Lorraine" userId="c5a16fae-545d-4240-8d50-bb38b1c97d86" providerId="ADAL" clId="{D044FF94-BB29-49E6-9B14-C6A35E4852BB}" dt="2024-04-04T00:24:10.229" v="1676"/>
        <pc:sldMkLst>
          <pc:docMk/>
          <pc:sldMk cId="1159484079" sldId="2147483131"/>
        </pc:sldMkLst>
        <pc:spChg chg="add del mod">
          <ac:chgData name="Hixson, Lorraine" userId="c5a16fae-545d-4240-8d50-bb38b1c97d86" providerId="ADAL" clId="{D044FF94-BB29-49E6-9B14-C6A35E4852BB}" dt="2024-04-04T00:24:03.424" v="1674" actId="478"/>
          <ac:spMkLst>
            <pc:docMk/>
            <pc:sldMk cId="1159484079" sldId="2147483131"/>
            <ac:spMk id="3" creationId="{389C455C-1DD4-8265-1024-F10B12A3D0D3}"/>
          </ac:spMkLst>
        </pc:spChg>
        <pc:spChg chg="del">
          <ac:chgData name="Hixson, Lorraine" userId="c5a16fae-545d-4240-8d50-bb38b1c97d86" providerId="ADAL" clId="{D044FF94-BB29-49E6-9B14-C6A35E4852BB}" dt="2024-04-04T00:24:00.746" v="1673" actId="478"/>
          <ac:spMkLst>
            <pc:docMk/>
            <pc:sldMk cId="1159484079" sldId="2147483131"/>
            <ac:spMk id="4" creationId="{6584C1A6-5862-925B-864D-10734983A49A}"/>
          </ac:spMkLst>
        </pc:spChg>
        <pc:spChg chg="add mod">
          <ac:chgData name="Hixson, Lorraine" userId="c5a16fae-545d-4240-8d50-bb38b1c97d86" providerId="ADAL" clId="{D044FF94-BB29-49E6-9B14-C6A35E4852BB}" dt="2024-04-04T00:23:55.608" v="1672"/>
          <ac:spMkLst>
            <pc:docMk/>
            <pc:sldMk cId="1159484079" sldId="2147483131"/>
            <ac:spMk id="10" creationId="{03AC6287-055A-9CC1-58D9-0B8A3855262C}"/>
          </ac:spMkLst>
        </pc:spChg>
        <pc:spChg chg="add mod">
          <ac:chgData name="Hixson, Lorraine" userId="c5a16fae-545d-4240-8d50-bb38b1c97d86" providerId="ADAL" clId="{D044FF94-BB29-49E6-9B14-C6A35E4852BB}" dt="2024-04-04T00:23:55.608" v="1672"/>
          <ac:spMkLst>
            <pc:docMk/>
            <pc:sldMk cId="1159484079" sldId="2147483131"/>
            <ac:spMk id="11" creationId="{D17523EC-4DE4-55D0-12F9-155FE100D72F}"/>
          </ac:spMkLst>
        </pc:spChg>
        <pc:spChg chg="add mod">
          <ac:chgData name="Hixson, Lorraine" userId="c5a16fae-545d-4240-8d50-bb38b1c97d86" providerId="ADAL" clId="{D044FF94-BB29-49E6-9B14-C6A35E4852BB}" dt="2024-04-04T00:23:55.608" v="1672"/>
          <ac:spMkLst>
            <pc:docMk/>
            <pc:sldMk cId="1159484079" sldId="2147483131"/>
            <ac:spMk id="12" creationId="{08F263D5-C91B-8749-F914-BA1D94C3A54C}"/>
          </ac:spMkLst>
        </pc:spChg>
        <pc:grpChg chg="add mod">
          <ac:chgData name="Hixson, Lorraine" userId="c5a16fae-545d-4240-8d50-bb38b1c97d86" providerId="ADAL" clId="{D044FF94-BB29-49E6-9B14-C6A35E4852BB}" dt="2024-04-04T00:24:10.229" v="1676"/>
          <ac:grpSpMkLst>
            <pc:docMk/>
            <pc:sldMk cId="1159484079" sldId="2147483131"/>
            <ac:grpSpMk id="5" creationId="{7F11E333-E2FB-C173-C899-F09C3B2E9E1B}"/>
          </ac:grpSpMkLst>
        </pc:grpChg>
        <pc:picChg chg="mod">
          <ac:chgData name="Hixson, Lorraine" userId="c5a16fae-545d-4240-8d50-bb38b1c97d86" providerId="ADAL" clId="{D044FF94-BB29-49E6-9B14-C6A35E4852BB}" dt="2024-04-04T00:24:10.229" v="1676"/>
          <ac:picMkLst>
            <pc:docMk/>
            <pc:sldMk cId="1159484079" sldId="2147483131"/>
            <ac:picMk id="7" creationId="{9C3D70DB-E14D-937B-1818-9B65D82B3EF8}"/>
          </ac:picMkLst>
        </pc:picChg>
        <pc:picChg chg="mod">
          <ac:chgData name="Hixson, Lorraine" userId="c5a16fae-545d-4240-8d50-bb38b1c97d86" providerId="ADAL" clId="{D044FF94-BB29-49E6-9B14-C6A35E4852BB}" dt="2024-04-04T00:24:10.229" v="1676"/>
          <ac:picMkLst>
            <pc:docMk/>
            <pc:sldMk cId="1159484079" sldId="2147483131"/>
            <ac:picMk id="8" creationId="{36A0E276-0E16-1D0D-181D-E9AE3814557F}"/>
          </ac:picMkLst>
        </pc:picChg>
        <pc:picChg chg="add mod">
          <ac:chgData name="Hixson, Lorraine" userId="c5a16fae-545d-4240-8d50-bb38b1c97d86" providerId="ADAL" clId="{D044FF94-BB29-49E6-9B14-C6A35E4852BB}" dt="2024-04-04T00:23:55.608" v="1672"/>
          <ac:picMkLst>
            <pc:docMk/>
            <pc:sldMk cId="1159484079" sldId="2147483131"/>
            <ac:picMk id="9" creationId="{9A8E27E0-AC49-A7CA-0779-392891858638}"/>
          </ac:picMkLst>
        </pc:picChg>
      </pc:sldChg>
      <pc:sldChg chg="addSp delSp modSp mod">
        <pc:chgData name="Hixson, Lorraine" userId="c5a16fae-545d-4240-8d50-bb38b1c97d86" providerId="ADAL" clId="{D044FF94-BB29-49E6-9B14-C6A35E4852BB}" dt="2024-04-04T17:25:57.917" v="1854" actId="165"/>
        <pc:sldMkLst>
          <pc:docMk/>
          <pc:sldMk cId="2991460584" sldId="2147483132"/>
        </pc:sldMkLst>
        <pc:spChg chg="mod">
          <ac:chgData name="Hixson, Lorraine" userId="c5a16fae-545d-4240-8d50-bb38b1c97d86" providerId="ADAL" clId="{D044FF94-BB29-49E6-9B14-C6A35E4852BB}" dt="2024-04-04T00:25:15.585" v="1694" actId="20577"/>
          <ac:spMkLst>
            <pc:docMk/>
            <pc:sldMk cId="2991460584" sldId="2147483132"/>
            <ac:spMk id="4" creationId="{6E1AF0A4-0D9D-3C41-81C7-30478684B2D8}"/>
          </ac:spMkLst>
        </pc:spChg>
        <pc:spChg chg="mod topLvl">
          <ac:chgData name="Hixson, Lorraine" userId="c5a16fae-545d-4240-8d50-bb38b1c97d86" providerId="ADAL" clId="{D044FF94-BB29-49E6-9B14-C6A35E4852BB}" dt="2024-04-04T00:24:57.775" v="1685" actId="164"/>
          <ac:spMkLst>
            <pc:docMk/>
            <pc:sldMk cId="2991460584" sldId="2147483132"/>
            <ac:spMk id="9" creationId="{359EDE11-615B-3BFD-B311-E4FA32C546B1}"/>
          </ac:spMkLst>
        </pc:spChg>
        <pc:spChg chg="mod topLvl">
          <ac:chgData name="Hixson, Lorraine" userId="c5a16fae-545d-4240-8d50-bb38b1c97d86" providerId="ADAL" clId="{D044FF94-BB29-49E6-9B14-C6A35E4852BB}" dt="2024-04-04T00:24:57.775" v="1685" actId="164"/>
          <ac:spMkLst>
            <pc:docMk/>
            <pc:sldMk cId="2991460584" sldId="2147483132"/>
            <ac:spMk id="14" creationId="{46A82034-22FE-0706-3E1A-0D637C2613B5}"/>
          </ac:spMkLst>
        </pc:spChg>
        <pc:spChg chg="mod topLvl">
          <ac:chgData name="Hixson, Lorraine" userId="c5a16fae-545d-4240-8d50-bb38b1c97d86" providerId="ADAL" clId="{D044FF94-BB29-49E6-9B14-C6A35E4852BB}" dt="2024-04-04T00:24:57.775" v="1685" actId="164"/>
          <ac:spMkLst>
            <pc:docMk/>
            <pc:sldMk cId="2991460584" sldId="2147483132"/>
            <ac:spMk id="15" creationId="{C2FF95CD-3BB3-BB37-F0EC-A60F895EFFBB}"/>
          </ac:spMkLst>
        </pc:spChg>
        <pc:spChg chg="mod topLvl">
          <ac:chgData name="Hixson, Lorraine" userId="c5a16fae-545d-4240-8d50-bb38b1c97d86" providerId="ADAL" clId="{D044FF94-BB29-49E6-9B14-C6A35E4852BB}" dt="2024-04-04T00:24:57.775" v="1685" actId="164"/>
          <ac:spMkLst>
            <pc:docMk/>
            <pc:sldMk cId="2991460584" sldId="2147483132"/>
            <ac:spMk id="16" creationId="{71E1170E-5835-9A2A-FE09-59B04704B9C7}"/>
          </ac:spMkLst>
        </pc:spChg>
        <pc:spChg chg="mod topLvl">
          <ac:chgData name="Hixson, Lorraine" userId="c5a16fae-545d-4240-8d50-bb38b1c97d86" providerId="ADAL" clId="{D044FF94-BB29-49E6-9B14-C6A35E4852BB}" dt="2024-04-04T00:24:57.775" v="1685" actId="164"/>
          <ac:spMkLst>
            <pc:docMk/>
            <pc:sldMk cId="2991460584" sldId="2147483132"/>
            <ac:spMk id="17" creationId="{C62ABF15-3029-C7F6-1724-54301EB8C9C3}"/>
          </ac:spMkLst>
        </pc:spChg>
        <pc:spChg chg="mod">
          <ac:chgData name="Hixson, Lorraine" userId="c5a16fae-545d-4240-8d50-bb38b1c97d86" providerId="ADAL" clId="{D044FF94-BB29-49E6-9B14-C6A35E4852BB}" dt="2024-04-04T00:24:28.847" v="1679"/>
          <ac:spMkLst>
            <pc:docMk/>
            <pc:sldMk cId="2991460584" sldId="2147483132"/>
            <ac:spMk id="19" creationId="{3BA184DD-434F-8F55-8D58-E6D7C83E0123}"/>
          </ac:spMkLst>
        </pc:spChg>
        <pc:spChg chg="mod">
          <ac:chgData name="Hixson, Lorraine" userId="c5a16fae-545d-4240-8d50-bb38b1c97d86" providerId="ADAL" clId="{D044FF94-BB29-49E6-9B14-C6A35E4852BB}" dt="2024-04-04T00:24:28.847" v="1679"/>
          <ac:spMkLst>
            <pc:docMk/>
            <pc:sldMk cId="2991460584" sldId="2147483132"/>
            <ac:spMk id="20" creationId="{DD905834-98A9-D91A-087A-129FF7D9A557}"/>
          </ac:spMkLst>
        </pc:spChg>
        <pc:spChg chg="mod">
          <ac:chgData name="Hixson, Lorraine" userId="c5a16fae-545d-4240-8d50-bb38b1c97d86" providerId="ADAL" clId="{D044FF94-BB29-49E6-9B14-C6A35E4852BB}" dt="2024-04-04T00:24:28.847" v="1679"/>
          <ac:spMkLst>
            <pc:docMk/>
            <pc:sldMk cId="2991460584" sldId="2147483132"/>
            <ac:spMk id="28" creationId="{F6BB4E4B-2AFA-DA0A-5457-02A9296F8BA2}"/>
          </ac:spMkLst>
        </pc:spChg>
        <pc:spChg chg="mod">
          <ac:chgData name="Hixson, Lorraine" userId="c5a16fae-545d-4240-8d50-bb38b1c97d86" providerId="ADAL" clId="{D044FF94-BB29-49E6-9B14-C6A35E4852BB}" dt="2024-04-04T00:24:28.847" v="1679"/>
          <ac:spMkLst>
            <pc:docMk/>
            <pc:sldMk cId="2991460584" sldId="2147483132"/>
            <ac:spMk id="33" creationId="{7C04112B-8CFF-C67B-863D-B0AB912644EC}"/>
          </ac:spMkLst>
        </pc:spChg>
        <pc:spChg chg="add mod">
          <ac:chgData name="Hixson, Lorraine" userId="c5a16fae-545d-4240-8d50-bb38b1c97d86" providerId="ADAL" clId="{D044FF94-BB29-49E6-9B14-C6A35E4852BB}" dt="2024-04-04T00:24:28.847" v="1679"/>
          <ac:spMkLst>
            <pc:docMk/>
            <pc:sldMk cId="2991460584" sldId="2147483132"/>
            <ac:spMk id="35" creationId="{4E333758-17C6-2ABE-11FD-0DC32BC786B5}"/>
          </ac:spMkLst>
        </pc:spChg>
        <pc:spChg chg="add mod">
          <ac:chgData name="Hixson, Lorraine" userId="c5a16fae-545d-4240-8d50-bb38b1c97d86" providerId="ADAL" clId="{D044FF94-BB29-49E6-9B14-C6A35E4852BB}" dt="2024-04-04T00:24:28.847" v="1679"/>
          <ac:spMkLst>
            <pc:docMk/>
            <pc:sldMk cId="2991460584" sldId="2147483132"/>
            <ac:spMk id="36" creationId="{C34380E4-A6C5-B211-E051-1C1C7C390BBE}"/>
          </ac:spMkLst>
        </pc:spChg>
        <pc:spChg chg="mod topLvl">
          <ac:chgData name="Hixson, Lorraine" userId="c5a16fae-545d-4240-8d50-bb38b1c97d86" providerId="ADAL" clId="{D044FF94-BB29-49E6-9B14-C6A35E4852BB}" dt="2024-04-04T17:25:57.917" v="1854" actId="165"/>
          <ac:spMkLst>
            <pc:docMk/>
            <pc:sldMk cId="2991460584" sldId="2147483132"/>
            <ac:spMk id="44" creationId="{E27DB622-005D-FA03-16D1-6F13612D24DA}"/>
          </ac:spMkLst>
        </pc:spChg>
        <pc:spChg chg="mod topLvl">
          <ac:chgData name="Hixson, Lorraine" userId="c5a16fae-545d-4240-8d50-bb38b1c97d86" providerId="ADAL" clId="{D044FF94-BB29-49E6-9B14-C6A35E4852BB}" dt="2024-04-04T17:25:57.917" v="1854" actId="165"/>
          <ac:spMkLst>
            <pc:docMk/>
            <pc:sldMk cId="2991460584" sldId="2147483132"/>
            <ac:spMk id="51" creationId="{1C5750D0-2FF2-D5F2-715E-8C5487D106B3}"/>
          </ac:spMkLst>
        </pc:spChg>
        <pc:grpChg chg="add mod">
          <ac:chgData name="Hixson, Lorraine" userId="c5a16fae-545d-4240-8d50-bb38b1c97d86" providerId="ADAL" clId="{D044FF94-BB29-49E6-9B14-C6A35E4852BB}" dt="2024-04-04T00:24:57.775" v="1685" actId="164"/>
          <ac:grpSpMkLst>
            <pc:docMk/>
            <pc:sldMk cId="2991460584" sldId="2147483132"/>
            <ac:grpSpMk id="2" creationId="{B633C940-17E8-0378-C0FC-D7ACF712603B}"/>
          </ac:grpSpMkLst>
        </pc:grpChg>
        <pc:grpChg chg="add del mod">
          <ac:chgData name="Hixson, Lorraine" userId="c5a16fae-545d-4240-8d50-bb38b1c97d86" providerId="ADAL" clId="{D044FF94-BB29-49E6-9B14-C6A35E4852BB}" dt="2024-04-04T00:24:45.621" v="1682" actId="165"/>
          <ac:grpSpMkLst>
            <pc:docMk/>
            <pc:sldMk cId="2991460584" sldId="2147483132"/>
            <ac:grpSpMk id="6" creationId="{590F7B2E-7476-7B86-06F4-BEE0432EDC6F}"/>
          </ac:grpSpMkLst>
        </pc:grpChg>
        <pc:grpChg chg="add mod">
          <ac:chgData name="Hixson, Lorraine" userId="c5a16fae-545d-4240-8d50-bb38b1c97d86" providerId="ADAL" clId="{D044FF94-BB29-49E6-9B14-C6A35E4852BB}" dt="2024-04-04T00:24:28.847" v="1679"/>
          <ac:grpSpMkLst>
            <pc:docMk/>
            <pc:sldMk cId="2991460584" sldId="2147483132"/>
            <ac:grpSpMk id="18" creationId="{94D8C571-3CFB-5C8E-469D-766766EAEE88}"/>
          </ac:grpSpMkLst>
        </pc:grpChg>
        <pc:grpChg chg="add del mod">
          <ac:chgData name="Hixson, Lorraine" userId="c5a16fae-545d-4240-8d50-bb38b1c97d86" providerId="ADAL" clId="{D044FF94-BB29-49E6-9B14-C6A35E4852BB}" dt="2024-04-04T17:25:57.917" v="1854" actId="165"/>
          <ac:grpSpMkLst>
            <pc:docMk/>
            <pc:sldMk cId="2991460584" sldId="2147483132"/>
            <ac:grpSpMk id="37" creationId="{0EEE00D0-3529-3FF3-6138-2A786A495C80}"/>
          </ac:grpSpMkLst>
        </pc:grpChg>
        <pc:grpChg chg="add mod">
          <ac:chgData name="Hixson, Lorraine" userId="c5a16fae-545d-4240-8d50-bb38b1c97d86" providerId="ADAL" clId="{D044FF94-BB29-49E6-9B14-C6A35E4852BB}" dt="2024-04-04T00:24:28.847" v="1679"/>
          <ac:grpSpMkLst>
            <pc:docMk/>
            <pc:sldMk cId="2991460584" sldId="2147483132"/>
            <ac:grpSpMk id="57" creationId="{20AFF4A1-2B19-A9EB-A9B4-22899383955C}"/>
          </ac:grpSpMkLst>
        </pc:grpChg>
        <pc:picChg chg="add mod">
          <ac:chgData name="Hixson, Lorraine" userId="c5a16fae-545d-4240-8d50-bb38b1c97d86" providerId="ADAL" clId="{D044FF94-BB29-49E6-9B14-C6A35E4852BB}" dt="2024-04-04T00:24:28.847" v="1679"/>
          <ac:picMkLst>
            <pc:docMk/>
            <pc:sldMk cId="2991460584" sldId="2147483132"/>
            <ac:picMk id="34" creationId="{0AD9DFA4-DFF4-C4A2-A72B-E58483C92DC0}"/>
          </ac:picMkLst>
        </pc:picChg>
        <pc:picChg chg="mod topLvl">
          <ac:chgData name="Hixson, Lorraine" userId="c5a16fae-545d-4240-8d50-bb38b1c97d86" providerId="ADAL" clId="{D044FF94-BB29-49E6-9B14-C6A35E4852BB}" dt="2024-04-04T17:25:57.917" v="1854" actId="165"/>
          <ac:picMkLst>
            <pc:docMk/>
            <pc:sldMk cId="2991460584" sldId="2147483132"/>
            <ac:picMk id="52" creationId="{D8640096-EEA9-F736-69FD-FD090F1E1DB8}"/>
          </ac:picMkLst>
        </pc:picChg>
        <pc:picChg chg="add mod">
          <ac:chgData name="Hixson, Lorraine" userId="c5a16fae-545d-4240-8d50-bb38b1c97d86" providerId="ADAL" clId="{D044FF94-BB29-49E6-9B14-C6A35E4852BB}" dt="2024-04-04T00:24:28.847" v="1679"/>
          <ac:picMkLst>
            <pc:docMk/>
            <pc:sldMk cId="2991460584" sldId="2147483132"/>
            <ac:picMk id="53" creationId="{32FC034C-2E8B-0A14-712F-D3AC88400E10}"/>
          </ac:picMkLst>
        </pc:picChg>
        <pc:picChg chg="add mod">
          <ac:chgData name="Hixson, Lorraine" userId="c5a16fae-545d-4240-8d50-bb38b1c97d86" providerId="ADAL" clId="{D044FF94-BB29-49E6-9B14-C6A35E4852BB}" dt="2024-04-04T00:24:28.847" v="1679"/>
          <ac:picMkLst>
            <pc:docMk/>
            <pc:sldMk cId="2991460584" sldId="2147483132"/>
            <ac:picMk id="54" creationId="{CC5FA210-2FCB-94DF-819D-AFD265157BD9}"/>
          </ac:picMkLst>
        </pc:picChg>
        <pc:cxnChg chg="del mod topLvl">
          <ac:chgData name="Hixson, Lorraine" userId="c5a16fae-545d-4240-8d50-bb38b1c97d86" providerId="ADAL" clId="{D044FF94-BB29-49E6-9B14-C6A35E4852BB}" dt="2024-04-04T00:24:51.923" v="1684" actId="478"/>
          <ac:cxnSpMkLst>
            <pc:docMk/>
            <pc:sldMk cId="2991460584" sldId="2147483132"/>
            <ac:cxnSpMk id="10" creationId="{E69959F5-0498-DF8C-D862-3CBFB51601A2}"/>
          </ac:cxnSpMkLst>
        </pc:cxnChg>
        <pc:cxnChg chg="del mod topLvl">
          <ac:chgData name="Hixson, Lorraine" userId="c5a16fae-545d-4240-8d50-bb38b1c97d86" providerId="ADAL" clId="{D044FF94-BB29-49E6-9B14-C6A35E4852BB}" dt="2024-04-04T00:24:49.733" v="1683" actId="478"/>
          <ac:cxnSpMkLst>
            <pc:docMk/>
            <pc:sldMk cId="2991460584" sldId="2147483132"/>
            <ac:cxnSpMk id="12" creationId="{8E64646C-9651-069D-F518-A73F03F4E5AF}"/>
          </ac:cxnSpMkLst>
        </pc:cxnChg>
        <pc:cxnChg chg="add mod">
          <ac:chgData name="Hixson, Lorraine" userId="c5a16fae-545d-4240-8d50-bb38b1c97d86" providerId="ADAL" clId="{D044FF94-BB29-49E6-9B14-C6A35E4852BB}" dt="2024-04-04T00:24:28.847" v="1679"/>
          <ac:cxnSpMkLst>
            <pc:docMk/>
            <pc:sldMk cId="2991460584" sldId="2147483132"/>
            <ac:cxnSpMk id="55" creationId="{EB5A28D7-92F2-853C-115D-FD13F5F4806E}"/>
          </ac:cxnSpMkLst>
        </pc:cxnChg>
        <pc:cxnChg chg="add mod">
          <ac:chgData name="Hixson, Lorraine" userId="c5a16fae-545d-4240-8d50-bb38b1c97d86" providerId="ADAL" clId="{D044FF94-BB29-49E6-9B14-C6A35E4852BB}" dt="2024-04-04T00:24:28.847" v="1679"/>
          <ac:cxnSpMkLst>
            <pc:docMk/>
            <pc:sldMk cId="2991460584" sldId="2147483132"/>
            <ac:cxnSpMk id="56" creationId="{AC4333EE-DC37-56F1-30FC-E5C8A09A76E0}"/>
          </ac:cxnSpMkLst>
        </pc:cxnChg>
        <pc:cxnChg chg="mod">
          <ac:chgData name="Hixson, Lorraine" userId="c5a16fae-545d-4240-8d50-bb38b1c97d86" providerId="ADAL" clId="{D044FF94-BB29-49E6-9B14-C6A35E4852BB}" dt="2024-04-04T00:24:28.847" v="1679"/>
          <ac:cxnSpMkLst>
            <pc:docMk/>
            <pc:sldMk cId="2991460584" sldId="2147483132"/>
            <ac:cxnSpMk id="58" creationId="{28B8CB7C-410A-ADE2-8F1C-8449765D4233}"/>
          </ac:cxnSpMkLst>
        </pc:cxnChg>
        <pc:cxnChg chg="mod">
          <ac:chgData name="Hixson, Lorraine" userId="c5a16fae-545d-4240-8d50-bb38b1c97d86" providerId="ADAL" clId="{D044FF94-BB29-49E6-9B14-C6A35E4852BB}" dt="2024-04-04T00:24:28.847" v="1679"/>
          <ac:cxnSpMkLst>
            <pc:docMk/>
            <pc:sldMk cId="2991460584" sldId="2147483132"/>
            <ac:cxnSpMk id="59" creationId="{FD634758-8187-8070-C19F-BB2995EDAEBC}"/>
          </ac:cxnSpMkLst>
        </pc:cxnChg>
        <pc:cxnChg chg="mod">
          <ac:chgData name="Hixson, Lorraine" userId="c5a16fae-545d-4240-8d50-bb38b1c97d86" providerId="ADAL" clId="{D044FF94-BB29-49E6-9B14-C6A35E4852BB}" dt="2024-04-04T00:24:28.847" v="1679"/>
          <ac:cxnSpMkLst>
            <pc:docMk/>
            <pc:sldMk cId="2991460584" sldId="2147483132"/>
            <ac:cxnSpMk id="60" creationId="{151FFEA7-AEDA-BEF4-3109-537509BAD891}"/>
          </ac:cxnSpMkLst>
        </pc:cxnChg>
      </pc:sldChg>
      <pc:sldChg chg="addSp delSp modSp mod">
        <pc:chgData name="Hixson, Lorraine" userId="c5a16fae-545d-4240-8d50-bb38b1c97d86" providerId="ADAL" clId="{D044FF94-BB29-49E6-9B14-C6A35E4852BB}" dt="2024-04-04T00:27:07.403" v="1728" actId="478"/>
        <pc:sldMkLst>
          <pc:docMk/>
          <pc:sldMk cId="1090227955" sldId="2147483133"/>
        </pc:sldMkLst>
        <pc:spChg chg="add del mod">
          <ac:chgData name="Hixson, Lorraine" userId="c5a16fae-545d-4240-8d50-bb38b1c97d86" providerId="ADAL" clId="{D044FF94-BB29-49E6-9B14-C6A35E4852BB}" dt="2024-04-04T00:27:07.403" v="1728" actId="478"/>
          <ac:spMkLst>
            <pc:docMk/>
            <pc:sldMk cId="1090227955" sldId="2147483133"/>
            <ac:spMk id="3" creationId="{A45F9F20-EAFF-270F-DE91-7FDB0F3A89EA}"/>
          </ac:spMkLst>
        </pc:spChg>
        <pc:spChg chg="del">
          <ac:chgData name="Hixson, Lorraine" userId="c5a16fae-545d-4240-8d50-bb38b1c97d86" providerId="ADAL" clId="{D044FF94-BB29-49E6-9B14-C6A35E4852BB}" dt="2024-04-04T00:26:20.972" v="1723" actId="478"/>
          <ac:spMkLst>
            <pc:docMk/>
            <pc:sldMk cId="1090227955" sldId="2147483133"/>
            <ac:spMk id="4" creationId="{B3149F8C-E54B-DECA-FB9D-572D4792B82A}"/>
          </ac:spMkLst>
        </pc:spChg>
        <pc:spChg chg="add mod">
          <ac:chgData name="Hixson, Lorraine" userId="c5a16fae-545d-4240-8d50-bb38b1c97d86" providerId="ADAL" clId="{D044FF94-BB29-49E6-9B14-C6A35E4852BB}" dt="2024-04-04T00:25:39.981" v="1697"/>
          <ac:spMkLst>
            <pc:docMk/>
            <pc:sldMk cId="1090227955" sldId="2147483133"/>
            <ac:spMk id="46" creationId="{88A649E8-8B93-10C3-1887-09C8256778B2}"/>
          </ac:spMkLst>
        </pc:spChg>
        <pc:spChg chg="add mod">
          <ac:chgData name="Hixson, Lorraine" userId="c5a16fae-545d-4240-8d50-bb38b1c97d86" providerId="ADAL" clId="{D044FF94-BB29-49E6-9B14-C6A35E4852BB}" dt="2024-04-04T00:25:39.981" v="1697"/>
          <ac:spMkLst>
            <pc:docMk/>
            <pc:sldMk cId="1090227955" sldId="2147483133"/>
            <ac:spMk id="47" creationId="{E4680AFB-23D6-C000-4D5E-BE2F00627A9B}"/>
          </ac:spMkLst>
        </pc:spChg>
        <pc:spChg chg="mod">
          <ac:chgData name="Hixson, Lorraine" userId="c5a16fae-545d-4240-8d50-bb38b1c97d86" providerId="ADAL" clId="{D044FF94-BB29-49E6-9B14-C6A35E4852BB}" dt="2024-04-04T00:25:39.981" v="1697"/>
          <ac:spMkLst>
            <pc:docMk/>
            <pc:sldMk cId="1090227955" sldId="2147483133"/>
            <ac:spMk id="49" creationId="{47A1207A-EDA1-22A1-E542-7EC761E4F7CA}"/>
          </ac:spMkLst>
        </pc:spChg>
        <pc:spChg chg="mod">
          <ac:chgData name="Hixson, Lorraine" userId="c5a16fae-545d-4240-8d50-bb38b1c97d86" providerId="ADAL" clId="{D044FF94-BB29-49E6-9B14-C6A35E4852BB}" dt="2024-04-04T00:25:39.981" v="1697"/>
          <ac:spMkLst>
            <pc:docMk/>
            <pc:sldMk cId="1090227955" sldId="2147483133"/>
            <ac:spMk id="50" creationId="{9A3EC426-6C27-68C0-E683-77FFF165771A}"/>
          </ac:spMkLst>
        </pc:spChg>
        <pc:spChg chg="mod">
          <ac:chgData name="Hixson, Lorraine" userId="c5a16fae-545d-4240-8d50-bb38b1c97d86" providerId="ADAL" clId="{D044FF94-BB29-49E6-9B14-C6A35E4852BB}" dt="2024-04-04T00:25:39.981" v="1697"/>
          <ac:spMkLst>
            <pc:docMk/>
            <pc:sldMk cId="1090227955" sldId="2147483133"/>
            <ac:spMk id="52" creationId="{3B13D6C3-8A71-8C37-0D72-E2FE011E9D7B}"/>
          </ac:spMkLst>
        </pc:spChg>
        <pc:spChg chg="mod">
          <ac:chgData name="Hixson, Lorraine" userId="c5a16fae-545d-4240-8d50-bb38b1c97d86" providerId="ADAL" clId="{D044FF94-BB29-49E6-9B14-C6A35E4852BB}" dt="2024-04-04T00:25:39.981" v="1697"/>
          <ac:spMkLst>
            <pc:docMk/>
            <pc:sldMk cId="1090227955" sldId="2147483133"/>
            <ac:spMk id="53" creationId="{F6B1FE55-2314-5EEC-B91B-ECD376EFEF3A}"/>
          </ac:spMkLst>
        </pc:spChg>
        <pc:spChg chg="mod">
          <ac:chgData name="Hixson, Lorraine" userId="c5a16fae-545d-4240-8d50-bb38b1c97d86" providerId="ADAL" clId="{D044FF94-BB29-49E6-9B14-C6A35E4852BB}" dt="2024-04-04T00:25:39.981" v="1697"/>
          <ac:spMkLst>
            <pc:docMk/>
            <pc:sldMk cId="1090227955" sldId="2147483133"/>
            <ac:spMk id="54" creationId="{4B972010-2644-510A-F3F9-748F437CE975}"/>
          </ac:spMkLst>
        </pc:spChg>
        <pc:spChg chg="add mod">
          <ac:chgData name="Hixson, Lorraine" userId="c5a16fae-545d-4240-8d50-bb38b1c97d86" providerId="ADAL" clId="{D044FF94-BB29-49E6-9B14-C6A35E4852BB}" dt="2024-04-04T00:25:39.981" v="1697"/>
          <ac:spMkLst>
            <pc:docMk/>
            <pc:sldMk cId="1090227955" sldId="2147483133"/>
            <ac:spMk id="58" creationId="{909D3367-3529-2C86-2D43-0B43A5E6D78E}"/>
          </ac:spMkLst>
        </pc:spChg>
        <pc:spChg chg="add mod">
          <ac:chgData name="Hixson, Lorraine" userId="c5a16fae-545d-4240-8d50-bb38b1c97d86" providerId="ADAL" clId="{D044FF94-BB29-49E6-9B14-C6A35E4852BB}" dt="2024-04-04T00:25:39.981" v="1697"/>
          <ac:spMkLst>
            <pc:docMk/>
            <pc:sldMk cId="1090227955" sldId="2147483133"/>
            <ac:spMk id="60" creationId="{A198F229-2C8F-CADE-BCFE-91327249F4F3}"/>
          </ac:spMkLst>
        </pc:spChg>
        <pc:spChg chg="add mod">
          <ac:chgData name="Hixson, Lorraine" userId="c5a16fae-545d-4240-8d50-bb38b1c97d86" providerId="ADAL" clId="{D044FF94-BB29-49E6-9B14-C6A35E4852BB}" dt="2024-04-04T00:25:39.981" v="1697"/>
          <ac:spMkLst>
            <pc:docMk/>
            <pc:sldMk cId="1090227955" sldId="2147483133"/>
            <ac:spMk id="61" creationId="{AFB3D379-6DD2-2E1B-5C2A-090AD5BCA7BE}"/>
          </ac:spMkLst>
        </pc:spChg>
        <pc:spChg chg="add mod">
          <ac:chgData name="Hixson, Lorraine" userId="c5a16fae-545d-4240-8d50-bb38b1c97d86" providerId="ADAL" clId="{D044FF94-BB29-49E6-9B14-C6A35E4852BB}" dt="2024-04-04T00:25:39.981" v="1697"/>
          <ac:spMkLst>
            <pc:docMk/>
            <pc:sldMk cId="1090227955" sldId="2147483133"/>
            <ac:spMk id="62" creationId="{03CC5E43-4BF6-2595-C5CE-BAA200CB4A37}"/>
          </ac:spMkLst>
        </pc:spChg>
        <pc:spChg chg="add mod">
          <ac:chgData name="Hixson, Lorraine" userId="c5a16fae-545d-4240-8d50-bb38b1c97d86" providerId="ADAL" clId="{D044FF94-BB29-49E6-9B14-C6A35E4852BB}" dt="2024-04-04T00:25:39.981" v="1697"/>
          <ac:spMkLst>
            <pc:docMk/>
            <pc:sldMk cId="1090227955" sldId="2147483133"/>
            <ac:spMk id="63" creationId="{F553C970-2F8B-7107-3E0B-9ED10625464E}"/>
          </ac:spMkLst>
        </pc:spChg>
        <pc:spChg chg="add mod">
          <ac:chgData name="Hixson, Lorraine" userId="c5a16fae-545d-4240-8d50-bb38b1c97d86" providerId="ADAL" clId="{D044FF94-BB29-49E6-9B14-C6A35E4852BB}" dt="2024-04-04T00:25:39.981" v="1697"/>
          <ac:spMkLst>
            <pc:docMk/>
            <pc:sldMk cId="1090227955" sldId="2147483133"/>
            <ac:spMk id="64" creationId="{DED0AE24-4D6C-3205-8296-17D7B0DB9717}"/>
          </ac:spMkLst>
        </pc:spChg>
        <pc:spChg chg="add mod">
          <ac:chgData name="Hixson, Lorraine" userId="c5a16fae-545d-4240-8d50-bb38b1c97d86" providerId="ADAL" clId="{D044FF94-BB29-49E6-9B14-C6A35E4852BB}" dt="2024-04-04T00:25:39.981" v="1697"/>
          <ac:spMkLst>
            <pc:docMk/>
            <pc:sldMk cId="1090227955" sldId="2147483133"/>
            <ac:spMk id="65" creationId="{37FE29AF-7840-C9C4-E599-5732C2B47EC9}"/>
          </ac:spMkLst>
        </pc:spChg>
        <pc:grpChg chg="add mod">
          <ac:chgData name="Hixson, Lorraine" userId="c5a16fae-545d-4240-8d50-bb38b1c97d86" providerId="ADAL" clId="{D044FF94-BB29-49E6-9B14-C6A35E4852BB}" dt="2024-04-04T00:25:39.981" v="1697"/>
          <ac:grpSpMkLst>
            <pc:docMk/>
            <pc:sldMk cId="1090227955" sldId="2147483133"/>
            <ac:grpSpMk id="48" creationId="{7D6F38C0-37F3-D36D-DFA7-80D49A33B308}"/>
          </ac:grpSpMkLst>
        </pc:grpChg>
        <pc:grpChg chg="add mod">
          <ac:chgData name="Hixson, Lorraine" userId="c5a16fae-545d-4240-8d50-bb38b1c97d86" providerId="ADAL" clId="{D044FF94-BB29-49E6-9B14-C6A35E4852BB}" dt="2024-04-04T00:25:39.981" v="1697"/>
          <ac:grpSpMkLst>
            <pc:docMk/>
            <pc:sldMk cId="1090227955" sldId="2147483133"/>
            <ac:grpSpMk id="51" creationId="{7BDABDA4-787D-294A-11DA-8DC1B0D1B351}"/>
          </ac:grpSpMkLst>
        </pc:grpChg>
        <pc:picChg chg="add mod ord">
          <ac:chgData name="Hixson, Lorraine" userId="c5a16fae-545d-4240-8d50-bb38b1c97d86" providerId="ADAL" clId="{D044FF94-BB29-49E6-9B14-C6A35E4852BB}" dt="2024-04-04T00:26:09.676" v="1722" actId="1038"/>
          <ac:picMkLst>
            <pc:docMk/>
            <pc:sldMk cId="1090227955" sldId="2147483133"/>
            <ac:picMk id="45" creationId="{EC7A0CC7-0CA3-54A8-78F5-A3CB960AF46C}"/>
          </ac:picMkLst>
        </pc:picChg>
        <pc:picChg chg="add mod">
          <ac:chgData name="Hixson, Lorraine" userId="c5a16fae-545d-4240-8d50-bb38b1c97d86" providerId="ADAL" clId="{D044FF94-BB29-49E6-9B14-C6A35E4852BB}" dt="2024-04-04T00:25:39.981" v="1697"/>
          <ac:picMkLst>
            <pc:docMk/>
            <pc:sldMk cId="1090227955" sldId="2147483133"/>
            <ac:picMk id="57" creationId="{26C3FFA4-E8C2-8020-6FB3-6ED3BBFB5E1E}"/>
          </ac:picMkLst>
        </pc:picChg>
        <pc:picChg chg="add mod">
          <ac:chgData name="Hixson, Lorraine" userId="c5a16fae-545d-4240-8d50-bb38b1c97d86" providerId="ADAL" clId="{D044FF94-BB29-49E6-9B14-C6A35E4852BB}" dt="2024-04-04T00:25:39.981" v="1697"/>
          <ac:picMkLst>
            <pc:docMk/>
            <pc:sldMk cId="1090227955" sldId="2147483133"/>
            <ac:picMk id="59" creationId="{953D0BFD-8446-1B39-E909-00136940E640}"/>
          </ac:picMkLst>
        </pc:picChg>
        <pc:cxnChg chg="add mod">
          <ac:chgData name="Hixson, Lorraine" userId="c5a16fae-545d-4240-8d50-bb38b1c97d86" providerId="ADAL" clId="{D044FF94-BB29-49E6-9B14-C6A35E4852BB}" dt="2024-04-04T00:25:39.981" v="1697"/>
          <ac:cxnSpMkLst>
            <pc:docMk/>
            <pc:sldMk cId="1090227955" sldId="2147483133"/>
            <ac:cxnSpMk id="55" creationId="{97AB2EB8-9FFE-9BE5-F344-4E0B1F16E5A9}"/>
          </ac:cxnSpMkLst>
        </pc:cxnChg>
        <pc:cxnChg chg="add mod">
          <ac:chgData name="Hixson, Lorraine" userId="c5a16fae-545d-4240-8d50-bb38b1c97d86" providerId="ADAL" clId="{D044FF94-BB29-49E6-9B14-C6A35E4852BB}" dt="2024-04-04T00:25:39.981" v="1697"/>
          <ac:cxnSpMkLst>
            <pc:docMk/>
            <pc:sldMk cId="1090227955" sldId="2147483133"/>
            <ac:cxnSpMk id="56" creationId="{189ED243-B09F-9570-682E-20AADE11C771}"/>
          </ac:cxnSpMkLst>
        </pc:cxnChg>
      </pc:sldChg>
      <pc:sldChg chg="addSp delSp modSp mod">
        <pc:chgData name="Hixson, Lorraine" userId="c5a16fae-545d-4240-8d50-bb38b1c97d86" providerId="ADAL" clId="{D044FF94-BB29-49E6-9B14-C6A35E4852BB}" dt="2024-04-04T00:29:29.925" v="1788" actId="948"/>
        <pc:sldMkLst>
          <pc:docMk/>
          <pc:sldMk cId="2239302289" sldId="2147483134"/>
        </pc:sldMkLst>
        <pc:spChg chg="add mod">
          <ac:chgData name="Hixson, Lorraine" userId="c5a16fae-545d-4240-8d50-bb38b1c97d86" providerId="ADAL" clId="{D044FF94-BB29-49E6-9B14-C6A35E4852BB}" dt="2024-04-04T00:27:27.144" v="1730"/>
          <ac:spMkLst>
            <pc:docMk/>
            <pc:sldMk cId="2239302289" sldId="2147483134"/>
            <ac:spMk id="3" creationId="{94E34957-6685-566B-20EA-7D3A8AD4C208}"/>
          </ac:spMkLst>
        </pc:spChg>
        <pc:spChg chg="mod">
          <ac:chgData name="Hixson, Lorraine" userId="c5a16fae-545d-4240-8d50-bb38b1c97d86" providerId="ADAL" clId="{D044FF94-BB29-49E6-9B14-C6A35E4852BB}" dt="2024-04-04T00:29:29.925" v="1788" actId="948"/>
          <ac:spMkLst>
            <pc:docMk/>
            <pc:sldMk cId="2239302289" sldId="2147483134"/>
            <ac:spMk id="4" creationId="{984CEA1F-9419-60C8-68F5-7823F25FEA48}"/>
          </ac:spMkLst>
        </pc:spChg>
        <pc:spChg chg="mod">
          <ac:chgData name="Hixson, Lorraine" userId="c5a16fae-545d-4240-8d50-bb38b1c97d86" providerId="ADAL" clId="{D044FF94-BB29-49E6-9B14-C6A35E4852BB}" dt="2024-04-04T00:27:27.144" v="1730"/>
          <ac:spMkLst>
            <pc:docMk/>
            <pc:sldMk cId="2239302289" sldId="2147483134"/>
            <ac:spMk id="9" creationId="{7F377698-D8B6-BCB6-53E0-305429FD5F2A}"/>
          </ac:spMkLst>
        </pc:spChg>
        <pc:spChg chg="mod">
          <ac:chgData name="Hixson, Lorraine" userId="c5a16fae-545d-4240-8d50-bb38b1c97d86" providerId="ADAL" clId="{D044FF94-BB29-49E6-9B14-C6A35E4852BB}" dt="2024-04-04T00:27:27.144" v="1730"/>
          <ac:spMkLst>
            <pc:docMk/>
            <pc:sldMk cId="2239302289" sldId="2147483134"/>
            <ac:spMk id="10" creationId="{C37993E8-F1D9-F710-D469-2FB21497657F}"/>
          </ac:spMkLst>
        </pc:spChg>
        <pc:spChg chg="add del mod">
          <ac:chgData name="Hixson, Lorraine" userId="c5a16fae-545d-4240-8d50-bb38b1c97d86" providerId="ADAL" clId="{D044FF94-BB29-49E6-9B14-C6A35E4852BB}" dt="2024-04-04T00:27:33.901" v="1731" actId="21"/>
          <ac:spMkLst>
            <pc:docMk/>
            <pc:sldMk cId="2239302289" sldId="2147483134"/>
            <ac:spMk id="11" creationId="{04D4EACA-56EF-3E33-F055-CC2B9BC6FC7C}"/>
          </ac:spMkLst>
        </pc:spChg>
        <pc:spChg chg="add mod">
          <ac:chgData name="Hixson, Lorraine" userId="c5a16fae-545d-4240-8d50-bb38b1c97d86" providerId="ADAL" clId="{D044FF94-BB29-49E6-9B14-C6A35E4852BB}" dt="2024-04-04T00:27:27.144" v="1730"/>
          <ac:spMkLst>
            <pc:docMk/>
            <pc:sldMk cId="2239302289" sldId="2147483134"/>
            <ac:spMk id="13" creationId="{D85149C7-F8C7-6465-36E2-51308FBBB145}"/>
          </ac:spMkLst>
        </pc:spChg>
        <pc:spChg chg="add mod">
          <ac:chgData name="Hixson, Lorraine" userId="c5a16fae-545d-4240-8d50-bb38b1c97d86" providerId="ADAL" clId="{D044FF94-BB29-49E6-9B14-C6A35E4852BB}" dt="2024-04-04T00:27:27.144" v="1730"/>
          <ac:spMkLst>
            <pc:docMk/>
            <pc:sldMk cId="2239302289" sldId="2147483134"/>
            <ac:spMk id="14" creationId="{1FE4DF6A-3EA0-C71A-6AFC-461AAE6A0BBA}"/>
          </ac:spMkLst>
        </pc:spChg>
        <pc:spChg chg="mod">
          <ac:chgData name="Hixson, Lorraine" userId="c5a16fae-545d-4240-8d50-bb38b1c97d86" providerId="ADAL" clId="{D044FF94-BB29-49E6-9B14-C6A35E4852BB}" dt="2024-04-04T00:27:27.144" v="1730"/>
          <ac:spMkLst>
            <pc:docMk/>
            <pc:sldMk cId="2239302289" sldId="2147483134"/>
            <ac:spMk id="16" creationId="{F6E50817-A99B-D156-0895-88715AA50515}"/>
          </ac:spMkLst>
        </pc:spChg>
        <pc:spChg chg="mod">
          <ac:chgData name="Hixson, Lorraine" userId="c5a16fae-545d-4240-8d50-bb38b1c97d86" providerId="ADAL" clId="{D044FF94-BB29-49E6-9B14-C6A35E4852BB}" dt="2024-04-04T00:27:27.144" v="1730"/>
          <ac:spMkLst>
            <pc:docMk/>
            <pc:sldMk cId="2239302289" sldId="2147483134"/>
            <ac:spMk id="18" creationId="{0C52A549-F178-9773-F7D1-15CE4839E1F0}"/>
          </ac:spMkLst>
        </pc:spChg>
        <pc:spChg chg="add mod">
          <ac:chgData name="Hixson, Lorraine" userId="c5a16fae-545d-4240-8d50-bb38b1c97d86" providerId="ADAL" clId="{D044FF94-BB29-49E6-9B14-C6A35E4852BB}" dt="2024-04-04T00:27:27.144" v="1730"/>
          <ac:spMkLst>
            <pc:docMk/>
            <pc:sldMk cId="2239302289" sldId="2147483134"/>
            <ac:spMk id="21" creationId="{100762A5-FEA6-C1F2-89A8-80AA4F785C31}"/>
          </ac:spMkLst>
        </pc:spChg>
        <pc:spChg chg="add mod">
          <ac:chgData name="Hixson, Lorraine" userId="c5a16fae-545d-4240-8d50-bb38b1c97d86" providerId="ADAL" clId="{D044FF94-BB29-49E6-9B14-C6A35E4852BB}" dt="2024-04-04T00:27:27.144" v="1730"/>
          <ac:spMkLst>
            <pc:docMk/>
            <pc:sldMk cId="2239302289" sldId="2147483134"/>
            <ac:spMk id="22" creationId="{0E7CC396-0E26-323B-3713-719F1BA96EB8}"/>
          </ac:spMkLst>
        </pc:spChg>
        <pc:spChg chg="add mod">
          <ac:chgData name="Hixson, Lorraine" userId="c5a16fae-545d-4240-8d50-bb38b1c97d86" providerId="ADAL" clId="{D044FF94-BB29-49E6-9B14-C6A35E4852BB}" dt="2024-04-04T00:27:27.144" v="1730"/>
          <ac:spMkLst>
            <pc:docMk/>
            <pc:sldMk cId="2239302289" sldId="2147483134"/>
            <ac:spMk id="24" creationId="{2FC3023A-0972-2ADA-2E60-6821B9B747EB}"/>
          </ac:spMkLst>
        </pc:spChg>
        <pc:spChg chg="add mod">
          <ac:chgData name="Hixson, Lorraine" userId="c5a16fae-545d-4240-8d50-bb38b1c97d86" providerId="ADAL" clId="{D044FF94-BB29-49E6-9B14-C6A35E4852BB}" dt="2024-04-04T00:27:27.144" v="1730"/>
          <ac:spMkLst>
            <pc:docMk/>
            <pc:sldMk cId="2239302289" sldId="2147483134"/>
            <ac:spMk id="25" creationId="{14D6F106-26A7-E16C-02E4-1F124571DD8A}"/>
          </ac:spMkLst>
        </pc:spChg>
        <pc:spChg chg="mod">
          <ac:chgData name="Hixson, Lorraine" userId="c5a16fae-545d-4240-8d50-bb38b1c97d86" providerId="ADAL" clId="{D044FF94-BB29-49E6-9B14-C6A35E4852BB}" dt="2024-04-04T00:27:27.144" v="1730"/>
          <ac:spMkLst>
            <pc:docMk/>
            <pc:sldMk cId="2239302289" sldId="2147483134"/>
            <ac:spMk id="35" creationId="{A97E8B2C-A878-25EC-D548-ED8B36485E90}"/>
          </ac:spMkLst>
        </pc:spChg>
        <pc:spChg chg="mod">
          <ac:chgData name="Hixson, Lorraine" userId="c5a16fae-545d-4240-8d50-bb38b1c97d86" providerId="ADAL" clId="{D044FF94-BB29-49E6-9B14-C6A35E4852BB}" dt="2024-04-04T00:27:27.144" v="1730"/>
          <ac:spMkLst>
            <pc:docMk/>
            <pc:sldMk cId="2239302289" sldId="2147483134"/>
            <ac:spMk id="36" creationId="{84B264EF-36C4-472F-EACF-F3580E04D34C}"/>
          </ac:spMkLst>
        </pc:spChg>
        <pc:spChg chg="mod">
          <ac:chgData name="Hixson, Lorraine" userId="c5a16fae-545d-4240-8d50-bb38b1c97d86" providerId="ADAL" clId="{D044FF94-BB29-49E6-9B14-C6A35E4852BB}" dt="2024-04-04T00:27:27.144" v="1730"/>
          <ac:spMkLst>
            <pc:docMk/>
            <pc:sldMk cId="2239302289" sldId="2147483134"/>
            <ac:spMk id="37" creationId="{6083BE87-E64A-07B2-70B9-01822A90E3C2}"/>
          </ac:spMkLst>
        </pc:spChg>
        <pc:grpChg chg="add mod">
          <ac:chgData name="Hixson, Lorraine" userId="c5a16fae-545d-4240-8d50-bb38b1c97d86" providerId="ADAL" clId="{D044FF94-BB29-49E6-9B14-C6A35E4852BB}" dt="2024-04-04T00:27:27.144" v="1730"/>
          <ac:grpSpMkLst>
            <pc:docMk/>
            <pc:sldMk cId="2239302289" sldId="2147483134"/>
            <ac:grpSpMk id="8" creationId="{B3DE8ECA-DE66-A529-49B9-F3F6F5854872}"/>
          </ac:grpSpMkLst>
        </pc:grpChg>
        <pc:grpChg chg="add mod">
          <ac:chgData name="Hixson, Lorraine" userId="c5a16fae-545d-4240-8d50-bb38b1c97d86" providerId="ADAL" clId="{D044FF94-BB29-49E6-9B14-C6A35E4852BB}" dt="2024-04-04T00:27:27.144" v="1730"/>
          <ac:grpSpMkLst>
            <pc:docMk/>
            <pc:sldMk cId="2239302289" sldId="2147483134"/>
            <ac:grpSpMk id="15" creationId="{B5060A88-5945-F4D9-8D66-53B22B693A2B}"/>
          </ac:grpSpMkLst>
        </pc:grpChg>
        <pc:grpChg chg="add mod">
          <ac:chgData name="Hixson, Lorraine" userId="c5a16fae-545d-4240-8d50-bb38b1c97d86" providerId="ADAL" clId="{D044FF94-BB29-49E6-9B14-C6A35E4852BB}" dt="2024-04-04T00:27:27.144" v="1730"/>
          <ac:grpSpMkLst>
            <pc:docMk/>
            <pc:sldMk cId="2239302289" sldId="2147483134"/>
            <ac:grpSpMk id="34" creationId="{B267FE9D-5503-31B6-4472-4340D8C48238}"/>
          </ac:grpSpMkLst>
        </pc:grpChg>
        <pc:picChg chg="add mod">
          <ac:chgData name="Hixson, Lorraine" userId="c5a16fae-545d-4240-8d50-bb38b1c97d86" providerId="ADAL" clId="{D044FF94-BB29-49E6-9B14-C6A35E4852BB}" dt="2024-04-04T00:27:27.144" v="1730"/>
          <ac:picMkLst>
            <pc:docMk/>
            <pc:sldMk cId="2239302289" sldId="2147483134"/>
            <ac:picMk id="12" creationId="{C48CFA54-3E79-2852-6788-E865A93735D3}"/>
          </ac:picMkLst>
        </pc:picChg>
        <pc:picChg chg="add mod">
          <ac:chgData name="Hixson, Lorraine" userId="c5a16fae-545d-4240-8d50-bb38b1c97d86" providerId="ADAL" clId="{D044FF94-BB29-49E6-9B14-C6A35E4852BB}" dt="2024-04-04T00:27:27.144" v="1730"/>
          <ac:picMkLst>
            <pc:docMk/>
            <pc:sldMk cId="2239302289" sldId="2147483134"/>
            <ac:picMk id="19" creationId="{BBA7F69D-4324-A105-9FB2-720AB58CEF19}"/>
          </ac:picMkLst>
        </pc:picChg>
        <pc:picChg chg="add mod">
          <ac:chgData name="Hixson, Lorraine" userId="c5a16fae-545d-4240-8d50-bb38b1c97d86" providerId="ADAL" clId="{D044FF94-BB29-49E6-9B14-C6A35E4852BB}" dt="2024-04-04T00:27:27.144" v="1730"/>
          <ac:picMkLst>
            <pc:docMk/>
            <pc:sldMk cId="2239302289" sldId="2147483134"/>
            <ac:picMk id="20" creationId="{301EC91E-CB2D-3CE2-2885-6F84E0E963F7}"/>
          </ac:picMkLst>
        </pc:picChg>
      </pc:sldChg>
      <pc:sldChg chg="delSp modSp add mod addCm modCm">
        <pc:chgData name="Hixson, Lorraine" userId="c5a16fae-545d-4240-8d50-bb38b1c97d86" providerId="ADAL" clId="{D044FF94-BB29-49E6-9B14-C6A35E4852BB}" dt="2024-04-04T21:36:10.673" v="2698" actId="1036"/>
        <pc:sldMkLst>
          <pc:docMk/>
          <pc:sldMk cId="2897751045" sldId="2147483135"/>
        </pc:sldMkLst>
        <pc:spChg chg="mod">
          <ac:chgData name="Hixson, Lorraine" userId="c5a16fae-545d-4240-8d50-bb38b1c97d86" providerId="ADAL" clId="{D044FF94-BB29-49E6-9B14-C6A35E4852BB}" dt="2024-04-04T18:04:58.259" v="2433" actId="1036"/>
          <ac:spMkLst>
            <pc:docMk/>
            <pc:sldMk cId="2897751045" sldId="2147483135"/>
            <ac:spMk id="2" creationId="{FDE2ACF2-E883-62E1-13D9-D30718324A53}"/>
          </ac:spMkLst>
        </pc:spChg>
        <pc:spChg chg="mod">
          <ac:chgData name="Hixson, Lorraine" userId="c5a16fae-545d-4240-8d50-bb38b1c97d86" providerId="ADAL" clId="{D044FF94-BB29-49E6-9B14-C6A35E4852BB}" dt="2024-04-04T18:04:58.259" v="2433" actId="1036"/>
          <ac:spMkLst>
            <pc:docMk/>
            <pc:sldMk cId="2897751045" sldId="2147483135"/>
            <ac:spMk id="3" creationId="{C7824400-5B39-1F8E-CB88-16ABD0B2F309}"/>
          </ac:spMkLst>
        </pc:spChg>
        <pc:spChg chg="mod">
          <ac:chgData name="Hixson, Lorraine" userId="c5a16fae-545d-4240-8d50-bb38b1c97d86" providerId="ADAL" clId="{D044FF94-BB29-49E6-9B14-C6A35E4852BB}" dt="2024-04-04T18:06:11.935" v="2437" actId="1035"/>
          <ac:spMkLst>
            <pc:docMk/>
            <pc:sldMk cId="2897751045" sldId="2147483135"/>
            <ac:spMk id="4" creationId="{9C600F94-283F-B54A-98F5-B0F220D6419A}"/>
          </ac:spMkLst>
        </pc:spChg>
        <pc:spChg chg="mod">
          <ac:chgData name="Hixson, Lorraine" userId="c5a16fae-545d-4240-8d50-bb38b1c97d86" providerId="ADAL" clId="{D044FF94-BB29-49E6-9B14-C6A35E4852BB}" dt="2024-04-04T18:05:41.884" v="2434" actId="14100"/>
          <ac:spMkLst>
            <pc:docMk/>
            <pc:sldMk cId="2897751045" sldId="2147483135"/>
            <ac:spMk id="11" creationId="{F7CA96DC-AFF3-364B-4298-454449C11FFA}"/>
          </ac:spMkLst>
        </pc:spChg>
        <pc:spChg chg="mod">
          <ac:chgData name="Hixson, Lorraine" userId="c5a16fae-545d-4240-8d50-bb38b1c97d86" providerId="ADAL" clId="{D044FF94-BB29-49E6-9B14-C6A35E4852BB}" dt="2024-04-04T18:06:01.873" v="2435" actId="14100"/>
          <ac:spMkLst>
            <pc:docMk/>
            <pc:sldMk cId="2897751045" sldId="2147483135"/>
            <ac:spMk id="12" creationId="{820BFA46-BEE1-2E0F-14DD-D6AEE4A8CD7B}"/>
          </ac:spMkLst>
        </pc:spChg>
        <pc:spChg chg="mod">
          <ac:chgData name="Hixson, Lorraine" userId="c5a16fae-545d-4240-8d50-bb38b1c97d86" providerId="ADAL" clId="{D044FF94-BB29-49E6-9B14-C6A35E4852BB}" dt="2024-04-04T18:06:11.935" v="2437" actId="1035"/>
          <ac:spMkLst>
            <pc:docMk/>
            <pc:sldMk cId="2897751045" sldId="2147483135"/>
            <ac:spMk id="13" creationId="{6261C704-73F4-6016-ED82-1606AB90A6A3}"/>
          </ac:spMkLst>
        </pc:spChg>
        <pc:spChg chg="mod">
          <ac:chgData name="Hixson, Lorraine" userId="c5a16fae-545d-4240-8d50-bb38b1c97d86" providerId="ADAL" clId="{D044FF94-BB29-49E6-9B14-C6A35E4852BB}" dt="2024-04-04T18:05:41.884" v="2434" actId="14100"/>
          <ac:spMkLst>
            <pc:docMk/>
            <pc:sldMk cId="2897751045" sldId="2147483135"/>
            <ac:spMk id="14" creationId="{D4A232C2-64B9-897A-A8D9-3993C23C6770}"/>
          </ac:spMkLst>
        </pc:spChg>
        <pc:spChg chg="mod">
          <ac:chgData name="Hixson, Lorraine" userId="c5a16fae-545d-4240-8d50-bb38b1c97d86" providerId="ADAL" clId="{D044FF94-BB29-49E6-9B14-C6A35E4852BB}" dt="2024-04-04T18:06:52.356" v="2438" actId="552"/>
          <ac:spMkLst>
            <pc:docMk/>
            <pc:sldMk cId="2897751045" sldId="2147483135"/>
            <ac:spMk id="15" creationId="{7DFFBCAB-2541-1D57-6E7A-2FDF4FF9B22E}"/>
          </ac:spMkLst>
        </pc:spChg>
        <pc:spChg chg="mod">
          <ac:chgData name="Hixson, Lorraine" userId="c5a16fae-545d-4240-8d50-bb38b1c97d86" providerId="ADAL" clId="{D044FF94-BB29-49E6-9B14-C6A35E4852BB}" dt="2024-04-04T18:06:52.356" v="2438" actId="552"/>
          <ac:spMkLst>
            <pc:docMk/>
            <pc:sldMk cId="2897751045" sldId="2147483135"/>
            <ac:spMk id="16" creationId="{A7FE5CF1-10B5-AE5F-27F7-805F26ACBB18}"/>
          </ac:spMkLst>
        </pc:spChg>
        <pc:spChg chg="mod">
          <ac:chgData name="Hixson, Lorraine" userId="c5a16fae-545d-4240-8d50-bb38b1c97d86" providerId="ADAL" clId="{D044FF94-BB29-49E6-9B14-C6A35E4852BB}" dt="2024-04-04T18:06:11.935" v="2437" actId="1035"/>
          <ac:spMkLst>
            <pc:docMk/>
            <pc:sldMk cId="2897751045" sldId="2147483135"/>
            <ac:spMk id="17" creationId="{B1A594AB-CFC3-956F-CAD4-A55DC8E30C82}"/>
          </ac:spMkLst>
        </pc:spChg>
        <pc:spChg chg="mod">
          <ac:chgData name="Hixson, Lorraine" userId="c5a16fae-545d-4240-8d50-bb38b1c97d86" providerId="ADAL" clId="{D044FF94-BB29-49E6-9B14-C6A35E4852BB}" dt="2024-04-04T18:06:52.356" v="2438" actId="552"/>
          <ac:spMkLst>
            <pc:docMk/>
            <pc:sldMk cId="2897751045" sldId="2147483135"/>
            <ac:spMk id="18" creationId="{30FBC174-0D3E-65E7-B20A-6CF10782E136}"/>
          </ac:spMkLst>
        </pc:spChg>
        <pc:spChg chg="mod">
          <ac:chgData name="Hixson, Lorraine" userId="c5a16fae-545d-4240-8d50-bb38b1c97d86" providerId="ADAL" clId="{D044FF94-BB29-49E6-9B14-C6A35E4852BB}" dt="2024-04-04T18:04:58.259" v="2433" actId="1036"/>
          <ac:spMkLst>
            <pc:docMk/>
            <pc:sldMk cId="2897751045" sldId="2147483135"/>
            <ac:spMk id="19" creationId="{23A34732-B699-16A8-D355-4DACFE3065B9}"/>
          </ac:spMkLst>
        </pc:spChg>
        <pc:spChg chg="mod">
          <ac:chgData name="Hixson, Lorraine" userId="c5a16fae-545d-4240-8d50-bb38b1c97d86" providerId="ADAL" clId="{D044FF94-BB29-49E6-9B14-C6A35E4852BB}" dt="2024-04-04T18:06:52.356" v="2438" actId="552"/>
          <ac:spMkLst>
            <pc:docMk/>
            <pc:sldMk cId="2897751045" sldId="2147483135"/>
            <ac:spMk id="20" creationId="{1B58CCD8-9238-AB04-5695-328046C2D4C3}"/>
          </ac:spMkLst>
        </pc:spChg>
        <pc:spChg chg="mod">
          <ac:chgData name="Hixson, Lorraine" userId="c5a16fae-545d-4240-8d50-bb38b1c97d86" providerId="ADAL" clId="{D044FF94-BB29-49E6-9B14-C6A35E4852BB}" dt="2024-04-04T18:04:58.259" v="2433" actId="1036"/>
          <ac:spMkLst>
            <pc:docMk/>
            <pc:sldMk cId="2897751045" sldId="2147483135"/>
            <ac:spMk id="21" creationId="{7B94C6E0-5197-2F9E-62FC-44B586E901D0}"/>
          </ac:spMkLst>
        </pc:spChg>
        <pc:spChg chg="mod">
          <ac:chgData name="Hixson, Lorraine" userId="c5a16fae-545d-4240-8d50-bb38b1c97d86" providerId="ADAL" clId="{D044FF94-BB29-49E6-9B14-C6A35E4852BB}" dt="2024-04-04T21:36:10.673" v="2698" actId="1036"/>
          <ac:spMkLst>
            <pc:docMk/>
            <pc:sldMk cId="2897751045" sldId="2147483135"/>
            <ac:spMk id="22" creationId="{CCB9F581-F2E1-4652-658A-5CF87AF808B0}"/>
          </ac:spMkLst>
        </pc:spChg>
        <pc:spChg chg="del">
          <ac:chgData name="Hixson, Lorraine" userId="c5a16fae-545d-4240-8d50-bb38b1c97d86" providerId="ADAL" clId="{D044FF94-BB29-49E6-9B14-C6A35E4852BB}" dt="2024-04-04T18:03:21.331" v="2337" actId="478"/>
          <ac:spMkLst>
            <pc:docMk/>
            <pc:sldMk cId="2897751045" sldId="2147483135"/>
            <ac:spMk id="22" creationId="{E1D03F63-E3D1-2955-B9F1-9FEE6348295D}"/>
          </ac:spMkLst>
        </pc:spChg>
        <pc:spChg chg="mod">
          <ac:chgData name="Hixson, Lorraine" userId="c5a16fae-545d-4240-8d50-bb38b1c97d86" providerId="ADAL" clId="{D044FF94-BB29-49E6-9B14-C6A35E4852BB}" dt="2024-04-04T18:04:58.259" v="2433" actId="1036"/>
          <ac:spMkLst>
            <pc:docMk/>
            <pc:sldMk cId="2897751045" sldId="2147483135"/>
            <ac:spMk id="23" creationId="{AD72D51A-621D-987E-B2C3-41AF2F35A052}"/>
          </ac:spMkLst>
        </pc:spChg>
        <pc:spChg chg="mod">
          <ac:chgData name="Hixson, Lorraine" userId="c5a16fae-545d-4240-8d50-bb38b1c97d86" providerId="ADAL" clId="{D044FF94-BB29-49E6-9B14-C6A35E4852BB}" dt="2024-04-04T18:04:58.259" v="2433" actId="1036"/>
          <ac:spMkLst>
            <pc:docMk/>
            <pc:sldMk cId="2897751045" sldId="2147483135"/>
            <ac:spMk id="24" creationId="{FCCE20CB-D1B4-6092-D397-502636260EE6}"/>
          </ac:spMkLst>
        </pc:spChg>
        <pc:spChg chg="del">
          <ac:chgData name="Hixson, Lorraine" userId="c5a16fae-545d-4240-8d50-bb38b1c97d86" providerId="ADAL" clId="{D044FF94-BB29-49E6-9B14-C6A35E4852BB}" dt="2024-04-04T18:03:21.331" v="2337" actId="478"/>
          <ac:spMkLst>
            <pc:docMk/>
            <pc:sldMk cId="2897751045" sldId="2147483135"/>
            <ac:spMk id="25" creationId="{51EEFC45-28F4-96ED-969D-6F7378CEA22F}"/>
          </ac:spMkLst>
        </pc:spChg>
        <pc:spChg chg="mod">
          <ac:chgData name="Hixson, Lorraine" userId="c5a16fae-545d-4240-8d50-bb38b1c97d86" providerId="ADAL" clId="{D044FF94-BB29-49E6-9B14-C6A35E4852BB}" dt="2024-04-04T21:36:10.673" v="2698" actId="1036"/>
          <ac:spMkLst>
            <pc:docMk/>
            <pc:sldMk cId="2897751045" sldId="2147483135"/>
            <ac:spMk id="25" creationId="{CCD13088-E20B-801A-85D3-005D0D471BA1}"/>
          </ac:spMkLst>
        </pc:spChg>
        <pc:spChg chg="mod">
          <ac:chgData name="Hixson, Lorraine" userId="c5a16fae-545d-4240-8d50-bb38b1c97d86" providerId="ADAL" clId="{D044FF94-BB29-49E6-9B14-C6A35E4852BB}" dt="2024-04-04T18:04:58.259" v="2433" actId="1036"/>
          <ac:spMkLst>
            <pc:docMk/>
            <pc:sldMk cId="2897751045" sldId="2147483135"/>
            <ac:spMk id="26" creationId="{D5EEC263-17B6-FB0E-2085-E1DC95D2CDB0}"/>
          </ac:spMkLst>
        </pc:spChg>
        <pc:spChg chg="mod">
          <ac:chgData name="Hixson, Lorraine" userId="c5a16fae-545d-4240-8d50-bb38b1c97d86" providerId="ADAL" clId="{D044FF94-BB29-49E6-9B14-C6A35E4852BB}" dt="2024-04-04T18:04:58.259" v="2433" actId="1036"/>
          <ac:spMkLst>
            <pc:docMk/>
            <pc:sldMk cId="2897751045" sldId="2147483135"/>
            <ac:spMk id="27" creationId="{F557E803-099D-E6F1-98FE-B5A8E17D3131}"/>
          </ac:spMkLst>
        </pc:spChg>
        <pc:spChg chg="del">
          <ac:chgData name="Hixson, Lorraine" userId="c5a16fae-545d-4240-8d50-bb38b1c97d86" providerId="ADAL" clId="{D044FF94-BB29-49E6-9B14-C6A35E4852BB}" dt="2024-04-04T18:03:21.331" v="2337" actId="478"/>
          <ac:spMkLst>
            <pc:docMk/>
            <pc:sldMk cId="2897751045" sldId="2147483135"/>
            <ac:spMk id="28" creationId="{796F6688-2862-553C-D82B-A1954A2C7B1E}"/>
          </ac:spMkLst>
        </pc:spChg>
        <pc:spChg chg="mod">
          <ac:chgData name="Hixson, Lorraine" userId="c5a16fae-545d-4240-8d50-bb38b1c97d86" providerId="ADAL" clId="{D044FF94-BB29-49E6-9B14-C6A35E4852BB}" dt="2024-04-04T21:36:10.673" v="2698" actId="1036"/>
          <ac:spMkLst>
            <pc:docMk/>
            <pc:sldMk cId="2897751045" sldId="2147483135"/>
            <ac:spMk id="28" creationId="{94587153-655D-2EB0-4C12-BD0825D235B1}"/>
          </ac:spMkLst>
        </pc:spChg>
        <pc:spChg chg="mod">
          <ac:chgData name="Hixson, Lorraine" userId="c5a16fae-545d-4240-8d50-bb38b1c97d86" providerId="ADAL" clId="{D044FF94-BB29-49E6-9B14-C6A35E4852BB}" dt="2024-04-04T18:06:11.935" v="2437" actId="1035"/>
          <ac:spMkLst>
            <pc:docMk/>
            <pc:sldMk cId="2897751045" sldId="2147483135"/>
            <ac:spMk id="29" creationId="{1FCDAF0B-B1F6-CAD5-62A1-EB72F446CB68}"/>
          </ac:spMkLst>
        </pc:spChg>
        <pc:spChg chg="mod">
          <ac:chgData name="Hixson, Lorraine" userId="c5a16fae-545d-4240-8d50-bb38b1c97d86" providerId="ADAL" clId="{D044FF94-BB29-49E6-9B14-C6A35E4852BB}" dt="2024-04-04T21:35:40.856" v="2697" actId="1038"/>
          <ac:spMkLst>
            <pc:docMk/>
            <pc:sldMk cId="2897751045" sldId="2147483135"/>
            <ac:spMk id="30" creationId="{3EF0F646-C08B-98B2-5ED2-97DB89CEE433}"/>
          </ac:spMkLst>
        </pc:spChg>
        <pc:spChg chg="mod">
          <ac:chgData name="Hixson, Lorraine" userId="c5a16fae-545d-4240-8d50-bb38b1c97d86" providerId="ADAL" clId="{D044FF94-BB29-49E6-9B14-C6A35E4852BB}" dt="2024-04-04T21:35:40.856" v="2697" actId="1038"/>
          <ac:spMkLst>
            <pc:docMk/>
            <pc:sldMk cId="2897751045" sldId="2147483135"/>
            <ac:spMk id="31" creationId="{4C532563-BFF4-FEAA-0C94-4F28E2DA2E45}"/>
          </ac:spMkLst>
        </pc:spChg>
        <pc:spChg chg="mod">
          <ac:chgData name="Hixson, Lorraine" userId="c5a16fae-545d-4240-8d50-bb38b1c97d86" providerId="ADAL" clId="{D044FF94-BB29-49E6-9B14-C6A35E4852BB}" dt="2024-04-04T18:06:52.356" v="2438" actId="552"/>
          <ac:spMkLst>
            <pc:docMk/>
            <pc:sldMk cId="2897751045" sldId="2147483135"/>
            <ac:spMk id="32" creationId="{8821AC22-E681-1D82-61F4-893DE1332C5D}"/>
          </ac:spMkLst>
        </pc:spChg>
        <pc:spChg chg="mod">
          <ac:chgData name="Hixson, Lorraine" userId="c5a16fae-545d-4240-8d50-bb38b1c97d86" providerId="ADAL" clId="{D044FF94-BB29-49E6-9B14-C6A35E4852BB}" dt="2024-04-04T21:35:35.156" v="2695" actId="554"/>
          <ac:spMkLst>
            <pc:docMk/>
            <pc:sldMk cId="2897751045" sldId="2147483135"/>
            <ac:spMk id="33" creationId="{59B82570-E9B6-C79D-021B-34934339E175}"/>
          </ac:spMkLst>
        </pc:spChg>
        <pc:spChg chg="mod">
          <ac:chgData name="Hixson, Lorraine" userId="c5a16fae-545d-4240-8d50-bb38b1c97d86" providerId="ADAL" clId="{D044FF94-BB29-49E6-9B14-C6A35E4852BB}" dt="2024-04-04T18:07:09.294" v="2439" actId="14100"/>
          <ac:spMkLst>
            <pc:docMk/>
            <pc:sldMk cId="2897751045" sldId="2147483135"/>
            <ac:spMk id="34" creationId="{C72605A3-DED7-2473-FBBA-90AD2A97CF49}"/>
          </ac:spMkLst>
        </pc:spChg>
        <pc:spChg chg="mod">
          <ac:chgData name="Hixson, Lorraine" userId="c5a16fae-545d-4240-8d50-bb38b1c97d86" providerId="ADAL" clId="{D044FF94-BB29-49E6-9B14-C6A35E4852BB}" dt="2024-04-04T18:04:58.259" v="2433" actId="1036"/>
          <ac:spMkLst>
            <pc:docMk/>
            <pc:sldMk cId="2897751045" sldId="2147483135"/>
            <ac:spMk id="35" creationId="{B3B7C0CA-9801-B9D8-EA25-29FBE1446729}"/>
          </ac:spMkLst>
        </pc:spChg>
        <pc:spChg chg="mod">
          <ac:chgData name="Hixson, Lorraine" userId="c5a16fae-545d-4240-8d50-bb38b1c97d86" providerId="ADAL" clId="{D044FF94-BB29-49E6-9B14-C6A35E4852BB}" dt="2024-04-04T18:04:58.259" v="2433" actId="1036"/>
          <ac:spMkLst>
            <pc:docMk/>
            <pc:sldMk cId="2897751045" sldId="2147483135"/>
            <ac:spMk id="36" creationId="{AC790BD1-951F-12D4-931C-DF03B07F0D6A}"/>
          </ac:spMkLst>
        </pc:spChg>
        <pc:spChg chg="mod">
          <ac:chgData name="Hixson, Lorraine" userId="c5a16fae-545d-4240-8d50-bb38b1c97d86" providerId="ADAL" clId="{D044FF94-BB29-49E6-9B14-C6A35E4852BB}" dt="2024-04-04T18:04:58.259" v="2433" actId="1036"/>
          <ac:spMkLst>
            <pc:docMk/>
            <pc:sldMk cId="2897751045" sldId="2147483135"/>
            <ac:spMk id="37" creationId="{B0C4BD10-00D1-A7E4-3F68-15ACEC713F36}"/>
          </ac:spMkLst>
        </pc:spChg>
        <pc:spChg chg="mod">
          <ac:chgData name="Hixson, Lorraine" userId="c5a16fae-545d-4240-8d50-bb38b1c97d86" providerId="ADAL" clId="{D044FF94-BB29-49E6-9B14-C6A35E4852BB}" dt="2024-04-04T18:04:58.259" v="2433" actId="1036"/>
          <ac:spMkLst>
            <pc:docMk/>
            <pc:sldMk cId="2897751045" sldId="2147483135"/>
            <ac:spMk id="38" creationId="{AA0CB15A-B5A0-261A-F439-4B204B0994D4}"/>
          </ac:spMkLst>
        </pc:spChg>
        <pc:spChg chg="mod">
          <ac:chgData name="Hixson, Lorraine" userId="c5a16fae-545d-4240-8d50-bb38b1c97d86" providerId="ADAL" clId="{D044FF94-BB29-49E6-9B14-C6A35E4852BB}" dt="2024-04-04T21:36:10.673" v="2698" actId="1036"/>
          <ac:spMkLst>
            <pc:docMk/>
            <pc:sldMk cId="2897751045" sldId="2147483135"/>
            <ac:spMk id="39" creationId="{3862351B-B5A1-30F3-9E26-A88DF81EEBB1}"/>
          </ac:spMkLst>
        </pc:spChg>
        <pc:spChg chg="mod">
          <ac:chgData name="Hixson, Lorraine" userId="c5a16fae-545d-4240-8d50-bb38b1c97d86" providerId="ADAL" clId="{D044FF94-BB29-49E6-9B14-C6A35E4852BB}" dt="2024-04-04T21:36:10.673" v="2698" actId="1036"/>
          <ac:spMkLst>
            <pc:docMk/>
            <pc:sldMk cId="2897751045" sldId="2147483135"/>
            <ac:spMk id="40" creationId="{83BECC32-26FA-72FF-FDBC-99B4DBF52CBB}"/>
          </ac:spMkLst>
        </pc:spChg>
        <pc:spChg chg="mod">
          <ac:chgData name="Hixson, Lorraine" userId="c5a16fae-545d-4240-8d50-bb38b1c97d86" providerId="ADAL" clId="{D044FF94-BB29-49E6-9B14-C6A35E4852BB}" dt="2024-04-04T21:36:10.673" v="2698" actId="1036"/>
          <ac:spMkLst>
            <pc:docMk/>
            <pc:sldMk cId="2897751045" sldId="2147483135"/>
            <ac:spMk id="41" creationId="{E103C2CF-1600-4E15-0590-10366855489C}"/>
          </ac:spMkLst>
        </pc:spChg>
        <pc:spChg chg="mod">
          <ac:chgData name="Hixson, Lorraine" userId="c5a16fae-545d-4240-8d50-bb38b1c97d86" providerId="ADAL" clId="{D044FF94-BB29-49E6-9B14-C6A35E4852BB}" dt="2024-04-04T21:36:10.673" v="2698" actId="1036"/>
          <ac:spMkLst>
            <pc:docMk/>
            <pc:sldMk cId="2897751045" sldId="2147483135"/>
            <ac:spMk id="42" creationId="{F09F8283-11EA-7598-5A41-6FE6AFB4838F}"/>
          </ac:spMkLst>
        </pc:spChg>
        <pc:spChg chg="mod">
          <ac:chgData name="Hixson, Lorraine" userId="c5a16fae-545d-4240-8d50-bb38b1c97d86" providerId="ADAL" clId="{D044FF94-BB29-49E6-9B14-C6A35E4852BB}" dt="2024-04-04T21:36:10.673" v="2698" actId="1036"/>
          <ac:spMkLst>
            <pc:docMk/>
            <pc:sldMk cId="2897751045" sldId="2147483135"/>
            <ac:spMk id="43" creationId="{7A9ABF34-03AB-CE81-ABAC-1922D6F2E52C}"/>
          </ac:spMkLst>
        </pc:spChg>
        <pc:spChg chg="mod">
          <ac:chgData name="Hixson, Lorraine" userId="c5a16fae-545d-4240-8d50-bb38b1c97d86" providerId="ADAL" clId="{D044FF94-BB29-49E6-9B14-C6A35E4852BB}" dt="2024-04-04T21:36:10.673" v="2698" actId="1036"/>
          <ac:spMkLst>
            <pc:docMk/>
            <pc:sldMk cId="2897751045" sldId="2147483135"/>
            <ac:spMk id="44" creationId="{906E506B-3C61-5AEE-2D24-C326F31FCB2A}"/>
          </ac:spMkLst>
        </pc:spChg>
        <pc:spChg chg="mod">
          <ac:chgData name="Hixson, Lorraine" userId="c5a16fae-545d-4240-8d50-bb38b1c97d86" providerId="ADAL" clId="{D044FF94-BB29-49E6-9B14-C6A35E4852BB}" dt="2024-04-04T21:36:10.673" v="2698" actId="1036"/>
          <ac:spMkLst>
            <pc:docMk/>
            <pc:sldMk cId="2897751045" sldId="2147483135"/>
            <ac:spMk id="45" creationId="{79A87D1F-4135-832D-39FD-E1CE45867630}"/>
          </ac:spMkLst>
        </pc:spChg>
        <pc:spChg chg="mod">
          <ac:chgData name="Hixson, Lorraine" userId="c5a16fae-545d-4240-8d50-bb38b1c97d86" providerId="ADAL" clId="{D044FF94-BB29-49E6-9B14-C6A35E4852BB}" dt="2024-04-04T21:36:10.673" v="2698" actId="1036"/>
          <ac:spMkLst>
            <pc:docMk/>
            <pc:sldMk cId="2897751045" sldId="2147483135"/>
            <ac:spMk id="46" creationId="{7201EA50-5321-FAED-239B-835D8EC9746E}"/>
          </ac:spMkLst>
        </pc:spChg>
        <pc:spChg chg="mod">
          <ac:chgData name="Hixson, Lorraine" userId="c5a16fae-545d-4240-8d50-bb38b1c97d86" providerId="ADAL" clId="{D044FF94-BB29-49E6-9B14-C6A35E4852BB}" dt="2024-04-04T21:36:10.673" v="2698" actId="1036"/>
          <ac:spMkLst>
            <pc:docMk/>
            <pc:sldMk cId="2897751045" sldId="2147483135"/>
            <ac:spMk id="47" creationId="{01364974-7A5E-0A7E-3E6A-F7DD49EDBF84}"/>
          </ac:spMkLst>
        </pc:spChg>
        <pc:spChg chg="mod">
          <ac:chgData name="Hixson, Lorraine" userId="c5a16fae-545d-4240-8d50-bb38b1c97d86" providerId="ADAL" clId="{D044FF94-BB29-49E6-9B14-C6A35E4852BB}" dt="2024-04-04T21:36:10.673" v="2698" actId="1036"/>
          <ac:spMkLst>
            <pc:docMk/>
            <pc:sldMk cId="2897751045" sldId="2147483135"/>
            <ac:spMk id="48" creationId="{519A5F23-72D6-E703-0501-C8AC82807F5E}"/>
          </ac:spMkLst>
        </pc:spChg>
        <pc:spChg chg="mod">
          <ac:chgData name="Hixson, Lorraine" userId="c5a16fae-545d-4240-8d50-bb38b1c97d86" providerId="ADAL" clId="{D044FF94-BB29-49E6-9B14-C6A35E4852BB}" dt="2024-04-04T21:36:10.673" v="2698" actId="1036"/>
          <ac:spMkLst>
            <pc:docMk/>
            <pc:sldMk cId="2897751045" sldId="2147483135"/>
            <ac:spMk id="49" creationId="{A0B01B21-6469-18B0-A9A5-E7E5AFB297A1}"/>
          </ac:spMkLst>
        </pc:spChg>
        <pc:spChg chg="mod">
          <ac:chgData name="Hixson, Lorraine" userId="c5a16fae-545d-4240-8d50-bb38b1c97d86" providerId="ADAL" clId="{D044FF94-BB29-49E6-9B14-C6A35E4852BB}" dt="2024-04-04T21:36:10.673" v="2698" actId="1036"/>
          <ac:spMkLst>
            <pc:docMk/>
            <pc:sldMk cId="2897751045" sldId="2147483135"/>
            <ac:spMk id="50" creationId="{19B12C3D-3B58-127D-7F5E-4606A1949143}"/>
          </ac:spMkLst>
        </pc:spChg>
        <pc:spChg chg="mod">
          <ac:chgData name="Hixson, Lorraine" userId="c5a16fae-545d-4240-8d50-bb38b1c97d86" providerId="ADAL" clId="{D044FF94-BB29-49E6-9B14-C6A35E4852BB}" dt="2024-04-04T21:36:10.673" v="2698" actId="1036"/>
          <ac:spMkLst>
            <pc:docMk/>
            <pc:sldMk cId="2897751045" sldId="2147483135"/>
            <ac:spMk id="51" creationId="{5F2EF19D-3418-3577-52F5-A488B64AAF41}"/>
          </ac:spMkLst>
        </pc:spChg>
        <pc:spChg chg="mod">
          <ac:chgData name="Hixson, Lorraine" userId="c5a16fae-545d-4240-8d50-bb38b1c97d86" providerId="ADAL" clId="{D044FF94-BB29-49E6-9B14-C6A35E4852BB}" dt="2024-04-04T18:04:58.259" v="2433" actId="1036"/>
          <ac:spMkLst>
            <pc:docMk/>
            <pc:sldMk cId="2897751045" sldId="2147483135"/>
            <ac:spMk id="52" creationId="{24D59FA0-5788-BBB9-F39A-94B489C440A0}"/>
          </ac:spMkLst>
        </pc:spChg>
        <pc:spChg chg="mod">
          <ac:chgData name="Hixson, Lorraine" userId="c5a16fae-545d-4240-8d50-bb38b1c97d86" providerId="ADAL" clId="{D044FF94-BB29-49E6-9B14-C6A35E4852BB}" dt="2024-04-04T18:04:58.259" v="2433" actId="1036"/>
          <ac:spMkLst>
            <pc:docMk/>
            <pc:sldMk cId="2897751045" sldId="2147483135"/>
            <ac:spMk id="53" creationId="{08D4EBFB-DD41-8FD6-C22C-87DB7E442B3D}"/>
          </ac:spMkLst>
        </pc:spChg>
        <pc:spChg chg="mod">
          <ac:chgData name="Hixson, Lorraine" userId="c5a16fae-545d-4240-8d50-bb38b1c97d86" providerId="ADAL" clId="{D044FF94-BB29-49E6-9B14-C6A35E4852BB}" dt="2024-04-04T18:04:58.259" v="2433" actId="1036"/>
          <ac:spMkLst>
            <pc:docMk/>
            <pc:sldMk cId="2897751045" sldId="2147483135"/>
            <ac:spMk id="54" creationId="{3CCEAD7A-8984-D2A5-F023-9BD35FAE0517}"/>
          </ac:spMkLst>
        </pc:spChg>
        <pc:spChg chg="mod">
          <ac:chgData name="Hixson, Lorraine" userId="c5a16fae-545d-4240-8d50-bb38b1c97d86" providerId="ADAL" clId="{D044FF94-BB29-49E6-9B14-C6A35E4852BB}" dt="2024-04-04T18:04:58.259" v="2433" actId="1036"/>
          <ac:spMkLst>
            <pc:docMk/>
            <pc:sldMk cId="2897751045" sldId="2147483135"/>
            <ac:spMk id="55" creationId="{BB6BD708-F9F4-EA49-55BC-D12498B70379}"/>
          </ac:spMkLst>
        </pc:spChg>
        <pc:spChg chg="mod">
          <ac:chgData name="Hixson, Lorraine" userId="c5a16fae-545d-4240-8d50-bb38b1c97d86" providerId="ADAL" clId="{D044FF94-BB29-49E6-9B14-C6A35E4852BB}" dt="2024-04-04T18:04:58.259" v="2433" actId="1036"/>
          <ac:spMkLst>
            <pc:docMk/>
            <pc:sldMk cId="2897751045" sldId="2147483135"/>
            <ac:spMk id="56" creationId="{7BBB0C5D-3038-365E-DE4A-227DB9B81342}"/>
          </ac:spMkLst>
        </pc:spChg>
        <pc:spChg chg="mod">
          <ac:chgData name="Hixson, Lorraine" userId="c5a16fae-545d-4240-8d50-bb38b1c97d86" providerId="ADAL" clId="{D044FF94-BB29-49E6-9B14-C6A35E4852BB}" dt="2024-04-04T18:04:58.259" v="2433" actId="1036"/>
          <ac:spMkLst>
            <pc:docMk/>
            <pc:sldMk cId="2897751045" sldId="2147483135"/>
            <ac:spMk id="57" creationId="{83D9F040-E9E9-B62B-5D9F-E159E748D893}"/>
          </ac:spMkLst>
        </pc:spChg>
        <pc:spChg chg="mod">
          <ac:chgData name="Hixson, Lorraine" userId="c5a16fae-545d-4240-8d50-bb38b1c97d86" providerId="ADAL" clId="{D044FF94-BB29-49E6-9B14-C6A35E4852BB}" dt="2024-04-04T18:04:58.259" v="2433" actId="1036"/>
          <ac:spMkLst>
            <pc:docMk/>
            <pc:sldMk cId="2897751045" sldId="2147483135"/>
            <ac:spMk id="58" creationId="{CECC8AD0-8531-CDAD-AB1A-AC17DB006BCC}"/>
          </ac:spMkLst>
        </pc:spChg>
        <pc:spChg chg="mod">
          <ac:chgData name="Hixson, Lorraine" userId="c5a16fae-545d-4240-8d50-bb38b1c97d86" providerId="ADAL" clId="{D044FF94-BB29-49E6-9B14-C6A35E4852BB}" dt="2024-04-04T18:04:58.259" v="2433" actId="1036"/>
          <ac:spMkLst>
            <pc:docMk/>
            <pc:sldMk cId="2897751045" sldId="2147483135"/>
            <ac:spMk id="59" creationId="{AD9DB43F-1032-235B-7601-AF1B3570F8FA}"/>
          </ac:spMkLst>
        </pc:spChg>
        <pc:spChg chg="mod">
          <ac:chgData name="Hixson, Lorraine" userId="c5a16fae-545d-4240-8d50-bb38b1c97d86" providerId="ADAL" clId="{D044FF94-BB29-49E6-9B14-C6A35E4852BB}" dt="2024-04-04T18:06:01.873" v="2435" actId="14100"/>
          <ac:spMkLst>
            <pc:docMk/>
            <pc:sldMk cId="2897751045" sldId="2147483135"/>
            <ac:spMk id="60" creationId="{8BBC42F6-5AB7-FAD7-3D66-F9CB6553E44F}"/>
          </ac:spMkLst>
        </pc:spChg>
        <pc:spChg chg="mod">
          <ac:chgData name="Hixson, Lorraine" userId="c5a16fae-545d-4240-8d50-bb38b1c97d86" providerId="ADAL" clId="{D044FF94-BB29-49E6-9B14-C6A35E4852BB}" dt="2024-04-04T18:06:11.935" v="2437" actId="1035"/>
          <ac:spMkLst>
            <pc:docMk/>
            <pc:sldMk cId="2897751045" sldId="2147483135"/>
            <ac:spMk id="61" creationId="{AFA1E322-96A1-EF37-776B-70DEAF30CBDB}"/>
          </ac:spMkLst>
        </pc:spChg>
        <pc:spChg chg="mod">
          <ac:chgData name="Hixson, Lorraine" userId="c5a16fae-545d-4240-8d50-bb38b1c97d86" providerId="ADAL" clId="{D044FF94-BB29-49E6-9B14-C6A35E4852BB}" dt="2024-04-04T18:04:58.259" v="2433" actId="1036"/>
          <ac:spMkLst>
            <pc:docMk/>
            <pc:sldMk cId="2897751045" sldId="2147483135"/>
            <ac:spMk id="62" creationId="{630B855D-DC7D-88B2-121B-1353C40D1ED9}"/>
          </ac:spMkLst>
        </pc:spChg>
        <pc:spChg chg="mod">
          <ac:chgData name="Hixson, Lorraine" userId="c5a16fae-545d-4240-8d50-bb38b1c97d86" providerId="ADAL" clId="{D044FF94-BB29-49E6-9B14-C6A35E4852BB}" dt="2024-04-04T18:04:58.259" v="2433" actId="1036"/>
          <ac:spMkLst>
            <pc:docMk/>
            <pc:sldMk cId="2897751045" sldId="2147483135"/>
            <ac:spMk id="63" creationId="{20BB53B5-BB3F-028E-9ECB-1C5646FD8847}"/>
          </ac:spMkLst>
        </pc:spChg>
        <pc:spChg chg="mod">
          <ac:chgData name="Hixson, Lorraine" userId="c5a16fae-545d-4240-8d50-bb38b1c97d86" providerId="ADAL" clId="{D044FF94-BB29-49E6-9B14-C6A35E4852BB}" dt="2024-04-04T18:04:58.259" v="2433" actId="1036"/>
          <ac:spMkLst>
            <pc:docMk/>
            <pc:sldMk cId="2897751045" sldId="2147483135"/>
            <ac:spMk id="64" creationId="{E656724B-A286-D34B-79F3-23C9F1174EEB}"/>
          </ac:spMkLst>
        </pc:spChg>
        <pc:spChg chg="mod">
          <ac:chgData name="Hixson, Lorraine" userId="c5a16fae-545d-4240-8d50-bb38b1c97d86" providerId="ADAL" clId="{D044FF94-BB29-49E6-9B14-C6A35E4852BB}" dt="2024-04-04T18:04:58.259" v="2433" actId="1036"/>
          <ac:spMkLst>
            <pc:docMk/>
            <pc:sldMk cId="2897751045" sldId="2147483135"/>
            <ac:spMk id="65" creationId="{2CBB5964-3627-4937-1B45-D5A53BDC4F9B}"/>
          </ac:spMkLst>
        </pc:spChg>
        <pc:spChg chg="mod">
          <ac:chgData name="Hixson, Lorraine" userId="c5a16fae-545d-4240-8d50-bb38b1c97d86" providerId="ADAL" clId="{D044FF94-BB29-49E6-9B14-C6A35E4852BB}" dt="2024-04-04T18:06:11.935" v="2437" actId="1035"/>
          <ac:spMkLst>
            <pc:docMk/>
            <pc:sldMk cId="2897751045" sldId="2147483135"/>
            <ac:spMk id="66" creationId="{86145629-1C5A-F1EF-F660-AFF6F88EBEA2}"/>
          </ac:spMkLst>
        </pc:spChg>
        <pc:spChg chg="mod">
          <ac:chgData name="Hixson, Lorraine" userId="c5a16fae-545d-4240-8d50-bb38b1c97d86" providerId="ADAL" clId="{D044FF94-BB29-49E6-9B14-C6A35E4852BB}" dt="2024-04-04T18:04:58.259" v="2433" actId="1036"/>
          <ac:spMkLst>
            <pc:docMk/>
            <pc:sldMk cId="2897751045" sldId="2147483135"/>
            <ac:spMk id="68" creationId="{57EBC5D9-F595-9536-1E9B-0C79CBA11BB3}"/>
          </ac:spMkLst>
        </pc:spChg>
        <pc:spChg chg="mod">
          <ac:chgData name="Hixson, Lorraine" userId="c5a16fae-545d-4240-8d50-bb38b1c97d86" providerId="ADAL" clId="{D044FF94-BB29-49E6-9B14-C6A35E4852BB}" dt="2024-04-04T21:36:10.673" v="2698" actId="1036"/>
          <ac:spMkLst>
            <pc:docMk/>
            <pc:sldMk cId="2897751045" sldId="2147483135"/>
            <ac:spMk id="70" creationId="{1645E9FC-587D-DE2A-EE42-3C293839D51F}"/>
          </ac:spMkLst>
        </pc:spChg>
        <pc:spChg chg="mod">
          <ac:chgData name="Hixson, Lorraine" userId="c5a16fae-545d-4240-8d50-bb38b1c97d86" providerId="ADAL" clId="{D044FF94-BB29-49E6-9B14-C6A35E4852BB}" dt="2024-04-04T21:36:10.673" v="2698" actId="1036"/>
          <ac:spMkLst>
            <pc:docMk/>
            <pc:sldMk cId="2897751045" sldId="2147483135"/>
            <ac:spMk id="71" creationId="{9FB420DE-823A-5CF0-E9BE-4F15EF2992AE}"/>
          </ac:spMkLst>
        </pc:spChg>
        <pc:spChg chg="mod">
          <ac:chgData name="Hixson, Lorraine" userId="c5a16fae-545d-4240-8d50-bb38b1c97d86" providerId="ADAL" clId="{D044FF94-BB29-49E6-9B14-C6A35E4852BB}" dt="2024-04-04T18:06:11.935" v="2437" actId="1035"/>
          <ac:spMkLst>
            <pc:docMk/>
            <pc:sldMk cId="2897751045" sldId="2147483135"/>
            <ac:spMk id="72" creationId="{986D599E-E398-816D-E291-B27C142FC63F}"/>
          </ac:spMkLst>
        </pc:spChg>
        <pc:spChg chg="mod">
          <ac:chgData name="Hixson, Lorraine" userId="c5a16fae-545d-4240-8d50-bb38b1c97d86" providerId="ADAL" clId="{D044FF94-BB29-49E6-9B14-C6A35E4852BB}" dt="2024-04-04T18:04:58.259" v="2433" actId="1036"/>
          <ac:spMkLst>
            <pc:docMk/>
            <pc:sldMk cId="2897751045" sldId="2147483135"/>
            <ac:spMk id="73" creationId="{EA4A4F1A-9EE1-C4D2-3A4B-CC03B4BCB528}"/>
          </ac:spMkLst>
        </pc:spChg>
      </pc:sldChg>
      <pc:sldChg chg="addSp delSp modSp add mod">
        <pc:chgData name="Hixson, Lorraine" userId="c5a16fae-545d-4240-8d50-bb38b1c97d86" providerId="ADAL" clId="{D044FF94-BB29-49E6-9B14-C6A35E4852BB}" dt="2024-04-04T20:57:13.207" v="2609" actId="1038"/>
        <pc:sldMkLst>
          <pc:docMk/>
          <pc:sldMk cId="140192618" sldId="2147483136"/>
        </pc:sldMkLst>
        <pc:spChg chg="add mod">
          <ac:chgData name="Hixson, Lorraine" userId="c5a16fae-545d-4240-8d50-bb38b1c97d86" providerId="ADAL" clId="{D044FF94-BB29-49E6-9B14-C6A35E4852BB}" dt="2024-04-04T20:56:33.362" v="2597" actId="1037"/>
          <ac:spMkLst>
            <pc:docMk/>
            <pc:sldMk cId="140192618" sldId="2147483136"/>
            <ac:spMk id="2" creationId="{76B35DFA-DE86-3E0B-2EF1-BB7D612980A1}"/>
          </ac:spMkLst>
        </pc:spChg>
        <pc:spChg chg="add del mod ord">
          <ac:chgData name="Hixson, Lorraine" userId="c5a16fae-545d-4240-8d50-bb38b1c97d86" providerId="ADAL" clId="{D044FF94-BB29-49E6-9B14-C6A35E4852BB}" dt="2024-04-04T20:56:11.628" v="2586" actId="207"/>
          <ac:spMkLst>
            <pc:docMk/>
            <pc:sldMk cId="140192618" sldId="2147483136"/>
            <ac:spMk id="3" creationId="{E5C52D10-A660-1071-C47B-A8A6CFA3D717}"/>
          </ac:spMkLst>
        </pc:spChg>
        <pc:spChg chg="mod">
          <ac:chgData name="Hixson, Lorraine" userId="c5a16fae-545d-4240-8d50-bb38b1c97d86" providerId="ADAL" clId="{D044FF94-BB29-49E6-9B14-C6A35E4852BB}" dt="2024-04-04T20:20:05.615" v="2526" actId="1076"/>
          <ac:spMkLst>
            <pc:docMk/>
            <pc:sldMk cId="140192618" sldId="2147483136"/>
            <ac:spMk id="8" creationId="{62ADAE80-47B6-A761-60F5-B3C06409D270}"/>
          </ac:spMkLst>
        </pc:spChg>
        <pc:spChg chg="mod">
          <ac:chgData name="Hixson, Lorraine" userId="c5a16fae-545d-4240-8d50-bb38b1c97d86" providerId="ADAL" clId="{D044FF94-BB29-49E6-9B14-C6A35E4852BB}" dt="2024-04-04T20:20:05.615" v="2526" actId="1076"/>
          <ac:spMkLst>
            <pc:docMk/>
            <pc:sldMk cId="140192618" sldId="2147483136"/>
            <ac:spMk id="12" creationId="{D245633F-85BB-3DAD-F825-BF3E3B156FCD}"/>
          </ac:spMkLst>
        </pc:spChg>
        <pc:spChg chg="mod">
          <ac:chgData name="Hixson, Lorraine" userId="c5a16fae-545d-4240-8d50-bb38b1c97d86" providerId="ADAL" clId="{D044FF94-BB29-49E6-9B14-C6A35E4852BB}" dt="2024-04-04T20:54:27.223" v="2575" actId="207"/>
          <ac:spMkLst>
            <pc:docMk/>
            <pc:sldMk cId="140192618" sldId="2147483136"/>
            <ac:spMk id="17" creationId="{950B946C-127D-9C8E-4E82-A8455211D8A3}"/>
          </ac:spMkLst>
        </pc:spChg>
        <pc:spChg chg="mod">
          <ac:chgData name="Hixson, Lorraine" userId="c5a16fae-545d-4240-8d50-bb38b1c97d86" providerId="ADAL" clId="{D044FF94-BB29-49E6-9B14-C6A35E4852BB}" dt="2024-04-04T20:18:07.282" v="2463" actId="21"/>
          <ac:spMkLst>
            <pc:docMk/>
            <pc:sldMk cId="140192618" sldId="2147483136"/>
            <ac:spMk id="23" creationId="{CEA7F57B-30F2-9B3A-3C00-BC4282B731B3}"/>
          </ac:spMkLst>
        </pc:spChg>
        <pc:picChg chg="mod">
          <ac:chgData name="Hixson, Lorraine" userId="c5a16fae-545d-4240-8d50-bb38b1c97d86" providerId="ADAL" clId="{D044FF94-BB29-49E6-9B14-C6A35E4852BB}" dt="2024-04-04T20:57:13.207" v="2609" actId="1038"/>
          <ac:picMkLst>
            <pc:docMk/>
            <pc:sldMk cId="140192618" sldId="2147483136"/>
            <ac:picMk id="13" creationId="{58735EE4-11FA-A538-9018-BEC6030C9328}"/>
          </ac:picMkLst>
        </pc:picChg>
        <pc:picChg chg="mod">
          <ac:chgData name="Hixson, Lorraine" userId="c5a16fae-545d-4240-8d50-bb38b1c97d86" providerId="ADAL" clId="{D044FF94-BB29-49E6-9B14-C6A35E4852BB}" dt="2024-04-04T20:57:13.207" v="2609" actId="1038"/>
          <ac:picMkLst>
            <pc:docMk/>
            <pc:sldMk cId="140192618" sldId="2147483136"/>
            <ac:picMk id="22" creationId="{E4736939-47F6-42EB-C79A-EE081F6C7E0F}"/>
          </ac:picMkLst>
        </pc:picChg>
      </pc:sldChg>
      <pc:sldMasterChg chg="delSldLayout">
        <pc:chgData name="Hixson, Lorraine" userId="c5a16fae-545d-4240-8d50-bb38b1c97d86" providerId="ADAL" clId="{D044FF94-BB29-49E6-9B14-C6A35E4852BB}" dt="2024-04-03T23:09:47.953" v="274" actId="47"/>
        <pc:sldMasterMkLst>
          <pc:docMk/>
          <pc:sldMasterMk cId="2406518962" sldId="2147484486"/>
        </pc:sldMasterMkLst>
        <pc:sldLayoutChg chg="del">
          <pc:chgData name="Hixson, Lorraine" userId="c5a16fae-545d-4240-8d50-bb38b1c97d86" providerId="ADAL" clId="{D044FF94-BB29-49E6-9B14-C6A35E4852BB}" dt="2024-04-03T23:09:47.953" v="274" actId="47"/>
          <pc:sldLayoutMkLst>
            <pc:docMk/>
            <pc:sldMasterMk cId="2406518962" sldId="2147484486"/>
            <pc:sldLayoutMk cId="720109825" sldId="2147484507"/>
          </pc:sldLayoutMkLst>
        </pc:sldLayoutChg>
      </pc:sldMasterChg>
      <pc:sldMasterChg chg="delSldLayout">
        <pc:chgData name="Hixson, Lorraine" userId="c5a16fae-545d-4240-8d50-bb38b1c97d86" providerId="ADAL" clId="{D044FF94-BB29-49E6-9B14-C6A35E4852BB}" dt="2024-04-04T00:16:34.775" v="1378" actId="47"/>
        <pc:sldMasterMkLst>
          <pc:docMk/>
          <pc:sldMasterMk cId="2923673380" sldId="2147484687"/>
        </pc:sldMasterMkLst>
        <pc:sldLayoutChg chg="del">
          <pc:chgData name="Hixson, Lorraine" userId="c5a16fae-545d-4240-8d50-bb38b1c97d86" providerId="ADAL" clId="{D044FF94-BB29-49E6-9B14-C6A35E4852BB}" dt="2024-04-04T00:16:34.775" v="1378" actId="47"/>
          <pc:sldLayoutMkLst>
            <pc:docMk/>
            <pc:sldMasterMk cId="2923673380" sldId="2147484687"/>
            <pc:sldLayoutMk cId="2327530324" sldId="2147484688"/>
          </pc:sldLayoutMkLst>
        </pc:sldLayoutChg>
      </pc:sldMasterChg>
      <pc:sldMasterChg chg="addSp delSp mod">
        <pc:chgData name="Hixson, Lorraine" userId="c5a16fae-545d-4240-8d50-bb38b1c97d86" providerId="ADAL" clId="{D044FF94-BB29-49E6-9B14-C6A35E4852BB}" dt="2024-04-04T00:26:55.091" v="1726" actId="478"/>
        <pc:sldMasterMkLst>
          <pc:docMk/>
          <pc:sldMasterMk cId="2062982782" sldId="2147485856"/>
        </pc:sldMasterMkLst>
        <pc:picChg chg="add del">
          <ac:chgData name="Hixson, Lorraine" userId="c5a16fae-545d-4240-8d50-bb38b1c97d86" providerId="ADAL" clId="{D044FF94-BB29-49E6-9B14-C6A35E4852BB}" dt="2024-04-04T00:26:55.091" v="1726" actId="478"/>
          <ac:picMkLst>
            <pc:docMk/>
            <pc:sldMasterMk cId="2062982782" sldId="2147485856"/>
            <ac:picMk id="4" creationId="{5958AD83-F7D6-F903-3FB0-A2BBE956CD9C}"/>
          </ac:picMkLst>
        </pc:picChg>
      </pc:sldMasterChg>
      <pc:sldMasterChg chg="delSldLayout">
        <pc:chgData name="Hixson, Lorraine" userId="c5a16fae-545d-4240-8d50-bb38b1c97d86" providerId="ADAL" clId="{D044FF94-BB29-49E6-9B14-C6A35E4852BB}" dt="2024-04-04T00:29:02.010" v="1786" actId="47"/>
        <pc:sldMasterMkLst>
          <pc:docMk/>
          <pc:sldMasterMk cId="1949076573" sldId="2147486001"/>
        </pc:sldMasterMkLst>
        <pc:sldLayoutChg chg="del">
          <pc:chgData name="Hixson, Lorraine" userId="c5a16fae-545d-4240-8d50-bb38b1c97d86" providerId="ADAL" clId="{D044FF94-BB29-49E6-9B14-C6A35E4852BB}" dt="2024-04-04T00:29:02.010" v="1786" actId="47"/>
          <pc:sldLayoutMkLst>
            <pc:docMk/>
            <pc:sldMasterMk cId="1949076573" sldId="2147486001"/>
            <pc:sldLayoutMk cId="1259732171" sldId="2147485378"/>
          </pc:sldLayoutMkLst>
        </pc:sldLayoutChg>
      </pc:sldMasterChg>
      <pc:sldMasterChg chg="delSldLayout">
        <pc:chgData name="Hixson, Lorraine" userId="c5a16fae-545d-4240-8d50-bb38b1c97d86" providerId="ADAL" clId="{D044FF94-BB29-49E6-9B14-C6A35E4852BB}" dt="2024-04-04T17:41:22.656" v="2154" actId="47"/>
        <pc:sldMasterMkLst>
          <pc:docMk/>
          <pc:sldMasterMk cId="3720167983" sldId="2147486001"/>
        </pc:sldMasterMkLst>
        <pc:sldLayoutChg chg="del">
          <pc:chgData name="Hixson, Lorraine" userId="c5a16fae-545d-4240-8d50-bb38b1c97d86" providerId="ADAL" clId="{D044FF94-BB29-49E6-9B14-C6A35E4852BB}" dt="2024-04-04T17:41:22.656" v="2154" actId="47"/>
          <pc:sldLayoutMkLst>
            <pc:docMk/>
            <pc:sldMasterMk cId="3720167983" sldId="2147486001"/>
            <pc:sldLayoutMk cId="2095740908" sldId="2147485626"/>
          </pc:sldLayoutMkLst>
        </pc:sldLayoutChg>
      </pc:sldMasterChg>
      <pc:sldMasterChg chg="delSldLayout">
        <pc:chgData name="Hixson, Lorraine" userId="c5a16fae-545d-4240-8d50-bb38b1c97d86" providerId="ADAL" clId="{D044FF94-BB29-49E6-9B14-C6A35E4852BB}" dt="2024-04-03T23:58:44.817" v="774" actId="47"/>
        <pc:sldMasterMkLst>
          <pc:docMk/>
          <pc:sldMasterMk cId="1933145007" sldId="2147486225"/>
        </pc:sldMasterMkLst>
        <pc:sldLayoutChg chg="del">
          <pc:chgData name="Hixson, Lorraine" userId="c5a16fae-545d-4240-8d50-bb38b1c97d86" providerId="ADAL" clId="{D044FF94-BB29-49E6-9B14-C6A35E4852BB}" dt="2024-04-03T23:58:44.817" v="774" actId="47"/>
          <pc:sldLayoutMkLst>
            <pc:docMk/>
            <pc:sldMasterMk cId="1933145007" sldId="2147486225"/>
            <pc:sldLayoutMk cId="1193490545" sldId="2147485854"/>
          </pc:sldLayoutMkLst>
        </pc:sldLayoutChg>
      </pc:sldMasterChg>
    </pc:docChg>
  </pc:docChgLst>
  <pc:docChgLst>
    <pc:chgData name="Singh, Satyeshwar" userId="S::satyeshwar.singh@intel.com::0f511d48-0fee-43a0-98a9-51f43893facb" providerId="AD" clId="Web-{4A016EFC-6213-B707-17B1-E3D2D6646D24}"/>
    <pc:docChg chg="mod">
      <pc:chgData name="Singh, Satyeshwar" userId="S::satyeshwar.singh@intel.com::0f511d48-0fee-43a0-98a9-51f43893facb" providerId="AD" clId="Web-{4A016EFC-6213-B707-17B1-E3D2D6646D24}" dt="2024-04-03T21:11:41.285" v="0"/>
      <pc:docMkLst>
        <pc:docMk/>
      </pc:docMkLst>
    </pc:docChg>
  </pc:docChgLst>
  <pc:docChgLst>
    <pc:chgData name="Hixson, Lorraine" userId="S::lorraine.hixson@intel.com::c5a16fae-545d-4240-8d50-bb38b1c97d86" providerId="AD" clId="Web-{8A5C5D85-B35C-6CF9-A8C0-AB24EE5E8166}"/>
    <pc:docChg chg="modSld">
      <pc:chgData name="Hixson, Lorraine" userId="S::lorraine.hixson@intel.com::c5a16fae-545d-4240-8d50-bb38b1c97d86" providerId="AD" clId="Web-{8A5C5D85-B35C-6CF9-A8C0-AB24EE5E8166}" dt="2024-04-04T21:34:39.795" v="80" actId="14100"/>
      <pc:docMkLst>
        <pc:docMk/>
      </pc:docMkLst>
      <pc:sldChg chg="modSp">
        <pc:chgData name="Hixson, Lorraine" userId="S::lorraine.hixson@intel.com::c5a16fae-545d-4240-8d50-bb38b1c97d86" providerId="AD" clId="Web-{8A5C5D85-B35C-6CF9-A8C0-AB24EE5E8166}" dt="2024-04-04T21:34:39.795" v="80" actId="14100"/>
        <pc:sldMkLst>
          <pc:docMk/>
          <pc:sldMk cId="2897751045" sldId="2147483135"/>
        </pc:sldMkLst>
        <pc:spChg chg="mod">
          <ac:chgData name="Hixson, Lorraine" userId="S::lorraine.hixson@intel.com::c5a16fae-545d-4240-8d50-bb38b1c97d86" providerId="AD" clId="Web-{8A5C5D85-B35C-6CF9-A8C0-AB24EE5E8166}" dt="2024-04-04T21:31:46.975" v="69" actId="1076"/>
          <ac:spMkLst>
            <pc:docMk/>
            <pc:sldMk cId="2897751045" sldId="2147483135"/>
            <ac:spMk id="22" creationId="{CCB9F581-F2E1-4652-658A-5CF87AF808B0}"/>
          </ac:spMkLst>
        </pc:spChg>
        <pc:spChg chg="mod">
          <ac:chgData name="Hixson, Lorraine" userId="S::lorraine.hixson@intel.com::c5a16fae-545d-4240-8d50-bb38b1c97d86" providerId="AD" clId="Web-{8A5C5D85-B35C-6CF9-A8C0-AB24EE5E8166}" dt="2024-04-04T21:32:06.617" v="72" actId="14100"/>
          <ac:spMkLst>
            <pc:docMk/>
            <pc:sldMk cId="2897751045" sldId="2147483135"/>
            <ac:spMk id="24" creationId="{FCCE20CB-D1B4-6092-D397-502636260EE6}"/>
          </ac:spMkLst>
        </pc:spChg>
        <pc:spChg chg="mod">
          <ac:chgData name="Hixson, Lorraine" userId="S::lorraine.hixson@intel.com::c5a16fae-545d-4240-8d50-bb38b1c97d86" providerId="AD" clId="Web-{8A5C5D85-B35C-6CF9-A8C0-AB24EE5E8166}" dt="2024-04-04T21:31:47.022" v="70" actId="1076"/>
          <ac:spMkLst>
            <pc:docMk/>
            <pc:sldMk cId="2897751045" sldId="2147483135"/>
            <ac:spMk id="25" creationId="{CCD13088-E20B-801A-85D3-005D0D471BA1}"/>
          </ac:spMkLst>
        </pc:spChg>
        <pc:spChg chg="mod">
          <ac:chgData name="Hixson, Lorraine" userId="S::lorraine.hixson@intel.com::c5a16fae-545d-4240-8d50-bb38b1c97d86" providerId="AD" clId="Web-{8A5C5D85-B35C-6CF9-A8C0-AB24EE5E8166}" dt="2024-04-04T21:32:06.648" v="73" actId="14100"/>
          <ac:spMkLst>
            <pc:docMk/>
            <pc:sldMk cId="2897751045" sldId="2147483135"/>
            <ac:spMk id="27" creationId="{F557E803-099D-E6F1-98FE-B5A8E17D3131}"/>
          </ac:spMkLst>
        </pc:spChg>
        <pc:spChg chg="mod">
          <ac:chgData name="Hixson, Lorraine" userId="S::lorraine.hixson@intel.com::c5a16fae-545d-4240-8d50-bb38b1c97d86" providerId="AD" clId="Web-{8A5C5D85-B35C-6CF9-A8C0-AB24EE5E8166}" dt="2024-04-04T21:31:47.054" v="71" actId="1076"/>
          <ac:spMkLst>
            <pc:docMk/>
            <pc:sldMk cId="2897751045" sldId="2147483135"/>
            <ac:spMk id="28" creationId="{94587153-655D-2EB0-4C12-BD0825D235B1}"/>
          </ac:spMkLst>
        </pc:spChg>
        <pc:spChg chg="mod">
          <ac:chgData name="Hixson, Lorraine" userId="S::lorraine.hixson@intel.com::c5a16fae-545d-4240-8d50-bb38b1c97d86" providerId="AD" clId="Web-{8A5C5D85-B35C-6CF9-A8C0-AB24EE5E8166}" dt="2024-04-04T21:34:30.998" v="79" actId="14100"/>
          <ac:spMkLst>
            <pc:docMk/>
            <pc:sldMk cId="2897751045" sldId="2147483135"/>
            <ac:spMk id="30" creationId="{3EF0F646-C08B-98B2-5ED2-97DB89CEE433}"/>
          </ac:spMkLst>
        </pc:spChg>
        <pc:spChg chg="mod">
          <ac:chgData name="Hixson, Lorraine" userId="S::lorraine.hixson@intel.com::c5a16fae-545d-4240-8d50-bb38b1c97d86" providerId="AD" clId="Web-{8A5C5D85-B35C-6CF9-A8C0-AB24EE5E8166}" dt="2024-04-04T21:34:39.795" v="80" actId="14100"/>
          <ac:spMkLst>
            <pc:docMk/>
            <pc:sldMk cId="2897751045" sldId="2147483135"/>
            <ac:spMk id="31" creationId="{4C532563-BFF4-FEAA-0C94-4F28E2DA2E45}"/>
          </ac:spMkLst>
        </pc:spChg>
        <pc:spChg chg="mod">
          <ac:chgData name="Hixson, Lorraine" userId="S::lorraine.hixson@intel.com::c5a16fae-545d-4240-8d50-bb38b1c97d86" providerId="AD" clId="Web-{8A5C5D85-B35C-6CF9-A8C0-AB24EE5E8166}" dt="2024-04-04T21:31:46.382" v="54" actId="1076"/>
          <ac:spMkLst>
            <pc:docMk/>
            <pc:sldMk cId="2897751045" sldId="2147483135"/>
            <ac:spMk id="39" creationId="{3862351B-B5A1-30F3-9E26-A88DF81EEBB1}"/>
          </ac:spMkLst>
        </pc:spChg>
        <pc:spChg chg="mod">
          <ac:chgData name="Hixson, Lorraine" userId="S::lorraine.hixson@intel.com::c5a16fae-545d-4240-8d50-bb38b1c97d86" providerId="AD" clId="Web-{8A5C5D85-B35C-6CF9-A8C0-AB24EE5E8166}" dt="2024-04-04T21:31:46.413" v="55" actId="1076"/>
          <ac:spMkLst>
            <pc:docMk/>
            <pc:sldMk cId="2897751045" sldId="2147483135"/>
            <ac:spMk id="40" creationId="{83BECC32-26FA-72FF-FDBC-99B4DBF52CBB}"/>
          </ac:spMkLst>
        </pc:spChg>
        <pc:spChg chg="mod">
          <ac:chgData name="Hixson, Lorraine" userId="S::lorraine.hixson@intel.com::c5a16fae-545d-4240-8d50-bb38b1c97d86" providerId="AD" clId="Web-{8A5C5D85-B35C-6CF9-A8C0-AB24EE5E8166}" dt="2024-04-04T21:31:46.460" v="56" actId="1076"/>
          <ac:spMkLst>
            <pc:docMk/>
            <pc:sldMk cId="2897751045" sldId="2147483135"/>
            <ac:spMk id="41" creationId="{E103C2CF-1600-4E15-0590-10366855489C}"/>
          </ac:spMkLst>
        </pc:spChg>
        <pc:spChg chg="mod">
          <ac:chgData name="Hixson, Lorraine" userId="S::lorraine.hixson@intel.com::c5a16fae-545d-4240-8d50-bb38b1c97d86" providerId="AD" clId="Web-{8A5C5D85-B35C-6CF9-A8C0-AB24EE5E8166}" dt="2024-04-04T21:31:46.507" v="57" actId="1076"/>
          <ac:spMkLst>
            <pc:docMk/>
            <pc:sldMk cId="2897751045" sldId="2147483135"/>
            <ac:spMk id="42" creationId="{F09F8283-11EA-7598-5A41-6FE6AFB4838F}"/>
          </ac:spMkLst>
        </pc:spChg>
        <pc:spChg chg="mod">
          <ac:chgData name="Hixson, Lorraine" userId="S::lorraine.hixson@intel.com::c5a16fae-545d-4240-8d50-bb38b1c97d86" providerId="AD" clId="Web-{8A5C5D85-B35C-6CF9-A8C0-AB24EE5E8166}" dt="2024-04-04T21:31:46.538" v="58" actId="1076"/>
          <ac:spMkLst>
            <pc:docMk/>
            <pc:sldMk cId="2897751045" sldId="2147483135"/>
            <ac:spMk id="43" creationId="{7A9ABF34-03AB-CE81-ABAC-1922D6F2E52C}"/>
          </ac:spMkLst>
        </pc:spChg>
        <pc:spChg chg="mod">
          <ac:chgData name="Hixson, Lorraine" userId="S::lorraine.hixson@intel.com::c5a16fae-545d-4240-8d50-bb38b1c97d86" providerId="AD" clId="Web-{8A5C5D85-B35C-6CF9-A8C0-AB24EE5E8166}" dt="2024-04-04T21:31:46.569" v="59" actId="1076"/>
          <ac:spMkLst>
            <pc:docMk/>
            <pc:sldMk cId="2897751045" sldId="2147483135"/>
            <ac:spMk id="44" creationId="{906E506B-3C61-5AEE-2D24-C326F31FCB2A}"/>
          </ac:spMkLst>
        </pc:spChg>
        <pc:spChg chg="mod">
          <ac:chgData name="Hixson, Lorraine" userId="S::lorraine.hixson@intel.com::c5a16fae-545d-4240-8d50-bb38b1c97d86" providerId="AD" clId="Web-{8A5C5D85-B35C-6CF9-A8C0-AB24EE5E8166}" dt="2024-04-04T21:31:46.616" v="60" actId="1076"/>
          <ac:spMkLst>
            <pc:docMk/>
            <pc:sldMk cId="2897751045" sldId="2147483135"/>
            <ac:spMk id="45" creationId="{79A87D1F-4135-832D-39FD-E1CE45867630}"/>
          </ac:spMkLst>
        </pc:spChg>
        <pc:spChg chg="mod">
          <ac:chgData name="Hixson, Lorraine" userId="S::lorraine.hixson@intel.com::c5a16fae-545d-4240-8d50-bb38b1c97d86" providerId="AD" clId="Web-{8A5C5D85-B35C-6CF9-A8C0-AB24EE5E8166}" dt="2024-04-04T21:31:46.663" v="61" actId="1076"/>
          <ac:spMkLst>
            <pc:docMk/>
            <pc:sldMk cId="2897751045" sldId="2147483135"/>
            <ac:spMk id="46" creationId="{7201EA50-5321-FAED-239B-835D8EC9746E}"/>
          </ac:spMkLst>
        </pc:spChg>
        <pc:spChg chg="mod">
          <ac:chgData name="Hixson, Lorraine" userId="S::lorraine.hixson@intel.com::c5a16fae-545d-4240-8d50-bb38b1c97d86" providerId="AD" clId="Web-{8A5C5D85-B35C-6CF9-A8C0-AB24EE5E8166}" dt="2024-04-04T21:31:46.710" v="62" actId="1076"/>
          <ac:spMkLst>
            <pc:docMk/>
            <pc:sldMk cId="2897751045" sldId="2147483135"/>
            <ac:spMk id="47" creationId="{01364974-7A5E-0A7E-3E6A-F7DD49EDBF84}"/>
          </ac:spMkLst>
        </pc:spChg>
        <pc:spChg chg="mod">
          <ac:chgData name="Hixson, Lorraine" userId="S::lorraine.hixson@intel.com::c5a16fae-545d-4240-8d50-bb38b1c97d86" providerId="AD" clId="Web-{8A5C5D85-B35C-6CF9-A8C0-AB24EE5E8166}" dt="2024-04-04T21:31:46.741" v="63" actId="1076"/>
          <ac:spMkLst>
            <pc:docMk/>
            <pc:sldMk cId="2897751045" sldId="2147483135"/>
            <ac:spMk id="48" creationId="{519A5F23-72D6-E703-0501-C8AC82807F5E}"/>
          </ac:spMkLst>
        </pc:spChg>
        <pc:spChg chg="mod">
          <ac:chgData name="Hixson, Lorraine" userId="S::lorraine.hixson@intel.com::c5a16fae-545d-4240-8d50-bb38b1c97d86" providerId="AD" clId="Web-{8A5C5D85-B35C-6CF9-A8C0-AB24EE5E8166}" dt="2024-04-04T21:31:46.788" v="64" actId="1076"/>
          <ac:spMkLst>
            <pc:docMk/>
            <pc:sldMk cId="2897751045" sldId="2147483135"/>
            <ac:spMk id="49" creationId="{A0B01B21-6469-18B0-A9A5-E7E5AFB297A1}"/>
          </ac:spMkLst>
        </pc:spChg>
        <pc:spChg chg="mod">
          <ac:chgData name="Hixson, Lorraine" userId="S::lorraine.hixson@intel.com::c5a16fae-545d-4240-8d50-bb38b1c97d86" providerId="AD" clId="Web-{8A5C5D85-B35C-6CF9-A8C0-AB24EE5E8166}" dt="2024-04-04T21:31:46.819" v="65" actId="1076"/>
          <ac:spMkLst>
            <pc:docMk/>
            <pc:sldMk cId="2897751045" sldId="2147483135"/>
            <ac:spMk id="50" creationId="{19B12C3D-3B58-127D-7F5E-4606A1949143}"/>
          </ac:spMkLst>
        </pc:spChg>
        <pc:spChg chg="mod">
          <ac:chgData name="Hixson, Lorraine" userId="S::lorraine.hixson@intel.com::c5a16fae-545d-4240-8d50-bb38b1c97d86" providerId="AD" clId="Web-{8A5C5D85-B35C-6CF9-A8C0-AB24EE5E8166}" dt="2024-04-04T21:31:46.866" v="66" actId="1076"/>
          <ac:spMkLst>
            <pc:docMk/>
            <pc:sldMk cId="2897751045" sldId="2147483135"/>
            <ac:spMk id="51" creationId="{5F2EF19D-3418-3577-52F5-A488B64AAF41}"/>
          </ac:spMkLst>
        </pc:spChg>
        <pc:spChg chg="mod">
          <ac:chgData name="Hixson, Lorraine" userId="S::lorraine.hixson@intel.com::c5a16fae-545d-4240-8d50-bb38b1c97d86" providerId="AD" clId="Web-{8A5C5D85-B35C-6CF9-A8C0-AB24EE5E8166}" dt="2024-04-04T21:33:41.418" v="76" actId="20577"/>
          <ac:spMkLst>
            <pc:docMk/>
            <pc:sldMk cId="2897751045" sldId="2147483135"/>
            <ac:spMk id="70" creationId="{1645E9FC-587D-DE2A-EE42-3C293839D51F}"/>
          </ac:spMkLst>
        </pc:spChg>
        <pc:spChg chg="mod">
          <ac:chgData name="Hixson, Lorraine" userId="S::lorraine.hixson@intel.com::c5a16fae-545d-4240-8d50-bb38b1c97d86" providerId="AD" clId="Web-{8A5C5D85-B35C-6CF9-A8C0-AB24EE5E8166}" dt="2024-04-04T21:32:44.822" v="75" actId="14100"/>
          <ac:spMkLst>
            <pc:docMk/>
            <pc:sldMk cId="2897751045" sldId="2147483135"/>
            <ac:spMk id="71" creationId="{9FB420DE-823A-5CF0-E9BE-4F15EF2992AE}"/>
          </ac:spMkLst>
        </pc:spChg>
      </pc:sldChg>
    </pc:docChg>
  </pc:docChgLst>
  <pc:docChgLst>
    <pc:chgData name="Singh, Satyeshwar" userId="S::satyeshwar.singh@intel.com::0f511d48-0fee-43a0-98a9-51f43893facb" providerId="AD" clId="Web-{F4C6ED06-47D5-B65B-AE56-59CA5E7C6AF8}"/>
    <pc:docChg chg="">
      <pc:chgData name="Singh, Satyeshwar" userId="S::satyeshwar.singh@intel.com::0f511d48-0fee-43a0-98a9-51f43893facb" providerId="AD" clId="Web-{F4C6ED06-47D5-B65B-AE56-59CA5E7C6AF8}" dt="2024-04-02T21:18:54.551" v="3"/>
      <pc:docMkLst>
        <pc:docMk/>
      </pc:docMkLst>
      <pc:sldChg chg="addCm modCm">
        <pc:chgData name="Singh, Satyeshwar" userId="S::satyeshwar.singh@intel.com::0f511d48-0fee-43a0-98a9-51f43893facb" providerId="AD" clId="Web-{F4C6ED06-47D5-B65B-AE56-59CA5E7C6AF8}" dt="2024-04-02T21:18:54.551" v="3"/>
        <pc:sldMkLst>
          <pc:docMk/>
          <pc:sldMk cId="2981082607" sldId="2147481665"/>
        </pc:sldMkLst>
      </pc:sldChg>
    </pc:docChg>
  </pc:docChgLst>
  <pc:docChgLst>
    <pc:chgData name="Ogebule, Oluwaseyi" userId="1574a7b4-2578-44a7-affb-379b38dacb86" providerId="ADAL" clId="{6A354B20-735C-4B9A-B229-16E8EE082D69}"/>
    <pc:docChg chg="undo custSel modSld">
      <pc:chgData name="Ogebule, Oluwaseyi" userId="1574a7b4-2578-44a7-affb-379b38dacb86" providerId="ADAL" clId="{6A354B20-735C-4B9A-B229-16E8EE082D69}" dt="2024-04-04T20:43:03.252" v="342" actId="20577"/>
      <pc:docMkLst>
        <pc:docMk/>
      </pc:docMkLst>
      <pc:sldChg chg="modSp mod addCm modCm">
        <pc:chgData name="Ogebule, Oluwaseyi" userId="1574a7b4-2578-44a7-affb-379b38dacb86" providerId="ADAL" clId="{6A354B20-735C-4B9A-B229-16E8EE082D69}" dt="2024-04-03T20:30:36.538" v="38" actId="5900"/>
        <pc:sldMkLst>
          <pc:docMk/>
          <pc:sldMk cId="2027716867" sldId="2147475114"/>
        </pc:sldMkLst>
        <pc:graphicFrameChg chg="mod modGraphic">
          <ac:chgData name="Ogebule, Oluwaseyi" userId="1574a7b4-2578-44a7-affb-379b38dacb86" providerId="ADAL" clId="{6A354B20-735C-4B9A-B229-16E8EE082D69}" dt="2024-04-03T20:30:34.531" v="37" actId="2165"/>
          <ac:graphicFrameMkLst>
            <pc:docMk/>
            <pc:sldMk cId="2027716867" sldId="2147475114"/>
            <ac:graphicFrameMk id="25" creationId="{E38820A0-B678-AB8B-AF83-D8B20480FF8D}"/>
          </ac:graphicFrameMkLst>
        </pc:graphicFrameChg>
      </pc:sldChg>
      <pc:sldChg chg="modNotesTx">
        <pc:chgData name="Ogebule, Oluwaseyi" userId="1574a7b4-2578-44a7-affb-379b38dacb86" providerId="ADAL" clId="{6A354B20-735C-4B9A-B229-16E8EE082D69}" dt="2024-04-03T20:15:07.311" v="30" actId="20577"/>
        <pc:sldMkLst>
          <pc:docMk/>
          <pc:sldMk cId="707135725" sldId="2147481640"/>
        </pc:sldMkLst>
      </pc:sldChg>
      <pc:sldChg chg="modNotesTx">
        <pc:chgData name="Ogebule, Oluwaseyi" userId="1574a7b4-2578-44a7-affb-379b38dacb86" providerId="ADAL" clId="{6A354B20-735C-4B9A-B229-16E8EE082D69}" dt="2024-04-03T20:14:10.528" v="27" actId="20577"/>
        <pc:sldMkLst>
          <pc:docMk/>
          <pc:sldMk cId="995195677" sldId="2147481712"/>
        </pc:sldMkLst>
      </pc:sldChg>
      <pc:sldChg chg="delSp modSp mod modNotesTx">
        <pc:chgData name="Ogebule, Oluwaseyi" userId="1574a7b4-2578-44a7-affb-379b38dacb86" providerId="ADAL" clId="{6A354B20-735C-4B9A-B229-16E8EE082D69}" dt="2024-04-04T20:43:03.252" v="342" actId="20577"/>
        <pc:sldMkLst>
          <pc:docMk/>
          <pc:sldMk cId="703555829" sldId="2147483100"/>
        </pc:sldMkLst>
        <pc:spChg chg="mod">
          <ac:chgData name="Ogebule, Oluwaseyi" userId="1574a7b4-2578-44a7-affb-379b38dacb86" providerId="ADAL" clId="{6A354B20-735C-4B9A-B229-16E8EE082D69}" dt="2024-04-04T17:59:35.524" v="73" actId="1036"/>
          <ac:spMkLst>
            <pc:docMk/>
            <pc:sldMk cId="703555829" sldId="2147483100"/>
            <ac:spMk id="15" creationId="{C2947E4D-DDC5-6AEF-C49C-EA809F7B2468}"/>
          </ac:spMkLst>
        </pc:spChg>
        <pc:spChg chg="mod">
          <ac:chgData name="Ogebule, Oluwaseyi" userId="1574a7b4-2578-44a7-affb-379b38dacb86" providerId="ADAL" clId="{6A354B20-735C-4B9A-B229-16E8EE082D69}" dt="2024-04-04T17:59:35.524" v="73" actId="1036"/>
          <ac:spMkLst>
            <pc:docMk/>
            <pc:sldMk cId="703555829" sldId="2147483100"/>
            <ac:spMk id="25" creationId="{AF4E6F8E-24F0-0B38-0089-3A2C28055750}"/>
          </ac:spMkLst>
        </pc:spChg>
        <pc:spChg chg="mod">
          <ac:chgData name="Ogebule, Oluwaseyi" userId="1574a7b4-2578-44a7-affb-379b38dacb86" providerId="ADAL" clId="{6A354B20-735C-4B9A-B229-16E8EE082D69}" dt="2024-04-04T18:31:43.163" v="75" actId="207"/>
          <ac:spMkLst>
            <pc:docMk/>
            <pc:sldMk cId="703555829" sldId="2147483100"/>
            <ac:spMk id="27" creationId="{CD27066E-A6FD-BFB7-600E-E85E1B26E4C9}"/>
          </ac:spMkLst>
        </pc:spChg>
        <pc:spChg chg="mod">
          <ac:chgData name="Ogebule, Oluwaseyi" userId="1574a7b4-2578-44a7-affb-379b38dacb86" providerId="ADAL" clId="{6A354B20-735C-4B9A-B229-16E8EE082D69}" dt="2024-04-04T18:31:40.596" v="74" actId="207"/>
          <ac:spMkLst>
            <pc:docMk/>
            <pc:sldMk cId="703555829" sldId="2147483100"/>
            <ac:spMk id="28" creationId="{1BC22C00-B570-126A-24C3-381771B67517}"/>
          </ac:spMkLst>
        </pc:spChg>
        <pc:spChg chg="mod">
          <ac:chgData name="Ogebule, Oluwaseyi" userId="1574a7b4-2578-44a7-affb-379b38dacb86" providerId="ADAL" clId="{6A354B20-735C-4B9A-B229-16E8EE082D69}" dt="2024-04-04T17:59:35.524" v="73" actId="1036"/>
          <ac:spMkLst>
            <pc:docMk/>
            <pc:sldMk cId="703555829" sldId="2147483100"/>
            <ac:spMk id="30" creationId="{C54870A9-0DF9-3E26-86D7-1CE6EA974F80}"/>
          </ac:spMkLst>
        </pc:spChg>
        <pc:spChg chg="mod">
          <ac:chgData name="Ogebule, Oluwaseyi" userId="1574a7b4-2578-44a7-affb-379b38dacb86" providerId="ADAL" clId="{6A354B20-735C-4B9A-B229-16E8EE082D69}" dt="2024-04-04T17:59:35.524" v="73" actId="1036"/>
          <ac:spMkLst>
            <pc:docMk/>
            <pc:sldMk cId="703555829" sldId="2147483100"/>
            <ac:spMk id="31" creationId="{6434C150-3BAC-2DE3-C559-17A60E4DA71F}"/>
          </ac:spMkLst>
        </pc:spChg>
        <pc:spChg chg="mod">
          <ac:chgData name="Ogebule, Oluwaseyi" userId="1574a7b4-2578-44a7-affb-379b38dacb86" providerId="ADAL" clId="{6A354B20-735C-4B9A-B229-16E8EE082D69}" dt="2024-04-04T17:59:35.524" v="73" actId="1036"/>
          <ac:spMkLst>
            <pc:docMk/>
            <pc:sldMk cId="703555829" sldId="2147483100"/>
            <ac:spMk id="54" creationId="{EFC9C077-EF68-DDE3-FD53-ADFB20BC1B6B}"/>
          </ac:spMkLst>
        </pc:spChg>
        <pc:spChg chg="mod">
          <ac:chgData name="Ogebule, Oluwaseyi" userId="1574a7b4-2578-44a7-affb-379b38dacb86" providerId="ADAL" clId="{6A354B20-735C-4B9A-B229-16E8EE082D69}" dt="2024-04-04T17:59:35.524" v="73" actId="1036"/>
          <ac:spMkLst>
            <pc:docMk/>
            <pc:sldMk cId="703555829" sldId="2147483100"/>
            <ac:spMk id="57" creationId="{FD0D0DEA-F5D1-6AC4-F395-9D1275FB5C71}"/>
          </ac:spMkLst>
        </pc:spChg>
        <pc:spChg chg="mod">
          <ac:chgData name="Ogebule, Oluwaseyi" userId="1574a7b4-2578-44a7-affb-379b38dacb86" providerId="ADAL" clId="{6A354B20-735C-4B9A-B229-16E8EE082D69}" dt="2024-04-04T18:31:45.824" v="76" actId="207"/>
          <ac:spMkLst>
            <pc:docMk/>
            <pc:sldMk cId="703555829" sldId="2147483100"/>
            <ac:spMk id="58" creationId="{65928113-7CC1-C52B-E44D-701086CBF0D0}"/>
          </ac:spMkLst>
        </pc:spChg>
        <pc:spChg chg="del">
          <ac:chgData name="Ogebule, Oluwaseyi" userId="1574a7b4-2578-44a7-affb-379b38dacb86" providerId="ADAL" clId="{6A354B20-735C-4B9A-B229-16E8EE082D69}" dt="2024-04-04T17:58:58.193" v="39" actId="478"/>
          <ac:spMkLst>
            <pc:docMk/>
            <pc:sldMk cId="703555829" sldId="2147483100"/>
            <ac:spMk id="61" creationId="{84D9BECE-668D-F8FB-678A-97DBDF82F5CF}"/>
          </ac:spMkLst>
        </pc:spChg>
        <pc:spChg chg="mod">
          <ac:chgData name="Ogebule, Oluwaseyi" userId="1574a7b4-2578-44a7-affb-379b38dacb86" providerId="ADAL" clId="{6A354B20-735C-4B9A-B229-16E8EE082D69}" dt="2024-04-04T17:59:35.524" v="73" actId="1036"/>
          <ac:spMkLst>
            <pc:docMk/>
            <pc:sldMk cId="703555829" sldId="2147483100"/>
            <ac:spMk id="62" creationId="{2C613C33-F91D-6BE1-84EC-740BC04A38CC}"/>
          </ac:spMkLst>
        </pc:spChg>
        <pc:spChg chg="mod">
          <ac:chgData name="Ogebule, Oluwaseyi" userId="1574a7b4-2578-44a7-affb-379b38dacb86" providerId="ADAL" clId="{6A354B20-735C-4B9A-B229-16E8EE082D69}" dt="2024-04-04T17:59:35.524" v="73" actId="1036"/>
          <ac:spMkLst>
            <pc:docMk/>
            <pc:sldMk cId="703555829" sldId="2147483100"/>
            <ac:spMk id="65" creationId="{349E0EDD-4F7E-6803-698B-E4F7D304A01A}"/>
          </ac:spMkLst>
        </pc:spChg>
        <pc:spChg chg="mod">
          <ac:chgData name="Ogebule, Oluwaseyi" userId="1574a7b4-2578-44a7-affb-379b38dacb86" providerId="ADAL" clId="{6A354B20-735C-4B9A-B229-16E8EE082D69}" dt="2024-04-04T17:59:35.524" v="73" actId="1036"/>
          <ac:spMkLst>
            <pc:docMk/>
            <pc:sldMk cId="703555829" sldId="2147483100"/>
            <ac:spMk id="71" creationId="{E522CEB9-D29E-E611-7893-370923C00E2E}"/>
          </ac:spMkLst>
        </pc:spChg>
        <pc:spChg chg="mod">
          <ac:chgData name="Ogebule, Oluwaseyi" userId="1574a7b4-2578-44a7-affb-379b38dacb86" providerId="ADAL" clId="{6A354B20-735C-4B9A-B229-16E8EE082D69}" dt="2024-04-04T17:59:35.524" v="73" actId="1036"/>
          <ac:spMkLst>
            <pc:docMk/>
            <pc:sldMk cId="703555829" sldId="2147483100"/>
            <ac:spMk id="72" creationId="{3DFE4292-0DEB-7941-68E4-36DE2D3970CD}"/>
          </ac:spMkLst>
        </pc:spChg>
        <pc:spChg chg="mod">
          <ac:chgData name="Ogebule, Oluwaseyi" userId="1574a7b4-2578-44a7-affb-379b38dacb86" providerId="ADAL" clId="{6A354B20-735C-4B9A-B229-16E8EE082D69}" dt="2024-04-04T17:59:35.524" v="73" actId="1036"/>
          <ac:spMkLst>
            <pc:docMk/>
            <pc:sldMk cId="703555829" sldId="2147483100"/>
            <ac:spMk id="73" creationId="{EB672BE2-3DD3-7478-A8A8-A524B8A303B6}"/>
          </ac:spMkLst>
        </pc:spChg>
        <pc:spChg chg="mod">
          <ac:chgData name="Ogebule, Oluwaseyi" userId="1574a7b4-2578-44a7-affb-379b38dacb86" providerId="ADAL" clId="{6A354B20-735C-4B9A-B229-16E8EE082D69}" dt="2024-04-04T17:59:35.524" v="73" actId="1036"/>
          <ac:spMkLst>
            <pc:docMk/>
            <pc:sldMk cId="703555829" sldId="2147483100"/>
            <ac:spMk id="74" creationId="{2A7F17E0-1AB2-4AA2-3687-A1FBAF913D14}"/>
          </ac:spMkLst>
        </pc:spChg>
        <pc:spChg chg="mod">
          <ac:chgData name="Ogebule, Oluwaseyi" userId="1574a7b4-2578-44a7-affb-379b38dacb86" providerId="ADAL" clId="{6A354B20-735C-4B9A-B229-16E8EE082D69}" dt="2024-04-04T17:59:35.524" v="73" actId="1036"/>
          <ac:spMkLst>
            <pc:docMk/>
            <pc:sldMk cId="703555829" sldId="2147483100"/>
            <ac:spMk id="79" creationId="{9A651826-89A4-B7A2-23AF-EBE3522AB295}"/>
          </ac:spMkLst>
        </pc:spChg>
        <pc:spChg chg="mod">
          <ac:chgData name="Ogebule, Oluwaseyi" userId="1574a7b4-2578-44a7-affb-379b38dacb86" providerId="ADAL" clId="{6A354B20-735C-4B9A-B229-16E8EE082D69}" dt="2024-04-04T17:59:35.524" v="73" actId="1036"/>
          <ac:spMkLst>
            <pc:docMk/>
            <pc:sldMk cId="703555829" sldId="2147483100"/>
            <ac:spMk id="80" creationId="{0DB72A0D-E3C9-E784-C31E-8F330A72F302}"/>
          </ac:spMkLst>
        </pc:spChg>
      </pc:sldChg>
    </pc:docChg>
  </pc:docChgLst>
  <pc:docChgLst>
    <pc:chgData name="DSouza, Rohit B" userId="a32ae011-5893-48c1-ad2b-97e42bb7d6f7" providerId="ADAL" clId="{8A851E89-103E-42FE-A675-84D591C48026}"/>
    <pc:docChg chg="undo custSel modSld">
      <pc:chgData name="DSouza, Rohit B" userId="a32ae011-5893-48c1-ad2b-97e42bb7d6f7" providerId="ADAL" clId="{8A851E89-103E-42FE-A675-84D591C48026}" dt="2024-04-04T20:28:59.876" v="80"/>
      <pc:docMkLst>
        <pc:docMk/>
      </pc:docMkLst>
      <pc:sldChg chg="addSp modSp mod addCm modCm">
        <pc:chgData name="DSouza, Rohit B" userId="a32ae011-5893-48c1-ad2b-97e42bb7d6f7" providerId="ADAL" clId="{8A851E89-103E-42FE-A675-84D591C48026}" dt="2024-04-03T20:35:03.541" v="32"/>
        <pc:sldMkLst>
          <pc:docMk/>
          <pc:sldMk cId="2981082607" sldId="2147481665"/>
        </pc:sldMkLst>
        <pc:spChg chg="mod">
          <ac:chgData name="DSouza, Rohit B" userId="a32ae011-5893-48c1-ad2b-97e42bb7d6f7" providerId="ADAL" clId="{8A851E89-103E-42FE-A675-84D591C48026}" dt="2024-04-03T00:00:52.369" v="9" actId="1076"/>
          <ac:spMkLst>
            <pc:docMk/>
            <pc:sldMk cId="2981082607" sldId="2147481665"/>
            <ac:spMk id="3" creationId="{758DDDBE-BA0B-91A6-78D7-9ACAF87CA40D}"/>
          </ac:spMkLst>
        </pc:spChg>
        <pc:spChg chg="add mod">
          <ac:chgData name="DSouza, Rohit B" userId="a32ae011-5893-48c1-ad2b-97e42bb7d6f7" providerId="ADAL" clId="{8A851E89-103E-42FE-A675-84D591C48026}" dt="2024-04-03T00:03:29.341" v="15" actId="14100"/>
          <ac:spMkLst>
            <pc:docMk/>
            <pc:sldMk cId="2981082607" sldId="2147481665"/>
            <ac:spMk id="5" creationId="{81D4D421-2CED-DE20-61EB-F2509768874B}"/>
          </ac:spMkLst>
        </pc:spChg>
        <pc:spChg chg="add mod">
          <ac:chgData name="DSouza, Rohit B" userId="a32ae011-5893-48c1-ad2b-97e42bb7d6f7" providerId="ADAL" clId="{8A851E89-103E-42FE-A675-84D591C48026}" dt="2024-04-03T20:33:52.619" v="30" actId="14100"/>
          <ac:spMkLst>
            <pc:docMk/>
            <pc:sldMk cId="2981082607" sldId="2147481665"/>
            <ac:spMk id="6" creationId="{1D24DB28-9261-71D9-1EBC-F4957C63F631}"/>
          </ac:spMkLst>
        </pc:spChg>
        <pc:spChg chg="mod">
          <ac:chgData name="DSouza, Rohit B" userId="a32ae011-5893-48c1-ad2b-97e42bb7d6f7" providerId="ADAL" clId="{8A851E89-103E-42FE-A675-84D591C48026}" dt="2024-04-03T20:33:13.455" v="25" actId="1076"/>
          <ac:spMkLst>
            <pc:docMk/>
            <pc:sldMk cId="2981082607" sldId="2147481665"/>
            <ac:spMk id="59" creationId="{71CD78E6-2BAA-AF06-60DD-1DC7F3D61E2C}"/>
          </ac:spMkLst>
        </pc:spChg>
        <pc:spChg chg="mod">
          <ac:chgData name="DSouza, Rohit B" userId="a32ae011-5893-48c1-ad2b-97e42bb7d6f7" providerId="ADAL" clId="{8A851E89-103E-42FE-A675-84D591C48026}" dt="2024-04-03T00:01:15.363" v="11" actId="1076"/>
          <ac:spMkLst>
            <pc:docMk/>
            <pc:sldMk cId="2981082607" sldId="2147481665"/>
            <ac:spMk id="107" creationId="{9470D5BA-4930-9411-0E6E-1BCDC783B8A3}"/>
          </ac:spMkLst>
        </pc:spChg>
        <pc:spChg chg="mod">
          <ac:chgData name="DSouza, Rohit B" userId="a32ae011-5893-48c1-ad2b-97e42bb7d6f7" providerId="ADAL" clId="{8A851E89-103E-42FE-A675-84D591C48026}" dt="2024-04-03T00:00:44.243" v="8" actId="1076"/>
          <ac:spMkLst>
            <pc:docMk/>
            <pc:sldMk cId="2981082607" sldId="2147481665"/>
            <ac:spMk id="109" creationId="{D2C19DB0-F038-77F5-1A48-E85ABC526DB1}"/>
          </ac:spMkLst>
        </pc:spChg>
        <pc:spChg chg="mod">
          <ac:chgData name="DSouza, Rohit B" userId="a32ae011-5893-48c1-ad2b-97e42bb7d6f7" providerId="ADAL" clId="{8A851E89-103E-42FE-A675-84D591C48026}" dt="2024-04-03T00:00:03.462" v="4" actId="1076"/>
          <ac:spMkLst>
            <pc:docMk/>
            <pc:sldMk cId="2981082607" sldId="2147481665"/>
            <ac:spMk id="113" creationId="{D71DF0AE-11BE-BD83-92E8-4D00BA81EAB1}"/>
          </ac:spMkLst>
        </pc:spChg>
        <pc:spChg chg="mod">
          <ac:chgData name="DSouza, Rohit B" userId="a32ae011-5893-48c1-ad2b-97e42bb7d6f7" providerId="ADAL" clId="{8A851E89-103E-42FE-A675-84D591C48026}" dt="2024-04-03T00:01:26.847" v="12" actId="1076"/>
          <ac:spMkLst>
            <pc:docMk/>
            <pc:sldMk cId="2981082607" sldId="2147481665"/>
            <ac:spMk id="119" creationId="{92934587-1F08-4051-227B-D8DDFB1F2418}"/>
          </ac:spMkLst>
        </pc:spChg>
        <pc:spChg chg="mod">
          <ac:chgData name="DSouza, Rohit B" userId="a32ae011-5893-48c1-ad2b-97e42bb7d6f7" providerId="ADAL" clId="{8A851E89-103E-42FE-A675-84D591C48026}" dt="2024-04-03T20:33:08.015" v="23" actId="14100"/>
          <ac:spMkLst>
            <pc:docMk/>
            <pc:sldMk cId="2981082607" sldId="2147481665"/>
            <ac:spMk id="152" creationId="{AC7AA158-DF69-375A-40DE-0255BE2A868B}"/>
          </ac:spMkLst>
        </pc:spChg>
      </pc:sldChg>
      <pc:sldChg chg="addCm modCm">
        <pc:chgData name="DSouza, Rohit B" userId="a32ae011-5893-48c1-ad2b-97e42bb7d6f7" providerId="ADAL" clId="{8A851E89-103E-42FE-A675-84D591C48026}" dt="2024-04-04T20:28:59.876" v="80"/>
        <pc:sldMkLst>
          <pc:docMk/>
          <pc:sldMk cId="2791792969" sldId="2147483103"/>
        </pc:sldMkLst>
      </pc:sldChg>
      <pc:sldChg chg="addSp modSp mod addCm modCm">
        <pc:chgData name="DSouza, Rohit B" userId="a32ae011-5893-48c1-ad2b-97e42bb7d6f7" providerId="ADAL" clId="{8A851E89-103E-42FE-A675-84D591C48026}" dt="2024-04-04T19:08:18.339" v="78" actId="14100"/>
        <pc:sldMkLst>
          <pc:docMk/>
          <pc:sldMk cId="2897751045" sldId="2147483135"/>
        </pc:sldMkLst>
        <pc:spChg chg="mod">
          <ac:chgData name="DSouza, Rohit B" userId="a32ae011-5893-48c1-ad2b-97e42bb7d6f7" providerId="ADAL" clId="{8A851E89-103E-42FE-A675-84D591C48026}" dt="2024-04-04T19:07:33.466" v="76" actId="14100"/>
          <ac:spMkLst>
            <pc:docMk/>
            <pc:sldMk cId="2897751045" sldId="2147483135"/>
            <ac:spMk id="4" creationId="{9C600F94-283F-B54A-98F5-B0F220D6419A}"/>
          </ac:spMkLst>
        </pc:spChg>
        <pc:spChg chg="mod">
          <ac:chgData name="DSouza, Rohit B" userId="a32ae011-5893-48c1-ad2b-97e42bb7d6f7" providerId="ADAL" clId="{8A851E89-103E-42FE-A675-84D591C48026}" dt="2024-04-04T19:06:53.334" v="72" actId="14100"/>
          <ac:spMkLst>
            <pc:docMk/>
            <pc:sldMk cId="2897751045" sldId="2147483135"/>
            <ac:spMk id="12" creationId="{820BFA46-BEE1-2E0F-14DD-D6AEE4A8CD7B}"/>
          </ac:spMkLst>
        </pc:spChg>
        <pc:spChg chg="mod">
          <ac:chgData name="DSouza, Rohit B" userId="a32ae011-5893-48c1-ad2b-97e42bb7d6f7" providerId="ADAL" clId="{8A851E89-103E-42FE-A675-84D591C48026}" dt="2024-04-04T19:07:41.294" v="77" actId="14100"/>
          <ac:spMkLst>
            <pc:docMk/>
            <pc:sldMk cId="2897751045" sldId="2147483135"/>
            <ac:spMk id="13" creationId="{6261C704-73F4-6016-ED82-1606AB90A6A3}"/>
          </ac:spMkLst>
        </pc:spChg>
        <pc:spChg chg="mod">
          <ac:chgData name="DSouza, Rohit B" userId="a32ae011-5893-48c1-ad2b-97e42bb7d6f7" providerId="ADAL" clId="{8A851E89-103E-42FE-A675-84D591C48026}" dt="2024-04-04T19:07:16.377" v="75" actId="1036"/>
          <ac:spMkLst>
            <pc:docMk/>
            <pc:sldMk cId="2897751045" sldId="2147483135"/>
            <ac:spMk id="15" creationId="{7DFFBCAB-2541-1D57-6E7A-2FDF4FF9B22E}"/>
          </ac:spMkLst>
        </pc:spChg>
        <pc:spChg chg="mod">
          <ac:chgData name="DSouza, Rohit B" userId="a32ae011-5893-48c1-ad2b-97e42bb7d6f7" providerId="ADAL" clId="{8A851E89-103E-42FE-A675-84D591C48026}" dt="2024-04-04T19:07:16.377" v="75" actId="1036"/>
          <ac:spMkLst>
            <pc:docMk/>
            <pc:sldMk cId="2897751045" sldId="2147483135"/>
            <ac:spMk id="16" creationId="{A7FE5CF1-10B5-AE5F-27F7-805F26ACBB18}"/>
          </ac:spMkLst>
        </pc:spChg>
        <pc:spChg chg="mod">
          <ac:chgData name="DSouza, Rohit B" userId="a32ae011-5893-48c1-ad2b-97e42bb7d6f7" providerId="ADAL" clId="{8A851E89-103E-42FE-A675-84D591C48026}" dt="2024-04-04T19:07:16.377" v="75" actId="1036"/>
          <ac:spMkLst>
            <pc:docMk/>
            <pc:sldMk cId="2897751045" sldId="2147483135"/>
            <ac:spMk id="17" creationId="{B1A594AB-CFC3-956F-CAD4-A55DC8E30C82}"/>
          </ac:spMkLst>
        </pc:spChg>
        <pc:spChg chg="add mod">
          <ac:chgData name="DSouza, Rohit B" userId="a32ae011-5893-48c1-ad2b-97e42bb7d6f7" providerId="ADAL" clId="{8A851E89-103E-42FE-A675-84D591C48026}" dt="2024-04-04T19:06:04.922" v="66" actId="20577"/>
          <ac:spMkLst>
            <pc:docMk/>
            <pc:sldMk cId="2897751045" sldId="2147483135"/>
            <ac:spMk id="22" creationId="{CCB9F581-F2E1-4652-658A-5CF87AF808B0}"/>
          </ac:spMkLst>
        </pc:spChg>
        <pc:spChg chg="add mod">
          <ac:chgData name="DSouza, Rohit B" userId="a32ae011-5893-48c1-ad2b-97e42bb7d6f7" providerId="ADAL" clId="{8A851E89-103E-42FE-A675-84D591C48026}" dt="2024-04-04T19:08:18.339" v="78" actId="14100"/>
          <ac:spMkLst>
            <pc:docMk/>
            <pc:sldMk cId="2897751045" sldId="2147483135"/>
            <ac:spMk id="25" creationId="{CCD13088-E20B-801A-85D3-005D0D471BA1}"/>
          </ac:spMkLst>
        </pc:spChg>
        <pc:spChg chg="add mod">
          <ac:chgData name="DSouza, Rohit B" userId="a32ae011-5893-48c1-ad2b-97e42bb7d6f7" providerId="ADAL" clId="{8A851E89-103E-42FE-A675-84D591C48026}" dt="2024-04-04T19:06:45.242" v="71" actId="1076"/>
          <ac:spMkLst>
            <pc:docMk/>
            <pc:sldMk cId="2897751045" sldId="2147483135"/>
            <ac:spMk id="28" creationId="{94587153-655D-2EB0-4C12-BD0825D235B1}"/>
          </ac:spMkLst>
        </pc:spChg>
        <pc:spChg chg="mod">
          <ac:chgData name="DSouza, Rohit B" userId="a32ae011-5893-48c1-ad2b-97e42bb7d6f7" providerId="ADAL" clId="{8A851E89-103E-42FE-A675-84D591C48026}" dt="2024-04-04T19:07:16.377" v="75" actId="1036"/>
          <ac:spMkLst>
            <pc:docMk/>
            <pc:sldMk cId="2897751045" sldId="2147483135"/>
            <ac:spMk id="29" creationId="{1FCDAF0B-B1F6-CAD5-62A1-EB72F446CB68}"/>
          </ac:spMkLst>
        </pc:spChg>
        <pc:spChg chg="mod">
          <ac:chgData name="DSouza, Rohit B" userId="a32ae011-5893-48c1-ad2b-97e42bb7d6f7" providerId="ADAL" clId="{8A851E89-103E-42FE-A675-84D591C48026}" dt="2024-04-04T19:06:14.428" v="67" actId="14100"/>
          <ac:spMkLst>
            <pc:docMk/>
            <pc:sldMk cId="2897751045" sldId="2147483135"/>
            <ac:spMk id="41" creationId="{E103C2CF-1600-4E15-0590-10366855489C}"/>
          </ac:spMkLst>
        </pc:spChg>
        <pc:spChg chg="mod">
          <ac:chgData name="DSouza, Rohit B" userId="a32ae011-5893-48c1-ad2b-97e42bb7d6f7" providerId="ADAL" clId="{8A851E89-103E-42FE-A675-84D591C48026}" dt="2024-04-04T19:07:16.377" v="75" actId="1036"/>
          <ac:spMkLst>
            <pc:docMk/>
            <pc:sldMk cId="2897751045" sldId="2147483135"/>
            <ac:spMk id="55" creationId="{BB6BD708-F9F4-EA49-55BC-D12498B70379}"/>
          </ac:spMkLst>
        </pc:spChg>
        <pc:spChg chg="mod">
          <ac:chgData name="DSouza, Rohit B" userId="a32ae011-5893-48c1-ad2b-97e42bb7d6f7" providerId="ADAL" clId="{8A851E89-103E-42FE-A675-84D591C48026}" dt="2024-04-04T19:07:16.377" v="75" actId="1036"/>
          <ac:spMkLst>
            <pc:docMk/>
            <pc:sldMk cId="2897751045" sldId="2147483135"/>
            <ac:spMk id="56" creationId="{7BBB0C5D-3038-365E-DE4A-227DB9B81342}"/>
          </ac:spMkLst>
        </pc:spChg>
        <pc:spChg chg="mod">
          <ac:chgData name="DSouza, Rohit B" userId="a32ae011-5893-48c1-ad2b-97e42bb7d6f7" providerId="ADAL" clId="{8A851E89-103E-42FE-A675-84D591C48026}" dt="2024-04-04T19:07:16.377" v="75" actId="1036"/>
          <ac:spMkLst>
            <pc:docMk/>
            <pc:sldMk cId="2897751045" sldId="2147483135"/>
            <ac:spMk id="57" creationId="{83D9F040-E9E9-B62B-5D9F-E159E748D893}"/>
          </ac:spMkLst>
        </pc:spChg>
        <pc:spChg chg="mod">
          <ac:chgData name="DSouza, Rohit B" userId="a32ae011-5893-48c1-ad2b-97e42bb7d6f7" providerId="ADAL" clId="{8A851E89-103E-42FE-A675-84D591C48026}" dt="2024-04-04T19:07:16.377" v="75" actId="1036"/>
          <ac:spMkLst>
            <pc:docMk/>
            <pc:sldMk cId="2897751045" sldId="2147483135"/>
            <ac:spMk id="58" creationId="{CECC8AD0-8531-CDAD-AB1A-AC17DB006BCC}"/>
          </ac:spMkLst>
        </pc:spChg>
        <pc:spChg chg="mod">
          <ac:chgData name="DSouza, Rohit B" userId="a32ae011-5893-48c1-ad2b-97e42bb7d6f7" providerId="ADAL" clId="{8A851E89-103E-42FE-A675-84D591C48026}" dt="2024-04-04T19:07:05.138" v="73" actId="14100"/>
          <ac:spMkLst>
            <pc:docMk/>
            <pc:sldMk cId="2897751045" sldId="2147483135"/>
            <ac:spMk id="60" creationId="{8BBC42F6-5AB7-FAD7-3D66-F9CB6553E44F}"/>
          </ac:spMkLst>
        </pc:spChg>
        <pc:spChg chg="mod">
          <ac:chgData name="DSouza, Rohit B" userId="a32ae011-5893-48c1-ad2b-97e42bb7d6f7" providerId="ADAL" clId="{8A851E89-103E-42FE-A675-84D591C48026}" dt="2024-04-04T19:07:16.377" v="75" actId="1036"/>
          <ac:spMkLst>
            <pc:docMk/>
            <pc:sldMk cId="2897751045" sldId="2147483135"/>
            <ac:spMk id="61" creationId="{AFA1E322-96A1-EF37-776B-70DEAF30CBDB}"/>
          </ac:spMkLst>
        </pc:spChg>
        <pc:spChg chg="mod">
          <ac:chgData name="DSouza, Rohit B" userId="a32ae011-5893-48c1-ad2b-97e42bb7d6f7" providerId="ADAL" clId="{8A851E89-103E-42FE-A675-84D591C48026}" dt="2024-04-04T19:07:16.377" v="75" actId="1036"/>
          <ac:spMkLst>
            <pc:docMk/>
            <pc:sldMk cId="2897751045" sldId="2147483135"/>
            <ac:spMk id="66" creationId="{86145629-1C5A-F1EF-F660-AFF6F88EBEA2}"/>
          </ac:spMkLst>
        </pc:spChg>
        <pc:spChg chg="mod">
          <ac:chgData name="DSouza, Rohit B" userId="a32ae011-5893-48c1-ad2b-97e42bb7d6f7" providerId="ADAL" clId="{8A851E89-103E-42FE-A675-84D591C48026}" dt="2024-04-04T19:07:16.377" v="75" actId="1036"/>
          <ac:spMkLst>
            <pc:docMk/>
            <pc:sldMk cId="2897751045" sldId="2147483135"/>
            <ac:spMk id="72" creationId="{986D599E-E398-816D-E291-B27C142FC63F}"/>
          </ac:spMkLst>
        </pc:spChg>
        <pc:spChg chg="mod">
          <ac:chgData name="DSouza, Rohit B" userId="a32ae011-5893-48c1-ad2b-97e42bb7d6f7" providerId="ADAL" clId="{8A851E89-103E-42FE-A675-84D591C48026}" dt="2024-04-04T19:07:16.377" v="75" actId="1036"/>
          <ac:spMkLst>
            <pc:docMk/>
            <pc:sldMk cId="2897751045" sldId="2147483135"/>
            <ac:spMk id="73" creationId="{EA4A4F1A-9EE1-C4D2-3A4B-CC03B4BCB528}"/>
          </ac:spMkLst>
        </pc:spChg>
      </pc:sldChg>
    </pc:docChg>
  </pc:docChgLst>
  <pc:docChgLst>
    <pc:chgData name="Singh, Satyeshwar" userId="S::satyeshwar.singh@intel.com::0f511d48-0fee-43a0-98a9-51f43893facb" providerId="AD" clId="Web-{88D19792-4BDD-3D97-AFA5-CD72F50ECEF8}"/>
    <pc:docChg chg="">
      <pc:chgData name="Singh, Satyeshwar" userId="S::satyeshwar.singh@intel.com::0f511d48-0fee-43a0-98a9-51f43893facb" providerId="AD" clId="Web-{88D19792-4BDD-3D97-AFA5-CD72F50ECEF8}" dt="2024-04-03T19:52:09.360" v="0"/>
      <pc:docMkLst>
        <pc:docMk/>
      </pc:docMkLst>
      <pc:sldChg chg="addCm">
        <pc:chgData name="Singh, Satyeshwar" userId="S::satyeshwar.singh@intel.com::0f511d48-0fee-43a0-98a9-51f43893facb" providerId="AD" clId="Web-{88D19792-4BDD-3D97-AFA5-CD72F50ECEF8}" dt="2024-04-03T19:52:09.360" v="0"/>
        <pc:sldMkLst>
          <pc:docMk/>
          <pc:sldMk cId="2981082607" sldId="2147481665"/>
        </pc:sldMkLst>
      </pc:sldChg>
    </pc:docChg>
  </pc:docChgLst>
  <pc:docChgLst>
    <pc:chgData name="Hixson, Lorraine" userId="c5a16fae-545d-4240-8d50-bb38b1c97d86" providerId="ADAL" clId="{48C5A7CA-47E3-4A09-8227-1172B7363A56}"/>
    <pc:docChg chg="undo custSel addSld delSld modSld sldOrd modSection">
      <pc:chgData name="Hixson, Lorraine" userId="c5a16fae-545d-4240-8d50-bb38b1c97d86" providerId="ADAL" clId="{48C5A7CA-47E3-4A09-8227-1172B7363A56}" dt="2024-04-03T21:27:14.056" v="77" actId="47"/>
      <pc:docMkLst>
        <pc:docMk/>
      </pc:docMkLst>
      <pc:sldChg chg="del">
        <pc:chgData name="Hixson, Lorraine" userId="c5a16fae-545d-4240-8d50-bb38b1c97d86" providerId="ADAL" clId="{48C5A7CA-47E3-4A09-8227-1172B7363A56}" dt="2024-04-03T21:26:19.114" v="61" actId="47"/>
        <pc:sldMkLst>
          <pc:docMk/>
          <pc:sldMk cId="1071246168" sldId="333"/>
        </pc:sldMkLst>
      </pc:sldChg>
      <pc:sldChg chg="addCm">
        <pc:chgData name="Hixson, Lorraine" userId="c5a16fae-545d-4240-8d50-bb38b1c97d86" providerId="ADAL" clId="{48C5A7CA-47E3-4A09-8227-1172B7363A56}" dt="2024-04-02T23:43:43.079" v="5" actId="1589"/>
        <pc:sldMkLst>
          <pc:docMk/>
          <pc:sldMk cId="2981082607" sldId="2147481665"/>
        </pc:sldMkLst>
      </pc:sldChg>
      <pc:sldChg chg="delSp modSp del mod">
        <pc:chgData name="Hixson, Lorraine" userId="c5a16fae-545d-4240-8d50-bb38b1c97d86" providerId="ADAL" clId="{48C5A7CA-47E3-4A09-8227-1172B7363A56}" dt="2024-04-03T21:26:46.716" v="70" actId="47"/>
        <pc:sldMkLst>
          <pc:docMk/>
          <pc:sldMk cId="2867415435" sldId="2147481688"/>
        </pc:sldMkLst>
        <pc:spChg chg="mod">
          <ac:chgData name="Hixson, Lorraine" userId="c5a16fae-545d-4240-8d50-bb38b1c97d86" providerId="ADAL" clId="{48C5A7CA-47E3-4A09-8227-1172B7363A56}" dt="2024-04-03T21:26:37.584" v="67" actId="1076"/>
          <ac:spMkLst>
            <pc:docMk/>
            <pc:sldMk cId="2867415435" sldId="2147481688"/>
            <ac:spMk id="5" creationId="{679F4BE2-8E4A-4003-B816-9E34781F7E88}"/>
          </ac:spMkLst>
        </pc:spChg>
        <pc:spChg chg="del">
          <ac:chgData name="Hixson, Lorraine" userId="c5a16fae-545d-4240-8d50-bb38b1c97d86" providerId="ADAL" clId="{48C5A7CA-47E3-4A09-8227-1172B7363A56}" dt="2024-04-03T21:26:41.078" v="68" actId="21"/>
          <ac:spMkLst>
            <pc:docMk/>
            <pc:sldMk cId="2867415435" sldId="2147481688"/>
            <ac:spMk id="75" creationId="{03E6055E-B6A5-4C1E-2A9F-C3A296914CE1}"/>
          </ac:spMkLst>
        </pc:spChg>
        <pc:grpChg chg="del">
          <ac:chgData name="Hixson, Lorraine" userId="c5a16fae-545d-4240-8d50-bb38b1c97d86" providerId="ADAL" clId="{48C5A7CA-47E3-4A09-8227-1172B7363A56}" dt="2024-04-03T21:26:41.078" v="68" actId="21"/>
          <ac:grpSpMkLst>
            <pc:docMk/>
            <pc:sldMk cId="2867415435" sldId="2147481688"/>
            <ac:grpSpMk id="8" creationId="{05C143F7-3949-5322-BD0C-5659809187DA}"/>
          </ac:grpSpMkLst>
        </pc:grpChg>
      </pc:sldChg>
      <pc:sldChg chg="delSp del mod">
        <pc:chgData name="Hixson, Lorraine" userId="c5a16fae-545d-4240-8d50-bb38b1c97d86" providerId="ADAL" clId="{48C5A7CA-47E3-4A09-8227-1172B7363A56}" dt="2024-04-03T21:27:14.056" v="77" actId="47"/>
        <pc:sldMkLst>
          <pc:docMk/>
          <pc:sldMk cId="3552502246" sldId="2147481690"/>
        </pc:sldMkLst>
        <pc:spChg chg="del">
          <ac:chgData name="Hixson, Lorraine" userId="c5a16fae-545d-4240-8d50-bb38b1c97d86" providerId="ADAL" clId="{48C5A7CA-47E3-4A09-8227-1172B7363A56}" dt="2024-04-03T21:27:06.762" v="75" actId="21"/>
          <ac:spMkLst>
            <pc:docMk/>
            <pc:sldMk cId="3552502246" sldId="2147481690"/>
            <ac:spMk id="75" creationId="{03E6055E-B6A5-4C1E-2A9F-C3A296914CE1}"/>
          </ac:spMkLst>
        </pc:spChg>
        <pc:grpChg chg="del">
          <ac:chgData name="Hixson, Lorraine" userId="c5a16fae-545d-4240-8d50-bb38b1c97d86" providerId="ADAL" clId="{48C5A7CA-47E3-4A09-8227-1172B7363A56}" dt="2024-04-03T21:27:06.762" v="75" actId="21"/>
          <ac:grpSpMkLst>
            <pc:docMk/>
            <pc:sldMk cId="3552502246" sldId="2147481690"/>
            <ac:grpSpMk id="10" creationId="{10230335-FAB4-90A0-3526-1F53BFD3ED85}"/>
          </ac:grpSpMkLst>
        </pc:grpChg>
        <pc:picChg chg="del">
          <ac:chgData name="Hixson, Lorraine" userId="c5a16fae-545d-4240-8d50-bb38b1c97d86" providerId="ADAL" clId="{48C5A7CA-47E3-4A09-8227-1172B7363A56}" dt="2024-04-03T21:27:06.762" v="75" actId="21"/>
          <ac:picMkLst>
            <pc:docMk/>
            <pc:sldMk cId="3552502246" sldId="2147481690"/>
            <ac:picMk id="2" creationId="{561DEB36-B906-FE2F-726B-BF5D67C835EC}"/>
          </ac:picMkLst>
        </pc:picChg>
      </pc:sldChg>
      <pc:sldChg chg="addSp modSp add del mod ord">
        <pc:chgData name="Hixson, Lorraine" userId="c5a16fae-545d-4240-8d50-bb38b1c97d86" providerId="ADAL" clId="{48C5A7CA-47E3-4A09-8227-1172B7363A56}" dt="2024-04-03T21:26:12.356" v="60" actId="20577"/>
        <pc:sldMkLst>
          <pc:docMk/>
          <pc:sldMk cId="1613003064" sldId="2147481723"/>
        </pc:sldMkLst>
        <pc:spChg chg="mod">
          <ac:chgData name="Hixson, Lorraine" userId="c5a16fae-545d-4240-8d50-bb38b1c97d86" providerId="ADAL" clId="{48C5A7CA-47E3-4A09-8227-1172B7363A56}" dt="2024-04-03T21:26:04.637" v="53" actId="20577"/>
          <ac:spMkLst>
            <pc:docMk/>
            <pc:sldMk cId="1613003064" sldId="2147481723"/>
            <ac:spMk id="2" creationId="{B6ACB4B8-F545-1693-2B67-86730BC7B9E3}"/>
          </ac:spMkLst>
        </pc:spChg>
        <pc:spChg chg="mod">
          <ac:chgData name="Hixson, Lorraine" userId="c5a16fae-545d-4240-8d50-bb38b1c97d86" providerId="ADAL" clId="{48C5A7CA-47E3-4A09-8227-1172B7363A56}" dt="2024-04-03T21:26:12.356" v="60" actId="20577"/>
          <ac:spMkLst>
            <pc:docMk/>
            <pc:sldMk cId="1613003064" sldId="2147481723"/>
            <ac:spMk id="3" creationId="{AB63B16D-5AC8-D665-FBC4-6B85F304E0C0}"/>
          </ac:spMkLst>
        </pc:spChg>
        <pc:spChg chg="add mod">
          <ac:chgData name="Hixson, Lorraine" userId="c5a16fae-545d-4240-8d50-bb38b1c97d86" providerId="ADAL" clId="{48C5A7CA-47E3-4A09-8227-1172B7363A56}" dt="2024-04-03T21:25:47.123" v="10"/>
          <ac:spMkLst>
            <pc:docMk/>
            <pc:sldMk cId="1613003064" sldId="2147481723"/>
            <ac:spMk id="4" creationId="{432EDEAB-A516-D123-E4EA-E37EDF21B503}"/>
          </ac:spMkLst>
        </pc:spChg>
      </pc:sldChg>
      <pc:sldChg chg="add del modTransition">
        <pc:chgData name="Hixson, Lorraine" userId="c5a16fae-545d-4240-8d50-bb38b1c97d86" providerId="ADAL" clId="{48C5A7CA-47E3-4A09-8227-1172B7363A56}" dt="2024-04-02T17:44:04.610" v="2"/>
        <pc:sldMkLst>
          <pc:docMk/>
          <pc:sldMk cId="1410487601" sldId="2147481725"/>
        </pc:sldMkLst>
      </pc:sldChg>
      <pc:sldChg chg="add del modTransition">
        <pc:chgData name="Hixson, Lorraine" userId="c5a16fae-545d-4240-8d50-bb38b1c97d86" providerId="ADAL" clId="{48C5A7CA-47E3-4A09-8227-1172B7363A56}" dt="2024-04-02T17:44:04.610" v="2"/>
        <pc:sldMkLst>
          <pc:docMk/>
          <pc:sldMk cId="1681813096" sldId="2147481739"/>
        </pc:sldMkLst>
      </pc:sldChg>
      <pc:sldChg chg="ord">
        <pc:chgData name="Hixson, Lorraine" userId="c5a16fae-545d-4240-8d50-bb38b1c97d86" providerId="ADAL" clId="{48C5A7CA-47E3-4A09-8227-1172B7363A56}" dt="2024-04-03T21:25:24.391" v="7"/>
        <pc:sldMkLst>
          <pc:docMk/>
          <pc:sldMk cId="2293148259" sldId="2147481740"/>
        </pc:sldMkLst>
      </pc:sldChg>
      <pc:sldChg chg="addSp delSp modSp add mod ord">
        <pc:chgData name="Hixson, Lorraine" userId="c5a16fae-545d-4240-8d50-bb38b1c97d86" providerId="ADAL" clId="{48C5A7CA-47E3-4A09-8227-1172B7363A56}" dt="2024-04-03T21:26:43.786" v="69"/>
        <pc:sldMkLst>
          <pc:docMk/>
          <pc:sldMk cId="3669854734" sldId="2147483081"/>
        </pc:sldMkLst>
        <pc:spChg chg="del">
          <ac:chgData name="Hixson, Lorraine" userId="c5a16fae-545d-4240-8d50-bb38b1c97d86" providerId="ADAL" clId="{48C5A7CA-47E3-4A09-8227-1172B7363A56}" dt="2024-04-03T21:26:33.165" v="65" actId="478"/>
          <ac:spMkLst>
            <pc:docMk/>
            <pc:sldMk cId="3669854734" sldId="2147483081"/>
            <ac:spMk id="4" creationId="{9664F737-EE96-C101-BC9D-FEE879B62039}"/>
          </ac:spMkLst>
        </pc:spChg>
        <pc:spChg chg="mod">
          <ac:chgData name="Hixson, Lorraine" userId="c5a16fae-545d-4240-8d50-bb38b1c97d86" providerId="ADAL" clId="{48C5A7CA-47E3-4A09-8227-1172B7363A56}" dt="2024-04-03T21:26:43.786" v="69"/>
          <ac:spMkLst>
            <pc:docMk/>
            <pc:sldMk cId="3669854734" sldId="2147483081"/>
            <ac:spMk id="5" creationId="{883248AB-8278-3C7A-63EA-27DEEBFAA1E8}"/>
          </ac:spMkLst>
        </pc:spChg>
        <pc:spChg chg="mod">
          <ac:chgData name="Hixson, Lorraine" userId="c5a16fae-545d-4240-8d50-bb38b1c97d86" providerId="ADAL" clId="{48C5A7CA-47E3-4A09-8227-1172B7363A56}" dt="2024-04-03T21:26:43.786" v="69"/>
          <ac:spMkLst>
            <pc:docMk/>
            <pc:sldMk cId="3669854734" sldId="2147483081"/>
            <ac:spMk id="12" creationId="{1D58C9FA-CD3F-3B01-A6A0-2D2608558683}"/>
          </ac:spMkLst>
        </pc:spChg>
        <pc:spChg chg="mod">
          <ac:chgData name="Hixson, Lorraine" userId="c5a16fae-545d-4240-8d50-bb38b1c97d86" providerId="ADAL" clId="{48C5A7CA-47E3-4A09-8227-1172B7363A56}" dt="2024-04-03T21:26:43.786" v="69"/>
          <ac:spMkLst>
            <pc:docMk/>
            <pc:sldMk cId="3669854734" sldId="2147483081"/>
            <ac:spMk id="13" creationId="{80CEA1AD-DC6D-4E02-5DB5-EC581587BE18}"/>
          </ac:spMkLst>
        </pc:spChg>
        <pc:spChg chg="mod">
          <ac:chgData name="Hixson, Lorraine" userId="c5a16fae-545d-4240-8d50-bb38b1c97d86" providerId="ADAL" clId="{48C5A7CA-47E3-4A09-8227-1172B7363A56}" dt="2024-04-03T21:26:43.786" v="69"/>
          <ac:spMkLst>
            <pc:docMk/>
            <pc:sldMk cId="3669854734" sldId="2147483081"/>
            <ac:spMk id="15" creationId="{9429861A-E4A5-7FE4-6EC3-186E5E184712}"/>
          </ac:spMkLst>
        </pc:spChg>
        <pc:spChg chg="mod">
          <ac:chgData name="Hixson, Lorraine" userId="c5a16fae-545d-4240-8d50-bb38b1c97d86" providerId="ADAL" clId="{48C5A7CA-47E3-4A09-8227-1172B7363A56}" dt="2024-04-03T21:26:43.786" v="69"/>
          <ac:spMkLst>
            <pc:docMk/>
            <pc:sldMk cId="3669854734" sldId="2147483081"/>
            <ac:spMk id="16" creationId="{EA6A40F1-5475-ACDA-954E-81D2821C382D}"/>
          </ac:spMkLst>
        </pc:spChg>
        <pc:spChg chg="mod">
          <ac:chgData name="Hixson, Lorraine" userId="c5a16fae-545d-4240-8d50-bb38b1c97d86" providerId="ADAL" clId="{48C5A7CA-47E3-4A09-8227-1172B7363A56}" dt="2024-04-03T21:26:43.786" v="69"/>
          <ac:spMkLst>
            <pc:docMk/>
            <pc:sldMk cId="3669854734" sldId="2147483081"/>
            <ac:spMk id="17" creationId="{17C4FD2E-82A8-DA45-9871-2E375B933A95}"/>
          </ac:spMkLst>
        </pc:spChg>
        <pc:spChg chg="mod">
          <ac:chgData name="Hixson, Lorraine" userId="c5a16fae-545d-4240-8d50-bb38b1c97d86" providerId="ADAL" clId="{48C5A7CA-47E3-4A09-8227-1172B7363A56}" dt="2024-04-03T21:26:43.786" v="69"/>
          <ac:spMkLst>
            <pc:docMk/>
            <pc:sldMk cId="3669854734" sldId="2147483081"/>
            <ac:spMk id="18" creationId="{9D6C598D-D39C-E1B3-1155-D58357F75F53}"/>
          </ac:spMkLst>
        </pc:spChg>
        <pc:spChg chg="mod">
          <ac:chgData name="Hixson, Lorraine" userId="c5a16fae-545d-4240-8d50-bb38b1c97d86" providerId="ADAL" clId="{48C5A7CA-47E3-4A09-8227-1172B7363A56}" dt="2024-04-03T21:26:43.786" v="69"/>
          <ac:spMkLst>
            <pc:docMk/>
            <pc:sldMk cId="3669854734" sldId="2147483081"/>
            <ac:spMk id="19" creationId="{6338D81F-F168-6F78-B478-969C1BF2F999}"/>
          </ac:spMkLst>
        </pc:spChg>
        <pc:spChg chg="mod">
          <ac:chgData name="Hixson, Lorraine" userId="c5a16fae-545d-4240-8d50-bb38b1c97d86" providerId="ADAL" clId="{48C5A7CA-47E3-4A09-8227-1172B7363A56}" dt="2024-04-03T21:26:43.786" v="69"/>
          <ac:spMkLst>
            <pc:docMk/>
            <pc:sldMk cId="3669854734" sldId="2147483081"/>
            <ac:spMk id="20" creationId="{E9D583A8-9AC0-35E3-CE9D-051514BFA506}"/>
          </ac:spMkLst>
        </pc:spChg>
        <pc:spChg chg="mod">
          <ac:chgData name="Hixson, Lorraine" userId="c5a16fae-545d-4240-8d50-bb38b1c97d86" providerId="ADAL" clId="{48C5A7CA-47E3-4A09-8227-1172B7363A56}" dt="2024-04-03T21:26:43.786" v="69"/>
          <ac:spMkLst>
            <pc:docMk/>
            <pc:sldMk cId="3669854734" sldId="2147483081"/>
            <ac:spMk id="21" creationId="{C618730F-E501-2474-9BEE-9FE3C543EF46}"/>
          </ac:spMkLst>
        </pc:spChg>
        <pc:spChg chg="mod">
          <ac:chgData name="Hixson, Lorraine" userId="c5a16fae-545d-4240-8d50-bb38b1c97d86" providerId="ADAL" clId="{48C5A7CA-47E3-4A09-8227-1172B7363A56}" dt="2024-04-03T21:26:43.786" v="69"/>
          <ac:spMkLst>
            <pc:docMk/>
            <pc:sldMk cId="3669854734" sldId="2147483081"/>
            <ac:spMk id="22" creationId="{2E073324-ED6F-1911-DADF-253C1A1D19F2}"/>
          </ac:spMkLst>
        </pc:spChg>
        <pc:spChg chg="mod">
          <ac:chgData name="Hixson, Lorraine" userId="c5a16fae-545d-4240-8d50-bb38b1c97d86" providerId="ADAL" clId="{48C5A7CA-47E3-4A09-8227-1172B7363A56}" dt="2024-04-03T21:26:43.786" v="69"/>
          <ac:spMkLst>
            <pc:docMk/>
            <pc:sldMk cId="3669854734" sldId="2147483081"/>
            <ac:spMk id="23" creationId="{5E5EAC3C-DFD5-058D-6F8F-11AE415B08DA}"/>
          </ac:spMkLst>
        </pc:spChg>
        <pc:spChg chg="mod">
          <ac:chgData name="Hixson, Lorraine" userId="c5a16fae-545d-4240-8d50-bb38b1c97d86" providerId="ADAL" clId="{48C5A7CA-47E3-4A09-8227-1172B7363A56}" dt="2024-04-03T21:26:43.786" v="69"/>
          <ac:spMkLst>
            <pc:docMk/>
            <pc:sldMk cId="3669854734" sldId="2147483081"/>
            <ac:spMk id="24" creationId="{E094FAD6-B493-EF38-9002-79768054097C}"/>
          </ac:spMkLst>
        </pc:spChg>
        <pc:spChg chg="mod">
          <ac:chgData name="Hixson, Lorraine" userId="c5a16fae-545d-4240-8d50-bb38b1c97d86" providerId="ADAL" clId="{48C5A7CA-47E3-4A09-8227-1172B7363A56}" dt="2024-04-03T21:26:43.786" v="69"/>
          <ac:spMkLst>
            <pc:docMk/>
            <pc:sldMk cId="3669854734" sldId="2147483081"/>
            <ac:spMk id="25" creationId="{61E3D4CB-2792-016A-CB29-9D21F40930D9}"/>
          </ac:spMkLst>
        </pc:spChg>
        <pc:spChg chg="mod">
          <ac:chgData name="Hixson, Lorraine" userId="c5a16fae-545d-4240-8d50-bb38b1c97d86" providerId="ADAL" clId="{48C5A7CA-47E3-4A09-8227-1172B7363A56}" dt="2024-04-03T21:26:43.786" v="69"/>
          <ac:spMkLst>
            <pc:docMk/>
            <pc:sldMk cId="3669854734" sldId="2147483081"/>
            <ac:spMk id="26" creationId="{F692D097-B8C3-44D0-B53D-8FD29F51C242}"/>
          </ac:spMkLst>
        </pc:spChg>
        <pc:spChg chg="mod">
          <ac:chgData name="Hixson, Lorraine" userId="c5a16fae-545d-4240-8d50-bb38b1c97d86" providerId="ADAL" clId="{48C5A7CA-47E3-4A09-8227-1172B7363A56}" dt="2024-04-03T21:26:43.786" v="69"/>
          <ac:spMkLst>
            <pc:docMk/>
            <pc:sldMk cId="3669854734" sldId="2147483081"/>
            <ac:spMk id="27" creationId="{736B4625-AEDE-88DC-C064-1238DD4C5825}"/>
          </ac:spMkLst>
        </pc:spChg>
        <pc:spChg chg="mod">
          <ac:chgData name="Hixson, Lorraine" userId="c5a16fae-545d-4240-8d50-bb38b1c97d86" providerId="ADAL" clId="{48C5A7CA-47E3-4A09-8227-1172B7363A56}" dt="2024-04-03T21:26:43.786" v="69"/>
          <ac:spMkLst>
            <pc:docMk/>
            <pc:sldMk cId="3669854734" sldId="2147483081"/>
            <ac:spMk id="28" creationId="{48D736C5-46F8-2391-0D77-E927528EA831}"/>
          </ac:spMkLst>
        </pc:spChg>
        <pc:spChg chg="mod">
          <ac:chgData name="Hixson, Lorraine" userId="c5a16fae-545d-4240-8d50-bb38b1c97d86" providerId="ADAL" clId="{48C5A7CA-47E3-4A09-8227-1172B7363A56}" dt="2024-04-03T21:26:43.786" v="69"/>
          <ac:spMkLst>
            <pc:docMk/>
            <pc:sldMk cId="3669854734" sldId="2147483081"/>
            <ac:spMk id="29" creationId="{469F0699-1DB0-44D3-5FE8-E8C5AC9CE19D}"/>
          </ac:spMkLst>
        </pc:spChg>
        <pc:spChg chg="mod">
          <ac:chgData name="Hixson, Lorraine" userId="c5a16fae-545d-4240-8d50-bb38b1c97d86" providerId="ADAL" clId="{48C5A7CA-47E3-4A09-8227-1172B7363A56}" dt="2024-04-03T21:26:43.786" v="69"/>
          <ac:spMkLst>
            <pc:docMk/>
            <pc:sldMk cId="3669854734" sldId="2147483081"/>
            <ac:spMk id="30" creationId="{B8E0AC4A-2EA8-63C4-B8CF-EFE3F556FB63}"/>
          </ac:spMkLst>
        </pc:spChg>
        <pc:spChg chg="mod">
          <ac:chgData name="Hixson, Lorraine" userId="c5a16fae-545d-4240-8d50-bb38b1c97d86" providerId="ADAL" clId="{48C5A7CA-47E3-4A09-8227-1172B7363A56}" dt="2024-04-03T21:26:43.786" v="69"/>
          <ac:spMkLst>
            <pc:docMk/>
            <pc:sldMk cId="3669854734" sldId="2147483081"/>
            <ac:spMk id="31" creationId="{E3615579-993C-C123-7E83-82B31ECA5A0F}"/>
          </ac:spMkLst>
        </pc:spChg>
        <pc:spChg chg="mod">
          <ac:chgData name="Hixson, Lorraine" userId="c5a16fae-545d-4240-8d50-bb38b1c97d86" providerId="ADAL" clId="{48C5A7CA-47E3-4A09-8227-1172B7363A56}" dt="2024-04-03T21:26:43.786" v="69"/>
          <ac:spMkLst>
            <pc:docMk/>
            <pc:sldMk cId="3669854734" sldId="2147483081"/>
            <ac:spMk id="32" creationId="{8A83F917-E1C1-49FD-5AA7-BC6F14697338}"/>
          </ac:spMkLst>
        </pc:spChg>
        <pc:spChg chg="mod">
          <ac:chgData name="Hixson, Lorraine" userId="c5a16fae-545d-4240-8d50-bb38b1c97d86" providerId="ADAL" clId="{48C5A7CA-47E3-4A09-8227-1172B7363A56}" dt="2024-04-03T21:26:43.786" v="69"/>
          <ac:spMkLst>
            <pc:docMk/>
            <pc:sldMk cId="3669854734" sldId="2147483081"/>
            <ac:spMk id="33" creationId="{9CD7E4CC-540E-5F9D-C79D-FF5111B917DF}"/>
          </ac:spMkLst>
        </pc:spChg>
        <pc:spChg chg="mod">
          <ac:chgData name="Hixson, Lorraine" userId="c5a16fae-545d-4240-8d50-bb38b1c97d86" providerId="ADAL" clId="{48C5A7CA-47E3-4A09-8227-1172B7363A56}" dt="2024-04-03T21:26:43.786" v="69"/>
          <ac:spMkLst>
            <pc:docMk/>
            <pc:sldMk cId="3669854734" sldId="2147483081"/>
            <ac:spMk id="34" creationId="{12F4D7F1-79EF-6BF2-C492-5C306BEDC77C}"/>
          </ac:spMkLst>
        </pc:spChg>
        <pc:spChg chg="mod">
          <ac:chgData name="Hixson, Lorraine" userId="c5a16fae-545d-4240-8d50-bb38b1c97d86" providerId="ADAL" clId="{48C5A7CA-47E3-4A09-8227-1172B7363A56}" dt="2024-04-03T21:26:43.786" v="69"/>
          <ac:spMkLst>
            <pc:docMk/>
            <pc:sldMk cId="3669854734" sldId="2147483081"/>
            <ac:spMk id="35" creationId="{C79170B8-DDC3-EEA4-5A30-0C2EBE0D90AC}"/>
          </ac:spMkLst>
        </pc:spChg>
        <pc:spChg chg="mod">
          <ac:chgData name="Hixson, Lorraine" userId="c5a16fae-545d-4240-8d50-bb38b1c97d86" providerId="ADAL" clId="{48C5A7CA-47E3-4A09-8227-1172B7363A56}" dt="2024-04-03T21:26:43.786" v="69"/>
          <ac:spMkLst>
            <pc:docMk/>
            <pc:sldMk cId="3669854734" sldId="2147483081"/>
            <ac:spMk id="36" creationId="{316A2EF3-8E82-4D32-EAE1-E675964728A4}"/>
          </ac:spMkLst>
        </pc:spChg>
        <pc:spChg chg="mod">
          <ac:chgData name="Hixson, Lorraine" userId="c5a16fae-545d-4240-8d50-bb38b1c97d86" providerId="ADAL" clId="{48C5A7CA-47E3-4A09-8227-1172B7363A56}" dt="2024-04-03T21:26:43.786" v="69"/>
          <ac:spMkLst>
            <pc:docMk/>
            <pc:sldMk cId="3669854734" sldId="2147483081"/>
            <ac:spMk id="37" creationId="{D5644248-CE32-420F-FBCA-D0106FFDC028}"/>
          </ac:spMkLst>
        </pc:spChg>
        <pc:spChg chg="mod">
          <ac:chgData name="Hixson, Lorraine" userId="c5a16fae-545d-4240-8d50-bb38b1c97d86" providerId="ADAL" clId="{48C5A7CA-47E3-4A09-8227-1172B7363A56}" dt="2024-04-03T21:26:43.786" v="69"/>
          <ac:spMkLst>
            <pc:docMk/>
            <pc:sldMk cId="3669854734" sldId="2147483081"/>
            <ac:spMk id="38" creationId="{7C110B4C-0138-C20E-01A2-CA6D189B5C42}"/>
          </ac:spMkLst>
        </pc:spChg>
        <pc:spChg chg="mod">
          <ac:chgData name="Hixson, Lorraine" userId="c5a16fae-545d-4240-8d50-bb38b1c97d86" providerId="ADAL" clId="{48C5A7CA-47E3-4A09-8227-1172B7363A56}" dt="2024-04-03T21:26:43.786" v="69"/>
          <ac:spMkLst>
            <pc:docMk/>
            <pc:sldMk cId="3669854734" sldId="2147483081"/>
            <ac:spMk id="39" creationId="{D3172C4B-A7B6-0635-E227-7FD43A3D2135}"/>
          </ac:spMkLst>
        </pc:spChg>
        <pc:spChg chg="mod">
          <ac:chgData name="Hixson, Lorraine" userId="c5a16fae-545d-4240-8d50-bb38b1c97d86" providerId="ADAL" clId="{48C5A7CA-47E3-4A09-8227-1172B7363A56}" dt="2024-04-03T21:26:43.786" v="69"/>
          <ac:spMkLst>
            <pc:docMk/>
            <pc:sldMk cId="3669854734" sldId="2147483081"/>
            <ac:spMk id="40" creationId="{0A842BE1-0C47-9A4E-7339-1EB4E41C0FF5}"/>
          </ac:spMkLst>
        </pc:spChg>
        <pc:spChg chg="mod">
          <ac:chgData name="Hixson, Lorraine" userId="c5a16fae-545d-4240-8d50-bb38b1c97d86" providerId="ADAL" clId="{48C5A7CA-47E3-4A09-8227-1172B7363A56}" dt="2024-04-03T21:26:43.786" v="69"/>
          <ac:spMkLst>
            <pc:docMk/>
            <pc:sldMk cId="3669854734" sldId="2147483081"/>
            <ac:spMk id="41" creationId="{27D40B05-E5DF-D54D-8F09-87ADE8A31AC2}"/>
          </ac:spMkLst>
        </pc:spChg>
        <pc:spChg chg="mod">
          <ac:chgData name="Hixson, Lorraine" userId="c5a16fae-545d-4240-8d50-bb38b1c97d86" providerId="ADAL" clId="{48C5A7CA-47E3-4A09-8227-1172B7363A56}" dt="2024-04-03T21:26:43.786" v="69"/>
          <ac:spMkLst>
            <pc:docMk/>
            <pc:sldMk cId="3669854734" sldId="2147483081"/>
            <ac:spMk id="42" creationId="{E12768D0-FAE2-BCC0-DD72-6961D4DF7AA1}"/>
          </ac:spMkLst>
        </pc:spChg>
        <pc:spChg chg="mod">
          <ac:chgData name="Hixson, Lorraine" userId="c5a16fae-545d-4240-8d50-bb38b1c97d86" providerId="ADAL" clId="{48C5A7CA-47E3-4A09-8227-1172B7363A56}" dt="2024-04-03T21:26:43.786" v="69"/>
          <ac:spMkLst>
            <pc:docMk/>
            <pc:sldMk cId="3669854734" sldId="2147483081"/>
            <ac:spMk id="43" creationId="{37611825-C274-DC17-8E23-DC4881A85C7B}"/>
          </ac:spMkLst>
        </pc:spChg>
        <pc:spChg chg="mod">
          <ac:chgData name="Hixson, Lorraine" userId="c5a16fae-545d-4240-8d50-bb38b1c97d86" providerId="ADAL" clId="{48C5A7CA-47E3-4A09-8227-1172B7363A56}" dt="2024-04-03T21:26:43.786" v="69"/>
          <ac:spMkLst>
            <pc:docMk/>
            <pc:sldMk cId="3669854734" sldId="2147483081"/>
            <ac:spMk id="44" creationId="{A9F4C651-78F4-753D-3766-12918F6768C3}"/>
          </ac:spMkLst>
        </pc:spChg>
        <pc:spChg chg="mod">
          <ac:chgData name="Hixson, Lorraine" userId="c5a16fae-545d-4240-8d50-bb38b1c97d86" providerId="ADAL" clId="{48C5A7CA-47E3-4A09-8227-1172B7363A56}" dt="2024-04-03T21:26:43.786" v="69"/>
          <ac:spMkLst>
            <pc:docMk/>
            <pc:sldMk cId="3669854734" sldId="2147483081"/>
            <ac:spMk id="45" creationId="{3EFCB4B1-DC5D-211C-86D6-CD0E46C62DD9}"/>
          </ac:spMkLst>
        </pc:spChg>
        <pc:spChg chg="mod">
          <ac:chgData name="Hixson, Lorraine" userId="c5a16fae-545d-4240-8d50-bb38b1c97d86" providerId="ADAL" clId="{48C5A7CA-47E3-4A09-8227-1172B7363A56}" dt="2024-04-03T21:26:43.786" v="69"/>
          <ac:spMkLst>
            <pc:docMk/>
            <pc:sldMk cId="3669854734" sldId="2147483081"/>
            <ac:spMk id="46" creationId="{DC241214-FB6D-6B8A-E978-7DFA35EBB140}"/>
          </ac:spMkLst>
        </pc:spChg>
        <pc:spChg chg="mod">
          <ac:chgData name="Hixson, Lorraine" userId="c5a16fae-545d-4240-8d50-bb38b1c97d86" providerId="ADAL" clId="{48C5A7CA-47E3-4A09-8227-1172B7363A56}" dt="2024-04-03T21:26:43.786" v="69"/>
          <ac:spMkLst>
            <pc:docMk/>
            <pc:sldMk cId="3669854734" sldId="2147483081"/>
            <ac:spMk id="47" creationId="{201BF6B3-8A02-F540-E158-0E4B458A83B3}"/>
          </ac:spMkLst>
        </pc:spChg>
        <pc:spChg chg="mod">
          <ac:chgData name="Hixson, Lorraine" userId="c5a16fae-545d-4240-8d50-bb38b1c97d86" providerId="ADAL" clId="{48C5A7CA-47E3-4A09-8227-1172B7363A56}" dt="2024-04-03T21:26:43.786" v="69"/>
          <ac:spMkLst>
            <pc:docMk/>
            <pc:sldMk cId="3669854734" sldId="2147483081"/>
            <ac:spMk id="48" creationId="{3EC4F900-3A0B-536C-AE15-2E987C567D7E}"/>
          </ac:spMkLst>
        </pc:spChg>
        <pc:spChg chg="mod">
          <ac:chgData name="Hixson, Lorraine" userId="c5a16fae-545d-4240-8d50-bb38b1c97d86" providerId="ADAL" clId="{48C5A7CA-47E3-4A09-8227-1172B7363A56}" dt="2024-04-03T21:26:43.786" v="69"/>
          <ac:spMkLst>
            <pc:docMk/>
            <pc:sldMk cId="3669854734" sldId="2147483081"/>
            <ac:spMk id="49" creationId="{148F425A-4A8D-FBC7-C6AB-F2A36EA50959}"/>
          </ac:spMkLst>
        </pc:spChg>
        <pc:spChg chg="mod">
          <ac:chgData name="Hixson, Lorraine" userId="c5a16fae-545d-4240-8d50-bb38b1c97d86" providerId="ADAL" clId="{48C5A7CA-47E3-4A09-8227-1172B7363A56}" dt="2024-04-03T21:26:43.786" v="69"/>
          <ac:spMkLst>
            <pc:docMk/>
            <pc:sldMk cId="3669854734" sldId="2147483081"/>
            <ac:spMk id="50" creationId="{B1ED370E-AA62-DF35-9F1E-A0FBE17D98DE}"/>
          </ac:spMkLst>
        </pc:spChg>
        <pc:spChg chg="mod">
          <ac:chgData name="Hixson, Lorraine" userId="c5a16fae-545d-4240-8d50-bb38b1c97d86" providerId="ADAL" clId="{48C5A7CA-47E3-4A09-8227-1172B7363A56}" dt="2024-04-03T21:26:43.786" v="69"/>
          <ac:spMkLst>
            <pc:docMk/>
            <pc:sldMk cId="3669854734" sldId="2147483081"/>
            <ac:spMk id="51" creationId="{D9E88604-6802-C75C-48CA-D947A027A5ED}"/>
          </ac:spMkLst>
        </pc:spChg>
        <pc:spChg chg="mod">
          <ac:chgData name="Hixson, Lorraine" userId="c5a16fae-545d-4240-8d50-bb38b1c97d86" providerId="ADAL" clId="{48C5A7CA-47E3-4A09-8227-1172B7363A56}" dt="2024-04-03T21:26:43.786" v="69"/>
          <ac:spMkLst>
            <pc:docMk/>
            <pc:sldMk cId="3669854734" sldId="2147483081"/>
            <ac:spMk id="52" creationId="{82A06085-CD9A-2FB4-A616-60E356079ECD}"/>
          </ac:spMkLst>
        </pc:spChg>
        <pc:spChg chg="mod">
          <ac:chgData name="Hixson, Lorraine" userId="c5a16fae-545d-4240-8d50-bb38b1c97d86" providerId="ADAL" clId="{48C5A7CA-47E3-4A09-8227-1172B7363A56}" dt="2024-04-03T21:26:43.786" v="69"/>
          <ac:spMkLst>
            <pc:docMk/>
            <pc:sldMk cId="3669854734" sldId="2147483081"/>
            <ac:spMk id="53" creationId="{69C98212-9534-B654-378E-B29C67D11CF2}"/>
          </ac:spMkLst>
        </pc:spChg>
        <pc:spChg chg="mod">
          <ac:chgData name="Hixson, Lorraine" userId="c5a16fae-545d-4240-8d50-bb38b1c97d86" providerId="ADAL" clId="{48C5A7CA-47E3-4A09-8227-1172B7363A56}" dt="2024-04-03T21:26:43.786" v="69"/>
          <ac:spMkLst>
            <pc:docMk/>
            <pc:sldMk cId="3669854734" sldId="2147483081"/>
            <ac:spMk id="54" creationId="{55476A9A-D095-0F46-BF6C-BADED9335AE7}"/>
          </ac:spMkLst>
        </pc:spChg>
        <pc:spChg chg="mod">
          <ac:chgData name="Hixson, Lorraine" userId="c5a16fae-545d-4240-8d50-bb38b1c97d86" providerId="ADAL" clId="{48C5A7CA-47E3-4A09-8227-1172B7363A56}" dt="2024-04-03T21:26:43.786" v="69"/>
          <ac:spMkLst>
            <pc:docMk/>
            <pc:sldMk cId="3669854734" sldId="2147483081"/>
            <ac:spMk id="55" creationId="{E5C6C7E3-4A25-58E2-0162-AC35016F364B}"/>
          </ac:spMkLst>
        </pc:spChg>
        <pc:spChg chg="mod">
          <ac:chgData name="Hixson, Lorraine" userId="c5a16fae-545d-4240-8d50-bb38b1c97d86" providerId="ADAL" clId="{48C5A7CA-47E3-4A09-8227-1172B7363A56}" dt="2024-04-03T21:26:43.786" v="69"/>
          <ac:spMkLst>
            <pc:docMk/>
            <pc:sldMk cId="3669854734" sldId="2147483081"/>
            <ac:spMk id="56" creationId="{35BA0CA9-D3B0-5750-3D24-7D6E40C217AA}"/>
          </ac:spMkLst>
        </pc:spChg>
        <pc:spChg chg="mod">
          <ac:chgData name="Hixson, Lorraine" userId="c5a16fae-545d-4240-8d50-bb38b1c97d86" providerId="ADAL" clId="{48C5A7CA-47E3-4A09-8227-1172B7363A56}" dt="2024-04-03T21:26:43.786" v="69"/>
          <ac:spMkLst>
            <pc:docMk/>
            <pc:sldMk cId="3669854734" sldId="2147483081"/>
            <ac:spMk id="57" creationId="{43F1795B-A6EE-BEBE-D2AC-3C762106F421}"/>
          </ac:spMkLst>
        </pc:spChg>
        <pc:spChg chg="mod">
          <ac:chgData name="Hixson, Lorraine" userId="c5a16fae-545d-4240-8d50-bb38b1c97d86" providerId="ADAL" clId="{48C5A7CA-47E3-4A09-8227-1172B7363A56}" dt="2024-04-03T21:26:43.786" v="69"/>
          <ac:spMkLst>
            <pc:docMk/>
            <pc:sldMk cId="3669854734" sldId="2147483081"/>
            <ac:spMk id="58" creationId="{1632F8CC-2E4C-8C35-C951-E1FA4E6C7262}"/>
          </ac:spMkLst>
        </pc:spChg>
        <pc:spChg chg="mod">
          <ac:chgData name="Hixson, Lorraine" userId="c5a16fae-545d-4240-8d50-bb38b1c97d86" providerId="ADAL" clId="{48C5A7CA-47E3-4A09-8227-1172B7363A56}" dt="2024-04-03T21:26:43.786" v="69"/>
          <ac:spMkLst>
            <pc:docMk/>
            <pc:sldMk cId="3669854734" sldId="2147483081"/>
            <ac:spMk id="59" creationId="{B3DF9CB3-EB5B-E86C-4672-7CA718D85251}"/>
          </ac:spMkLst>
        </pc:spChg>
        <pc:spChg chg="mod">
          <ac:chgData name="Hixson, Lorraine" userId="c5a16fae-545d-4240-8d50-bb38b1c97d86" providerId="ADAL" clId="{48C5A7CA-47E3-4A09-8227-1172B7363A56}" dt="2024-04-03T21:26:43.786" v="69"/>
          <ac:spMkLst>
            <pc:docMk/>
            <pc:sldMk cId="3669854734" sldId="2147483081"/>
            <ac:spMk id="60" creationId="{9C4C59F6-ED7F-D814-3531-67C579F83CF0}"/>
          </ac:spMkLst>
        </pc:spChg>
        <pc:spChg chg="mod">
          <ac:chgData name="Hixson, Lorraine" userId="c5a16fae-545d-4240-8d50-bb38b1c97d86" providerId="ADAL" clId="{48C5A7CA-47E3-4A09-8227-1172B7363A56}" dt="2024-04-03T21:26:43.786" v="69"/>
          <ac:spMkLst>
            <pc:docMk/>
            <pc:sldMk cId="3669854734" sldId="2147483081"/>
            <ac:spMk id="61" creationId="{9B63BA23-8F91-70DA-2460-29D9C6449F3B}"/>
          </ac:spMkLst>
        </pc:spChg>
        <pc:spChg chg="mod">
          <ac:chgData name="Hixson, Lorraine" userId="c5a16fae-545d-4240-8d50-bb38b1c97d86" providerId="ADAL" clId="{48C5A7CA-47E3-4A09-8227-1172B7363A56}" dt="2024-04-03T21:26:43.786" v="69"/>
          <ac:spMkLst>
            <pc:docMk/>
            <pc:sldMk cId="3669854734" sldId="2147483081"/>
            <ac:spMk id="62" creationId="{1168F5DD-8954-7E0D-58AC-00F78064B729}"/>
          </ac:spMkLst>
        </pc:spChg>
        <pc:spChg chg="mod">
          <ac:chgData name="Hixson, Lorraine" userId="c5a16fae-545d-4240-8d50-bb38b1c97d86" providerId="ADAL" clId="{48C5A7CA-47E3-4A09-8227-1172B7363A56}" dt="2024-04-03T21:26:43.786" v="69"/>
          <ac:spMkLst>
            <pc:docMk/>
            <pc:sldMk cId="3669854734" sldId="2147483081"/>
            <ac:spMk id="63" creationId="{DD0B1A16-09AF-99D4-3243-8AA88BF5144F}"/>
          </ac:spMkLst>
        </pc:spChg>
        <pc:spChg chg="mod">
          <ac:chgData name="Hixson, Lorraine" userId="c5a16fae-545d-4240-8d50-bb38b1c97d86" providerId="ADAL" clId="{48C5A7CA-47E3-4A09-8227-1172B7363A56}" dt="2024-04-03T21:26:43.786" v="69"/>
          <ac:spMkLst>
            <pc:docMk/>
            <pc:sldMk cId="3669854734" sldId="2147483081"/>
            <ac:spMk id="64" creationId="{E276ECE5-AF60-1F0D-B16B-FDBDC2FE53BF}"/>
          </ac:spMkLst>
        </pc:spChg>
        <pc:spChg chg="mod">
          <ac:chgData name="Hixson, Lorraine" userId="c5a16fae-545d-4240-8d50-bb38b1c97d86" providerId="ADAL" clId="{48C5A7CA-47E3-4A09-8227-1172B7363A56}" dt="2024-04-03T21:26:43.786" v="69"/>
          <ac:spMkLst>
            <pc:docMk/>
            <pc:sldMk cId="3669854734" sldId="2147483081"/>
            <ac:spMk id="65" creationId="{E278CD8E-2E85-378C-083D-11EF8390FCFD}"/>
          </ac:spMkLst>
        </pc:spChg>
        <pc:spChg chg="mod">
          <ac:chgData name="Hixson, Lorraine" userId="c5a16fae-545d-4240-8d50-bb38b1c97d86" providerId="ADAL" clId="{48C5A7CA-47E3-4A09-8227-1172B7363A56}" dt="2024-04-03T21:26:43.786" v="69"/>
          <ac:spMkLst>
            <pc:docMk/>
            <pc:sldMk cId="3669854734" sldId="2147483081"/>
            <ac:spMk id="66" creationId="{D656A866-92C0-FE6B-3825-E9F5436AA926}"/>
          </ac:spMkLst>
        </pc:spChg>
        <pc:spChg chg="mod">
          <ac:chgData name="Hixson, Lorraine" userId="c5a16fae-545d-4240-8d50-bb38b1c97d86" providerId="ADAL" clId="{48C5A7CA-47E3-4A09-8227-1172B7363A56}" dt="2024-04-03T21:26:43.786" v="69"/>
          <ac:spMkLst>
            <pc:docMk/>
            <pc:sldMk cId="3669854734" sldId="2147483081"/>
            <ac:spMk id="67" creationId="{0911F8B2-25E6-9BAA-8883-A3F3DB3EE411}"/>
          </ac:spMkLst>
        </pc:spChg>
        <pc:spChg chg="mod">
          <ac:chgData name="Hixson, Lorraine" userId="c5a16fae-545d-4240-8d50-bb38b1c97d86" providerId="ADAL" clId="{48C5A7CA-47E3-4A09-8227-1172B7363A56}" dt="2024-04-03T21:26:43.786" v="69"/>
          <ac:spMkLst>
            <pc:docMk/>
            <pc:sldMk cId="3669854734" sldId="2147483081"/>
            <ac:spMk id="68" creationId="{9B46E1F2-3BFF-4433-DEEE-CA3F2CDF8773}"/>
          </ac:spMkLst>
        </pc:spChg>
        <pc:spChg chg="mod">
          <ac:chgData name="Hixson, Lorraine" userId="c5a16fae-545d-4240-8d50-bb38b1c97d86" providerId="ADAL" clId="{48C5A7CA-47E3-4A09-8227-1172B7363A56}" dt="2024-04-03T21:26:43.786" v="69"/>
          <ac:spMkLst>
            <pc:docMk/>
            <pc:sldMk cId="3669854734" sldId="2147483081"/>
            <ac:spMk id="69" creationId="{0C8126BE-6427-840D-B1A7-2437E04F6858}"/>
          </ac:spMkLst>
        </pc:spChg>
        <pc:spChg chg="mod">
          <ac:chgData name="Hixson, Lorraine" userId="c5a16fae-545d-4240-8d50-bb38b1c97d86" providerId="ADAL" clId="{48C5A7CA-47E3-4A09-8227-1172B7363A56}" dt="2024-04-03T21:26:43.786" v="69"/>
          <ac:spMkLst>
            <pc:docMk/>
            <pc:sldMk cId="3669854734" sldId="2147483081"/>
            <ac:spMk id="70" creationId="{32C23C34-D468-599B-EFD6-593E3CB7E686}"/>
          </ac:spMkLst>
        </pc:spChg>
        <pc:spChg chg="mod">
          <ac:chgData name="Hixson, Lorraine" userId="c5a16fae-545d-4240-8d50-bb38b1c97d86" providerId="ADAL" clId="{48C5A7CA-47E3-4A09-8227-1172B7363A56}" dt="2024-04-03T21:26:43.786" v="69"/>
          <ac:spMkLst>
            <pc:docMk/>
            <pc:sldMk cId="3669854734" sldId="2147483081"/>
            <ac:spMk id="71" creationId="{011C6DA2-B6E4-01BE-6AF5-D4D9B0DFEF2D}"/>
          </ac:spMkLst>
        </pc:spChg>
        <pc:spChg chg="mod">
          <ac:chgData name="Hixson, Lorraine" userId="c5a16fae-545d-4240-8d50-bb38b1c97d86" providerId="ADAL" clId="{48C5A7CA-47E3-4A09-8227-1172B7363A56}" dt="2024-04-03T21:26:43.786" v="69"/>
          <ac:spMkLst>
            <pc:docMk/>
            <pc:sldMk cId="3669854734" sldId="2147483081"/>
            <ac:spMk id="72" creationId="{D529ED60-F050-4064-9998-86E0E9D9A666}"/>
          </ac:spMkLst>
        </pc:spChg>
        <pc:spChg chg="mod">
          <ac:chgData name="Hixson, Lorraine" userId="c5a16fae-545d-4240-8d50-bb38b1c97d86" providerId="ADAL" clId="{48C5A7CA-47E3-4A09-8227-1172B7363A56}" dt="2024-04-03T21:26:43.786" v="69"/>
          <ac:spMkLst>
            <pc:docMk/>
            <pc:sldMk cId="3669854734" sldId="2147483081"/>
            <ac:spMk id="73" creationId="{0D181DD5-F735-34C2-6615-74A9C5990020}"/>
          </ac:spMkLst>
        </pc:spChg>
        <pc:spChg chg="mod">
          <ac:chgData name="Hixson, Lorraine" userId="c5a16fae-545d-4240-8d50-bb38b1c97d86" providerId="ADAL" clId="{48C5A7CA-47E3-4A09-8227-1172B7363A56}" dt="2024-04-03T21:26:43.786" v="69"/>
          <ac:spMkLst>
            <pc:docMk/>
            <pc:sldMk cId="3669854734" sldId="2147483081"/>
            <ac:spMk id="74" creationId="{757679ED-24C1-52F4-74E9-B4A8969848A8}"/>
          </ac:spMkLst>
        </pc:spChg>
        <pc:spChg chg="add mod">
          <ac:chgData name="Hixson, Lorraine" userId="c5a16fae-545d-4240-8d50-bb38b1c97d86" providerId="ADAL" clId="{48C5A7CA-47E3-4A09-8227-1172B7363A56}" dt="2024-04-03T21:26:43.786" v="69"/>
          <ac:spMkLst>
            <pc:docMk/>
            <pc:sldMk cId="3669854734" sldId="2147483081"/>
            <ac:spMk id="75" creationId="{03E6055E-B6A5-4C1E-2A9F-C3A296914CE1}"/>
          </ac:spMkLst>
        </pc:spChg>
        <pc:grpChg chg="add mod">
          <ac:chgData name="Hixson, Lorraine" userId="c5a16fae-545d-4240-8d50-bb38b1c97d86" providerId="ADAL" clId="{48C5A7CA-47E3-4A09-8227-1172B7363A56}" dt="2024-04-03T21:26:43.786" v="69"/>
          <ac:grpSpMkLst>
            <pc:docMk/>
            <pc:sldMk cId="3669854734" sldId="2147483081"/>
            <ac:grpSpMk id="8" creationId="{05C143F7-3949-5322-BD0C-5659809187DA}"/>
          </ac:grpSpMkLst>
        </pc:grpChg>
        <pc:grpChg chg="mod">
          <ac:chgData name="Hixson, Lorraine" userId="c5a16fae-545d-4240-8d50-bb38b1c97d86" providerId="ADAL" clId="{48C5A7CA-47E3-4A09-8227-1172B7363A56}" dt="2024-04-03T21:26:43.786" v="69"/>
          <ac:grpSpMkLst>
            <pc:docMk/>
            <pc:sldMk cId="3669854734" sldId="2147483081"/>
            <ac:grpSpMk id="10" creationId="{10230335-FAB4-90A0-3526-1F53BFD3ED85}"/>
          </ac:grpSpMkLst>
        </pc:grpChg>
        <pc:grpChg chg="mod">
          <ac:chgData name="Hixson, Lorraine" userId="c5a16fae-545d-4240-8d50-bb38b1c97d86" providerId="ADAL" clId="{48C5A7CA-47E3-4A09-8227-1172B7363A56}" dt="2024-04-03T21:26:43.786" v="69"/>
          <ac:grpSpMkLst>
            <pc:docMk/>
            <pc:sldMk cId="3669854734" sldId="2147483081"/>
            <ac:grpSpMk id="14" creationId="{9A8ADE5E-B696-88C6-ABF5-185C200BF98E}"/>
          </ac:grpSpMkLst>
        </pc:grpChg>
        <pc:picChg chg="del">
          <ac:chgData name="Hixson, Lorraine" userId="c5a16fae-545d-4240-8d50-bb38b1c97d86" providerId="ADAL" clId="{48C5A7CA-47E3-4A09-8227-1172B7363A56}" dt="2024-04-03T21:26:30.860" v="64" actId="478"/>
          <ac:picMkLst>
            <pc:docMk/>
            <pc:sldMk cId="3669854734" sldId="2147483081"/>
            <ac:picMk id="11" creationId="{0A5C1D37-A378-66A4-3289-58168EA66B7A}"/>
          </ac:picMkLst>
        </pc:picChg>
      </pc:sldChg>
      <pc:sldChg chg="addSp delSp modSp add mod ord">
        <pc:chgData name="Hixson, Lorraine" userId="c5a16fae-545d-4240-8d50-bb38b1c97d86" providerId="ADAL" clId="{48C5A7CA-47E3-4A09-8227-1172B7363A56}" dt="2024-04-03T21:27:09.343" v="76"/>
        <pc:sldMkLst>
          <pc:docMk/>
          <pc:sldMk cId="3822772947" sldId="2147483082"/>
        </pc:sldMkLst>
        <pc:spChg chg="mod">
          <ac:chgData name="Hixson, Lorraine" userId="c5a16fae-545d-4240-8d50-bb38b1c97d86" providerId="ADAL" clId="{48C5A7CA-47E3-4A09-8227-1172B7363A56}" dt="2024-04-03T21:27:09.343" v="76"/>
          <ac:spMkLst>
            <pc:docMk/>
            <pc:sldMk cId="3822772947" sldId="2147483082"/>
            <ac:spMk id="6" creationId="{1D58C9FA-CD3F-3B01-A6A0-2D2608558683}"/>
          </ac:spMkLst>
        </pc:spChg>
        <pc:spChg chg="mod">
          <ac:chgData name="Hixson, Lorraine" userId="c5a16fae-545d-4240-8d50-bb38b1c97d86" providerId="ADAL" clId="{48C5A7CA-47E3-4A09-8227-1172B7363A56}" dt="2024-04-03T21:27:09.343" v="76"/>
          <ac:spMkLst>
            <pc:docMk/>
            <pc:sldMk cId="3822772947" sldId="2147483082"/>
            <ac:spMk id="7" creationId="{80CEA1AD-DC6D-4E02-5DB5-EC581587BE18}"/>
          </ac:spMkLst>
        </pc:spChg>
        <pc:spChg chg="mod">
          <ac:chgData name="Hixson, Lorraine" userId="c5a16fae-545d-4240-8d50-bb38b1c97d86" providerId="ADAL" clId="{48C5A7CA-47E3-4A09-8227-1172B7363A56}" dt="2024-04-03T21:27:09.343" v="76"/>
          <ac:spMkLst>
            <pc:docMk/>
            <pc:sldMk cId="3822772947" sldId="2147483082"/>
            <ac:spMk id="11" creationId="{9429861A-E4A5-7FE4-6EC3-186E5E184712}"/>
          </ac:spMkLst>
        </pc:spChg>
        <pc:spChg chg="del">
          <ac:chgData name="Hixson, Lorraine" userId="c5a16fae-545d-4240-8d50-bb38b1c97d86" providerId="ADAL" clId="{48C5A7CA-47E3-4A09-8227-1172B7363A56}" dt="2024-04-03T21:27:02.405" v="74" actId="478"/>
          <ac:spMkLst>
            <pc:docMk/>
            <pc:sldMk cId="3822772947" sldId="2147483082"/>
            <ac:spMk id="75" creationId="{543D728C-0C33-BA60-FD04-8AB10762C934}"/>
          </ac:spMkLst>
        </pc:spChg>
        <pc:spChg chg="mod">
          <ac:chgData name="Hixson, Lorraine" userId="c5a16fae-545d-4240-8d50-bb38b1c97d86" providerId="ADAL" clId="{48C5A7CA-47E3-4A09-8227-1172B7363A56}" dt="2024-04-03T21:27:09.343" v="76"/>
          <ac:spMkLst>
            <pc:docMk/>
            <pc:sldMk cId="3822772947" sldId="2147483082"/>
            <ac:spMk id="76" creationId="{EA6A40F1-5475-ACDA-954E-81D2821C382D}"/>
          </ac:spMkLst>
        </pc:spChg>
        <pc:spChg chg="mod">
          <ac:chgData name="Hixson, Lorraine" userId="c5a16fae-545d-4240-8d50-bb38b1c97d86" providerId="ADAL" clId="{48C5A7CA-47E3-4A09-8227-1172B7363A56}" dt="2024-04-03T21:27:09.343" v="76"/>
          <ac:spMkLst>
            <pc:docMk/>
            <pc:sldMk cId="3822772947" sldId="2147483082"/>
            <ac:spMk id="77" creationId="{17C4FD2E-82A8-DA45-9871-2E375B933A95}"/>
          </ac:spMkLst>
        </pc:spChg>
        <pc:spChg chg="mod">
          <ac:chgData name="Hixson, Lorraine" userId="c5a16fae-545d-4240-8d50-bb38b1c97d86" providerId="ADAL" clId="{48C5A7CA-47E3-4A09-8227-1172B7363A56}" dt="2024-04-03T21:27:09.343" v="76"/>
          <ac:spMkLst>
            <pc:docMk/>
            <pc:sldMk cId="3822772947" sldId="2147483082"/>
            <ac:spMk id="78" creationId="{9D6C598D-D39C-E1B3-1155-D58357F75F53}"/>
          </ac:spMkLst>
        </pc:spChg>
        <pc:spChg chg="mod">
          <ac:chgData name="Hixson, Lorraine" userId="c5a16fae-545d-4240-8d50-bb38b1c97d86" providerId="ADAL" clId="{48C5A7CA-47E3-4A09-8227-1172B7363A56}" dt="2024-04-03T21:27:09.343" v="76"/>
          <ac:spMkLst>
            <pc:docMk/>
            <pc:sldMk cId="3822772947" sldId="2147483082"/>
            <ac:spMk id="79" creationId="{6338D81F-F168-6F78-B478-969C1BF2F999}"/>
          </ac:spMkLst>
        </pc:spChg>
        <pc:spChg chg="mod">
          <ac:chgData name="Hixson, Lorraine" userId="c5a16fae-545d-4240-8d50-bb38b1c97d86" providerId="ADAL" clId="{48C5A7CA-47E3-4A09-8227-1172B7363A56}" dt="2024-04-03T21:27:09.343" v="76"/>
          <ac:spMkLst>
            <pc:docMk/>
            <pc:sldMk cId="3822772947" sldId="2147483082"/>
            <ac:spMk id="80" creationId="{E9D583A8-9AC0-35E3-CE9D-051514BFA506}"/>
          </ac:spMkLst>
        </pc:spChg>
        <pc:spChg chg="mod">
          <ac:chgData name="Hixson, Lorraine" userId="c5a16fae-545d-4240-8d50-bb38b1c97d86" providerId="ADAL" clId="{48C5A7CA-47E3-4A09-8227-1172B7363A56}" dt="2024-04-03T21:27:09.343" v="76"/>
          <ac:spMkLst>
            <pc:docMk/>
            <pc:sldMk cId="3822772947" sldId="2147483082"/>
            <ac:spMk id="81" creationId="{C618730F-E501-2474-9BEE-9FE3C543EF46}"/>
          </ac:spMkLst>
        </pc:spChg>
        <pc:spChg chg="mod">
          <ac:chgData name="Hixson, Lorraine" userId="c5a16fae-545d-4240-8d50-bb38b1c97d86" providerId="ADAL" clId="{48C5A7CA-47E3-4A09-8227-1172B7363A56}" dt="2024-04-03T21:27:09.343" v="76"/>
          <ac:spMkLst>
            <pc:docMk/>
            <pc:sldMk cId="3822772947" sldId="2147483082"/>
            <ac:spMk id="82" creationId="{2E073324-ED6F-1911-DADF-253C1A1D19F2}"/>
          </ac:spMkLst>
        </pc:spChg>
        <pc:spChg chg="mod">
          <ac:chgData name="Hixson, Lorraine" userId="c5a16fae-545d-4240-8d50-bb38b1c97d86" providerId="ADAL" clId="{48C5A7CA-47E3-4A09-8227-1172B7363A56}" dt="2024-04-03T21:27:09.343" v="76"/>
          <ac:spMkLst>
            <pc:docMk/>
            <pc:sldMk cId="3822772947" sldId="2147483082"/>
            <ac:spMk id="83" creationId="{5E5EAC3C-DFD5-058D-6F8F-11AE415B08DA}"/>
          </ac:spMkLst>
        </pc:spChg>
        <pc:spChg chg="mod">
          <ac:chgData name="Hixson, Lorraine" userId="c5a16fae-545d-4240-8d50-bb38b1c97d86" providerId="ADAL" clId="{48C5A7CA-47E3-4A09-8227-1172B7363A56}" dt="2024-04-03T21:27:09.343" v="76"/>
          <ac:spMkLst>
            <pc:docMk/>
            <pc:sldMk cId="3822772947" sldId="2147483082"/>
            <ac:spMk id="84" creationId="{E094FAD6-B493-EF38-9002-79768054097C}"/>
          </ac:spMkLst>
        </pc:spChg>
        <pc:spChg chg="mod">
          <ac:chgData name="Hixson, Lorraine" userId="c5a16fae-545d-4240-8d50-bb38b1c97d86" providerId="ADAL" clId="{48C5A7CA-47E3-4A09-8227-1172B7363A56}" dt="2024-04-03T21:27:09.343" v="76"/>
          <ac:spMkLst>
            <pc:docMk/>
            <pc:sldMk cId="3822772947" sldId="2147483082"/>
            <ac:spMk id="85" creationId="{61E3D4CB-2792-016A-CB29-9D21F40930D9}"/>
          </ac:spMkLst>
        </pc:spChg>
        <pc:spChg chg="mod">
          <ac:chgData name="Hixson, Lorraine" userId="c5a16fae-545d-4240-8d50-bb38b1c97d86" providerId="ADAL" clId="{48C5A7CA-47E3-4A09-8227-1172B7363A56}" dt="2024-04-03T21:27:09.343" v="76"/>
          <ac:spMkLst>
            <pc:docMk/>
            <pc:sldMk cId="3822772947" sldId="2147483082"/>
            <ac:spMk id="86" creationId="{F692D097-B8C3-44D0-B53D-8FD29F51C242}"/>
          </ac:spMkLst>
        </pc:spChg>
        <pc:spChg chg="mod">
          <ac:chgData name="Hixson, Lorraine" userId="c5a16fae-545d-4240-8d50-bb38b1c97d86" providerId="ADAL" clId="{48C5A7CA-47E3-4A09-8227-1172B7363A56}" dt="2024-04-03T21:27:09.343" v="76"/>
          <ac:spMkLst>
            <pc:docMk/>
            <pc:sldMk cId="3822772947" sldId="2147483082"/>
            <ac:spMk id="87" creationId="{736B4625-AEDE-88DC-C064-1238DD4C5825}"/>
          </ac:spMkLst>
        </pc:spChg>
        <pc:spChg chg="mod">
          <ac:chgData name="Hixson, Lorraine" userId="c5a16fae-545d-4240-8d50-bb38b1c97d86" providerId="ADAL" clId="{48C5A7CA-47E3-4A09-8227-1172B7363A56}" dt="2024-04-03T21:27:09.343" v="76"/>
          <ac:spMkLst>
            <pc:docMk/>
            <pc:sldMk cId="3822772947" sldId="2147483082"/>
            <ac:spMk id="88" creationId="{48D736C5-46F8-2391-0D77-E927528EA831}"/>
          </ac:spMkLst>
        </pc:spChg>
        <pc:spChg chg="mod">
          <ac:chgData name="Hixson, Lorraine" userId="c5a16fae-545d-4240-8d50-bb38b1c97d86" providerId="ADAL" clId="{48C5A7CA-47E3-4A09-8227-1172B7363A56}" dt="2024-04-03T21:27:09.343" v="76"/>
          <ac:spMkLst>
            <pc:docMk/>
            <pc:sldMk cId="3822772947" sldId="2147483082"/>
            <ac:spMk id="89" creationId="{469F0699-1DB0-44D3-5FE8-E8C5AC9CE19D}"/>
          </ac:spMkLst>
        </pc:spChg>
        <pc:spChg chg="mod">
          <ac:chgData name="Hixson, Lorraine" userId="c5a16fae-545d-4240-8d50-bb38b1c97d86" providerId="ADAL" clId="{48C5A7CA-47E3-4A09-8227-1172B7363A56}" dt="2024-04-03T21:27:09.343" v="76"/>
          <ac:spMkLst>
            <pc:docMk/>
            <pc:sldMk cId="3822772947" sldId="2147483082"/>
            <ac:spMk id="90" creationId="{B8E0AC4A-2EA8-63C4-B8CF-EFE3F556FB63}"/>
          </ac:spMkLst>
        </pc:spChg>
        <pc:spChg chg="mod">
          <ac:chgData name="Hixson, Lorraine" userId="c5a16fae-545d-4240-8d50-bb38b1c97d86" providerId="ADAL" clId="{48C5A7CA-47E3-4A09-8227-1172B7363A56}" dt="2024-04-03T21:27:09.343" v="76"/>
          <ac:spMkLst>
            <pc:docMk/>
            <pc:sldMk cId="3822772947" sldId="2147483082"/>
            <ac:spMk id="91" creationId="{E3615579-993C-C123-7E83-82B31ECA5A0F}"/>
          </ac:spMkLst>
        </pc:spChg>
        <pc:spChg chg="mod">
          <ac:chgData name="Hixson, Lorraine" userId="c5a16fae-545d-4240-8d50-bb38b1c97d86" providerId="ADAL" clId="{48C5A7CA-47E3-4A09-8227-1172B7363A56}" dt="2024-04-03T21:27:09.343" v="76"/>
          <ac:spMkLst>
            <pc:docMk/>
            <pc:sldMk cId="3822772947" sldId="2147483082"/>
            <ac:spMk id="92" creationId="{8A83F917-E1C1-49FD-5AA7-BC6F14697338}"/>
          </ac:spMkLst>
        </pc:spChg>
        <pc:spChg chg="mod">
          <ac:chgData name="Hixson, Lorraine" userId="c5a16fae-545d-4240-8d50-bb38b1c97d86" providerId="ADAL" clId="{48C5A7CA-47E3-4A09-8227-1172B7363A56}" dt="2024-04-03T21:27:09.343" v="76"/>
          <ac:spMkLst>
            <pc:docMk/>
            <pc:sldMk cId="3822772947" sldId="2147483082"/>
            <ac:spMk id="93" creationId="{9CD7E4CC-540E-5F9D-C79D-FF5111B917DF}"/>
          </ac:spMkLst>
        </pc:spChg>
        <pc:spChg chg="mod">
          <ac:chgData name="Hixson, Lorraine" userId="c5a16fae-545d-4240-8d50-bb38b1c97d86" providerId="ADAL" clId="{48C5A7CA-47E3-4A09-8227-1172B7363A56}" dt="2024-04-03T21:27:09.343" v="76"/>
          <ac:spMkLst>
            <pc:docMk/>
            <pc:sldMk cId="3822772947" sldId="2147483082"/>
            <ac:spMk id="94" creationId="{12F4D7F1-79EF-6BF2-C492-5C306BEDC77C}"/>
          </ac:spMkLst>
        </pc:spChg>
        <pc:spChg chg="mod">
          <ac:chgData name="Hixson, Lorraine" userId="c5a16fae-545d-4240-8d50-bb38b1c97d86" providerId="ADAL" clId="{48C5A7CA-47E3-4A09-8227-1172B7363A56}" dt="2024-04-03T21:27:09.343" v="76"/>
          <ac:spMkLst>
            <pc:docMk/>
            <pc:sldMk cId="3822772947" sldId="2147483082"/>
            <ac:spMk id="95" creationId="{C79170B8-DDC3-EEA4-5A30-0C2EBE0D90AC}"/>
          </ac:spMkLst>
        </pc:spChg>
        <pc:spChg chg="mod">
          <ac:chgData name="Hixson, Lorraine" userId="c5a16fae-545d-4240-8d50-bb38b1c97d86" providerId="ADAL" clId="{48C5A7CA-47E3-4A09-8227-1172B7363A56}" dt="2024-04-03T21:27:09.343" v="76"/>
          <ac:spMkLst>
            <pc:docMk/>
            <pc:sldMk cId="3822772947" sldId="2147483082"/>
            <ac:spMk id="96" creationId="{316A2EF3-8E82-4D32-EAE1-E675964728A4}"/>
          </ac:spMkLst>
        </pc:spChg>
        <pc:spChg chg="mod">
          <ac:chgData name="Hixson, Lorraine" userId="c5a16fae-545d-4240-8d50-bb38b1c97d86" providerId="ADAL" clId="{48C5A7CA-47E3-4A09-8227-1172B7363A56}" dt="2024-04-03T21:27:09.343" v="76"/>
          <ac:spMkLst>
            <pc:docMk/>
            <pc:sldMk cId="3822772947" sldId="2147483082"/>
            <ac:spMk id="97" creationId="{D5644248-CE32-420F-FBCA-D0106FFDC028}"/>
          </ac:spMkLst>
        </pc:spChg>
        <pc:spChg chg="mod">
          <ac:chgData name="Hixson, Lorraine" userId="c5a16fae-545d-4240-8d50-bb38b1c97d86" providerId="ADAL" clId="{48C5A7CA-47E3-4A09-8227-1172B7363A56}" dt="2024-04-03T21:27:09.343" v="76"/>
          <ac:spMkLst>
            <pc:docMk/>
            <pc:sldMk cId="3822772947" sldId="2147483082"/>
            <ac:spMk id="98" creationId="{7C110B4C-0138-C20E-01A2-CA6D189B5C42}"/>
          </ac:spMkLst>
        </pc:spChg>
        <pc:spChg chg="mod">
          <ac:chgData name="Hixson, Lorraine" userId="c5a16fae-545d-4240-8d50-bb38b1c97d86" providerId="ADAL" clId="{48C5A7CA-47E3-4A09-8227-1172B7363A56}" dt="2024-04-03T21:27:09.343" v="76"/>
          <ac:spMkLst>
            <pc:docMk/>
            <pc:sldMk cId="3822772947" sldId="2147483082"/>
            <ac:spMk id="99" creationId="{D3172C4B-A7B6-0635-E227-7FD43A3D2135}"/>
          </ac:spMkLst>
        </pc:spChg>
        <pc:spChg chg="mod">
          <ac:chgData name="Hixson, Lorraine" userId="c5a16fae-545d-4240-8d50-bb38b1c97d86" providerId="ADAL" clId="{48C5A7CA-47E3-4A09-8227-1172B7363A56}" dt="2024-04-03T21:27:09.343" v="76"/>
          <ac:spMkLst>
            <pc:docMk/>
            <pc:sldMk cId="3822772947" sldId="2147483082"/>
            <ac:spMk id="100" creationId="{0A842BE1-0C47-9A4E-7339-1EB4E41C0FF5}"/>
          </ac:spMkLst>
        </pc:spChg>
        <pc:spChg chg="mod">
          <ac:chgData name="Hixson, Lorraine" userId="c5a16fae-545d-4240-8d50-bb38b1c97d86" providerId="ADAL" clId="{48C5A7CA-47E3-4A09-8227-1172B7363A56}" dt="2024-04-03T21:27:09.343" v="76"/>
          <ac:spMkLst>
            <pc:docMk/>
            <pc:sldMk cId="3822772947" sldId="2147483082"/>
            <ac:spMk id="101" creationId="{27D40B05-E5DF-D54D-8F09-87ADE8A31AC2}"/>
          </ac:spMkLst>
        </pc:spChg>
        <pc:spChg chg="mod">
          <ac:chgData name="Hixson, Lorraine" userId="c5a16fae-545d-4240-8d50-bb38b1c97d86" providerId="ADAL" clId="{48C5A7CA-47E3-4A09-8227-1172B7363A56}" dt="2024-04-03T21:27:09.343" v="76"/>
          <ac:spMkLst>
            <pc:docMk/>
            <pc:sldMk cId="3822772947" sldId="2147483082"/>
            <ac:spMk id="102" creationId="{E12768D0-FAE2-BCC0-DD72-6961D4DF7AA1}"/>
          </ac:spMkLst>
        </pc:spChg>
        <pc:spChg chg="mod">
          <ac:chgData name="Hixson, Lorraine" userId="c5a16fae-545d-4240-8d50-bb38b1c97d86" providerId="ADAL" clId="{48C5A7CA-47E3-4A09-8227-1172B7363A56}" dt="2024-04-03T21:27:09.343" v="76"/>
          <ac:spMkLst>
            <pc:docMk/>
            <pc:sldMk cId="3822772947" sldId="2147483082"/>
            <ac:spMk id="103" creationId="{37611825-C274-DC17-8E23-DC4881A85C7B}"/>
          </ac:spMkLst>
        </pc:spChg>
        <pc:spChg chg="mod">
          <ac:chgData name="Hixson, Lorraine" userId="c5a16fae-545d-4240-8d50-bb38b1c97d86" providerId="ADAL" clId="{48C5A7CA-47E3-4A09-8227-1172B7363A56}" dt="2024-04-03T21:27:09.343" v="76"/>
          <ac:spMkLst>
            <pc:docMk/>
            <pc:sldMk cId="3822772947" sldId="2147483082"/>
            <ac:spMk id="104" creationId="{A9F4C651-78F4-753D-3766-12918F6768C3}"/>
          </ac:spMkLst>
        </pc:spChg>
        <pc:spChg chg="mod">
          <ac:chgData name="Hixson, Lorraine" userId="c5a16fae-545d-4240-8d50-bb38b1c97d86" providerId="ADAL" clId="{48C5A7CA-47E3-4A09-8227-1172B7363A56}" dt="2024-04-03T21:27:09.343" v="76"/>
          <ac:spMkLst>
            <pc:docMk/>
            <pc:sldMk cId="3822772947" sldId="2147483082"/>
            <ac:spMk id="105" creationId="{3EFCB4B1-DC5D-211C-86D6-CD0E46C62DD9}"/>
          </ac:spMkLst>
        </pc:spChg>
        <pc:spChg chg="mod">
          <ac:chgData name="Hixson, Lorraine" userId="c5a16fae-545d-4240-8d50-bb38b1c97d86" providerId="ADAL" clId="{48C5A7CA-47E3-4A09-8227-1172B7363A56}" dt="2024-04-03T21:27:09.343" v="76"/>
          <ac:spMkLst>
            <pc:docMk/>
            <pc:sldMk cId="3822772947" sldId="2147483082"/>
            <ac:spMk id="106" creationId="{DC241214-FB6D-6B8A-E978-7DFA35EBB140}"/>
          </ac:spMkLst>
        </pc:spChg>
        <pc:spChg chg="mod">
          <ac:chgData name="Hixson, Lorraine" userId="c5a16fae-545d-4240-8d50-bb38b1c97d86" providerId="ADAL" clId="{48C5A7CA-47E3-4A09-8227-1172B7363A56}" dt="2024-04-03T21:27:09.343" v="76"/>
          <ac:spMkLst>
            <pc:docMk/>
            <pc:sldMk cId="3822772947" sldId="2147483082"/>
            <ac:spMk id="107" creationId="{201BF6B3-8A02-F540-E158-0E4B458A83B3}"/>
          </ac:spMkLst>
        </pc:spChg>
        <pc:spChg chg="mod">
          <ac:chgData name="Hixson, Lorraine" userId="c5a16fae-545d-4240-8d50-bb38b1c97d86" providerId="ADAL" clId="{48C5A7CA-47E3-4A09-8227-1172B7363A56}" dt="2024-04-03T21:27:09.343" v="76"/>
          <ac:spMkLst>
            <pc:docMk/>
            <pc:sldMk cId="3822772947" sldId="2147483082"/>
            <ac:spMk id="108" creationId="{3EC4F900-3A0B-536C-AE15-2E987C567D7E}"/>
          </ac:spMkLst>
        </pc:spChg>
        <pc:spChg chg="mod">
          <ac:chgData name="Hixson, Lorraine" userId="c5a16fae-545d-4240-8d50-bb38b1c97d86" providerId="ADAL" clId="{48C5A7CA-47E3-4A09-8227-1172B7363A56}" dt="2024-04-03T21:27:09.343" v="76"/>
          <ac:spMkLst>
            <pc:docMk/>
            <pc:sldMk cId="3822772947" sldId="2147483082"/>
            <ac:spMk id="109" creationId="{148F425A-4A8D-FBC7-C6AB-F2A36EA50959}"/>
          </ac:spMkLst>
        </pc:spChg>
        <pc:spChg chg="mod">
          <ac:chgData name="Hixson, Lorraine" userId="c5a16fae-545d-4240-8d50-bb38b1c97d86" providerId="ADAL" clId="{48C5A7CA-47E3-4A09-8227-1172B7363A56}" dt="2024-04-03T21:27:09.343" v="76"/>
          <ac:spMkLst>
            <pc:docMk/>
            <pc:sldMk cId="3822772947" sldId="2147483082"/>
            <ac:spMk id="110" creationId="{B1ED370E-AA62-DF35-9F1E-A0FBE17D98DE}"/>
          </ac:spMkLst>
        </pc:spChg>
        <pc:spChg chg="mod">
          <ac:chgData name="Hixson, Lorraine" userId="c5a16fae-545d-4240-8d50-bb38b1c97d86" providerId="ADAL" clId="{48C5A7CA-47E3-4A09-8227-1172B7363A56}" dt="2024-04-03T21:27:09.343" v="76"/>
          <ac:spMkLst>
            <pc:docMk/>
            <pc:sldMk cId="3822772947" sldId="2147483082"/>
            <ac:spMk id="111" creationId="{D9E88604-6802-C75C-48CA-D947A027A5ED}"/>
          </ac:spMkLst>
        </pc:spChg>
        <pc:spChg chg="mod">
          <ac:chgData name="Hixson, Lorraine" userId="c5a16fae-545d-4240-8d50-bb38b1c97d86" providerId="ADAL" clId="{48C5A7CA-47E3-4A09-8227-1172B7363A56}" dt="2024-04-03T21:27:09.343" v="76"/>
          <ac:spMkLst>
            <pc:docMk/>
            <pc:sldMk cId="3822772947" sldId="2147483082"/>
            <ac:spMk id="112" creationId="{82A06085-CD9A-2FB4-A616-60E356079ECD}"/>
          </ac:spMkLst>
        </pc:spChg>
        <pc:spChg chg="mod">
          <ac:chgData name="Hixson, Lorraine" userId="c5a16fae-545d-4240-8d50-bb38b1c97d86" providerId="ADAL" clId="{48C5A7CA-47E3-4A09-8227-1172B7363A56}" dt="2024-04-03T21:27:09.343" v="76"/>
          <ac:spMkLst>
            <pc:docMk/>
            <pc:sldMk cId="3822772947" sldId="2147483082"/>
            <ac:spMk id="113" creationId="{69C98212-9534-B654-378E-B29C67D11CF2}"/>
          </ac:spMkLst>
        </pc:spChg>
        <pc:spChg chg="mod">
          <ac:chgData name="Hixson, Lorraine" userId="c5a16fae-545d-4240-8d50-bb38b1c97d86" providerId="ADAL" clId="{48C5A7CA-47E3-4A09-8227-1172B7363A56}" dt="2024-04-03T21:27:09.343" v="76"/>
          <ac:spMkLst>
            <pc:docMk/>
            <pc:sldMk cId="3822772947" sldId="2147483082"/>
            <ac:spMk id="114" creationId="{55476A9A-D095-0F46-BF6C-BADED9335AE7}"/>
          </ac:spMkLst>
        </pc:spChg>
        <pc:spChg chg="mod">
          <ac:chgData name="Hixson, Lorraine" userId="c5a16fae-545d-4240-8d50-bb38b1c97d86" providerId="ADAL" clId="{48C5A7CA-47E3-4A09-8227-1172B7363A56}" dt="2024-04-03T21:27:09.343" v="76"/>
          <ac:spMkLst>
            <pc:docMk/>
            <pc:sldMk cId="3822772947" sldId="2147483082"/>
            <ac:spMk id="115" creationId="{E5C6C7E3-4A25-58E2-0162-AC35016F364B}"/>
          </ac:spMkLst>
        </pc:spChg>
        <pc:spChg chg="mod">
          <ac:chgData name="Hixson, Lorraine" userId="c5a16fae-545d-4240-8d50-bb38b1c97d86" providerId="ADAL" clId="{48C5A7CA-47E3-4A09-8227-1172B7363A56}" dt="2024-04-03T21:27:09.343" v="76"/>
          <ac:spMkLst>
            <pc:docMk/>
            <pc:sldMk cId="3822772947" sldId="2147483082"/>
            <ac:spMk id="116" creationId="{35BA0CA9-D3B0-5750-3D24-7D6E40C217AA}"/>
          </ac:spMkLst>
        </pc:spChg>
        <pc:spChg chg="mod">
          <ac:chgData name="Hixson, Lorraine" userId="c5a16fae-545d-4240-8d50-bb38b1c97d86" providerId="ADAL" clId="{48C5A7CA-47E3-4A09-8227-1172B7363A56}" dt="2024-04-03T21:27:09.343" v="76"/>
          <ac:spMkLst>
            <pc:docMk/>
            <pc:sldMk cId="3822772947" sldId="2147483082"/>
            <ac:spMk id="117" creationId="{43F1795B-A6EE-BEBE-D2AC-3C762106F421}"/>
          </ac:spMkLst>
        </pc:spChg>
        <pc:spChg chg="mod">
          <ac:chgData name="Hixson, Lorraine" userId="c5a16fae-545d-4240-8d50-bb38b1c97d86" providerId="ADAL" clId="{48C5A7CA-47E3-4A09-8227-1172B7363A56}" dt="2024-04-03T21:27:09.343" v="76"/>
          <ac:spMkLst>
            <pc:docMk/>
            <pc:sldMk cId="3822772947" sldId="2147483082"/>
            <ac:spMk id="118" creationId="{1632F8CC-2E4C-8C35-C951-E1FA4E6C7262}"/>
          </ac:spMkLst>
        </pc:spChg>
        <pc:spChg chg="mod">
          <ac:chgData name="Hixson, Lorraine" userId="c5a16fae-545d-4240-8d50-bb38b1c97d86" providerId="ADAL" clId="{48C5A7CA-47E3-4A09-8227-1172B7363A56}" dt="2024-04-03T21:27:09.343" v="76"/>
          <ac:spMkLst>
            <pc:docMk/>
            <pc:sldMk cId="3822772947" sldId="2147483082"/>
            <ac:spMk id="119" creationId="{B3DF9CB3-EB5B-E86C-4672-7CA718D85251}"/>
          </ac:spMkLst>
        </pc:spChg>
        <pc:spChg chg="mod">
          <ac:chgData name="Hixson, Lorraine" userId="c5a16fae-545d-4240-8d50-bb38b1c97d86" providerId="ADAL" clId="{48C5A7CA-47E3-4A09-8227-1172B7363A56}" dt="2024-04-03T21:27:09.343" v="76"/>
          <ac:spMkLst>
            <pc:docMk/>
            <pc:sldMk cId="3822772947" sldId="2147483082"/>
            <ac:spMk id="120" creationId="{9C4C59F6-ED7F-D814-3531-67C579F83CF0}"/>
          </ac:spMkLst>
        </pc:spChg>
        <pc:spChg chg="mod">
          <ac:chgData name="Hixson, Lorraine" userId="c5a16fae-545d-4240-8d50-bb38b1c97d86" providerId="ADAL" clId="{48C5A7CA-47E3-4A09-8227-1172B7363A56}" dt="2024-04-03T21:27:09.343" v="76"/>
          <ac:spMkLst>
            <pc:docMk/>
            <pc:sldMk cId="3822772947" sldId="2147483082"/>
            <ac:spMk id="121" creationId="{9B63BA23-8F91-70DA-2460-29D9C6449F3B}"/>
          </ac:spMkLst>
        </pc:spChg>
        <pc:spChg chg="mod">
          <ac:chgData name="Hixson, Lorraine" userId="c5a16fae-545d-4240-8d50-bb38b1c97d86" providerId="ADAL" clId="{48C5A7CA-47E3-4A09-8227-1172B7363A56}" dt="2024-04-03T21:27:09.343" v="76"/>
          <ac:spMkLst>
            <pc:docMk/>
            <pc:sldMk cId="3822772947" sldId="2147483082"/>
            <ac:spMk id="122" creationId="{1168F5DD-8954-7E0D-58AC-00F78064B729}"/>
          </ac:spMkLst>
        </pc:spChg>
        <pc:spChg chg="mod">
          <ac:chgData name="Hixson, Lorraine" userId="c5a16fae-545d-4240-8d50-bb38b1c97d86" providerId="ADAL" clId="{48C5A7CA-47E3-4A09-8227-1172B7363A56}" dt="2024-04-03T21:27:09.343" v="76"/>
          <ac:spMkLst>
            <pc:docMk/>
            <pc:sldMk cId="3822772947" sldId="2147483082"/>
            <ac:spMk id="123" creationId="{DD0B1A16-09AF-99D4-3243-8AA88BF5144F}"/>
          </ac:spMkLst>
        </pc:spChg>
        <pc:spChg chg="mod">
          <ac:chgData name="Hixson, Lorraine" userId="c5a16fae-545d-4240-8d50-bb38b1c97d86" providerId="ADAL" clId="{48C5A7CA-47E3-4A09-8227-1172B7363A56}" dt="2024-04-03T21:27:09.343" v="76"/>
          <ac:spMkLst>
            <pc:docMk/>
            <pc:sldMk cId="3822772947" sldId="2147483082"/>
            <ac:spMk id="124" creationId="{E276ECE5-AF60-1F0D-B16B-FDBDC2FE53BF}"/>
          </ac:spMkLst>
        </pc:spChg>
        <pc:spChg chg="mod">
          <ac:chgData name="Hixson, Lorraine" userId="c5a16fae-545d-4240-8d50-bb38b1c97d86" providerId="ADAL" clId="{48C5A7CA-47E3-4A09-8227-1172B7363A56}" dt="2024-04-03T21:27:09.343" v="76"/>
          <ac:spMkLst>
            <pc:docMk/>
            <pc:sldMk cId="3822772947" sldId="2147483082"/>
            <ac:spMk id="125" creationId="{E278CD8E-2E85-378C-083D-11EF8390FCFD}"/>
          </ac:spMkLst>
        </pc:spChg>
        <pc:spChg chg="mod">
          <ac:chgData name="Hixson, Lorraine" userId="c5a16fae-545d-4240-8d50-bb38b1c97d86" providerId="ADAL" clId="{48C5A7CA-47E3-4A09-8227-1172B7363A56}" dt="2024-04-03T21:27:09.343" v="76"/>
          <ac:spMkLst>
            <pc:docMk/>
            <pc:sldMk cId="3822772947" sldId="2147483082"/>
            <ac:spMk id="126" creationId="{D656A866-92C0-FE6B-3825-E9F5436AA926}"/>
          </ac:spMkLst>
        </pc:spChg>
        <pc:spChg chg="mod">
          <ac:chgData name="Hixson, Lorraine" userId="c5a16fae-545d-4240-8d50-bb38b1c97d86" providerId="ADAL" clId="{48C5A7CA-47E3-4A09-8227-1172B7363A56}" dt="2024-04-03T21:27:09.343" v="76"/>
          <ac:spMkLst>
            <pc:docMk/>
            <pc:sldMk cId="3822772947" sldId="2147483082"/>
            <ac:spMk id="127" creationId="{0911F8B2-25E6-9BAA-8883-A3F3DB3EE411}"/>
          </ac:spMkLst>
        </pc:spChg>
        <pc:spChg chg="mod">
          <ac:chgData name="Hixson, Lorraine" userId="c5a16fae-545d-4240-8d50-bb38b1c97d86" providerId="ADAL" clId="{48C5A7CA-47E3-4A09-8227-1172B7363A56}" dt="2024-04-03T21:27:09.343" v="76"/>
          <ac:spMkLst>
            <pc:docMk/>
            <pc:sldMk cId="3822772947" sldId="2147483082"/>
            <ac:spMk id="128" creationId="{9B46E1F2-3BFF-4433-DEEE-CA3F2CDF8773}"/>
          </ac:spMkLst>
        </pc:spChg>
        <pc:spChg chg="mod">
          <ac:chgData name="Hixson, Lorraine" userId="c5a16fae-545d-4240-8d50-bb38b1c97d86" providerId="ADAL" clId="{48C5A7CA-47E3-4A09-8227-1172B7363A56}" dt="2024-04-03T21:27:09.343" v="76"/>
          <ac:spMkLst>
            <pc:docMk/>
            <pc:sldMk cId="3822772947" sldId="2147483082"/>
            <ac:spMk id="129" creationId="{0C8126BE-6427-840D-B1A7-2437E04F6858}"/>
          </ac:spMkLst>
        </pc:spChg>
        <pc:spChg chg="mod">
          <ac:chgData name="Hixson, Lorraine" userId="c5a16fae-545d-4240-8d50-bb38b1c97d86" providerId="ADAL" clId="{48C5A7CA-47E3-4A09-8227-1172B7363A56}" dt="2024-04-03T21:27:09.343" v="76"/>
          <ac:spMkLst>
            <pc:docMk/>
            <pc:sldMk cId="3822772947" sldId="2147483082"/>
            <ac:spMk id="130" creationId="{32C23C34-D468-599B-EFD6-593E3CB7E686}"/>
          </ac:spMkLst>
        </pc:spChg>
        <pc:spChg chg="mod">
          <ac:chgData name="Hixson, Lorraine" userId="c5a16fae-545d-4240-8d50-bb38b1c97d86" providerId="ADAL" clId="{48C5A7CA-47E3-4A09-8227-1172B7363A56}" dt="2024-04-03T21:27:09.343" v="76"/>
          <ac:spMkLst>
            <pc:docMk/>
            <pc:sldMk cId="3822772947" sldId="2147483082"/>
            <ac:spMk id="131" creationId="{011C6DA2-B6E4-01BE-6AF5-D4D9B0DFEF2D}"/>
          </ac:spMkLst>
        </pc:spChg>
        <pc:spChg chg="mod">
          <ac:chgData name="Hixson, Lorraine" userId="c5a16fae-545d-4240-8d50-bb38b1c97d86" providerId="ADAL" clId="{48C5A7CA-47E3-4A09-8227-1172B7363A56}" dt="2024-04-03T21:27:09.343" v="76"/>
          <ac:spMkLst>
            <pc:docMk/>
            <pc:sldMk cId="3822772947" sldId="2147483082"/>
            <ac:spMk id="132" creationId="{D529ED60-F050-4064-9998-86E0E9D9A666}"/>
          </ac:spMkLst>
        </pc:spChg>
        <pc:spChg chg="mod">
          <ac:chgData name="Hixson, Lorraine" userId="c5a16fae-545d-4240-8d50-bb38b1c97d86" providerId="ADAL" clId="{48C5A7CA-47E3-4A09-8227-1172B7363A56}" dt="2024-04-03T21:27:09.343" v="76"/>
          <ac:spMkLst>
            <pc:docMk/>
            <pc:sldMk cId="3822772947" sldId="2147483082"/>
            <ac:spMk id="133" creationId="{0D181DD5-F735-34C2-6615-74A9C5990020}"/>
          </ac:spMkLst>
        </pc:spChg>
        <pc:spChg chg="mod">
          <ac:chgData name="Hixson, Lorraine" userId="c5a16fae-545d-4240-8d50-bb38b1c97d86" providerId="ADAL" clId="{48C5A7CA-47E3-4A09-8227-1172B7363A56}" dt="2024-04-03T21:27:09.343" v="76"/>
          <ac:spMkLst>
            <pc:docMk/>
            <pc:sldMk cId="3822772947" sldId="2147483082"/>
            <ac:spMk id="134" creationId="{757679ED-24C1-52F4-74E9-B4A8969848A8}"/>
          </ac:spMkLst>
        </pc:spChg>
        <pc:spChg chg="add mod">
          <ac:chgData name="Hixson, Lorraine" userId="c5a16fae-545d-4240-8d50-bb38b1c97d86" providerId="ADAL" clId="{48C5A7CA-47E3-4A09-8227-1172B7363A56}" dt="2024-04-03T21:27:09.343" v="76"/>
          <ac:spMkLst>
            <pc:docMk/>
            <pc:sldMk cId="3822772947" sldId="2147483082"/>
            <ac:spMk id="135" creationId="{03E6055E-B6A5-4C1E-2A9F-C3A296914CE1}"/>
          </ac:spMkLst>
        </pc:spChg>
        <pc:grpChg chg="add mod">
          <ac:chgData name="Hixson, Lorraine" userId="c5a16fae-545d-4240-8d50-bb38b1c97d86" providerId="ADAL" clId="{48C5A7CA-47E3-4A09-8227-1172B7363A56}" dt="2024-04-03T21:27:09.343" v="76"/>
          <ac:grpSpMkLst>
            <pc:docMk/>
            <pc:sldMk cId="3822772947" sldId="2147483082"/>
            <ac:grpSpMk id="4" creationId="{10230335-FAB4-90A0-3526-1F53BFD3ED85}"/>
          </ac:grpSpMkLst>
        </pc:grpChg>
        <pc:grpChg chg="del">
          <ac:chgData name="Hixson, Lorraine" userId="c5a16fae-545d-4240-8d50-bb38b1c97d86" providerId="ADAL" clId="{48C5A7CA-47E3-4A09-8227-1172B7363A56}" dt="2024-04-03T21:27:02.405" v="74" actId="478"/>
          <ac:grpSpMkLst>
            <pc:docMk/>
            <pc:sldMk cId="3822772947" sldId="2147483082"/>
            <ac:grpSpMk id="8" creationId="{75F833ED-FFCB-5AC7-A51A-6A9B8C2DE916}"/>
          </ac:grpSpMkLst>
        </pc:grpChg>
        <pc:grpChg chg="mod">
          <ac:chgData name="Hixson, Lorraine" userId="c5a16fae-545d-4240-8d50-bb38b1c97d86" providerId="ADAL" clId="{48C5A7CA-47E3-4A09-8227-1172B7363A56}" dt="2024-04-03T21:27:09.343" v="76"/>
          <ac:grpSpMkLst>
            <pc:docMk/>
            <pc:sldMk cId="3822772947" sldId="2147483082"/>
            <ac:grpSpMk id="9" creationId="{9A8ADE5E-B696-88C6-ABF5-185C200BF98E}"/>
          </ac:grpSpMkLst>
        </pc:grpChg>
        <pc:picChg chg="add mod">
          <ac:chgData name="Hixson, Lorraine" userId="c5a16fae-545d-4240-8d50-bb38b1c97d86" providerId="ADAL" clId="{48C5A7CA-47E3-4A09-8227-1172B7363A56}" dt="2024-04-03T21:27:09.343" v="76"/>
          <ac:picMkLst>
            <pc:docMk/>
            <pc:sldMk cId="3822772947" sldId="2147483082"/>
            <ac:picMk id="136" creationId="{561DEB36-B906-FE2F-726B-BF5D67C835EC}"/>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AD5CF-865A-4DB0-B5A8-2D50DCE14599}"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D8770-CC92-48FD-AC35-437224C4A059}" type="slidenum">
              <a:rPr lang="en-US" smtClean="0"/>
              <a:t>‹#›</a:t>
            </a:fld>
            <a:endParaRPr lang="en-US"/>
          </a:p>
        </p:txBody>
      </p:sp>
    </p:spTree>
    <p:extLst>
      <p:ext uri="{BB962C8B-B14F-4D97-AF65-F5344CB8AC3E}">
        <p14:creationId xmlns:p14="http://schemas.microsoft.com/office/powerpoint/2010/main" val="558205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4845-7E72-BC33-1641-46DE3A540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F75E1-E12E-59D1-145B-A8B019A58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20B8D-3FAD-B46E-F89E-A3DECD3FB97B}"/>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B0DEF7D0-4362-0AE8-E66E-A2191469AF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951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FA5F2-E3C8-12E0-65D1-33AB71FC9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B28D4-BFA6-3BE4-1AE4-1C71612FF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83CA3-12BA-5B89-C4C7-72C2247191F4}"/>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080BC472-2578-B5E3-CD24-2F6D9663A7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11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8EB4F-986C-1D96-61B6-85F840324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80AA1-B689-8821-343A-7AB69AB41C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A44B1-A349-62C2-9394-E28B3710B643}"/>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987DB603-FCDF-8BF5-113B-3DBA508747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58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41356-BBFC-C184-E35C-D45CFCC70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5FF1E-71DE-CB06-DCF6-BC8B29525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D8AB7-CE75-BADA-324C-B9C7BFF9C5C8}"/>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FD691FE3-77C9-2579-CED6-84C5FEFEEE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76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5AB45-4966-CC59-5AD8-5B073D7DA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16101-5326-0FDF-6F81-9C2C5C4110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ED72A-B0F5-208B-A1E9-F68EFC86DFE2}"/>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F9A34E3A-A0B9-CCAB-F4C4-96947D648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69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B4844-1ECF-F5E0-530A-44F16CF72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10E97-6035-203D-1BED-3EDA1C108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B05E4-6C30-87E7-DDD4-929A0004CAE0}"/>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DBFB69E1-1432-5E13-D1E5-7DDBA8AABE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07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03F0E-DDE8-9D3A-6138-9F569C0E4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AA6BB-B2F4-A77E-D920-05B929A7B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9265E-8698-5163-84AF-28F754508FC0}"/>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3FDF5223-54D7-69BE-04EE-BE9602FC2B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711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67CA4-CFE8-06A2-C66D-226C51264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09752-D9DB-D829-3647-C126BE4C0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7D695-8ADC-DD79-FF04-859324BD5BC9}"/>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03C9050C-8819-1DA6-7BAF-FA616C38C4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609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70D4-0FE2-CCE6-5A64-989BD8E9A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0B653-E995-1946-0EA5-E7743A6BF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E4A9D-30BD-45B2-D800-AA4EFD71BBD7}"/>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D11FE02C-D8D3-6BB9-F4AC-D50BF4E22E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8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CA66-663B-D644-8B55-394DA62B4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06130-2DB7-53EF-6777-02C3C6F2C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1D203-AD06-16CD-93CB-B4CA3CEBC58A}"/>
              </a:ext>
            </a:extLst>
          </p:cNvPr>
          <p:cNvSpPr>
            <a:spLocks noGrp="1"/>
          </p:cNvSpPr>
          <p:nvPr>
            <p:ph type="body" idx="1"/>
          </p:nvPr>
        </p:nvSpPr>
        <p:spPr/>
        <p:txBody>
          <a:bodyPr/>
          <a:lstStyle/>
          <a:p>
            <a:pPr marL="0" marR="0">
              <a:lnSpc>
                <a:spcPct val="107000"/>
              </a:lnSpc>
              <a:spcBef>
                <a:spcPts val="0"/>
              </a:spcBef>
              <a:spcAft>
                <a:spcPts val="800"/>
              </a:spcAft>
            </a:pPr>
            <a:r>
              <a:rPr lang="en-US" sz="1800" err="1">
                <a:effectLst/>
                <a:latin typeface="Calibri" panose="020F0502020204030204" pitchFamily="34" charset="0"/>
                <a:ea typeface="Calibri" panose="020F0502020204030204" pitchFamily="34" charset="0"/>
                <a:cs typeface="Arial" panose="020B0604020202020204" pitchFamily="34" charset="0"/>
              </a:rPr>
              <a:t>OpenVINO</a:t>
            </a:r>
            <a:r>
              <a:rPr lang="en-US" sz="1800">
                <a:effectLst/>
                <a:latin typeface="Calibri" panose="020F0502020204030204" pitchFamily="34" charset="0"/>
                <a:ea typeface="Calibri" panose="020F0502020204030204" pitchFamily="34" charset="0"/>
                <a:cs typeface="Arial" panose="020B0604020202020204" pitchFamily="34" charset="0"/>
              </a:rPr>
              <a:t>, short for Open Visual Inference and Neural Network Optimization, is a powerful toolkit that accelerates AI workloads such as computer vision, generative AI, audio, speech, language, and recommendation systems. By harnessing its capabilities, you can deploy high-performing applications and algorithms in the real world, ensuring faster and more accurate results.</a:t>
            </a:r>
            <a:endParaRPr lang="en-US" sz="1800">
              <a:effectLst/>
              <a:latin typeface="Calibri" panose="020F0502020204030204" pitchFamily="34" charset="0"/>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SimSun" panose="02010600030101010101" pitchFamily="2" charset="-122"/>
                <a:cs typeface="Arial" panose="020B0604020202020204" pitchFamily="34"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Designed for high-performance deep learning, </a:t>
            </a:r>
            <a:r>
              <a:rPr lang="en-US" sz="1800" err="1">
                <a:effectLst/>
                <a:latin typeface="Calibri" panose="020F0502020204030204" pitchFamily="34" charset="0"/>
                <a:ea typeface="Calibri" panose="020F0502020204030204" pitchFamily="34" charset="0"/>
                <a:cs typeface="Arial" panose="020B0604020202020204" pitchFamily="34" charset="0"/>
              </a:rPr>
              <a:t>OpenVINO</a:t>
            </a:r>
            <a:r>
              <a:rPr lang="en-US" sz="1800">
                <a:effectLst/>
                <a:latin typeface="Calibri" panose="020F0502020204030204" pitchFamily="34" charset="0"/>
                <a:ea typeface="Calibri" panose="020F0502020204030204" pitchFamily="34" charset="0"/>
                <a:cs typeface="Arial" panose="020B0604020202020204" pitchFamily="34" charset="0"/>
              </a:rPr>
              <a:t> brings real-world results to life across Intel architecture, from edge to cloud. The toolkit also simplifies the path to inferencing with a streamlined development workflow, making it easier than ever to create impactful applications.</a:t>
            </a:r>
            <a:endParaRPr lang="en-US" sz="1800">
              <a:effectLst/>
              <a:latin typeface="Calibri" panose="020F0502020204030204" pitchFamily="34" charset="0"/>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SimSun" panose="02010600030101010101" pitchFamily="2" charset="-122"/>
                <a:cs typeface="Arial" panose="020B0604020202020204" pitchFamily="34" charset="0"/>
              </a:rPr>
              <a:t> </a:t>
            </a:r>
          </a:p>
          <a:p>
            <a:r>
              <a:rPr lang="en-US" sz="1800">
                <a:effectLst/>
                <a:latin typeface="Calibri" panose="020F0502020204030204" pitchFamily="34" charset="0"/>
                <a:ea typeface="SimSun" panose="02010600030101010101" pitchFamily="2" charset="-122"/>
                <a:cs typeface="Arial" panose="020B0604020202020204" pitchFamily="34" charset="0"/>
              </a:rPr>
              <a:t>What sets </a:t>
            </a:r>
            <a:r>
              <a:rPr lang="en-US" sz="1800" err="1">
                <a:effectLst/>
                <a:latin typeface="Calibri" panose="020F0502020204030204" pitchFamily="34" charset="0"/>
                <a:ea typeface="SimSun" panose="02010600030101010101" pitchFamily="2" charset="-122"/>
                <a:cs typeface="Arial" panose="020B0604020202020204" pitchFamily="34" charset="0"/>
              </a:rPr>
              <a:t>OpenVINO</a:t>
            </a:r>
            <a:r>
              <a:rPr lang="en-US" sz="1800">
                <a:effectLst/>
                <a:latin typeface="Calibri" panose="020F0502020204030204" pitchFamily="34" charset="0"/>
                <a:ea typeface="SimSun" panose="02010600030101010101" pitchFamily="2" charset="-122"/>
                <a:cs typeface="Arial" panose="020B0604020202020204" pitchFamily="34" charset="0"/>
              </a:rPr>
              <a:t> apart is its versatility. With a "write once, deploy anywhere" approach, developers can craft an application or algorithm and execute it across various Intel architectures, including CPU, GPU, NPU, FPGA, and the ARM CPU architecture. This flexibility empowers developers to optimize their solutions for different hardware, unlocking the full potential of their AI workloads.</a:t>
            </a:r>
            <a:endParaRPr lang="en-US" sz="1100">
              <a:cs typeface="Calibri"/>
            </a:endParaRPr>
          </a:p>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A0CF0326-DB21-10F1-51CC-0A885D2361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782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E22BB-A932-A81B-5020-798F293D5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324CA-5C47-5264-E3B3-E873758E0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89042-31FB-7D3D-9562-360A66B88475}"/>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5FCCD09F-A28F-07C9-2DC4-518A3FAFE9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70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26E1-F055-D32E-70DE-BE00C6F13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E8F8B-9291-F886-CA5D-D87CCE657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80114-4BC5-9328-C0DB-7EA3968DA719}"/>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BF505B03-E1C6-0608-029E-F5A8B361D9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779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03833-8F01-2764-5277-4278C8789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833B8-94C3-D75D-3ABE-A54C62E8F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B610A-CFDA-5262-CF04-3AAD96789DE7}"/>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7B3DEE7E-2F0B-D83E-EF7B-AA32E2E2FD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55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E2F15-2074-9417-7051-42DFB9A71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4DC1C-271E-E5CD-6278-E1FF503B5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29E22-A34B-458C-4431-08548D5AD00C}"/>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118DEEBF-3133-C876-5AF0-828691F90B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982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E9D74-11CD-3C94-1A55-CDF4CAD23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0F217-67A5-FD4C-B8E7-A4F4CB655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EE250-1D4B-1A93-D128-FAAEEEAEF127}"/>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05E2D3E0-732F-8099-A55A-9E6861656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958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11EE-EEA0-5271-E864-3D22BBED8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08500-8ACC-E0C6-486B-CD3F397C5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F0257-E23C-E767-31B0-DA139666E9FB}"/>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BABDAFA7-6EAE-0B9F-EADF-4C78ACBF11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432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8EF87-2BF8-8550-2F7E-3AD6AA018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4517D-85E8-0D63-15B9-A8B5B0BD4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FC668-CDDD-2618-50FF-3EAF107E7812}"/>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7B3BF08E-7F24-D822-AADA-7ABC027D43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683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A6F4B-5E1D-17DC-8721-00F737348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5324E-E7B7-4361-0054-52F92A759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1925B-51A9-F941-3CDD-A92BE2F7D3C6}"/>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43D29695-05C2-E0B7-2B10-809F9CF2B6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184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BF7B8-B838-B6E9-8F39-46166B35E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9C092-448E-8161-2EBB-5393BE289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AD642-E2B7-38CD-3646-E4AE37139F91}"/>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102C3040-A330-9231-9BE9-2BB840EB3F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855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DCD3D-A32F-07E5-98A5-A92818BA7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D4B02-9304-8521-9F46-F76AE9596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82DFB-7E55-2FB5-A5AD-16F6F45FA2E7}"/>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CFD0EDBD-8E6B-E325-74DC-8833AC2DE3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54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D78F2-6C73-DEE3-4EED-93139CD1F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40758-91CE-ECE5-4F69-C259699C6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C05B0-BF52-F823-6784-A0CC4976789A}"/>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23BE2CE8-50A1-2192-2030-E630BAECD8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405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4BE29-CA45-0837-4247-AECE840FF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4A6DC-FD28-97A5-752F-0EC444A00C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83C14-2B58-E446-18DE-E6D434903F02}"/>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B8EAFE71-85FF-AB76-39DA-F5E60EFA7F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3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6D86-E090-1620-7474-3EF340E4E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FDF75-DB15-AFE1-7304-F612F0E12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75397-190D-741E-5011-5B499FADFA87}"/>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50CCB20A-6C83-CE4D-3591-D313509BC9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090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0AC81-07C0-0D47-0BE8-609B5A90D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E589D-657C-C2E8-91F4-67DB98196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D163A-1B10-634B-A26D-39B3C5033C2C}"/>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3B77AE65-14E5-C5DB-7EB8-7B68750193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891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7D03-1AF3-1574-8041-0F04A3AB7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3EF67-8CEC-A4E8-D9E9-2A3FE5130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041A8-269B-A208-E039-3DE4319EA82B}"/>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8F82A216-4180-5C2A-2210-69AA2753F6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188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9717C-EB9B-AED2-7FDD-79CC4C912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55751-797D-152B-7BCF-B74E2A312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C861C-E855-6E6F-799F-1B231C073535}"/>
              </a:ext>
            </a:extLst>
          </p:cNvPr>
          <p:cNvSpPr>
            <a:spLocks noGrp="1"/>
          </p:cNvSpPr>
          <p:nvPr>
            <p:ph type="body" idx="1"/>
          </p:nvPr>
        </p:nvSpPr>
        <p:spPr/>
        <p:txBody>
          <a:bodyPr/>
          <a:lstStyle/>
          <a:p>
            <a:pPr>
              <a:spcAft>
                <a:spcPts val="0"/>
              </a:spcAft>
            </a:pPr>
            <a:r>
              <a:rPr lang="en-US" sz="1800"/>
              <a:t>DFI adds a discrete Intel Arc GPU to their EV charging platform to offload complex AI tasks, freeing up the CPU to support multiple virtual machines and enabling OEMs to add new revenue-generating applications from direct charging fees, integration with nearby businesses to boost sales, and targeted advertising</a:t>
            </a:r>
          </a:p>
          <a:p>
            <a:pPr>
              <a:spcAft>
                <a:spcPts val="0"/>
              </a:spcAft>
            </a:pPr>
            <a:endParaRPr lang="en-US" sz="1800"/>
          </a:p>
          <a:p>
            <a:pPr>
              <a:spcAft>
                <a:spcPts val="0"/>
              </a:spcAft>
            </a:pPr>
            <a:r>
              <a:rPr lang="en-US" sz="1800"/>
              <a:t>With </a:t>
            </a:r>
            <a:r>
              <a:rPr lang="en-US" sz="1800" err="1"/>
              <a:t>OpenVINO’s</a:t>
            </a:r>
            <a:r>
              <a:rPr lang="en-US" sz="1800"/>
              <a:t> GPU-specific optimizations and reduced memory footprint for LLMs, DFI is able to run the entire Mistral 7B LLM in under 6GB memory on the entry-level 300 series Intel Arc GPU, [while also improving LLM response time by up to 66% [compared to running on the CPU]*]</a:t>
            </a:r>
          </a:p>
          <a:p>
            <a:pPr>
              <a:spcAft>
                <a:spcPts val="0"/>
              </a:spcAft>
            </a:pPr>
            <a:endParaRPr lang="en-US" sz="1800"/>
          </a:p>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4318646B-CEDD-AFF7-1FFD-EBB7097B0C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558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4F834-7006-C106-1EB8-1CC8AA844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D1667-2A69-2472-E98D-7B4246867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190F0-EE61-E08A-63FC-214B10C8E1E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OpenCL and Vulkan are specs that </a:t>
            </a:r>
            <a:r>
              <a:rPr lang="en-US" sz="1800" err="1">
                <a:effectLst/>
                <a:latin typeface="Segoe UI" panose="020B0502040204020203" pitchFamily="34" charset="0"/>
              </a:rPr>
              <a:t>Khronos</a:t>
            </a:r>
            <a:r>
              <a:rPr lang="en-US" sz="1800">
                <a:effectLst/>
                <a:latin typeface="Segoe UI" panose="020B0502040204020203" pitchFamily="34" charset="0"/>
              </a:rPr>
              <a:t> group creates. We (Intel) create a backend driver for them to translate their commands into instructions that our GPU can understand.</a:t>
            </a:r>
            <a:endParaRPr lang="en-US" sz="1800">
              <a:effectLst/>
              <a:latin typeface="Arial" panose="020B0604020202020204" pitchFamily="34" charset="0"/>
            </a:endParaRPr>
          </a:p>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11633DD8-3A75-9575-7FEA-B0482076DB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42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E567A-C52A-8EF4-A3C8-CB6F32124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1C78C-DA9F-D1C8-E267-69D72388F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EE181-3FE8-751F-6D30-4D8B75076748}"/>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C38729B5-7F2F-7A81-CEE8-D9E3E40D48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305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F7C78-991F-8C35-1014-395BB9BFA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CA8A9-2A3A-53E2-79FA-49B813EF1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CE802-EE9D-8E11-59B4-56000F6BD2C6}"/>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21064424-F88D-5EEC-250B-35983EF675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862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ED69-05C1-703F-1C7E-0526D5C92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336F2-0CF6-8F6C-BA8D-35F98283E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44874-CFD9-0C03-A013-A6A3A7564E8E}"/>
              </a:ext>
            </a:extLst>
          </p:cNvPr>
          <p:cNvSpPr>
            <a:spLocks noGrp="1"/>
          </p:cNvSpPr>
          <p:nvPr>
            <p:ph type="body" idx="1"/>
          </p:nvPr>
        </p:nvSpPr>
        <p:spPr/>
        <p:txBody>
          <a:bodyPr/>
          <a:lstStyle/>
          <a:p>
            <a:r>
              <a:rPr lang="en-US" sz="1800"/>
              <a:t>There are 3 vectors in Intel’s Xe GPU Architecture Strategy: Xe-LP for integrated graphics, branded as Iris Xe graphics; Xe-HPG for discrete GPU, branded as Intel Data Center GPU Flex Series and Intel Arc; and Xe-HPC, the highest performance GPUs for High-Performance Computing, branded as Intel Data Center GPU Max Series.</a:t>
            </a:r>
            <a:endParaRPr lang="en-US" sz="1800">
              <a:cs typeface="Arial"/>
            </a:endParaRPr>
          </a:p>
          <a:p>
            <a:endParaRPr lang="en-US" sz="1800"/>
          </a:p>
          <a:p>
            <a:r>
              <a:rPr lang="en-US" sz="1800"/>
              <a:t>NEX adopts (only) the Xe-HPG on our roadmap.</a:t>
            </a:r>
            <a:endParaRPr lang="en-US" sz="1800">
              <a:cs typeface="Arial"/>
            </a:endParaRPr>
          </a:p>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F4F317AC-578F-AE3D-C4F7-14CDB70C4E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17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E87A5-776C-CE4E-0FD2-5445FD9FA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0123A-9E71-F778-2B7A-60790922B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4F0EE-D540-3EE4-7129-7C6048BAE04A}"/>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a:t>Public https://www.intel.com/content/www/us/en/products/docs/discrete-gpus/arc/technology/xe-hpg-microarchitecture.html</a:t>
            </a:r>
          </a:p>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EA31E895-3272-922C-21D1-63E7A5F3B2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882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9A976-5905-0788-E98F-9988C9236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43D7E-F87E-DD7C-5305-6C6934995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48E8F-1F9D-45BE-ADE8-FC05439B1708}"/>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688BF2B7-9EDB-5781-296A-2264A1327F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448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9555C-6849-3981-C850-B4569740F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71AD9-E880-B6F5-08B6-E2911A368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151DF-FFE7-A7FB-9CFC-EFA945471FC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a:solidFill>
                  <a:srgbClr val="2D2F2E"/>
                </a:solidFill>
                <a:effectLst/>
                <a:latin typeface="IntelOneText-Regular" panose="020B0503020203020204" charset="0"/>
              </a:rPr>
              <a:t>Each Xe-core is attached to a set of dedicated graphics</a:t>
            </a:r>
            <a:br>
              <a:rPr lang="en-US" sz="1800" b="0" i="0">
                <a:solidFill>
                  <a:srgbClr val="2D2F2E"/>
                </a:solidFill>
                <a:effectLst/>
                <a:latin typeface="IntelOneText-Regular" panose="020B0503020203020204" charset="0"/>
              </a:rPr>
            </a:br>
            <a:r>
              <a:rPr lang="en-US" sz="1800" b="0" i="0">
                <a:solidFill>
                  <a:srgbClr val="2D2F2E"/>
                </a:solidFill>
                <a:effectLst/>
                <a:latin typeface="IntelOneText-Regular" panose="020B0503020203020204" charset="0"/>
              </a:rPr>
              <a:t>acceleration fixed function pipelines with a ray-tracing unit</a:t>
            </a:r>
            <a:br>
              <a:rPr lang="en-US" sz="1800" b="0" i="0">
                <a:solidFill>
                  <a:srgbClr val="2D2F2E"/>
                </a:solidFill>
                <a:effectLst/>
                <a:latin typeface="IntelOneText-Regular" panose="020B0503020203020204" charset="0"/>
              </a:rPr>
            </a:br>
            <a:r>
              <a:rPr lang="en-US" sz="1800" b="0" i="0">
                <a:solidFill>
                  <a:srgbClr val="2D2F2E"/>
                </a:solidFill>
                <a:effectLst/>
                <a:latin typeface="IntelOneText-Regular" panose="020B0503020203020204" charset="0"/>
              </a:rPr>
              <a:t>(RTU), a thread-sorting unit (TSU), and, of course, a sampler.</a:t>
            </a:r>
            <a:br>
              <a:rPr lang="en-US" sz="1800" b="0" i="0">
                <a:solidFill>
                  <a:srgbClr val="2D2F2E"/>
                </a:solidFill>
                <a:effectLst/>
                <a:latin typeface="IntelOneText-Regular" panose="020B0503020203020204" charset="0"/>
              </a:rPr>
            </a:br>
            <a:r>
              <a:rPr lang="en-US" sz="1800" b="0" i="0">
                <a:solidFill>
                  <a:srgbClr val="2D2F2E"/>
                </a:solidFill>
                <a:effectLst/>
                <a:latin typeface="IntelOneText-Regular" panose="020B0503020203020204" charset="0"/>
              </a:rPr>
              <a:t>In addition, each slice contains the remainder of the fixed</a:t>
            </a:r>
            <a:br>
              <a:rPr lang="en-US" sz="1800" b="0" i="0">
                <a:solidFill>
                  <a:srgbClr val="2D2F2E"/>
                </a:solidFill>
                <a:effectLst/>
                <a:latin typeface="IntelOneText-Regular" panose="020B0503020203020204" charset="0"/>
              </a:rPr>
            </a:br>
            <a:r>
              <a:rPr lang="en-US" sz="1800" b="0" i="0">
                <a:solidFill>
                  <a:srgbClr val="2D2F2E"/>
                </a:solidFill>
                <a:effectLst/>
                <a:latin typeface="IntelOneText-Regular" panose="020B0503020203020204" charset="0"/>
              </a:rPr>
              <a:t>function blocks that support rendering functions, including</a:t>
            </a:r>
            <a:br>
              <a:rPr lang="en-US" sz="1800" b="0" i="0">
                <a:solidFill>
                  <a:srgbClr val="2D2F2E"/>
                </a:solidFill>
                <a:effectLst/>
                <a:latin typeface="IntelOneText-Regular" panose="020B0503020203020204" charset="0"/>
              </a:rPr>
            </a:br>
            <a:r>
              <a:rPr lang="en-US" sz="1800" b="0" i="0">
                <a:solidFill>
                  <a:srgbClr val="2D2F2E"/>
                </a:solidFill>
                <a:effectLst/>
                <a:latin typeface="IntelOneText-Regular" panose="020B0503020203020204" charset="0"/>
              </a:rPr>
              <a:t>geometry/tessellation, mesh dispatch logic, setup/raster,</a:t>
            </a:r>
            <a:br>
              <a:rPr lang="en-US" sz="1800" b="0" i="0">
                <a:solidFill>
                  <a:srgbClr val="2D2F2E"/>
                </a:solidFill>
                <a:effectLst/>
                <a:latin typeface="IntelOneText-Regular" panose="020B0503020203020204" charset="0"/>
              </a:rPr>
            </a:br>
            <a:r>
              <a:rPr lang="en-US" sz="1800" b="0" i="0" err="1">
                <a:solidFill>
                  <a:srgbClr val="2D2F2E"/>
                </a:solidFill>
                <a:effectLst/>
                <a:latin typeface="IntelOneText-Regular" panose="020B0503020203020204" charset="0"/>
              </a:rPr>
              <a:t>depthand</a:t>
            </a:r>
            <a:r>
              <a:rPr lang="en-US" sz="1800" b="0" i="0">
                <a:solidFill>
                  <a:srgbClr val="2D2F2E"/>
                </a:solidFill>
                <a:effectLst/>
                <a:latin typeface="IntelOneText-Regular" panose="020B0503020203020204" charset="0"/>
              </a:rPr>
              <a:t> stencil processing, pixel dispatch logic, and pixel</a:t>
            </a:r>
            <a:br>
              <a:rPr lang="en-US" sz="1800" b="0" i="0">
                <a:solidFill>
                  <a:srgbClr val="2D2F2E"/>
                </a:solidFill>
                <a:effectLst/>
                <a:latin typeface="IntelOneText-Regular" panose="020B0503020203020204" charset="0"/>
              </a:rPr>
            </a:br>
            <a:r>
              <a:rPr lang="en-US" sz="1800" b="0" i="0">
                <a:solidFill>
                  <a:srgbClr val="2D2F2E"/>
                </a:solidFill>
                <a:effectLst/>
                <a:latin typeface="IntelOneText-Regular" panose="020B0503020203020204" charset="0"/>
              </a:rPr>
              <a:t>backend. Xe-HPG has increased the fixed function-</a:t>
            </a:r>
            <a:r>
              <a:rPr lang="en-US" sz="1800" b="0" i="0" err="1">
                <a:solidFill>
                  <a:srgbClr val="2D2F2E"/>
                </a:solidFill>
                <a:effectLst/>
                <a:latin typeface="IntelOneText-Regular" panose="020B0503020203020204" charset="0"/>
              </a:rPr>
              <a:t>tocompute</a:t>
            </a:r>
            <a:r>
              <a:rPr lang="en-US" sz="1800" b="0" i="0">
                <a:solidFill>
                  <a:srgbClr val="2D2F2E"/>
                </a:solidFill>
                <a:effectLst/>
                <a:latin typeface="IntelOneText-Regular" panose="020B0503020203020204" charset="0"/>
              </a:rPr>
              <a:t> ratio, compared to Xe-LP, to address increasing</a:t>
            </a:r>
            <a:br>
              <a:rPr lang="en-US" sz="1800" b="0" i="0">
                <a:solidFill>
                  <a:srgbClr val="2D2F2E"/>
                </a:solidFill>
                <a:effectLst/>
                <a:latin typeface="IntelOneText-Regular" panose="020B0503020203020204" charset="0"/>
              </a:rPr>
            </a:br>
            <a:r>
              <a:rPr lang="en-US" sz="1800" b="0" i="0">
                <a:solidFill>
                  <a:srgbClr val="2D2F2E"/>
                </a:solidFill>
                <a:effectLst/>
                <a:latin typeface="IntelOneText-Regular" panose="020B0503020203020204" charset="0"/>
              </a:rPr>
              <a:t>requirements.</a:t>
            </a:r>
            <a:r>
              <a:rPr lang="en-US" sz="1800"/>
              <a:t> </a:t>
            </a:r>
            <a:br>
              <a:rPr lang="en-US" sz="1800"/>
            </a:br>
            <a:endParaRPr lang="en-US" sz="1800"/>
          </a:p>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7C959005-C545-1377-7080-474840CBF3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26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B0306-FFFF-9A7D-6F4E-BCB7433E9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4ECD3-3C50-DECC-902B-7052F96A9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22CCD-0186-7129-AF92-A92792E4AFD8}"/>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82411FE4-52AE-3FE4-FF33-55A4871701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524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06630-9B8D-D1B9-5F4C-B21DD89D7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02623-8D8A-124F-0B0E-36E4C45ED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4C4CF-615B-DD9D-7685-A6BFCC929ED3}"/>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B9E68DC0-8844-97C1-FFF1-AFABD00FBF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56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29DF-C2D8-AC33-3E10-DFC25F2A2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F8AD8-228B-DFC3-9AB3-B779938B4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50464-A5F0-C005-2AFB-1070C647ED07}"/>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25939E74-5F18-DA05-4D5C-3E6AA3B6FD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508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379E-3C06-9EEC-DDB1-F506C96EB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EAC14-BC0B-25B0-CAAC-3AFD4EAFD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3F9B0-B260-8037-1EE4-08A835941834}"/>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0A9D6D86-E827-A5DD-41B4-A5BED57BE6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164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703EF-CAB2-FA2A-3E8E-6EF152BE3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38415-DC97-4EAE-68EC-B86CC8EA5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D3161-217D-AC01-D9D1-0508FB1906BA}"/>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771E0414-BCA8-1C12-24FA-E5D61D7BF1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75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7E34-D9C8-7D9C-E251-255B2BDCC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05626-CBA4-EEDB-3649-EEECDBBF1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D5996-B2B5-F66F-13EE-4EDCBD0B32D6}"/>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DE32694F-22BC-DABB-F567-7FBD6DEA99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280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2A8E7-28BA-3600-97EA-3C2ADCC5A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5F4BA-4F0D-1794-74DB-94445AA4D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1159C8-3F5D-F7B0-B5E1-887A485F83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736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3558B-CA85-EEA1-EE0F-C157236D3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129DF-A08F-FEB6-10B5-1EC8F365A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90F2F-1E8D-DED9-2513-1EEC04802BC5}"/>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9C6D1F2F-A8B1-5069-DAB3-86BCB12932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8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01EA8-1092-15E4-4C7A-C41A8E3E3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61017-9451-523F-1823-9DA5821DA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D6C46-33CA-4690-0318-F5A4F4BAA23A}"/>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538163FE-81BB-D5E4-0BCC-C8FC23F91B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40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0F3CC-EB60-3DFA-2F4E-D15EDD6CA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91057-08FE-F7C9-AEE5-E55D84723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5B921-998C-2ED2-861E-B43970965330}"/>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FD82B843-777D-F027-CEE4-A702C948E2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89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6799-35B7-4834-BE15-5636D9BE9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CBB3E-8D44-9780-35CD-8121FD18F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01CF2-35B2-0D97-AF72-CF7DCB2C56AA}"/>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4B5574D9-79ED-529B-0722-C1E54D28D9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81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5C972-A86D-1610-82F0-F9AD7252B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45133-1D47-911C-2D4E-3ED19CA12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90B16-25EF-41BA-0F3F-481493C9BC8A}"/>
              </a:ext>
            </a:extLst>
          </p:cNvPr>
          <p:cNvSpPr>
            <a:spLocks noGrp="1"/>
          </p:cNvSpPr>
          <p:nvPr>
            <p:ph type="body" idx="1"/>
          </p:nvPr>
        </p:nvSpPr>
        <p:spPr/>
        <p:txBody>
          <a:bodyPr/>
          <a:lstStyle/>
          <a:p>
            <a:pPr marL="0" marR="0" fontAlgn="base">
              <a:spcBef>
                <a:spcPts val="0"/>
              </a:spcBef>
              <a:spcAft>
                <a:spcPts val="0"/>
              </a:spcAft>
            </a:pPr>
            <a:endParaRPr lang="en-US" sz="1800">
              <a:effectLst/>
              <a:latin typeface="IntelOne Display Medium" panose="020B0703020203020204" pitchFamily="34" charset="0"/>
              <a:ea typeface="Yu Mincho" panose="02020400000000000000" pitchFamily="18" charset="-128"/>
              <a:cs typeface="Times New Roman (Body CS)"/>
            </a:endParaRPr>
          </a:p>
        </p:txBody>
      </p:sp>
      <p:sp>
        <p:nvSpPr>
          <p:cNvPr id="4" name="Slide Number Placeholder 3">
            <a:extLst>
              <a:ext uri="{FF2B5EF4-FFF2-40B4-BE49-F238E27FC236}">
                <a16:creationId xmlns:a16="http://schemas.microsoft.com/office/drawing/2014/main" id="{3BF98BBA-3E9F-7238-E919-9C7EE1D1C5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1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7.xml"/><Relationship Id="rId4" Type="http://schemas.openxmlformats.org/officeDocument/2006/relationships/image" Target="../media/image54.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7.xml"/><Relationship Id="rId1" Type="http://schemas.openxmlformats.org/officeDocument/2006/relationships/tags" Target="../tags/tag3.xml"/><Relationship Id="rId4" Type="http://schemas.openxmlformats.org/officeDocument/2006/relationships/image" Target="../media/image40.svg"/></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5.jpeg"/><Relationship Id="rId4" Type="http://schemas.openxmlformats.org/officeDocument/2006/relationships/image" Target="../media/image22.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8.xml"/><Relationship Id="rId4" Type="http://schemas.openxmlformats.org/officeDocument/2006/relationships/image" Target="../media/image54.png"/></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9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8.xml"/><Relationship Id="rId1" Type="http://schemas.openxmlformats.org/officeDocument/2006/relationships/tags" Target="../tags/tag18.xml"/><Relationship Id="rId4" Type="http://schemas.openxmlformats.org/officeDocument/2006/relationships/image" Target="../media/image40.svg"/></Relationships>
</file>

<file path=ppt/slideLayouts/_rels/slideLayout49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9.xml"/></Relationships>
</file>

<file path=ppt/slideLayouts/_rels/slideLayout49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xml"/></Relationships>
</file>

<file path=ppt/slideLayouts/_rels/slideLayout49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1.xml"/></Relationships>
</file>

<file path=ppt/slideLayouts/_rels/slideLayout49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xml"/></Relationships>
</file>

<file path=ppt/slideLayouts/_rels/slideLayout49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xml"/></Relationships>
</file>

<file path=ppt/slideLayouts/_rels/slideLayout49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xml"/></Relationships>
</file>

<file path=ppt/slideLayouts/_rels/slideLayout49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5.xml"/></Relationships>
</file>

<file path=ppt/slideLayouts/_rels/slideLayout49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7.xml"/></Relationships>
</file>

<file path=ppt/slideLayouts/_rels/slideLayout50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8.xml"/></Relationships>
</file>

<file path=ppt/slideLayouts/_rels/slideLayout50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9.xml"/></Relationships>
</file>

<file path=ppt/slideLayouts/_rels/slideLayout50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22.png"/></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9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10.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10.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0.xml"/><Relationship Id="rId4" Type="http://schemas.openxmlformats.org/officeDocument/2006/relationships/image" Target="../media/image54.png"/></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1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1.xml"/></Relationships>
</file>

<file path=ppt/slideLayouts/_rels/slideLayout71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2.xml"/></Relationships>
</file>

<file path=ppt/slideLayouts/_rels/slideLayout7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0.xml"/><Relationship Id="rId1" Type="http://schemas.openxmlformats.org/officeDocument/2006/relationships/tags" Target="../tags/tag33.xml"/><Relationship Id="rId4" Type="http://schemas.openxmlformats.org/officeDocument/2006/relationships/image" Target="../media/image45.svg"/></Relationships>
</file>

<file path=ppt/slideLayouts/_rels/slideLayout71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4.xml"/></Relationships>
</file>

<file path=ppt/slideLayouts/_rels/slideLayout71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5.xml"/></Relationships>
</file>

<file path=ppt/slideLayouts/_rels/slideLayout71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6.xml"/></Relationships>
</file>

<file path=ppt/slideLayouts/_rels/slideLayout71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8.xml"/></Relationships>
</file>

<file path=ppt/slideLayouts/_rels/slideLayout72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9.xml"/></Relationships>
</file>

<file path=ppt/slideLayouts/_rels/slideLayout72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0.xml"/></Relationships>
</file>

<file path=ppt/slideLayouts/_rels/slideLayout72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1.xml"/></Relationships>
</file>

<file path=ppt/slideLayouts/_rels/slideLayout72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2.xml"/></Relationships>
</file>

<file path=ppt/slideLayouts/_rels/slideLayout72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3.xml"/></Relationships>
</file>

<file path=ppt/slideLayouts/_rels/slideLayout72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4.xml"/></Relationships>
</file>

<file path=ppt/slideLayouts/_rels/slideLayout72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1.xml"/></Relationships>
</file>

<file path=ppt/slideLayouts/_rels/slideLayout7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Master" Target="../slideMasters/slideMaster11.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1.xml"/></Relationships>
</file>

<file path=ppt/slideLayouts/_rels/slideLayout735.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jpeg"/><Relationship Id="rId7" Type="http://schemas.openxmlformats.org/officeDocument/2006/relationships/image" Target="../media/image79.png"/><Relationship Id="rId12" Type="http://schemas.openxmlformats.org/officeDocument/2006/relationships/image" Target="../media/image84.jpeg"/><Relationship Id="rId17" Type="http://schemas.openxmlformats.org/officeDocument/2006/relationships/image" Target="../media/image89.jpeg"/><Relationship Id="rId2" Type="http://schemas.openxmlformats.org/officeDocument/2006/relationships/image" Target="../media/image73.png"/><Relationship Id="rId16" Type="http://schemas.openxmlformats.org/officeDocument/2006/relationships/image" Target="../media/image88.png"/><Relationship Id="rId1" Type="http://schemas.openxmlformats.org/officeDocument/2006/relationships/slideMaster" Target="../slideMasters/slideMaster11.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jpeg"/><Relationship Id="rId19" Type="http://schemas.openxmlformats.org/officeDocument/2006/relationships/image" Target="../media/image91.jpeg"/><Relationship Id="rId4" Type="http://schemas.openxmlformats.org/officeDocument/2006/relationships/image" Target="../media/image76.jpeg"/><Relationship Id="rId9" Type="http://schemas.openxmlformats.org/officeDocument/2006/relationships/image" Target="../media/image81.png"/><Relationship Id="rId14" Type="http://schemas.openxmlformats.org/officeDocument/2006/relationships/image" Target="../media/image86.jpeg"/></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4.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12.svg"/></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6.xml"/><Relationship Id="rId5" Type="http://schemas.openxmlformats.org/officeDocument/2006/relationships/image" Target="../media/image25.jpeg"/><Relationship Id="rId4" Type="http://schemas.openxmlformats.org/officeDocument/2006/relationships/image" Target="../media/image22.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070517" y="2137957"/>
            <a:ext cx="9456234"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070517" y="4207778"/>
            <a:ext cx="7590506" cy="1552868"/>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11C583FB-E11E-4407-8B48-1778D7EBB857}"/>
              </a:ext>
            </a:extLst>
          </p:cNvPr>
          <p:cNvSpPr txBox="1"/>
          <p:nvPr userDrawn="1"/>
        </p:nvSpPr>
        <p:spPr>
          <a:xfrm>
            <a:off x="10287000" y="16609"/>
            <a:ext cx="1911101" cy="230832"/>
          </a:xfrm>
          <a:prstGeom prst="rect">
            <a:avLst/>
          </a:prstGeom>
          <a:noFill/>
        </p:spPr>
        <p:txBody>
          <a:bodyPr wrap="none" rtlCol="0">
            <a:spAutoFit/>
          </a:bodyPr>
          <a:lstStyle/>
          <a:p>
            <a:r>
              <a:rPr lang="en-US" sz="900">
                <a:latin typeface="+mj-lt"/>
              </a:rPr>
              <a:t>Intel Confidential – Internal use only</a:t>
            </a:r>
          </a:p>
        </p:txBody>
      </p:sp>
    </p:spTree>
    <p:extLst>
      <p:ext uri="{BB962C8B-B14F-4D97-AF65-F5344CB8AC3E}">
        <p14:creationId xmlns:p14="http://schemas.microsoft.com/office/powerpoint/2010/main" val="328362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789708" y="1496292"/>
            <a:ext cx="5021156" cy="4686689"/>
          </a:xfrm>
        </p:spPr>
        <p:txBody>
          <a:bodyPr/>
          <a:lstStyle>
            <a:lvl1pPr>
              <a:buClr>
                <a:srgbClr val="C81326"/>
              </a:buClr>
              <a:defRPr/>
            </a:lvl1pPr>
            <a:lvl2pPr>
              <a:buClr>
                <a:srgbClr val="C81326"/>
              </a:buClr>
              <a:defRPr/>
            </a:lvl2pPr>
            <a:lvl3pPr>
              <a:buClr>
                <a:srgbClr val="C81326"/>
              </a:buClr>
              <a:defRPr/>
            </a:lvl3pPr>
            <a:lvl4pPr>
              <a:buClr>
                <a:srgbClr val="C81326"/>
              </a:buClr>
              <a:defRPr/>
            </a:lvl4pPr>
            <a:lvl5pPr>
              <a:buClr>
                <a:srgbClr val="C8132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332644" y="1496292"/>
            <a:ext cx="5021156" cy="4686689"/>
          </a:xfrm>
        </p:spPr>
        <p:txBody>
          <a:bodyPr/>
          <a:lstStyle>
            <a:lvl1pPr>
              <a:buClr>
                <a:srgbClr val="C81326"/>
              </a:buClr>
              <a:defRPr/>
            </a:lvl1pPr>
            <a:lvl2pPr>
              <a:buClr>
                <a:srgbClr val="C81326"/>
              </a:buClr>
              <a:defRPr/>
            </a:lvl2pPr>
            <a:lvl3pPr>
              <a:buClr>
                <a:srgbClr val="C81326"/>
              </a:buClr>
              <a:defRPr/>
            </a:lvl3pPr>
            <a:lvl4pPr>
              <a:buClr>
                <a:srgbClr val="C81326"/>
              </a:buClr>
              <a:defRPr/>
            </a:lvl4pPr>
            <a:lvl5pPr>
              <a:buClr>
                <a:srgbClr val="C8132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04650" y="6268286"/>
            <a:ext cx="285034"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607264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3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786109" y="6268286"/>
            <a:ext cx="40142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505D5E91-4A81-45A9-B8B3-A6C488A259DA}"/>
              </a:ext>
            </a:extLst>
          </p:cNvPr>
          <p:cNvSpPr/>
          <p:nvPr userDrawn="1"/>
        </p:nvSpPr>
        <p:spPr>
          <a:xfrm>
            <a:off x="415264" y="6584425"/>
            <a:ext cx="2550698" cy="231410"/>
          </a:xfrm>
          <a:prstGeom prst="rect">
            <a:avLst/>
          </a:prstGeom>
        </p:spPr>
        <p:txBody>
          <a:bodyPr wrap="none">
            <a:spAutoFit/>
          </a:bodyPr>
          <a:lstStyle/>
          <a:p>
            <a:pPr algn="l"/>
            <a:r>
              <a:rPr lang="en-US" sz="1000">
                <a:solidFill>
                  <a:schemeClr val="bg1"/>
                </a:solidFill>
              </a:rPr>
              <a:t>Meteor Lake - Mobile Product Marketing </a:t>
            </a:r>
          </a:p>
        </p:txBody>
      </p:sp>
    </p:spTree>
    <p:extLst>
      <p:ext uri="{BB962C8B-B14F-4D97-AF65-F5344CB8AC3E}">
        <p14:creationId xmlns:p14="http://schemas.microsoft.com/office/powerpoint/2010/main" val="1987509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One-Pager">
    <p:bg>
      <p:bgPr>
        <a:solidFill>
          <a:srgbClr val="00285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9069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2" name="Footer Placeholder 1"/>
          <p:cNvSpPr>
            <a:spLocks noGrp="1"/>
          </p:cNvSpPr>
          <p:nvPr>
            <p:ph type="ftr" sz="quarter" idx="14"/>
          </p:nvPr>
        </p:nvSpPr>
        <p:spPr/>
        <p:txBody>
          <a:bodyPr/>
          <a:lstStyle/>
          <a:p>
            <a:r>
              <a:rPr lang="en-US">
                <a:solidFill>
                  <a:prstClr val="white"/>
                </a:solidFill>
              </a:rPr>
              <a:t>Client Computing Group</a:t>
            </a:r>
          </a:p>
          <a:p>
            <a:r>
              <a:rPr lang="en-US" sz="933">
                <a:solidFill>
                  <a:prstClr val="white"/>
                </a:solidFill>
              </a:rPr>
              <a:t>Intel Confidential</a:t>
            </a:r>
          </a:p>
        </p:txBody>
      </p:sp>
    </p:spTree>
    <p:extLst>
      <p:ext uri="{BB962C8B-B14F-4D97-AF65-F5344CB8AC3E}">
        <p14:creationId xmlns:p14="http://schemas.microsoft.com/office/powerpoint/2010/main" val="27991225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558456"/>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0" y="6277368"/>
            <a:ext cx="11248101" cy="129972"/>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Tree>
    <p:extLst>
      <p:ext uri="{BB962C8B-B14F-4D97-AF65-F5344CB8AC3E}">
        <p14:creationId xmlns:p14="http://schemas.microsoft.com/office/powerpoint/2010/main" val="21760798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Revision 2-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7484" y="1219200"/>
            <a:ext cx="10972800" cy="4876800"/>
          </a:xfrm>
        </p:spPr>
        <p:txBody>
          <a:bodyPr numCol="2">
            <a:noAutofit/>
          </a:bodyPr>
          <a:lstStyle>
            <a:lvl1pPr>
              <a:defRPr sz="1733"/>
            </a:lvl1pPr>
            <a:lvl2pPr>
              <a:spcBef>
                <a:spcPts val="800"/>
              </a:spcBef>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8436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60F35A6-63EE-4D68-8540-2F92E3D46D7F}"/>
              </a:ext>
            </a:extLst>
          </p:cNvPr>
          <p:cNvSpPr>
            <a:spLocks noGrp="1"/>
          </p:cNvSpPr>
          <p:nvPr>
            <p:ph type="ftr" sz="quarter" idx="28"/>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42160928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220499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sub, 2 column">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4B10C184-C141-1649-B604-0FDB8248DA8B}"/>
              </a:ext>
            </a:extLst>
          </p:cNvPr>
          <p:cNvSpPr>
            <a:spLocks noGrp="1"/>
          </p:cNvSpPr>
          <p:nvPr>
            <p:ph type="body" sz="quarter" idx="18" hasCustomPrompt="1"/>
          </p:nvPr>
        </p:nvSpPr>
        <p:spPr>
          <a:xfrm>
            <a:off x="427036" y="1441440"/>
            <a:ext cx="10942371" cy="4513263"/>
          </a:xfrm>
          <a:prstGeom prst="rect">
            <a:avLst/>
          </a:prstGeom>
        </p:spPr>
        <p:txBody>
          <a:bodyPr numCol="2" spcCol="457200">
            <a:noAutofit/>
          </a:bodyPr>
          <a:lstStyle>
            <a:lvl1pPr>
              <a:defRPr sz="1400" b="0" i="0">
                <a:latin typeface="Intel Clear Light" panose="020B0404020203020204" pitchFamily="34" charset="0"/>
                <a:ea typeface="Intel Clear Light" panose="020B0404020203020204" pitchFamily="34" charset="0"/>
                <a:cs typeface="Intel Clear Light" panose="020B0404020203020204" pitchFamily="34" charset="0"/>
              </a:defRPr>
            </a:lvl1pPr>
            <a:lvl2pPr marL="431800" marR="0" indent="-203200" algn="l" defTabSz="609600" eaLnBrk="1" fontAlgn="auto" latinLnBrk="0" hangingPunct="1">
              <a:lnSpc>
                <a:spcPct val="100000"/>
              </a:lnSpc>
              <a:spcBef>
                <a:spcPts val="1200"/>
              </a:spcBef>
              <a:spcAft>
                <a:spcPts val="0"/>
              </a:spcAft>
              <a:buClrTx/>
              <a:buSzTx/>
              <a:buFont typeface="Arial" panose="020B0604020202020204" pitchFamily="34" charset="0"/>
              <a:buChar char="•"/>
              <a:tabLst/>
              <a:defRPr sz="1200" b="0" i="0">
                <a:latin typeface="Intel Clear" panose="020B0604020203020204" pitchFamily="34" charset="0"/>
                <a:ea typeface="Intel Clear" panose="020B0604020203020204" pitchFamily="34" charset="0"/>
                <a:cs typeface="Intel Clear" panose="020B0604020203020204" pitchFamily="34" charset="0"/>
              </a:defRPr>
            </a:lvl2pPr>
            <a:lvl3pPr>
              <a:defRPr sz="1050" b="0" i="0">
                <a:latin typeface="Intel Clear" panose="020B0604020203020204" pitchFamily="34" charset="0"/>
                <a:ea typeface="Intel Clear" panose="020B0604020203020204" pitchFamily="34" charset="0"/>
                <a:cs typeface="Intel Clear" panose="020B0604020203020204" pitchFamily="34" charset="0"/>
              </a:defRPr>
            </a:lvl3pPr>
            <a:lvl4pPr>
              <a:defRPr sz="1400"/>
            </a:lvl4pPr>
            <a:lvl5pPr>
              <a:defRPr sz="1200"/>
            </a:lvl5pPr>
          </a:lstStyle>
          <a:p>
            <a:pPr lvl="0"/>
            <a:r>
              <a:rPr lang="en-US"/>
              <a:t>Sed </a:t>
            </a:r>
            <a:r>
              <a:rPr lang="en-US" err="1"/>
              <a:t>eu</a:t>
            </a:r>
            <a:r>
              <a:rPr lang="en-US"/>
              <a:t> </a:t>
            </a:r>
            <a:r>
              <a:rPr lang="en-US" err="1"/>
              <a:t>nisl</a:t>
            </a:r>
            <a:r>
              <a:rPr lang="en-US"/>
              <a:t> vel </a:t>
            </a:r>
            <a:r>
              <a:rPr lang="en-US" err="1"/>
              <a:t>est</a:t>
            </a:r>
            <a:r>
              <a:rPr lang="en-US"/>
              <a:t> </a:t>
            </a:r>
            <a:r>
              <a:rPr lang="en-US" err="1"/>
              <a:t>egestas</a:t>
            </a:r>
            <a:r>
              <a:rPr lang="en-US"/>
              <a:t> </a:t>
            </a:r>
            <a:r>
              <a:rPr lang="en-US" err="1"/>
              <a:t>malesuada</a:t>
            </a:r>
            <a:r>
              <a:rPr lang="en-US"/>
              <a:t>. </a:t>
            </a:r>
            <a:r>
              <a:rPr lang="en-US" err="1"/>
              <a:t>Suspendisse</a:t>
            </a:r>
            <a:r>
              <a:rPr lang="en-US"/>
              <a:t> vel </a:t>
            </a:r>
            <a:r>
              <a:rPr lang="en-US" err="1"/>
              <a:t>rhoncus</a:t>
            </a:r>
            <a:r>
              <a:rPr lang="en-US"/>
              <a:t> ipsum. Maecenas vel </a:t>
            </a:r>
            <a:r>
              <a:rPr lang="en-US" err="1"/>
              <a:t>risus</a:t>
            </a:r>
            <a:r>
              <a:rPr lang="en-US"/>
              <a:t> ac ipsum </a:t>
            </a:r>
            <a:r>
              <a:rPr lang="en-US" err="1"/>
              <a:t>rutrum</a:t>
            </a:r>
            <a:r>
              <a:rPr lang="en-US"/>
              <a:t> </a:t>
            </a:r>
            <a:r>
              <a:rPr lang="en-US" err="1"/>
              <a:t>ultrices</a:t>
            </a:r>
            <a:r>
              <a:rPr lang="en-US"/>
              <a:t>. Vestibulum </a:t>
            </a:r>
            <a:r>
              <a:rPr lang="en-US" err="1"/>
              <a:t>blandit</a:t>
            </a:r>
            <a:r>
              <a:rPr lang="en-US"/>
              <a:t> </a:t>
            </a:r>
            <a:r>
              <a:rPr lang="en-US" err="1"/>
              <a:t>eget</a:t>
            </a:r>
            <a:r>
              <a:rPr lang="en-US"/>
              <a:t> </a:t>
            </a:r>
            <a:r>
              <a:rPr lang="en-US" err="1"/>
              <a:t>est</a:t>
            </a:r>
            <a:r>
              <a:rPr lang="en-US"/>
              <a:t> a tempus. </a:t>
            </a:r>
            <a:r>
              <a:rPr lang="en-US" err="1"/>
              <a:t>Phasellus</a:t>
            </a:r>
            <a:r>
              <a:rPr lang="en-US"/>
              <a:t> </a:t>
            </a:r>
            <a:r>
              <a:rPr lang="en-US" err="1"/>
              <a:t>facilisis</a:t>
            </a:r>
            <a:r>
              <a:rPr lang="en-US"/>
              <a:t> </a:t>
            </a:r>
            <a:r>
              <a:rPr lang="en-US" err="1"/>
              <a:t>metus</a:t>
            </a:r>
            <a:r>
              <a:rPr lang="en-US"/>
              <a:t> </a:t>
            </a:r>
            <a:r>
              <a:rPr lang="en-US" err="1"/>
              <a:t>lacus</a:t>
            </a:r>
            <a:r>
              <a:rPr lang="en-US"/>
              <a:t>, sed </a:t>
            </a:r>
            <a:r>
              <a:rPr lang="en-US" err="1"/>
              <a:t>varius</a:t>
            </a:r>
            <a:r>
              <a:rPr lang="en-US"/>
              <a:t> </a:t>
            </a:r>
            <a:r>
              <a:rPr lang="en-US" err="1"/>
              <a:t>enim</a:t>
            </a:r>
            <a:r>
              <a:rPr lang="en-US"/>
              <a:t> </a:t>
            </a:r>
            <a:r>
              <a:rPr lang="en-US" err="1"/>
              <a:t>aliquet</a:t>
            </a:r>
            <a:r>
              <a:rPr lang="en-US"/>
              <a:t> non. Sed </a:t>
            </a:r>
            <a:r>
              <a:rPr lang="en-US" err="1"/>
              <a:t>ullamcorper</a:t>
            </a:r>
            <a:r>
              <a:rPr lang="en-US"/>
              <a:t> </a:t>
            </a:r>
            <a:r>
              <a:rPr lang="en-US" err="1"/>
              <a:t>viverra</a:t>
            </a:r>
            <a:r>
              <a:rPr lang="en-US"/>
              <a:t> </a:t>
            </a:r>
            <a:r>
              <a:rPr lang="en-US" err="1"/>
              <a:t>purus</a:t>
            </a:r>
            <a:r>
              <a:rPr lang="en-US"/>
              <a:t>, sed cursus diam </a:t>
            </a:r>
            <a:r>
              <a:rPr lang="en-US" err="1"/>
              <a:t>egestas</a:t>
            </a:r>
            <a:r>
              <a:rPr lang="en-US"/>
              <a:t> sit </a:t>
            </a:r>
            <a:r>
              <a:rPr lang="en-US" err="1"/>
              <a:t>amet</a:t>
            </a:r>
            <a:r>
              <a:rPr lang="en-US"/>
              <a:t>. </a:t>
            </a:r>
          </a:p>
          <a:p>
            <a:pPr lvl="0"/>
            <a:r>
              <a:rPr lang="en-US"/>
              <a:t>Aenean </a:t>
            </a:r>
            <a:r>
              <a:rPr lang="en-US" err="1"/>
              <a:t>facilisis</a:t>
            </a:r>
            <a:r>
              <a:rPr lang="en-US"/>
              <a:t> </a:t>
            </a:r>
            <a:r>
              <a:rPr lang="en-US" err="1"/>
              <a:t>augue</a:t>
            </a:r>
            <a:r>
              <a:rPr lang="en-US"/>
              <a:t> </a:t>
            </a:r>
            <a:r>
              <a:rPr lang="en-US" err="1"/>
              <a:t>rutrum</a:t>
            </a:r>
            <a:r>
              <a:rPr lang="en-US"/>
              <a:t>, </a:t>
            </a:r>
            <a:r>
              <a:rPr lang="en-US" err="1"/>
              <a:t>pellentesque</a:t>
            </a:r>
            <a:r>
              <a:rPr lang="en-US"/>
              <a:t> </a:t>
            </a:r>
            <a:r>
              <a:rPr lang="en-US" err="1"/>
              <a:t>metus</a:t>
            </a:r>
            <a:r>
              <a:rPr lang="en-US"/>
              <a:t> vitae, </a:t>
            </a:r>
            <a:r>
              <a:rPr lang="en-US" err="1"/>
              <a:t>suscipit</a:t>
            </a:r>
            <a:r>
              <a:rPr lang="en-US"/>
              <a:t> </a:t>
            </a:r>
            <a:r>
              <a:rPr lang="en-US" err="1"/>
              <a:t>tellus</a:t>
            </a:r>
            <a:r>
              <a:rPr lang="en-US"/>
              <a:t>. Cras </a:t>
            </a:r>
            <a:r>
              <a:rPr lang="en-US" err="1"/>
              <a:t>elementum</a:t>
            </a:r>
            <a:r>
              <a:rPr lang="en-US"/>
              <a:t> lorem sed </a:t>
            </a:r>
            <a:r>
              <a:rPr lang="en-US" err="1"/>
              <a:t>tellus</a:t>
            </a:r>
            <a:r>
              <a:rPr lang="en-US"/>
              <a:t> </a:t>
            </a:r>
            <a:r>
              <a:rPr lang="en-US" err="1"/>
              <a:t>imperdiet</a:t>
            </a:r>
            <a:r>
              <a:rPr lang="en-US"/>
              <a:t>, ac maximus ante </a:t>
            </a:r>
            <a:r>
              <a:rPr lang="en-US" err="1"/>
              <a:t>porttitor</a:t>
            </a:r>
            <a:r>
              <a:rPr lang="en-US"/>
              <a:t>. Ut semper vitae </a:t>
            </a:r>
            <a:r>
              <a:rPr lang="en-US" err="1"/>
              <a:t>tellus</a:t>
            </a:r>
            <a:r>
              <a:rPr lang="en-US"/>
              <a:t> ac pharetra. Aenean </a:t>
            </a:r>
            <a:r>
              <a:rPr lang="en-US" err="1"/>
              <a:t>quam</a:t>
            </a:r>
            <a:r>
              <a:rPr lang="en-US"/>
              <a:t> nisi, </a:t>
            </a:r>
            <a:r>
              <a:rPr lang="en-US" err="1"/>
              <a:t>rhoncus</a:t>
            </a:r>
            <a:r>
              <a:rPr lang="en-US"/>
              <a:t> </a:t>
            </a:r>
            <a:r>
              <a:rPr lang="en-US" err="1"/>
              <a:t>eget</a:t>
            </a:r>
            <a:r>
              <a:rPr lang="en-US"/>
              <a:t> libero </a:t>
            </a:r>
            <a:r>
              <a:rPr lang="en-US" err="1"/>
              <a:t>quis</a:t>
            </a:r>
            <a:r>
              <a:rPr lang="en-US"/>
              <a:t>, vestibulum </a:t>
            </a:r>
            <a:r>
              <a:rPr lang="en-US" err="1"/>
              <a:t>elementum</a:t>
            </a:r>
            <a:r>
              <a:rPr lang="en-US"/>
              <a:t> </a:t>
            </a:r>
            <a:r>
              <a:rPr lang="en-US" err="1"/>
              <a:t>massa</a:t>
            </a:r>
            <a:r>
              <a:rPr lang="en-US"/>
              <a:t>. Maecenas </a:t>
            </a:r>
            <a:r>
              <a:rPr lang="en-US" err="1"/>
              <a:t>imperdiet</a:t>
            </a:r>
            <a:r>
              <a:rPr lang="en-US"/>
              <a:t> </a:t>
            </a:r>
            <a:r>
              <a:rPr lang="en-US" err="1"/>
              <a:t>volutpat</a:t>
            </a:r>
            <a:r>
              <a:rPr lang="en-US"/>
              <a:t> </a:t>
            </a:r>
            <a:r>
              <a:rPr lang="en-US" err="1"/>
              <a:t>erat</a:t>
            </a:r>
            <a:r>
              <a:rPr lang="en-US"/>
              <a:t>, </a:t>
            </a:r>
            <a:r>
              <a:rPr lang="en-US" err="1"/>
              <a:t>eu</a:t>
            </a:r>
            <a:r>
              <a:rPr lang="en-US"/>
              <a:t> </a:t>
            </a:r>
            <a:r>
              <a:rPr lang="en-US" err="1"/>
              <a:t>iaculis</a:t>
            </a:r>
            <a:r>
              <a:rPr lang="en-US"/>
              <a:t> </a:t>
            </a:r>
            <a:r>
              <a:rPr lang="en-US" err="1"/>
              <a:t>orci</a:t>
            </a:r>
            <a:r>
              <a:rPr lang="en-US"/>
              <a:t> fermentum non.</a:t>
            </a:r>
          </a:p>
          <a:p>
            <a:pPr lvl="0"/>
            <a:endParaRPr lang="en-US"/>
          </a:p>
          <a:p>
            <a:pPr lvl="0"/>
            <a:endParaRPr lang="en-US"/>
          </a:p>
          <a:p>
            <a:pPr lvl="0"/>
            <a:endParaRPr lang="en-US"/>
          </a:p>
          <a:p>
            <a:pPr lvl="0"/>
            <a:endParaRPr lang="en-US"/>
          </a:p>
          <a:p>
            <a:pPr lvl="0"/>
            <a:endParaRPr lang="en-US"/>
          </a:p>
          <a:p>
            <a:pPr marL="228600" marR="0" lvl="0" indent="-203200" algn="l" defTabSz="60960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a:t>Aenean </a:t>
            </a:r>
            <a:r>
              <a:rPr lang="en-US" err="1"/>
              <a:t>facilisis</a:t>
            </a:r>
            <a:r>
              <a:rPr lang="en-US"/>
              <a:t> </a:t>
            </a:r>
            <a:r>
              <a:rPr lang="en-US" err="1"/>
              <a:t>augue</a:t>
            </a:r>
            <a:r>
              <a:rPr lang="en-US"/>
              <a:t> </a:t>
            </a:r>
            <a:r>
              <a:rPr lang="en-US" err="1"/>
              <a:t>rutrum</a:t>
            </a:r>
            <a:r>
              <a:rPr lang="en-US"/>
              <a:t>, </a:t>
            </a:r>
            <a:r>
              <a:rPr lang="en-US" err="1"/>
              <a:t>pellentesque</a:t>
            </a:r>
            <a:r>
              <a:rPr lang="en-US"/>
              <a:t> </a:t>
            </a:r>
            <a:r>
              <a:rPr lang="en-US" err="1"/>
              <a:t>metus</a:t>
            </a:r>
            <a:r>
              <a:rPr lang="en-US"/>
              <a:t> vitae, </a:t>
            </a:r>
            <a:r>
              <a:rPr lang="en-US" err="1"/>
              <a:t>suscipit</a:t>
            </a:r>
            <a:r>
              <a:rPr lang="en-US"/>
              <a:t> </a:t>
            </a:r>
            <a:r>
              <a:rPr lang="en-US" err="1"/>
              <a:t>tellus</a:t>
            </a:r>
            <a:r>
              <a:rPr lang="en-US"/>
              <a:t>. Cras </a:t>
            </a:r>
            <a:r>
              <a:rPr lang="en-US" err="1"/>
              <a:t>elementum</a:t>
            </a:r>
            <a:r>
              <a:rPr lang="en-US"/>
              <a:t> lorem sed </a:t>
            </a:r>
            <a:r>
              <a:rPr lang="en-US" err="1"/>
              <a:t>tellus</a:t>
            </a:r>
            <a:r>
              <a:rPr lang="en-US"/>
              <a:t> </a:t>
            </a:r>
            <a:r>
              <a:rPr lang="en-US" err="1"/>
              <a:t>imperdiet</a:t>
            </a:r>
            <a:r>
              <a:rPr lang="en-US"/>
              <a:t>, ac maximus ante </a:t>
            </a:r>
            <a:r>
              <a:rPr lang="en-US" err="1"/>
              <a:t>porttitor</a:t>
            </a:r>
            <a:r>
              <a:rPr lang="en-US"/>
              <a:t>. Ut semper vitae </a:t>
            </a:r>
            <a:r>
              <a:rPr lang="en-US" err="1"/>
              <a:t>tellus</a:t>
            </a:r>
            <a:r>
              <a:rPr lang="en-US"/>
              <a:t> ac pharetra. Aenean </a:t>
            </a:r>
            <a:r>
              <a:rPr lang="en-US" err="1"/>
              <a:t>quam</a:t>
            </a:r>
            <a:r>
              <a:rPr lang="en-US"/>
              <a:t> nisi, </a:t>
            </a:r>
            <a:r>
              <a:rPr lang="en-US" err="1"/>
              <a:t>rhoncus</a:t>
            </a:r>
            <a:r>
              <a:rPr lang="en-US"/>
              <a:t> </a:t>
            </a:r>
            <a:r>
              <a:rPr lang="en-US" err="1"/>
              <a:t>eget</a:t>
            </a:r>
            <a:r>
              <a:rPr lang="en-US"/>
              <a:t> libero </a:t>
            </a:r>
            <a:r>
              <a:rPr lang="en-US" err="1"/>
              <a:t>quis</a:t>
            </a:r>
            <a:r>
              <a:rPr lang="en-US"/>
              <a:t>, vestibulum </a:t>
            </a:r>
            <a:r>
              <a:rPr lang="en-US" err="1"/>
              <a:t>elementum</a:t>
            </a:r>
            <a:r>
              <a:rPr lang="en-US"/>
              <a:t> </a:t>
            </a:r>
            <a:r>
              <a:rPr lang="en-US" err="1"/>
              <a:t>massa</a:t>
            </a:r>
            <a:r>
              <a:rPr lang="en-US"/>
              <a:t>. Maecenas </a:t>
            </a:r>
            <a:r>
              <a:rPr lang="en-US" err="1"/>
              <a:t>imperdiet</a:t>
            </a:r>
            <a:r>
              <a:rPr lang="en-US"/>
              <a:t> </a:t>
            </a:r>
            <a:r>
              <a:rPr lang="en-US" err="1"/>
              <a:t>volutpat</a:t>
            </a:r>
            <a:r>
              <a:rPr lang="en-US"/>
              <a:t> </a:t>
            </a:r>
            <a:r>
              <a:rPr lang="en-US" err="1"/>
              <a:t>erat</a:t>
            </a:r>
            <a:r>
              <a:rPr lang="en-US"/>
              <a:t>, </a:t>
            </a:r>
            <a:r>
              <a:rPr lang="en-US" err="1"/>
              <a:t>eu</a:t>
            </a:r>
            <a:r>
              <a:rPr lang="en-US"/>
              <a:t> </a:t>
            </a:r>
            <a:r>
              <a:rPr lang="en-US" err="1"/>
              <a:t>iaculis</a:t>
            </a:r>
            <a:r>
              <a:rPr lang="en-US"/>
              <a:t> </a:t>
            </a:r>
            <a:r>
              <a:rPr lang="en-US" err="1"/>
              <a:t>orci</a:t>
            </a:r>
            <a:r>
              <a:rPr lang="en-US"/>
              <a:t> fermentum non.</a:t>
            </a:r>
          </a:p>
          <a:p>
            <a:pPr lvl="1"/>
            <a:r>
              <a:rPr lang="en-US"/>
              <a:t>Vestibulum </a:t>
            </a:r>
            <a:r>
              <a:rPr lang="en-US" err="1"/>
              <a:t>molestie</a:t>
            </a:r>
            <a:r>
              <a:rPr lang="en-US"/>
              <a:t>, </a:t>
            </a:r>
            <a:r>
              <a:rPr lang="en-US" err="1"/>
              <a:t>est</a:t>
            </a:r>
            <a:r>
              <a:rPr lang="en-US"/>
              <a:t> ac auctor </a:t>
            </a:r>
            <a:r>
              <a:rPr lang="en-US" err="1"/>
              <a:t>consectetur</a:t>
            </a:r>
            <a:r>
              <a:rPr lang="en-US"/>
              <a:t>, magna ipsum fermentum </a:t>
            </a:r>
            <a:r>
              <a:rPr lang="en-US" err="1"/>
              <a:t>nunc</a:t>
            </a:r>
            <a:r>
              <a:rPr lang="en-US"/>
              <a:t>, </a:t>
            </a:r>
            <a:r>
              <a:rPr lang="en-US" err="1"/>
              <a:t>nec</a:t>
            </a:r>
            <a:r>
              <a:rPr lang="en-US"/>
              <a:t> convallis </a:t>
            </a:r>
            <a:r>
              <a:rPr lang="en-US" err="1"/>
              <a:t>sapien</a:t>
            </a:r>
            <a:r>
              <a:rPr lang="en-US"/>
              <a:t> </a:t>
            </a:r>
            <a:r>
              <a:rPr lang="en-US" err="1"/>
              <a:t>purus</a:t>
            </a:r>
            <a:r>
              <a:rPr lang="en-US"/>
              <a:t> in magna. </a:t>
            </a:r>
          </a:p>
          <a:p>
            <a:pPr lvl="1"/>
            <a:r>
              <a:rPr lang="en-US"/>
              <a:t>Maecenas </a:t>
            </a:r>
            <a:r>
              <a:rPr lang="en-US" err="1"/>
              <a:t>massa</a:t>
            </a:r>
            <a:r>
              <a:rPr lang="en-US"/>
              <a:t> </a:t>
            </a:r>
            <a:r>
              <a:rPr lang="en-US" err="1"/>
              <a:t>turpis</a:t>
            </a:r>
            <a:r>
              <a:rPr lang="en-US"/>
              <a:t>, </a:t>
            </a:r>
            <a:r>
              <a:rPr lang="en-US" err="1"/>
              <a:t>luctus</a:t>
            </a:r>
            <a:r>
              <a:rPr lang="en-US"/>
              <a:t> vitae </a:t>
            </a:r>
            <a:r>
              <a:rPr lang="en-US" err="1"/>
              <a:t>purus</a:t>
            </a:r>
            <a:r>
              <a:rPr lang="en-US"/>
              <a:t> </a:t>
            </a:r>
            <a:r>
              <a:rPr lang="en-US" err="1"/>
              <a:t>quis</a:t>
            </a:r>
            <a:r>
              <a:rPr lang="en-US"/>
              <a:t>, </a:t>
            </a:r>
            <a:r>
              <a:rPr lang="en-US" err="1"/>
              <a:t>vehicula</a:t>
            </a:r>
            <a:r>
              <a:rPr lang="en-US"/>
              <a:t> </a:t>
            </a:r>
            <a:r>
              <a:rPr lang="en-US" err="1"/>
              <a:t>accumsan</a:t>
            </a:r>
            <a:r>
              <a:rPr lang="en-US"/>
              <a:t> </a:t>
            </a:r>
            <a:r>
              <a:rPr lang="en-US" err="1"/>
              <a:t>purus</a:t>
            </a:r>
            <a:r>
              <a:rPr lang="en-US"/>
              <a:t>. Donec </a:t>
            </a:r>
            <a:r>
              <a:rPr lang="en-US" err="1"/>
              <a:t>eget</a:t>
            </a:r>
            <a:r>
              <a:rPr lang="en-US"/>
              <a:t> </a:t>
            </a:r>
            <a:r>
              <a:rPr lang="en-US" err="1"/>
              <a:t>quam</a:t>
            </a:r>
            <a:r>
              <a:rPr lang="en-US"/>
              <a:t> </a:t>
            </a:r>
            <a:r>
              <a:rPr lang="en-US" err="1"/>
              <a:t>fringilla</a:t>
            </a:r>
            <a:r>
              <a:rPr lang="en-US"/>
              <a:t>, </a:t>
            </a:r>
            <a:r>
              <a:rPr lang="en-US" err="1"/>
              <a:t>laoreet</a:t>
            </a:r>
            <a:r>
              <a:rPr lang="en-US"/>
              <a:t> </a:t>
            </a:r>
            <a:r>
              <a:rPr lang="en-US" err="1"/>
              <a:t>neque</a:t>
            </a:r>
            <a:r>
              <a:rPr lang="en-US"/>
              <a:t> vel, </a:t>
            </a:r>
            <a:r>
              <a:rPr lang="en-US" err="1"/>
              <a:t>eleifend</a:t>
            </a:r>
            <a:r>
              <a:rPr lang="en-US"/>
              <a:t> </a:t>
            </a:r>
            <a:r>
              <a:rPr lang="en-US" err="1"/>
              <a:t>leo</a:t>
            </a:r>
            <a:r>
              <a:rPr lang="en-US"/>
              <a:t>. </a:t>
            </a:r>
            <a:r>
              <a:rPr lang="en-US" err="1"/>
              <a:t>Fusce</a:t>
            </a:r>
            <a:r>
              <a:rPr lang="en-US"/>
              <a:t> </a:t>
            </a:r>
            <a:r>
              <a:rPr lang="en-US" err="1"/>
              <a:t>ut</a:t>
            </a:r>
            <a:r>
              <a:rPr lang="en-US"/>
              <a:t> dolor </a:t>
            </a:r>
            <a:r>
              <a:rPr lang="en-US" err="1"/>
              <a:t>ut</a:t>
            </a:r>
            <a:r>
              <a:rPr lang="en-US"/>
              <a:t> </a:t>
            </a:r>
            <a:r>
              <a:rPr lang="en-US" err="1"/>
              <a:t>tellus</a:t>
            </a:r>
            <a:r>
              <a:rPr lang="en-US"/>
              <a:t> vestibulum </a:t>
            </a:r>
            <a:r>
              <a:rPr lang="en-US" err="1"/>
              <a:t>finibus</a:t>
            </a:r>
            <a:r>
              <a:rPr lang="en-US"/>
              <a:t>. </a:t>
            </a:r>
          </a:p>
          <a:p>
            <a:pPr lvl="1"/>
            <a:r>
              <a:rPr lang="en-US"/>
              <a:t>Donec </a:t>
            </a:r>
            <a:r>
              <a:rPr lang="en-US" err="1"/>
              <a:t>condimentum</a:t>
            </a:r>
            <a:r>
              <a:rPr lang="en-US"/>
              <a:t> tempus </a:t>
            </a:r>
            <a:r>
              <a:rPr lang="en-US" err="1"/>
              <a:t>hendrerit</a:t>
            </a:r>
            <a:r>
              <a:rPr lang="en-US"/>
              <a:t>. </a:t>
            </a:r>
            <a:r>
              <a:rPr lang="en-US" err="1"/>
              <a:t>Quisque</a:t>
            </a:r>
            <a:r>
              <a:rPr lang="en-US"/>
              <a:t> lacinia </a:t>
            </a:r>
            <a:r>
              <a:rPr lang="en-US" err="1"/>
              <a:t>risus</a:t>
            </a:r>
            <a:r>
              <a:rPr lang="en-US"/>
              <a:t> vel </a:t>
            </a:r>
            <a:r>
              <a:rPr lang="en-US" err="1"/>
              <a:t>congue</a:t>
            </a:r>
            <a:r>
              <a:rPr lang="en-US"/>
              <a:t> </a:t>
            </a:r>
            <a:r>
              <a:rPr lang="en-US" err="1"/>
              <a:t>rhoncus</a:t>
            </a:r>
            <a:r>
              <a:rPr lang="en-US"/>
              <a:t>. Donec </a:t>
            </a:r>
            <a:r>
              <a:rPr lang="en-US" err="1"/>
              <a:t>nec</a:t>
            </a:r>
            <a:r>
              <a:rPr lang="en-US"/>
              <a:t> </a:t>
            </a:r>
            <a:r>
              <a:rPr lang="en-US" err="1"/>
              <a:t>nunc</a:t>
            </a:r>
            <a:r>
              <a:rPr lang="en-US"/>
              <a:t> non </a:t>
            </a:r>
            <a:r>
              <a:rPr lang="en-US" err="1"/>
              <a:t>nibh</a:t>
            </a:r>
            <a:r>
              <a:rPr lang="en-US"/>
              <a:t> </a:t>
            </a:r>
            <a:r>
              <a:rPr lang="en-US" err="1"/>
              <a:t>rhoncus</a:t>
            </a:r>
            <a:r>
              <a:rPr lang="en-US"/>
              <a:t> </a:t>
            </a:r>
            <a:r>
              <a:rPr lang="en-US" err="1"/>
              <a:t>faucibus</a:t>
            </a:r>
            <a:r>
              <a:rPr lang="en-US"/>
              <a:t>. Aenean </a:t>
            </a:r>
            <a:r>
              <a:rPr lang="en-US" err="1"/>
              <a:t>aliquet</a:t>
            </a:r>
            <a:r>
              <a:rPr lang="en-US"/>
              <a:t> maximus ipsum.</a:t>
            </a:r>
          </a:p>
          <a:p>
            <a:pPr lvl="0"/>
            <a:endParaRPr lang="en-US"/>
          </a:p>
          <a:p>
            <a:pPr lvl="0"/>
            <a:endParaRPr lang="en-US"/>
          </a:p>
        </p:txBody>
      </p:sp>
      <p:sp>
        <p:nvSpPr>
          <p:cNvPr id="6" name="Text Placeholder 3">
            <a:extLst>
              <a:ext uri="{FF2B5EF4-FFF2-40B4-BE49-F238E27FC236}">
                <a16:creationId xmlns:a16="http://schemas.microsoft.com/office/drawing/2014/main" id="{24BA22E7-0466-5241-A319-D68643E0E535}"/>
              </a:ext>
            </a:extLst>
          </p:cNvPr>
          <p:cNvSpPr>
            <a:spLocks noGrp="1"/>
          </p:cNvSpPr>
          <p:nvPr>
            <p:ph type="body" sz="quarter" idx="11" hasCustomPrompt="1"/>
          </p:nvPr>
        </p:nvSpPr>
        <p:spPr>
          <a:xfrm>
            <a:off x="427037" y="757314"/>
            <a:ext cx="10942370" cy="286376"/>
          </a:xfrm>
          <a:prstGeom prst="rect">
            <a:avLst/>
          </a:prstGeom>
        </p:spPr>
        <p:txBody>
          <a:bodyPr>
            <a:normAutofit/>
          </a:bodyPr>
          <a:lstStyle>
            <a:lvl1pPr marL="0">
              <a:buNone/>
              <a:defRPr sz="1800" b="0" i="0">
                <a:solidFill>
                  <a:srgbClr val="004A86"/>
                </a:solidFill>
                <a:latin typeface="IntelOne Display Regular" panose="020B0503020203020204" pitchFamily="34" charset="77"/>
              </a:defRPr>
            </a:lvl1pPr>
          </a:lstStyle>
          <a:p>
            <a:pPr lvl="0"/>
            <a:r>
              <a:rPr lang="en-US"/>
              <a:t>18 </a:t>
            </a:r>
            <a:r>
              <a:rPr lang="en-US" err="1"/>
              <a:t>pt</a:t>
            </a:r>
            <a:r>
              <a:rPr lang="en-US"/>
              <a:t> </a:t>
            </a:r>
            <a:r>
              <a:rPr lang="en-US" err="1"/>
              <a:t>IntelOne</a:t>
            </a:r>
            <a:r>
              <a:rPr lang="en-US"/>
              <a:t> Display Subtitle here</a:t>
            </a:r>
          </a:p>
        </p:txBody>
      </p:sp>
      <p:sp>
        <p:nvSpPr>
          <p:cNvPr id="5" name="Text Placeholder 3">
            <a:extLst>
              <a:ext uri="{FF2B5EF4-FFF2-40B4-BE49-F238E27FC236}">
                <a16:creationId xmlns:a16="http://schemas.microsoft.com/office/drawing/2014/main" id="{C94DE73E-4138-DC4E-8B7C-4EC7E7E7BD4F}"/>
              </a:ext>
            </a:extLst>
          </p:cNvPr>
          <p:cNvSpPr>
            <a:spLocks noGrp="1"/>
          </p:cNvSpPr>
          <p:nvPr>
            <p:ph type="body" sz="quarter" idx="10" hasCustomPrompt="1"/>
          </p:nvPr>
        </p:nvSpPr>
        <p:spPr>
          <a:xfrm>
            <a:off x="427037" y="277148"/>
            <a:ext cx="10942370" cy="430887"/>
          </a:xfrm>
          <a:prstGeom prst="rect">
            <a:avLst/>
          </a:prstGeom>
        </p:spPr>
        <p:txBody>
          <a:bodyPr>
            <a:noAutofit/>
          </a:bodyPr>
          <a:lstStyle>
            <a:lvl1pPr marL="0">
              <a:buNone/>
              <a:defRPr b="0" i="0">
                <a:latin typeface="IntelOne Display Light" panose="020B0403020203020204" pitchFamily="34" charset="77"/>
              </a:defRPr>
            </a:lvl1pPr>
          </a:lstStyle>
          <a:p>
            <a:pPr lvl="0"/>
            <a:r>
              <a:rPr lang="en-US"/>
              <a:t>Latest Updates</a:t>
            </a:r>
          </a:p>
        </p:txBody>
      </p:sp>
    </p:spTree>
    <p:extLst>
      <p:ext uri="{BB962C8B-B14F-4D97-AF65-F5344CB8AC3E}">
        <p14:creationId xmlns:p14="http://schemas.microsoft.com/office/powerpoint/2010/main" val="95962773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_Blue Section Brea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46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Divider Slide">
    <p:bg>
      <p:bgPr>
        <a:gradFill>
          <a:gsLst>
            <a:gs pos="0">
              <a:srgbClr val="005B85"/>
            </a:gs>
            <a:gs pos="88000">
              <a:srgbClr val="003750"/>
            </a:gs>
          </a:gsLst>
          <a:lin ang="5400000" scaled="0"/>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5EA6543-0D22-4495-95D4-6B09BD7AC1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5013" y="6402987"/>
            <a:ext cx="455013" cy="455013"/>
          </a:xfrm>
          <a:prstGeom prst="rect">
            <a:avLst/>
          </a:prstGeom>
        </p:spPr>
      </p:pic>
      <p:grpSp>
        <p:nvGrpSpPr>
          <p:cNvPr id="6" name="Group 5">
            <a:extLst>
              <a:ext uri="{FF2B5EF4-FFF2-40B4-BE49-F238E27FC236}">
                <a16:creationId xmlns:a16="http://schemas.microsoft.com/office/drawing/2014/main" id="{ED936A79-5A96-4A2E-85FD-A45DD6DFF9F1}"/>
              </a:ext>
            </a:extLst>
          </p:cNvPr>
          <p:cNvGrpSpPr/>
          <p:nvPr userDrawn="1"/>
        </p:nvGrpSpPr>
        <p:grpSpPr>
          <a:xfrm>
            <a:off x="0" y="1357754"/>
            <a:ext cx="1715001" cy="1715001"/>
            <a:chOff x="-22650" y="0"/>
            <a:chExt cx="2247317" cy="2247317"/>
          </a:xfrm>
          <a:solidFill>
            <a:srgbClr val="EA6015"/>
          </a:solidFill>
        </p:grpSpPr>
        <p:sp>
          <p:nvSpPr>
            <p:cNvPr id="7" name="Rectangle 6">
              <a:extLst>
                <a:ext uri="{FF2B5EF4-FFF2-40B4-BE49-F238E27FC236}">
                  <a16:creationId xmlns:a16="http://schemas.microsoft.com/office/drawing/2014/main" id="{A881ABC9-2D51-4D43-93D9-80AF1A5E61B2}"/>
                </a:ext>
              </a:extLst>
            </p:cNvPr>
            <p:cNvSpPr/>
            <p:nvPr/>
          </p:nvSpPr>
          <p:spPr>
            <a:xfrm>
              <a:off x="-22650" y="0"/>
              <a:ext cx="1540462" cy="1540462"/>
            </a:xfrm>
            <a:prstGeom prst="rect">
              <a:avLst/>
            </a:prstGeom>
            <a:solidFill>
              <a:srgbClr val="FE56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B2CF7EDF-9D1B-4F65-B43B-3D961F57DD29}"/>
                </a:ext>
              </a:extLst>
            </p:cNvPr>
            <p:cNvSpPr/>
            <p:nvPr/>
          </p:nvSpPr>
          <p:spPr>
            <a:xfrm>
              <a:off x="1517812" y="1540462"/>
              <a:ext cx="706855" cy="706855"/>
            </a:xfrm>
            <a:prstGeom prst="rect">
              <a:avLst/>
            </a:prstGeom>
            <a:solidFill>
              <a:srgbClr val="FEB6B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0" name="Graphic 9">
            <a:extLst>
              <a:ext uri="{FF2B5EF4-FFF2-40B4-BE49-F238E27FC236}">
                <a16:creationId xmlns:a16="http://schemas.microsoft.com/office/drawing/2014/main" id="{E00EBC6A-4F95-4167-B74E-FF3EB6CCF36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10391" y="5665572"/>
            <a:ext cx="2441045" cy="1192428"/>
          </a:xfrm>
          <a:prstGeom prst="rect">
            <a:avLst/>
          </a:prstGeom>
        </p:spPr>
      </p:pic>
      <p:sp>
        <p:nvSpPr>
          <p:cNvPr id="11" name="Title Text">
            <a:extLst>
              <a:ext uri="{FF2B5EF4-FFF2-40B4-BE49-F238E27FC236}">
                <a16:creationId xmlns:a16="http://schemas.microsoft.com/office/drawing/2014/main" id="{8668FB84-1937-4E1B-A619-90591318B851}"/>
              </a:ext>
            </a:extLst>
          </p:cNvPr>
          <p:cNvSpPr txBox="1">
            <a:spLocks noGrp="1"/>
          </p:cNvSpPr>
          <p:nvPr>
            <p:ph type="title" hasCustomPrompt="1"/>
          </p:nvPr>
        </p:nvSpPr>
        <p:spPr>
          <a:xfrm>
            <a:off x="1844013" y="2476271"/>
            <a:ext cx="9144000" cy="7719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chorCtr="0">
            <a:noAutofit/>
          </a:bodyPr>
          <a:lstStyle>
            <a:lvl1pPr>
              <a:defRPr sz="6000">
                <a:solidFill>
                  <a:schemeClr val="bg1"/>
                </a:solidFill>
                <a:latin typeface="+mj-lt"/>
              </a:defRPr>
            </a:lvl1pPr>
          </a:lstStyle>
          <a:p>
            <a:r>
              <a:rPr lang="en-US"/>
              <a:t>Divider</a:t>
            </a:r>
            <a:endParaRPr/>
          </a:p>
        </p:txBody>
      </p:sp>
      <p:sp>
        <p:nvSpPr>
          <p:cNvPr id="12" name="Text Placeholder 6">
            <a:extLst>
              <a:ext uri="{FF2B5EF4-FFF2-40B4-BE49-F238E27FC236}">
                <a16:creationId xmlns:a16="http://schemas.microsoft.com/office/drawing/2014/main" id="{C53C4F3F-E01A-4A8B-8309-C26C23264148}"/>
              </a:ext>
            </a:extLst>
          </p:cNvPr>
          <p:cNvSpPr>
            <a:spLocks noGrp="1"/>
          </p:cNvSpPr>
          <p:nvPr>
            <p:ph type="body" sz="quarter" idx="27" hasCustomPrompt="1"/>
          </p:nvPr>
        </p:nvSpPr>
        <p:spPr>
          <a:xfrm>
            <a:off x="1833361" y="3381302"/>
            <a:ext cx="9144000" cy="662191"/>
          </a:xfrm>
          <a:prstGeom prst="rect">
            <a:avLst/>
          </a:prstGeom>
        </p:spPr>
        <p:txBody>
          <a:bodyPr anchor="b">
            <a:noAutofit/>
          </a:bodyPr>
          <a:lstStyle>
            <a:lvl1pPr marL="0" indent="0">
              <a:buNone/>
              <a:defRPr sz="2400" b="0" i="0">
                <a:solidFill>
                  <a:schemeClr val="accent2"/>
                </a:solidFill>
                <a:latin typeface="IntelOne Display Medium" panose="020B0703020203020204" pitchFamily="34" charset="0"/>
                <a:ea typeface="Intel Clear" panose="020B0604020203020204" pitchFamily="34" charset="0"/>
                <a:cs typeface="Intel Clear" panose="020B0604020203020204" pitchFamily="34" charset="0"/>
              </a:defRPr>
            </a:lvl1pPr>
          </a:lstStyle>
          <a:p>
            <a:r>
              <a:rPr lang="en-US"/>
              <a:t>Sub Header</a:t>
            </a:r>
          </a:p>
        </p:txBody>
      </p:sp>
    </p:spTree>
    <p:extLst>
      <p:ext uri="{BB962C8B-B14F-4D97-AF65-F5344CB8AC3E}">
        <p14:creationId xmlns:p14="http://schemas.microsoft.com/office/powerpoint/2010/main" val="9932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2"/>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4"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2"/>
            <a:ext cx="11022013" cy="438151"/>
          </a:xfrm>
        </p:spPr>
        <p:txBody>
          <a:bodyPr/>
          <a:lstStyle>
            <a:lvl1pPr marL="0" indent="0">
              <a:buNone/>
              <a:defRPr>
                <a:solidFill>
                  <a:schemeClr val="accent2"/>
                </a:solidFill>
                <a:latin typeface="+mn-lt"/>
              </a:defRPr>
            </a:lvl1pPr>
            <a:lvl2pPr marL="228594" indent="0">
              <a:buNone/>
              <a:defRPr/>
            </a:lvl2pPr>
          </a:lstStyle>
          <a:p>
            <a:pPr lvl="0"/>
            <a:r>
              <a:rPr lang="en-US"/>
              <a:t>Click to edit Master text styles</a:t>
            </a:r>
          </a:p>
        </p:txBody>
      </p:sp>
    </p:spTree>
    <p:extLst>
      <p:ext uri="{BB962C8B-B14F-4D97-AF65-F5344CB8AC3E}">
        <p14:creationId xmlns:p14="http://schemas.microsoft.com/office/powerpoint/2010/main" val="354382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1" y="571501"/>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2583408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Sub &amp; 2 Content Colum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2427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D8778-CA76-42FE-9F8D-4525E03E0875}"/>
              </a:ext>
            </a:extLst>
          </p:cNvPr>
          <p:cNvSpPr>
            <a:spLocks noGrp="1"/>
          </p:cNvSpPr>
          <p:nvPr>
            <p:ph type="title"/>
          </p:nvPr>
        </p:nvSpPr>
        <p:spPr>
          <a:xfrm>
            <a:off x="607484" y="413507"/>
            <a:ext cx="10972800" cy="1158240"/>
          </a:xfrm>
          <a:prstGeom prst="rect">
            <a:avLst/>
          </a:prstGeom>
        </p:spPr>
        <p:txBody>
          <a:bodyPr vert="horz" lIns="0" tIns="0" rIns="0" bIns="0" rtlCol="0" anchor="ctr" anchorCtr="0">
            <a:noAutofit/>
          </a:bodyPr>
          <a:lstStyle/>
          <a:p>
            <a:r>
              <a:rPr lang="en-US"/>
              <a:t>Intel Clear Headline</a:t>
            </a:r>
          </a:p>
        </p:txBody>
      </p:sp>
      <p:sp>
        <p:nvSpPr>
          <p:cNvPr id="3" name="Text Placeholder 2">
            <a:extLst>
              <a:ext uri="{FF2B5EF4-FFF2-40B4-BE49-F238E27FC236}">
                <a16:creationId xmlns:a16="http://schemas.microsoft.com/office/drawing/2014/main" id="{60844A6E-3A04-4A3C-A4BD-E0FCEBF071A8}"/>
              </a:ext>
            </a:extLst>
          </p:cNvPr>
          <p:cNvSpPr>
            <a:spLocks noGrp="1"/>
          </p:cNvSpPr>
          <p:nvPr>
            <p:ph idx="1"/>
          </p:nvPr>
        </p:nvSpPr>
        <p:spPr>
          <a:xfrm>
            <a:off x="607484" y="1604434"/>
            <a:ext cx="10970683" cy="4567767"/>
          </a:xfrm>
          <a:prstGeom prst="rect">
            <a:avLst/>
          </a:prstGeom>
        </p:spPr>
        <p:txBody>
          <a:bodyPr vert="horz" lIns="0" tIns="0" rIns="0" bIns="0" rtlCol="0">
            <a:noAutofit/>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21649744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0448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0512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68269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62631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94300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2072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chor="b">
            <a:normAutofit/>
          </a:bodyPr>
          <a:lstStyle>
            <a:lvl1pPr>
              <a:defRPr sz="3600"/>
            </a:lvl1pPr>
          </a:lstStyle>
          <a:p>
            <a:r>
              <a:rPr lang="en-US"/>
              <a:t>Click to edit Master title style</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2400">
                <a:solidFill>
                  <a:schemeClr val="accent1"/>
                </a:solidFill>
                <a:latin typeface="+mj-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420846"/>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4189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87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r>
              <a:rPr lang="en-US"/>
              <a:t>Click icon to add picture</a:t>
            </a:r>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r>
              <a:rPr lang="en-US"/>
              <a:t>Click icon to add picture</a:t>
            </a:r>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3503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r>
              <a:rPr lang="en-US"/>
              <a:t>Click icon to add picture</a:t>
            </a:r>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27360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r>
              <a:rPr lang="en-US"/>
              <a:t>Click icon to add picture</a:t>
            </a:r>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26100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4774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1481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384473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680995965"/>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5107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71801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8351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l" defTabSz="1219169" rtl="0" eaLnBrk="1" fontAlgn="auto" latinLnBrk="0" hangingPunct="0">
              <a:lnSpc>
                <a:spcPct val="90000"/>
              </a:lnSpc>
              <a:spcBef>
                <a:spcPts val="2250"/>
              </a:spcBef>
              <a:spcAft>
                <a:spcPts val="0"/>
              </a:spcAft>
              <a:buClrTx/>
              <a:buSzTx/>
              <a:buFontTx/>
              <a:buNone/>
              <a:tabLst/>
              <a:defRPr/>
            </a:pPr>
            <a:fld id="{67DC8105-2664-43AC-8012-22BA43D6F3C9}" type="slidenum">
              <a:rPr kumimoji="0" lang="en-US" sz="2400" b="0" i="0" u="none" strike="noStrike" kern="0" cap="none" spc="0" normalizeH="0" baseline="0" noProof="0" smtClean="0">
                <a:ln>
                  <a:noFill/>
                </a:ln>
                <a:solidFill>
                  <a:srgbClr val="000000"/>
                </a:solidFill>
                <a:effectLst/>
                <a:uLnTx/>
                <a:uFillTx/>
                <a:latin typeface="Intel Clear"/>
                <a:sym typeface="Helvetica Neue"/>
              </a:rPr>
              <a:pPr marL="0" marR="0" lvl="0" indent="0" algn="l" defTabSz="1219169" rtl="0" eaLnBrk="1" fontAlgn="auto" latinLnBrk="0" hangingPunct="0">
                <a:lnSpc>
                  <a:spcPct val="90000"/>
                </a:lnSpc>
                <a:spcBef>
                  <a:spcPts val="2250"/>
                </a:spcBef>
                <a:spcAft>
                  <a:spcPts val="0"/>
                </a:spcAft>
                <a:buClrTx/>
                <a:buSzTx/>
                <a:buFontTx/>
                <a:buNone/>
                <a:tabLst/>
                <a:defRPr/>
              </a:pPr>
              <a:t>‹#›</a:t>
            </a:fld>
            <a:endParaRPr kumimoji="0" lang="en-US" sz="2400" b="0" i="0" u="none" strike="noStrike" kern="0" cap="none" spc="0" normalizeH="0" baseline="0" noProof="0">
              <a:ln>
                <a:noFill/>
              </a:ln>
              <a:solidFill>
                <a:srgbClr val="000000"/>
              </a:solidFill>
              <a:effectLst/>
              <a:uLnTx/>
              <a:uFillTx/>
              <a:latin typeface="Intel Clear"/>
              <a:sym typeface="Helvetica Neue"/>
            </a:endParaRPr>
          </a:p>
        </p:txBody>
      </p:sp>
      <p:sp>
        <p:nvSpPr>
          <p:cNvPr id="3" name="Footer Placeholder 2"/>
          <p:cNvSpPr>
            <a:spLocks noGrp="1"/>
          </p:cNvSpPr>
          <p:nvPr>
            <p:ph type="ftr" sz="quarter" idx="14"/>
          </p:nvPr>
        </p:nvSpPr>
        <p:spPr/>
        <p:txBody>
          <a:bodyPr/>
          <a:lstStyle/>
          <a:p>
            <a:pPr marL="0" marR="0" lvl="0" indent="0" algn="l" defTabSz="1219169" rtl="0" eaLnBrk="1" fontAlgn="auto" latinLnBrk="0" hangingPunct="0">
              <a:lnSpc>
                <a:spcPct val="90000"/>
              </a:lnSpc>
              <a:spcBef>
                <a:spcPts val="225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Intel Clear"/>
              <a:sym typeface="Helvetica Neue"/>
            </a:endParaRP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5"/>
          </p:nvPr>
        </p:nvSpPr>
        <p:spPr>
          <a:xfrm>
            <a:off x="608013" y="1216025"/>
            <a:ext cx="10969625" cy="505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8F0E986-6AAB-4746-9025-F965B593379B}"/>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76943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607800" y="6353644"/>
            <a:ext cx="584200" cy="504357"/>
          </a:xfrm>
          <a:prstGeom prst="rect">
            <a:avLst/>
          </a:prstGeom>
          <a:noFill/>
        </p:spPr>
        <p:txBody>
          <a:bodyPr vert="horz" wrap="square" lIns="0" tIns="0" rIns="0" bIns="0" rtlCol="0" anchor="ctr">
            <a:noAutofit/>
          </a:bodyPr>
          <a:lstStyle/>
          <a:p>
            <a:pPr algn="ctr" defTabSz="913606"/>
            <a:fld id="{712E6D72-43F0-4CA1-9A6E-97516158C2EF}" type="slidenum">
              <a:rPr lang="en-US" sz="1100">
                <a:solidFill>
                  <a:prstClr val="white"/>
                </a:solidFill>
              </a:rPr>
              <a:pPr algn="ctr" defTabSz="913606"/>
              <a:t>‹#›</a:t>
            </a:fld>
            <a:endParaRPr lang="en-US" sz="1100">
              <a:solidFill>
                <a:prstClr val="white"/>
              </a:solidFill>
            </a:endParaRPr>
          </a:p>
        </p:txBody>
      </p:sp>
      <p:sp>
        <p:nvSpPr>
          <p:cNvPr id="5" name="Rectangle 4">
            <a:extLst>
              <a:ext uri="{FF2B5EF4-FFF2-40B4-BE49-F238E27FC236}">
                <a16:creationId xmlns:a16="http://schemas.microsoft.com/office/drawing/2014/main" id="{D6FCE729-3AF0-4881-8CE9-C1E3238AFAF4}"/>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41032784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5" y="1604437"/>
            <a:ext cx="10970683" cy="4567767"/>
          </a:xfrm>
        </p:spPr>
        <p:txBody>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
        <p:nvSpPr>
          <p:cNvPr id="4" name="Rectangle 3">
            <a:extLst>
              <a:ext uri="{FF2B5EF4-FFF2-40B4-BE49-F238E27FC236}">
                <a16:creationId xmlns:a16="http://schemas.microsoft.com/office/drawing/2014/main" id="{6EDF1C9F-9302-47B2-9A4F-16D9A7631BF2}"/>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4152310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98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1" y="6191832"/>
            <a:ext cx="11248101" cy="215508"/>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85" indent="-152390">
              <a:defRPr sz="1200"/>
            </a:lvl2pPr>
            <a:lvl3pPr marL="457171" indent="-152390">
              <a:defRPr sz="1200"/>
            </a:lvl3pPr>
            <a:lvl4pPr marL="685756" indent="-152390">
              <a:defRPr sz="1200"/>
            </a:lvl4pPr>
            <a:lvl5pPr marL="914340" indent="-152390">
              <a:defRPr sz="1200"/>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endParaRPr/>
          </a:p>
        </p:txBody>
      </p:sp>
    </p:spTree>
    <p:extLst>
      <p:ext uri="{BB962C8B-B14F-4D97-AF65-F5344CB8AC3E}">
        <p14:creationId xmlns:p14="http://schemas.microsoft.com/office/powerpoint/2010/main" val="84528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607484" y="411797"/>
            <a:ext cx="10972800" cy="1158240"/>
          </a:xfrm>
          <a:ln>
            <a:noFill/>
          </a:ln>
        </p:spPr>
        <p:txBody>
          <a:bodyPr vert="horz" lIns="0" tIns="0" rIns="0" bIns="0" rtlCol="0" anchor="ctr" anchorCtr="0">
            <a:noAutofit/>
          </a:bodyPr>
          <a:lstStyle>
            <a:lvl1pPr algn="ctr" defTabSz="609585" rtl="0" eaLnBrk="1" latinLnBrk="0" hangingPunct="1">
              <a:lnSpc>
                <a:spcPct val="70000"/>
              </a:lnSpc>
              <a:spcBef>
                <a:spcPct val="0"/>
              </a:spcBef>
              <a:buNone/>
              <a:defRPr lang="en-US" sz="6000" b="0" i="0" kern="1200" cap="none" spc="0" baseline="0" dirty="0">
                <a:ln w="6350">
                  <a:noFill/>
                </a:ln>
                <a:gradFill>
                  <a:gsLst>
                    <a:gs pos="0">
                      <a:schemeClr val="accent1">
                        <a:lumMod val="40000"/>
                        <a:lumOff val="60000"/>
                        <a:alpha val="37000"/>
                      </a:schemeClr>
                    </a:gs>
                    <a:gs pos="51000">
                      <a:schemeClr val="bg1"/>
                    </a:gs>
                    <a:gs pos="100000">
                      <a:schemeClr val="tx2">
                        <a:lumMod val="20000"/>
                        <a:lumOff val="80000"/>
                        <a:alpha val="54000"/>
                      </a:schemeClr>
                    </a:gs>
                  </a:gsLst>
                  <a:lin ang="2700000" scaled="0"/>
                </a:gra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en-US"/>
              <a:t>Intel Clear pro Headline</a:t>
            </a:r>
          </a:p>
        </p:txBody>
      </p:sp>
    </p:spTree>
    <p:extLst>
      <p:ext uri="{BB962C8B-B14F-4D97-AF65-F5344CB8AC3E}">
        <p14:creationId xmlns:p14="http://schemas.microsoft.com/office/powerpoint/2010/main" val="244218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87050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Large Bullet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a:lvl1pPr>
          </a:lstStyle>
          <a:p>
            <a:r>
              <a:rPr lang="en-US" err="1"/>
              <a:t>28pt</a:t>
            </a:r>
            <a:r>
              <a:rPr lang="en-US"/>
              <a:t> Intel Clear Light Headline</a:t>
            </a:r>
          </a:p>
        </p:txBody>
      </p:sp>
      <p:sp>
        <p:nvSpPr>
          <p:cNvPr id="9" name="Content Placeholder 8"/>
          <p:cNvSpPr>
            <a:spLocks noGrp="1"/>
          </p:cNvSpPr>
          <p:nvPr>
            <p:ph sz="quarter" idx="13" hasCustomPrompt="1"/>
          </p:nvPr>
        </p:nvSpPr>
        <p:spPr>
          <a:xfrm>
            <a:off x="607485" y="1604435"/>
            <a:ext cx="10970683" cy="4567767"/>
          </a:xfrm>
        </p:spPr>
        <p:txBody>
          <a:bodyPr/>
          <a:lstStyle>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4" name="TextBox 3"/>
          <p:cNvSpPr txBox="1"/>
          <p:nvPr userDrawn="1"/>
        </p:nvSpPr>
        <p:spPr>
          <a:xfrm>
            <a:off x="11607800" y="6353644"/>
            <a:ext cx="584200" cy="504357"/>
          </a:xfrm>
          <a:prstGeom prst="rect">
            <a:avLst/>
          </a:prstGeom>
          <a:noFill/>
        </p:spPr>
        <p:txBody>
          <a:bodyPr vert="horz" wrap="square" lIns="0" tIns="0" rIns="0" bIns="0" rtlCol="0" anchor="ctr">
            <a:noAutofit/>
          </a:bodyPr>
          <a:lstStyle/>
          <a:p>
            <a:pPr algn="ctr" defTabSz="913629"/>
            <a:fld id="{712E6D72-43F0-4CA1-9A6E-97516158C2EF}" type="slidenum">
              <a:rPr lang="en-US" sz="1100">
                <a:solidFill>
                  <a:prstClr val="white"/>
                </a:solidFill>
              </a:rPr>
              <a:pPr algn="ctr" defTabSz="913629"/>
              <a:t>‹#›</a:t>
            </a:fld>
            <a:endParaRPr lang="en-US" sz="1100">
              <a:solidFill>
                <a:prstClr val="white"/>
              </a:solidFill>
            </a:endParaRPr>
          </a:p>
        </p:txBody>
      </p:sp>
      <p:sp>
        <p:nvSpPr>
          <p:cNvPr id="5" name="Rectangle 4">
            <a:extLst>
              <a:ext uri="{FF2B5EF4-FFF2-40B4-BE49-F238E27FC236}">
                <a16:creationId xmlns:a16="http://schemas.microsoft.com/office/drawing/2014/main" id="{348FDC43-88A4-4D89-9E73-82568510BEEB}"/>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0580178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655147" y="10904"/>
            <a:ext cx="536853" cy="53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33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29BD3633-7A79-4899-981C-57CF7336BC8A}" type="slidenum">
              <a:rPr lang="en-US" smtClean="0"/>
              <a:pPr>
                <a:defRPr/>
              </a:pPr>
              <a:t>‹#›</a:t>
            </a:fld>
            <a:endParaRPr lang="en-US"/>
          </a:p>
        </p:txBody>
      </p:sp>
      <p:sp>
        <p:nvSpPr>
          <p:cNvPr id="5" name="Content Placeholder 4"/>
          <p:cNvSpPr>
            <a:spLocks noGrp="1"/>
          </p:cNvSpPr>
          <p:nvPr>
            <p:ph sz="quarter" idx="11"/>
          </p:nvPr>
        </p:nvSpPr>
        <p:spPr>
          <a:xfrm>
            <a:off x="548640" y="1268728"/>
            <a:ext cx="113385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041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83403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4449"/>
            <a:ext cx="10972800" cy="988747"/>
          </a:xfrm>
        </p:spPr>
        <p:txBody>
          <a:bodyPr>
            <a:normAutofit/>
          </a:bodyPr>
          <a:lstStyle>
            <a:lvl1pPr algn="ctr">
              <a:defRPr sz="3733" baseline="0"/>
            </a:lvl1pPr>
          </a:lstStyle>
          <a:p>
            <a:r>
              <a:rPr lang="en-US"/>
              <a:t>28pt medium headline</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a:p>
        </p:txBody>
      </p:sp>
      <p:sp>
        <p:nvSpPr>
          <p:cNvPr id="8" name="Text Placeholder 2"/>
          <p:cNvSpPr>
            <a:spLocks noGrp="1"/>
          </p:cNvSpPr>
          <p:nvPr>
            <p:ph idx="1"/>
          </p:nvPr>
        </p:nvSpPr>
        <p:spPr>
          <a:xfrm>
            <a:off x="607491" y="1600203"/>
            <a:ext cx="10889396" cy="46265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456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Right Quarter white ne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FDA737-7241-4C37-BAD2-423BBB32D19F}"/>
              </a:ext>
            </a:extLst>
          </p:cNvPr>
          <p:cNvSpPr>
            <a:spLocks noGrp="1"/>
          </p:cNvSpPr>
          <p:nvPr>
            <p:ph type="title"/>
          </p:nvPr>
        </p:nvSpPr>
        <p:spPr>
          <a:xfrm>
            <a:off x="530469" y="326467"/>
            <a:ext cx="11260899" cy="910248"/>
          </a:xfrm>
          <a:prstGeom prst="rect">
            <a:avLst/>
          </a:prstGeom>
        </p:spPr>
        <p:txBody>
          <a:bodyPr>
            <a:normAutofit/>
          </a:bodyPr>
          <a:lstStyle>
            <a:lvl1pPr>
              <a:defRPr sz="3500">
                <a:gradFill>
                  <a:gsLst>
                    <a:gs pos="50400">
                      <a:srgbClr val="B3743B"/>
                    </a:gs>
                    <a:gs pos="0">
                      <a:srgbClr val="DA9C55"/>
                    </a:gs>
                    <a:gs pos="100000">
                      <a:srgbClr val="935427"/>
                    </a:gs>
                  </a:gsLst>
                  <a:lin ang="0" scaled="0"/>
                </a:gradFill>
              </a:defRPr>
            </a:lvl1pPr>
          </a:lstStyle>
          <a:p>
            <a:r>
              <a:rPr lang="en-US"/>
              <a:t>Click to edit Master title style</a:t>
            </a:r>
          </a:p>
        </p:txBody>
      </p:sp>
      <p:sp>
        <p:nvSpPr>
          <p:cNvPr id="6" name="Dianummer">
            <a:extLst>
              <a:ext uri="{FF2B5EF4-FFF2-40B4-BE49-F238E27FC236}">
                <a16:creationId xmlns:a16="http://schemas.microsoft.com/office/drawing/2014/main" id="{643E3F16-F6BC-4B98-B0A6-975603ABEBA7}"/>
              </a:ext>
            </a:extLst>
          </p:cNvPr>
          <p:cNvSpPr txBox="1">
            <a:spLocks noGrp="1"/>
          </p:cNvSpPr>
          <p:nvPr>
            <p:ph type="sldNum" sz="quarter" idx="4"/>
          </p:nvPr>
        </p:nvSpPr>
        <p:spPr>
          <a:xfrm>
            <a:off x="11010509" y="6588988"/>
            <a:ext cx="1133119" cy="230832"/>
          </a:xfrm>
          <a:prstGeom prst="rect">
            <a:avLst/>
          </a:prstGeom>
          <a:ln w="12700">
            <a:miter lim="400000"/>
          </a:ln>
        </p:spPr>
        <p:txBody>
          <a:bodyPr wrap="square" lIns="45719" rIns="45719" anchor="ctr">
            <a:spAutoFit/>
          </a:bodyPr>
          <a:lstStyle>
            <a:lvl1pPr algn="r">
              <a:defRPr sz="900">
                <a:solidFill>
                  <a:srgbClr val="80502B"/>
                </a:solidFill>
                <a:latin typeface="Intel Clear" panose="020B0604020203020204" pitchFamily="34" charset="0"/>
                <a:ea typeface="Intel Clear" panose="020B0604020203020204" pitchFamily="34" charset="0"/>
                <a:cs typeface="Intel Clear" panose="020B0604020203020204" pitchFamily="34" charset="0"/>
                <a:sym typeface="Calibri"/>
              </a:defRPr>
            </a:lvl1pPr>
          </a:lstStyle>
          <a:p>
            <a:fld id="{BE53F4BF-503C-4A06-889E-0862CF39A548}" type="slidenum">
              <a:rPr lang="en-IN" smtClean="0"/>
              <a:pPr/>
              <a:t>‹#›</a:t>
            </a:fld>
            <a:endParaRPr lang="en-IN"/>
          </a:p>
        </p:txBody>
      </p:sp>
    </p:spTree>
    <p:extLst>
      <p:ext uri="{BB962C8B-B14F-4D97-AF65-F5344CB8AC3E}">
        <p14:creationId xmlns:p14="http://schemas.microsoft.com/office/powerpoint/2010/main" val="837953087"/>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3626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327666"/>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1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1012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2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258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151669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38016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2858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Title Slide">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F50E656B-F407-4423-B2CF-2E8FDCAEA0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562822" y="4288318"/>
            <a:ext cx="7388948" cy="627700"/>
          </a:xfrm>
        </p:spPr>
        <p:txBody>
          <a:bodyPr anchor="b" anchorCtr="0">
            <a:normAutofit/>
          </a:bodyPr>
          <a:lstStyle>
            <a:lvl1pPr marL="0" indent="0">
              <a:buFontTx/>
              <a:buNone/>
              <a:defRPr sz="2800">
                <a:solidFill>
                  <a:schemeClr val="bg1"/>
                </a:solidFill>
                <a:latin typeface="IntelOne Display Medium" panose="020B0703020203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562822" y="1940677"/>
            <a:ext cx="7372864" cy="1874852"/>
          </a:xfrm>
        </p:spPr>
        <p:txBody>
          <a:bodyPr anchor="b">
            <a:normAutofit/>
          </a:bodyPr>
          <a:lstStyle>
            <a:lvl1pPr algn="l">
              <a:defRPr sz="4800">
                <a:solidFill>
                  <a:schemeClr val="bg1"/>
                </a:solidFill>
                <a:latin typeface="IntelOne Display Light" panose="020B0403020203020204" pitchFamily="34" charset="0"/>
              </a:defRPr>
            </a:lvl1pPr>
          </a:lstStyle>
          <a:p>
            <a:r>
              <a:rPr lang="en-US"/>
              <a:t>Click to edit Master title style</a:t>
            </a:r>
          </a:p>
        </p:txBody>
      </p:sp>
      <p:pic>
        <p:nvPicPr>
          <p:cNvPr id="8" name="Graphic 7">
            <a:extLst>
              <a:ext uri="{FF2B5EF4-FFF2-40B4-BE49-F238E27FC236}">
                <a16:creationId xmlns:a16="http://schemas.microsoft.com/office/drawing/2014/main" id="{6E3D5FE1-E42C-40D1-BA17-AD57F6FD0F70}"/>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 r="47223" b="33181"/>
          <a:stretch/>
        </p:blipFill>
        <p:spPr>
          <a:xfrm>
            <a:off x="10673799" y="209460"/>
            <a:ext cx="1239715" cy="1237791"/>
          </a:xfrm>
          <a:prstGeom prst="rect">
            <a:avLst/>
          </a:prstGeom>
        </p:spPr>
      </p:pic>
      <p:sp>
        <p:nvSpPr>
          <p:cNvPr id="9" name="Slide Number Placeholder 3">
            <a:extLst>
              <a:ext uri="{FF2B5EF4-FFF2-40B4-BE49-F238E27FC236}">
                <a16:creationId xmlns:a16="http://schemas.microsoft.com/office/drawing/2014/main" id="{398B450E-BC1D-4DD4-A276-970061E70BAD}"/>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spTree>
    <p:extLst>
      <p:ext uri="{BB962C8B-B14F-4D97-AF65-F5344CB8AC3E}">
        <p14:creationId xmlns:p14="http://schemas.microsoft.com/office/powerpoint/2010/main" val="69203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6183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66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r>
              <a:rPr lang="en-US"/>
              <a:t>Click icon to add picture</a:t>
            </a:r>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r>
              <a:rPr lang="en-US"/>
              <a:t>Click icon to add picture</a:t>
            </a:r>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902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r>
              <a:rPr lang="en-US"/>
              <a:t>Click icon to add picture</a:t>
            </a:r>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7537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r>
              <a:rPr lang="en-US"/>
              <a:t>Click icon to add picture</a:t>
            </a:r>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107886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9463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4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r>
              <a:rPr lang="en-US"/>
              <a:t>Click to edit Master text styles</a:t>
            </a:r>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31052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6694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9176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9840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Tit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488D-49E4-436E-999F-753F8E87947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56963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0849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7314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26585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3382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0205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680995965"/>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20706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75129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00107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58_Right Quarter white ne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632752-1FA3-406F-A5F6-B8C5108A2A14}"/>
              </a:ext>
            </a:extLst>
          </p:cNvPr>
          <p:cNvSpPr/>
          <p:nvPr userDrawn="1"/>
        </p:nvSpPr>
        <p:spPr>
          <a:xfrm flipH="1" flipV="1">
            <a:off x="0" y="0"/>
            <a:ext cx="12192000" cy="6858000"/>
          </a:xfrm>
          <a:prstGeom prst="rect">
            <a:avLst/>
          </a:prstGeom>
          <a:gradFill flip="none" rotWithShape="1">
            <a:gsLst>
              <a:gs pos="0">
                <a:schemeClr val="bg1"/>
              </a:gs>
              <a:gs pos="100000">
                <a:srgbClr val="D6D6D6">
                  <a:shade val="100000"/>
                  <a:satMod val="115000"/>
                </a:srgbClr>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N"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anummer">
            <a:extLst>
              <a:ext uri="{FF2B5EF4-FFF2-40B4-BE49-F238E27FC236}">
                <a16:creationId xmlns:a16="http://schemas.microsoft.com/office/drawing/2014/main" id="{643E3F16-F6BC-4B98-B0A6-975603ABEBA7}"/>
              </a:ext>
            </a:extLst>
          </p:cNvPr>
          <p:cNvSpPr txBox="1">
            <a:spLocks noGrp="1"/>
          </p:cNvSpPr>
          <p:nvPr>
            <p:ph type="sldNum" sz="quarter" idx="4"/>
          </p:nvPr>
        </p:nvSpPr>
        <p:spPr>
          <a:xfrm>
            <a:off x="11010507" y="6588988"/>
            <a:ext cx="1133119" cy="230832"/>
          </a:xfrm>
          <a:prstGeom prst="rect">
            <a:avLst/>
          </a:prstGeom>
          <a:ln w="12700">
            <a:miter lim="400000"/>
          </a:ln>
        </p:spPr>
        <p:txBody>
          <a:bodyPr wrap="square" lIns="45719" rIns="45719" anchor="ctr">
            <a:spAutoFit/>
          </a:bodyPr>
          <a:lstStyle>
            <a:lvl1pPr algn="r">
              <a:defRPr sz="900">
                <a:solidFill>
                  <a:schemeClr val="tx1"/>
                </a:solidFill>
                <a:latin typeface="Intel Clear" panose="020B0604020203020204" pitchFamily="34" charset="0"/>
                <a:ea typeface="Intel Clear" panose="020B0604020203020204" pitchFamily="34" charset="0"/>
                <a:cs typeface="Intel Clear" panose="020B0604020203020204" pitchFamily="34" charset="0"/>
                <a:sym typeface="Calibri"/>
              </a:defRPr>
            </a:lvl1pPr>
          </a:lstStyle>
          <a:p>
            <a:fld id="{BE53F4BF-503C-4A06-889E-0862CF39A548}" type="slidenum">
              <a:rPr lang="en-IN" smtClean="0"/>
              <a:pPr/>
              <a:t>‹#›</a:t>
            </a:fld>
            <a:endParaRPr lang="en-IN"/>
          </a:p>
        </p:txBody>
      </p:sp>
      <p:sp>
        <p:nvSpPr>
          <p:cNvPr id="7" name="Title Text">
            <a:extLst>
              <a:ext uri="{FF2B5EF4-FFF2-40B4-BE49-F238E27FC236}">
                <a16:creationId xmlns:a16="http://schemas.microsoft.com/office/drawing/2014/main" id="{9B4DA957-D787-4601-A8BE-22F20BC6D6B7}"/>
              </a:ext>
            </a:extLst>
          </p:cNvPr>
          <p:cNvSpPr txBox="1">
            <a:spLocks noGrp="1"/>
          </p:cNvSpPr>
          <p:nvPr>
            <p:ph type="title" hasCustomPrompt="1"/>
          </p:nvPr>
        </p:nvSpPr>
        <p:spPr>
          <a:xfrm>
            <a:off x="6966556" y="2829192"/>
            <a:ext cx="4792458"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Autofit/>
          </a:bodyPr>
          <a:lstStyle>
            <a:lvl1pPr algn="l">
              <a:defRPr sz="4400" spc="200" baseline="0">
                <a:solidFill>
                  <a:srgbClr val="1B68AE"/>
                </a:solidFill>
                <a:latin typeface="IntelOne Display Medium" panose="020B0703020203020204" pitchFamily="34" charset="0"/>
                <a:ea typeface="Intel Clear" panose="020B0604020203020204" pitchFamily="34" charset="0"/>
                <a:cs typeface="Intel Clear" panose="020B0604020203020204" pitchFamily="34" charset="0"/>
              </a:defRPr>
            </a:lvl1pPr>
          </a:lstStyle>
          <a:p>
            <a:r>
              <a:rPr lang="en-US"/>
              <a:t>75 </a:t>
            </a:r>
            <a:r>
              <a:rPr lang="en-US" err="1"/>
              <a:t>pt</a:t>
            </a:r>
            <a:r>
              <a:rPr lang="en-US"/>
              <a:t> </a:t>
            </a:r>
            <a:r>
              <a:rPr lang="en-US" err="1"/>
              <a:t>IntelOne</a:t>
            </a:r>
            <a:r>
              <a:rPr lang="en-US"/>
              <a:t> Display Medium</a:t>
            </a:r>
          </a:p>
        </p:txBody>
      </p:sp>
      <p:sp>
        <p:nvSpPr>
          <p:cNvPr id="9" name="Text Placeholder 2">
            <a:extLst>
              <a:ext uri="{FF2B5EF4-FFF2-40B4-BE49-F238E27FC236}">
                <a16:creationId xmlns:a16="http://schemas.microsoft.com/office/drawing/2014/main" id="{7724320A-8D2D-4F8D-A6AF-DECFEEEF93F8}"/>
              </a:ext>
            </a:extLst>
          </p:cNvPr>
          <p:cNvSpPr>
            <a:spLocks noGrp="1"/>
          </p:cNvSpPr>
          <p:nvPr>
            <p:ph type="body" sz="quarter" idx="25" hasCustomPrompt="1"/>
          </p:nvPr>
        </p:nvSpPr>
        <p:spPr>
          <a:xfrm>
            <a:off x="6966556" y="2424559"/>
            <a:ext cx="4792458" cy="304800"/>
          </a:xfrm>
          <a:prstGeom prst="rect">
            <a:avLst/>
          </a:prstGeom>
        </p:spPr>
        <p:txBody>
          <a:bodyPr anchor="b">
            <a:normAutofit/>
          </a:bodyPr>
          <a:lstStyle>
            <a:lvl1pPr marL="0" indent="0" algn="l">
              <a:buNone/>
              <a:defRPr sz="1600" b="0" i="0" spc="200" baseline="0">
                <a:solidFill>
                  <a:schemeClr val="tx1"/>
                </a:solidFill>
                <a:latin typeface="IntelOne Display Light" panose="020B0403020203020204" pitchFamily="34" charset="0"/>
                <a:ea typeface="Intel Clear Light" panose="020B0404020203020204" pitchFamily="34" charset="0"/>
                <a:cs typeface="Intel Clear Light" panose="020B0404020203020204" pitchFamily="34" charset="0"/>
              </a:defRPr>
            </a:lvl1pPr>
          </a:lstStyle>
          <a:p>
            <a:r>
              <a:rPr lang="en-US"/>
              <a:t>16pt </a:t>
            </a:r>
            <a:r>
              <a:rPr lang="en-US" err="1"/>
              <a:t>IntelOne</a:t>
            </a:r>
            <a:r>
              <a:rPr lang="en-US"/>
              <a:t> Display Light Intro:</a:t>
            </a:r>
          </a:p>
        </p:txBody>
      </p:sp>
      <p:sp>
        <p:nvSpPr>
          <p:cNvPr id="10" name="Text Placeholder 6">
            <a:extLst>
              <a:ext uri="{FF2B5EF4-FFF2-40B4-BE49-F238E27FC236}">
                <a16:creationId xmlns:a16="http://schemas.microsoft.com/office/drawing/2014/main" id="{842AF395-1D86-45E9-9847-84970125E241}"/>
              </a:ext>
            </a:extLst>
          </p:cNvPr>
          <p:cNvSpPr>
            <a:spLocks noGrp="1"/>
          </p:cNvSpPr>
          <p:nvPr>
            <p:ph type="body" sz="quarter" idx="27" hasCustomPrompt="1"/>
          </p:nvPr>
        </p:nvSpPr>
        <p:spPr>
          <a:xfrm>
            <a:off x="6966556" y="4020853"/>
            <a:ext cx="4792458" cy="326776"/>
          </a:xfrm>
          <a:prstGeom prst="rect">
            <a:avLst/>
          </a:prstGeom>
        </p:spPr>
        <p:txBody>
          <a:bodyPr>
            <a:normAutofit/>
          </a:bodyPr>
          <a:lstStyle>
            <a:lvl1pPr marL="0" indent="0" algn="l">
              <a:buNone/>
              <a:defRPr sz="1800" b="0" i="0" spc="150" baseline="0">
                <a:solidFill>
                  <a:schemeClr val="tx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 Date, Etc.</a:t>
            </a:r>
          </a:p>
        </p:txBody>
      </p:sp>
    </p:spTree>
    <p:extLst>
      <p:ext uri="{BB962C8B-B14F-4D97-AF65-F5344CB8AC3E}">
        <p14:creationId xmlns:p14="http://schemas.microsoft.com/office/powerpoint/2010/main" val="3268572085"/>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3" name="Slide Number Placeholder 2"/>
          <p:cNvSpPr>
            <a:spLocks noGrp="1"/>
          </p:cNvSpPr>
          <p:nvPr>
            <p:ph type="sldNum" sz="quarter" idx="10"/>
          </p:nvPr>
        </p:nvSpPr>
        <p:spPr/>
        <p:txBody>
          <a:bodyPr/>
          <a:lstStyle/>
          <a:p>
            <a:fld id="{0B1CC586-4D59-474A-9DF4-107EBAD2B591}" type="slidenum">
              <a:rPr lang="en-US" smtClean="0">
                <a:solidFill>
                  <a:prstClr val="white"/>
                </a:solidFill>
              </a:rPr>
              <a:pPr/>
              <a:t>‹#›</a:t>
            </a:fld>
            <a:endParaRPr lang="en-US">
              <a:solidFill>
                <a:prstClr val="white"/>
              </a:solidFill>
            </a:endParaRPr>
          </a:p>
        </p:txBody>
      </p:sp>
      <p:sp>
        <p:nvSpPr>
          <p:cNvPr id="4" name="Rectangle 3">
            <a:extLst>
              <a:ext uri="{FF2B5EF4-FFF2-40B4-BE49-F238E27FC236}">
                <a16:creationId xmlns:a16="http://schemas.microsoft.com/office/drawing/2014/main" id="{F4BF7868-A7B0-4430-AFB4-9C508AC81B3D}"/>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0784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Title Cen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D6E-A29D-4FB8-814C-6B4EB5F5AA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81570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and Bulleted Text">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607485" y="1604444"/>
            <a:ext cx="10970683" cy="4567767"/>
          </a:xfrm>
        </p:spPr>
        <p:txBody>
          <a:bodyPr/>
          <a:lstStyle>
            <a:lvl1pPr>
              <a:defRPr>
                <a:solidFill>
                  <a:srgbClr val="0071C5"/>
                </a:solidFill>
              </a:defRPr>
            </a:lvl1pPr>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Slide Number Placeholder 5"/>
          <p:cNvSpPr>
            <a:spLocks noGrp="1"/>
          </p:cNvSpPr>
          <p:nvPr>
            <p:ph type="sldNum" sz="quarter" idx="4"/>
          </p:nvPr>
        </p:nvSpPr>
        <p:spPr>
          <a:xfrm>
            <a:off x="11578201" y="6345936"/>
            <a:ext cx="512233" cy="512064"/>
          </a:xfrm>
          <a:prstGeom prst="rect">
            <a:avLst/>
          </a:prstGeom>
        </p:spPr>
        <p:txBody>
          <a:bodyPr lIns="0" rIns="0" anchor="ctr"/>
          <a:lstStyle>
            <a:lvl1pPr algn="r">
              <a:defRPr sz="1600">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2" name="Title 1">
            <a:extLst>
              <a:ext uri="{FF2B5EF4-FFF2-40B4-BE49-F238E27FC236}">
                <a16:creationId xmlns:a16="http://schemas.microsoft.com/office/drawing/2014/main" id="{9744B205-A1D4-4E1E-96A7-D5D86D135253}"/>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ECDB1932-5B9E-4D20-8783-377BF2DE9735}"/>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6136009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607491" y="1604447"/>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47"/>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6" name="Slide Number Placeholder 5"/>
          <p:cNvSpPr>
            <a:spLocks noGrp="1"/>
          </p:cNvSpPr>
          <p:nvPr>
            <p:ph type="sldNum" sz="quarter" idx="4"/>
          </p:nvPr>
        </p:nvSpPr>
        <p:spPr>
          <a:xfrm>
            <a:off x="11578204" y="6345936"/>
            <a:ext cx="512233" cy="512064"/>
          </a:xfrm>
          <a:prstGeom prst="rect">
            <a:avLst/>
          </a:prstGeom>
        </p:spPr>
        <p:txBody>
          <a:bodyPr lIns="0" rIns="0" anchor="ctr"/>
          <a:lstStyle>
            <a:lvl1pPr algn="r">
              <a:defRPr sz="1600">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Rectangle 6">
            <a:extLst>
              <a:ext uri="{FF2B5EF4-FFF2-40B4-BE49-F238E27FC236}">
                <a16:creationId xmlns:a16="http://schemas.microsoft.com/office/drawing/2014/main" id="{11DB6CE7-CE4A-4E5E-893E-0092CD65BE61}"/>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1822911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3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4325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2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90892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2" y="6277478"/>
            <a:ext cx="11248101" cy="12986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373" indent="-152247">
              <a:defRPr sz="1199"/>
            </a:lvl2pPr>
            <a:lvl3pPr marL="456743" indent="-152247">
              <a:defRPr sz="1199"/>
            </a:lvl3pPr>
            <a:lvl4pPr marL="685118" indent="-152247">
              <a:defRPr sz="1199"/>
            </a:lvl4pPr>
            <a:lvl5pPr marL="913486" indent="-152247">
              <a:defRPr sz="1199"/>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
        <p:nvSpPr>
          <p:cNvPr id="5" name="Rectangle 4">
            <a:extLst>
              <a:ext uri="{FF2B5EF4-FFF2-40B4-BE49-F238E27FC236}">
                <a16:creationId xmlns:a16="http://schemas.microsoft.com/office/drawing/2014/main" id="{62C8054E-604E-4764-8E04-7B40B52EC11E}"/>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9027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7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4765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9142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28005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Title Cen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B6D6-467F-4C10-B087-43BCCBAEE92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88033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7204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357114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0848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5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05166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84263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2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00946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2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5775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674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06694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76785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0174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319967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0279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2584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3242485001"/>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77016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2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2707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9287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32840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094003" y="6477016"/>
            <a:ext cx="3860800" cy="288960"/>
          </a:xfrm>
          <a:prstGeom prst="rect">
            <a:avLst/>
          </a:prstGeom>
        </p:spPr>
        <p:txBody>
          <a:bodyPr/>
          <a:lstStyle>
            <a:lvl1pPr algn="r">
              <a:defRPr/>
            </a:lvl1pPr>
          </a:lstStyle>
          <a:p>
            <a:endParaRPr lang="en-US">
              <a:solidFill>
                <a:prstClr val="white"/>
              </a:solidFill>
            </a:endParaRPr>
          </a:p>
        </p:txBody>
      </p:sp>
      <p:sp>
        <p:nvSpPr>
          <p:cNvPr id="6" name="Slide Number Placeholder 5"/>
          <p:cNvSpPr>
            <a:spLocks noGrp="1"/>
          </p:cNvSpPr>
          <p:nvPr>
            <p:ph type="sldNum" sz="quarter" idx="12"/>
          </p:nvPr>
        </p:nvSpPr>
        <p:spPr>
          <a:xfrm>
            <a:off x="11578167" y="6477016"/>
            <a:ext cx="482996" cy="307525"/>
          </a:xfr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p:txBody>
          <a:bodyPr/>
          <a:lstStyle>
            <a:lvl1pPr>
              <a:defRPr sz="5400">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4" y="1604434"/>
            <a:ext cx="10970683" cy="45677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17984044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2_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5018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121311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1430000" cy="1199822"/>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5"/>
            <a:ext cx="11430000" cy="4924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14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532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a:t>Click to edit Master title style</a:t>
            </a:r>
          </a:p>
        </p:txBody>
      </p:sp>
    </p:spTree>
    <p:extLst>
      <p:ext uri="{BB962C8B-B14F-4D97-AF65-F5344CB8AC3E}">
        <p14:creationId xmlns:p14="http://schemas.microsoft.com/office/powerpoint/2010/main" val="272707984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12192000" cy="6358467"/>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2397" y="510893"/>
            <a:ext cx="1664065" cy="110646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592916" y="3305898"/>
            <a:ext cx="10950515" cy="1470025"/>
          </a:xfrm>
        </p:spPr>
        <p:txBody>
          <a:bodyPr lIns="0" rIns="0" anchor="b" anchorCtr="0">
            <a:noAutofit/>
          </a:bodyPr>
          <a:lstStyle>
            <a:lvl1pPr>
              <a:lnSpc>
                <a:spcPct val="80000"/>
              </a:lnSpc>
              <a:defRPr sz="6666" b="1" spc="0" baseline="0">
                <a:solidFill>
                  <a:schemeClr val="bg1">
                    <a:alpha val="90000"/>
                  </a:schemeClr>
                </a:solidFill>
                <a:latin typeface="+mj-lt"/>
                <a:cs typeface="Arial" panose="020B0604020202020204" pitchFamily="34" charset="0"/>
              </a:defRPr>
            </a:lvl1pPr>
          </a:lstStyle>
          <a:p>
            <a:r>
              <a:rPr lang="en-US"/>
              <a:t>50pt Intel Clear Bold Title</a:t>
            </a:r>
            <a:br>
              <a:rPr lang="en-US"/>
            </a:br>
            <a:r>
              <a:rPr lang="en-US"/>
              <a:t>with image</a:t>
            </a:r>
          </a:p>
        </p:txBody>
      </p:sp>
      <p:sp>
        <p:nvSpPr>
          <p:cNvPr id="14" name="Subtitle 2"/>
          <p:cNvSpPr>
            <a:spLocks noGrp="1"/>
          </p:cNvSpPr>
          <p:nvPr>
            <p:ph type="subTitle" idx="1" hasCustomPrompt="1"/>
          </p:nvPr>
        </p:nvSpPr>
        <p:spPr>
          <a:xfrm>
            <a:off x="607484" y="4690597"/>
            <a:ext cx="8440283" cy="1233813"/>
          </a:xfrm>
        </p:spPr>
        <p:txBody>
          <a:bodyPr lIns="0" rIns="0">
            <a:noAutofit/>
          </a:bodyPr>
          <a:lstStyle>
            <a:lvl1pPr marL="0" indent="0" algn="l">
              <a:buNone/>
              <a:defRPr sz="2133" b="0" i="0" baseline="0">
                <a:solidFill>
                  <a:schemeClr val="accent3"/>
                </a:solidFill>
                <a:latin typeface="+mn-lt"/>
                <a:cs typeface="Arial" panose="020B0604020202020204" pitchFamily="34" charset="0"/>
              </a:defRPr>
            </a:lvl1pPr>
            <a:lvl2pPr marL="609524" indent="0" algn="ctr">
              <a:buNone/>
              <a:defRPr>
                <a:solidFill>
                  <a:schemeClr val="tx1">
                    <a:tint val="75000"/>
                  </a:schemeClr>
                </a:solidFill>
              </a:defRPr>
            </a:lvl2pPr>
            <a:lvl3pPr marL="1219048" indent="0" algn="ctr">
              <a:buNone/>
              <a:defRPr>
                <a:solidFill>
                  <a:schemeClr val="tx1">
                    <a:tint val="75000"/>
                  </a:schemeClr>
                </a:solidFill>
              </a:defRPr>
            </a:lvl3pPr>
            <a:lvl4pPr marL="1828571" indent="0" algn="ctr">
              <a:buNone/>
              <a:defRPr>
                <a:solidFill>
                  <a:schemeClr val="tx1">
                    <a:tint val="75000"/>
                  </a:schemeClr>
                </a:solidFill>
              </a:defRPr>
            </a:lvl4pPr>
            <a:lvl5pPr marL="2438095" indent="0" algn="ctr">
              <a:buNone/>
              <a:defRPr>
                <a:solidFill>
                  <a:schemeClr val="tx1">
                    <a:tint val="75000"/>
                  </a:schemeClr>
                </a:solidFill>
              </a:defRPr>
            </a:lvl5pPr>
            <a:lvl6pPr marL="3047619" indent="0" algn="ctr">
              <a:buNone/>
              <a:defRPr>
                <a:solidFill>
                  <a:schemeClr val="tx1">
                    <a:tint val="75000"/>
                  </a:schemeClr>
                </a:solidFill>
              </a:defRPr>
            </a:lvl6pPr>
            <a:lvl7pPr marL="3657143" indent="0" algn="ctr">
              <a:buNone/>
              <a:defRPr>
                <a:solidFill>
                  <a:schemeClr val="tx1">
                    <a:tint val="75000"/>
                  </a:schemeClr>
                </a:solidFill>
              </a:defRPr>
            </a:lvl7pPr>
            <a:lvl8pPr marL="4266666" indent="0" algn="ctr">
              <a:buNone/>
              <a:defRPr>
                <a:solidFill>
                  <a:schemeClr val="tx1">
                    <a:tint val="75000"/>
                  </a:schemeClr>
                </a:solidFill>
              </a:defRPr>
            </a:lvl8pPr>
            <a:lvl9pPr marL="4876190" indent="0" algn="ctr">
              <a:buNone/>
              <a:defRPr>
                <a:solidFill>
                  <a:schemeClr val="tx1">
                    <a:tint val="75000"/>
                  </a:schemeClr>
                </a:solidFill>
              </a:defRPr>
            </a:lvl9pPr>
          </a:lstStyle>
          <a:p>
            <a:r>
              <a:rPr lang="en-US"/>
              <a:t>16pt Intel Clear Subhead, Date, Etc.</a:t>
            </a:r>
          </a:p>
        </p:txBody>
      </p:sp>
    </p:spTree>
    <p:extLst>
      <p:ext uri="{BB962C8B-B14F-4D97-AF65-F5344CB8AC3E}">
        <p14:creationId xmlns:p14="http://schemas.microsoft.com/office/powerpoint/2010/main" val="90272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133">
                <a:solidFill>
                  <a:schemeClr val="tx2"/>
                </a:solidFill>
              </a:defRPr>
            </a:lvl3pPr>
            <a:lvl4pPr>
              <a:defRPr sz="1867">
                <a:solidFill>
                  <a:schemeClr val="tx2"/>
                </a:solidFill>
              </a:defRPr>
            </a:lvl4pPr>
            <a:lvl5pPr>
              <a:defRPr sz="1600">
                <a:solidFill>
                  <a:schemeClr val="tx2"/>
                </a:solidFill>
              </a:defRPr>
            </a:lvl5pPr>
          </a:lstStyle>
          <a:p>
            <a:pPr lvl="0"/>
            <a:r>
              <a:rPr lang="en-US"/>
              <a:t>18pt Intel Clear body text</a:t>
            </a:r>
          </a:p>
          <a:p>
            <a:pPr lvl="1"/>
            <a:r>
              <a:rPr lang="en-US"/>
              <a:t>18pt Intel Clear bullet one</a:t>
            </a:r>
          </a:p>
          <a:p>
            <a:pPr lvl="2"/>
            <a:r>
              <a:rPr lang="en-US"/>
              <a:t>16pt Intel Clear sub-bullet</a:t>
            </a:r>
          </a:p>
          <a:p>
            <a:pPr lvl="3"/>
            <a:r>
              <a:rPr lang="en-US"/>
              <a:t>14pt Intel Clear fourth level</a:t>
            </a:r>
          </a:p>
          <a:p>
            <a:pPr lvl="4"/>
            <a:r>
              <a:rPr lang="en-US"/>
              <a:t>12pt Intel Clear fifth level</a:t>
            </a:r>
          </a:p>
        </p:txBody>
      </p:sp>
    </p:spTree>
    <p:extLst>
      <p:ext uri="{BB962C8B-B14F-4D97-AF65-F5344CB8AC3E}">
        <p14:creationId xmlns:p14="http://schemas.microsoft.com/office/powerpoint/2010/main" val="414770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4"/>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
        <p:nvSpPr>
          <p:cNvPr id="9" name="Picture Placeholder 8"/>
          <p:cNvSpPr>
            <a:spLocks noGrp="1"/>
          </p:cNvSpPr>
          <p:nvPr>
            <p:ph type="pic" sz="quarter" idx="13"/>
          </p:nvPr>
        </p:nvSpPr>
        <p:spPr>
          <a:xfrm>
            <a:off x="6441018" y="1257908"/>
            <a:ext cx="4241498"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
        <p:nvSpPr>
          <p:cNvPr id="10" name="Picture Placeholder 8"/>
          <p:cNvSpPr>
            <a:spLocks noGrp="1"/>
          </p:cNvSpPr>
          <p:nvPr>
            <p:ph type="pic" sz="quarter" idx="14"/>
          </p:nvPr>
        </p:nvSpPr>
        <p:spPr>
          <a:xfrm>
            <a:off x="6441018" y="3791864"/>
            <a:ext cx="4241498"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Tree>
    <p:extLst>
      <p:ext uri="{BB962C8B-B14F-4D97-AF65-F5344CB8AC3E}">
        <p14:creationId xmlns:p14="http://schemas.microsoft.com/office/powerpoint/2010/main" val="42881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4"/>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8" y="1604434"/>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201058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5" y="1604434"/>
            <a:ext cx="10970684" cy="4567767"/>
          </a:xfrm>
        </p:spPr>
        <p:txBody>
          <a:bodyPr anchor="ctr" anchorCtr="0"/>
          <a:lstStyle>
            <a:lvl1pPr marL="253969" indent="-253969">
              <a:defRPr sz="4800" b="1" baseline="0">
                <a:solidFill>
                  <a:schemeClr val="accent1"/>
                </a:solidFill>
                <a:latin typeface="+mn-lt"/>
                <a:cs typeface="Arial" panose="020B0604020202020204" pitchFamily="34" charset="0"/>
              </a:defRPr>
            </a:lvl1pPr>
            <a:lvl2pPr marL="556614" indent="-300529">
              <a:buFont typeface="Intel Clear" pitchFamily="34" charset="0"/>
              <a:buChar char="–"/>
              <a:defRPr sz="1600" baseline="0">
                <a:latin typeface="+mn-lt"/>
                <a:cs typeface="Arial" panose="020B0604020202020204" pitchFamily="34" charset="0"/>
              </a:defRPr>
            </a:lvl2pPr>
            <a:lvl3pPr marL="914286" indent="-304762">
              <a:buFont typeface="Intel Clear" pitchFamily="34" charset="0"/>
              <a:buChar char="–"/>
              <a:defRPr sz="1600">
                <a:latin typeface="+mn-lt"/>
              </a:defRPr>
            </a:lvl3pPr>
            <a:lvl4pPr>
              <a:buFont typeface="Intel Clear" pitchFamily="34" charset="0"/>
              <a:buChar char="–"/>
              <a:defRPr sz="1467">
                <a:latin typeface="+mn-lt"/>
              </a:defRPr>
            </a:lvl4pPr>
            <a:lvl5pPr>
              <a:buFont typeface="Intel Clear" pitchFamily="34" charset="0"/>
              <a:buChar char="–"/>
              <a:defRPr sz="1400">
                <a:latin typeface="+mn-lt"/>
              </a:defRPr>
            </a:lvl5pPr>
          </a:lstStyle>
          <a:p>
            <a:pPr lvl="0"/>
            <a:r>
              <a:rPr lang="en-US"/>
              <a:t>“36pt Intel Clear Bold Text”</a:t>
            </a:r>
          </a:p>
          <a:p>
            <a:pPr lvl="1"/>
            <a:r>
              <a:rPr lang="en-US" err="1"/>
              <a:t>12pt</a:t>
            </a:r>
            <a:r>
              <a:rPr lang="en-US"/>
              <a:t> Attribution</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29525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12192000" cy="6358467"/>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atin typeface="+mj-lt"/>
              </a:defRPr>
            </a:lvl1pPr>
          </a:lstStyle>
          <a:p>
            <a:r>
              <a:rPr lang="en-US"/>
              <a:t>Insert photo here. Drag picture to placeholder or click icon to add.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7576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9" name="Content Placeholder 2"/>
          <p:cNvSpPr>
            <a:spLocks noGrp="1"/>
          </p:cNvSpPr>
          <p:nvPr>
            <p:ph sz="half" idx="15" hasCustomPrompt="1"/>
          </p:nvPr>
        </p:nvSpPr>
        <p:spPr>
          <a:xfrm>
            <a:off x="6237818" y="1604433"/>
            <a:ext cx="5340352"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3" name="TextBox 2"/>
          <p:cNvSpPr txBox="1"/>
          <p:nvPr userDrawn="1"/>
        </p:nvSpPr>
        <p:spPr>
          <a:xfrm>
            <a:off x="1345984" y="6634394"/>
            <a:ext cx="184707" cy="297454"/>
          </a:xfrm>
          <a:prstGeom prst="rect">
            <a:avLst/>
          </a:prstGeom>
          <a:noFill/>
        </p:spPr>
        <p:txBody>
          <a:bodyPr wrap="none" rtlCol="0">
            <a:spAutoFit/>
          </a:bodyPr>
          <a:lstStyle/>
          <a:p>
            <a:pPr defTabSz="609569"/>
            <a:endParaRPr lang="en-US" sz="1333">
              <a:solidFill>
                <a:srgbClr val="003C71"/>
              </a:solidFill>
              <a:cs typeface="Arial" panose="020B0604020202020204" pitchFamily="34" charset="0"/>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217804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9" y="3"/>
            <a:ext cx="5954182" cy="6358465"/>
          </a:xfrm>
          <a:solidFill>
            <a:schemeClr val="bg2">
              <a:lumMod val="60000"/>
              <a:lumOff val="40000"/>
            </a:schemeClr>
          </a:solidFill>
        </p:spPr>
        <p:txBody>
          <a:bodyPr/>
          <a:lstStyle>
            <a:lvl1pPr>
              <a:defRPr baseline="0"/>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5342467" cy="1158240"/>
          </a:xfrm>
        </p:spPr>
        <p:txBody>
          <a:bodyPr>
            <a:noAutofit/>
          </a:bodyPr>
          <a:lstStyle>
            <a:lvl1pPr>
              <a:defRPr sz="3733" b="0" i="0" baseline="0">
                <a:solidFill>
                  <a:schemeClr val="tx2"/>
                </a:solidFill>
                <a:latin typeface="+mj-lt"/>
                <a:cs typeface="Arial" panose="020B0604020202020204" pitchFamily="34" charset="0"/>
              </a:defRPr>
            </a:lvl1pPr>
          </a:lstStyle>
          <a:p>
            <a:r>
              <a:rPr lang="en-US"/>
              <a:t>28pt Intel Clear Headline</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Tree>
    <p:extLst>
      <p:ext uri="{BB962C8B-B14F-4D97-AF65-F5344CB8AC3E}">
        <p14:creationId xmlns:p14="http://schemas.microsoft.com/office/powerpoint/2010/main" val="120890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4CF8C6-D648-4DEA-BD26-CB2AFFB9EE4A}"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5"/>
          </p:nvPr>
        </p:nvSpPr>
        <p:spPr>
          <a:xfrm>
            <a:off x="608014" y="1216025"/>
            <a:ext cx="10969625" cy="505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95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Galax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517875-69A0-45ED-B3F5-DF137BF44285}"/>
              </a:ext>
            </a:extLst>
          </p:cNvPr>
          <p:cNvSpPr/>
          <p:nvPr userDrawn="1"/>
        </p:nvSpPr>
        <p:spPr>
          <a:xfrm>
            <a:off x="0" y="0"/>
            <a:ext cx="12192000" cy="6858000"/>
          </a:xfrm>
          <a:prstGeom prst="rect">
            <a:avLst/>
          </a:prstGeom>
          <a:solidFill>
            <a:schemeClr val="tx1">
              <a:alpha val="3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a:p>
        </p:txBody>
      </p:sp>
    </p:spTree>
    <p:extLst>
      <p:ext uri="{BB962C8B-B14F-4D97-AF65-F5344CB8AC3E}">
        <p14:creationId xmlns:p14="http://schemas.microsoft.com/office/powerpoint/2010/main" val="648605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4"/>
            <a:ext cx="10363200" cy="1500187"/>
          </a:xfrm>
        </p:spPr>
        <p:txBody>
          <a:bodyPr anchor="t" anchorCtr="0">
            <a:noAutofit/>
          </a:bodyPr>
          <a:lstStyle>
            <a:lvl1pPr marL="0" indent="0">
              <a:buNone/>
              <a:defRPr sz="5332" b="0" baseline="0">
                <a:solidFill>
                  <a:schemeClr val="accent2"/>
                </a:solidFill>
                <a:latin typeface="Arial" panose="020B0604020202020204" pitchFamily="34" charset="0"/>
                <a:ea typeface="Intel Clear"/>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40pt Intel Clear Light Body.</a:t>
            </a:r>
            <a:br>
              <a:rPr lang="en-US"/>
            </a:br>
            <a:r>
              <a:rPr lang="en-US"/>
              <a:t>For content that is not a section, but has a big idea in text only.</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Title 1"/>
          <p:cNvSpPr>
            <a:spLocks noGrp="1"/>
          </p:cNvSpPr>
          <p:nvPr>
            <p:ph type="title" hasCustomPrompt="1"/>
          </p:nvPr>
        </p:nvSpPr>
        <p:spPr>
          <a:xfrm>
            <a:off x="607484" y="1469060"/>
            <a:ext cx="10363200" cy="1362075"/>
          </a:xfrm>
        </p:spPr>
        <p:txBody>
          <a:bodyPr anchor="b" anchorCtr="0">
            <a:noAutofit/>
          </a:bodyPr>
          <a:lstStyle>
            <a:lvl1pPr algn="l">
              <a:lnSpc>
                <a:spcPct val="80000"/>
              </a:lnSpc>
              <a:defRPr sz="5332" b="0" cap="none" spc="0" baseline="0">
                <a:solidFill>
                  <a:schemeClr val="tx2"/>
                </a:solidFill>
                <a:latin typeface="Arial" panose="020B0604020202020204" pitchFamily="34" charset="0"/>
                <a:ea typeface="Intel Clear" panose="020B0604020203020204" pitchFamily="34" charset="0"/>
                <a:cs typeface="Arial" panose="020B0604020202020204" pitchFamily="34" charset="0"/>
              </a:defRPr>
            </a:lvl1pPr>
          </a:lstStyle>
          <a:p>
            <a:r>
              <a:rPr lang="en-US"/>
              <a:t>40pt Intel Clear Heading</a:t>
            </a:r>
          </a:p>
        </p:txBody>
      </p:sp>
    </p:spTree>
    <p:extLst>
      <p:ext uri="{BB962C8B-B14F-4D97-AF65-F5344CB8AC3E}">
        <p14:creationId xmlns:p14="http://schemas.microsoft.com/office/powerpoint/2010/main" val="226576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2"/>
            <a:ext cx="10363200" cy="1362075"/>
          </a:xfrm>
        </p:spPr>
        <p:txBody>
          <a:bodyPr anchor="b" anchorCtr="0">
            <a:noAutofit/>
          </a:bodyPr>
          <a:lstStyle>
            <a:lvl1pPr algn="l">
              <a:lnSpc>
                <a:spcPct val="80000"/>
              </a:lnSpc>
              <a:defRPr sz="5332" b="1" cap="none" spc="0" baseline="0">
                <a:solidFill>
                  <a:schemeClr val="bg1">
                    <a:alpha val="90000"/>
                  </a:schemeClr>
                </a:solidFill>
                <a:latin typeface="+mj-lt"/>
                <a:cs typeface="Arial" panose="020B0604020202020204" pitchFamily="34" charset="0"/>
              </a:defRPr>
            </a:lvl1pPr>
          </a:lstStyle>
          <a:p>
            <a:r>
              <a:rPr lang="en-US"/>
              <a:t>40pt Intel Clear </a:t>
            </a:r>
            <a:r>
              <a:rPr lang="en-US" err="1"/>
              <a:t>Bld</a:t>
            </a:r>
            <a:r>
              <a:rPr lang="en-US"/>
              <a:t> blue section</a:t>
            </a:r>
          </a:p>
        </p:txBody>
      </p:sp>
      <p:sp>
        <p:nvSpPr>
          <p:cNvPr id="3" name="Text Placeholder 2"/>
          <p:cNvSpPr>
            <a:spLocks noGrp="1"/>
          </p:cNvSpPr>
          <p:nvPr>
            <p:ph type="body" idx="1" hasCustomPrompt="1"/>
          </p:nvPr>
        </p:nvSpPr>
        <p:spPr>
          <a:xfrm>
            <a:off x="607484" y="4465050"/>
            <a:ext cx="10363200" cy="1500187"/>
          </a:xfrm>
        </p:spPr>
        <p:txBody>
          <a:bodyPr anchor="t" anchorCtr="0">
            <a:noAutofit/>
          </a:bodyPr>
          <a:lstStyle>
            <a:lvl1pPr marL="0" indent="0">
              <a:buNone/>
              <a:defRPr sz="2133" b="0" baseline="0">
                <a:solidFill>
                  <a:schemeClr val="accent3"/>
                </a:solidFill>
                <a:latin typeface="+mn-lt"/>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16pt Intel Clear Subhead</a:t>
            </a:r>
          </a:p>
        </p:txBody>
      </p:sp>
      <p:sp>
        <p:nvSpPr>
          <p:cNvPr id="5" name="Picture Placeholder 4"/>
          <p:cNvSpPr>
            <a:spLocks noGrp="1"/>
          </p:cNvSpPr>
          <p:nvPr>
            <p:ph type="pic" sz="quarter" idx="13" hasCustomPrompt="1"/>
          </p:nvPr>
        </p:nvSpPr>
        <p:spPr>
          <a:xfrm>
            <a:off x="0" y="3"/>
            <a:ext cx="12192000" cy="3432175"/>
          </a:xfrm>
          <a:solidFill>
            <a:schemeClr val="bg2">
              <a:lumMod val="60000"/>
              <a:lumOff val="40000"/>
            </a:schemeClr>
          </a:solidFill>
        </p:spPr>
        <p:txBody>
          <a:bodyPr/>
          <a:lstStyle>
            <a:lvl1pPr>
              <a:defRPr baseline="0">
                <a:solidFill>
                  <a:srgbClr val="0071C5"/>
                </a:solidFill>
              </a:defRPr>
            </a:lvl1pPr>
          </a:lstStyle>
          <a:p>
            <a:r>
              <a:rPr lang="en-US"/>
              <a:t>Insert photo here. Drag picture to placeholder or click icon to add.</a:t>
            </a:r>
          </a:p>
        </p:txBody>
      </p:sp>
    </p:spTree>
    <p:extLst>
      <p:ext uri="{BB962C8B-B14F-4D97-AF65-F5344CB8AC3E}">
        <p14:creationId xmlns:p14="http://schemas.microsoft.com/office/powerpoint/2010/main" val="42887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50"/>
            <a:ext cx="10363200" cy="1362075"/>
          </a:xfrm>
        </p:spPr>
        <p:txBody>
          <a:bodyPr anchor="b" anchorCtr="0">
            <a:noAutofit/>
          </a:bodyPr>
          <a:lstStyle>
            <a:lvl1pPr algn="l">
              <a:lnSpc>
                <a:spcPct val="80000"/>
              </a:lnSpc>
              <a:defRPr sz="5332" b="1" cap="none" spc="0" baseline="0">
                <a:solidFill>
                  <a:schemeClr val="tx2">
                    <a:alpha val="90000"/>
                  </a:schemeClr>
                </a:solidFill>
                <a:latin typeface="+mj-lt"/>
                <a:cs typeface="Arial" panose="020B0604020202020204" pitchFamily="34" charset="0"/>
              </a:defRPr>
            </a:lvl1pPr>
          </a:lstStyle>
          <a:p>
            <a:r>
              <a:rPr lang="en-US"/>
              <a:t>40pt Intel Clear Bold</a:t>
            </a:r>
            <a:br>
              <a:rPr lang="en-US"/>
            </a:br>
            <a:r>
              <a:rPr lang="en-US"/>
              <a:t>white section break</a:t>
            </a:r>
          </a:p>
        </p:txBody>
      </p:sp>
      <p:sp>
        <p:nvSpPr>
          <p:cNvPr id="3" name="Text Placeholder 2"/>
          <p:cNvSpPr>
            <a:spLocks noGrp="1"/>
          </p:cNvSpPr>
          <p:nvPr>
            <p:ph type="body" idx="1" hasCustomPrompt="1"/>
          </p:nvPr>
        </p:nvSpPr>
        <p:spPr>
          <a:xfrm>
            <a:off x="607484" y="4321534"/>
            <a:ext cx="10363200" cy="1500187"/>
          </a:xfrm>
        </p:spPr>
        <p:txBody>
          <a:bodyPr anchor="t" anchorCtr="0">
            <a:noAutofit/>
          </a:bodyPr>
          <a:lstStyle>
            <a:lvl1pPr marL="0" indent="0">
              <a:buNone/>
              <a:defRPr sz="2133" b="0" baseline="0">
                <a:solidFill>
                  <a:schemeClr val="accent2"/>
                </a:solidFill>
                <a:latin typeface="+mn-lt"/>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16pt Intel Clear Subhead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6053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2991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38084"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lvl2pPr>
            <a:lvl3pPr>
              <a:defRPr sz="2400"/>
            </a:lvl3pPr>
            <a:lvl4pPr>
              <a:defRPr sz="2133"/>
            </a:lvl4pPr>
          </a:lstStyle>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256779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9"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
        <p:nvSpPr>
          <p:cNvPr id="10"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Tree>
    <p:extLst>
      <p:ext uri="{BB962C8B-B14F-4D97-AF65-F5344CB8AC3E}">
        <p14:creationId xmlns:p14="http://schemas.microsoft.com/office/powerpoint/2010/main" val="20275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165058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183541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Light" panose="020B04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3624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2"/>
          </p:nvPr>
        </p:nvSpPr>
        <p:spPr>
          <a:xfrm>
            <a:off x="609600" y="1341120"/>
            <a:ext cx="5242560" cy="4547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3"/>
          </p:nvPr>
        </p:nvSpPr>
        <p:spPr>
          <a:xfrm>
            <a:off x="6339840" y="1341120"/>
            <a:ext cx="5242560" cy="4547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Light" panose="020B04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4422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6DCF6B-E7BB-4DAF-B308-0459C7E2A013}"/>
              </a:ext>
            </a:extLst>
          </p:cNvPr>
          <p:cNvSpPr/>
          <p:nvPr userDrawn="1"/>
        </p:nvSpPr>
        <p:spPr>
          <a:xfrm>
            <a:off x="0" y="0"/>
            <a:ext cx="12192000" cy="6858000"/>
          </a:xfrm>
          <a:prstGeom prst="rect">
            <a:avLst/>
          </a:prstGeom>
          <a:solidFill>
            <a:schemeClr val="tx1">
              <a:alpha val="4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err="1"/>
          </a:p>
        </p:txBody>
      </p:sp>
    </p:spTree>
    <p:extLst>
      <p:ext uri="{BB962C8B-B14F-4D97-AF65-F5344CB8AC3E}">
        <p14:creationId xmlns:p14="http://schemas.microsoft.com/office/powerpoint/2010/main" val="37142630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93375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2"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49" y="1327663"/>
            <a:ext cx="5522451" cy="501870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a:spcBef>
                <a:spcPct val="50000"/>
              </a:spcBef>
            </a:pPr>
            <a:fld id="{FD44707B-D922-47D5-BD24-D96E91B70543}" type="slidenum">
              <a:rPr>
                <a:solidFill>
                  <a:prstClr val="white"/>
                </a:solidFill>
              </a:rPr>
              <a:pPr>
                <a:spcBef>
                  <a:spcPct val="50000"/>
                </a:spcBef>
              </a:pPr>
              <a:t>‹#›</a:t>
            </a:fld>
            <a:endParaRPr>
              <a:solidFill>
                <a:prstClr val="white"/>
              </a:solidFill>
            </a:endParaRPr>
          </a:p>
        </p:txBody>
      </p:sp>
    </p:spTree>
    <p:extLst>
      <p:ext uri="{BB962C8B-B14F-4D97-AF65-F5344CB8AC3E}">
        <p14:creationId xmlns:p14="http://schemas.microsoft.com/office/powerpoint/2010/main" val="112614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6_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2" y="1327670"/>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2" y="6284231"/>
            <a:ext cx="11248101" cy="123111"/>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78" indent="-152384">
              <a:defRPr sz="1200"/>
            </a:lvl2pPr>
            <a:lvl3pPr marL="457155" indent="-152384">
              <a:defRPr sz="1200"/>
            </a:lvl3pPr>
            <a:lvl4pPr marL="685734" indent="-152384">
              <a:defRPr sz="1200"/>
            </a:lvl4pPr>
            <a:lvl5pPr marL="914309" indent="-152384">
              <a:defRPr sz="12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a:spcBef>
                <a:spcPct val="50000"/>
              </a:spcBef>
            </a:pPr>
            <a:fld id="{FD44707B-D922-47D5-BD24-D96E91B70543}" type="slidenum">
              <a:rPr>
                <a:solidFill>
                  <a:prstClr val="white"/>
                </a:solidFill>
              </a:rPr>
              <a:pPr>
                <a:spcBef>
                  <a:spcPct val="50000"/>
                </a:spcBef>
              </a:pPr>
              <a:t>‹#›</a:t>
            </a:fld>
            <a:endParaRPr>
              <a:solidFill>
                <a:prstClr val="white"/>
              </a:solidFill>
            </a:endParaRPr>
          </a:p>
        </p:txBody>
      </p:sp>
    </p:spTree>
    <p:extLst>
      <p:ext uri="{BB962C8B-B14F-4D97-AF65-F5344CB8AC3E}">
        <p14:creationId xmlns:p14="http://schemas.microsoft.com/office/powerpoint/2010/main" val="323980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
        <p:nvSpPr>
          <p:cNvPr id="5" name="Rounded Rectangle 4"/>
          <p:cNvSpPr/>
          <p:nvPr userDrawn="1"/>
        </p:nvSpPr>
        <p:spPr>
          <a:xfrm>
            <a:off x="0" y="6434667"/>
            <a:ext cx="6223000" cy="423333"/>
          </a:xfrm>
          <a:prstGeom prst="roundRect">
            <a:avLst>
              <a:gd name="adj" fmla="val 19608"/>
            </a:avLst>
          </a:prstGeom>
          <a:gradFill flip="none" rotWithShape="1">
            <a:gsLst>
              <a:gs pos="0">
                <a:schemeClr val="tx2">
                  <a:lumMod val="50000"/>
                </a:schemeClr>
              </a:gs>
              <a:gs pos="100000">
                <a:schemeClr val="accent1">
                  <a:lumMod val="7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Tree>
    <p:extLst>
      <p:ext uri="{BB962C8B-B14F-4D97-AF65-F5344CB8AC3E}">
        <p14:creationId xmlns:p14="http://schemas.microsoft.com/office/powerpoint/2010/main" val="138592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0400"/>
            <a:ext cx="10972800" cy="1152000"/>
          </a:xfrm>
        </p:spPr>
        <p:txBody>
          <a:bodyPr>
            <a:normAutofit/>
          </a:bodyPr>
          <a:lstStyle>
            <a:lvl1pPr>
              <a:defRPr sz="3600" baseline="0">
                <a:latin typeface="Intel Clear Light" panose="020B0404020203020204" pitchFamily="34" charset="0"/>
              </a:defRPr>
            </a:lvl1pPr>
          </a:lstStyle>
          <a:p>
            <a:r>
              <a:rPr lang="en-US"/>
              <a:t>36pt Headline</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a:latin typeface="Intel Clear" panose="020B0604020203020204" pitchFamily="34" charset="0"/>
              </a:defRPr>
            </a:lvl1pPr>
          </a:lstStyle>
          <a:p>
            <a:pPr defTabSz="609585"/>
            <a:endParaRPr lang="en-US">
              <a:solidFill>
                <a:prstClr val="black"/>
              </a:solidFill>
            </a:endParaRP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Textplatzhalter 6"/>
          <p:cNvSpPr>
            <a:spLocks noGrp="1"/>
          </p:cNvSpPr>
          <p:nvPr>
            <p:ph type="body" sz="quarter" idx="13"/>
          </p:nvPr>
        </p:nvSpPr>
        <p:spPr>
          <a:xfrm>
            <a:off x="609601" y="1699200"/>
            <a:ext cx="10970683" cy="4396800"/>
          </a:xfrm>
        </p:spPr>
        <p:txBody>
          <a:bodyPr/>
          <a:lstStyle>
            <a:lvl1pPr marL="179992" indent="-179380">
              <a:lnSpc>
                <a:spcPct val="100000"/>
              </a:lnSpc>
              <a:defRPr>
                <a:latin typeface="Intel Clear" panose="020B0604020203020204" pitchFamily="34" charset="0"/>
              </a:defRPr>
            </a:lvl1pPr>
            <a:lvl2pPr>
              <a:lnSpc>
                <a:spcPct val="100000"/>
              </a:lnSpc>
              <a:defRPr>
                <a:latin typeface="Intel Clear" panose="020B0604020203020204" pitchFamily="34" charset="0"/>
              </a:defRPr>
            </a:lvl2pPr>
            <a:lvl3pPr>
              <a:lnSpc>
                <a:spcPct val="100000"/>
              </a:lnSpc>
              <a:defRPr>
                <a:latin typeface="Intel Clear" panose="020B0604020203020204" pitchFamily="34" charset="0"/>
              </a:defRPr>
            </a:lvl3pPr>
            <a:lvl4pPr>
              <a:lnSpc>
                <a:spcPct val="100000"/>
              </a:lnSpc>
              <a:defRPr>
                <a:latin typeface="Intel Clear" panose="020B0604020203020204" pitchFamily="34" charset="0"/>
              </a:defRPr>
            </a:lvl4pPr>
            <a:lvl5pPr marL="944515" indent="-233351">
              <a:lnSpc>
                <a:spcPct val="100000"/>
              </a:lnSpc>
              <a:spcBef>
                <a:spcPts val="300"/>
              </a:spcBef>
              <a:defRPr>
                <a:latin typeface="Intel Clear" panose="020B0604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47375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296977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0" y="401461"/>
            <a:ext cx="11248101" cy="582724"/>
          </a:xfrm>
        </p:spPr>
        <p:txBody>
          <a:bodyPr/>
          <a:lstStyle/>
          <a:p>
            <a:r>
              <a:rPr lang="en-US"/>
              <a:t>Click to edit title</a:t>
            </a:r>
          </a:p>
        </p:txBody>
      </p:sp>
      <p:sp>
        <p:nvSpPr>
          <p:cNvPr id="3" name="Content Placeholder 2"/>
          <p:cNvSpPr>
            <a:spLocks noGrp="1"/>
          </p:cNvSpPr>
          <p:nvPr>
            <p:ph idx="1" hasCustomPrompt="1"/>
          </p:nvPr>
        </p:nvSpPr>
        <p:spPr>
          <a:xfrm>
            <a:off x="471950" y="1558456"/>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4" name="Slide Number Placeholder 3"/>
          <p:cNvSpPr>
            <a:spLocks noGrp="1"/>
          </p:cNvSpPr>
          <p:nvPr>
            <p:ph type="sldNum" sz="quarter" idx="14"/>
          </p:nvPr>
        </p:nvSpPr>
        <p:spPr>
          <a:xfrm>
            <a:off x="11797792" y="6553185"/>
            <a:ext cx="170987" cy="164148"/>
          </a:xfrm>
          <a:prstGeom prst="rect">
            <a:avLst/>
          </a:prstGeom>
        </p:spPr>
        <p:txBody>
          <a:bodyPr/>
          <a:lstStyle>
            <a:lvl1pPr>
              <a:defRPr/>
            </a:lvl1pPr>
          </a:lstStyle>
          <a:p>
            <a:pPr eaLnBrk="0" fontAlgn="base" hangingPunct="0">
              <a:spcBef>
                <a:spcPct val="50000"/>
              </a:spcBef>
              <a:spcAft>
                <a:spcPct val="0"/>
              </a:spcAft>
            </a:pPr>
            <a:fld id="{7223BB55-0929-9B43-8F4C-43B29FF19511}" type="slidenum">
              <a:rPr lang="en-US" smtClean="0">
                <a:solidFill>
                  <a:prstClr val="white"/>
                </a:solidFill>
              </a:rPr>
              <a:pPr eaLnBrk="0" fontAlgn="base" hangingPunct="0">
                <a:spcBef>
                  <a:spcPct val="50000"/>
                </a:spcBef>
                <a:spcAft>
                  <a:spcPct val="0"/>
                </a:spcAft>
              </a:pPr>
              <a:t>‹#›</a:t>
            </a:fld>
            <a:endParaRPr lang="en-US">
              <a:solidFill>
                <a:prstClr val="white"/>
              </a:solidFill>
            </a:endParaRPr>
          </a:p>
        </p:txBody>
      </p:sp>
    </p:spTree>
    <p:extLst>
      <p:ext uri="{BB962C8B-B14F-4D97-AF65-F5344CB8AC3E}">
        <p14:creationId xmlns:p14="http://schemas.microsoft.com/office/powerpoint/2010/main" val="98075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_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1"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49" y="1327664"/>
            <a:ext cx="5522451"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1" y="1327664"/>
            <a:ext cx="5522451"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187189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7" y="1604437"/>
            <a:ext cx="10970684" cy="4567767"/>
          </a:xfrm>
        </p:spPr>
        <p:txBody>
          <a:bodyPr anchor="ctr" anchorCtr="0"/>
          <a:lstStyle>
            <a:lvl1pPr marL="253982" indent="-253982">
              <a:defRPr sz="4800" b="1" baseline="0">
                <a:solidFill>
                  <a:schemeClr val="accent2"/>
                </a:solidFill>
                <a:latin typeface="+mn-lt"/>
                <a:cs typeface="Intel Clear Light" panose="020B0404020203020204" pitchFamily="34" charset="0"/>
              </a:defRPr>
            </a:lvl1pPr>
            <a:lvl2pPr marL="556643" indent="-300543">
              <a:buFont typeface="Lucida Grande"/>
              <a:buChar char="−"/>
              <a:defRPr sz="1600" baseline="0">
                <a:latin typeface="+mn-lt"/>
                <a:cs typeface="Intel Clear" panose="020B0604020203020204" pitchFamily="34" charset="0"/>
              </a:defRPr>
            </a:lvl2pPr>
            <a:lvl3pPr marL="914332" indent="-304776">
              <a:defRPr sz="1600">
                <a:latin typeface="+mn-lt"/>
              </a:defRPr>
            </a:lvl3pPr>
            <a:lvl4pPr>
              <a:defRPr sz="1467">
                <a:latin typeface="+mn-lt"/>
              </a:defRPr>
            </a:lvl4pPr>
            <a:lvl5pPr>
              <a:defRPr sz="1400">
                <a:latin typeface="+mn-lt"/>
              </a:defRPr>
            </a:lvl5pPr>
          </a:lstStyle>
          <a:p>
            <a:pPr lvl="0"/>
            <a:r>
              <a:rPr lang="en-US"/>
              <a:t>“36pt Intel Clear Bold Text”</a:t>
            </a:r>
          </a:p>
          <a:p>
            <a:pPr lvl="1"/>
            <a:r>
              <a:rPr lang="en-US" err="1"/>
              <a:t>12pt</a:t>
            </a:r>
            <a:r>
              <a:rPr lang="en-US"/>
              <a:t> Attribution</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29465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558456"/>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77279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F4C4F3-9C99-4DF5-B952-7DA13F4DBC42}"/>
              </a:ext>
            </a:extLst>
          </p:cNvPr>
          <p:cNvSpPr/>
          <p:nvPr userDrawn="1"/>
        </p:nvSpPr>
        <p:spPr>
          <a:xfrm>
            <a:off x="0" y="0"/>
            <a:ext cx="12192000" cy="6858000"/>
          </a:xfrm>
          <a:prstGeom prst="rect">
            <a:avLst/>
          </a:prstGeom>
          <a:solidFill>
            <a:schemeClr val="tx1">
              <a:alpha val="4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err="1"/>
          </a:p>
        </p:txBody>
      </p:sp>
    </p:spTree>
    <p:extLst>
      <p:ext uri="{BB962C8B-B14F-4D97-AF65-F5344CB8AC3E}">
        <p14:creationId xmlns:p14="http://schemas.microsoft.com/office/powerpoint/2010/main" val="38499078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71949" y="1558456"/>
            <a:ext cx="5522451" cy="428024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1" y="1558456"/>
            <a:ext cx="5522451" cy="428024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284230"/>
            <a:ext cx="11248101" cy="123111"/>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
        <p:nvSpPr>
          <p:cNvPr id="4" name="Title 3"/>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263762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1" y="1327677"/>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1"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4" indent="-114289">
              <a:defRPr sz="900"/>
            </a:lvl2pPr>
            <a:lvl3pPr marL="342866" indent="-114289">
              <a:defRPr sz="900"/>
            </a:lvl3pPr>
            <a:lvl4pPr marL="514302" indent="-114289">
              <a:defRPr sz="900"/>
            </a:lvl4pPr>
            <a:lvl5pPr marL="685734" indent="-114289">
              <a:defRPr sz="9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398429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1"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57" y="1327664"/>
            <a:ext cx="5522452"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9" y="1327664"/>
            <a:ext cx="5522452"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4" indent="-114289">
              <a:defRPr sz="900"/>
            </a:lvl2pPr>
            <a:lvl3pPr marL="342866" indent="-114289">
              <a:defRPr sz="900"/>
            </a:lvl3pPr>
            <a:lvl4pPr marL="514302" indent="-114289">
              <a:defRPr sz="900"/>
            </a:lvl4pPr>
            <a:lvl5pPr marL="685734" indent="-114289">
              <a:defRPr sz="9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849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163136" y="6432517"/>
            <a:ext cx="2844800" cy="365125"/>
          </a:xfrm>
          <a:prstGeom prst="rect">
            <a:avLst/>
          </a:prstGeom>
        </p:spPr>
        <p:txBody>
          <a:bodyPr/>
          <a:lstStyle/>
          <a:p>
            <a:pPr>
              <a:defRPr/>
            </a:pPr>
            <a:fld id="{29BD3633-7A79-4899-981C-57CF7336BC8A}" type="slidenum">
              <a:rPr>
                <a:solidFill>
                  <a:prstClr val="white"/>
                </a:solidFill>
              </a:rPr>
              <a:pPr>
                <a:defRPr/>
              </a:pPr>
              <a:t>‹#›</a:t>
            </a:fld>
            <a:endParaRPr>
              <a:solidFill>
                <a:prstClr val="white"/>
              </a:solidFill>
            </a:endParaRPr>
          </a:p>
        </p:txBody>
      </p:sp>
      <p:sp>
        <p:nvSpPr>
          <p:cNvPr id="5" name="Content Placeholder 4"/>
          <p:cNvSpPr>
            <a:spLocks noGrp="1"/>
          </p:cNvSpPr>
          <p:nvPr>
            <p:ph sz="quarter" idx="11"/>
          </p:nvPr>
        </p:nvSpPr>
        <p:spPr>
          <a:xfrm>
            <a:off x="548640" y="1268728"/>
            <a:ext cx="113385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53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_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TextBox 4"/>
          <p:cNvSpPr txBox="1"/>
          <p:nvPr userDrawn="1"/>
        </p:nvSpPr>
        <p:spPr>
          <a:xfrm>
            <a:off x="141980" y="6471839"/>
            <a:ext cx="5127240" cy="225767"/>
          </a:xfrm>
          <a:prstGeom prst="rect">
            <a:avLst/>
          </a:prstGeom>
          <a:noFill/>
        </p:spPr>
        <p:txBody>
          <a:bodyPr vert="horz" wrap="square" lIns="0" tIns="0" rIns="0" bIns="0" rtlCol="0">
            <a:spAutoFit/>
          </a:bodyPr>
          <a:lstStyle/>
          <a:p>
            <a:pPr defTabSz="609585"/>
            <a:r>
              <a:rPr lang="en-US" sz="1467">
                <a:solidFill>
                  <a:prstClr val="white"/>
                </a:solidFill>
              </a:rPr>
              <a:t>Data Center Product Marketing</a:t>
            </a:r>
          </a:p>
        </p:txBody>
      </p:sp>
      <p:sp>
        <p:nvSpPr>
          <p:cNvPr id="3" name="TextBox 2"/>
          <p:cNvSpPr txBox="1"/>
          <p:nvPr userDrawn="1"/>
        </p:nvSpPr>
        <p:spPr>
          <a:xfrm>
            <a:off x="11358229" y="6471839"/>
            <a:ext cx="676460" cy="225767"/>
          </a:xfrm>
          <a:prstGeom prst="rect">
            <a:avLst/>
          </a:prstGeom>
          <a:noFill/>
        </p:spPr>
        <p:txBody>
          <a:bodyPr vert="horz" wrap="square" lIns="0" tIns="0" rIns="0" bIns="0" rtlCol="0">
            <a:spAutoFit/>
          </a:bodyPr>
          <a:lstStyle/>
          <a:p>
            <a:pPr defTabSz="609585"/>
            <a:r>
              <a:rPr lang="en-US" sz="1467">
                <a:solidFill>
                  <a:srgbClr val="003C71"/>
                </a:solidFill>
              </a:rPr>
              <a:t>          </a:t>
            </a:r>
            <a:fld id="{F4BEAE30-6FCC-4648-82E8-FBC6488C7AC0}" type="slidenum">
              <a:rPr lang="en-US" sz="1200">
                <a:solidFill>
                  <a:prstClr val="white"/>
                </a:solidFill>
              </a:rPr>
              <a:pPr defTabSz="609585"/>
              <a:t>‹#›</a:t>
            </a:fld>
            <a:endParaRPr lang="en-US" sz="1467">
              <a:solidFill>
                <a:prstClr val="white"/>
              </a:solidFill>
            </a:endParaRPr>
          </a:p>
        </p:txBody>
      </p:sp>
    </p:spTree>
    <p:extLst>
      <p:ext uri="{BB962C8B-B14F-4D97-AF65-F5344CB8AC3E}">
        <p14:creationId xmlns:p14="http://schemas.microsoft.com/office/powerpoint/2010/main" val="1539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_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2"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0" indent="-114286">
              <a:defRPr sz="900"/>
            </a:lvl2pPr>
            <a:lvl3pPr marL="342858" indent="-114286">
              <a:defRPr sz="900"/>
            </a:lvl3pPr>
            <a:lvl4pPr marL="514290" indent="-114286">
              <a:defRPr sz="900"/>
            </a:lvl4pPr>
            <a:lvl5pPr marL="685718" indent="-114286">
              <a:defRPr sz="9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29007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1" y="5779774"/>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356278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Empty Sl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788321-2715-CD4D-83C1-6BCC1FD739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p:cNvSpPr>
            <a:spLocks noGrp="1"/>
          </p:cNvSpPr>
          <p:nvPr>
            <p:ph type="title"/>
          </p:nvPr>
        </p:nvSpPr>
        <p:spPr>
          <a:xfrm>
            <a:off x="609600" y="274639"/>
            <a:ext cx="10972800" cy="914400"/>
          </a:xfrm>
        </p:spPr>
        <p:txBody>
          <a:bodyPr anchor="ctr" anchorCtr="1"/>
          <a:lstStyle>
            <a:lvl1pPr>
              <a:defRPr sz="4950">
                <a:solidFill>
                  <a:srgbClr val="2397CA"/>
                </a:solidFill>
              </a:defRPr>
            </a:lvl1pPr>
          </a:lstStyle>
          <a:p>
            <a:r>
              <a:rPr lang="en-US"/>
              <a:t>Click to edit Master title style</a:t>
            </a:r>
          </a:p>
        </p:txBody>
      </p:sp>
      <p:sp>
        <p:nvSpPr>
          <p:cNvPr id="24" name="Rectangle 23"/>
          <p:cNvSpPr/>
          <p:nvPr userDrawn="1"/>
        </p:nvSpPr>
        <p:spPr>
          <a:xfrm>
            <a:off x="0" y="6309360"/>
            <a:ext cx="12192000" cy="548640"/>
          </a:xfrm>
          <a:prstGeom prst="rect">
            <a:avLst/>
          </a:prstGeom>
          <a:gradFill flip="none" rotWithShape="1">
            <a:gsLst>
              <a:gs pos="0">
                <a:srgbClr val="003C71"/>
              </a:gs>
              <a:gs pos="50000">
                <a:srgbClr val="0071C5"/>
              </a:gs>
            </a:gsLst>
            <a:lin ang="0" scaled="1"/>
            <a:tileRect/>
          </a:gra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25" name="Picture 2" descr="\\.psf\Home\Desktop\Inte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86553" y="6402880"/>
            <a:ext cx="548640" cy="36160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C5F48CB6-E3F8-1842-958F-377ED60A86BF}"/>
              </a:ext>
            </a:extLst>
          </p:cNvPr>
          <p:cNvSpPr>
            <a:spLocks noGrp="1"/>
          </p:cNvSpPr>
          <p:nvPr>
            <p:ph type="sldNum" sz="quarter" idx="4"/>
          </p:nvPr>
        </p:nvSpPr>
        <p:spPr>
          <a:xfrm>
            <a:off x="11551920" y="6401120"/>
            <a:ext cx="640080" cy="365125"/>
          </a:xfrm>
          <a:prstGeom prst="rect">
            <a:avLst/>
          </a:prstGeom>
        </p:spPr>
        <p:txBody>
          <a:bodyPr vert="horz" lIns="91440" tIns="45720" rIns="91440" bIns="45720" rtlCol="0" anchor="ctr"/>
          <a:lstStyle>
            <a:lvl1pPr algn="l">
              <a:defRPr sz="105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 </a:t>
            </a:r>
            <a:fld id="{82EA3FFF-BA42-1F43-AC70-B9FA0292E4E4}" type="slidenum">
              <a:rPr lang="en-US" smtClean="0"/>
              <a:pPr/>
              <a:t>‹#›</a:t>
            </a:fld>
            <a:endParaRPr lang="en-US"/>
          </a:p>
        </p:txBody>
      </p:sp>
      <p:sp>
        <p:nvSpPr>
          <p:cNvPr id="8" name="Rectangle 7">
            <a:extLst>
              <a:ext uri="{FF2B5EF4-FFF2-40B4-BE49-F238E27FC236}">
                <a16:creationId xmlns:a16="http://schemas.microsoft.com/office/drawing/2014/main" id="{19BBE39F-83A2-4DCD-8C15-DFB89D5451DE}"/>
              </a:ext>
            </a:extLst>
          </p:cNvPr>
          <p:cNvSpPr/>
          <p:nvPr userDrawn="1"/>
        </p:nvSpPr>
        <p:spPr>
          <a:xfrm>
            <a:off x="91439" y="6399014"/>
            <a:ext cx="2651760" cy="369332"/>
          </a:xfrm>
          <a:prstGeom prst="rect">
            <a:avLst/>
          </a:prstGeom>
        </p:spPr>
        <p:txBody>
          <a:bodyPr wrap="none" lIns="0" tIns="0" rIns="0" bIns="0">
            <a:noAutofit/>
          </a:bodyPr>
          <a:lstStyle/>
          <a:p>
            <a:pPr defTabSz="457178"/>
            <a:r>
              <a:rPr lang="en-US" sz="900">
                <a:solidFill>
                  <a:prstClr val="white"/>
                </a:solidFill>
                <a:cs typeface="Neo Sans Intel"/>
              </a:rPr>
              <a:t>Intel Confidential</a:t>
            </a:r>
          </a:p>
          <a:p>
            <a:pPr defTabSz="457178"/>
            <a:r>
              <a:rPr lang="en-US" sz="900">
                <a:solidFill>
                  <a:prstClr val="white"/>
                </a:solidFill>
                <a:cs typeface="Neo Sans Intel"/>
              </a:rPr>
              <a:t>For Use Under </a:t>
            </a:r>
            <a:r>
              <a:rPr lang="en-US" sz="900" err="1">
                <a:solidFill>
                  <a:prstClr val="white"/>
                </a:solidFill>
                <a:cs typeface="Neo Sans Intel"/>
              </a:rPr>
              <a:t>RSNDAxxxx</a:t>
            </a:r>
            <a:r>
              <a:rPr lang="en-US" sz="900">
                <a:solidFill>
                  <a:prstClr val="white"/>
                </a:solidFill>
                <a:cs typeface="Neo Sans Intel"/>
              </a:rPr>
              <a:t>: TESLA</a:t>
            </a:r>
          </a:p>
        </p:txBody>
      </p:sp>
    </p:spTree>
    <p:extLst>
      <p:ext uri="{BB962C8B-B14F-4D97-AF65-F5344CB8AC3E}">
        <p14:creationId xmlns:p14="http://schemas.microsoft.com/office/powerpoint/2010/main" val="28213330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3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39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Clean Slide">
    <p:spTree>
      <p:nvGrpSpPr>
        <p:cNvPr id="1" name=""/>
        <p:cNvGrpSpPr/>
        <p:nvPr/>
      </p:nvGrpSpPr>
      <p:grpSpPr>
        <a:xfrm>
          <a:off x="0" y="0"/>
          <a:ext cx="0" cy="0"/>
          <a:chOff x="0" y="0"/>
          <a:chExt cx="0" cy="0"/>
        </a:xfrm>
      </p:grpSpPr>
      <p:sp>
        <p:nvSpPr>
          <p:cNvPr id="7" name="Title Placeholder 2">
            <a:extLst>
              <a:ext uri="{FF2B5EF4-FFF2-40B4-BE49-F238E27FC236}">
                <a16:creationId xmlns:a16="http://schemas.microsoft.com/office/drawing/2014/main" id="{656C6288-BB67-A04C-B35E-DE22A6F40498}"/>
              </a:ext>
            </a:extLst>
          </p:cNvPr>
          <p:cNvSpPr>
            <a:spLocks noGrp="1"/>
          </p:cNvSpPr>
          <p:nvPr>
            <p:ph type="title"/>
          </p:nvPr>
        </p:nvSpPr>
        <p:spPr>
          <a:xfrm>
            <a:off x="646176" y="694194"/>
            <a:ext cx="10769970" cy="608392"/>
          </a:xfrm>
          <a:prstGeom prst="rect">
            <a:avLst/>
          </a:prstGeom>
        </p:spPr>
        <p:txBody>
          <a:bodyPr/>
          <a:lstStyle>
            <a:lvl1pPr>
              <a:defRPr sz="2800">
                <a:solidFill>
                  <a:schemeClr val="accent4">
                    <a:lumMod val="75000"/>
                  </a:schemeClr>
                </a:solidFill>
                <a:latin typeface="IntelOne Display Regular" panose="020B0503020203020204" pitchFamily="34" charset="77"/>
                <a:ea typeface="Intel Clear" panose="020B0604020203020204" pitchFamily="34" charset="0"/>
                <a:cs typeface="Intel Clear" panose="020B0604020203020204" pitchFamily="34" charset="0"/>
              </a:defRPr>
            </a:lvl1pPr>
          </a:lstStyle>
          <a:p>
            <a:pPr marL="0" lvl="0"/>
            <a:r>
              <a:rPr lang="en-GB"/>
              <a:t>Click to edit Master title style</a:t>
            </a:r>
            <a:endParaRPr lang="en-US"/>
          </a:p>
        </p:txBody>
      </p:sp>
      <p:sp>
        <p:nvSpPr>
          <p:cNvPr id="8" name="Slide Number Placeholder 18">
            <a:extLst>
              <a:ext uri="{FF2B5EF4-FFF2-40B4-BE49-F238E27FC236}">
                <a16:creationId xmlns:a16="http://schemas.microsoft.com/office/drawing/2014/main" id="{670F0213-AC5C-F143-BE43-B4B6D2EBA91D}"/>
              </a:ext>
            </a:extLst>
          </p:cNvPr>
          <p:cNvSpPr>
            <a:spLocks noGrp="1"/>
          </p:cNvSpPr>
          <p:nvPr>
            <p:ph type="sldNum" sz="quarter" idx="4"/>
          </p:nvPr>
        </p:nvSpPr>
        <p:spPr>
          <a:xfrm>
            <a:off x="11789449" y="6450856"/>
            <a:ext cx="408432" cy="406799"/>
          </a:xfrm>
          <a:prstGeom prst="rect">
            <a:avLst/>
          </a:prstGeom>
          <a:noFill/>
        </p:spPr>
        <p:txBody>
          <a:bodyPr wrap="square" rtlCol="0" anchor="ctr" anchorCtr="0">
            <a:noAutofit/>
          </a:bodyPr>
          <a:lstStyle>
            <a:lvl1pPr>
              <a:defRPr lang="en-US" sz="1000" b="0" i="0" smtClean="0">
                <a:latin typeface="Intel Clear" panose="020B0604020203020204" pitchFamily="34" charset="0"/>
                <a:ea typeface="Intel Clear" panose="020B0604020203020204" pitchFamily="34" charset="0"/>
                <a:cs typeface="Intel Clear" panose="020B0604020203020204" pitchFamily="34" charset="0"/>
              </a:defRPr>
            </a:lvl1pPr>
          </a:lstStyle>
          <a:p>
            <a:pPr algn="ctr"/>
            <a:fld id="{37C11081-51DE-F24D-A4E2-520152C52614}" type="slidenum">
              <a:rPr lang="aa-ET" smtClean="0"/>
              <a:pPr algn="ctr"/>
              <a:t>‹#›</a:t>
            </a:fld>
            <a:endParaRPr lang="aa-ET"/>
          </a:p>
        </p:txBody>
      </p:sp>
      <p:sp>
        <p:nvSpPr>
          <p:cNvPr id="5" name="Footer Placeholder 29">
            <a:extLst>
              <a:ext uri="{FF2B5EF4-FFF2-40B4-BE49-F238E27FC236}">
                <a16:creationId xmlns:a16="http://schemas.microsoft.com/office/drawing/2014/main" id="{0EF3ACBC-FBEA-3843-819D-31832E4F4873}"/>
              </a:ext>
            </a:extLst>
          </p:cNvPr>
          <p:cNvSpPr>
            <a:spLocks noGrp="1"/>
          </p:cNvSpPr>
          <p:nvPr>
            <p:ph type="ftr" sz="quarter" idx="3"/>
          </p:nvPr>
        </p:nvSpPr>
        <p:spPr>
          <a:xfrm>
            <a:off x="4020609" y="6520870"/>
            <a:ext cx="4114800" cy="226828"/>
          </a:xfrm>
          <a:prstGeom prst="rect">
            <a:avLst/>
          </a:prstGeom>
        </p:spPr>
        <p:txBody>
          <a:bodyPr vert="horz" lIns="91440" tIns="45720" rIns="91440" bIns="45720" rtlCol="0" anchor="ctr"/>
          <a:lstStyle>
            <a:lvl1pPr algn="ctr">
              <a:defRPr sz="1067" b="0" i="0">
                <a:solidFill>
                  <a:schemeClr val="tx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r>
              <a:rPr lang="en-GB">
                <a:latin typeface="Intel Clear Light" panose="020B0404020203020204" pitchFamily="34" charset="0"/>
                <a:ea typeface="Intel Clear Light" panose="020B0404020203020204" pitchFamily="34" charset="0"/>
                <a:cs typeface="Intel Clear Light" panose="020B0404020203020204" pitchFamily="34" charset="0"/>
              </a:rPr>
              <a:t>Intel Confidential</a:t>
            </a:r>
            <a:endParaRPr lang="en-NL">
              <a:latin typeface="Intel Clear Light" panose="020B0404020203020204" pitchFamily="34" charset="0"/>
              <a:ea typeface="Intel Clear Light" panose="020B0404020203020204" pitchFamily="34" charset="0"/>
              <a:cs typeface="Intel Clear Light" panose="020B0404020203020204" pitchFamily="34" charset="0"/>
            </a:endParaRPr>
          </a:p>
        </p:txBody>
      </p:sp>
    </p:spTree>
    <p:extLst>
      <p:ext uri="{BB962C8B-B14F-4D97-AF65-F5344CB8AC3E}">
        <p14:creationId xmlns:p14="http://schemas.microsoft.com/office/powerpoint/2010/main" val="704350140"/>
      </p:ext>
    </p:extLst>
  </p:cSld>
  <p:clrMapOvr>
    <a:masterClrMapping/>
  </p:clrMapOvr>
  <p:extLst>
    <p:ext uri="{DCECCB84-F9BA-43D5-87BE-67443E8EF086}">
      <p15:sldGuideLst xmlns:p15="http://schemas.microsoft.com/office/powerpoint/2012/main">
        <p15:guide id="1" pos="5087">
          <p15:clr>
            <a:srgbClr val="FBAE40"/>
          </p15:clr>
        </p15:guide>
        <p15:guide id="2" pos="2593">
          <p15:clr>
            <a:srgbClr val="FBAE40"/>
          </p15:clr>
        </p15:guide>
        <p15:guide id="3"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4288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57542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1"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1"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60F35A6-63EE-4D68-8540-2F92E3D46D7F}"/>
              </a:ext>
            </a:extLst>
          </p:cNvPr>
          <p:cNvSpPr>
            <a:spLocks noGrp="1"/>
          </p:cNvSpPr>
          <p:nvPr>
            <p:ph type="ftr" sz="quarter" idx="28"/>
          </p:nvPr>
        </p:nvSpPr>
        <p:spPr>
          <a:xfrm>
            <a:off x="4934652" y="6546057"/>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91779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Radial Gradient</a:t>
            </a:r>
          </a:p>
        </p:txBody>
      </p:sp>
      <p:sp>
        <p:nvSpPr>
          <p:cNvPr id="4" name="Slide Number Placeholder 3"/>
          <p:cNvSpPr>
            <a:spLocks noGrp="1"/>
          </p:cNvSpPr>
          <p:nvPr>
            <p:ph type="sldNum" sz="quarter" idx="11"/>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9" name="Rectangle 8">
            <a:extLst>
              <a:ext uri="{FF2B5EF4-FFF2-40B4-BE49-F238E27FC236}">
                <a16:creationId xmlns:a16="http://schemas.microsoft.com/office/drawing/2014/main" id="{BD173652-FCED-499A-AD7F-97B6ACD93112}"/>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104187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pic>
        <p:nvPicPr>
          <p:cNvPr id="13" name="Picture 12" descr="int_experience_hrz_wht_rgb_1500.png"/>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614258" y="518971"/>
            <a:ext cx="2829021" cy="1183045"/>
          </a:xfrm>
          <a:prstGeom prst="rect">
            <a:avLst/>
          </a:prstGeom>
        </p:spPr>
      </p:pic>
      <p:sp>
        <p:nvSpPr>
          <p:cNvPr id="8"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Radial Gradient</a:t>
            </a:r>
          </a:p>
        </p:txBody>
      </p:sp>
      <p:sp>
        <p:nvSpPr>
          <p:cNvPr id="6" name="Rectangle 5">
            <a:extLst>
              <a:ext uri="{FF2B5EF4-FFF2-40B4-BE49-F238E27FC236}">
                <a16:creationId xmlns:a16="http://schemas.microsoft.com/office/drawing/2014/main" id="{92103BAF-F00B-4EAD-91C0-CF9084566F75}"/>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180076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7" name="Rectangle 6"/>
          <p:cNvSpPr/>
          <p:nvPr userDrawn="1"/>
        </p:nvSpPr>
        <p:spPr>
          <a:xfrm>
            <a:off x="605368" y="6554395"/>
            <a:ext cx="1301638" cy="123111"/>
          </a:xfrm>
          <a:prstGeom prst="rect">
            <a:avLst/>
          </a:prstGeom>
        </p:spPr>
        <p:txBody>
          <a:bodyPr wrap="none" lIns="0" tIns="0" rIns="0" bIns="0">
            <a:spAutoFit/>
          </a:bodyPr>
          <a:lstStyle/>
          <a:p>
            <a:pPr algn="l" rtl="0"/>
            <a:r>
              <a:rPr lang="en-US" sz="800" b="0" i="0" u="none" strike="noStrike" kern="1200" baseline="0">
                <a:solidFill>
                  <a:schemeClr val="bg1"/>
                </a:solidFill>
                <a:latin typeface="Arial"/>
                <a:ea typeface="+mn-ea"/>
                <a:cs typeface="Arial"/>
              </a:rPr>
              <a:t>Datacenter Marketing Group</a:t>
            </a:r>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Image</a:t>
            </a:r>
          </a:p>
        </p:txBody>
      </p:sp>
      <p:sp>
        <p:nvSpPr>
          <p:cNvPr id="9"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spTree>
    <p:extLst>
      <p:ext uri="{BB962C8B-B14F-4D97-AF65-F5344CB8AC3E}">
        <p14:creationId xmlns:p14="http://schemas.microsoft.com/office/powerpoint/2010/main" val="297565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7_Title and Bullete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Arial"/>
                <a:cs typeface="Arial"/>
              </a:defRPr>
            </a:lvl1pPr>
          </a:lstStyle>
          <a:p>
            <a:r>
              <a:rPr lang="en-US"/>
              <a:t>28pt Arial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latin typeface="Arial"/>
                <a:cs typeface="Arial"/>
              </a:defRPr>
            </a:lvl1pPr>
            <a:lvl2pPr>
              <a:defRPr sz="2400">
                <a:latin typeface="Arial"/>
                <a:cs typeface="Arial"/>
              </a:defRPr>
            </a:lvl2pPr>
            <a:lvl3pPr>
              <a:defRPr sz="2400">
                <a:latin typeface="Arial"/>
                <a:cs typeface="Arial"/>
              </a:defRPr>
            </a:lvl3pPr>
            <a:lvl4pPr>
              <a:defRPr sz="2133">
                <a:latin typeface="Arial"/>
                <a:cs typeface="Arial"/>
              </a:defRPr>
            </a:lvl4pPr>
            <a:lvl5pPr>
              <a:defRPr>
                <a:latin typeface="Arial"/>
                <a:cs typeface="Arial"/>
              </a:defRPr>
            </a:lvl5pPr>
          </a:lstStyle>
          <a:p>
            <a:pPr lvl="0"/>
            <a:r>
              <a:rPr lang="en-US"/>
              <a:t>18pt Arial body text</a:t>
            </a:r>
          </a:p>
          <a:p>
            <a:pPr lvl="1"/>
            <a:r>
              <a:rPr lang="en-US"/>
              <a:t>18pt Arial bullet one</a:t>
            </a:r>
          </a:p>
          <a:p>
            <a:pPr lvl="2"/>
            <a:r>
              <a:rPr lang="en-US"/>
              <a:t>18pt Arial sub-bullet</a:t>
            </a:r>
          </a:p>
          <a:p>
            <a:pPr lvl="3"/>
            <a:r>
              <a:rPr lang="en-US"/>
              <a:t>16pt Arial fourth level</a:t>
            </a:r>
          </a:p>
          <a:p>
            <a:pPr lvl="4"/>
            <a:r>
              <a:rPr lang="en-US"/>
              <a:t>14pt Arial fifth level</a:t>
            </a:r>
          </a:p>
        </p:txBody>
      </p:sp>
    </p:spTree>
    <p:extLst>
      <p:ext uri="{BB962C8B-B14F-4D97-AF65-F5344CB8AC3E}">
        <p14:creationId xmlns:p14="http://schemas.microsoft.com/office/powerpoint/2010/main" val="77748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Two 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411797"/>
            <a:ext cx="10970683" cy="1158240"/>
          </a:xfrm>
        </p:spPr>
        <p:txBody>
          <a:bodyPr/>
          <a:lstStyle>
            <a:lvl1pPr>
              <a:defRPr b="0" i="0">
                <a:latin typeface="Arial"/>
                <a:cs typeface="Arial"/>
              </a:defRPr>
            </a:lvl1pPr>
          </a:lstStyle>
          <a:p>
            <a:r>
              <a:rPr lang="en-US"/>
              <a:t>28pt Arial Headline</a:t>
            </a:r>
          </a:p>
        </p:txBody>
      </p:sp>
      <p:sp>
        <p:nvSpPr>
          <p:cNvPr id="6" name="Footer Placeholder 5"/>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8"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vl1pPr>
          </a:lstStyle>
          <a:p>
            <a:endParaRPr lang="en-US" sz="1467">
              <a:latin typeface="Arial"/>
            </a:endParaRPr>
          </a:p>
        </p:txBody>
      </p:sp>
      <p:sp>
        <p:nvSpPr>
          <p:cNvPr id="9"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vl1pPr>
          </a:lstStyle>
          <a:p>
            <a:endParaRPr lang="en-US" sz="1467">
              <a:latin typeface="Arial"/>
            </a:endParaRPr>
          </a:p>
        </p:txBody>
      </p:sp>
    </p:spTree>
    <p:extLst>
      <p:ext uri="{BB962C8B-B14F-4D97-AF65-F5344CB8AC3E}">
        <p14:creationId xmlns:p14="http://schemas.microsoft.com/office/powerpoint/2010/main" val="134892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411797"/>
            <a:ext cx="10970683" cy="1158240"/>
          </a:xfrm>
        </p:spPr>
        <p:txBody>
          <a:bodyPr/>
          <a:lstStyle>
            <a:lvl1pPr>
              <a:defRPr b="0" i="0">
                <a:latin typeface="Arial"/>
                <a:cs typeface="Arial"/>
              </a:defRPr>
            </a:lvl1pPr>
          </a:lstStyle>
          <a:p>
            <a:r>
              <a:rPr lang="en-US"/>
              <a:t>28pt Arial Headline</a:t>
            </a:r>
          </a:p>
        </p:txBody>
      </p:sp>
      <p:sp>
        <p:nvSpPr>
          <p:cNvPr id="6" name="Footer Placeholder 5"/>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Tree>
    <p:extLst>
      <p:ext uri="{BB962C8B-B14F-4D97-AF65-F5344CB8AC3E}">
        <p14:creationId xmlns:p14="http://schemas.microsoft.com/office/powerpoint/2010/main" val="26412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10970683" cy="1158240"/>
          </a:xfrm>
        </p:spPr>
        <p:txBody>
          <a:bodyPr>
            <a:normAutofit/>
          </a:bodyPr>
          <a:lstStyle>
            <a:lvl1pPr>
              <a:defRPr sz="3733" b="0" i="0" baseline="0">
                <a:latin typeface="Arial"/>
                <a:cs typeface="Arial"/>
              </a:defRPr>
            </a:lvl1pPr>
          </a:lstStyle>
          <a:p>
            <a:r>
              <a:rPr lang="en-US"/>
              <a:t>28pt Arial Headline</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Tree>
    <p:extLst>
      <p:ext uri="{BB962C8B-B14F-4D97-AF65-F5344CB8AC3E}">
        <p14:creationId xmlns:p14="http://schemas.microsoft.com/office/powerpoint/2010/main" val="15062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nd Bottom Half Image ">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10970683" cy="1158240"/>
          </a:xfrm>
        </p:spPr>
        <p:txBody>
          <a:bodyPr>
            <a:noAutofit/>
          </a:bodyPr>
          <a:lstStyle>
            <a:lvl1pPr>
              <a:defRPr sz="3733" b="0" i="0" baseline="0">
                <a:latin typeface="Arial"/>
                <a:cs typeface="Arial"/>
              </a:defRPr>
            </a:lvl1pPr>
          </a:lstStyle>
          <a:p>
            <a:r>
              <a:rPr lang="en-US"/>
              <a:t>28pt Arial Headline</a:t>
            </a:r>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19" name="Content Placeholder 2"/>
          <p:cNvSpPr>
            <a:spLocks noGrp="1"/>
          </p:cNvSpPr>
          <p:nvPr>
            <p:ph sz="half" idx="15" hasCustomPrompt="1"/>
          </p:nvPr>
        </p:nvSpPr>
        <p:spPr>
          <a:xfrm>
            <a:off x="6237817" y="1604433"/>
            <a:ext cx="5340352" cy="1745720"/>
          </a:xfrm>
        </p:spPr>
        <p:txBody>
          <a:bodyPr vert="horz" lIns="0" tIns="0" rIns="0" bIns="0" rtlCol="0">
            <a:noAutofit/>
          </a:bodyPr>
          <a:lstStyle>
            <a:lvl1pPr>
              <a:defRPr lang="en-US" baseline="0"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3" name="TextBox 2"/>
          <p:cNvSpPr txBox="1"/>
          <p:nvPr userDrawn="1"/>
        </p:nvSpPr>
        <p:spPr>
          <a:xfrm>
            <a:off x="1345983" y="6634394"/>
            <a:ext cx="184731" cy="297454"/>
          </a:xfrm>
          <a:prstGeom prst="rect">
            <a:avLst/>
          </a:prstGeom>
          <a:noFill/>
        </p:spPr>
        <p:txBody>
          <a:bodyPr wrap="none" rtlCol="0">
            <a:spAutoFit/>
          </a:bodyPr>
          <a:lstStyle/>
          <a:p>
            <a:endParaRPr lang="en-US" sz="1333">
              <a:solidFill>
                <a:schemeClr val="tx2"/>
              </a:solidFill>
              <a:latin typeface="Arial"/>
              <a:cs typeface="Arial"/>
            </a:endParaRPr>
          </a:p>
        </p:txBody>
      </p:sp>
    </p:spTree>
    <p:extLst>
      <p:ext uri="{BB962C8B-B14F-4D97-AF65-F5344CB8AC3E}">
        <p14:creationId xmlns:p14="http://schemas.microsoft.com/office/powerpoint/2010/main" val="11695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 Ligh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4419F7-508F-47B0-A6DA-81AB5C95DADC}"/>
              </a:ext>
            </a:extLst>
          </p:cNvPr>
          <p:cNvSpPr>
            <a:spLocks noGrp="1"/>
          </p:cNvSpPr>
          <p:nvPr>
            <p:ph type="sldNum" sz="quarter" idx="11"/>
          </p:nvPr>
        </p:nvSpPr>
        <p:spPr/>
        <p:txBody>
          <a:bodyPr/>
          <a:lstStyle/>
          <a:p>
            <a:fld id="{788CD7D6-7925-4A81-B2EA-4B0101682B5F}" type="slidenum">
              <a:rPr lang="en-US" smtClean="0"/>
              <a:pPr/>
              <a:t>‹#›</a:t>
            </a:fld>
            <a:endParaRPr lang="en-US"/>
          </a:p>
        </p:txBody>
      </p:sp>
    </p:spTree>
    <p:extLst>
      <p:ext uri="{BB962C8B-B14F-4D97-AF65-F5344CB8AC3E}">
        <p14:creationId xmlns:p14="http://schemas.microsoft.com/office/powerpoint/2010/main" val="18554362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8" y="2"/>
            <a:ext cx="5954183" cy="6358465"/>
          </a:xfrm>
          <a:solidFill>
            <a:schemeClr val="bg2">
              <a:lumMod val="60000"/>
              <a:lumOff val="40000"/>
            </a:schemeClr>
          </a:solidFill>
        </p:spPr>
        <p:txBody>
          <a:body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5342467" cy="1158240"/>
          </a:xfrm>
        </p:spPr>
        <p:txBody>
          <a:bodyPr>
            <a:noAutofit/>
          </a:bodyPr>
          <a:lstStyle>
            <a:lvl1pPr>
              <a:defRPr sz="3733" baseline="0"/>
            </a:lvl1pPr>
          </a:lstStyle>
          <a:p>
            <a:r>
              <a:rPr lang="en-US"/>
              <a:t>28pt Arial Headline</a:t>
            </a:r>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Tree>
    <p:extLst>
      <p:ext uri="{BB962C8B-B14F-4D97-AF65-F5344CB8AC3E}">
        <p14:creationId xmlns:p14="http://schemas.microsoft.com/office/powerpoint/2010/main" val="221481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solidFill>
                  <a:schemeClr val="bg1"/>
                </a:solidFill>
                <a:latin typeface="Arial"/>
                <a:cs typeface="Arial"/>
              </a:defRPr>
            </a:lvl1pPr>
          </a:lstStyle>
          <a:p>
            <a:fld id="{EE2556C5-CE8C-6547-B838-EA80C61A4AF7}" type="slidenum">
              <a:rPr lang="en-US" smtClean="0"/>
              <a:pPr/>
              <a:t>‹#›</a:t>
            </a:fld>
            <a:endParaRPr lang="en-US"/>
          </a:p>
        </p:txBody>
      </p:sp>
      <p:sp>
        <p:nvSpPr>
          <p:cNvPr id="7" name="Title 1"/>
          <p:cNvSpPr>
            <a:spLocks noGrp="1"/>
          </p:cNvSpPr>
          <p:nvPr>
            <p:ph type="ctrTitle" hasCustomPrompt="1"/>
          </p:nvPr>
        </p:nvSpPr>
        <p:spPr>
          <a:xfrm>
            <a:off x="584449" y="3016478"/>
            <a:ext cx="10950515" cy="1336387"/>
          </a:xfrm>
        </p:spPr>
        <p:txBody>
          <a:bodyPr lIns="0" rIns="0" anchor="b" anchorCtr="0">
            <a:noAutofit/>
          </a:bodyPr>
          <a:lstStyle>
            <a:lvl1pPr>
              <a:lnSpc>
                <a:spcPct val="100000"/>
              </a:lnSpc>
              <a:spcBef>
                <a:spcPts val="0"/>
              </a:spcBef>
              <a:defRPr sz="5333" b="0" spc="0" baseline="0">
                <a:solidFill>
                  <a:schemeClr val="bg1"/>
                </a:solidFill>
                <a:latin typeface="Arial"/>
                <a:cs typeface="Arial"/>
              </a:defRPr>
            </a:lvl1pPr>
          </a:lstStyle>
          <a:p>
            <a:r>
              <a:rPr lang="en-US">
                <a:solidFill>
                  <a:srgbClr val="003C71"/>
                </a:solidFill>
              </a:rPr>
              <a:t>40pt Arial</a:t>
            </a:r>
            <a:br>
              <a:rPr lang="en-US">
                <a:solidFill>
                  <a:srgbClr val="003C71"/>
                </a:solidFill>
              </a:rPr>
            </a:br>
            <a:r>
              <a:rPr lang="en-US">
                <a:solidFill>
                  <a:srgbClr val="003C71"/>
                </a:solidFill>
              </a:rPr>
              <a:t>White Section Break</a:t>
            </a:r>
          </a:p>
        </p:txBody>
      </p:sp>
      <p:sp>
        <p:nvSpPr>
          <p:cNvPr id="8" name="Subtitle 2"/>
          <p:cNvSpPr>
            <a:spLocks noGrp="1"/>
          </p:cNvSpPr>
          <p:nvPr>
            <p:ph type="subTitle" idx="1"/>
          </p:nvPr>
        </p:nvSpPr>
        <p:spPr>
          <a:xfrm>
            <a:off x="607484" y="4318668"/>
            <a:ext cx="8440283" cy="1233813"/>
          </a:xfrm>
        </p:spPr>
        <p:txBody>
          <a:bodyPr/>
          <a:lstStyle>
            <a:lvl1pPr>
              <a:defRPr sz="2133">
                <a:solidFill>
                  <a:srgbClr val="0071C5"/>
                </a:solidFill>
              </a:defRPr>
            </a:lvl1pPr>
          </a:lstStyle>
          <a:p>
            <a:r>
              <a:rPr lang="en-US" b="0"/>
              <a:t>16pt Arial Subhead, Date, Etc.</a:t>
            </a:r>
          </a:p>
        </p:txBody>
      </p:sp>
    </p:spTree>
    <p:extLst>
      <p:ext uri="{BB962C8B-B14F-4D97-AF65-F5344CB8AC3E}">
        <p14:creationId xmlns:p14="http://schemas.microsoft.com/office/powerpoint/2010/main" val="182031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607484" y="4318668"/>
            <a:ext cx="8440283" cy="1233813"/>
          </a:xfrm>
        </p:spPr>
        <p:txBody>
          <a:bodyPr/>
          <a:lstStyle>
            <a:lvl1pPr>
              <a:defRPr sz="2133">
                <a:solidFill>
                  <a:srgbClr val="F3D54E"/>
                </a:solidFill>
              </a:defRPr>
            </a:lvl1pPr>
          </a:lstStyle>
          <a:p>
            <a:r>
              <a:rPr lang="en-US" b="0"/>
              <a:t>16pt Arial Subhead, Date, Etc.</a:t>
            </a:r>
          </a:p>
        </p:txBody>
      </p:sp>
      <p:sp>
        <p:nvSpPr>
          <p:cNvPr id="8" name="Title 1"/>
          <p:cNvSpPr>
            <a:spLocks noGrp="1"/>
          </p:cNvSpPr>
          <p:nvPr>
            <p:ph type="ctrTitle" hasCustomPrompt="1"/>
          </p:nvPr>
        </p:nvSpPr>
        <p:spPr>
          <a:xfrm>
            <a:off x="584449" y="3016478"/>
            <a:ext cx="10950515" cy="1336387"/>
          </a:xfrm>
        </p:spPr>
        <p:txBody>
          <a:bodyPr lIns="0" rIns="0" anchor="b" anchorCtr="0">
            <a:noAutofit/>
          </a:bodyPr>
          <a:lstStyle>
            <a:lvl1pPr>
              <a:lnSpc>
                <a:spcPct val="100000"/>
              </a:lnSpc>
              <a:spcBef>
                <a:spcPts val="0"/>
              </a:spcBef>
              <a:defRPr sz="5333" b="0" spc="0" baseline="0">
                <a:solidFill>
                  <a:schemeClr val="bg1"/>
                </a:solidFill>
                <a:latin typeface="Arial"/>
                <a:cs typeface="Arial"/>
              </a:defRPr>
            </a:lvl1pPr>
          </a:lstStyle>
          <a:p>
            <a:r>
              <a:rPr lang="en-US"/>
              <a:t>40pt Arial</a:t>
            </a:r>
            <a:br>
              <a:rPr lang="en-US"/>
            </a:br>
            <a:r>
              <a:rPr lang="en-US"/>
              <a:t>Blue Section Break</a:t>
            </a:r>
          </a:p>
        </p:txBody>
      </p:sp>
      <p:sp>
        <p:nvSpPr>
          <p:cNvPr id="7" name="Rectangle 6">
            <a:extLst>
              <a:ext uri="{FF2B5EF4-FFF2-40B4-BE49-F238E27FC236}">
                <a16:creationId xmlns:a16="http://schemas.microsoft.com/office/drawing/2014/main" id="{132E3AEC-F25A-4FCF-A1E1-6B5D35BAED8B}"/>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312237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4465049"/>
            <a:ext cx="10363200" cy="1500187"/>
          </a:xfrm>
        </p:spPr>
        <p:txBody>
          <a:bodyPr anchor="t" anchorCtr="0">
            <a:noAutofit/>
          </a:bodyPr>
          <a:lstStyle>
            <a:lvl1pPr marL="0" indent="0">
              <a:buNone/>
              <a:defRPr sz="2133" b="0" baseline="0">
                <a:solidFill>
                  <a:srgbClr val="F3D54E"/>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a:t>16pt Arial Subhead</a:t>
            </a:r>
          </a:p>
        </p:txBody>
      </p:sp>
      <p:sp>
        <p:nvSpPr>
          <p:cNvPr id="5" name="Picture Placeholder 4"/>
          <p:cNvSpPr>
            <a:spLocks noGrp="1"/>
          </p:cNvSpPr>
          <p:nvPr>
            <p:ph type="pic" sz="quarter" idx="13" hasCustomPrompt="1"/>
          </p:nvPr>
        </p:nvSpPr>
        <p:spPr>
          <a:xfrm>
            <a:off x="0" y="2"/>
            <a:ext cx="12192000" cy="3432175"/>
          </a:xfrm>
          <a:solidFill>
            <a:schemeClr val="bg2">
              <a:lumMod val="60000"/>
              <a:lumOff val="40000"/>
            </a:schemeClr>
          </a:solidFill>
        </p:spPr>
        <p:txBody>
          <a:bodyPr/>
          <a:lstStyle>
            <a:lvl1pPr>
              <a:defRPr baseline="0">
                <a:solidFill>
                  <a:srgbClr val="0071C5"/>
                </a:solidFill>
              </a:defRPr>
            </a:lvl1pPr>
          </a:lstStyle>
          <a:p>
            <a:r>
              <a:rPr lang="en-US"/>
              <a:t>Insert photo here. Drag picture to placeholder or click icon to add.</a:t>
            </a:r>
          </a:p>
        </p:txBody>
      </p:sp>
      <p:sp>
        <p:nvSpPr>
          <p:cNvPr id="6" name="Rectangle 5"/>
          <p:cNvSpPr/>
          <p:nvPr userDrawn="1"/>
        </p:nvSpPr>
        <p:spPr>
          <a:xfrm>
            <a:off x="605368" y="6554395"/>
            <a:ext cx="1301638" cy="123111"/>
          </a:xfrm>
          <a:prstGeom prst="rect">
            <a:avLst/>
          </a:prstGeom>
        </p:spPr>
        <p:txBody>
          <a:bodyPr wrap="none" lIns="0" tIns="0" rIns="0" bIns="0">
            <a:spAutoFit/>
          </a:bodyPr>
          <a:lstStyle/>
          <a:p>
            <a:pPr algn="l" rtl="0"/>
            <a:r>
              <a:rPr lang="en-US" sz="800" b="0" i="0" u="none" strike="noStrike" kern="1200" baseline="0">
                <a:solidFill>
                  <a:schemeClr val="bg1"/>
                </a:solidFill>
                <a:latin typeface="Arial"/>
                <a:ea typeface="+mn-ea"/>
                <a:cs typeface="Arial"/>
              </a:rPr>
              <a:t>Datacenter Marketing Group</a:t>
            </a:r>
          </a:p>
        </p:txBody>
      </p:sp>
      <p:sp>
        <p:nvSpPr>
          <p:cNvPr id="9" name="Title 1"/>
          <p:cNvSpPr>
            <a:spLocks noGrp="1"/>
          </p:cNvSpPr>
          <p:nvPr>
            <p:ph type="ctrTitle" hasCustomPrompt="1"/>
          </p:nvPr>
        </p:nvSpPr>
        <p:spPr>
          <a:xfrm>
            <a:off x="584449" y="2715006"/>
            <a:ext cx="10950515" cy="1617028"/>
          </a:xfrm>
        </p:spPr>
        <p:txBody>
          <a:bodyPr lIns="0" rIns="0" anchor="b" anchorCtr="0">
            <a:noAutofit/>
          </a:bodyPr>
          <a:lstStyle>
            <a:lvl1pPr>
              <a:lnSpc>
                <a:spcPts val="7333"/>
              </a:lnSpc>
              <a:spcBef>
                <a:spcPts val="3200"/>
              </a:spcBef>
              <a:defRPr sz="5333" b="0" spc="0" baseline="0">
                <a:solidFill>
                  <a:srgbClr val="FFFFFF"/>
                </a:solidFill>
                <a:latin typeface="Arial"/>
                <a:cs typeface="Arial"/>
              </a:defRPr>
            </a:lvl1pPr>
          </a:lstStyle>
          <a:p>
            <a:r>
              <a:rPr lang="en-US"/>
              <a:t>40pt Arial Blue Section Break</a:t>
            </a:r>
          </a:p>
        </p:txBody>
      </p:sp>
    </p:spTree>
    <p:extLst>
      <p:ext uri="{BB962C8B-B14F-4D97-AF65-F5344CB8AC3E}">
        <p14:creationId xmlns:p14="http://schemas.microsoft.com/office/powerpoint/2010/main" val="14695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#59971</a:t>
            </a:r>
          </a:p>
        </p:txBody>
      </p:sp>
      <p:sp>
        <p:nvSpPr>
          <p:cNvPr id="4" name="Slide Number Placeholder 3"/>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Tree>
    <p:extLst>
      <p:ext uri="{BB962C8B-B14F-4D97-AF65-F5344CB8AC3E}">
        <p14:creationId xmlns:p14="http://schemas.microsoft.com/office/powerpoint/2010/main" val="269574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4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296525"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4" y="3182315"/>
            <a:ext cx="10296525"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pic>
        <p:nvPicPr>
          <p:cNvPr id="3" name="Graphic 2">
            <a:extLst>
              <a:ext uri="{FF2B5EF4-FFF2-40B4-BE49-F238E27FC236}">
                <a16:creationId xmlns:a16="http://schemas.microsoft.com/office/drawing/2014/main" id="{49D6D572-560D-475B-8EE2-51453B5274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87725" y="383586"/>
            <a:ext cx="685800" cy="600075"/>
          </a:xfrm>
          <a:prstGeom prst="rect">
            <a:avLst/>
          </a:prstGeom>
        </p:spPr>
      </p:pic>
      <p:pic>
        <p:nvPicPr>
          <p:cNvPr id="5" name="Picture 4" descr="Logo&#10;&#10;Description automatically generated">
            <a:extLst>
              <a:ext uri="{FF2B5EF4-FFF2-40B4-BE49-F238E27FC236}">
                <a16:creationId xmlns:a16="http://schemas.microsoft.com/office/drawing/2014/main" id="{E44DC8E1-BD1A-4D61-97A8-A961DD1FC04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468406" y="5998195"/>
            <a:ext cx="1051560" cy="426582"/>
          </a:xfrm>
          <a:prstGeom prst="rect">
            <a:avLst/>
          </a:prstGeom>
        </p:spPr>
      </p:pic>
    </p:spTree>
    <p:extLst>
      <p:ext uri="{BB962C8B-B14F-4D97-AF65-F5344CB8AC3E}">
        <p14:creationId xmlns:p14="http://schemas.microsoft.com/office/powerpoint/2010/main" val="355765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4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157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3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52500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3600">
                <a:solidFill>
                  <a:schemeClr val="bg2"/>
                </a:solidFill>
              </a:defRPr>
            </a:lvl1pPr>
          </a:lstStyle>
          <a:p>
            <a:r>
              <a:rPr lang="en-US"/>
              <a:t>40pt Intel Clear Light Text Goes Here</a:t>
            </a:r>
          </a:p>
        </p:txBody>
      </p:sp>
    </p:spTree>
    <p:extLst>
      <p:ext uri="{BB962C8B-B14F-4D97-AF65-F5344CB8AC3E}">
        <p14:creationId xmlns:p14="http://schemas.microsoft.com/office/powerpoint/2010/main" val="132450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1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Lights">
    <p:spTree>
      <p:nvGrpSpPr>
        <p:cNvPr id="1" name=""/>
        <p:cNvGrpSpPr/>
        <p:nvPr/>
      </p:nvGrpSpPr>
      <p:grpSpPr>
        <a:xfrm>
          <a:off x="0" y="0"/>
          <a:ext cx="0" cy="0"/>
          <a:chOff x="0" y="0"/>
          <a:chExt cx="0" cy="0"/>
        </a:xfrm>
      </p:grpSpPr>
      <p:pic>
        <p:nvPicPr>
          <p:cNvPr id="5" name="Picture 4" descr="A picture containing scene, outdoor object, star, web&#10;&#10;Description automatically generated">
            <a:extLst>
              <a:ext uri="{FF2B5EF4-FFF2-40B4-BE49-F238E27FC236}">
                <a16:creationId xmlns:a16="http://schemas.microsoft.com/office/drawing/2014/main" id="{53E0F5C9-9976-409D-A6F9-CA85DA8DEB4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flipH="1">
            <a:off x="-4701" y="-1"/>
            <a:ext cx="12263376" cy="6864843"/>
          </a:xfrm>
          <a:prstGeom prst="rect">
            <a:avLst/>
          </a:prstGeom>
        </p:spPr>
      </p:pic>
      <p:sp>
        <p:nvSpPr>
          <p:cNvPr id="8" name="Slide Number Placeholder 3">
            <a:extLst>
              <a:ext uri="{FF2B5EF4-FFF2-40B4-BE49-F238E27FC236}">
                <a16:creationId xmlns:a16="http://schemas.microsoft.com/office/drawing/2014/main" id="{03592B6A-FBC3-4DEA-8AE9-C450C4FC4CF4}"/>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sp>
        <p:nvSpPr>
          <p:cNvPr id="2" name="Rectangle 1" descr="Intel Confidential">
            <a:extLst>
              <a:ext uri="{FF2B5EF4-FFF2-40B4-BE49-F238E27FC236}">
                <a16:creationId xmlns:a16="http://schemas.microsoft.com/office/drawing/2014/main" id="{95268B47-3919-FB79-7242-46FCB4A5D1B1}"/>
              </a:ext>
            </a:extLst>
          </p:cNvPr>
          <p:cNvSpPr/>
          <p:nvPr userDrawn="1"/>
        </p:nvSpPr>
        <p:spPr>
          <a:xfrm>
            <a:off x="5489103" y="6510549"/>
            <a:ext cx="1213795" cy="246221"/>
          </a:xfrm>
          <a:prstGeom prst="rect">
            <a:avLst/>
          </a:prstGeom>
        </p:spPr>
        <p:txBody>
          <a:bodyPr wrap="none">
            <a:spAutoFit/>
          </a:bodyPr>
          <a:lstStyle/>
          <a:p>
            <a:pPr algn="ct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9541089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00347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4399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B086BC4-4317-462D-8229-F24E8D5F5D41}"/>
              </a:ext>
            </a:extLst>
          </p:cNvPr>
          <p:cNvSpPr>
            <a:spLocks noGrp="1"/>
          </p:cNvSpPr>
          <p:nvPr>
            <p:ph type="ftr" sz="quarter" idx="29"/>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259228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60F35A6-63EE-4D68-8540-2F92E3D46D7F}"/>
              </a:ext>
            </a:extLst>
          </p:cNvPr>
          <p:cNvSpPr>
            <a:spLocks noGrp="1"/>
          </p:cNvSpPr>
          <p:nvPr>
            <p:ph type="ftr" sz="quarter" idx="28"/>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35707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lvl1pPr>
          </a:lstStyle>
          <a:p>
            <a:pPr lvl="0"/>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99EAE05F-3B23-4B57-A6E6-1686C31257C7}"/>
              </a:ext>
            </a:extLst>
          </p:cNvPr>
          <p:cNvSpPr>
            <a:spLocks noGrp="1"/>
          </p:cNvSpPr>
          <p:nvPr>
            <p:ph type="ftr" sz="quarter" idx="33"/>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398948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4B09F2CE-49B5-4B8F-BE5B-D8E3D035F9B4}"/>
              </a:ext>
            </a:extLst>
          </p:cNvPr>
          <p:cNvSpPr>
            <a:spLocks noGrp="1"/>
          </p:cNvSpPr>
          <p:nvPr>
            <p:ph type="ftr" sz="quarter" idx="33"/>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21886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36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132142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lvl1pPr>
          </a:lstStyle>
          <a:p>
            <a:pPr lvl="0"/>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899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6_Chart Example">
    <p:bg>
      <p:bgPr>
        <a:solidFill>
          <a:schemeClr val="accent1"/>
        </a:solidFill>
        <a:effectLst/>
      </p:bgPr>
    </p:bg>
    <p:spTree>
      <p:nvGrpSpPr>
        <p:cNvPr id="1" name=""/>
        <p:cNvGrpSpPr/>
        <p:nvPr/>
      </p:nvGrpSpPr>
      <p:grpSpPr>
        <a:xfrm>
          <a:off x="0" y="0"/>
          <a:ext cx="0" cy="0"/>
          <a:chOff x="0" y="0"/>
          <a:chExt cx="0" cy="0"/>
        </a:xfrm>
      </p:grpSpPr>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36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sp>
        <p:nvSpPr>
          <p:cNvPr id="13" name="Rectangle 12" hidden="1">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8" name="Group 17">
            <a:extLst>
              <a:ext uri="{FF2B5EF4-FFF2-40B4-BE49-F238E27FC236}">
                <a16:creationId xmlns:a16="http://schemas.microsoft.com/office/drawing/2014/main" id="{F4D1DEA7-5CBB-463B-B780-A202F66CDAC4}"/>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9" name="Freeform: Shape 18">
              <a:extLst>
                <a:ext uri="{FF2B5EF4-FFF2-40B4-BE49-F238E27FC236}">
                  <a16:creationId xmlns:a16="http://schemas.microsoft.com/office/drawing/2014/main" id="{AFB9F8F8-F5E9-43D9-9C2F-BFD9EECDB00C}"/>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08ED6D1-81F4-4F49-8868-E5001CD4863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DB052B3-6925-4D7E-BED6-99164BE4D63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6FB555-502D-4E7C-8D1C-71EE5357C2B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BADB72C5-65F8-4C84-8D50-81C15680D0FA}"/>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6577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4CD87238-2E6F-4A37-AA3B-9982ED316382}"/>
              </a:ext>
            </a:extLst>
          </p:cNvPr>
          <p:cNvSpPr>
            <a:spLocks noGrp="1"/>
          </p:cNvSpPr>
          <p:nvPr>
            <p:ph type="ftr" sz="quarter" idx="3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396676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Custom Layout">
    <p:bg>
      <p:bgPr>
        <a:solidFill>
          <a:schemeClr val="tx1"/>
        </a:solidFill>
        <a:effectLst/>
      </p:bgPr>
    </p:bg>
    <p:spTree>
      <p:nvGrpSpPr>
        <p:cNvPr id="1" name=""/>
        <p:cNvGrpSpPr/>
        <p:nvPr/>
      </p:nvGrpSpPr>
      <p:grpSpPr>
        <a:xfrm>
          <a:off x="0" y="0"/>
          <a:ext cx="0" cy="0"/>
          <a:chOff x="0" y="0"/>
          <a:chExt cx="0" cy="0"/>
        </a:xfrm>
      </p:grpSpPr>
      <p:sp>
        <p:nvSpPr>
          <p:cNvPr id="6" name="Title Placeholder 45">
            <a:extLst>
              <a:ext uri="{FF2B5EF4-FFF2-40B4-BE49-F238E27FC236}">
                <a16:creationId xmlns:a16="http://schemas.microsoft.com/office/drawing/2014/main" id="{7AAA4A76-A9E9-384A-B5B6-39406124168D}"/>
              </a:ext>
            </a:extLst>
          </p:cNvPr>
          <p:cNvSpPr>
            <a:spLocks noGrp="1"/>
          </p:cNvSpPr>
          <p:nvPr>
            <p:ph type="title"/>
          </p:nvPr>
        </p:nvSpPr>
        <p:spPr>
          <a:xfrm>
            <a:off x="405291" y="681942"/>
            <a:ext cx="10515600" cy="52114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8" name="Slide Number Placeholder 3">
            <a:extLst>
              <a:ext uri="{FF2B5EF4-FFF2-40B4-BE49-F238E27FC236}">
                <a16:creationId xmlns:a16="http://schemas.microsoft.com/office/drawing/2014/main" id="{C8775C01-9152-4F7D-94F6-B5908158F5F1}"/>
              </a:ext>
            </a:extLst>
          </p:cNvPr>
          <p:cNvSpPr>
            <a:spLocks noGrp="1"/>
          </p:cNvSpPr>
          <p:nvPr>
            <p:ph type="sldNum" sz="quarter" idx="11"/>
          </p:nvPr>
        </p:nvSpPr>
        <p:spPr>
          <a:xfrm>
            <a:off x="0" y="6675532"/>
            <a:ext cx="353568" cy="176729"/>
          </a:xfrm>
        </p:spPr>
        <p:txBody>
          <a:bodyPr/>
          <a:lstStyle>
            <a:lvl1pPr algn="l">
              <a:defRPr/>
            </a:lvl1pPr>
          </a:lstStyle>
          <a:p>
            <a:fld id="{788CD7D6-7925-4A81-B2EA-4B0101682B5F}" type="slidenum">
              <a:rPr lang="en-US" smtClean="0"/>
              <a:pPr/>
              <a:t>‹#›</a:t>
            </a:fld>
            <a:endParaRPr lang="en-US"/>
          </a:p>
        </p:txBody>
      </p:sp>
    </p:spTree>
    <p:extLst>
      <p:ext uri="{BB962C8B-B14F-4D97-AF65-F5344CB8AC3E}">
        <p14:creationId xmlns:p14="http://schemas.microsoft.com/office/powerpoint/2010/main" val="426866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3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4" name="Rectangle 13" hidden="1">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57B3A2D4-A5E5-4636-B0F5-FF9381E9D6B6}"/>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8" name="Freeform: Shape 17">
              <a:extLst>
                <a:ext uri="{FF2B5EF4-FFF2-40B4-BE49-F238E27FC236}">
                  <a16:creationId xmlns:a16="http://schemas.microsoft.com/office/drawing/2014/main" id="{463C6AFC-B5F3-4D3D-A524-21B1D080CDA5}"/>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FF6B1FF-A85D-40BA-9D37-F16BCF9C86B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955BE0B-3FCE-40D6-BAB5-D4994723B87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ABB89CA-FAD5-4E77-A8DF-B5C2EA2C2E65}"/>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10B1C10F-7515-40ED-B03B-FE26FC2365C8}"/>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48086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3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Rectangle 15" hidden="1">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grpSp>
        <p:nvGrpSpPr>
          <p:cNvPr id="18" name="Group 17">
            <a:extLst>
              <a:ext uri="{FF2B5EF4-FFF2-40B4-BE49-F238E27FC236}">
                <a16:creationId xmlns:a16="http://schemas.microsoft.com/office/drawing/2014/main" id="{87472890-226C-4B4F-BCFE-F5A9ECB98A20}"/>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9" name="Freeform: Shape 18">
              <a:extLst>
                <a:ext uri="{FF2B5EF4-FFF2-40B4-BE49-F238E27FC236}">
                  <a16:creationId xmlns:a16="http://schemas.microsoft.com/office/drawing/2014/main" id="{4876D4E6-94A3-410D-B025-F6C4D7FB778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23EA48E-A645-4F4B-AF6C-07AEE25CF6C4}"/>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A965E07-06B2-4D30-873C-DC1B77F53AC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730B440-8B98-4F46-9D0E-B742B8ADDE5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40B8FCE8-11CC-42C3-8113-2B5A7AE3A7F6}"/>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66741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hidden="1">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5" name="Group 14">
            <a:extLst>
              <a:ext uri="{FF2B5EF4-FFF2-40B4-BE49-F238E27FC236}">
                <a16:creationId xmlns:a16="http://schemas.microsoft.com/office/drawing/2014/main" id="{6457AEDF-6856-4269-9EC6-7A7968DBF368}"/>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6" name="Freeform: Shape 15">
              <a:extLst>
                <a:ext uri="{FF2B5EF4-FFF2-40B4-BE49-F238E27FC236}">
                  <a16:creationId xmlns:a16="http://schemas.microsoft.com/office/drawing/2014/main" id="{4621E301-4C45-4212-8410-80C586FA4707}"/>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BAC977-FDDE-428B-836E-790ABAE36A80}"/>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5D9BAC-5B21-4F06-824A-96641D1AFF4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5257B4B-5C83-490A-817E-4F9803487EAA}"/>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3C01BD1-EB3A-417F-A286-C615B04BD9B1}"/>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233722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hidden="1">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6" name="Group 15">
            <a:extLst>
              <a:ext uri="{FF2B5EF4-FFF2-40B4-BE49-F238E27FC236}">
                <a16:creationId xmlns:a16="http://schemas.microsoft.com/office/drawing/2014/main" id="{566A58F2-33C2-4C92-AACC-A816820EDFE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7" name="Freeform: Shape 16">
              <a:extLst>
                <a:ext uri="{FF2B5EF4-FFF2-40B4-BE49-F238E27FC236}">
                  <a16:creationId xmlns:a16="http://schemas.microsoft.com/office/drawing/2014/main" id="{AF4CBECD-3722-4C55-BF5C-D8D75E13C22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050CADB-7E8B-448B-9714-0B0F7CA2E58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57D0792-D0AD-4066-8DB9-FD1422C601FC}"/>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22950AE-27C5-43B6-B6D5-268C86DC81BB}"/>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A9AE54A-122D-44D2-A153-6803BBE24768}"/>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227441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hidden="1">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5" name="Group 14">
            <a:extLst>
              <a:ext uri="{FF2B5EF4-FFF2-40B4-BE49-F238E27FC236}">
                <a16:creationId xmlns:a16="http://schemas.microsoft.com/office/drawing/2014/main" id="{2ECB8B10-F57B-4113-9669-9C1E5B1FC1C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22" name="Freeform: Shape 21">
              <a:extLst>
                <a:ext uri="{FF2B5EF4-FFF2-40B4-BE49-F238E27FC236}">
                  <a16:creationId xmlns:a16="http://schemas.microsoft.com/office/drawing/2014/main" id="{DEE085F1-94F1-477E-A9FC-F362A26BE75D}"/>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FCE1475-4C00-4467-B640-321DBB7A1DE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AACBD60-462D-4A31-B211-1DA1D7E34FC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FB6446-42C7-4E2B-BB1A-4ADC690ACF48}"/>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5640B20-B5A7-489A-90D6-456DA73E1024}"/>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26841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
        <p:nvSpPr>
          <p:cNvPr id="2" name="Footer Placeholder 1">
            <a:extLst>
              <a:ext uri="{FF2B5EF4-FFF2-40B4-BE49-F238E27FC236}">
                <a16:creationId xmlns:a16="http://schemas.microsoft.com/office/drawing/2014/main" id="{00F05745-F7F7-4FE9-94DF-5AFE22EEAFF2}"/>
              </a:ext>
            </a:extLst>
          </p:cNvPr>
          <p:cNvSpPr>
            <a:spLocks noGrp="1"/>
          </p:cNvSpPr>
          <p:nvPr>
            <p:ph type="ftr" sz="quarter" idx="3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22450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24" name="Rectangle 23" hidden="1">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5" name="Group 14">
            <a:extLst>
              <a:ext uri="{FF2B5EF4-FFF2-40B4-BE49-F238E27FC236}">
                <a16:creationId xmlns:a16="http://schemas.microsoft.com/office/drawing/2014/main" id="{CC8AF0A8-68D0-4B24-9FF3-213DA9B2E524}"/>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6" name="Freeform: Shape 15">
              <a:extLst>
                <a:ext uri="{FF2B5EF4-FFF2-40B4-BE49-F238E27FC236}">
                  <a16:creationId xmlns:a16="http://schemas.microsoft.com/office/drawing/2014/main" id="{A27A81A7-930D-444C-9316-C7F936025D4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2340AD8-B1C0-4811-85E0-6E8D56757CF7}"/>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B52714-7965-4171-8B3A-B2C2898DCB1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E45FDF5-10AB-46EC-89B3-5C8819DA5B7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327D1CFB-D0EF-4EFB-8B3F-3FC5D5018C4E}"/>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299613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24" name="Rectangle 23" hidden="1">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1" name="Group 10">
            <a:extLst>
              <a:ext uri="{FF2B5EF4-FFF2-40B4-BE49-F238E27FC236}">
                <a16:creationId xmlns:a16="http://schemas.microsoft.com/office/drawing/2014/main" id="{A5D923F9-CCEE-487C-AED3-D9A357A65461}"/>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3" name="Freeform: Shape 12">
              <a:extLst>
                <a:ext uri="{FF2B5EF4-FFF2-40B4-BE49-F238E27FC236}">
                  <a16:creationId xmlns:a16="http://schemas.microsoft.com/office/drawing/2014/main" id="{A887E753-93C2-4433-BE25-9EF8A32ACB85}"/>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AD48A96-6F9E-4234-802A-2D32863A698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4076EFD-A3C5-498E-9A6D-A33BA9781AB7}"/>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408149B-41BE-40DE-9B8C-911451272DAB}"/>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5E1A158D-5535-4E49-8B3D-2C613BD91251}"/>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356953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067482692"/>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Footer Placeholder 1">
            <a:extLst>
              <a:ext uri="{FF2B5EF4-FFF2-40B4-BE49-F238E27FC236}">
                <a16:creationId xmlns:a16="http://schemas.microsoft.com/office/drawing/2014/main" id="{D3641559-43FA-42F8-AC13-271E25775E2F}"/>
              </a:ext>
            </a:extLst>
          </p:cNvPr>
          <p:cNvSpPr>
            <a:spLocks noGrp="1"/>
          </p:cNvSpPr>
          <p:nvPr>
            <p:ph type="ftr" sz="quarter" idx="1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76702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3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9" name="Rectangle 8" hidden="1">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grpSp>
        <p:nvGrpSpPr>
          <p:cNvPr id="11" name="Group 10">
            <a:extLst>
              <a:ext uri="{FF2B5EF4-FFF2-40B4-BE49-F238E27FC236}">
                <a16:creationId xmlns:a16="http://schemas.microsoft.com/office/drawing/2014/main" id="{1376B0A8-4EB4-4CCE-B9B1-45A83AE6876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2" name="Freeform: Shape 11">
              <a:extLst>
                <a:ext uri="{FF2B5EF4-FFF2-40B4-BE49-F238E27FC236}">
                  <a16:creationId xmlns:a16="http://schemas.microsoft.com/office/drawing/2014/main" id="{457D4E85-C4C2-4A4A-8CBE-EDE78DE2E19D}"/>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CEF975-8D46-4CD1-8261-95800AC695AC}"/>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E0C25BC-1DBB-4799-9370-970471D4F436}"/>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18745DA-5E32-4C40-B832-3E218EF8E75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27AC769C-B9D7-4EB7-BA29-D246957E8B98}"/>
              </a:ext>
            </a:extLst>
          </p:cNvPr>
          <p:cNvSpPr>
            <a:spLocks noGrp="1"/>
          </p:cNvSpPr>
          <p:nvPr>
            <p:ph type="ftr" sz="quarter" idx="1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9467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4 Galax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A8E934-EA0E-4EB5-8392-B59D9253C032}"/>
              </a:ext>
            </a:extLst>
          </p:cNvPr>
          <p:cNvSpPr>
            <a:spLocks noGrp="1"/>
          </p:cNvSpPr>
          <p:nvPr>
            <p:ph type="sldNum" sz="quarter" idx="11"/>
          </p:nvPr>
        </p:nvSpPr>
        <p:spPr/>
        <p:txBody>
          <a:bodyPr/>
          <a:lstStyle/>
          <a:p>
            <a:fld id="{788CD7D6-7925-4A81-B2EA-4B0101682B5F}" type="slidenum">
              <a:rPr lang="en-US" smtClean="0"/>
              <a:pPr/>
              <a:t>‹#›</a:t>
            </a:fld>
            <a:endParaRPr lang="en-US"/>
          </a:p>
        </p:txBody>
      </p:sp>
    </p:spTree>
    <p:extLst>
      <p:ext uri="{BB962C8B-B14F-4D97-AF65-F5344CB8AC3E}">
        <p14:creationId xmlns:p14="http://schemas.microsoft.com/office/powerpoint/2010/main" val="202927330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3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9" name="Rectangle 8" hidden="1">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grpSp>
        <p:nvGrpSpPr>
          <p:cNvPr id="11" name="Group 10">
            <a:extLst>
              <a:ext uri="{FF2B5EF4-FFF2-40B4-BE49-F238E27FC236}">
                <a16:creationId xmlns:a16="http://schemas.microsoft.com/office/drawing/2014/main" id="{3449FBC7-9CE0-406D-ACF0-FD5E956963D1}"/>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2" name="Freeform: Shape 11">
              <a:extLst>
                <a:ext uri="{FF2B5EF4-FFF2-40B4-BE49-F238E27FC236}">
                  <a16:creationId xmlns:a16="http://schemas.microsoft.com/office/drawing/2014/main" id="{9B9DDDA4-E765-4CFB-9728-5C228E998A5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5EB101B-794B-4C31-B6F0-4B3C8D9F52FA}"/>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C7AA802-810A-44B8-8827-FA479119FBF6}"/>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A6C94BD-3EF0-4BDC-9F71-C7509DF3B6D3}"/>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796CFC5-C3CB-4110-B8F9-0FB33BB5446E}"/>
              </a:ext>
            </a:extLst>
          </p:cNvPr>
          <p:cNvSpPr>
            <a:spLocks noGrp="1"/>
          </p:cNvSpPr>
          <p:nvPr>
            <p:ph type="ftr" sz="quarter" idx="1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369866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133">
                <a:solidFill>
                  <a:schemeClr val="tx2"/>
                </a:solidFill>
              </a:defRPr>
            </a:lvl3pPr>
            <a:lvl4pPr>
              <a:defRPr sz="1867">
                <a:solidFill>
                  <a:schemeClr val="tx2"/>
                </a:solidFill>
              </a:defRPr>
            </a:lvl4pPr>
            <a:lvl5pPr>
              <a:defRPr sz="1600">
                <a:solidFill>
                  <a:schemeClr val="tx2"/>
                </a:solidFill>
              </a:defRPr>
            </a:lvl5pPr>
          </a:lstStyle>
          <a:p>
            <a:pPr lvl="0"/>
            <a:r>
              <a:rPr lang="en-US"/>
              <a:t>18pt Intel Clear body text</a:t>
            </a:r>
          </a:p>
          <a:p>
            <a:pPr lvl="1"/>
            <a:r>
              <a:rPr lang="en-US"/>
              <a:t>18pt Intel Clear bullet one</a:t>
            </a:r>
          </a:p>
          <a:p>
            <a:pPr lvl="2"/>
            <a:r>
              <a:rPr lang="en-US"/>
              <a:t>16pt Intel Clear sub-bullet</a:t>
            </a:r>
          </a:p>
          <a:p>
            <a:pPr lvl="3"/>
            <a:r>
              <a:rPr lang="en-US"/>
              <a:t>14pt Intel Clear fourth level</a:t>
            </a:r>
          </a:p>
          <a:p>
            <a:pPr lvl="4"/>
            <a:r>
              <a:rPr lang="en-US"/>
              <a:t>12pt Intel Clear fifth level</a:t>
            </a:r>
          </a:p>
        </p:txBody>
      </p:sp>
      <p:sp>
        <p:nvSpPr>
          <p:cNvPr id="2" name="Title 1">
            <a:extLst>
              <a:ext uri="{FF2B5EF4-FFF2-40B4-BE49-F238E27FC236}">
                <a16:creationId xmlns:a16="http://schemas.microsoft.com/office/drawing/2014/main" id="{6104E660-D83B-418C-AD65-3746FAC75A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83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527A-2C32-4EC1-AD2D-A43C532CFD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570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5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347764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5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81008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4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513" y="5992753"/>
            <a:ext cx="1031758" cy="384723"/>
          </a:xfrm>
          <a:prstGeom prst="rect">
            <a:avLst/>
          </a:prstGeom>
        </p:spPr>
      </p:pic>
    </p:spTree>
    <p:custDataLst>
      <p:tags r:id="rId1"/>
    </p:custDataLst>
    <p:extLst>
      <p:ext uri="{BB962C8B-B14F-4D97-AF65-F5344CB8AC3E}">
        <p14:creationId xmlns:p14="http://schemas.microsoft.com/office/powerpoint/2010/main" val="413733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custDataLst>
      <p:tags r:id="rId1"/>
    </p:custDataLst>
    <p:extLst>
      <p:ext uri="{BB962C8B-B14F-4D97-AF65-F5344CB8AC3E}">
        <p14:creationId xmlns:p14="http://schemas.microsoft.com/office/powerpoint/2010/main" val="115165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7395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70189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79594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5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indoor, keyboard, dark, desktop&#10;&#10;Description automatically generated">
            <a:extLst>
              <a:ext uri="{FF2B5EF4-FFF2-40B4-BE49-F238E27FC236}">
                <a16:creationId xmlns:a16="http://schemas.microsoft.com/office/drawing/2014/main" id="{2261926C-92D5-49BD-8A35-33BB006BF3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7998"/>
          </a:xfrm>
          <a:prstGeom prst="rect">
            <a:avLst/>
          </a:prstGeom>
        </p:spPr>
      </p:pic>
      <p:sp>
        <p:nvSpPr>
          <p:cNvPr id="7" name="Slide Number Placeholder 3">
            <a:extLst>
              <a:ext uri="{FF2B5EF4-FFF2-40B4-BE49-F238E27FC236}">
                <a16:creationId xmlns:a16="http://schemas.microsoft.com/office/drawing/2014/main" id="{A4F146D5-7466-47E2-A96C-06378D022451}"/>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pic>
        <p:nvPicPr>
          <p:cNvPr id="8" name="Picture 7" descr="Logo&#10;&#10;Description automatically generated">
            <a:extLst>
              <a:ext uri="{FF2B5EF4-FFF2-40B4-BE49-F238E27FC236}">
                <a16:creationId xmlns:a16="http://schemas.microsoft.com/office/drawing/2014/main" id="{7E298C28-E669-403A-8D6C-7E790F9F1C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97719" y="6499846"/>
            <a:ext cx="712616" cy="265568"/>
          </a:xfrm>
          <a:prstGeom prst="rect">
            <a:avLst/>
          </a:prstGeom>
        </p:spPr>
      </p:pic>
      <p:sp>
        <p:nvSpPr>
          <p:cNvPr id="2" name="Rectangle 1" descr="Intel Confidential">
            <a:extLst>
              <a:ext uri="{FF2B5EF4-FFF2-40B4-BE49-F238E27FC236}">
                <a16:creationId xmlns:a16="http://schemas.microsoft.com/office/drawing/2014/main" id="{D499B23B-B6A7-CEE0-9E36-DD86D25CB79D}"/>
              </a:ext>
            </a:extLst>
          </p:cNvPr>
          <p:cNvSpPr/>
          <p:nvPr userDrawn="1"/>
        </p:nvSpPr>
        <p:spPr>
          <a:xfrm>
            <a:off x="5489103" y="6510549"/>
            <a:ext cx="1213795" cy="246221"/>
          </a:xfrm>
          <a:prstGeom prst="rect">
            <a:avLst/>
          </a:prstGeom>
        </p:spPr>
        <p:txBody>
          <a:bodyPr wrap="none">
            <a:spAutoFit/>
          </a:bodyPr>
          <a:lstStyle/>
          <a:p>
            <a:pPr algn="ct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17185883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5516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012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1128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custDataLst>
      <p:tags r:id="rId1"/>
    </p:custDataLst>
    <p:extLst>
      <p:ext uri="{BB962C8B-B14F-4D97-AF65-F5344CB8AC3E}">
        <p14:creationId xmlns:p14="http://schemas.microsoft.com/office/powerpoint/2010/main" val="123229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32838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9" name="Rectangle 8">
            <a:extLst>
              <a:ext uri="{FF2B5EF4-FFF2-40B4-BE49-F238E27FC236}">
                <a16:creationId xmlns:a16="http://schemas.microsoft.com/office/drawing/2014/main" id="{1044D1EA-AB71-483D-A38D-B3B7B73FDE89}"/>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6BF3B183-64CC-4B66-856D-40373337AF18}"/>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110993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Sub &amp; Content 2">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501" y="2139953"/>
            <a:ext cx="11010900" cy="409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2EBDBCA7-2C63-493A-A58C-D158E3304A60}"/>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CB958B0C-7E1E-42D9-BA94-CF95319AC75D}"/>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9D0930BE-2EF7-4A27-B574-CC7F56E23EEF}"/>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29594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Sub &amp; 2 Content Columns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3" name="Content Placeholder 2">
            <a:extLst>
              <a:ext uri="{FF2B5EF4-FFF2-40B4-BE49-F238E27FC236}">
                <a16:creationId xmlns:a16="http://schemas.microsoft.com/office/drawing/2014/main" id="{72F33857-7180-4ED3-9FC7-EB424BBBE9C3}"/>
              </a:ext>
            </a:extLst>
          </p:cNvPr>
          <p:cNvSpPr>
            <a:spLocks noGrp="1"/>
          </p:cNvSpPr>
          <p:nvPr>
            <p:ph sz="quarter" idx="27"/>
          </p:nvPr>
        </p:nvSpPr>
        <p:spPr>
          <a:xfrm>
            <a:off x="571500" y="2139952"/>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FED0071-C45C-4C2F-B01D-42D95C2A5FB3}"/>
              </a:ext>
            </a:extLst>
          </p:cNvPr>
          <p:cNvSpPr>
            <a:spLocks noGrp="1"/>
          </p:cNvSpPr>
          <p:nvPr>
            <p:ph sz="quarter" idx="28"/>
          </p:nvPr>
        </p:nvSpPr>
        <p:spPr>
          <a:xfrm>
            <a:off x="6289113" y="2139952"/>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13C756FD-D367-4604-947F-678A59EDCA72}"/>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8AFAB4E-A299-44C8-AACE-69AB51C1E618}"/>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D4F3A26-C068-4B72-A83B-34EFCA4E47A5}"/>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371882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a:t>Click to edit Master title style</a:t>
            </a:r>
          </a:p>
        </p:txBody>
      </p:sp>
    </p:spTree>
    <p:extLst>
      <p:ext uri="{BB962C8B-B14F-4D97-AF65-F5344CB8AC3E}">
        <p14:creationId xmlns:p14="http://schemas.microsoft.com/office/powerpoint/2010/main" val="2017240776"/>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42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656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4B57A0DA-072E-4AEE-B330-F2888F5F072D}"/>
              </a:ext>
            </a:extLst>
          </p:cNvPr>
          <p:cNvSpPr/>
          <p:nvPr userDrawn="1"/>
        </p:nvSpPr>
        <p:spPr>
          <a:xfrm>
            <a:off x="1969915" y="4302368"/>
            <a:ext cx="587609" cy="587609"/>
          </a:xfrm>
          <a:custGeom>
            <a:avLst/>
            <a:gdLst/>
            <a:ahLst/>
            <a:cxnLst/>
            <a:rect l="l" t="t" r="r" b="b"/>
            <a:pathLst>
              <a:path w="969010" h="969009">
                <a:moveTo>
                  <a:pt x="0" y="968834"/>
                </a:moveTo>
                <a:lnTo>
                  <a:pt x="968834" y="968834"/>
                </a:lnTo>
                <a:lnTo>
                  <a:pt x="968834" y="0"/>
                </a:lnTo>
                <a:lnTo>
                  <a:pt x="0" y="0"/>
                </a:lnTo>
                <a:lnTo>
                  <a:pt x="0" y="968834"/>
                </a:lnTo>
                <a:close/>
              </a:path>
            </a:pathLst>
          </a:custGeom>
          <a:solidFill>
            <a:srgbClr val="2B3AF6"/>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7" name="object 7">
            <a:extLst>
              <a:ext uri="{FF2B5EF4-FFF2-40B4-BE49-F238E27FC236}">
                <a16:creationId xmlns:a16="http://schemas.microsoft.com/office/drawing/2014/main" id="{BA2C56E7-A76B-424B-A586-1140035DC875}"/>
              </a:ext>
            </a:extLst>
          </p:cNvPr>
          <p:cNvSpPr/>
          <p:nvPr userDrawn="1"/>
        </p:nvSpPr>
        <p:spPr>
          <a:xfrm>
            <a:off x="428" y="4889726"/>
            <a:ext cx="1968065" cy="1968065"/>
          </a:xfrm>
          <a:custGeom>
            <a:avLst/>
            <a:gdLst/>
            <a:ahLst/>
            <a:cxnLst/>
            <a:rect l="l" t="t" r="r" b="b"/>
            <a:pathLst>
              <a:path w="3245485" h="3245484">
                <a:moveTo>
                  <a:pt x="0" y="3245035"/>
                </a:moveTo>
                <a:lnTo>
                  <a:pt x="3245035" y="3245035"/>
                </a:lnTo>
                <a:lnTo>
                  <a:pt x="3245035" y="0"/>
                </a:lnTo>
                <a:lnTo>
                  <a:pt x="0" y="0"/>
                </a:lnTo>
                <a:lnTo>
                  <a:pt x="0" y="3245035"/>
                </a:lnTo>
                <a:close/>
              </a:path>
            </a:pathLst>
          </a:custGeom>
          <a:solidFill>
            <a:srgbClr val="081849"/>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8" name="object 8">
            <a:extLst>
              <a:ext uri="{FF2B5EF4-FFF2-40B4-BE49-F238E27FC236}">
                <a16:creationId xmlns:a16="http://schemas.microsoft.com/office/drawing/2014/main" id="{C2DA80D0-A16E-40C0-B903-5C296A4A4BB8}"/>
              </a:ext>
            </a:extLst>
          </p:cNvPr>
          <p:cNvSpPr/>
          <p:nvPr userDrawn="1"/>
        </p:nvSpPr>
        <p:spPr>
          <a:xfrm>
            <a:off x="9434132" y="1754907"/>
            <a:ext cx="321529" cy="321529"/>
          </a:xfrm>
          <a:custGeom>
            <a:avLst/>
            <a:gdLst/>
            <a:ahLst/>
            <a:cxnLst/>
            <a:rect l="l" t="t" r="r" b="b"/>
            <a:pathLst>
              <a:path w="530225" h="530225">
                <a:moveTo>
                  <a:pt x="0" y="0"/>
                </a:moveTo>
                <a:lnTo>
                  <a:pt x="529889" y="0"/>
                </a:lnTo>
                <a:lnTo>
                  <a:pt x="529889" y="529894"/>
                </a:lnTo>
                <a:lnTo>
                  <a:pt x="0" y="529894"/>
                </a:lnTo>
                <a:lnTo>
                  <a:pt x="0" y="0"/>
                </a:lnTo>
                <a:close/>
              </a:path>
            </a:pathLst>
          </a:custGeom>
          <a:solidFill>
            <a:srgbClr val="E95D6C"/>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9" name="object 9">
            <a:extLst>
              <a:ext uri="{FF2B5EF4-FFF2-40B4-BE49-F238E27FC236}">
                <a16:creationId xmlns:a16="http://schemas.microsoft.com/office/drawing/2014/main" id="{3601566D-D89F-4D2F-B813-A9F95291C888}"/>
              </a:ext>
            </a:extLst>
          </p:cNvPr>
          <p:cNvSpPr/>
          <p:nvPr userDrawn="1"/>
        </p:nvSpPr>
        <p:spPr>
          <a:xfrm>
            <a:off x="10297081" y="5656936"/>
            <a:ext cx="189067" cy="189067"/>
          </a:xfrm>
          <a:custGeom>
            <a:avLst/>
            <a:gdLst/>
            <a:ahLst/>
            <a:cxnLst/>
            <a:rect l="l" t="t" r="r" b="b"/>
            <a:pathLst>
              <a:path w="311784" h="311784">
                <a:moveTo>
                  <a:pt x="0" y="0"/>
                </a:moveTo>
                <a:lnTo>
                  <a:pt x="311466" y="0"/>
                </a:lnTo>
                <a:lnTo>
                  <a:pt x="311466" y="311469"/>
                </a:lnTo>
                <a:lnTo>
                  <a:pt x="0" y="311469"/>
                </a:lnTo>
                <a:lnTo>
                  <a:pt x="0" y="0"/>
                </a:lnTo>
                <a:close/>
              </a:path>
            </a:pathLst>
          </a:custGeom>
          <a:solidFill>
            <a:srgbClr val="04B89F"/>
          </a:solidFill>
        </p:spPr>
        <p:txBody>
          <a:bodyPr wrap="square" lIns="0" tIns="0" rIns="0" bIns="0" rtlCol="0"/>
          <a:lstStyle/>
          <a:p>
            <a:pPr defTabSz="554492"/>
            <a:endParaRPr sz="1092">
              <a:solidFill>
                <a:prstClr val="black"/>
              </a:solidFill>
              <a:latin typeface="TT Norms" panose="02000503030000020003" pitchFamily="50" charset="0"/>
            </a:endParaRPr>
          </a:p>
        </p:txBody>
      </p:sp>
      <p:pic>
        <p:nvPicPr>
          <p:cNvPr id="10" name="Picture 9" descr="A picture containing drawing&#10;&#10;Description automatically generated">
            <a:extLst>
              <a:ext uri="{FF2B5EF4-FFF2-40B4-BE49-F238E27FC236}">
                <a16:creationId xmlns:a16="http://schemas.microsoft.com/office/drawing/2014/main" id="{1D53556F-6DFF-4BBA-B21B-2AD3130ADA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75567" y="2409382"/>
            <a:ext cx="5240865" cy="2039235"/>
          </a:xfrm>
          <a:prstGeom prst="rect">
            <a:avLst/>
          </a:prstGeom>
        </p:spPr>
      </p:pic>
    </p:spTree>
    <p:extLst>
      <p:ext uri="{BB962C8B-B14F-4D97-AF65-F5344CB8AC3E}">
        <p14:creationId xmlns:p14="http://schemas.microsoft.com/office/powerpoint/2010/main" val="397452531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grpSp>
        <p:nvGrpSpPr>
          <p:cNvPr id="13" name="Group 12">
            <a:extLst>
              <a:ext uri="{FF2B5EF4-FFF2-40B4-BE49-F238E27FC236}">
                <a16:creationId xmlns:a16="http://schemas.microsoft.com/office/drawing/2014/main" id="{77538DC6-5A10-44DE-BF8C-5185BC4F6B4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6121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A">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E35751-F391-41AA-9B05-1647E37D235B}"/>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b="0" i="0">
                <a:solidFill>
                  <a:schemeClr val="accent2"/>
                </a:solidFill>
                <a:latin typeface="IntelOne Text" panose="020B0503020203020204" pitchFamily="34" charset="77"/>
              </a:defRPr>
            </a:lvl1pPr>
          </a:lstStyle>
          <a:p>
            <a:pPr lvl="0"/>
            <a:r>
              <a:rPr lang="en-US"/>
              <a:t>Click to edit Master text styles</a:t>
            </a:r>
          </a:p>
        </p:txBody>
      </p:sp>
    </p:spTree>
    <p:extLst>
      <p:ext uri="{BB962C8B-B14F-4D97-AF65-F5344CB8AC3E}">
        <p14:creationId xmlns:p14="http://schemas.microsoft.com/office/powerpoint/2010/main" val="214514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le Slide Blue B">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b="0" i="0">
                <a:solidFill>
                  <a:schemeClr val="accent2"/>
                </a:solidFill>
                <a:latin typeface="IntelOne Text" panose="020B0503020203020204" pitchFamily="34" charset="77"/>
              </a:defRPr>
            </a:lvl1pPr>
          </a:lstStyle>
          <a:p>
            <a:pPr lvl="0"/>
            <a:r>
              <a:rPr lang="en-US"/>
              <a:t>Click to edit Master text styles</a:t>
            </a:r>
          </a:p>
        </p:txBody>
      </p:sp>
      <p:sp>
        <p:nvSpPr>
          <p:cNvPr id="15" name="Rectangle 14">
            <a:extLst>
              <a:ext uri="{FF2B5EF4-FFF2-40B4-BE49-F238E27FC236}">
                <a16:creationId xmlns:a16="http://schemas.microsoft.com/office/drawing/2014/main" id="{EC1BCBB2-B699-44A9-B291-3CCD0D0E00F2}"/>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10056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7261E0-F4DA-EA47-8A36-47CA5E62FFE4}"/>
              </a:ext>
            </a:extLst>
          </p:cNvPr>
          <p:cNvSpPr>
            <a:spLocks noGrp="1"/>
          </p:cNvSpPr>
          <p:nvPr>
            <p:ph type="ftr" sz="quarter" idx="10"/>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380714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b="0" i="0">
                <a:solidFill>
                  <a:schemeClr val="accent2"/>
                </a:solidFill>
                <a:latin typeface="IntelOne Text" panose="020B0503020203020204" pitchFamily="34" charset="77"/>
              </a:defRPr>
            </a:lvl1pPr>
          </a:lstStyle>
          <a:p>
            <a:pPr lvl="0"/>
            <a:r>
              <a:rPr lang="en-US"/>
              <a:t>Click to edit Master text styles</a:t>
            </a:r>
          </a:p>
        </p:txBody>
      </p:sp>
      <p:sp>
        <p:nvSpPr>
          <p:cNvPr id="4" name="Footer Placeholder 3">
            <a:extLst>
              <a:ext uri="{FF2B5EF4-FFF2-40B4-BE49-F238E27FC236}">
                <a16:creationId xmlns:a16="http://schemas.microsoft.com/office/drawing/2014/main" id="{0590119D-3FB9-4A4D-AA79-41225B9149B3}"/>
              </a:ext>
            </a:extLst>
          </p:cNvPr>
          <p:cNvSpPr>
            <a:spLocks noGrp="1"/>
          </p:cNvSpPr>
          <p:nvPr>
            <p:ph type="ftr" sz="quarter" idx="11"/>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32949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10972800" cy="530454"/>
          </a:xfrm>
        </p:spPr>
        <p:txBody>
          <a:bodyPr>
            <a:noAutofit/>
          </a:bodyPr>
          <a:lstStyle>
            <a:lvl1pPr marL="0" indent="0">
              <a:buNone/>
              <a:defRPr sz="3200" b="0" i="0">
                <a:solidFill>
                  <a:schemeClr val="accent2"/>
                </a:solidFill>
                <a:latin typeface="IntelOne Text" panose="020B0503020203020204" pitchFamily="34" charset="77"/>
              </a:defRPr>
            </a:lvl1pPr>
            <a:lvl2pPr marL="45720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E4DAC1BD-6241-C44B-8821-CBA6C2E4F51F}"/>
              </a:ext>
            </a:extLst>
          </p:cNvPr>
          <p:cNvSpPr>
            <a:spLocks noGrp="1"/>
          </p:cNvSpPr>
          <p:nvPr>
            <p:ph type="ftr" sz="quarter" idx="11"/>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167848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D9A2CF5-CE57-9448-B340-2DD8701681A4}"/>
              </a:ext>
            </a:extLst>
          </p:cNvPr>
          <p:cNvSpPr>
            <a:spLocks noGrp="1"/>
          </p:cNvSpPr>
          <p:nvPr>
            <p:ph type="ftr" sz="quarter" idx="10"/>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424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2800" b="0" i="0">
                <a:solidFill>
                  <a:schemeClr val="accent2"/>
                </a:solidFill>
                <a:latin typeface="IntelOne Text" panose="020B0503020203020204" pitchFamily="34" charset="77"/>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429250" cy="2410686"/>
          </a:xfrm>
        </p:spPr>
        <p:txBody>
          <a:bodyPr/>
          <a:lstStyle>
            <a:lvl1pPr marL="0" indent="0">
              <a:buNone/>
              <a:defRPr/>
            </a:lvl1pPr>
          </a:lstStyle>
          <a:p>
            <a:endParaRPr lang="en-US"/>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p:nvPr>
        </p:nvSpPr>
        <p:spPr>
          <a:xfrm>
            <a:off x="5926138" y="2655075"/>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429250" cy="2410686"/>
          </a:xfrm>
        </p:spPr>
        <p:txBody>
          <a:bodyPr/>
          <a:lstStyle>
            <a:lvl1pPr marL="0" indent="0">
              <a:buNone/>
              <a:defRPr/>
            </a:lvl1pPr>
          </a:lstStyle>
          <a:p>
            <a:endParaRPr lang="en-US"/>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p:nvPr>
        </p:nvSpPr>
        <p:spPr>
          <a:xfrm>
            <a:off x="5924294" y="5767077"/>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
        <p:nvSpPr>
          <p:cNvPr id="4" name="Footer Placeholder 3">
            <a:extLst>
              <a:ext uri="{FF2B5EF4-FFF2-40B4-BE49-F238E27FC236}">
                <a16:creationId xmlns:a16="http://schemas.microsoft.com/office/drawing/2014/main" id="{250CDB9E-3334-5342-AB18-B55D9893A2CB}"/>
              </a:ext>
            </a:extLst>
          </p:cNvPr>
          <p:cNvSpPr>
            <a:spLocks noGrp="1"/>
          </p:cNvSpPr>
          <p:nvPr>
            <p:ph type="ftr" sz="quarter" idx="15"/>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355155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2800" b="0" i="0">
                <a:solidFill>
                  <a:schemeClr val="accent2"/>
                </a:solidFill>
                <a:latin typeface="IntelOne Text" panose="020B0503020203020204" pitchFamily="34" charset="77"/>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endParaRPr lang="en-US"/>
          </a:p>
        </p:txBody>
      </p:sp>
      <p:sp>
        <p:nvSpPr>
          <p:cNvPr id="4" name="Footer Placeholder 3">
            <a:extLst>
              <a:ext uri="{FF2B5EF4-FFF2-40B4-BE49-F238E27FC236}">
                <a16:creationId xmlns:a16="http://schemas.microsoft.com/office/drawing/2014/main" id="{3B5FA2CE-67B2-E84C-BDE0-EB1D9F46C865}"/>
              </a:ext>
            </a:extLst>
          </p:cNvPr>
          <p:cNvSpPr>
            <a:spLocks noGrp="1"/>
          </p:cNvSpPr>
          <p:nvPr>
            <p:ph type="ftr" sz="quarter" idx="12"/>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329844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800" cy="6400799"/>
          </a:xfrm>
        </p:spPr>
        <p:txBody>
          <a:bodyPr/>
          <a:lstStyle>
            <a:lvl1pPr marL="0" indent="0">
              <a:buNone/>
              <a:defRPr/>
            </a:lvl1pPr>
          </a:lstStyle>
          <a:p>
            <a:endParaRPr lang="en-US"/>
          </a:p>
        </p:txBody>
      </p:sp>
      <p:sp>
        <p:nvSpPr>
          <p:cNvPr id="2" name="Footer Placeholder 1">
            <a:extLst>
              <a:ext uri="{FF2B5EF4-FFF2-40B4-BE49-F238E27FC236}">
                <a16:creationId xmlns:a16="http://schemas.microsoft.com/office/drawing/2014/main" id="{7781BDA3-69A3-C84A-88B9-0704E76202AB}"/>
              </a:ext>
            </a:extLst>
          </p:cNvPr>
          <p:cNvSpPr>
            <a:spLocks noGrp="1"/>
          </p:cNvSpPr>
          <p:nvPr>
            <p:ph type="ftr" sz="quarter" idx="12"/>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22898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4B57A0DA-072E-4AEE-B330-F2888F5F072D}"/>
              </a:ext>
            </a:extLst>
          </p:cNvPr>
          <p:cNvSpPr/>
          <p:nvPr userDrawn="1"/>
        </p:nvSpPr>
        <p:spPr>
          <a:xfrm>
            <a:off x="1969915" y="4302368"/>
            <a:ext cx="587609" cy="587609"/>
          </a:xfrm>
          <a:custGeom>
            <a:avLst/>
            <a:gdLst/>
            <a:ahLst/>
            <a:cxnLst/>
            <a:rect l="l" t="t" r="r" b="b"/>
            <a:pathLst>
              <a:path w="969010" h="969009">
                <a:moveTo>
                  <a:pt x="0" y="968834"/>
                </a:moveTo>
                <a:lnTo>
                  <a:pt x="968834" y="968834"/>
                </a:lnTo>
                <a:lnTo>
                  <a:pt x="968834" y="0"/>
                </a:lnTo>
                <a:lnTo>
                  <a:pt x="0" y="0"/>
                </a:lnTo>
                <a:lnTo>
                  <a:pt x="0" y="968834"/>
                </a:lnTo>
                <a:close/>
              </a:path>
            </a:pathLst>
          </a:custGeom>
          <a:solidFill>
            <a:srgbClr val="FF8F51"/>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7" name="object 7">
            <a:extLst>
              <a:ext uri="{FF2B5EF4-FFF2-40B4-BE49-F238E27FC236}">
                <a16:creationId xmlns:a16="http://schemas.microsoft.com/office/drawing/2014/main" id="{BA2C56E7-A76B-424B-A586-1140035DC875}"/>
              </a:ext>
            </a:extLst>
          </p:cNvPr>
          <p:cNvSpPr/>
          <p:nvPr userDrawn="1"/>
        </p:nvSpPr>
        <p:spPr>
          <a:xfrm>
            <a:off x="428" y="4889726"/>
            <a:ext cx="1968065" cy="1968065"/>
          </a:xfrm>
          <a:custGeom>
            <a:avLst/>
            <a:gdLst/>
            <a:ahLst/>
            <a:cxnLst/>
            <a:rect l="l" t="t" r="r" b="b"/>
            <a:pathLst>
              <a:path w="3245485" h="3245484">
                <a:moveTo>
                  <a:pt x="0" y="3245035"/>
                </a:moveTo>
                <a:lnTo>
                  <a:pt x="3245035" y="3245035"/>
                </a:lnTo>
                <a:lnTo>
                  <a:pt x="3245035" y="0"/>
                </a:lnTo>
                <a:lnTo>
                  <a:pt x="0" y="0"/>
                </a:lnTo>
                <a:lnTo>
                  <a:pt x="0" y="3245035"/>
                </a:lnTo>
                <a:close/>
              </a:path>
            </a:pathLst>
          </a:custGeom>
          <a:solidFill>
            <a:srgbClr val="081849"/>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8" name="object 8">
            <a:extLst>
              <a:ext uri="{FF2B5EF4-FFF2-40B4-BE49-F238E27FC236}">
                <a16:creationId xmlns:a16="http://schemas.microsoft.com/office/drawing/2014/main" id="{C2DA80D0-A16E-40C0-B903-5C296A4A4BB8}"/>
              </a:ext>
            </a:extLst>
          </p:cNvPr>
          <p:cNvSpPr/>
          <p:nvPr userDrawn="1"/>
        </p:nvSpPr>
        <p:spPr>
          <a:xfrm>
            <a:off x="9434132" y="1754907"/>
            <a:ext cx="321529" cy="321529"/>
          </a:xfrm>
          <a:custGeom>
            <a:avLst/>
            <a:gdLst/>
            <a:ahLst/>
            <a:cxnLst/>
            <a:rect l="l" t="t" r="r" b="b"/>
            <a:pathLst>
              <a:path w="530225" h="530225">
                <a:moveTo>
                  <a:pt x="0" y="0"/>
                </a:moveTo>
                <a:lnTo>
                  <a:pt x="529889" y="0"/>
                </a:lnTo>
                <a:lnTo>
                  <a:pt x="529889" y="529894"/>
                </a:lnTo>
                <a:lnTo>
                  <a:pt x="0" y="529894"/>
                </a:lnTo>
                <a:lnTo>
                  <a:pt x="0" y="0"/>
                </a:lnTo>
                <a:close/>
              </a:path>
            </a:pathLst>
          </a:custGeom>
          <a:solidFill>
            <a:schemeClr val="accent1"/>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9" name="object 9">
            <a:extLst>
              <a:ext uri="{FF2B5EF4-FFF2-40B4-BE49-F238E27FC236}">
                <a16:creationId xmlns:a16="http://schemas.microsoft.com/office/drawing/2014/main" id="{3601566D-D89F-4D2F-B813-A9F95291C888}"/>
              </a:ext>
            </a:extLst>
          </p:cNvPr>
          <p:cNvSpPr/>
          <p:nvPr userDrawn="1"/>
        </p:nvSpPr>
        <p:spPr>
          <a:xfrm>
            <a:off x="10297081" y="5656936"/>
            <a:ext cx="189067" cy="189067"/>
          </a:xfrm>
          <a:custGeom>
            <a:avLst/>
            <a:gdLst/>
            <a:ahLst/>
            <a:cxnLst/>
            <a:rect l="l" t="t" r="r" b="b"/>
            <a:pathLst>
              <a:path w="311784" h="311784">
                <a:moveTo>
                  <a:pt x="0" y="0"/>
                </a:moveTo>
                <a:lnTo>
                  <a:pt x="311466" y="0"/>
                </a:lnTo>
                <a:lnTo>
                  <a:pt x="311466" y="311469"/>
                </a:lnTo>
                <a:lnTo>
                  <a:pt x="0" y="311469"/>
                </a:lnTo>
                <a:lnTo>
                  <a:pt x="0" y="0"/>
                </a:lnTo>
                <a:close/>
              </a:path>
            </a:pathLst>
          </a:custGeom>
          <a:solidFill>
            <a:schemeClr val="accent2"/>
          </a:solidFill>
        </p:spPr>
        <p:txBody>
          <a:bodyPr wrap="square" lIns="0" tIns="0" rIns="0" bIns="0" rtlCol="0"/>
          <a:lstStyle/>
          <a:p>
            <a:pPr defTabSz="554492"/>
            <a:endParaRPr sz="1092">
              <a:solidFill>
                <a:prstClr val="black"/>
              </a:solidFill>
              <a:latin typeface="TT Norms" panose="02000503030000020003" pitchFamily="50" charset="0"/>
            </a:endParaRPr>
          </a:p>
        </p:txBody>
      </p:sp>
      <p:pic>
        <p:nvPicPr>
          <p:cNvPr id="11" name="Graphic 10">
            <a:extLst>
              <a:ext uri="{FF2B5EF4-FFF2-40B4-BE49-F238E27FC236}">
                <a16:creationId xmlns:a16="http://schemas.microsoft.com/office/drawing/2014/main" id="{899F412F-E79B-49B5-AAB3-3BACD58D0EA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07320" y="1754907"/>
            <a:ext cx="4577357" cy="3609913"/>
          </a:xfrm>
          <a:prstGeom prst="rect">
            <a:avLst/>
          </a:prstGeom>
        </p:spPr>
      </p:pic>
    </p:spTree>
    <p:extLst>
      <p:ext uri="{BB962C8B-B14F-4D97-AF65-F5344CB8AC3E}">
        <p14:creationId xmlns:p14="http://schemas.microsoft.com/office/powerpoint/2010/main" val="36315432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b="0" i="0">
                <a:solidFill>
                  <a:schemeClr val="tx1"/>
                </a:solidFill>
                <a:latin typeface="IntelOne Display Regular" panose="020B0503020203020204" pitchFamily="34" charset="77"/>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0" y="5757203"/>
            <a:ext cx="10972800" cy="501650"/>
          </a:xfrm>
        </p:spPr>
        <p:txBody>
          <a:bodyPr/>
          <a:lstStyle>
            <a:lvl1pPr marL="0" indent="0">
              <a:buNone/>
              <a:defRPr b="0" i="0">
                <a:solidFill>
                  <a:schemeClr val="accent2"/>
                </a:solidFill>
                <a:latin typeface="IntelOne Text" panose="020B0503020203020204" pitchFamily="34" charset="77"/>
              </a:defRPr>
            </a:lvl1pPr>
          </a:lstStyle>
          <a:p>
            <a:pPr lvl="0"/>
            <a:r>
              <a:rPr lang="en-US"/>
              <a:t>Click to edit Master text styles</a:t>
            </a:r>
          </a:p>
        </p:txBody>
      </p:sp>
      <p:sp>
        <p:nvSpPr>
          <p:cNvPr id="3" name="Footer Placeholder 2">
            <a:extLst>
              <a:ext uri="{FF2B5EF4-FFF2-40B4-BE49-F238E27FC236}">
                <a16:creationId xmlns:a16="http://schemas.microsoft.com/office/drawing/2014/main" id="{B18C782C-9A65-C440-A440-B5409DCED2C2}"/>
              </a:ext>
            </a:extLst>
          </p:cNvPr>
          <p:cNvSpPr>
            <a:spLocks noGrp="1"/>
          </p:cNvSpPr>
          <p:nvPr>
            <p:ph type="ftr" sz="quarter" idx="12"/>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387493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b="0" i="0">
                <a:solidFill>
                  <a:schemeClr val="accent2"/>
                </a:solidFill>
                <a:latin typeface="IntelOne Text" panose="020B0503020203020204" pitchFamily="34" charset="77"/>
              </a:defRPr>
            </a:lvl1pPr>
          </a:lstStyle>
          <a:p>
            <a:pPr lvl="0"/>
            <a:r>
              <a:rPr lang="en-US"/>
              <a:t>Click to edit Master text styles</a:t>
            </a:r>
          </a:p>
        </p:txBody>
      </p:sp>
      <p:sp>
        <p:nvSpPr>
          <p:cNvPr id="3" name="Footer Placeholder 2">
            <a:extLst>
              <a:ext uri="{FF2B5EF4-FFF2-40B4-BE49-F238E27FC236}">
                <a16:creationId xmlns:a16="http://schemas.microsoft.com/office/drawing/2014/main" id="{8AA9246E-553D-544B-8926-0E892952CD18}"/>
              </a:ext>
            </a:extLst>
          </p:cNvPr>
          <p:cNvSpPr>
            <a:spLocks noGrp="1"/>
          </p:cNvSpPr>
          <p:nvPr>
            <p:ph type="ftr" sz="quarter" idx="11"/>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253346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A">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546389"/>
            <a:ext cx="5433848" cy="1118706"/>
          </a:xfrm>
        </p:spPr>
        <p:txBody>
          <a:bodyPr anchor="ctr" anchorCtr="0">
            <a:noAutofit/>
          </a:bodyPr>
          <a:lstStyle>
            <a:lvl1pPr marL="0" indent="0">
              <a:buNone/>
              <a:defRPr sz="3200">
                <a:solidFill>
                  <a:schemeClr val="tx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9" name="Rectangle 8">
            <a:extLst>
              <a:ext uri="{FF2B5EF4-FFF2-40B4-BE49-F238E27FC236}">
                <a16:creationId xmlns:a16="http://schemas.microsoft.com/office/drawing/2014/main" id="{9FD4934B-0E18-43C3-ABD3-375F5EB746E2}"/>
              </a:ext>
            </a:extLst>
          </p:cNvPr>
          <p:cNvSpPr/>
          <p:nvPr userDrawn="1"/>
        </p:nvSpPr>
        <p:spPr>
          <a:xfrm>
            <a:off x="286365" y="6510549"/>
            <a:ext cx="1701107" cy="246221"/>
          </a:xfrm>
          <a:prstGeom prst="rect">
            <a:avLst/>
          </a:prstGeom>
        </p:spPr>
        <p:txBody>
          <a:bodyPr wrap="none">
            <a:spAutoFit/>
          </a:bodyPr>
          <a:lstStyle/>
          <a:p>
            <a:pPr algn="l"/>
            <a:r>
              <a:rPr lang="en-US" sz="1000">
                <a:solidFill>
                  <a:schemeClr val="bg1"/>
                </a:solidFill>
                <a:ea typeface="Intel Clear" panose="020B0604020203020204" pitchFamily="34" charset="0"/>
                <a:cs typeface="Times New Roman" panose="02020603050405020304" pitchFamily="18" charset="0"/>
              </a:rPr>
              <a:t>Department or Event Name</a:t>
            </a: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Light" panose="020B04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Light" panose="020B0403020203020204" pitchFamily="34" charset="77"/>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45639ED2-F65E-454C-85F9-BFF8BBC58622}"/>
              </a:ext>
            </a:extLst>
          </p:cNvPr>
          <p:cNvSpPr>
            <a:spLocks noGrp="1"/>
          </p:cNvSpPr>
          <p:nvPr>
            <p:ph type="ftr" sz="quarter" idx="12"/>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
        <p:nvSpPr>
          <p:cNvPr id="17" name="Rectangle 16">
            <a:extLst>
              <a:ext uri="{FF2B5EF4-FFF2-40B4-BE49-F238E27FC236}">
                <a16:creationId xmlns:a16="http://schemas.microsoft.com/office/drawing/2014/main" id="{EA2BD94E-4B9E-444E-BCE9-35B1E9AB866B}"/>
              </a:ext>
            </a:extLst>
          </p:cNvPr>
          <p:cNvSpPr/>
          <p:nvPr userDrawn="1"/>
        </p:nvSpPr>
        <p:spPr>
          <a:xfrm>
            <a:off x="5021832" y="6510549"/>
            <a:ext cx="2148345" cy="246221"/>
          </a:xfrm>
          <a:prstGeom prst="rect">
            <a:avLst/>
          </a:prstGeom>
        </p:spPr>
        <p:txBody>
          <a:bodyPr wrap="none">
            <a:spAutoFit/>
          </a:bodyPr>
          <a:lstStyle/>
          <a:p>
            <a:pPr algn="ctr"/>
            <a:r>
              <a:rPr lang="en-US" sz="1000" b="0" i="0" kern="1200">
                <a:solidFill>
                  <a:schemeClr val="tx1"/>
                </a:solidFill>
                <a:latin typeface="+mn-lt"/>
                <a:ea typeface="Intel Clear" panose="020B0604020203020204" pitchFamily="34" charset="0"/>
                <a:cs typeface="Times New Roman" panose="02020603050405020304" pitchFamily="18" charset="0"/>
              </a:rPr>
              <a:t>Intel</a:t>
            </a:r>
            <a:r>
              <a:rPr lang="en-US" sz="1000">
                <a:solidFill>
                  <a:schemeClr val="tx1"/>
                </a:solidFill>
                <a:latin typeface="+mn-lt"/>
                <a:ea typeface="Intel Clear" panose="020B0604020203020204" pitchFamily="34" charset="0"/>
                <a:cs typeface="Times New Roman" panose="02020603050405020304" pitchFamily="18" charset="0"/>
              </a:rPr>
              <a:t> </a:t>
            </a:r>
            <a:r>
              <a:rPr lang="en-US" sz="1000" b="0" i="0" kern="1200">
                <a:solidFill>
                  <a:schemeClr val="tx1"/>
                </a:solidFill>
                <a:latin typeface="+mn-lt"/>
                <a:ea typeface="Intel Clear" panose="020B0604020203020204" pitchFamily="34" charset="0"/>
                <a:cs typeface="Times New Roman" panose="02020603050405020304" pitchFamily="18" charset="0"/>
              </a:rPr>
              <a:t>Confidential – CNDA Required</a:t>
            </a:r>
          </a:p>
        </p:txBody>
      </p:sp>
    </p:spTree>
    <p:extLst>
      <p:ext uri="{BB962C8B-B14F-4D97-AF65-F5344CB8AC3E}">
        <p14:creationId xmlns:p14="http://schemas.microsoft.com/office/powerpoint/2010/main" val="160223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B">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546389"/>
            <a:ext cx="5433848" cy="1118706"/>
          </a:xfrm>
        </p:spPr>
        <p:txBody>
          <a:bodyPr anchor="ctr" anchorCtr="0">
            <a:noAutofit/>
          </a:bodyPr>
          <a:lstStyle>
            <a:lvl1pPr marL="0" indent="0">
              <a:buNone/>
              <a:defRPr sz="3200">
                <a:solidFill>
                  <a:schemeClr val="tx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TextBox 9">
            <a:extLst>
              <a:ext uri="{FF2B5EF4-FFF2-40B4-BE49-F238E27FC236}">
                <a16:creationId xmlns:a16="http://schemas.microsoft.com/office/drawing/2014/main" id="{B33A9EF0-587D-4D66-AF71-B360DB9198E7}"/>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Light" panose="020B04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Light" panose="020B0403020203020204" pitchFamily="34" charset="77"/>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CC227BB7-39E7-8B49-AD76-892660C7FB96}"/>
              </a:ext>
            </a:extLst>
          </p:cNvPr>
          <p:cNvSpPr/>
          <p:nvPr userDrawn="1"/>
        </p:nvSpPr>
        <p:spPr>
          <a:xfrm>
            <a:off x="5021832" y="6510549"/>
            <a:ext cx="2148344" cy="246221"/>
          </a:xfrm>
          <a:prstGeom prst="rect">
            <a:avLst/>
          </a:prstGeom>
        </p:spPr>
        <p:txBody>
          <a:bodyPr wrap="none">
            <a:spAutoFit/>
          </a:bodyPr>
          <a:lstStyle/>
          <a:p>
            <a:pPr algn="ctr"/>
            <a:r>
              <a:rPr lang="en-US" sz="1000" b="0" i="0" kern="1200">
                <a:solidFill>
                  <a:schemeClr val="tx1"/>
                </a:solidFill>
                <a:latin typeface="+mn-lt"/>
                <a:ea typeface="Intel Clear" panose="020B0604020203020204" pitchFamily="34" charset="0"/>
                <a:cs typeface="Times New Roman" panose="02020603050405020304" pitchFamily="18" charset="0"/>
              </a:rPr>
              <a:t>Intel</a:t>
            </a:r>
            <a:r>
              <a:rPr lang="en-US" sz="1000">
                <a:solidFill>
                  <a:schemeClr val="tx1"/>
                </a:solidFill>
                <a:latin typeface="+mn-lt"/>
                <a:ea typeface="Intel Clear" panose="020B0604020203020204" pitchFamily="34" charset="0"/>
                <a:cs typeface="Times New Roman" panose="02020603050405020304" pitchFamily="18" charset="0"/>
              </a:rPr>
              <a:t> </a:t>
            </a:r>
            <a:r>
              <a:rPr lang="en-US" sz="1000" b="0" i="0" kern="1200">
                <a:solidFill>
                  <a:schemeClr val="tx1"/>
                </a:solidFill>
                <a:latin typeface="+mn-lt"/>
                <a:ea typeface="Intel Clear" panose="020B0604020203020204" pitchFamily="34" charset="0"/>
                <a:cs typeface="Times New Roman" panose="02020603050405020304" pitchFamily="18" charset="0"/>
              </a:rPr>
              <a:t>Confidential – CNDA Required</a:t>
            </a:r>
          </a:p>
        </p:txBody>
      </p:sp>
      <p:sp>
        <p:nvSpPr>
          <p:cNvPr id="19" name="Footer Placeholder 2">
            <a:extLst>
              <a:ext uri="{FF2B5EF4-FFF2-40B4-BE49-F238E27FC236}">
                <a16:creationId xmlns:a16="http://schemas.microsoft.com/office/drawing/2014/main" id="{1E74E44B-0483-0A44-ACE5-8808DFC168C1}"/>
              </a:ext>
            </a:extLst>
          </p:cNvPr>
          <p:cNvSpPr>
            <a:spLocks noGrp="1"/>
          </p:cNvSpPr>
          <p:nvPr>
            <p:ph type="ftr" sz="quarter" idx="12"/>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188017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with Frame Blu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64127"/>
            <a:ext cx="11286348" cy="5944838"/>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06922" y="1776845"/>
            <a:ext cx="10557387" cy="3304310"/>
          </a:xfrm>
        </p:spPr>
        <p:txBody>
          <a:bodyPr>
            <a:normAutofit/>
          </a:bodyPr>
          <a:lstStyle>
            <a:lvl1pPr algn="ctr">
              <a:defRPr sz="4800">
                <a:solidFill>
                  <a:schemeClr val="tx1"/>
                </a:solidFill>
              </a:defRPr>
            </a:lvl1pPr>
          </a:lstStyle>
          <a:p>
            <a:r>
              <a:rPr lang="en-US"/>
              <a:t>Click to edit Master title style</a:t>
            </a:r>
          </a:p>
        </p:txBody>
      </p:sp>
      <p:sp>
        <p:nvSpPr>
          <p:cNvPr id="4" name="Footer Placeholder 2">
            <a:extLst>
              <a:ext uri="{FF2B5EF4-FFF2-40B4-BE49-F238E27FC236}">
                <a16:creationId xmlns:a16="http://schemas.microsoft.com/office/drawing/2014/main" id="{063F4A25-6563-414F-9A3E-75FAA4F9D570}"/>
              </a:ext>
            </a:extLst>
          </p:cNvPr>
          <p:cNvSpPr>
            <a:spLocks noGrp="1"/>
          </p:cNvSpPr>
          <p:nvPr>
            <p:ph type="ftr" sz="quarter" idx="12"/>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412005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Intel Logo">
    <p:bg>
      <p:bgPr>
        <a:solidFill>
          <a:schemeClr val="accent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292968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5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89BA986C-A4BE-4F9C-BCB2-32F4E29D534B}"/>
              </a:ext>
            </a:extLst>
          </p:cNvPr>
          <p:cNvSpPr>
            <a:spLocks noGrp="1"/>
          </p:cNvSpPr>
          <p:nvPr>
            <p:ph type="ftr" sz="quarter" idx="10"/>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1005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5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2"/>
            <a:ext cx="5129423"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1"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2"/>
            <a:ext cx="5768944" cy="438151"/>
          </a:xfrm>
        </p:spPr>
        <p:txBody>
          <a:bodyPr/>
          <a:lstStyle>
            <a:lvl1pPr marL="0" indent="0">
              <a:buNone/>
              <a:defRPr>
                <a:solidFill>
                  <a:schemeClr val="accent2"/>
                </a:solidFill>
                <a:latin typeface="+mn-lt"/>
              </a:defRPr>
            </a:lvl1pPr>
            <a:lvl2pPr marL="228594" indent="0">
              <a:buNone/>
              <a:defRPr/>
            </a:lvl2pPr>
          </a:lstStyle>
          <a:p>
            <a:pPr lvl="0"/>
            <a:r>
              <a:rPr lang="en-US"/>
              <a:t>Click to edit Master text styles</a:t>
            </a:r>
          </a:p>
        </p:txBody>
      </p:sp>
      <p:sp>
        <p:nvSpPr>
          <p:cNvPr id="6" name="Footer Placeholder 2">
            <a:extLst>
              <a:ext uri="{FF2B5EF4-FFF2-40B4-BE49-F238E27FC236}">
                <a16:creationId xmlns:a16="http://schemas.microsoft.com/office/drawing/2014/main" id="{A9A46258-0A38-462E-8ECF-40FF566FC06C}"/>
              </a:ext>
            </a:extLst>
          </p:cNvPr>
          <p:cNvSpPr>
            <a:spLocks noGrp="1"/>
          </p:cNvSpPr>
          <p:nvPr>
            <p:ph type="ftr" sz="quarter" idx="10"/>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393870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5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5"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1" y="571501"/>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1"/>
                </a:solidFill>
              </a:defRPr>
            </a:lvl1pPr>
          </a:lstStyle>
          <a:p>
            <a:r>
              <a:rPr lang="en-US"/>
              <a:t>Full page Image, Delete Title if Necessary</a:t>
            </a:r>
          </a:p>
        </p:txBody>
      </p:sp>
      <p:sp>
        <p:nvSpPr>
          <p:cNvPr id="4" name="Footer Placeholder 2">
            <a:extLst>
              <a:ext uri="{FF2B5EF4-FFF2-40B4-BE49-F238E27FC236}">
                <a16:creationId xmlns:a16="http://schemas.microsoft.com/office/drawing/2014/main" id="{DCA58DD0-7791-47C2-83A1-3075EA68D53A}"/>
              </a:ext>
            </a:extLst>
          </p:cNvPr>
          <p:cNvSpPr>
            <a:spLocks noGrp="1"/>
          </p:cNvSpPr>
          <p:nvPr>
            <p:ph type="ftr" sz="quarter" idx="11"/>
          </p:nvPr>
        </p:nvSpPr>
        <p:spPr>
          <a:xfrm>
            <a:off x="350520" y="6452235"/>
            <a:ext cx="4114800" cy="365125"/>
          </a:xfrm>
          <a:prstGeom prst="rect">
            <a:avLst/>
          </a:prstGeom>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151574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4_Quote Blue">
    <p:bg>
      <p:bgPr>
        <a:solidFill>
          <a:srgbClr val="004A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31" name="TextBox 30">
            <a:extLst>
              <a:ext uri="{FF2B5EF4-FFF2-40B4-BE49-F238E27FC236}">
                <a16:creationId xmlns:a16="http://schemas.microsoft.com/office/drawing/2014/main" id="{531B837E-10A4-49A9-806E-C4A30DF4651D}"/>
              </a:ext>
            </a:extLst>
          </p:cNvPr>
          <p:cNvSpPr txBox="1"/>
          <p:nvPr userDrawn="1"/>
        </p:nvSpPr>
        <p:spPr>
          <a:xfrm>
            <a:off x="4970107" y="6531397"/>
            <a:ext cx="2251788" cy="253916"/>
          </a:xfrm>
          <a:prstGeom prst="rect">
            <a:avLst/>
          </a:prstGeom>
          <a:noFill/>
        </p:spPr>
        <p:txBody>
          <a:bodyPr wrap="square" rtlCol="0">
            <a:spAutoFit/>
          </a:bodyPr>
          <a:lstStyle/>
          <a:p>
            <a:pPr algn="ctr"/>
            <a:r>
              <a:rPr lang="en-US" sz="1000">
                <a:solidFill>
                  <a:schemeClr val="bg1"/>
                </a:solidFill>
                <a:latin typeface="IntelOne Text" panose="020B0503020203020204" pitchFamily="34" charset="0"/>
              </a:rPr>
              <a:t>Intel Confidential – Internal Only</a:t>
            </a:r>
          </a:p>
        </p:txBody>
      </p:sp>
      <p:sp>
        <p:nvSpPr>
          <p:cNvPr id="32" name="Rectangle 31" descr="Department or Event Name">
            <a:extLst>
              <a:ext uri="{FF2B5EF4-FFF2-40B4-BE49-F238E27FC236}">
                <a16:creationId xmlns:a16="http://schemas.microsoft.com/office/drawing/2014/main" id="{75D3B419-83F8-4FCD-A2DC-DF9B797B86FF}"/>
              </a:ext>
            </a:extLst>
          </p:cNvPr>
          <p:cNvSpPr/>
          <p:nvPr userDrawn="1"/>
        </p:nvSpPr>
        <p:spPr>
          <a:xfrm>
            <a:off x="286365" y="6510549"/>
            <a:ext cx="835485" cy="276999"/>
          </a:xfrm>
          <a:prstGeom prst="rect">
            <a:avLst/>
          </a:prstGeom>
        </p:spPr>
        <p:txBody>
          <a:bodyPr wrap="none">
            <a:spAutoFit/>
          </a:bodyPr>
          <a:lstStyle/>
          <a:p>
            <a:pPr algn="l"/>
            <a:r>
              <a:rPr lang="en-US" sz="12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360</a:t>
            </a:r>
          </a:p>
        </p:txBody>
      </p:sp>
    </p:spTree>
    <p:extLst>
      <p:ext uri="{BB962C8B-B14F-4D97-AF65-F5344CB8AC3E}">
        <p14:creationId xmlns:p14="http://schemas.microsoft.com/office/powerpoint/2010/main" val="288294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10 Lights">
    <p:spTree>
      <p:nvGrpSpPr>
        <p:cNvPr id="1" name=""/>
        <p:cNvGrpSpPr/>
        <p:nvPr/>
      </p:nvGrpSpPr>
      <p:grpSpPr>
        <a:xfrm>
          <a:off x="0" y="0"/>
          <a:ext cx="0" cy="0"/>
          <a:chOff x="0" y="0"/>
          <a:chExt cx="0" cy="0"/>
        </a:xfrm>
      </p:grpSpPr>
      <p:pic>
        <p:nvPicPr>
          <p:cNvPr id="5" name="Picture 4" descr="A picture containing scene, outdoor object, star, web&#10;&#10;Description automatically generated">
            <a:extLst>
              <a:ext uri="{FF2B5EF4-FFF2-40B4-BE49-F238E27FC236}">
                <a16:creationId xmlns:a16="http://schemas.microsoft.com/office/drawing/2014/main" id="{53E0F5C9-9976-409D-A6F9-CA85DA8DEB4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flipH="1">
            <a:off x="-4701" y="-1"/>
            <a:ext cx="12263376" cy="6864843"/>
          </a:xfrm>
          <a:prstGeom prst="rect">
            <a:avLst/>
          </a:prstGeom>
        </p:spPr>
      </p:pic>
      <p:sp>
        <p:nvSpPr>
          <p:cNvPr id="8" name="Slide Number Placeholder 3">
            <a:extLst>
              <a:ext uri="{FF2B5EF4-FFF2-40B4-BE49-F238E27FC236}">
                <a16:creationId xmlns:a16="http://schemas.microsoft.com/office/drawing/2014/main" id="{03592B6A-FBC3-4DEA-8AE9-C450C4FC4CF4}"/>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pic>
        <p:nvPicPr>
          <p:cNvPr id="9" name="Picture 8" descr="Logo&#10;&#10;Description automatically generated">
            <a:extLst>
              <a:ext uri="{FF2B5EF4-FFF2-40B4-BE49-F238E27FC236}">
                <a16:creationId xmlns:a16="http://schemas.microsoft.com/office/drawing/2014/main" id="{491C7EAA-5873-4B74-985B-BE5D099075A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97719" y="6499846"/>
            <a:ext cx="712616" cy="265568"/>
          </a:xfrm>
          <a:prstGeom prst="rect">
            <a:avLst/>
          </a:prstGeom>
        </p:spPr>
      </p:pic>
      <p:pic>
        <p:nvPicPr>
          <p:cNvPr id="6" name="Picture 5" descr="A picture containing star, light, blur, night sky&#10;&#10;Description automatically generated">
            <a:extLst>
              <a:ext uri="{FF2B5EF4-FFF2-40B4-BE49-F238E27FC236}">
                <a16:creationId xmlns:a16="http://schemas.microsoft.com/office/drawing/2014/main" id="{2930CCFC-EBCC-4147-B5BB-51248460572C}"/>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5400000">
            <a:off x="2667000" y="-2667000"/>
            <a:ext cx="6858000" cy="12192000"/>
          </a:xfrm>
          <a:custGeom>
            <a:avLst/>
            <a:gdLst>
              <a:gd name="connsiteX0" fmla="*/ 6146800 w 6146800"/>
              <a:gd name="connsiteY0" fmla="*/ 0 h 12674600"/>
              <a:gd name="connsiteX1" fmla="*/ 6146800 w 6146800"/>
              <a:gd name="connsiteY1" fmla="*/ 12674600 h 12674600"/>
              <a:gd name="connsiteX2" fmla="*/ 0 w 6146800"/>
              <a:gd name="connsiteY2" fmla="*/ 12674600 h 12674600"/>
              <a:gd name="connsiteX3" fmla="*/ 0 w 6146800"/>
              <a:gd name="connsiteY3" fmla="*/ 0 h 12674600"/>
            </a:gdLst>
            <a:ahLst/>
            <a:cxnLst>
              <a:cxn ang="0">
                <a:pos x="connsiteX0" y="connsiteY0"/>
              </a:cxn>
              <a:cxn ang="0">
                <a:pos x="connsiteX1" y="connsiteY1"/>
              </a:cxn>
              <a:cxn ang="0">
                <a:pos x="connsiteX2" y="connsiteY2"/>
              </a:cxn>
              <a:cxn ang="0">
                <a:pos x="connsiteX3" y="connsiteY3"/>
              </a:cxn>
            </a:cxnLst>
            <a:rect l="l" t="t" r="r" b="b"/>
            <a:pathLst>
              <a:path w="6146800" h="12674600">
                <a:moveTo>
                  <a:pt x="6146800" y="0"/>
                </a:moveTo>
                <a:lnTo>
                  <a:pt x="6146800" y="12674600"/>
                </a:lnTo>
                <a:lnTo>
                  <a:pt x="0" y="12674600"/>
                </a:lnTo>
                <a:lnTo>
                  <a:pt x="0" y="0"/>
                </a:lnTo>
                <a:close/>
              </a:path>
            </a:pathLst>
          </a:custGeom>
        </p:spPr>
      </p:pic>
      <p:sp>
        <p:nvSpPr>
          <p:cNvPr id="10" name="Title 1">
            <a:extLst>
              <a:ext uri="{FF2B5EF4-FFF2-40B4-BE49-F238E27FC236}">
                <a16:creationId xmlns:a16="http://schemas.microsoft.com/office/drawing/2014/main" id="{F424117B-F82C-4013-9BDB-A4E7261F95A3}"/>
              </a:ext>
            </a:extLst>
          </p:cNvPr>
          <p:cNvSpPr>
            <a:spLocks noGrp="1"/>
          </p:cNvSpPr>
          <p:nvPr>
            <p:ph type="title"/>
          </p:nvPr>
        </p:nvSpPr>
        <p:spPr>
          <a:xfrm>
            <a:off x="460888" y="491284"/>
            <a:ext cx="11219048" cy="6050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8923271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0113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5179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299621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74761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417946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1232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43502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r>
              <a:rPr lang="en-US"/>
              <a:t>Click icon to add picture</a:t>
            </a:r>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r>
              <a:rPr lang="en-US"/>
              <a:t>Click icon to add picture</a:t>
            </a:r>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66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r>
              <a:rPr lang="en-US"/>
              <a:t>Click icon to add picture</a:t>
            </a:r>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2304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4F60AA76-1F72-1D45-B13A-D5FCDFD2F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descr="Intel Confidential">
            <a:extLst>
              <a:ext uri="{FF2B5EF4-FFF2-40B4-BE49-F238E27FC236}">
                <a16:creationId xmlns:a16="http://schemas.microsoft.com/office/drawing/2014/main" id="{ABA2B636-5A3A-47E5-9857-E5DD29DE8D1D}"/>
              </a:ext>
            </a:extLst>
          </p:cNvPr>
          <p:cNvSpPr/>
          <p:nvPr userDrawn="1"/>
        </p:nvSpPr>
        <p:spPr>
          <a:xfrm>
            <a:off x="5489103" y="6510549"/>
            <a:ext cx="1213795" cy="246221"/>
          </a:xfrm>
          <a:prstGeom prst="rect">
            <a:avLst/>
          </a:prstGeom>
        </p:spPr>
        <p:txBody>
          <a:bodyPr wrap="none">
            <a:spAutoFit/>
          </a:bodyPr>
          <a:lstStyle/>
          <a:p>
            <a:pPr algn="ct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226726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r>
              <a:rPr lang="en-US"/>
              <a:t>Click icon to add picture</a:t>
            </a:r>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31130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8390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11075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71848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680995965"/>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3311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1690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3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l" defTabSz="1219169" rtl="0" eaLnBrk="1" fontAlgn="auto" latinLnBrk="0" hangingPunct="0">
              <a:lnSpc>
                <a:spcPct val="90000"/>
              </a:lnSpc>
              <a:spcBef>
                <a:spcPts val="2250"/>
              </a:spcBef>
              <a:spcAft>
                <a:spcPts val="0"/>
              </a:spcAft>
              <a:buClrTx/>
              <a:buSzTx/>
              <a:buFontTx/>
              <a:buNone/>
              <a:tabLst/>
              <a:defRPr/>
            </a:pPr>
            <a:fld id="{67DC8105-2664-43AC-8012-22BA43D6F3C9}" type="slidenum">
              <a:rPr kumimoji="0" lang="en-US" sz="2400" b="0" i="0" u="none" strike="noStrike" kern="0" cap="none" spc="0" normalizeH="0" baseline="0" noProof="0" smtClean="0">
                <a:ln>
                  <a:noFill/>
                </a:ln>
                <a:solidFill>
                  <a:srgbClr val="000000"/>
                </a:solidFill>
                <a:effectLst/>
                <a:uLnTx/>
                <a:uFillTx/>
                <a:latin typeface="Intel Clear"/>
                <a:sym typeface="Helvetica Neue"/>
              </a:rPr>
              <a:pPr marL="0" marR="0" lvl="0" indent="0" algn="l" defTabSz="1219169" rtl="0" eaLnBrk="1" fontAlgn="auto" latinLnBrk="0" hangingPunct="0">
                <a:lnSpc>
                  <a:spcPct val="90000"/>
                </a:lnSpc>
                <a:spcBef>
                  <a:spcPts val="2250"/>
                </a:spcBef>
                <a:spcAft>
                  <a:spcPts val="0"/>
                </a:spcAft>
                <a:buClrTx/>
                <a:buSzTx/>
                <a:buFontTx/>
                <a:buNone/>
                <a:tabLst/>
                <a:defRPr/>
              </a:pPr>
              <a:t>‹#›</a:t>
            </a:fld>
            <a:endParaRPr kumimoji="0" lang="en-US" sz="2400" b="0" i="0" u="none" strike="noStrike" kern="0" cap="none" spc="0" normalizeH="0" baseline="0" noProof="0">
              <a:ln>
                <a:noFill/>
              </a:ln>
              <a:solidFill>
                <a:srgbClr val="000000"/>
              </a:solidFill>
              <a:effectLst/>
              <a:uLnTx/>
              <a:uFillTx/>
              <a:latin typeface="Intel Clear"/>
              <a:sym typeface="Helvetica Neue"/>
            </a:endParaRPr>
          </a:p>
        </p:txBody>
      </p:sp>
      <p:sp>
        <p:nvSpPr>
          <p:cNvPr id="3" name="Footer Placeholder 2"/>
          <p:cNvSpPr>
            <a:spLocks noGrp="1"/>
          </p:cNvSpPr>
          <p:nvPr>
            <p:ph type="ftr" sz="quarter" idx="14"/>
          </p:nvPr>
        </p:nvSpPr>
        <p:spPr/>
        <p:txBody>
          <a:bodyPr/>
          <a:lstStyle/>
          <a:p>
            <a:pPr marL="0" marR="0" lvl="0" indent="0" algn="l" defTabSz="1219169" rtl="0" eaLnBrk="1" fontAlgn="auto" latinLnBrk="0" hangingPunct="0">
              <a:lnSpc>
                <a:spcPct val="90000"/>
              </a:lnSpc>
              <a:spcBef>
                <a:spcPts val="225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Intel Clear"/>
              <a:sym typeface="Helvetica Neue"/>
            </a:endParaRP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5"/>
          </p:nvPr>
        </p:nvSpPr>
        <p:spPr>
          <a:xfrm>
            <a:off x="608013" y="1216025"/>
            <a:ext cx="10969625" cy="505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8F0E986-6AAB-4746-9025-F965B593379B}"/>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24140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607800" y="6353644"/>
            <a:ext cx="584200" cy="504357"/>
          </a:xfrm>
          <a:prstGeom prst="rect">
            <a:avLst/>
          </a:prstGeom>
          <a:noFill/>
        </p:spPr>
        <p:txBody>
          <a:bodyPr vert="horz" wrap="square" lIns="0" tIns="0" rIns="0" bIns="0" rtlCol="0" anchor="ctr">
            <a:noAutofit/>
          </a:bodyPr>
          <a:lstStyle/>
          <a:p>
            <a:pPr algn="ctr" defTabSz="913606"/>
            <a:fld id="{712E6D72-43F0-4CA1-9A6E-97516158C2EF}" type="slidenum">
              <a:rPr lang="en-US" sz="1100">
                <a:solidFill>
                  <a:prstClr val="white"/>
                </a:solidFill>
              </a:rPr>
              <a:pPr algn="ctr" defTabSz="913606"/>
              <a:t>‹#›</a:t>
            </a:fld>
            <a:endParaRPr lang="en-US" sz="1100">
              <a:solidFill>
                <a:prstClr val="white"/>
              </a:solidFill>
            </a:endParaRPr>
          </a:p>
        </p:txBody>
      </p:sp>
      <p:sp>
        <p:nvSpPr>
          <p:cNvPr id="5" name="Rectangle 4">
            <a:extLst>
              <a:ext uri="{FF2B5EF4-FFF2-40B4-BE49-F238E27FC236}">
                <a16:creationId xmlns:a16="http://schemas.microsoft.com/office/drawing/2014/main" id="{D6FCE729-3AF0-4881-8CE9-C1E3238AFAF4}"/>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4641234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5" y="1604437"/>
            <a:ext cx="10970683" cy="4567767"/>
          </a:xfrm>
        </p:spPr>
        <p:txBody>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
        <p:nvSpPr>
          <p:cNvPr id="4" name="Rectangle 3">
            <a:extLst>
              <a:ext uri="{FF2B5EF4-FFF2-40B4-BE49-F238E27FC236}">
                <a16:creationId xmlns:a16="http://schemas.microsoft.com/office/drawing/2014/main" id="{6EDF1C9F-9302-47B2-9A4F-16D9A7631BF2}"/>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40146120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12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12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1" y="6191832"/>
            <a:ext cx="11248101" cy="215508"/>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85" indent="-152390">
              <a:defRPr sz="1200"/>
            </a:lvl2pPr>
            <a:lvl3pPr marL="457171" indent="-152390">
              <a:defRPr sz="1200"/>
            </a:lvl3pPr>
            <a:lvl4pPr marL="685756" indent="-152390">
              <a:defRPr sz="1200"/>
            </a:lvl4pPr>
            <a:lvl5pPr marL="914340" indent="-152390">
              <a:defRPr sz="1200"/>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endParaRPr/>
          </a:p>
        </p:txBody>
      </p:sp>
    </p:spTree>
    <p:extLst>
      <p:ext uri="{BB962C8B-B14F-4D97-AF65-F5344CB8AC3E}">
        <p14:creationId xmlns:p14="http://schemas.microsoft.com/office/powerpoint/2010/main" val="18883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607484" y="411797"/>
            <a:ext cx="10972800" cy="1158240"/>
          </a:xfrm>
          <a:ln>
            <a:noFill/>
          </a:ln>
        </p:spPr>
        <p:txBody>
          <a:bodyPr vert="horz" lIns="0" tIns="0" rIns="0" bIns="0" rtlCol="0" anchor="ctr" anchorCtr="0">
            <a:noAutofit/>
          </a:bodyPr>
          <a:lstStyle>
            <a:lvl1pPr algn="ctr" defTabSz="609585" rtl="0" eaLnBrk="1" latinLnBrk="0" hangingPunct="1">
              <a:lnSpc>
                <a:spcPct val="70000"/>
              </a:lnSpc>
              <a:spcBef>
                <a:spcPct val="0"/>
              </a:spcBef>
              <a:buNone/>
              <a:defRPr lang="en-US" sz="6000" b="0" i="0" kern="1200" cap="none" spc="0" baseline="0" dirty="0">
                <a:ln w="6350">
                  <a:noFill/>
                </a:ln>
                <a:gradFill>
                  <a:gsLst>
                    <a:gs pos="0">
                      <a:schemeClr val="accent1">
                        <a:lumMod val="40000"/>
                        <a:lumOff val="60000"/>
                        <a:alpha val="37000"/>
                      </a:schemeClr>
                    </a:gs>
                    <a:gs pos="51000">
                      <a:schemeClr val="bg1"/>
                    </a:gs>
                    <a:gs pos="100000">
                      <a:schemeClr val="tx2">
                        <a:lumMod val="20000"/>
                        <a:lumOff val="80000"/>
                        <a:alpha val="54000"/>
                      </a:schemeClr>
                    </a:gs>
                  </a:gsLst>
                  <a:lin ang="2700000" scaled="0"/>
                </a:gra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en-US"/>
              <a:t>Intel Clear pro Headline</a:t>
            </a:r>
          </a:p>
        </p:txBody>
      </p:sp>
    </p:spTree>
    <p:extLst>
      <p:ext uri="{BB962C8B-B14F-4D97-AF65-F5344CB8AC3E}">
        <p14:creationId xmlns:p14="http://schemas.microsoft.com/office/powerpoint/2010/main" val="66313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41955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itle and Large Bullet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a:lvl1pPr>
          </a:lstStyle>
          <a:p>
            <a:r>
              <a:rPr lang="en-US" err="1"/>
              <a:t>28pt</a:t>
            </a:r>
            <a:r>
              <a:rPr lang="en-US"/>
              <a:t> Intel Clear Light Headline</a:t>
            </a:r>
          </a:p>
        </p:txBody>
      </p:sp>
      <p:sp>
        <p:nvSpPr>
          <p:cNvPr id="9" name="Content Placeholder 8"/>
          <p:cNvSpPr>
            <a:spLocks noGrp="1"/>
          </p:cNvSpPr>
          <p:nvPr>
            <p:ph sz="quarter" idx="13" hasCustomPrompt="1"/>
          </p:nvPr>
        </p:nvSpPr>
        <p:spPr>
          <a:xfrm>
            <a:off x="607485" y="1604435"/>
            <a:ext cx="10970683" cy="4567767"/>
          </a:xfrm>
        </p:spPr>
        <p:txBody>
          <a:bodyPr/>
          <a:lstStyle>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4" name="TextBox 3"/>
          <p:cNvSpPr txBox="1"/>
          <p:nvPr userDrawn="1"/>
        </p:nvSpPr>
        <p:spPr>
          <a:xfrm>
            <a:off x="11607800" y="6353644"/>
            <a:ext cx="584200" cy="504357"/>
          </a:xfrm>
          <a:prstGeom prst="rect">
            <a:avLst/>
          </a:prstGeom>
          <a:noFill/>
        </p:spPr>
        <p:txBody>
          <a:bodyPr vert="horz" wrap="square" lIns="0" tIns="0" rIns="0" bIns="0" rtlCol="0" anchor="ctr">
            <a:noAutofit/>
          </a:bodyPr>
          <a:lstStyle/>
          <a:p>
            <a:pPr algn="ctr" defTabSz="913629"/>
            <a:fld id="{712E6D72-43F0-4CA1-9A6E-97516158C2EF}" type="slidenum">
              <a:rPr lang="en-US" sz="1100">
                <a:solidFill>
                  <a:prstClr val="white"/>
                </a:solidFill>
              </a:rPr>
              <a:pPr algn="ctr" defTabSz="913629"/>
              <a:t>‹#›</a:t>
            </a:fld>
            <a:endParaRPr lang="en-US" sz="1100">
              <a:solidFill>
                <a:prstClr val="white"/>
              </a:solidFill>
            </a:endParaRPr>
          </a:p>
        </p:txBody>
      </p:sp>
      <p:sp>
        <p:nvSpPr>
          <p:cNvPr id="5" name="Rectangle 4">
            <a:extLst>
              <a:ext uri="{FF2B5EF4-FFF2-40B4-BE49-F238E27FC236}">
                <a16:creationId xmlns:a16="http://schemas.microsoft.com/office/drawing/2014/main" id="{348FDC43-88A4-4D89-9E73-82568510BEEB}"/>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10718188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1_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655147" y="10904"/>
            <a:ext cx="536853" cy="53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84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29BD3633-7A79-4899-981C-57CF7336BC8A}" type="slidenum">
              <a:rPr lang="en-US" smtClean="0"/>
              <a:pPr>
                <a:defRPr/>
              </a:pPr>
              <a:t>‹#›</a:t>
            </a:fld>
            <a:endParaRPr lang="en-US"/>
          </a:p>
        </p:txBody>
      </p:sp>
      <p:sp>
        <p:nvSpPr>
          <p:cNvPr id="5" name="Content Placeholder 4"/>
          <p:cNvSpPr>
            <a:spLocks noGrp="1"/>
          </p:cNvSpPr>
          <p:nvPr>
            <p:ph sz="quarter" idx="11"/>
          </p:nvPr>
        </p:nvSpPr>
        <p:spPr>
          <a:xfrm>
            <a:off x="548640" y="1268728"/>
            <a:ext cx="113385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280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4449"/>
            <a:ext cx="10972800" cy="988747"/>
          </a:xfrm>
        </p:spPr>
        <p:txBody>
          <a:bodyPr>
            <a:normAutofit/>
          </a:bodyPr>
          <a:lstStyle>
            <a:lvl1pPr algn="ctr">
              <a:defRPr sz="3733" baseline="0"/>
            </a:lvl1pPr>
          </a:lstStyle>
          <a:p>
            <a:r>
              <a:rPr lang="en-US"/>
              <a:t>28pt medium headline</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a:p>
        </p:txBody>
      </p:sp>
      <p:sp>
        <p:nvSpPr>
          <p:cNvPr id="8" name="Text Placeholder 2"/>
          <p:cNvSpPr>
            <a:spLocks noGrp="1"/>
          </p:cNvSpPr>
          <p:nvPr>
            <p:ph idx="1"/>
          </p:nvPr>
        </p:nvSpPr>
        <p:spPr>
          <a:xfrm>
            <a:off x="607491" y="1600203"/>
            <a:ext cx="10889396" cy="46265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992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2_Right Quarter white ne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FDA737-7241-4C37-BAD2-423BBB32D19F}"/>
              </a:ext>
            </a:extLst>
          </p:cNvPr>
          <p:cNvSpPr>
            <a:spLocks noGrp="1"/>
          </p:cNvSpPr>
          <p:nvPr>
            <p:ph type="title"/>
          </p:nvPr>
        </p:nvSpPr>
        <p:spPr>
          <a:xfrm>
            <a:off x="530469" y="326467"/>
            <a:ext cx="11260899" cy="910248"/>
          </a:xfrm>
          <a:prstGeom prst="rect">
            <a:avLst/>
          </a:prstGeom>
        </p:spPr>
        <p:txBody>
          <a:bodyPr>
            <a:normAutofit/>
          </a:bodyPr>
          <a:lstStyle>
            <a:lvl1pPr>
              <a:defRPr sz="3500">
                <a:gradFill>
                  <a:gsLst>
                    <a:gs pos="50400">
                      <a:srgbClr val="B3743B"/>
                    </a:gs>
                    <a:gs pos="0">
                      <a:srgbClr val="DA9C55"/>
                    </a:gs>
                    <a:gs pos="100000">
                      <a:srgbClr val="935427"/>
                    </a:gs>
                  </a:gsLst>
                  <a:lin ang="0" scaled="0"/>
                </a:gradFill>
              </a:defRPr>
            </a:lvl1pPr>
          </a:lstStyle>
          <a:p>
            <a:r>
              <a:rPr lang="en-US"/>
              <a:t>Click to edit Master title style</a:t>
            </a:r>
          </a:p>
        </p:txBody>
      </p:sp>
      <p:sp>
        <p:nvSpPr>
          <p:cNvPr id="6" name="Dianummer">
            <a:extLst>
              <a:ext uri="{FF2B5EF4-FFF2-40B4-BE49-F238E27FC236}">
                <a16:creationId xmlns:a16="http://schemas.microsoft.com/office/drawing/2014/main" id="{643E3F16-F6BC-4B98-B0A6-975603ABEBA7}"/>
              </a:ext>
            </a:extLst>
          </p:cNvPr>
          <p:cNvSpPr txBox="1">
            <a:spLocks noGrp="1"/>
          </p:cNvSpPr>
          <p:nvPr>
            <p:ph type="sldNum" sz="quarter" idx="4"/>
          </p:nvPr>
        </p:nvSpPr>
        <p:spPr>
          <a:xfrm>
            <a:off x="11010509" y="6588988"/>
            <a:ext cx="1133119" cy="230832"/>
          </a:xfrm>
          <a:prstGeom prst="rect">
            <a:avLst/>
          </a:prstGeom>
          <a:ln w="12700">
            <a:miter lim="400000"/>
          </a:ln>
        </p:spPr>
        <p:txBody>
          <a:bodyPr wrap="square" lIns="45719" rIns="45719" anchor="ctr">
            <a:spAutoFit/>
          </a:bodyPr>
          <a:lstStyle>
            <a:lvl1pPr algn="r">
              <a:defRPr sz="900">
                <a:solidFill>
                  <a:srgbClr val="80502B"/>
                </a:solidFill>
                <a:latin typeface="Intel Clear" panose="020B0604020203020204" pitchFamily="34" charset="0"/>
                <a:ea typeface="Intel Clear" panose="020B0604020203020204" pitchFamily="34" charset="0"/>
                <a:cs typeface="Intel Clear" panose="020B0604020203020204" pitchFamily="34" charset="0"/>
                <a:sym typeface="Calibri"/>
              </a:defRPr>
            </a:lvl1pPr>
          </a:lstStyle>
          <a:p>
            <a:fld id="{BE53F4BF-503C-4A06-889E-0862CF39A548}" type="slidenum">
              <a:rPr lang="en-IN" smtClean="0"/>
              <a:pPr/>
              <a:t>‹#›</a:t>
            </a:fld>
            <a:endParaRPr lang="en-IN"/>
          </a:p>
        </p:txBody>
      </p:sp>
    </p:spTree>
    <p:extLst>
      <p:ext uri="{BB962C8B-B14F-4D97-AF65-F5344CB8AC3E}">
        <p14:creationId xmlns:p14="http://schemas.microsoft.com/office/powerpoint/2010/main" val="3857245555"/>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4940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028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9ED60E7-EA8E-DD4F-902F-801A7B5B4F3B}"/>
              </a:ext>
            </a:extLst>
          </p:cNvPr>
          <p:cNvSpPr>
            <a:spLocks noGrp="1"/>
          </p:cNvSpPr>
          <p:nvPr>
            <p:ph type="ftr" sz="quarter" idx="10"/>
          </p:nvPr>
        </p:nvSpPr>
        <p:spPr/>
        <p:txBody>
          <a:body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35298328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327666"/>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72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1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52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2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6699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1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19096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47780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4547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64824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12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r>
              <a:rPr lang="en-US"/>
              <a:t>Click icon to add picture</a:t>
            </a:r>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r>
              <a:rPr lang="en-US"/>
              <a:t>Click icon to add picture</a:t>
            </a:r>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6053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r>
              <a:rPr lang="en-US"/>
              <a:t>Click icon to add picture</a:t>
            </a:r>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3978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831326"/>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r>
              <a:rPr lang="en-US"/>
              <a:t>Click icon to add picture</a:t>
            </a:r>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99068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1223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4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r>
              <a:rPr lang="en-US"/>
              <a:t>Click to edit Master text styles</a:t>
            </a:r>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1186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1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44765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1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6212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89253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76908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92723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82430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95780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4_Title Slide">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F50E656B-F407-4423-B2CF-2E8FDCAEA0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562822" y="4288318"/>
            <a:ext cx="7388948" cy="627700"/>
          </a:xfrm>
        </p:spPr>
        <p:txBody>
          <a:bodyPr anchor="b" anchorCtr="0">
            <a:normAutofit/>
          </a:bodyPr>
          <a:lstStyle>
            <a:lvl1pPr marL="0" indent="0">
              <a:buFontTx/>
              <a:buNone/>
              <a:defRPr sz="2800">
                <a:solidFill>
                  <a:schemeClr val="bg1"/>
                </a:solidFill>
                <a:latin typeface="IntelOne Display Medium" panose="020B0703020203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562822" y="1940677"/>
            <a:ext cx="7372864" cy="1874852"/>
          </a:xfrm>
        </p:spPr>
        <p:txBody>
          <a:bodyPr anchor="b">
            <a:normAutofit/>
          </a:bodyPr>
          <a:lstStyle>
            <a:lvl1pPr algn="l">
              <a:defRPr sz="4800">
                <a:solidFill>
                  <a:schemeClr val="bg1"/>
                </a:solidFill>
                <a:latin typeface="IntelOne Display Light" panose="020B0403020203020204" pitchFamily="34" charset="0"/>
              </a:defRPr>
            </a:lvl1pPr>
          </a:lstStyle>
          <a:p>
            <a:r>
              <a:rPr lang="en-US"/>
              <a:t>Click to edit Master title style</a:t>
            </a:r>
          </a:p>
        </p:txBody>
      </p:sp>
      <p:pic>
        <p:nvPicPr>
          <p:cNvPr id="8" name="Graphic 7">
            <a:extLst>
              <a:ext uri="{FF2B5EF4-FFF2-40B4-BE49-F238E27FC236}">
                <a16:creationId xmlns:a16="http://schemas.microsoft.com/office/drawing/2014/main" id="{6E3D5FE1-E42C-40D1-BA17-AD57F6FD0F70}"/>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 r="47223" b="33181"/>
          <a:stretch/>
        </p:blipFill>
        <p:spPr>
          <a:xfrm>
            <a:off x="10673799" y="209460"/>
            <a:ext cx="1239715" cy="1237791"/>
          </a:xfrm>
          <a:prstGeom prst="rect">
            <a:avLst/>
          </a:prstGeom>
        </p:spPr>
      </p:pic>
      <p:sp>
        <p:nvSpPr>
          <p:cNvPr id="4" name="Footer Placeholder 3">
            <a:extLst>
              <a:ext uri="{FF2B5EF4-FFF2-40B4-BE49-F238E27FC236}">
                <a16:creationId xmlns:a16="http://schemas.microsoft.com/office/drawing/2014/main" id="{99EB6D49-AF12-4BD6-9F0B-E9C6431AD0DF}"/>
              </a:ext>
            </a:extLst>
          </p:cNvPr>
          <p:cNvSpPr>
            <a:spLocks noGrp="1"/>
          </p:cNvSpPr>
          <p:nvPr>
            <p:ph type="ftr" sz="quarter" idx="11"/>
          </p:nvPr>
        </p:nvSpPr>
        <p:spPr/>
        <p:txBody>
          <a:bodyPr/>
          <a:lstStyle/>
          <a:p>
            <a:r>
              <a:rPr lang="en-US"/>
              <a:t>Intel Confidential-Internal Only</a:t>
            </a:r>
          </a:p>
        </p:txBody>
      </p:sp>
      <p:sp>
        <p:nvSpPr>
          <p:cNvPr id="9" name="Slide Number Placeholder 3">
            <a:extLst>
              <a:ext uri="{FF2B5EF4-FFF2-40B4-BE49-F238E27FC236}">
                <a16:creationId xmlns:a16="http://schemas.microsoft.com/office/drawing/2014/main" id="{398B450E-BC1D-4DD4-A276-970061E70BAD}"/>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spTree>
    <p:extLst>
      <p:ext uri="{BB962C8B-B14F-4D97-AF65-F5344CB8AC3E}">
        <p14:creationId xmlns:p14="http://schemas.microsoft.com/office/powerpoint/2010/main" val="375100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6221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680995965"/>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68164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1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82956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1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22696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8_Right Quarter white ne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632752-1FA3-406F-A5F6-B8C5108A2A14}"/>
              </a:ext>
            </a:extLst>
          </p:cNvPr>
          <p:cNvSpPr/>
          <p:nvPr userDrawn="1"/>
        </p:nvSpPr>
        <p:spPr>
          <a:xfrm flipH="1" flipV="1">
            <a:off x="0" y="0"/>
            <a:ext cx="12192000" cy="6858000"/>
          </a:xfrm>
          <a:prstGeom prst="rect">
            <a:avLst/>
          </a:prstGeom>
          <a:gradFill flip="none" rotWithShape="1">
            <a:gsLst>
              <a:gs pos="0">
                <a:schemeClr val="bg1"/>
              </a:gs>
              <a:gs pos="100000">
                <a:srgbClr val="D6D6D6">
                  <a:shade val="100000"/>
                  <a:satMod val="115000"/>
                </a:srgbClr>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N"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anummer">
            <a:extLst>
              <a:ext uri="{FF2B5EF4-FFF2-40B4-BE49-F238E27FC236}">
                <a16:creationId xmlns:a16="http://schemas.microsoft.com/office/drawing/2014/main" id="{643E3F16-F6BC-4B98-B0A6-975603ABEBA7}"/>
              </a:ext>
            </a:extLst>
          </p:cNvPr>
          <p:cNvSpPr txBox="1">
            <a:spLocks noGrp="1"/>
          </p:cNvSpPr>
          <p:nvPr>
            <p:ph type="sldNum" sz="quarter" idx="4"/>
          </p:nvPr>
        </p:nvSpPr>
        <p:spPr>
          <a:xfrm>
            <a:off x="11010507" y="6588988"/>
            <a:ext cx="1133119" cy="230832"/>
          </a:xfrm>
          <a:prstGeom prst="rect">
            <a:avLst/>
          </a:prstGeom>
          <a:ln w="12700">
            <a:miter lim="400000"/>
          </a:ln>
        </p:spPr>
        <p:txBody>
          <a:bodyPr wrap="square" lIns="45719" rIns="45719" anchor="ctr">
            <a:spAutoFit/>
          </a:bodyPr>
          <a:lstStyle>
            <a:lvl1pPr algn="r">
              <a:defRPr sz="900">
                <a:solidFill>
                  <a:schemeClr val="tx1"/>
                </a:solidFill>
                <a:latin typeface="Intel Clear" panose="020B0604020203020204" pitchFamily="34" charset="0"/>
                <a:ea typeface="Intel Clear" panose="020B0604020203020204" pitchFamily="34" charset="0"/>
                <a:cs typeface="Intel Clear" panose="020B0604020203020204" pitchFamily="34" charset="0"/>
                <a:sym typeface="Calibri"/>
              </a:defRPr>
            </a:lvl1pPr>
          </a:lstStyle>
          <a:p>
            <a:fld id="{BE53F4BF-503C-4A06-889E-0862CF39A548}" type="slidenum">
              <a:rPr lang="en-IN" smtClean="0"/>
              <a:pPr/>
              <a:t>‹#›</a:t>
            </a:fld>
            <a:endParaRPr lang="en-IN"/>
          </a:p>
        </p:txBody>
      </p:sp>
      <p:sp>
        <p:nvSpPr>
          <p:cNvPr id="7" name="Title Text">
            <a:extLst>
              <a:ext uri="{FF2B5EF4-FFF2-40B4-BE49-F238E27FC236}">
                <a16:creationId xmlns:a16="http://schemas.microsoft.com/office/drawing/2014/main" id="{9B4DA957-D787-4601-A8BE-22F20BC6D6B7}"/>
              </a:ext>
            </a:extLst>
          </p:cNvPr>
          <p:cNvSpPr txBox="1">
            <a:spLocks noGrp="1"/>
          </p:cNvSpPr>
          <p:nvPr>
            <p:ph type="title" hasCustomPrompt="1"/>
          </p:nvPr>
        </p:nvSpPr>
        <p:spPr>
          <a:xfrm>
            <a:off x="6966556" y="2829192"/>
            <a:ext cx="4792458"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oAutofit/>
          </a:bodyPr>
          <a:lstStyle>
            <a:lvl1pPr algn="l">
              <a:defRPr sz="4400" spc="200" baseline="0">
                <a:solidFill>
                  <a:srgbClr val="1B68AE"/>
                </a:solidFill>
                <a:latin typeface="IntelOne Display Medium" panose="020B0703020203020204" pitchFamily="34" charset="0"/>
                <a:ea typeface="Intel Clear" panose="020B0604020203020204" pitchFamily="34" charset="0"/>
                <a:cs typeface="Intel Clear" panose="020B0604020203020204" pitchFamily="34" charset="0"/>
              </a:defRPr>
            </a:lvl1pPr>
          </a:lstStyle>
          <a:p>
            <a:r>
              <a:rPr lang="en-US"/>
              <a:t>75 </a:t>
            </a:r>
            <a:r>
              <a:rPr lang="en-US" err="1"/>
              <a:t>pt</a:t>
            </a:r>
            <a:r>
              <a:rPr lang="en-US"/>
              <a:t> </a:t>
            </a:r>
            <a:r>
              <a:rPr lang="en-US" err="1"/>
              <a:t>IntelOne</a:t>
            </a:r>
            <a:r>
              <a:rPr lang="en-US"/>
              <a:t> Display Medium</a:t>
            </a:r>
          </a:p>
        </p:txBody>
      </p:sp>
      <p:sp>
        <p:nvSpPr>
          <p:cNvPr id="9" name="Text Placeholder 2">
            <a:extLst>
              <a:ext uri="{FF2B5EF4-FFF2-40B4-BE49-F238E27FC236}">
                <a16:creationId xmlns:a16="http://schemas.microsoft.com/office/drawing/2014/main" id="{7724320A-8D2D-4F8D-A6AF-DECFEEEF93F8}"/>
              </a:ext>
            </a:extLst>
          </p:cNvPr>
          <p:cNvSpPr>
            <a:spLocks noGrp="1"/>
          </p:cNvSpPr>
          <p:nvPr>
            <p:ph type="body" sz="quarter" idx="25" hasCustomPrompt="1"/>
          </p:nvPr>
        </p:nvSpPr>
        <p:spPr>
          <a:xfrm>
            <a:off x="6966556" y="2424559"/>
            <a:ext cx="4792458" cy="304800"/>
          </a:xfrm>
          <a:prstGeom prst="rect">
            <a:avLst/>
          </a:prstGeom>
        </p:spPr>
        <p:txBody>
          <a:bodyPr anchor="b">
            <a:normAutofit/>
          </a:bodyPr>
          <a:lstStyle>
            <a:lvl1pPr marL="0" indent="0" algn="l">
              <a:buNone/>
              <a:defRPr sz="1600" b="0" i="0" spc="200" baseline="0">
                <a:solidFill>
                  <a:schemeClr val="tx1"/>
                </a:solidFill>
                <a:latin typeface="IntelOne Display Light" panose="020B0403020203020204" pitchFamily="34" charset="0"/>
                <a:ea typeface="Intel Clear Light" panose="020B0404020203020204" pitchFamily="34" charset="0"/>
                <a:cs typeface="Intel Clear Light" panose="020B0404020203020204" pitchFamily="34" charset="0"/>
              </a:defRPr>
            </a:lvl1pPr>
          </a:lstStyle>
          <a:p>
            <a:r>
              <a:rPr lang="en-US"/>
              <a:t>16pt </a:t>
            </a:r>
            <a:r>
              <a:rPr lang="en-US" err="1"/>
              <a:t>IntelOne</a:t>
            </a:r>
            <a:r>
              <a:rPr lang="en-US"/>
              <a:t> Display Light Intro:</a:t>
            </a:r>
          </a:p>
        </p:txBody>
      </p:sp>
      <p:sp>
        <p:nvSpPr>
          <p:cNvPr id="10" name="Text Placeholder 6">
            <a:extLst>
              <a:ext uri="{FF2B5EF4-FFF2-40B4-BE49-F238E27FC236}">
                <a16:creationId xmlns:a16="http://schemas.microsoft.com/office/drawing/2014/main" id="{842AF395-1D86-45E9-9847-84970125E241}"/>
              </a:ext>
            </a:extLst>
          </p:cNvPr>
          <p:cNvSpPr>
            <a:spLocks noGrp="1"/>
          </p:cNvSpPr>
          <p:nvPr>
            <p:ph type="body" sz="quarter" idx="27" hasCustomPrompt="1"/>
          </p:nvPr>
        </p:nvSpPr>
        <p:spPr>
          <a:xfrm>
            <a:off x="6966556" y="4020853"/>
            <a:ext cx="4792458" cy="326776"/>
          </a:xfrm>
          <a:prstGeom prst="rect">
            <a:avLst/>
          </a:prstGeom>
        </p:spPr>
        <p:txBody>
          <a:bodyPr>
            <a:normAutofit/>
          </a:bodyPr>
          <a:lstStyle>
            <a:lvl1pPr marL="0" indent="0" algn="l">
              <a:buNone/>
              <a:defRPr sz="1800" b="0" i="0" spc="150" baseline="0">
                <a:solidFill>
                  <a:schemeClr val="tx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 Date, Etc.</a:t>
            </a:r>
          </a:p>
        </p:txBody>
      </p:sp>
    </p:spTree>
    <p:extLst>
      <p:ext uri="{BB962C8B-B14F-4D97-AF65-F5344CB8AC3E}">
        <p14:creationId xmlns:p14="http://schemas.microsoft.com/office/powerpoint/2010/main" val="2998352563"/>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3" name="Slide Number Placeholder 2"/>
          <p:cNvSpPr>
            <a:spLocks noGrp="1"/>
          </p:cNvSpPr>
          <p:nvPr>
            <p:ph type="sldNum" sz="quarter" idx="10"/>
          </p:nvPr>
        </p:nvSpPr>
        <p:spPr/>
        <p:txBody>
          <a:bodyPr/>
          <a:lstStyle/>
          <a:p>
            <a:fld id="{0B1CC586-4D59-474A-9DF4-107EBAD2B591}" type="slidenum">
              <a:rPr lang="en-US" smtClean="0">
                <a:solidFill>
                  <a:prstClr val="white"/>
                </a:solidFill>
              </a:rPr>
              <a:pPr/>
              <a:t>‹#›</a:t>
            </a:fld>
            <a:endParaRPr lang="en-US">
              <a:solidFill>
                <a:prstClr val="white"/>
              </a:solidFill>
            </a:endParaRPr>
          </a:p>
        </p:txBody>
      </p:sp>
      <p:sp>
        <p:nvSpPr>
          <p:cNvPr id="4" name="Rectangle 3">
            <a:extLst>
              <a:ext uri="{FF2B5EF4-FFF2-40B4-BE49-F238E27FC236}">
                <a16:creationId xmlns:a16="http://schemas.microsoft.com/office/drawing/2014/main" id="{F4BF7868-A7B0-4430-AFB4-9C508AC81B3D}"/>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77424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_Title and Bulleted Text">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607485" y="1604444"/>
            <a:ext cx="10970683" cy="4567767"/>
          </a:xfrm>
        </p:spPr>
        <p:txBody>
          <a:bodyPr/>
          <a:lstStyle>
            <a:lvl1pPr>
              <a:defRPr>
                <a:solidFill>
                  <a:srgbClr val="0071C5"/>
                </a:solidFill>
              </a:defRPr>
            </a:lvl1pPr>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Slide Number Placeholder 5"/>
          <p:cNvSpPr>
            <a:spLocks noGrp="1"/>
          </p:cNvSpPr>
          <p:nvPr>
            <p:ph type="sldNum" sz="quarter" idx="4"/>
          </p:nvPr>
        </p:nvSpPr>
        <p:spPr>
          <a:xfrm>
            <a:off x="11578201" y="6345936"/>
            <a:ext cx="512233" cy="512064"/>
          </a:xfrm>
          <a:prstGeom prst="rect">
            <a:avLst/>
          </a:prstGeom>
        </p:spPr>
        <p:txBody>
          <a:bodyPr lIns="0" rIns="0" anchor="ctr"/>
          <a:lstStyle>
            <a:lvl1pPr algn="r">
              <a:defRPr sz="1600">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2" name="Title 1">
            <a:extLst>
              <a:ext uri="{FF2B5EF4-FFF2-40B4-BE49-F238E27FC236}">
                <a16:creationId xmlns:a16="http://schemas.microsoft.com/office/drawing/2014/main" id="{9744B205-A1D4-4E1E-96A7-D5D86D135253}"/>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ECDB1932-5B9E-4D20-8783-377BF2DE9735}"/>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91379600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607491" y="1604447"/>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47"/>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6" name="Slide Number Placeholder 5"/>
          <p:cNvSpPr>
            <a:spLocks noGrp="1"/>
          </p:cNvSpPr>
          <p:nvPr>
            <p:ph type="sldNum" sz="quarter" idx="4"/>
          </p:nvPr>
        </p:nvSpPr>
        <p:spPr>
          <a:xfrm>
            <a:off x="11578204" y="6345936"/>
            <a:ext cx="512233" cy="512064"/>
          </a:xfrm>
          <a:prstGeom prst="rect">
            <a:avLst/>
          </a:prstGeom>
        </p:spPr>
        <p:txBody>
          <a:bodyPr lIns="0" rIns="0" anchor="ctr"/>
          <a:lstStyle>
            <a:lvl1pPr algn="r">
              <a:defRPr sz="1600">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Rectangle 6">
            <a:extLst>
              <a:ext uri="{FF2B5EF4-FFF2-40B4-BE49-F238E27FC236}">
                <a16:creationId xmlns:a16="http://schemas.microsoft.com/office/drawing/2014/main" id="{11DB6CE7-CE4A-4E5E-893E-0092CD65BE61}"/>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42996282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3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821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2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259291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1452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2" y="6277478"/>
            <a:ext cx="11248101" cy="12986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373" indent="-152247">
              <a:defRPr sz="1199"/>
            </a:lvl2pPr>
            <a:lvl3pPr marL="456743" indent="-152247">
              <a:defRPr sz="1199"/>
            </a:lvl3pPr>
            <a:lvl4pPr marL="685118" indent="-152247">
              <a:defRPr sz="1199"/>
            </a:lvl4pPr>
            <a:lvl5pPr marL="913486" indent="-152247">
              <a:defRPr sz="1199"/>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
        <p:nvSpPr>
          <p:cNvPr id="5" name="Rectangle 4">
            <a:extLst>
              <a:ext uri="{FF2B5EF4-FFF2-40B4-BE49-F238E27FC236}">
                <a16:creationId xmlns:a16="http://schemas.microsoft.com/office/drawing/2014/main" id="{62C8054E-604E-4764-8E04-7B40B52EC11E}"/>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3433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91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2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8859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92649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71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2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3963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039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275089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2129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5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3273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Tit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488D-49E4-436E-999F-753F8E879475}"/>
              </a:ext>
            </a:extLst>
          </p:cNvPr>
          <p:cNvSpPr>
            <a:spLocks noGrp="1"/>
          </p:cNvSpPr>
          <p:nvPr>
            <p:ph type="title"/>
          </p:nvPr>
        </p:nvSpPr>
        <p:spPr/>
        <p:txBody>
          <a:bodyPr/>
          <a:lstStyle/>
          <a:p>
            <a:r>
              <a:rPr lang="en-US"/>
              <a:t>Click to edit Master title style</a:t>
            </a:r>
          </a:p>
        </p:txBody>
      </p:sp>
      <p:sp>
        <p:nvSpPr>
          <p:cNvPr id="6" name="Footer Placeholder 3">
            <a:extLst>
              <a:ext uri="{FF2B5EF4-FFF2-40B4-BE49-F238E27FC236}">
                <a16:creationId xmlns:a16="http://schemas.microsoft.com/office/drawing/2014/main" id="{FCEB3965-7975-4041-9BC8-A444742AD353}"/>
              </a:ext>
            </a:extLst>
          </p:cNvPr>
          <p:cNvSpPr>
            <a:spLocks noGrp="1"/>
          </p:cNvSpPr>
          <p:nvPr>
            <p:ph type="ftr" sz="quarter" idx="3"/>
          </p:nvPr>
        </p:nvSpPr>
        <p:spPr>
          <a:xfrm>
            <a:off x="1996825" y="6653146"/>
            <a:ext cx="8198350" cy="176729"/>
          </a:xfrm>
          <a:prstGeom prst="rect">
            <a:avLst/>
          </a:prstGeom>
        </p:spPr>
        <p:txBody>
          <a:bodyPr vert="horz" lIns="91440" tIns="45720" rIns="91440" bIns="45720" rtlCol="0" anchor="ctr"/>
          <a:lstStyle>
            <a:lvl1pPr algn="ctr">
              <a:defRPr sz="800">
                <a:solidFill>
                  <a:schemeClr val="bg1">
                    <a:lumMod val="75000"/>
                  </a:schemeClr>
                </a:solidFill>
                <a:latin typeface="IntelOne Text Light" panose="020B0403020203020204" pitchFamily="34" charset="0"/>
              </a:defRPr>
            </a:lvl1pPr>
          </a:lstStyle>
          <a:p>
            <a:r>
              <a:rPr lang="en-US"/>
              <a:t>Intel Confidential-Internal Only</a:t>
            </a:r>
          </a:p>
        </p:txBody>
      </p:sp>
    </p:spTree>
    <p:extLst>
      <p:ext uri="{BB962C8B-B14F-4D97-AF65-F5344CB8AC3E}">
        <p14:creationId xmlns:p14="http://schemas.microsoft.com/office/powerpoint/2010/main" val="4757729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72744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2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8671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2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2799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0868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3032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5976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343526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0250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0716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2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3242485001"/>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73351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4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Title Cen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D6E-A29D-4FB8-814C-6B4EB5F5AAA7}"/>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05DCB22-D5C0-415D-BDF5-287A0752BF31}"/>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383459091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2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41727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2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243724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18636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094003" y="6477016"/>
            <a:ext cx="3860800" cy="288960"/>
          </a:xfrm>
          <a:prstGeom prst="rect">
            <a:avLst/>
          </a:prstGeom>
        </p:spPr>
        <p:txBody>
          <a:bodyPr/>
          <a:lstStyle>
            <a:lvl1pPr algn="r">
              <a:defRPr/>
            </a:lvl1pPr>
          </a:lstStyle>
          <a:p>
            <a:endParaRPr lang="en-US">
              <a:solidFill>
                <a:prstClr val="white"/>
              </a:solidFill>
            </a:endParaRPr>
          </a:p>
        </p:txBody>
      </p:sp>
      <p:sp>
        <p:nvSpPr>
          <p:cNvPr id="6" name="Slide Number Placeholder 5"/>
          <p:cNvSpPr>
            <a:spLocks noGrp="1"/>
          </p:cNvSpPr>
          <p:nvPr>
            <p:ph type="sldNum" sz="quarter" idx="12"/>
          </p:nvPr>
        </p:nvSpPr>
        <p:spPr>
          <a:xfrm>
            <a:off x="11578167" y="6477016"/>
            <a:ext cx="482996" cy="307525"/>
          </a:xfr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p:txBody>
          <a:bodyPr/>
          <a:lstStyle>
            <a:lvl1pPr>
              <a:defRPr sz="5400">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4" y="1604434"/>
            <a:ext cx="10970683" cy="45677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28716786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2_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69841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186722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a:t>Click to edit Master title style</a:t>
            </a:r>
          </a:p>
        </p:txBody>
      </p:sp>
    </p:spTree>
    <p:extLst>
      <p:ext uri="{BB962C8B-B14F-4D97-AF65-F5344CB8AC3E}">
        <p14:creationId xmlns:p14="http://schemas.microsoft.com/office/powerpoint/2010/main" val="1103322172"/>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12192000" cy="6358467"/>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2397" y="510893"/>
            <a:ext cx="1664065" cy="110646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592916" y="3305898"/>
            <a:ext cx="10950515" cy="1470025"/>
          </a:xfrm>
        </p:spPr>
        <p:txBody>
          <a:bodyPr lIns="0" rIns="0" anchor="b" anchorCtr="0">
            <a:noAutofit/>
          </a:bodyPr>
          <a:lstStyle>
            <a:lvl1pPr>
              <a:lnSpc>
                <a:spcPct val="80000"/>
              </a:lnSpc>
              <a:defRPr sz="6666" b="1" spc="0" baseline="0">
                <a:solidFill>
                  <a:schemeClr val="bg1">
                    <a:alpha val="90000"/>
                  </a:schemeClr>
                </a:solidFill>
                <a:latin typeface="+mj-lt"/>
                <a:cs typeface="Arial" panose="020B0604020202020204" pitchFamily="34" charset="0"/>
              </a:defRPr>
            </a:lvl1pPr>
          </a:lstStyle>
          <a:p>
            <a:r>
              <a:rPr lang="en-US"/>
              <a:t>50pt Intel Clear Bold Title</a:t>
            </a:r>
            <a:br>
              <a:rPr lang="en-US"/>
            </a:br>
            <a:r>
              <a:rPr lang="en-US"/>
              <a:t>with image</a:t>
            </a:r>
          </a:p>
        </p:txBody>
      </p:sp>
      <p:sp>
        <p:nvSpPr>
          <p:cNvPr id="14" name="Subtitle 2"/>
          <p:cNvSpPr>
            <a:spLocks noGrp="1"/>
          </p:cNvSpPr>
          <p:nvPr>
            <p:ph type="subTitle" idx="1" hasCustomPrompt="1"/>
          </p:nvPr>
        </p:nvSpPr>
        <p:spPr>
          <a:xfrm>
            <a:off x="607484" y="4690597"/>
            <a:ext cx="8440283" cy="1233813"/>
          </a:xfrm>
        </p:spPr>
        <p:txBody>
          <a:bodyPr lIns="0" rIns="0">
            <a:noAutofit/>
          </a:bodyPr>
          <a:lstStyle>
            <a:lvl1pPr marL="0" indent="0" algn="l">
              <a:buNone/>
              <a:defRPr sz="2133" b="0" i="0" baseline="0">
                <a:solidFill>
                  <a:schemeClr val="accent3"/>
                </a:solidFill>
                <a:latin typeface="+mn-lt"/>
                <a:cs typeface="Arial" panose="020B0604020202020204" pitchFamily="34" charset="0"/>
              </a:defRPr>
            </a:lvl1pPr>
            <a:lvl2pPr marL="609524" indent="0" algn="ctr">
              <a:buNone/>
              <a:defRPr>
                <a:solidFill>
                  <a:schemeClr val="tx1">
                    <a:tint val="75000"/>
                  </a:schemeClr>
                </a:solidFill>
              </a:defRPr>
            </a:lvl2pPr>
            <a:lvl3pPr marL="1219048" indent="0" algn="ctr">
              <a:buNone/>
              <a:defRPr>
                <a:solidFill>
                  <a:schemeClr val="tx1">
                    <a:tint val="75000"/>
                  </a:schemeClr>
                </a:solidFill>
              </a:defRPr>
            </a:lvl3pPr>
            <a:lvl4pPr marL="1828571" indent="0" algn="ctr">
              <a:buNone/>
              <a:defRPr>
                <a:solidFill>
                  <a:schemeClr val="tx1">
                    <a:tint val="75000"/>
                  </a:schemeClr>
                </a:solidFill>
              </a:defRPr>
            </a:lvl4pPr>
            <a:lvl5pPr marL="2438095" indent="0" algn="ctr">
              <a:buNone/>
              <a:defRPr>
                <a:solidFill>
                  <a:schemeClr val="tx1">
                    <a:tint val="75000"/>
                  </a:schemeClr>
                </a:solidFill>
              </a:defRPr>
            </a:lvl5pPr>
            <a:lvl6pPr marL="3047619" indent="0" algn="ctr">
              <a:buNone/>
              <a:defRPr>
                <a:solidFill>
                  <a:schemeClr val="tx1">
                    <a:tint val="75000"/>
                  </a:schemeClr>
                </a:solidFill>
              </a:defRPr>
            </a:lvl6pPr>
            <a:lvl7pPr marL="3657143" indent="0" algn="ctr">
              <a:buNone/>
              <a:defRPr>
                <a:solidFill>
                  <a:schemeClr val="tx1">
                    <a:tint val="75000"/>
                  </a:schemeClr>
                </a:solidFill>
              </a:defRPr>
            </a:lvl7pPr>
            <a:lvl8pPr marL="4266666" indent="0" algn="ctr">
              <a:buNone/>
              <a:defRPr>
                <a:solidFill>
                  <a:schemeClr val="tx1">
                    <a:tint val="75000"/>
                  </a:schemeClr>
                </a:solidFill>
              </a:defRPr>
            </a:lvl8pPr>
            <a:lvl9pPr marL="4876190" indent="0" algn="ctr">
              <a:buNone/>
              <a:defRPr>
                <a:solidFill>
                  <a:schemeClr val="tx1">
                    <a:tint val="75000"/>
                  </a:schemeClr>
                </a:solidFill>
              </a:defRPr>
            </a:lvl9pPr>
          </a:lstStyle>
          <a:p>
            <a:r>
              <a:rPr lang="en-US"/>
              <a:t>16pt Intel Clear Subhead, Date, Etc.</a:t>
            </a:r>
          </a:p>
        </p:txBody>
      </p:sp>
    </p:spTree>
    <p:extLst>
      <p:ext uri="{BB962C8B-B14F-4D97-AF65-F5344CB8AC3E}">
        <p14:creationId xmlns:p14="http://schemas.microsoft.com/office/powerpoint/2010/main" val="373256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2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133">
                <a:solidFill>
                  <a:schemeClr val="tx2"/>
                </a:solidFill>
              </a:defRPr>
            </a:lvl3pPr>
            <a:lvl4pPr>
              <a:defRPr sz="1867">
                <a:solidFill>
                  <a:schemeClr val="tx2"/>
                </a:solidFill>
              </a:defRPr>
            </a:lvl4pPr>
            <a:lvl5pPr>
              <a:defRPr sz="1600">
                <a:solidFill>
                  <a:schemeClr val="tx2"/>
                </a:solidFill>
              </a:defRPr>
            </a:lvl5pPr>
          </a:lstStyle>
          <a:p>
            <a:pPr lvl="0"/>
            <a:r>
              <a:rPr lang="en-US"/>
              <a:t>18pt Intel Clear body text</a:t>
            </a:r>
          </a:p>
          <a:p>
            <a:pPr lvl="1"/>
            <a:r>
              <a:rPr lang="en-US"/>
              <a:t>18pt Intel Clear bullet one</a:t>
            </a:r>
          </a:p>
          <a:p>
            <a:pPr lvl="2"/>
            <a:r>
              <a:rPr lang="en-US"/>
              <a:t>16pt Intel Clear sub-bullet</a:t>
            </a:r>
          </a:p>
          <a:p>
            <a:pPr lvl="3"/>
            <a:r>
              <a:rPr lang="en-US"/>
              <a:t>14pt Intel Clear fourth level</a:t>
            </a:r>
          </a:p>
          <a:p>
            <a:pPr lvl="4"/>
            <a:r>
              <a:rPr lang="en-US"/>
              <a:t>12pt Intel Clear fifth level</a:t>
            </a:r>
          </a:p>
        </p:txBody>
      </p:sp>
    </p:spTree>
    <p:extLst>
      <p:ext uri="{BB962C8B-B14F-4D97-AF65-F5344CB8AC3E}">
        <p14:creationId xmlns:p14="http://schemas.microsoft.com/office/powerpoint/2010/main" val="150277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4"/>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
        <p:nvSpPr>
          <p:cNvPr id="9" name="Picture Placeholder 8"/>
          <p:cNvSpPr>
            <a:spLocks noGrp="1"/>
          </p:cNvSpPr>
          <p:nvPr>
            <p:ph type="pic" sz="quarter" idx="13"/>
          </p:nvPr>
        </p:nvSpPr>
        <p:spPr>
          <a:xfrm>
            <a:off x="6441018" y="1257908"/>
            <a:ext cx="4241498"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
        <p:nvSpPr>
          <p:cNvPr id="10" name="Picture Placeholder 8"/>
          <p:cNvSpPr>
            <a:spLocks noGrp="1"/>
          </p:cNvSpPr>
          <p:nvPr>
            <p:ph type="pic" sz="quarter" idx="14"/>
          </p:nvPr>
        </p:nvSpPr>
        <p:spPr>
          <a:xfrm>
            <a:off x="6441018" y="3791864"/>
            <a:ext cx="4241498"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Tree>
    <p:extLst>
      <p:ext uri="{BB962C8B-B14F-4D97-AF65-F5344CB8AC3E}">
        <p14:creationId xmlns:p14="http://schemas.microsoft.com/office/powerpoint/2010/main" val="333451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Title Cen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B6D6-467F-4C10-B087-43BCCBAEE92E}"/>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E161AFEE-97A0-4C4B-BB9C-D00A2989FA37}"/>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316610912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4"/>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8" y="1604434"/>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72444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5" y="1604434"/>
            <a:ext cx="10970684" cy="4567767"/>
          </a:xfrm>
        </p:spPr>
        <p:txBody>
          <a:bodyPr anchor="ctr" anchorCtr="0"/>
          <a:lstStyle>
            <a:lvl1pPr marL="253969" indent="-253969">
              <a:defRPr sz="4800" b="1" baseline="0">
                <a:solidFill>
                  <a:schemeClr val="accent1"/>
                </a:solidFill>
                <a:latin typeface="+mn-lt"/>
                <a:cs typeface="Arial" panose="020B0604020202020204" pitchFamily="34" charset="0"/>
              </a:defRPr>
            </a:lvl1pPr>
            <a:lvl2pPr marL="556614" indent="-300529">
              <a:buFont typeface="Intel Clear" pitchFamily="34" charset="0"/>
              <a:buChar char="–"/>
              <a:defRPr sz="1600" baseline="0">
                <a:latin typeface="+mn-lt"/>
                <a:cs typeface="Arial" panose="020B0604020202020204" pitchFamily="34" charset="0"/>
              </a:defRPr>
            </a:lvl2pPr>
            <a:lvl3pPr marL="914286" indent="-304762">
              <a:buFont typeface="Intel Clear" pitchFamily="34" charset="0"/>
              <a:buChar char="–"/>
              <a:defRPr sz="1600">
                <a:latin typeface="+mn-lt"/>
              </a:defRPr>
            </a:lvl3pPr>
            <a:lvl4pPr>
              <a:buFont typeface="Intel Clear" pitchFamily="34" charset="0"/>
              <a:buChar char="–"/>
              <a:defRPr sz="1467">
                <a:latin typeface="+mn-lt"/>
              </a:defRPr>
            </a:lvl4pPr>
            <a:lvl5pPr>
              <a:buFont typeface="Intel Clear" pitchFamily="34" charset="0"/>
              <a:buChar char="–"/>
              <a:defRPr sz="1400">
                <a:latin typeface="+mn-lt"/>
              </a:defRPr>
            </a:lvl5pPr>
          </a:lstStyle>
          <a:p>
            <a:pPr lvl="0"/>
            <a:r>
              <a:rPr lang="en-US"/>
              <a:t>“36pt Intel Clear Bold Text”</a:t>
            </a:r>
          </a:p>
          <a:p>
            <a:pPr lvl="1"/>
            <a:r>
              <a:rPr lang="en-US" err="1"/>
              <a:t>12pt</a:t>
            </a:r>
            <a:r>
              <a:rPr lang="en-US"/>
              <a:t> Attribution</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18615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12192000" cy="6358467"/>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atin typeface="+mj-lt"/>
              </a:defRPr>
            </a:lvl1pPr>
          </a:lstStyle>
          <a:p>
            <a:r>
              <a:rPr lang="en-US"/>
              <a:t>Insert photo here. Drag picture to placeholder or click icon to add.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363288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9" name="Content Placeholder 2"/>
          <p:cNvSpPr>
            <a:spLocks noGrp="1"/>
          </p:cNvSpPr>
          <p:nvPr>
            <p:ph sz="half" idx="15" hasCustomPrompt="1"/>
          </p:nvPr>
        </p:nvSpPr>
        <p:spPr>
          <a:xfrm>
            <a:off x="6237818" y="1604433"/>
            <a:ext cx="5340352"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3" name="TextBox 2"/>
          <p:cNvSpPr txBox="1"/>
          <p:nvPr userDrawn="1"/>
        </p:nvSpPr>
        <p:spPr>
          <a:xfrm>
            <a:off x="1345984" y="6634394"/>
            <a:ext cx="184707" cy="297454"/>
          </a:xfrm>
          <a:prstGeom prst="rect">
            <a:avLst/>
          </a:prstGeom>
          <a:noFill/>
        </p:spPr>
        <p:txBody>
          <a:bodyPr wrap="none" rtlCol="0">
            <a:spAutoFit/>
          </a:bodyPr>
          <a:lstStyle/>
          <a:p>
            <a:pPr defTabSz="609569"/>
            <a:endParaRPr lang="en-US" sz="1333">
              <a:solidFill>
                <a:srgbClr val="003C71"/>
              </a:solidFill>
              <a:cs typeface="Arial" panose="020B0604020202020204" pitchFamily="34" charset="0"/>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117917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9" y="3"/>
            <a:ext cx="5954182" cy="6358465"/>
          </a:xfrm>
          <a:solidFill>
            <a:schemeClr val="bg2">
              <a:lumMod val="60000"/>
              <a:lumOff val="40000"/>
            </a:schemeClr>
          </a:solidFill>
        </p:spPr>
        <p:txBody>
          <a:bodyPr/>
          <a:lstStyle>
            <a:lvl1pPr>
              <a:defRPr baseline="0"/>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5342467" cy="1158240"/>
          </a:xfrm>
        </p:spPr>
        <p:txBody>
          <a:bodyPr>
            <a:noAutofit/>
          </a:bodyPr>
          <a:lstStyle>
            <a:lvl1pPr>
              <a:defRPr sz="3733" b="0" i="0" baseline="0">
                <a:solidFill>
                  <a:schemeClr val="tx2"/>
                </a:solidFill>
                <a:latin typeface="+mj-lt"/>
                <a:cs typeface="Arial" panose="020B0604020202020204" pitchFamily="34" charset="0"/>
              </a:defRPr>
            </a:lvl1pPr>
          </a:lstStyle>
          <a:p>
            <a:r>
              <a:rPr lang="en-US"/>
              <a:t>28pt Intel Clear Headline</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Tree>
    <p:extLst>
      <p:ext uri="{BB962C8B-B14F-4D97-AF65-F5344CB8AC3E}">
        <p14:creationId xmlns:p14="http://schemas.microsoft.com/office/powerpoint/2010/main" val="3230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4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4CF8C6-D648-4DEA-BD26-CB2AFFB9EE4A}"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5"/>
          </p:nvPr>
        </p:nvSpPr>
        <p:spPr>
          <a:xfrm>
            <a:off x="608014" y="1216025"/>
            <a:ext cx="10969625" cy="505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27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4"/>
            <a:ext cx="10363200" cy="1500187"/>
          </a:xfrm>
        </p:spPr>
        <p:txBody>
          <a:bodyPr anchor="t" anchorCtr="0">
            <a:noAutofit/>
          </a:bodyPr>
          <a:lstStyle>
            <a:lvl1pPr marL="0" indent="0">
              <a:buNone/>
              <a:defRPr sz="5332" b="0" baseline="0">
                <a:solidFill>
                  <a:schemeClr val="accent2"/>
                </a:solidFill>
                <a:latin typeface="Arial" panose="020B0604020202020204" pitchFamily="34" charset="0"/>
                <a:ea typeface="Intel Clear"/>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40pt Intel Clear Light Body.</a:t>
            </a:r>
            <a:br>
              <a:rPr lang="en-US"/>
            </a:br>
            <a:r>
              <a:rPr lang="en-US"/>
              <a:t>For content that is not a section, but has a big idea in text only.</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Title 1"/>
          <p:cNvSpPr>
            <a:spLocks noGrp="1"/>
          </p:cNvSpPr>
          <p:nvPr>
            <p:ph type="title" hasCustomPrompt="1"/>
          </p:nvPr>
        </p:nvSpPr>
        <p:spPr>
          <a:xfrm>
            <a:off x="607484" y="1469060"/>
            <a:ext cx="10363200" cy="1362075"/>
          </a:xfrm>
        </p:spPr>
        <p:txBody>
          <a:bodyPr anchor="b" anchorCtr="0">
            <a:noAutofit/>
          </a:bodyPr>
          <a:lstStyle>
            <a:lvl1pPr algn="l">
              <a:lnSpc>
                <a:spcPct val="80000"/>
              </a:lnSpc>
              <a:defRPr sz="5332" b="0" cap="none" spc="0" baseline="0">
                <a:solidFill>
                  <a:schemeClr val="tx2"/>
                </a:solidFill>
                <a:latin typeface="Arial" panose="020B0604020202020204" pitchFamily="34" charset="0"/>
                <a:ea typeface="Intel Clear" panose="020B0604020203020204" pitchFamily="34" charset="0"/>
                <a:cs typeface="Arial" panose="020B0604020202020204" pitchFamily="34" charset="0"/>
              </a:defRPr>
            </a:lvl1pPr>
          </a:lstStyle>
          <a:p>
            <a:r>
              <a:rPr lang="en-US"/>
              <a:t>40pt Intel Clear Heading</a:t>
            </a:r>
          </a:p>
        </p:txBody>
      </p:sp>
    </p:spTree>
    <p:extLst>
      <p:ext uri="{BB962C8B-B14F-4D97-AF65-F5344CB8AC3E}">
        <p14:creationId xmlns:p14="http://schemas.microsoft.com/office/powerpoint/2010/main" val="99398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2"/>
            <a:ext cx="10363200" cy="1362075"/>
          </a:xfrm>
        </p:spPr>
        <p:txBody>
          <a:bodyPr anchor="b" anchorCtr="0">
            <a:noAutofit/>
          </a:bodyPr>
          <a:lstStyle>
            <a:lvl1pPr algn="l">
              <a:lnSpc>
                <a:spcPct val="80000"/>
              </a:lnSpc>
              <a:defRPr sz="5332" b="1" cap="none" spc="0" baseline="0">
                <a:solidFill>
                  <a:schemeClr val="bg1">
                    <a:alpha val="90000"/>
                  </a:schemeClr>
                </a:solidFill>
                <a:latin typeface="+mj-lt"/>
                <a:cs typeface="Arial" panose="020B0604020202020204" pitchFamily="34" charset="0"/>
              </a:defRPr>
            </a:lvl1pPr>
          </a:lstStyle>
          <a:p>
            <a:r>
              <a:rPr lang="en-US"/>
              <a:t>40pt Intel Clear </a:t>
            </a:r>
            <a:r>
              <a:rPr lang="en-US" err="1"/>
              <a:t>Bld</a:t>
            </a:r>
            <a:r>
              <a:rPr lang="en-US"/>
              <a:t> blue section</a:t>
            </a:r>
          </a:p>
        </p:txBody>
      </p:sp>
      <p:sp>
        <p:nvSpPr>
          <p:cNvPr id="3" name="Text Placeholder 2"/>
          <p:cNvSpPr>
            <a:spLocks noGrp="1"/>
          </p:cNvSpPr>
          <p:nvPr>
            <p:ph type="body" idx="1" hasCustomPrompt="1"/>
          </p:nvPr>
        </p:nvSpPr>
        <p:spPr>
          <a:xfrm>
            <a:off x="607484" y="4465050"/>
            <a:ext cx="10363200" cy="1500187"/>
          </a:xfrm>
        </p:spPr>
        <p:txBody>
          <a:bodyPr anchor="t" anchorCtr="0">
            <a:noAutofit/>
          </a:bodyPr>
          <a:lstStyle>
            <a:lvl1pPr marL="0" indent="0">
              <a:buNone/>
              <a:defRPr sz="2133" b="0" baseline="0">
                <a:solidFill>
                  <a:schemeClr val="accent3"/>
                </a:solidFill>
                <a:latin typeface="+mn-lt"/>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16pt Intel Clear Subhead</a:t>
            </a:r>
          </a:p>
        </p:txBody>
      </p:sp>
      <p:sp>
        <p:nvSpPr>
          <p:cNvPr id="5" name="Picture Placeholder 4"/>
          <p:cNvSpPr>
            <a:spLocks noGrp="1"/>
          </p:cNvSpPr>
          <p:nvPr>
            <p:ph type="pic" sz="quarter" idx="13" hasCustomPrompt="1"/>
          </p:nvPr>
        </p:nvSpPr>
        <p:spPr>
          <a:xfrm>
            <a:off x="0" y="3"/>
            <a:ext cx="12192000" cy="3432175"/>
          </a:xfrm>
          <a:solidFill>
            <a:schemeClr val="bg2">
              <a:lumMod val="60000"/>
              <a:lumOff val="40000"/>
            </a:schemeClr>
          </a:solidFill>
        </p:spPr>
        <p:txBody>
          <a:bodyPr/>
          <a:lstStyle>
            <a:lvl1pPr>
              <a:defRPr baseline="0">
                <a:solidFill>
                  <a:srgbClr val="0071C5"/>
                </a:solidFill>
              </a:defRPr>
            </a:lvl1pPr>
          </a:lstStyle>
          <a:p>
            <a:r>
              <a:rPr lang="en-US"/>
              <a:t>Insert photo here. Drag picture to placeholder or click icon to add.</a:t>
            </a:r>
          </a:p>
        </p:txBody>
      </p:sp>
    </p:spTree>
    <p:extLst>
      <p:ext uri="{BB962C8B-B14F-4D97-AF65-F5344CB8AC3E}">
        <p14:creationId xmlns:p14="http://schemas.microsoft.com/office/powerpoint/2010/main" val="94647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50"/>
            <a:ext cx="10363200" cy="1362075"/>
          </a:xfrm>
        </p:spPr>
        <p:txBody>
          <a:bodyPr anchor="b" anchorCtr="0">
            <a:noAutofit/>
          </a:bodyPr>
          <a:lstStyle>
            <a:lvl1pPr algn="l">
              <a:lnSpc>
                <a:spcPct val="80000"/>
              </a:lnSpc>
              <a:defRPr sz="5332" b="1" cap="none" spc="0" baseline="0">
                <a:solidFill>
                  <a:schemeClr val="tx2">
                    <a:alpha val="90000"/>
                  </a:schemeClr>
                </a:solidFill>
                <a:latin typeface="+mj-lt"/>
                <a:cs typeface="Arial" panose="020B0604020202020204" pitchFamily="34" charset="0"/>
              </a:defRPr>
            </a:lvl1pPr>
          </a:lstStyle>
          <a:p>
            <a:r>
              <a:rPr lang="en-US"/>
              <a:t>40pt Intel Clear Bold</a:t>
            </a:r>
            <a:br>
              <a:rPr lang="en-US"/>
            </a:br>
            <a:r>
              <a:rPr lang="en-US"/>
              <a:t>white section break</a:t>
            </a:r>
          </a:p>
        </p:txBody>
      </p:sp>
      <p:sp>
        <p:nvSpPr>
          <p:cNvPr id="3" name="Text Placeholder 2"/>
          <p:cNvSpPr>
            <a:spLocks noGrp="1"/>
          </p:cNvSpPr>
          <p:nvPr>
            <p:ph type="body" idx="1" hasCustomPrompt="1"/>
          </p:nvPr>
        </p:nvSpPr>
        <p:spPr>
          <a:xfrm>
            <a:off x="607484" y="4321534"/>
            <a:ext cx="10363200" cy="1500187"/>
          </a:xfrm>
        </p:spPr>
        <p:txBody>
          <a:bodyPr anchor="t" anchorCtr="0">
            <a:noAutofit/>
          </a:bodyPr>
          <a:lstStyle>
            <a:lvl1pPr marL="0" indent="0">
              <a:buNone/>
              <a:defRPr sz="2133" b="0" baseline="0">
                <a:solidFill>
                  <a:schemeClr val="accent2"/>
                </a:solidFill>
                <a:latin typeface="+mn-lt"/>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16pt Intel Clear Subhead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3824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4170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B85746-D75A-4136-8D42-5101D4A4F85A}"/>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41613535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5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38084"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lvl2pPr>
            <a:lvl3pPr>
              <a:defRPr sz="2400"/>
            </a:lvl3pPr>
            <a:lvl4pPr>
              <a:defRPr sz="2133"/>
            </a:lvl4pPr>
          </a:lstStyle>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21558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9"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
        <p:nvSpPr>
          <p:cNvPr id="10"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Tree>
    <p:extLst>
      <p:ext uri="{BB962C8B-B14F-4D97-AF65-F5344CB8AC3E}">
        <p14:creationId xmlns:p14="http://schemas.microsoft.com/office/powerpoint/2010/main" val="358348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244173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400536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Light" panose="020B04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2298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2"/>
          </p:nvPr>
        </p:nvSpPr>
        <p:spPr>
          <a:xfrm>
            <a:off x="609600" y="1341120"/>
            <a:ext cx="5242560" cy="4547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3"/>
          </p:nvPr>
        </p:nvSpPr>
        <p:spPr>
          <a:xfrm>
            <a:off x="6339840" y="1341120"/>
            <a:ext cx="5242560" cy="4547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Light" panose="020B04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335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351583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_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2"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49" y="1327663"/>
            <a:ext cx="5522451" cy="501870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a:spcBef>
                <a:spcPct val="50000"/>
              </a:spcBef>
            </a:pPr>
            <a:fld id="{FD44707B-D922-47D5-BD24-D96E91B70543}" type="slidenum">
              <a:rPr>
                <a:solidFill>
                  <a:prstClr val="white"/>
                </a:solidFill>
              </a:rPr>
              <a:pPr>
                <a:spcBef>
                  <a:spcPct val="50000"/>
                </a:spcBef>
              </a:pPr>
              <a:t>‹#›</a:t>
            </a:fld>
            <a:endParaRPr>
              <a:solidFill>
                <a:prstClr val="white"/>
              </a:solidFill>
            </a:endParaRPr>
          </a:p>
        </p:txBody>
      </p:sp>
    </p:spTree>
    <p:extLst>
      <p:ext uri="{BB962C8B-B14F-4D97-AF65-F5344CB8AC3E}">
        <p14:creationId xmlns:p14="http://schemas.microsoft.com/office/powerpoint/2010/main" val="9265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6_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2" y="1327670"/>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2" y="6284231"/>
            <a:ext cx="11248101" cy="123111"/>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78" indent="-152384">
              <a:defRPr sz="1200"/>
            </a:lvl2pPr>
            <a:lvl3pPr marL="457155" indent="-152384">
              <a:defRPr sz="1200"/>
            </a:lvl3pPr>
            <a:lvl4pPr marL="685734" indent="-152384">
              <a:defRPr sz="1200"/>
            </a:lvl4pPr>
            <a:lvl5pPr marL="914309" indent="-152384">
              <a:defRPr sz="12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a:spcBef>
                <a:spcPct val="50000"/>
              </a:spcBef>
            </a:pPr>
            <a:fld id="{FD44707B-D922-47D5-BD24-D96E91B70543}" type="slidenum">
              <a:rPr>
                <a:solidFill>
                  <a:prstClr val="white"/>
                </a:solidFill>
              </a:rPr>
              <a:pPr>
                <a:spcBef>
                  <a:spcPct val="50000"/>
                </a:spcBef>
              </a:pPr>
              <a:t>‹#›</a:t>
            </a:fld>
            <a:endParaRPr>
              <a:solidFill>
                <a:prstClr val="white"/>
              </a:solidFill>
            </a:endParaRPr>
          </a:p>
        </p:txBody>
      </p:sp>
    </p:spTree>
    <p:extLst>
      <p:ext uri="{BB962C8B-B14F-4D97-AF65-F5344CB8AC3E}">
        <p14:creationId xmlns:p14="http://schemas.microsoft.com/office/powerpoint/2010/main" val="185880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
        <p:nvSpPr>
          <p:cNvPr id="5" name="Rounded Rectangle 4"/>
          <p:cNvSpPr/>
          <p:nvPr userDrawn="1"/>
        </p:nvSpPr>
        <p:spPr>
          <a:xfrm>
            <a:off x="0" y="6434667"/>
            <a:ext cx="6223000" cy="423333"/>
          </a:xfrm>
          <a:prstGeom prst="roundRect">
            <a:avLst>
              <a:gd name="adj" fmla="val 19608"/>
            </a:avLst>
          </a:prstGeom>
          <a:gradFill flip="none" rotWithShape="1">
            <a:gsLst>
              <a:gs pos="0">
                <a:schemeClr val="tx2">
                  <a:lumMod val="50000"/>
                </a:schemeClr>
              </a:gs>
              <a:gs pos="100000">
                <a:schemeClr val="accent1">
                  <a:lumMod val="7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Tree>
    <p:extLst>
      <p:ext uri="{BB962C8B-B14F-4D97-AF65-F5344CB8AC3E}">
        <p14:creationId xmlns:p14="http://schemas.microsoft.com/office/powerpoint/2010/main" val="186030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B611F2-C5C8-4B0C-8909-74D20B69B1BA}"/>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88026681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0400"/>
            <a:ext cx="10972800" cy="1152000"/>
          </a:xfrm>
        </p:spPr>
        <p:txBody>
          <a:bodyPr>
            <a:normAutofit/>
          </a:bodyPr>
          <a:lstStyle>
            <a:lvl1pPr>
              <a:defRPr sz="3600" baseline="0">
                <a:latin typeface="Intel Clear Light" panose="020B0404020203020204" pitchFamily="34" charset="0"/>
              </a:defRPr>
            </a:lvl1pPr>
          </a:lstStyle>
          <a:p>
            <a:r>
              <a:rPr lang="en-US"/>
              <a:t>36pt Headline</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a:latin typeface="Intel Clear" panose="020B0604020203020204" pitchFamily="34" charset="0"/>
              </a:defRPr>
            </a:lvl1pPr>
          </a:lstStyle>
          <a:p>
            <a:pPr defTabSz="609585"/>
            <a:endParaRPr lang="en-US">
              <a:solidFill>
                <a:prstClr val="black"/>
              </a:solidFill>
            </a:endParaRP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Textplatzhalter 6"/>
          <p:cNvSpPr>
            <a:spLocks noGrp="1"/>
          </p:cNvSpPr>
          <p:nvPr>
            <p:ph type="body" sz="quarter" idx="13"/>
          </p:nvPr>
        </p:nvSpPr>
        <p:spPr>
          <a:xfrm>
            <a:off x="609601" y="1699200"/>
            <a:ext cx="10970683" cy="4396800"/>
          </a:xfrm>
        </p:spPr>
        <p:txBody>
          <a:bodyPr/>
          <a:lstStyle>
            <a:lvl1pPr marL="179992" indent="-179380">
              <a:lnSpc>
                <a:spcPct val="100000"/>
              </a:lnSpc>
              <a:defRPr>
                <a:latin typeface="Intel Clear" panose="020B0604020203020204" pitchFamily="34" charset="0"/>
              </a:defRPr>
            </a:lvl1pPr>
            <a:lvl2pPr>
              <a:lnSpc>
                <a:spcPct val="100000"/>
              </a:lnSpc>
              <a:defRPr>
                <a:latin typeface="Intel Clear" panose="020B0604020203020204" pitchFamily="34" charset="0"/>
              </a:defRPr>
            </a:lvl2pPr>
            <a:lvl3pPr>
              <a:lnSpc>
                <a:spcPct val="100000"/>
              </a:lnSpc>
              <a:defRPr>
                <a:latin typeface="Intel Clear" panose="020B0604020203020204" pitchFamily="34" charset="0"/>
              </a:defRPr>
            </a:lvl3pPr>
            <a:lvl4pPr>
              <a:lnSpc>
                <a:spcPct val="100000"/>
              </a:lnSpc>
              <a:defRPr>
                <a:latin typeface="Intel Clear" panose="020B0604020203020204" pitchFamily="34" charset="0"/>
              </a:defRPr>
            </a:lvl4pPr>
            <a:lvl5pPr marL="944515" indent="-233351">
              <a:lnSpc>
                <a:spcPct val="100000"/>
              </a:lnSpc>
              <a:spcBef>
                <a:spcPts val="300"/>
              </a:spcBef>
              <a:defRPr>
                <a:latin typeface="Intel Clear" panose="020B0604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40795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3285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0" y="401461"/>
            <a:ext cx="11248101" cy="582724"/>
          </a:xfrm>
        </p:spPr>
        <p:txBody>
          <a:bodyPr/>
          <a:lstStyle/>
          <a:p>
            <a:r>
              <a:rPr lang="en-US"/>
              <a:t>Click to edit title</a:t>
            </a:r>
          </a:p>
        </p:txBody>
      </p:sp>
      <p:sp>
        <p:nvSpPr>
          <p:cNvPr id="3" name="Content Placeholder 2"/>
          <p:cNvSpPr>
            <a:spLocks noGrp="1"/>
          </p:cNvSpPr>
          <p:nvPr>
            <p:ph idx="1" hasCustomPrompt="1"/>
          </p:nvPr>
        </p:nvSpPr>
        <p:spPr>
          <a:xfrm>
            <a:off x="471950" y="1558456"/>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4" name="Slide Number Placeholder 3"/>
          <p:cNvSpPr>
            <a:spLocks noGrp="1"/>
          </p:cNvSpPr>
          <p:nvPr>
            <p:ph type="sldNum" sz="quarter" idx="14"/>
          </p:nvPr>
        </p:nvSpPr>
        <p:spPr>
          <a:xfrm>
            <a:off x="11797792" y="6553185"/>
            <a:ext cx="170987" cy="164148"/>
          </a:xfrm>
          <a:prstGeom prst="rect">
            <a:avLst/>
          </a:prstGeom>
        </p:spPr>
        <p:txBody>
          <a:bodyPr/>
          <a:lstStyle>
            <a:lvl1pPr>
              <a:defRPr/>
            </a:lvl1pPr>
          </a:lstStyle>
          <a:p>
            <a:pPr eaLnBrk="0" fontAlgn="base" hangingPunct="0">
              <a:spcBef>
                <a:spcPct val="50000"/>
              </a:spcBef>
              <a:spcAft>
                <a:spcPct val="0"/>
              </a:spcAft>
            </a:pPr>
            <a:fld id="{7223BB55-0929-9B43-8F4C-43B29FF19511}" type="slidenum">
              <a:rPr lang="en-US" smtClean="0">
                <a:solidFill>
                  <a:prstClr val="white"/>
                </a:solidFill>
              </a:rPr>
              <a:pPr eaLnBrk="0" fontAlgn="base" hangingPunct="0">
                <a:spcBef>
                  <a:spcPct val="50000"/>
                </a:spcBef>
                <a:spcAft>
                  <a:spcPct val="0"/>
                </a:spcAft>
              </a:pPr>
              <a:t>‹#›</a:t>
            </a:fld>
            <a:endParaRPr lang="en-US">
              <a:solidFill>
                <a:prstClr val="white"/>
              </a:solidFill>
            </a:endParaRPr>
          </a:p>
        </p:txBody>
      </p:sp>
    </p:spTree>
    <p:extLst>
      <p:ext uri="{BB962C8B-B14F-4D97-AF65-F5344CB8AC3E}">
        <p14:creationId xmlns:p14="http://schemas.microsoft.com/office/powerpoint/2010/main" val="242301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3_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1"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49" y="1327664"/>
            <a:ext cx="5522451"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1" y="1327664"/>
            <a:ext cx="5522451"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2227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2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7" y="1604437"/>
            <a:ext cx="10970684" cy="4567767"/>
          </a:xfrm>
        </p:spPr>
        <p:txBody>
          <a:bodyPr anchor="ctr" anchorCtr="0"/>
          <a:lstStyle>
            <a:lvl1pPr marL="253982" indent="-253982">
              <a:defRPr sz="4800" b="1" baseline="0">
                <a:solidFill>
                  <a:schemeClr val="accent2"/>
                </a:solidFill>
                <a:latin typeface="+mn-lt"/>
                <a:cs typeface="Intel Clear Light" panose="020B0404020203020204" pitchFamily="34" charset="0"/>
              </a:defRPr>
            </a:lvl1pPr>
            <a:lvl2pPr marL="556643" indent="-300543">
              <a:buFont typeface="Lucida Grande"/>
              <a:buChar char="−"/>
              <a:defRPr sz="1600" baseline="0">
                <a:latin typeface="+mn-lt"/>
                <a:cs typeface="Intel Clear" panose="020B0604020203020204" pitchFamily="34" charset="0"/>
              </a:defRPr>
            </a:lvl2pPr>
            <a:lvl3pPr marL="914332" indent="-304776">
              <a:defRPr sz="1600">
                <a:latin typeface="+mn-lt"/>
              </a:defRPr>
            </a:lvl3pPr>
            <a:lvl4pPr>
              <a:defRPr sz="1467">
                <a:latin typeface="+mn-lt"/>
              </a:defRPr>
            </a:lvl4pPr>
            <a:lvl5pPr>
              <a:defRPr sz="1400">
                <a:latin typeface="+mn-lt"/>
              </a:defRPr>
            </a:lvl5pPr>
          </a:lstStyle>
          <a:p>
            <a:pPr lvl="0"/>
            <a:r>
              <a:rPr lang="en-US"/>
              <a:t>“36pt Intel Clear Bold Text”</a:t>
            </a:r>
          </a:p>
          <a:p>
            <a:pPr lvl="1"/>
            <a:r>
              <a:rPr lang="en-US" err="1"/>
              <a:t>12pt</a:t>
            </a:r>
            <a:r>
              <a:rPr lang="en-US"/>
              <a:t> Attribution</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77583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558456"/>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140447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71949" y="1558456"/>
            <a:ext cx="5522451" cy="428024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1" y="1558456"/>
            <a:ext cx="5522451" cy="428024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284230"/>
            <a:ext cx="11248101" cy="123111"/>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
        <p:nvSpPr>
          <p:cNvPr id="4" name="Title 3"/>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938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1" y="1327677"/>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1"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4" indent="-114289">
              <a:defRPr sz="900"/>
            </a:lvl2pPr>
            <a:lvl3pPr marL="342866" indent="-114289">
              <a:defRPr sz="900"/>
            </a:lvl3pPr>
            <a:lvl4pPr marL="514302" indent="-114289">
              <a:defRPr sz="900"/>
            </a:lvl4pPr>
            <a:lvl5pPr marL="685734" indent="-114289">
              <a:defRPr sz="9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127831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1"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57" y="1327664"/>
            <a:ext cx="5522452"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9" y="1327664"/>
            <a:ext cx="5522452"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4" indent="-114289">
              <a:defRPr sz="900"/>
            </a:lvl2pPr>
            <a:lvl3pPr marL="342866" indent="-114289">
              <a:defRPr sz="900"/>
            </a:lvl3pPr>
            <a:lvl4pPr marL="514302" indent="-114289">
              <a:defRPr sz="900"/>
            </a:lvl4pPr>
            <a:lvl5pPr marL="685734" indent="-114289">
              <a:defRPr sz="9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335914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163136" y="6432517"/>
            <a:ext cx="2844800" cy="365125"/>
          </a:xfrm>
          <a:prstGeom prst="rect">
            <a:avLst/>
          </a:prstGeom>
        </p:spPr>
        <p:txBody>
          <a:bodyPr/>
          <a:lstStyle/>
          <a:p>
            <a:pPr>
              <a:defRPr/>
            </a:pPr>
            <a:fld id="{29BD3633-7A79-4899-981C-57CF7336BC8A}" type="slidenum">
              <a:rPr>
                <a:solidFill>
                  <a:prstClr val="white"/>
                </a:solidFill>
              </a:rPr>
              <a:pPr>
                <a:defRPr/>
              </a:pPr>
              <a:t>‹#›</a:t>
            </a:fld>
            <a:endParaRPr>
              <a:solidFill>
                <a:prstClr val="white"/>
              </a:solidFill>
            </a:endParaRPr>
          </a:p>
        </p:txBody>
      </p:sp>
      <p:sp>
        <p:nvSpPr>
          <p:cNvPr id="5" name="Content Placeholder 4"/>
          <p:cNvSpPr>
            <a:spLocks noGrp="1"/>
          </p:cNvSpPr>
          <p:nvPr>
            <p:ph sz="quarter" idx="11"/>
          </p:nvPr>
        </p:nvSpPr>
        <p:spPr>
          <a:xfrm>
            <a:off x="548640" y="1268728"/>
            <a:ext cx="113385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62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Galax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517875-69A0-45ED-B3F5-DF137BF44285}"/>
              </a:ext>
            </a:extLst>
          </p:cNvPr>
          <p:cNvSpPr/>
          <p:nvPr userDrawn="1"/>
        </p:nvSpPr>
        <p:spPr>
          <a:xfrm>
            <a:off x="0" y="0"/>
            <a:ext cx="12192000" cy="6858000"/>
          </a:xfrm>
          <a:prstGeom prst="rect">
            <a:avLst/>
          </a:prstGeom>
          <a:solidFill>
            <a:schemeClr val="tx1">
              <a:alpha val="3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a:p>
        </p:txBody>
      </p:sp>
      <p:sp>
        <p:nvSpPr>
          <p:cNvPr id="2" name="Footer Placeholder 1">
            <a:extLst>
              <a:ext uri="{FF2B5EF4-FFF2-40B4-BE49-F238E27FC236}">
                <a16:creationId xmlns:a16="http://schemas.microsoft.com/office/drawing/2014/main" id="{058F93CD-3161-46D5-A888-92BCA8866945}"/>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425869054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6_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TextBox 4"/>
          <p:cNvSpPr txBox="1"/>
          <p:nvPr userDrawn="1"/>
        </p:nvSpPr>
        <p:spPr>
          <a:xfrm>
            <a:off x="141980" y="6471839"/>
            <a:ext cx="5127240" cy="225767"/>
          </a:xfrm>
          <a:prstGeom prst="rect">
            <a:avLst/>
          </a:prstGeom>
          <a:noFill/>
        </p:spPr>
        <p:txBody>
          <a:bodyPr vert="horz" wrap="square" lIns="0" tIns="0" rIns="0" bIns="0" rtlCol="0">
            <a:spAutoFit/>
          </a:bodyPr>
          <a:lstStyle/>
          <a:p>
            <a:pPr defTabSz="609585"/>
            <a:r>
              <a:rPr lang="en-US" sz="1467">
                <a:solidFill>
                  <a:prstClr val="white"/>
                </a:solidFill>
              </a:rPr>
              <a:t>Data Center Product Marketing</a:t>
            </a:r>
          </a:p>
        </p:txBody>
      </p:sp>
      <p:sp>
        <p:nvSpPr>
          <p:cNvPr id="3" name="TextBox 2"/>
          <p:cNvSpPr txBox="1"/>
          <p:nvPr userDrawn="1"/>
        </p:nvSpPr>
        <p:spPr>
          <a:xfrm>
            <a:off x="11358229" y="6471839"/>
            <a:ext cx="676460" cy="225767"/>
          </a:xfrm>
          <a:prstGeom prst="rect">
            <a:avLst/>
          </a:prstGeom>
          <a:noFill/>
        </p:spPr>
        <p:txBody>
          <a:bodyPr vert="horz" wrap="square" lIns="0" tIns="0" rIns="0" bIns="0" rtlCol="0">
            <a:spAutoFit/>
          </a:bodyPr>
          <a:lstStyle/>
          <a:p>
            <a:pPr defTabSz="609585"/>
            <a:r>
              <a:rPr lang="en-US" sz="1467">
                <a:solidFill>
                  <a:srgbClr val="003C71"/>
                </a:solidFill>
              </a:rPr>
              <a:t>          </a:t>
            </a:r>
            <a:fld id="{F4BEAE30-6FCC-4648-82E8-FBC6488C7AC0}" type="slidenum">
              <a:rPr lang="en-US" sz="1200">
                <a:solidFill>
                  <a:prstClr val="white"/>
                </a:solidFill>
              </a:rPr>
              <a:pPr defTabSz="609585"/>
              <a:t>‹#›</a:t>
            </a:fld>
            <a:endParaRPr lang="en-US" sz="1467">
              <a:solidFill>
                <a:prstClr val="white"/>
              </a:solidFill>
            </a:endParaRPr>
          </a:p>
        </p:txBody>
      </p:sp>
    </p:spTree>
    <p:extLst>
      <p:ext uri="{BB962C8B-B14F-4D97-AF65-F5344CB8AC3E}">
        <p14:creationId xmlns:p14="http://schemas.microsoft.com/office/powerpoint/2010/main" val="285172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2_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2"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0" indent="-114286">
              <a:defRPr sz="900"/>
            </a:lvl2pPr>
            <a:lvl3pPr marL="342858" indent="-114286">
              <a:defRPr sz="900"/>
            </a:lvl3pPr>
            <a:lvl4pPr marL="514290" indent="-114286">
              <a:defRPr sz="900"/>
            </a:lvl4pPr>
            <a:lvl5pPr marL="685718" indent="-114286">
              <a:defRPr sz="9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229393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1" y="5779774"/>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427412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Empty Sl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788321-2715-CD4D-83C1-6BCC1FD739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p:cNvSpPr>
            <a:spLocks noGrp="1"/>
          </p:cNvSpPr>
          <p:nvPr>
            <p:ph type="title"/>
          </p:nvPr>
        </p:nvSpPr>
        <p:spPr>
          <a:xfrm>
            <a:off x="609600" y="274639"/>
            <a:ext cx="10972800" cy="914400"/>
          </a:xfrm>
        </p:spPr>
        <p:txBody>
          <a:bodyPr anchor="ctr" anchorCtr="1"/>
          <a:lstStyle>
            <a:lvl1pPr>
              <a:defRPr sz="4950">
                <a:solidFill>
                  <a:srgbClr val="2397CA"/>
                </a:solidFill>
              </a:defRPr>
            </a:lvl1pPr>
          </a:lstStyle>
          <a:p>
            <a:r>
              <a:rPr lang="en-US"/>
              <a:t>Click to edit Master title style</a:t>
            </a:r>
          </a:p>
        </p:txBody>
      </p:sp>
      <p:sp>
        <p:nvSpPr>
          <p:cNvPr id="24" name="Rectangle 23"/>
          <p:cNvSpPr/>
          <p:nvPr userDrawn="1"/>
        </p:nvSpPr>
        <p:spPr>
          <a:xfrm>
            <a:off x="0" y="6309360"/>
            <a:ext cx="12192000" cy="548640"/>
          </a:xfrm>
          <a:prstGeom prst="rect">
            <a:avLst/>
          </a:prstGeom>
          <a:gradFill flip="none" rotWithShape="1">
            <a:gsLst>
              <a:gs pos="0">
                <a:srgbClr val="003C71"/>
              </a:gs>
              <a:gs pos="50000">
                <a:srgbClr val="0071C5"/>
              </a:gs>
            </a:gsLst>
            <a:lin ang="0" scaled="1"/>
            <a:tileRect/>
          </a:gra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25" name="Picture 2" descr="\\.psf\Home\Desktop\Inte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86553" y="6402880"/>
            <a:ext cx="548640" cy="36160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C5F48CB6-E3F8-1842-958F-377ED60A86BF}"/>
              </a:ext>
            </a:extLst>
          </p:cNvPr>
          <p:cNvSpPr>
            <a:spLocks noGrp="1"/>
          </p:cNvSpPr>
          <p:nvPr>
            <p:ph type="sldNum" sz="quarter" idx="4"/>
          </p:nvPr>
        </p:nvSpPr>
        <p:spPr>
          <a:xfrm>
            <a:off x="11551920" y="6401120"/>
            <a:ext cx="640080" cy="365125"/>
          </a:xfrm>
          <a:prstGeom prst="rect">
            <a:avLst/>
          </a:prstGeom>
        </p:spPr>
        <p:txBody>
          <a:bodyPr vert="horz" lIns="91440" tIns="45720" rIns="91440" bIns="45720" rtlCol="0" anchor="ctr"/>
          <a:lstStyle>
            <a:lvl1pPr algn="l">
              <a:defRPr sz="105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 </a:t>
            </a:r>
            <a:fld id="{82EA3FFF-BA42-1F43-AC70-B9FA0292E4E4}" type="slidenum">
              <a:rPr lang="en-US" smtClean="0"/>
              <a:pPr/>
              <a:t>‹#›</a:t>
            </a:fld>
            <a:endParaRPr lang="en-US"/>
          </a:p>
        </p:txBody>
      </p:sp>
      <p:sp>
        <p:nvSpPr>
          <p:cNvPr id="8" name="Rectangle 7">
            <a:extLst>
              <a:ext uri="{FF2B5EF4-FFF2-40B4-BE49-F238E27FC236}">
                <a16:creationId xmlns:a16="http://schemas.microsoft.com/office/drawing/2014/main" id="{19BBE39F-83A2-4DCD-8C15-DFB89D5451DE}"/>
              </a:ext>
            </a:extLst>
          </p:cNvPr>
          <p:cNvSpPr/>
          <p:nvPr userDrawn="1"/>
        </p:nvSpPr>
        <p:spPr>
          <a:xfrm>
            <a:off x="91439" y="6399014"/>
            <a:ext cx="2651760" cy="369332"/>
          </a:xfrm>
          <a:prstGeom prst="rect">
            <a:avLst/>
          </a:prstGeom>
        </p:spPr>
        <p:txBody>
          <a:bodyPr wrap="none" lIns="0" tIns="0" rIns="0" bIns="0">
            <a:noAutofit/>
          </a:bodyPr>
          <a:lstStyle/>
          <a:p>
            <a:pPr defTabSz="457178"/>
            <a:r>
              <a:rPr lang="en-US" sz="900">
                <a:solidFill>
                  <a:prstClr val="white"/>
                </a:solidFill>
                <a:cs typeface="Neo Sans Intel"/>
              </a:rPr>
              <a:t>Intel Confidential</a:t>
            </a:r>
          </a:p>
          <a:p>
            <a:pPr defTabSz="457178"/>
            <a:r>
              <a:rPr lang="en-US" sz="900">
                <a:solidFill>
                  <a:prstClr val="white"/>
                </a:solidFill>
                <a:cs typeface="Neo Sans Intel"/>
              </a:rPr>
              <a:t>For Use Under </a:t>
            </a:r>
            <a:r>
              <a:rPr lang="en-US" sz="900" err="1">
                <a:solidFill>
                  <a:prstClr val="white"/>
                </a:solidFill>
                <a:cs typeface="Neo Sans Intel"/>
              </a:rPr>
              <a:t>RSNDAxxxx</a:t>
            </a:r>
            <a:r>
              <a:rPr lang="en-US" sz="900">
                <a:solidFill>
                  <a:prstClr val="white"/>
                </a:solidFill>
                <a:cs typeface="Neo Sans Intel"/>
              </a:rPr>
              <a:t>: TESLA</a:t>
            </a:r>
          </a:p>
        </p:txBody>
      </p:sp>
    </p:spTree>
    <p:extLst>
      <p:ext uri="{BB962C8B-B14F-4D97-AF65-F5344CB8AC3E}">
        <p14:creationId xmlns:p14="http://schemas.microsoft.com/office/powerpoint/2010/main" val="384725139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userDrawn="1">
  <p:cSld name="3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4029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Clean Slide">
    <p:spTree>
      <p:nvGrpSpPr>
        <p:cNvPr id="1" name=""/>
        <p:cNvGrpSpPr/>
        <p:nvPr/>
      </p:nvGrpSpPr>
      <p:grpSpPr>
        <a:xfrm>
          <a:off x="0" y="0"/>
          <a:ext cx="0" cy="0"/>
          <a:chOff x="0" y="0"/>
          <a:chExt cx="0" cy="0"/>
        </a:xfrm>
      </p:grpSpPr>
      <p:sp>
        <p:nvSpPr>
          <p:cNvPr id="7" name="Title Placeholder 2">
            <a:extLst>
              <a:ext uri="{FF2B5EF4-FFF2-40B4-BE49-F238E27FC236}">
                <a16:creationId xmlns:a16="http://schemas.microsoft.com/office/drawing/2014/main" id="{656C6288-BB67-A04C-B35E-DE22A6F40498}"/>
              </a:ext>
            </a:extLst>
          </p:cNvPr>
          <p:cNvSpPr>
            <a:spLocks noGrp="1"/>
          </p:cNvSpPr>
          <p:nvPr>
            <p:ph type="title"/>
          </p:nvPr>
        </p:nvSpPr>
        <p:spPr>
          <a:xfrm>
            <a:off x="646176" y="694194"/>
            <a:ext cx="10769970" cy="608392"/>
          </a:xfrm>
          <a:prstGeom prst="rect">
            <a:avLst/>
          </a:prstGeom>
        </p:spPr>
        <p:txBody>
          <a:bodyPr/>
          <a:lstStyle>
            <a:lvl1pPr>
              <a:defRPr sz="2800">
                <a:solidFill>
                  <a:schemeClr val="accent4">
                    <a:lumMod val="75000"/>
                  </a:schemeClr>
                </a:solidFill>
                <a:latin typeface="IntelOne Display Regular" panose="020B0503020203020204" pitchFamily="34" charset="77"/>
                <a:ea typeface="Intel Clear" panose="020B0604020203020204" pitchFamily="34" charset="0"/>
                <a:cs typeface="Intel Clear" panose="020B0604020203020204" pitchFamily="34" charset="0"/>
              </a:defRPr>
            </a:lvl1pPr>
          </a:lstStyle>
          <a:p>
            <a:pPr marL="0" lvl="0"/>
            <a:r>
              <a:rPr lang="en-GB"/>
              <a:t>Click to edit Master title style</a:t>
            </a:r>
            <a:endParaRPr lang="en-US"/>
          </a:p>
        </p:txBody>
      </p:sp>
      <p:sp>
        <p:nvSpPr>
          <p:cNvPr id="8" name="Slide Number Placeholder 18">
            <a:extLst>
              <a:ext uri="{FF2B5EF4-FFF2-40B4-BE49-F238E27FC236}">
                <a16:creationId xmlns:a16="http://schemas.microsoft.com/office/drawing/2014/main" id="{670F0213-AC5C-F143-BE43-B4B6D2EBA91D}"/>
              </a:ext>
            </a:extLst>
          </p:cNvPr>
          <p:cNvSpPr>
            <a:spLocks noGrp="1"/>
          </p:cNvSpPr>
          <p:nvPr>
            <p:ph type="sldNum" sz="quarter" idx="4"/>
          </p:nvPr>
        </p:nvSpPr>
        <p:spPr>
          <a:xfrm>
            <a:off x="11789449" y="6450856"/>
            <a:ext cx="408432" cy="406799"/>
          </a:xfrm>
          <a:prstGeom prst="rect">
            <a:avLst/>
          </a:prstGeom>
          <a:noFill/>
        </p:spPr>
        <p:txBody>
          <a:bodyPr wrap="square" rtlCol="0" anchor="ctr" anchorCtr="0">
            <a:noAutofit/>
          </a:bodyPr>
          <a:lstStyle>
            <a:lvl1pPr>
              <a:defRPr lang="en-US" sz="1000" b="0" i="0" smtClean="0">
                <a:latin typeface="Intel Clear" panose="020B0604020203020204" pitchFamily="34" charset="0"/>
                <a:ea typeface="Intel Clear" panose="020B0604020203020204" pitchFamily="34" charset="0"/>
                <a:cs typeface="Intel Clear" panose="020B0604020203020204" pitchFamily="34" charset="0"/>
              </a:defRPr>
            </a:lvl1pPr>
          </a:lstStyle>
          <a:p>
            <a:pPr algn="ctr"/>
            <a:fld id="{37C11081-51DE-F24D-A4E2-520152C52614}" type="slidenum">
              <a:rPr lang="aa-ET" smtClean="0"/>
              <a:pPr algn="ctr"/>
              <a:t>‹#›</a:t>
            </a:fld>
            <a:endParaRPr lang="aa-ET"/>
          </a:p>
        </p:txBody>
      </p:sp>
      <p:sp>
        <p:nvSpPr>
          <p:cNvPr id="5" name="Footer Placeholder 29">
            <a:extLst>
              <a:ext uri="{FF2B5EF4-FFF2-40B4-BE49-F238E27FC236}">
                <a16:creationId xmlns:a16="http://schemas.microsoft.com/office/drawing/2014/main" id="{0EF3ACBC-FBEA-3843-819D-31832E4F4873}"/>
              </a:ext>
            </a:extLst>
          </p:cNvPr>
          <p:cNvSpPr>
            <a:spLocks noGrp="1"/>
          </p:cNvSpPr>
          <p:nvPr>
            <p:ph type="ftr" sz="quarter" idx="3"/>
          </p:nvPr>
        </p:nvSpPr>
        <p:spPr>
          <a:xfrm>
            <a:off x="4020609" y="6520870"/>
            <a:ext cx="4114800" cy="226828"/>
          </a:xfrm>
          <a:prstGeom prst="rect">
            <a:avLst/>
          </a:prstGeom>
        </p:spPr>
        <p:txBody>
          <a:bodyPr vert="horz" lIns="91440" tIns="45720" rIns="91440" bIns="45720" rtlCol="0" anchor="ctr"/>
          <a:lstStyle>
            <a:lvl1pPr algn="ctr">
              <a:defRPr sz="1067" b="0" i="0">
                <a:solidFill>
                  <a:schemeClr val="tx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r>
              <a:rPr lang="en-GB">
                <a:latin typeface="Intel Clear Light" panose="020B0404020203020204" pitchFamily="34" charset="0"/>
                <a:ea typeface="Intel Clear Light" panose="020B0404020203020204" pitchFamily="34" charset="0"/>
                <a:cs typeface="Intel Clear Light" panose="020B0404020203020204" pitchFamily="34" charset="0"/>
              </a:rPr>
              <a:t>Intel Confidential</a:t>
            </a:r>
            <a:endParaRPr lang="en-NL">
              <a:latin typeface="Intel Clear Light" panose="020B0404020203020204" pitchFamily="34" charset="0"/>
              <a:ea typeface="Intel Clear Light" panose="020B0404020203020204" pitchFamily="34" charset="0"/>
              <a:cs typeface="Intel Clear Light" panose="020B0404020203020204" pitchFamily="34" charset="0"/>
            </a:endParaRPr>
          </a:p>
        </p:txBody>
      </p:sp>
    </p:spTree>
    <p:extLst>
      <p:ext uri="{BB962C8B-B14F-4D97-AF65-F5344CB8AC3E}">
        <p14:creationId xmlns:p14="http://schemas.microsoft.com/office/powerpoint/2010/main" val="3127102595"/>
      </p:ext>
    </p:extLst>
  </p:cSld>
  <p:clrMapOvr>
    <a:masterClrMapping/>
  </p:clrMapOvr>
  <p:extLst>
    <p:ext uri="{DCECCB84-F9BA-43D5-87BE-67443E8EF086}">
      <p15:sldGuideLst xmlns:p15="http://schemas.microsoft.com/office/powerpoint/2012/main">
        <p15:guide id="1" pos="5087">
          <p15:clr>
            <a:srgbClr val="FBAE40"/>
          </p15:clr>
        </p15:guide>
        <p15:guide id="2" pos="2593">
          <p15:clr>
            <a:srgbClr val="FBAE40"/>
          </p15:clr>
        </p15:guide>
        <p15:guide id="3" orient="horz" pos="2160">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_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42869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3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1"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1"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60F35A6-63EE-4D68-8540-2F92E3D46D7F}"/>
              </a:ext>
            </a:extLst>
          </p:cNvPr>
          <p:cNvSpPr>
            <a:spLocks noGrp="1"/>
          </p:cNvSpPr>
          <p:nvPr>
            <p:ph type="ftr" sz="quarter" idx="28"/>
          </p:nvPr>
        </p:nvSpPr>
        <p:spPr>
          <a:xfrm>
            <a:off x="4934652" y="6546057"/>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222704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Radial Gradient</a:t>
            </a:r>
          </a:p>
        </p:txBody>
      </p:sp>
      <p:sp>
        <p:nvSpPr>
          <p:cNvPr id="4" name="Slide Number Placeholder 3"/>
          <p:cNvSpPr>
            <a:spLocks noGrp="1"/>
          </p:cNvSpPr>
          <p:nvPr>
            <p:ph type="sldNum" sz="quarter" idx="11"/>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9" name="Rectangle 8">
            <a:extLst>
              <a:ext uri="{FF2B5EF4-FFF2-40B4-BE49-F238E27FC236}">
                <a16:creationId xmlns:a16="http://schemas.microsoft.com/office/drawing/2014/main" id="{BD173652-FCED-499A-AD7F-97B6ACD93112}"/>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36595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pic>
        <p:nvPicPr>
          <p:cNvPr id="13" name="Picture 12" descr="int_experience_hrz_wht_rgb_1500.png"/>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614258" y="518971"/>
            <a:ext cx="2829021" cy="1183045"/>
          </a:xfrm>
          <a:prstGeom prst="rect">
            <a:avLst/>
          </a:prstGeom>
        </p:spPr>
      </p:pic>
      <p:sp>
        <p:nvSpPr>
          <p:cNvPr id="8"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Radial Gradient</a:t>
            </a:r>
          </a:p>
        </p:txBody>
      </p:sp>
      <p:sp>
        <p:nvSpPr>
          <p:cNvPr id="6" name="Rectangle 5">
            <a:extLst>
              <a:ext uri="{FF2B5EF4-FFF2-40B4-BE49-F238E27FC236}">
                <a16:creationId xmlns:a16="http://schemas.microsoft.com/office/drawing/2014/main" id="{92103BAF-F00B-4EAD-91C0-CF9084566F75}"/>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5583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6DCF6B-E7BB-4DAF-B308-0459C7E2A013}"/>
              </a:ext>
            </a:extLst>
          </p:cNvPr>
          <p:cNvSpPr/>
          <p:nvPr userDrawn="1"/>
        </p:nvSpPr>
        <p:spPr>
          <a:xfrm>
            <a:off x="0" y="0"/>
            <a:ext cx="12192000" cy="6858000"/>
          </a:xfrm>
          <a:prstGeom prst="rect">
            <a:avLst/>
          </a:prstGeom>
          <a:solidFill>
            <a:schemeClr val="tx1">
              <a:alpha val="4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err="1"/>
          </a:p>
        </p:txBody>
      </p:sp>
      <p:sp>
        <p:nvSpPr>
          <p:cNvPr id="2" name="Footer Placeholder 1">
            <a:extLst>
              <a:ext uri="{FF2B5EF4-FFF2-40B4-BE49-F238E27FC236}">
                <a16:creationId xmlns:a16="http://schemas.microsoft.com/office/drawing/2014/main" id="{0EF4D778-90D7-4F55-98E2-57CBE325CA69}"/>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81969952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7" name="Rectangle 6"/>
          <p:cNvSpPr/>
          <p:nvPr userDrawn="1"/>
        </p:nvSpPr>
        <p:spPr>
          <a:xfrm>
            <a:off x="605368" y="6554395"/>
            <a:ext cx="1301638" cy="123111"/>
          </a:xfrm>
          <a:prstGeom prst="rect">
            <a:avLst/>
          </a:prstGeom>
        </p:spPr>
        <p:txBody>
          <a:bodyPr wrap="none" lIns="0" tIns="0" rIns="0" bIns="0">
            <a:spAutoFit/>
          </a:bodyPr>
          <a:lstStyle/>
          <a:p>
            <a:pPr algn="l" rtl="0"/>
            <a:r>
              <a:rPr lang="en-US" sz="800" b="0" i="0" u="none" strike="noStrike" kern="1200" baseline="0">
                <a:solidFill>
                  <a:schemeClr val="bg1"/>
                </a:solidFill>
                <a:latin typeface="Arial"/>
                <a:ea typeface="+mn-ea"/>
                <a:cs typeface="Arial"/>
              </a:rPr>
              <a:t>Datacenter Marketing Group</a:t>
            </a:r>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Image</a:t>
            </a:r>
          </a:p>
        </p:txBody>
      </p:sp>
      <p:sp>
        <p:nvSpPr>
          <p:cNvPr id="9"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spTree>
    <p:extLst>
      <p:ext uri="{BB962C8B-B14F-4D97-AF65-F5344CB8AC3E}">
        <p14:creationId xmlns:p14="http://schemas.microsoft.com/office/powerpoint/2010/main" val="282096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7_Title and Bullete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Arial"/>
                <a:cs typeface="Arial"/>
              </a:defRPr>
            </a:lvl1pPr>
          </a:lstStyle>
          <a:p>
            <a:r>
              <a:rPr lang="en-US"/>
              <a:t>28pt Arial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latin typeface="Arial"/>
                <a:cs typeface="Arial"/>
              </a:defRPr>
            </a:lvl1pPr>
            <a:lvl2pPr>
              <a:defRPr sz="2400">
                <a:latin typeface="Arial"/>
                <a:cs typeface="Arial"/>
              </a:defRPr>
            </a:lvl2pPr>
            <a:lvl3pPr>
              <a:defRPr sz="2400">
                <a:latin typeface="Arial"/>
                <a:cs typeface="Arial"/>
              </a:defRPr>
            </a:lvl3pPr>
            <a:lvl4pPr>
              <a:defRPr sz="2133">
                <a:latin typeface="Arial"/>
                <a:cs typeface="Arial"/>
              </a:defRPr>
            </a:lvl4pPr>
            <a:lvl5pPr>
              <a:defRPr>
                <a:latin typeface="Arial"/>
                <a:cs typeface="Arial"/>
              </a:defRPr>
            </a:lvl5pPr>
          </a:lstStyle>
          <a:p>
            <a:pPr lvl="0"/>
            <a:r>
              <a:rPr lang="en-US"/>
              <a:t>18pt Arial body text</a:t>
            </a:r>
          </a:p>
          <a:p>
            <a:pPr lvl="1"/>
            <a:r>
              <a:rPr lang="en-US"/>
              <a:t>18pt Arial bullet one</a:t>
            </a:r>
          </a:p>
          <a:p>
            <a:pPr lvl="2"/>
            <a:r>
              <a:rPr lang="en-US"/>
              <a:t>18pt Arial sub-bullet</a:t>
            </a:r>
          </a:p>
          <a:p>
            <a:pPr lvl="3"/>
            <a:r>
              <a:rPr lang="en-US"/>
              <a:t>16pt Arial fourth level</a:t>
            </a:r>
          </a:p>
          <a:p>
            <a:pPr lvl="4"/>
            <a:r>
              <a:rPr lang="en-US"/>
              <a:t>14pt Arial fifth level</a:t>
            </a:r>
          </a:p>
        </p:txBody>
      </p:sp>
    </p:spTree>
    <p:extLst>
      <p:ext uri="{BB962C8B-B14F-4D97-AF65-F5344CB8AC3E}">
        <p14:creationId xmlns:p14="http://schemas.microsoft.com/office/powerpoint/2010/main" val="28799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2_Two 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411797"/>
            <a:ext cx="10970683" cy="1158240"/>
          </a:xfrm>
        </p:spPr>
        <p:txBody>
          <a:bodyPr/>
          <a:lstStyle>
            <a:lvl1pPr>
              <a:defRPr b="0" i="0">
                <a:latin typeface="Arial"/>
                <a:cs typeface="Arial"/>
              </a:defRPr>
            </a:lvl1pPr>
          </a:lstStyle>
          <a:p>
            <a:r>
              <a:rPr lang="en-US"/>
              <a:t>28pt Arial Headline</a:t>
            </a:r>
          </a:p>
        </p:txBody>
      </p:sp>
      <p:sp>
        <p:nvSpPr>
          <p:cNvPr id="6" name="Footer Placeholder 5"/>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8"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vl1pPr>
          </a:lstStyle>
          <a:p>
            <a:endParaRPr lang="en-US" sz="1467">
              <a:latin typeface="Arial"/>
            </a:endParaRPr>
          </a:p>
        </p:txBody>
      </p:sp>
      <p:sp>
        <p:nvSpPr>
          <p:cNvPr id="9"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vl1pPr>
          </a:lstStyle>
          <a:p>
            <a:endParaRPr lang="en-US" sz="1467">
              <a:latin typeface="Arial"/>
            </a:endParaRPr>
          </a:p>
        </p:txBody>
      </p:sp>
    </p:spTree>
    <p:extLst>
      <p:ext uri="{BB962C8B-B14F-4D97-AF65-F5344CB8AC3E}">
        <p14:creationId xmlns:p14="http://schemas.microsoft.com/office/powerpoint/2010/main" val="219502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411797"/>
            <a:ext cx="10970683" cy="1158240"/>
          </a:xfrm>
        </p:spPr>
        <p:txBody>
          <a:bodyPr/>
          <a:lstStyle>
            <a:lvl1pPr>
              <a:defRPr b="0" i="0">
                <a:latin typeface="Arial"/>
                <a:cs typeface="Arial"/>
              </a:defRPr>
            </a:lvl1pPr>
          </a:lstStyle>
          <a:p>
            <a:r>
              <a:rPr lang="en-US"/>
              <a:t>28pt Arial Headline</a:t>
            </a:r>
          </a:p>
        </p:txBody>
      </p:sp>
      <p:sp>
        <p:nvSpPr>
          <p:cNvPr id="6" name="Footer Placeholder 5"/>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Tree>
    <p:extLst>
      <p:ext uri="{BB962C8B-B14F-4D97-AF65-F5344CB8AC3E}">
        <p14:creationId xmlns:p14="http://schemas.microsoft.com/office/powerpoint/2010/main" val="269492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10970683" cy="1158240"/>
          </a:xfrm>
        </p:spPr>
        <p:txBody>
          <a:bodyPr>
            <a:normAutofit/>
          </a:bodyPr>
          <a:lstStyle>
            <a:lvl1pPr>
              <a:defRPr sz="3733" b="0" i="0" baseline="0">
                <a:latin typeface="Arial"/>
                <a:cs typeface="Arial"/>
              </a:defRPr>
            </a:lvl1pPr>
          </a:lstStyle>
          <a:p>
            <a:r>
              <a:rPr lang="en-US"/>
              <a:t>28pt Arial Headline</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Tree>
    <p:extLst>
      <p:ext uri="{BB962C8B-B14F-4D97-AF65-F5344CB8AC3E}">
        <p14:creationId xmlns:p14="http://schemas.microsoft.com/office/powerpoint/2010/main" val="416228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ext and Bottom Half Image ">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10970683" cy="1158240"/>
          </a:xfrm>
        </p:spPr>
        <p:txBody>
          <a:bodyPr>
            <a:noAutofit/>
          </a:bodyPr>
          <a:lstStyle>
            <a:lvl1pPr>
              <a:defRPr sz="3733" b="0" i="0" baseline="0">
                <a:latin typeface="Arial"/>
                <a:cs typeface="Arial"/>
              </a:defRPr>
            </a:lvl1pPr>
          </a:lstStyle>
          <a:p>
            <a:r>
              <a:rPr lang="en-US"/>
              <a:t>28pt Arial Headline</a:t>
            </a:r>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19" name="Content Placeholder 2"/>
          <p:cNvSpPr>
            <a:spLocks noGrp="1"/>
          </p:cNvSpPr>
          <p:nvPr>
            <p:ph sz="half" idx="15" hasCustomPrompt="1"/>
          </p:nvPr>
        </p:nvSpPr>
        <p:spPr>
          <a:xfrm>
            <a:off x="6237817" y="1604433"/>
            <a:ext cx="5340352" cy="1745720"/>
          </a:xfrm>
        </p:spPr>
        <p:txBody>
          <a:bodyPr vert="horz" lIns="0" tIns="0" rIns="0" bIns="0" rtlCol="0">
            <a:noAutofit/>
          </a:bodyPr>
          <a:lstStyle>
            <a:lvl1pPr>
              <a:defRPr lang="en-US" baseline="0"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3" name="TextBox 2"/>
          <p:cNvSpPr txBox="1"/>
          <p:nvPr userDrawn="1"/>
        </p:nvSpPr>
        <p:spPr>
          <a:xfrm>
            <a:off x="1345983" y="6634394"/>
            <a:ext cx="184731" cy="297454"/>
          </a:xfrm>
          <a:prstGeom prst="rect">
            <a:avLst/>
          </a:prstGeom>
          <a:noFill/>
        </p:spPr>
        <p:txBody>
          <a:bodyPr wrap="none" rtlCol="0">
            <a:spAutoFit/>
          </a:bodyPr>
          <a:lstStyle/>
          <a:p>
            <a:endParaRPr lang="en-US" sz="1333">
              <a:solidFill>
                <a:schemeClr val="tx2"/>
              </a:solidFill>
              <a:latin typeface="Arial"/>
              <a:cs typeface="Arial"/>
            </a:endParaRPr>
          </a:p>
        </p:txBody>
      </p:sp>
    </p:spTree>
    <p:extLst>
      <p:ext uri="{BB962C8B-B14F-4D97-AF65-F5344CB8AC3E}">
        <p14:creationId xmlns:p14="http://schemas.microsoft.com/office/powerpoint/2010/main" val="19392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_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8" y="2"/>
            <a:ext cx="5954183" cy="6358465"/>
          </a:xfrm>
          <a:solidFill>
            <a:schemeClr val="bg2">
              <a:lumMod val="60000"/>
              <a:lumOff val="40000"/>
            </a:schemeClr>
          </a:solidFill>
        </p:spPr>
        <p:txBody>
          <a:body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5342467" cy="1158240"/>
          </a:xfrm>
        </p:spPr>
        <p:txBody>
          <a:bodyPr>
            <a:noAutofit/>
          </a:bodyPr>
          <a:lstStyle>
            <a:lvl1pPr>
              <a:defRPr sz="3733" baseline="0"/>
            </a:lvl1pPr>
          </a:lstStyle>
          <a:p>
            <a:r>
              <a:rPr lang="en-US"/>
              <a:t>28pt Arial Headline</a:t>
            </a:r>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Tree>
    <p:extLst>
      <p:ext uri="{BB962C8B-B14F-4D97-AF65-F5344CB8AC3E}">
        <p14:creationId xmlns:p14="http://schemas.microsoft.com/office/powerpoint/2010/main" val="320266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_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solidFill>
                  <a:schemeClr val="bg1"/>
                </a:solidFill>
                <a:latin typeface="Arial"/>
                <a:cs typeface="Arial"/>
              </a:defRPr>
            </a:lvl1pPr>
          </a:lstStyle>
          <a:p>
            <a:fld id="{EE2556C5-CE8C-6547-B838-EA80C61A4AF7}" type="slidenum">
              <a:rPr lang="en-US" smtClean="0"/>
              <a:pPr/>
              <a:t>‹#›</a:t>
            </a:fld>
            <a:endParaRPr lang="en-US"/>
          </a:p>
        </p:txBody>
      </p:sp>
      <p:sp>
        <p:nvSpPr>
          <p:cNvPr id="7" name="Title 1"/>
          <p:cNvSpPr>
            <a:spLocks noGrp="1"/>
          </p:cNvSpPr>
          <p:nvPr>
            <p:ph type="ctrTitle" hasCustomPrompt="1"/>
          </p:nvPr>
        </p:nvSpPr>
        <p:spPr>
          <a:xfrm>
            <a:off x="584449" y="3016478"/>
            <a:ext cx="10950515" cy="1336387"/>
          </a:xfrm>
        </p:spPr>
        <p:txBody>
          <a:bodyPr lIns="0" rIns="0" anchor="b" anchorCtr="0">
            <a:noAutofit/>
          </a:bodyPr>
          <a:lstStyle>
            <a:lvl1pPr>
              <a:lnSpc>
                <a:spcPct val="100000"/>
              </a:lnSpc>
              <a:spcBef>
                <a:spcPts val="0"/>
              </a:spcBef>
              <a:defRPr sz="5333" b="0" spc="0" baseline="0">
                <a:solidFill>
                  <a:schemeClr val="bg1"/>
                </a:solidFill>
                <a:latin typeface="Arial"/>
                <a:cs typeface="Arial"/>
              </a:defRPr>
            </a:lvl1pPr>
          </a:lstStyle>
          <a:p>
            <a:r>
              <a:rPr lang="en-US">
                <a:solidFill>
                  <a:srgbClr val="003C71"/>
                </a:solidFill>
              </a:rPr>
              <a:t>40pt Arial</a:t>
            </a:r>
            <a:br>
              <a:rPr lang="en-US">
                <a:solidFill>
                  <a:srgbClr val="003C71"/>
                </a:solidFill>
              </a:rPr>
            </a:br>
            <a:r>
              <a:rPr lang="en-US">
                <a:solidFill>
                  <a:srgbClr val="003C71"/>
                </a:solidFill>
              </a:rPr>
              <a:t>White Section Break</a:t>
            </a:r>
          </a:p>
        </p:txBody>
      </p:sp>
      <p:sp>
        <p:nvSpPr>
          <p:cNvPr id="8" name="Subtitle 2"/>
          <p:cNvSpPr>
            <a:spLocks noGrp="1"/>
          </p:cNvSpPr>
          <p:nvPr>
            <p:ph type="subTitle" idx="1"/>
          </p:nvPr>
        </p:nvSpPr>
        <p:spPr>
          <a:xfrm>
            <a:off x="607484" y="4318668"/>
            <a:ext cx="8440283" cy="1233813"/>
          </a:xfrm>
        </p:spPr>
        <p:txBody>
          <a:bodyPr/>
          <a:lstStyle>
            <a:lvl1pPr>
              <a:defRPr sz="2133">
                <a:solidFill>
                  <a:srgbClr val="0071C5"/>
                </a:solidFill>
              </a:defRPr>
            </a:lvl1pPr>
          </a:lstStyle>
          <a:p>
            <a:r>
              <a:rPr lang="en-US" b="0"/>
              <a:t>16pt Arial Subhead, Date, Etc.</a:t>
            </a:r>
          </a:p>
        </p:txBody>
      </p:sp>
    </p:spTree>
    <p:extLst>
      <p:ext uri="{BB962C8B-B14F-4D97-AF65-F5344CB8AC3E}">
        <p14:creationId xmlns:p14="http://schemas.microsoft.com/office/powerpoint/2010/main" val="26507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607484" y="4318668"/>
            <a:ext cx="8440283" cy="1233813"/>
          </a:xfrm>
        </p:spPr>
        <p:txBody>
          <a:bodyPr/>
          <a:lstStyle>
            <a:lvl1pPr>
              <a:defRPr sz="2133">
                <a:solidFill>
                  <a:srgbClr val="F3D54E"/>
                </a:solidFill>
              </a:defRPr>
            </a:lvl1pPr>
          </a:lstStyle>
          <a:p>
            <a:r>
              <a:rPr lang="en-US" b="0"/>
              <a:t>16pt Arial Subhead, Date, Etc.</a:t>
            </a:r>
          </a:p>
        </p:txBody>
      </p:sp>
      <p:sp>
        <p:nvSpPr>
          <p:cNvPr id="8" name="Title 1"/>
          <p:cNvSpPr>
            <a:spLocks noGrp="1"/>
          </p:cNvSpPr>
          <p:nvPr>
            <p:ph type="ctrTitle" hasCustomPrompt="1"/>
          </p:nvPr>
        </p:nvSpPr>
        <p:spPr>
          <a:xfrm>
            <a:off x="584449" y="3016478"/>
            <a:ext cx="10950515" cy="1336387"/>
          </a:xfrm>
        </p:spPr>
        <p:txBody>
          <a:bodyPr lIns="0" rIns="0" anchor="b" anchorCtr="0">
            <a:noAutofit/>
          </a:bodyPr>
          <a:lstStyle>
            <a:lvl1pPr>
              <a:lnSpc>
                <a:spcPct val="100000"/>
              </a:lnSpc>
              <a:spcBef>
                <a:spcPts val="0"/>
              </a:spcBef>
              <a:defRPr sz="5333" b="0" spc="0" baseline="0">
                <a:solidFill>
                  <a:schemeClr val="bg1"/>
                </a:solidFill>
                <a:latin typeface="Arial"/>
                <a:cs typeface="Arial"/>
              </a:defRPr>
            </a:lvl1pPr>
          </a:lstStyle>
          <a:p>
            <a:r>
              <a:rPr lang="en-US"/>
              <a:t>40pt Arial</a:t>
            </a:r>
            <a:br>
              <a:rPr lang="en-US"/>
            </a:br>
            <a:r>
              <a:rPr lang="en-US"/>
              <a:t>Blue Section Break</a:t>
            </a:r>
          </a:p>
        </p:txBody>
      </p:sp>
      <p:sp>
        <p:nvSpPr>
          <p:cNvPr id="7" name="Rectangle 6">
            <a:extLst>
              <a:ext uri="{FF2B5EF4-FFF2-40B4-BE49-F238E27FC236}">
                <a16:creationId xmlns:a16="http://schemas.microsoft.com/office/drawing/2014/main" id="{132E3AEC-F25A-4FCF-A1E1-6B5D35BAED8B}"/>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289221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4465049"/>
            <a:ext cx="10363200" cy="1500187"/>
          </a:xfrm>
        </p:spPr>
        <p:txBody>
          <a:bodyPr anchor="t" anchorCtr="0">
            <a:noAutofit/>
          </a:bodyPr>
          <a:lstStyle>
            <a:lvl1pPr marL="0" indent="0">
              <a:buNone/>
              <a:defRPr sz="2133" b="0" baseline="0">
                <a:solidFill>
                  <a:srgbClr val="F3D54E"/>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a:t>16pt Arial Subhead</a:t>
            </a:r>
          </a:p>
        </p:txBody>
      </p:sp>
      <p:sp>
        <p:nvSpPr>
          <p:cNvPr id="5" name="Picture Placeholder 4"/>
          <p:cNvSpPr>
            <a:spLocks noGrp="1"/>
          </p:cNvSpPr>
          <p:nvPr>
            <p:ph type="pic" sz="quarter" idx="13" hasCustomPrompt="1"/>
          </p:nvPr>
        </p:nvSpPr>
        <p:spPr>
          <a:xfrm>
            <a:off x="0" y="2"/>
            <a:ext cx="12192000" cy="3432175"/>
          </a:xfrm>
          <a:solidFill>
            <a:schemeClr val="bg2">
              <a:lumMod val="60000"/>
              <a:lumOff val="40000"/>
            </a:schemeClr>
          </a:solidFill>
        </p:spPr>
        <p:txBody>
          <a:bodyPr/>
          <a:lstStyle>
            <a:lvl1pPr>
              <a:defRPr baseline="0">
                <a:solidFill>
                  <a:srgbClr val="0071C5"/>
                </a:solidFill>
              </a:defRPr>
            </a:lvl1pPr>
          </a:lstStyle>
          <a:p>
            <a:r>
              <a:rPr lang="en-US"/>
              <a:t>Insert photo here. Drag picture to placeholder or click icon to add.</a:t>
            </a:r>
          </a:p>
        </p:txBody>
      </p:sp>
      <p:sp>
        <p:nvSpPr>
          <p:cNvPr id="6" name="Rectangle 5"/>
          <p:cNvSpPr/>
          <p:nvPr userDrawn="1"/>
        </p:nvSpPr>
        <p:spPr>
          <a:xfrm>
            <a:off x="605368" y="6554395"/>
            <a:ext cx="1301638" cy="123111"/>
          </a:xfrm>
          <a:prstGeom prst="rect">
            <a:avLst/>
          </a:prstGeom>
        </p:spPr>
        <p:txBody>
          <a:bodyPr wrap="none" lIns="0" tIns="0" rIns="0" bIns="0">
            <a:spAutoFit/>
          </a:bodyPr>
          <a:lstStyle/>
          <a:p>
            <a:pPr algn="l" rtl="0"/>
            <a:r>
              <a:rPr lang="en-US" sz="800" b="0" i="0" u="none" strike="noStrike" kern="1200" baseline="0">
                <a:solidFill>
                  <a:schemeClr val="bg1"/>
                </a:solidFill>
                <a:latin typeface="Arial"/>
                <a:ea typeface="+mn-ea"/>
                <a:cs typeface="Arial"/>
              </a:rPr>
              <a:t>Datacenter Marketing Group</a:t>
            </a:r>
          </a:p>
        </p:txBody>
      </p:sp>
      <p:sp>
        <p:nvSpPr>
          <p:cNvPr id="9" name="Title 1"/>
          <p:cNvSpPr>
            <a:spLocks noGrp="1"/>
          </p:cNvSpPr>
          <p:nvPr>
            <p:ph type="ctrTitle" hasCustomPrompt="1"/>
          </p:nvPr>
        </p:nvSpPr>
        <p:spPr>
          <a:xfrm>
            <a:off x="584449" y="2715006"/>
            <a:ext cx="10950515" cy="1617028"/>
          </a:xfrm>
        </p:spPr>
        <p:txBody>
          <a:bodyPr lIns="0" rIns="0" anchor="b" anchorCtr="0">
            <a:noAutofit/>
          </a:bodyPr>
          <a:lstStyle>
            <a:lvl1pPr>
              <a:lnSpc>
                <a:spcPts val="7333"/>
              </a:lnSpc>
              <a:spcBef>
                <a:spcPts val="3200"/>
              </a:spcBef>
              <a:defRPr sz="5333" b="0" spc="0" baseline="0">
                <a:solidFill>
                  <a:srgbClr val="FFFFFF"/>
                </a:solidFill>
                <a:latin typeface="Arial"/>
                <a:cs typeface="Arial"/>
              </a:defRPr>
            </a:lvl1pPr>
          </a:lstStyle>
          <a:p>
            <a:r>
              <a:rPr lang="en-US"/>
              <a:t>40pt Arial Blue Section Break</a:t>
            </a:r>
          </a:p>
        </p:txBody>
      </p:sp>
    </p:spTree>
    <p:extLst>
      <p:ext uri="{BB962C8B-B14F-4D97-AF65-F5344CB8AC3E}">
        <p14:creationId xmlns:p14="http://schemas.microsoft.com/office/powerpoint/2010/main" val="28116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F4C4F3-9C99-4DF5-B952-7DA13F4DBC42}"/>
              </a:ext>
            </a:extLst>
          </p:cNvPr>
          <p:cNvSpPr/>
          <p:nvPr userDrawn="1"/>
        </p:nvSpPr>
        <p:spPr>
          <a:xfrm>
            <a:off x="0" y="0"/>
            <a:ext cx="12192000" cy="6858000"/>
          </a:xfrm>
          <a:prstGeom prst="rect">
            <a:avLst/>
          </a:prstGeom>
          <a:solidFill>
            <a:schemeClr val="tx1">
              <a:alpha val="4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err="1"/>
          </a:p>
        </p:txBody>
      </p:sp>
      <p:sp>
        <p:nvSpPr>
          <p:cNvPr id="2" name="Footer Placeholder 1">
            <a:extLst>
              <a:ext uri="{FF2B5EF4-FFF2-40B4-BE49-F238E27FC236}">
                <a16:creationId xmlns:a16="http://schemas.microsoft.com/office/drawing/2014/main" id="{752FF353-B7D5-4565-A162-A1B12598B793}"/>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52600581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#59971</a:t>
            </a:r>
          </a:p>
        </p:txBody>
      </p:sp>
      <p:sp>
        <p:nvSpPr>
          <p:cNvPr id="4" name="Slide Number Placeholder 3"/>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Tree>
    <p:extLst>
      <p:ext uri="{BB962C8B-B14F-4D97-AF65-F5344CB8AC3E}">
        <p14:creationId xmlns:p14="http://schemas.microsoft.com/office/powerpoint/2010/main" val="20812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4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296525"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4" y="3182315"/>
            <a:ext cx="10296525"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pic>
        <p:nvPicPr>
          <p:cNvPr id="3" name="Graphic 2">
            <a:extLst>
              <a:ext uri="{FF2B5EF4-FFF2-40B4-BE49-F238E27FC236}">
                <a16:creationId xmlns:a16="http://schemas.microsoft.com/office/drawing/2014/main" id="{49D6D572-560D-475B-8EE2-51453B5274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87725" y="383586"/>
            <a:ext cx="685800" cy="600075"/>
          </a:xfrm>
          <a:prstGeom prst="rect">
            <a:avLst/>
          </a:prstGeom>
        </p:spPr>
      </p:pic>
      <p:pic>
        <p:nvPicPr>
          <p:cNvPr id="5" name="Picture 4" descr="Logo&#10;&#10;Description automatically generated">
            <a:extLst>
              <a:ext uri="{FF2B5EF4-FFF2-40B4-BE49-F238E27FC236}">
                <a16:creationId xmlns:a16="http://schemas.microsoft.com/office/drawing/2014/main" id="{E44DC8E1-BD1A-4D61-97A8-A961DD1FC04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468406" y="5998195"/>
            <a:ext cx="1051560" cy="426582"/>
          </a:xfrm>
          <a:prstGeom prst="rect">
            <a:avLst/>
          </a:prstGeom>
        </p:spPr>
      </p:pic>
    </p:spTree>
    <p:extLst>
      <p:ext uri="{BB962C8B-B14F-4D97-AF65-F5344CB8AC3E}">
        <p14:creationId xmlns:p14="http://schemas.microsoft.com/office/powerpoint/2010/main" val="349292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4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878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3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417136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600">
                <a:solidFill>
                  <a:schemeClr val="bg2"/>
                </a:solidFill>
              </a:defRPr>
            </a:lvl1pPr>
          </a:lstStyle>
          <a:p>
            <a:r>
              <a:rPr lang="en-US"/>
              <a:t>40pt Intel Clear Light Text Goes Here</a:t>
            </a:r>
          </a:p>
        </p:txBody>
      </p:sp>
    </p:spTree>
    <p:extLst>
      <p:ext uri="{BB962C8B-B14F-4D97-AF65-F5344CB8AC3E}">
        <p14:creationId xmlns:p14="http://schemas.microsoft.com/office/powerpoint/2010/main" val="130390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95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3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5077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3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0680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4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B086BC4-4317-462D-8229-F24E8D5F5D41}"/>
              </a:ext>
            </a:extLst>
          </p:cNvPr>
          <p:cNvSpPr>
            <a:spLocks noGrp="1"/>
          </p:cNvSpPr>
          <p:nvPr>
            <p:ph type="ftr" sz="quarter" idx="29"/>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50067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5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60F35A6-63EE-4D68-8540-2F92E3D46D7F}"/>
              </a:ext>
            </a:extLst>
          </p:cNvPr>
          <p:cNvSpPr>
            <a:spLocks noGrp="1"/>
          </p:cNvSpPr>
          <p:nvPr>
            <p:ph type="ftr" sz="quarter" idx="28"/>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28277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31A9D7-E5D6-4A0E-B85C-72C328BEA3D3}"/>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58964712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lvl1pPr>
          </a:lstStyle>
          <a:p>
            <a:pPr lvl="0"/>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99EAE05F-3B23-4B57-A6E6-1686C31257C7}"/>
              </a:ext>
            </a:extLst>
          </p:cNvPr>
          <p:cNvSpPr>
            <a:spLocks noGrp="1"/>
          </p:cNvSpPr>
          <p:nvPr>
            <p:ph type="ftr" sz="quarter" idx="33"/>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671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3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4B09F2CE-49B5-4B8F-BE5B-D8E3D035F9B4}"/>
              </a:ext>
            </a:extLst>
          </p:cNvPr>
          <p:cNvSpPr>
            <a:spLocks noGrp="1"/>
          </p:cNvSpPr>
          <p:nvPr>
            <p:ph type="ftr" sz="quarter" idx="33"/>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78307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3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6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15433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3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lvl1pPr>
          </a:lstStyle>
          <a:p>
            <a:pPr lvl="0"/>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8027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6_Chart Example">
    <p:bg>
      <p:bgPr>
        <a:solidFill>
          <a:schemeClr val="accent1"/>
        </a:solidFill>
        <a:effectLst/>
      </p:bgPr>
    </p:bg>
    <p:spTree>
      <p:nvGrpSpPr>
        <p:cNvPr id="1" name=""/>
        <p:cNvGrpSpPr/>
        <p:nvPr/>
      </p:nvGrpSpPr>
      <p:grpSpPr>
        <a:xfrm>
          <a:off x="0" y="0"/>
          <a:ext cx="0" cy="0"/>
          <a:chOff x="0" y="0"/>
          <a:chExt cx="0" cy="0"/>
        </a:xfrm>
      </p:grpSpPr>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36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sp>
        <p:nvSpPr>
          <p:cNvPr id="13" name="Rectangle 12" hidden="1">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8" name="Group 17">
            <a:extLst>
              <a:ext uri="{FF2B5EF4-FFF2-40B4-BE49-F238E27FC236}">
                <a16:creationId xmlns:a16="http://schemas.microsoft.com/office/drawing/2014/main" id="{F4D1DEA7-5CBB-463B-B780-A202F66CDAC4}"/>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9" name="Freeform: Shape 18">
              <a:extLst>
                <a:ext uri="{FF2B5EF4-FFF2-40B4-BE49-F238E27FC236}">
                  <a16:creationId xmlns:a16="http://schemas.microsoft.com/office/drawing/2014/main" id="{AFB9F8F8-F5E9-43D9-9C2F-BFD9EECDB00C}"/>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08ED6D1-81F4-4F49-8868-E5001CD4863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DB052B3-6925-4D7E-BED6-99164BE4D63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6FB555-502D-4E7C-8D1C-71EE5357C2B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BADB72C5-65F8-4C84-8D50-81C15680D0FA}"/>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53635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3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4CD87238-2E6F-4A37-AA3B-9982ED316382}"/>
              </a:ext>
            </a:extLst>
          </p:cNvPr>
          <p:cNvSpPr>
            <a:spLocks noGrp="1"/>
          </p:cNvSpPr>
          <p:nvPr>
            <p:ph type="ftr" sz="quarter" idx="3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07474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3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4" name="Rectangle 13" hidden="1">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57B3A2D4-A5E5-4636-B0F5-FF9381E9D6B6}"/>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8" name="Freeform: Shape 17">
              <a:extLst>
                <a:ext uri="{FF2B5EF4-FFF2-40B4-BE49-F238E27FC236}">
                  <a16:creationId xmlns:a16="http://schemas.microsoft.com/office/drawing/2014/main" id="{463C6AFC-B5F3-4D3D-A524-21B1D080CDA5}"/>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FF6B1FF-A85D-40BA-9D37-F16BCF9C86B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955BE0B-3FCE-40D6-BAB5-D4994723B87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ABB89CA-FAD5-4E77-A8DF-B5C2EA2C2E65}"/>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10B1C10F-7515-40ED-B03B-FE26FC2365C8}"/>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53624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3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Rectangle 15" hidden="1">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grpSp>
        <p:nvGrpSpPr>
          <p:cNvPr id="18" name="Group 17">
            <a:extLst>
              <a:ext uri="{FF2B5EF4-FFF2-40B4-BE49-F238E27FC236}">
                <a16:creationId xmlns:a16="http://schemas.microsoft.com/office/drawing/2014/main" id="{87472890-226C-4B4F-BCFE-F5A9ECB98A20}"/>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9" name="Freeform: Shape 18">
              <a:extLst>
                <a:ext uri="{FF2B5EF4-FFF2-40B4-BE49-F238E27FC236}">
                  <a16:creationId xmlns:a16="http://schemas.microsoft.com/office/drawing/2014/main" id="{4876D4E6-94A3-410D-B025-F6C4D7FB778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23EA48E-A645-4F4B-AF6C-07AEE25CF6C4}"/>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A965E07-06B2-4D30-873C-DC1B77F53AC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730B440-8B98-4F46-9D0E-B742B8ADDE5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40B8FCE8-11CC-42C3-8113-2B5A7AE3A7F6}"/>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51714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hidden="1">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5" name="Group 14">
            <a:extLst>
              <a:ext uri="{FF2B5EF4-FFF2-40B4-BE49-F238E27FC236}">
                <a16:creationId xmlns:a16="http://schemas.microsoft.com/office/drawing/2014/main" id="{6457AEDF-6856-4269-9EC6-7A7968DBF368}"/>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6" name="Freeform: Shape 15">
              <a:extLst>
                <a:ext uri="{FF2B5EF4-FFF2-40B4-BE49-F238E27FC236}">
                  <a16:creationId xmlns:a16="http://schemas.microsoft.com/office/drawing/2014/main" id="{4621E301-4C45-4212-8410-80C586FA4707}"/>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BAC977-FDDE-428B-836E-790ABAE36A80}"/>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5D9BAC-5B21-4F06-824A-96641D1AFF4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5257B4B-5C83-490A-817E-4F9803487EAA}"/>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3C01BD1-EB3A-417F-A286-C615B04BD9B1}"/>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0880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hidden="1">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6" name="Group 15">
            <a:extLst>
              <a:ext uri="{FF2B5EF4-FFF2-40B4-BE49-F238E27FC236}">
                <a16:creationId xmlns:a16="http://schemas.microsoft.com/office/drawing/2014/main" id="{566A58F2-33C2-4C92-AACC-A816820EDFE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7" name="Freeform: Shape 16">
              <a:extLst>
                <a:ext uri="{FF2B5EF4-FFF2-40B4-BE49-F238E27FC236}">
                  <a16:creationId xmlns:a16="http://schemas.microsoft.com/office/drawing/2014/main" id="{AF4CBECD-3722-4C55-BF5C-D8D75E13C22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050CADB-7E8B-448B-9714-0B0F7CA2E58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57D0792-D0AD-4066-8DB9-FD1422C601FC}"/>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22950AE-27C5-43B6-B6D5-268C86DC81BB}"/>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A9AE54A-122D-44D2-A153-6803BBE24768}"/>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6341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Ligh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4419F7-508F-47B0-A6DA-81AB5C95DADC}"/>
              </a:ext>
            </a:extLst>
          </p:cNvPr>
          <p:cNvSpPr>
            <a:spLocks noGrp="1"/>
          </p:cNvSpPr>
          <p:nvPr>
            <p:ph type="sldNum" sz="quarter" idx="11"/>
          </p:nvPr>
        </p:nvSpPr>
        <p:spPr/>
        <p:txBody>
          <a:bodyPr/>
          <a:lstStyle/>
          <a:p>
            <a:fld id="{788CD7D6-7925-4A81-B2EA-4B0101682B5F}" type="slidenum">
              <a:rPr lang="en-US" smtClean="0"/>
              <a:pPr/>
              <a:t>‹#›</a:t>
            </a:fld>
            <a:endParaRPr lang="en-US"/>
          </a:p>
        </p:txBody>
      </p:sp>
      <p:sp>
        <p:nvSpPr>
          <p:cNvPr id="2" name="Footer Placeholder 1">
            <a:extLst>
              <a:ext uri="{FF2B5EF4-FFF2-40B4-BE49-F238E27FC236}">
                <a16:creationId xmlns:a16="http://schemas.microsoft.com/office/drawing/2014/main" id="{72867E21-0FDC-48C2-B2A8-303896E162F1}"/>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10612880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hidden="1">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5" name="Group 14">
            <a:extLst>
              <a:ext uri="{FF2B5EF4-FFF2-40B4-BE49-F238E27FC236}">
                <a16:creationId xmlns:a16="http://schemas.microsoft.com/office/drawing/2014/main" id="{2ECB8B10-F57B-4113-9669-9C1E5B1FC1C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22" name="Freeform: Shape 21">
              <a:extLst>
                <a:ext uri="{FF2B5EF4-FFF2-40B4-BE49-F238E27FC236}">
                  <a16:creationId xmlns:a16="http://schemas.microsoft.com/office/drawing/2014/main" id="{DEE085F1-94F1-477E-A9FC-F362A26BE75D}"/>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FCE1475-4C00-4467-B640-321DBB7A1DE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AACBD60-462D-4A31-B211-1DA1D7E34FC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FB6446-42C7-4E2B-BB1A-4ADC690ACF48}"/>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5640B20-B5A7-489A-90D6-456DA73E1024}"/>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62021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3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6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
        <p:nvSpPr>
          <p:cNvPr id="2" name="Footer Placeholder 1">
            <a:extLst>
              <a:ext uri="{FF2B5EF4-FFF2-40B4-BE49-F238E27FC236}">
                <a16:creationId xmlns:a16="http://schemas.microsoft.com/office/drawing/2014/main" id="{00F05745-F7F7-4FE9-94DF-5AFE22EEAFF2}"/>
              </a:ext>
            </a:extLst>
          </p:cNvPr>
          <p:cNvSpPr>
            <a:spLocks noGrp="1"/>
          </p:cNvSpPr>
          <p:nvPr>
            <p:ph type="ftr" sz="quarter" idx="3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324572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24" name="Rectangle 23" hidden="1">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5" name="Group 14">
            <a:extLst>
              <a:ext uri="{FF2B5EF4-FFF2-40B4-BE49-F238E27FC236}">
                <a16:creationId xmlns:a16="http://schemas.microsoft.com/office/drawing/2014/main" id="{CC8AF0A8-68D0-4B24-9FF3-213DA9B2E524}"/>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6" name="Freeform: Shape 15">
              <a:extLst>
                <a:ext uri="{FF2B5EF4-FFF2-40B4-BE49-F238E27FC236}">
                  <a16:creationId xmlns:a16="http://schemas.microsoft.com/office/drawing/2014/main" id="{A27A81A7-930D-444C-9316-C7F936025D4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2340AD8-B1C0-4811-85E0-6E8D56757CF7}"/>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B52714-7965-4171-8B3A-B2C2898DCB1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E45FDF5-10AB-46EC-89B3-5C8819DA5B7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327D1CFB-D0EF-4EFB-8B3F-3FC5D5018C4E}"/>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08108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24" name="Rectangle 23" hidden="1">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1" name="Group 10">
            <a:extLst>
              <a:ext uri="{FF2B5EF4-FFF2-40B4-BE49-F238E27FC236}">
                <a16:creationId xmlns:a16="http://schemas.microsoft.com/office/drawing/2014/main" id="{A5D923F9-CCEE-487C-AED3-D9A357A65461}"/>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3" name="Freeform: Shape 12">
              <a:extLst>
                <a:ext uri="{FF2B5EF4-FFF2-40B4-BE49-F238E27FC236}">
                  <a16:creationId xmlns:a16="http://schemas.microsoft.com/office/drawing/2014/main" id="{A887E753-93C2-4433-BE25-9EF8A32ACB85}"/>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AD48A96-6F9E-4234-802A-2D32863A698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4076EFD-A3C5-498E-9A6D-A33BA9781AB7}"/>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408149B-41BE-40DE-9B8C-911451272DAB}"/>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5E1A158D-5535-4E49-8B3D-2C613BD91251}"/>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58631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3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067482692"/>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Footer Placeholder 1">
            <a:extLst>
              <a:ext uri="{FF2B5EF4-FFF2-40B4-BE49-F238E27FC236}">
                <a16:creationId xmlns:a16="http://schemas.microsoft.com/office/drawing/2014/main" id="{D3641559-43FA-42F8-AC13-271E25775E2F}"/>
              </a:ext>
            </a:extLst>
          </p:cNvPr>
          <p:cNvSpPr>
            <a:spLocks noGrp="1"/>
          </p:cNvSpPr>
          <p:nvPr>
            <p:ph type="ftr" sz="quarter" idx="1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370374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3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9" name="Rectangle 8" hidden="1">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grpSp>
        <p:nvGrpSpPr>
          <p:cNvPr id="11" name="Group 10">
            <a:extLst>
              <a:ext uri="{FF2B5EF4-FFF2-40B4-BE49-F238E27FC236}">
                <a16:creationId xmlns:a16="http://schemas.microsoft.com/office/drawing/2014/main" id="{1376B0A8-4EB4-4CCE-B9B1-45A83AE6876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2" name="Freeform: Shape 11">
              <a:extLst>
                <a:ext uri="{FF2B5EF4-FFF2-40B4-BE49-F238E27FC236}">
                  <a16:creationId xmlns:a16="http://schemas.microsoft.com/office/drawing/2014/main" id="{457D4E85-C4C2-4A4A-8CBE-EDE78DE2E19D}"/>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CEF975-8D46-4CD1-8261-95800AC695AC}"/>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E0C25BC-1DBB-4799-9370-970471D4F436}"/>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18745DA-5E32-4C40-B832-3E218EF8E75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27AC769C-B9D7-4EB7-BA29-D246957E8B98}"/>
              </a:ext>
            </a:extLst>
          </p:cNvPr>
          <p:cNvSpPr>
            <a:spLocks noGrp="1"/>
          </p:cNvSpPr>
          <p:nvPr>
            <p:ph type="ftr" sz="quarter" idx="1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59003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3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9" name="Rectangle 8" hidden="1">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grpSp>
        <p:nvGrpSpPr>
          <p:cNvPr id="11" name="Group 10">
            <a:extLst>
              <a:ext uri="{FF2B5EF4-FFF2-40B4-BE49-F238E27FC236}">
                <a16:creationId xmlns:a16="http://schemas.microsoft.com/office/drawing/2014/main" id="{3449FBC7-9CE0-406D-ACF0-FD5E956963D1}"/>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2" name="Freeform: Shape 11">
              <a:extLst>
                <a:ext uri="{FF2B5EF4-FFF2-40B4-BE49-F238E27FC236}">
                  <a16:creationId xmlns:a16="http://schemas.microsoft.com/office/drawing/2014/main" id="{9B9DDDA4-E765-4CFB-9728-5C228E998A5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5EB101B-794B-4C31-B6F0-4B3C8D9F52FA}"/>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C7AA802-810A-44B8-8827-FA479119FBF6}"/>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A6C94BD-3EF0-4BDC-9F71-C7509DF3B6D3}"/>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796CFC5-C3CB-4110-B8F9-0FB33BB5446E}"/>
              </a:ext>
            </a:extLst>
          </p:cNvPr>
          <p:cNvSpPr>
            <a:spLocks noGrp="1"/>
          </p:cNvSpPr>
          <p:nvPr>
            <p:ph type="ftr" sz="quarter" idx="1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09317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8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133">
                <a:solidFill>
                  <a:schemeClr val="tx2"/>
                </a:solidFill>
              </a:defRPr>
            </a:lvl3pPr>
            <a:lvl4pPr>
              <a:defRPr sz="1867">
                <a:solidFill>
                  <a:schemeClr val="tx2"/>
                </a:solidFill>
              </a:defRPr>
            </a:lvl4pPr>
            <a:lvl5pPr>
              <a:defRPr sz="1600">
                <a:solidFill>
                  <a:schemeClr val="tx2"/>
                </a:solidFill>
              </a:defRPr>
            </a:lvl5pPr>
          </a:lstStyle>
          <a:p>
            <a:pPr lvl="0"/>
            <a:r>
              <a:rPr lang="en-US"/>
              <a:t>18pt Intel Clear body text</a:t>
            </a:r>
          </a:p>
          <a:p>
            <a:pPr lvl="1"/>
            <a:r>
              <a:rPr lang="en-US"/>
              <a:t>18pt Intel Clear bullet one</a:t>
            </a:r>
          </a:p>
          <a:p>
            <a:pPr lvl="2"/>
            <a:r>
              <a:rPr lang="en-US"/>
              <a:t>16pt Intel Clear sub-bullet</a:t>
            </a:r>
          </a:p>
          <a:p>
            <a:pPr lvl="3"/>
            <a:r>
              <a:rPr lang="en-US"/>
              <a:t>14pt Intel Clear fourth level</a:t>
            </a:r>
          </a:p>
          <a:p>
            <a:pPr lvl="4"/>
            <a:r>
              <a:rPr lang="en-US"/>
              <a:t>12pt Intel Clear fifth level</a:t>
            </a:r>
          </a:p>
        </p:txBody>
      </p:sp>
      <p:sp>
        <p:nvSpPr>
          <p:cNvPr id="2" name="Title 1">
            <a:extLst>
              <a:ext uri="{FF2B5EF4-FFF2-40B4-BE49-F238E27FC236}">
                <a16:creationId xmlns:a16="http://schemas.microsoft.com/office/drawing/2014/main" id="{6104E660-D83B-418C-AD65-3746FAC75A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610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527A-2C32-4EC1-AD2D-A43C532CFD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391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5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207617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 Lights">
    <p:spTree>
      <p:nvGrpSpPr>
        <p:cNvPr id="1" name=""/>
        <p:cNvGrpSpPr/>
        <p:nvPr/>
      </p:nvGrpSpPr>
      <p:grpSpPr>
        <a:xfrm>
          <a:off x="0" y="0"/>
          <a:ext cx="0" cy="0"/>
          <a:chOff x="0" y="0"/>
          <a:chExt cx="0" cy="0"/>
        </a:xfrm>
      </p:grpSpPr>
      <p:pic>
        <p:nvPicPr>
          <p:cNvPr id="5" name="Picture 4" descr="A picture containing scene, outdoor object, star, web&#10;&#10;Description automatically generated">
            <a:extLst>
              <a:ext uri="{FF2B5EF4-FFF2-40B4-BE49-F238E27FC236}">
                <a16:creationId xmlns:a16="http://schemas.microsoft.com/office/drawing/2014/main" id="{53E0F5C9-9976-409D-A6F9-CA85DA8DEB4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flipH="1">
            <a:off x="-4701" y="-1"/>
            <a:ext cx="12263376" cy="6864843"/>
          </a:xfrm>
          <a:prstGeom prst="rect">
            <a:avLst/>
          </a:prstGeom>
        </p:spPr>
      </p:pic>
      <p:sp>
        <p:nvSpPr>
          <p:cNvPr id="2" name="Footer Placeholder 1">
            <a:extLst>
              <a:ext uri="{FF2B5EF4-FFF2-40B4-BE49-F238E27FC236}">
                <a16:creationId xmlns:a16="http://schemas.microsoft.com/office/drawing/2014/main" id="{4F6318D0-9751-468C-B064-62542A8B3956}"/>
              </a:ext>
            </a:extLst>
          </p:cNvPr>
          <p:cNvSpPr>
            <a:spLocks noGrp="1"/>
          </p:cNvSpPr>
          <p:nvPr>
            <p:ph type="ftr" sz="quarter" idx="12"/>
          </p:nvPr>
        </p:nvSpPr>
        <p:spPr/>
        <p:txBody>
          <a:bodyPr/>
          <a:lstStyle/>
          <a:p>
            <a:r>
              <a:rPr lang="en-US"/>
              <a:t>Intel Confidential-Internal Only</a:t>
            </a:r>
          </a:p>
        </p:txBody>
      </p:sp>
      <p:sp>
        <p:nvSpPr>
          <p:cNvPr id="8" name="Slide Number Placeholder 3">
            <a:extLst>
              <a:ext uri="{FF2B5EF4-FFF2-40B4-BE49-F238E27FC236}">
                <a16:creationId xmlns:a16="http://schemas.microsoft.com/office/drawing/2014/main" id="{03592B6A-FBC3-4DEA-8AE9-C450C4FC4CF4}"/>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pic>
        <p:nvPicPr>
          <p:cNvPr id="9" name="Picture 8" descr="Logo&#10;&#10;Description automatically generated">
            <a:extLst>
              <a:ext uri="{FF2B5EF4-FFF2-40B4-BE49-F238E27FC236}">
                <a16:creationId xmlns:a16="http://schemas.microsoft.com/office/drawing/2014/main" id="{491C7EAA-5873-4B74-985B-BE5D099075A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97719" y="6499846"/>
            <a:ext cx="712616" cy="265568"/>
          </a:xfrm>
          <a:prstGeom prst="rect">
            <a:avLst/>
          </a:prstGeom>
        </p:spPr>
      </p:pic>
    </p:spTree>
    <p:extLst>
      <p:ext uri="{BB962C8B-B14F-4D97-AF65-F5344CB8AC3E}">
        <p14:creationId xmlns:p14="http://schemas.microsoft.com/office/powerpoint/2010/main" val="200134038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5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103371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4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513" y="5992753"/>
            <a:ext cx="1031758" cy="384723"/>
          </a:xfrm>
          <a:prstGeom prst="rect">
            <a:avLst/>
          </a:prstGeom>
        </p:spPr>
      </p:pic>
    </p:spTree>
    <p:custDataLst>
      <p:tags r:id="rId1"/>
    </p:custDataLst>
    <p:extLst>
      <p:ext uri="{BB962C8B-B14F-4D97-AF65-F5344CB8AC3E}">
        <p14:creationId xmlns:p14="http://schemas.microsoft.com/office/powerpoint/2010/main" val="195597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custDataLst>
      <p:tags r:id="rId1"/>
    </p:custDataLst>
    <p:extLst>
      <p:ext uri="{BB962C8B-B14F-4D97-AF65-F5344CB8AC3E}">
        <p14:creationId xmlns:p14="http://schemas.microsoft.com/office/powerpoint/2010/main" val="246964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9484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4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18535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88305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6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740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4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55272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4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05680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4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custDataLst>
      <p:tags r:id="rId1"/>
    </p:custDataLst>
    <p:extLst>
      <p:ext uri="{BB962C8B-B14F-4D97-AF65-F5344CB8AC3E}">
        <p14:creationId xmlns:p14="http://schemas.microsoft.com/office/powerpoint/2010/main" val="11449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83B2-CECC-4CC8-9FCA-BC3D5E07AA0B}"/>
              </a:ext>
            </a:extLst>
          </p:cNvPr>
          <p:cNvSpPr>
            <a:spLocks noGrp="1"/>
          </p:cNvSpPr>
          <p:nvPr>
            <p:ph type="title"/>
          </p:nvPr>
        </p:nvSpPr>
        <p:spPr>
          <a:xfrm>
            <a:off x="831850" y="1397000"/>
            <a:ext cx="7702550" cy="2555875"/>
          </a:xfrm>
        </p:spPr>
        <p:txBody>
          <a:bodyPr anchor="b">
            <a:normAutofit/>
          </a:bodyPr>
          <a:lstStyle>
            <a:lvl1pPr algn="l">
              <a:defRPr sz="7200">
                <a:latin typeface="IntelOne Display Medium" panose="020B07030202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3940439-1F73-47A1-B4FE-5B376C598C5C}"/>
              </a:ext>
            </a:extLst>
          </p:cNvPr>
          <p:cNvSpPr>
            <a:spLocks noGrp="1"/>
          </p:cNvSpPr>
          <p:nvPr>
            <p:ph type="body" idx="1"/>
          </p:nvPr>
        </p:nvSpPr>
        <p:spPr>
          <a:xfrm>
            <a:off x="831850" y="4003896"/>
            <a:ext cx="7702550" cy="1344074"/>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9527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Custom Layout">
    <p:bg>
      <p:bgPr>
        <a:solidFill>
          <a:schemeClr val="tx1"/>
        </a:solidFill>
        <a:effectLst/>
      </p:bgPr>
    </p:bg>
    <p:spTree>
      <p:nvGrpSpPr>
        <p:cNvPr id="1" name=""/>
        <p:cNvGrpSpPr/>
        <p:nvPr/>
      </p:nvGrpSpPr>
      <p:grpSpPr>
        <a:xfrm>
          <a:off x="0" y="0"/>
          <a:ext cx="0" cy="0"/>
          <a:chOff x="0" y="0"/>
          <a:chExt cx="0" cy="0"/>
        </a:xfrm>
      </p:grpSpPr>
      <p:sp>
        <p:nvSpPr>
          <p:cNvPr id="6" name="Title Placeholder 45">
            <a:extLst>
              <a:ext uri="{FF2B5EF4-FFF2-40B4-BE49-F238E27FC236}">
                <a16:creationId xmlns:a16="http://schemas.microsoft.com/office/drawing/2014/main" id="{7AAA4A76-A9E9-384A-B5B6-39406124168D}"/>
              </a:ext>
            </a:extLst>
          </p:cNvPr>
          <p:cNvSpPr>
            <a:spLocks noGrp="1"/>
          </p:cNvSpPr>
          <p:nvPr>
            <p:ph type="title"/>
          </p:nvPr>
        </p:nvSpPr>
        <p:spPr>
          <a:xfrm>
            <a:off x="405291" y="681942"/>
            <a:ext cx="10515600" cy="52114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8" name="Slide Number Placeholder 3">
            <a:extLst>
              <a:ext uri="{FF2B5EF4-FFF2-40B4-BE49-F238E27FC236}">
                <a16:creationId xmlns:a16="http://schemas.microsoft.com/office/drawing/2014/main" id="{C8775C01-9152-4F7D-94F6-B5908158F5F1}"/>
              </a:ext>
            </a:extLst>
          </p:cNvPr>
          <p:cNvSpPr>
            <a:spLocks noGrp="1"/>
          </p:cNvSpPr>
          <p:nvPr>
            <p:ph type="sldNum" sz="quarter" idx="11"/>
          </p:nvPr>
        </p:nvSpPr>
        <p:spPr>
          <a:xfrm>
            <a:off x="0" y="6675532"/>
            <a:ext cx="353568" cy="176729"/>
          </a:xfrm>
        </p:spPr>
        <p:txBody>
          <a:bodyPr/>
          <a:lstStyle>
            <a:lvl1pPr algn="l">
              <a:defRPr/>
            </a:lvl1pPr>
          </a:lstStyle>
          <a:p>
            <a:fld id="{788CD7D6-7925-4A81-B2EA-4B0101682B5F}" type="slidenum">
              <a:rPr lang="en-US" smtClean="0"/>
              <a:pPr/>
              <a:t>‹#›</a:t>
            </a:fld>
            <a:endParaRPr lang="en-US"/>
          </a:p>
        </p:txBody>
      </p:sp>
      <p:sp>
        <p:nvSpPr>
          <p:cNvPr id="4" name="Footer Placeholder 2">
            <a:extLst>
              <a:ext uri="{FF2B5EF4-FFF2-40B4-BE49-F238E27FC236}">
                <a16:creationId xmlns:a16="http://schemas.microsoft.com/office/drawing/2014/main" id="{D7E1F460-DF3A-4C7A-A5AA-5A64AA46410C}"/>
              </a:ext>
            </a:extLst>
          </p:cNvPr>
          <p:cNvSpPr>
            <a:spLocks noGrp="1"/>
          </p:cNvSpPr>
          <p:nvPr>
            <p:ph type="ftr" sz="quarter" idx="12"/>
          </p:nvPr>
        </p:nvSpPr>
        <p:spPr>
          <a:xfrm>
            <a:off x="1996825" y="6653146"/>
            <a:ext cx="8198350" cy="176729"/>
          </a:xfrm>
        </p:spPr>
        <p:txBody>
          <a:bodyPr/>
          <a:lstStyle/>
          <a:p>
            <a:r>
              <a:rPr lang="en-US"/>
              <a:t>Intel Confidential-Internal Only</a:t>
            </a:r>
          </a:p>
        </p:txBody>
      </p:sp>
    </p:spTree>
    <p:extLst>
      <p:ext uri="{BB962C8B-B14F-4D97-AF65-F5344CB8AC3E}">
        <p14:creationId xmlns:p14="http://schemas.microsoft.com/office/powerpoint/2010/main" val="160779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16762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9" name="Rectangle 8">
            <a:extLst>
              <a:ext uri="{FF2B5EF4-FFF2-40B4-BE49-F238E27FC236}">
                <a16:creationId xmlns:a16="http://schemas.microsoft.com/office/drawing/2014/main" id="{1044D1EA-AB71-483D-A38D-B3B7B73FDE89}"/>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6BF3B183-64CC-4B66-856D-40373337AF18}"/>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45406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 Sub &amp; Content 2">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501" y="2139953"/>
            <a:ext cx="11010900" cy="409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2EBDBCA7-2C63-493A-A58C-D158E3304A60}"/>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CB958B0C-7E1E-42D9-BA94-CF95319AC75D}"/>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9D0930BE-2EF7-4A27-B574-CC7F56E23EEF}"/>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291110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tle, Sub &amp; 2 Content Columns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3" name="Content Placeholder 2">
            <a:extLst>
              <a:ext uri="{FF2B5EF4-FFF2-40B4-BE49-F238E27FC236}">
                <a16:creationId xmlns:a16="http://schemas.microsoft.com/office/drawing/2014/main" id="{72F33857-7180-4ED3-9FC7-EB424BBBE9C3}"/>
              </a:ext>
            </a:extLst>
          </p:cNvPr>
          <p:cNvSpPr>
            <a:spLocks noGrp="1"/>
          </p:cNvSpPr>
          <p:nvPr>
            <p:ph sz="quarter" idx="27"/>
          </p:nvPr>
        </p:nvSpPr>
        <p:spPr>
          <a:xfrm>
            <a:off x="571500" y="2139952"/>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FED0071-C45C-4C2F-B01D-42D95C2A5FB3}"/>
              </a:ext>
            </a:extLst>
          </p:cNvPr>
          <p:cNvSpPr>
            <a:spLocks noGrp="1"/>
          </p:cNvSpPr>
          <p:nvPr>
            <p:ph sz="quarter" idx="28"/>
          </p:nvPr>
        </p:nvSpPr>
        <p:spPr>
          <a:xfrm>
            <a:off x="6289113" y="2139952"/>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13C756FD-D367-4604-947F-678A59EDCA72}"/>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8AFAB4E-A299-44C8-AACE-69AB51C1E618}"/>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D4F3A26-C068-4B72-A83B-34EFCA4E47A5}"/>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290551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a:t>Click to edit Master title style</a:t>
            </a:r>
          </a:p>
        </p:txBody>
      </p:sp>
    </p:spTree>
    <p:extLst>
      <p:ext uri="{BB962C8B-B14F-4D97-AF65-F5344CB8AC3E}">
        <p14:creationId xmlns:p14="http://schemas.microsoft.com/office/powerpoint/2010/main" val="3457962637"/>
      </p:ext>
    </p:extLst>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75126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grpSp>
        <p:nvGrpSpPr>
          <p:cNvPr id="13" name="Group 12">
            <a:extLst>
              <a:ext uri="{FF2B5EF4-FFF2-40B4-BE49-F238E27FC236}">
                <a16:creationId xmlns:a16="http://schemas.microsoft.com/office/drawing/2014/main" id="{77538DC6-5A10-44DE-BF8C-5185BC4F6B4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96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Title Only_Whit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985E18D1-9EC6-BEC7-331A-44C8433AE0B9}"/>
              </a:ext>
            </a:extLst>
          </p:cNvPr>
          <p:cNvSpPr txBox="1">
            <a:spLocks noGrp="1"/>
          </p:cNvSpPr>
          <p:nvPr>
            <p:ph type="title" hasCustomPrompt="1"/>
          </p:nvPr>
        </p:nvSpPr>
        <p:spPr>
          <a:xfrm>
            <a:off x="592916" y="571500"/>
            <a:ext cx="1097280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r>
              <a:rPr lang="en-US"/>
              <a:t>40pt </a:t>
            </a:r>
            <a:r>
              <a:rPr lang="en-US" err="1"/>
              <a:t>IntelOne</a:t>
            </a:r>
            <a:r>
              <a:rPr lang="en-US"/>
              <a:t> Display Light Text Goes Here</a:t>
            </a:r>
          </a:p>
        </p:txBody>
      </p:sp>
    </p:spTree>
    <p:extLst>
      <p:ext uri="{BB962C8B-B14F-4D97-AF65-F5344CB8AC3E}">
        <p14:creationId xmlns:p14="http://schemas.microsoft.com/office/powerpoint/2010/main" val="368421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2958" y="944163"/>
            <a:ext cx="9106086" cy="627700"/>
          </a:xfrm>
        </p:spPr>
        <p:txBody>
          <a:bodyPr anchor="b" anchorCtr="0">
            <a:normAutofit/>
          </a:bodyPr>
          <a:lstStyle>
            <a:lvl1pPr marL="0" indent="0">
              <a:buFontTx/>
              <a:buNone/>
              <a:defRPr sz="16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9106926"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8" y="3602038"/>
            <a:ext cx="9106926" cy="1655762"/>
          </a:xfrm>
        </p:spPr>
        <p:txBody>
          <a:bodyP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Image">
            <a:extLst>
              <a:ext uri="{FF2B5EF4-FFF2-40B4-BE49-F238E27FC236}">
                <a16:creationId xmlns:a16="http://schemas.microsoft.com/office/drawing/2014/main" id="{AFE6BDE4-5382-6410-5691-1F81F96F892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140515" y="1054159"/>
            <a:ext cx="1051485" cy="1051485"/>
          </a:xfrm>
          <a:prstGeom prst="rect">
            <a:avLst/>
          </a:prstGeom>
          <a:ln w="12700">
            <a:miter lim="400000"/>
          </a:ln>
        </p:spPr>
      </p:pic>
    </p:spTree>
    <p:extLst>
      <p:ext uri="{BB962C8B-B14F-4D97-AF65-F5344CB8AC3E}">
        <p14:creationId xmlns:p14="http://schemas.microsoft.com/office/powerpoint/2010/main" val="125361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p:cSld name="Title Slid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2538" y="944163"/>
            <a:ext cx="9106926" cy="627700"/>
          </a:xfrm>
        </p:spPr>
        <p:txBody>
          <a:bodyPr anchor="b" anchorCtr="0">
            <a:normAutofit/>
          </a:bodyPr>
          <a:lstStyle>
            <a:lvl1pPr marL="0" indent="0">
              <a:buFontTx/>
              <a:buNone/>
              <a:defRPr sz="16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9106926"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8" y="3602038"/>
            <a:ext cx="9106926" cy="1655762"/>
          </a:xfrm>
        </p:spPr>
        <p:txBody>
          <a:bodyP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763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4 Galax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A8E934-EA0E-4EB5-8392-B59D9253C032}"/>
              </a:ext>
            </a:extLst>
          </p:cNvPr>
          <p:cNvSpPr>
            <a:spLocks noGrp="1"/>
          </p:cNvSpPr>
          <p:nvPr>
            <p:ph type="sldNum" sz="quarter" idx="11"/>
          </p:nvPr>
        </p:nvSpPr>
        <p:spPr/>
        <p:txBody>
          <a:bodyPr/>
          <a:lstStyle/>
          <a:p>
            <a:fld id="{788CD7D6-7925-4A81-B2EA-4B0101682B5F}" type="slidenum">
              <a:rPr lang="en-US" smtClean="0"/>
              <a:pPr/>
              <a:t>‹#›</a:t>
            </a:fld>
            <a:endParaRPr lang="en-US"/>
          </a:p>
        </p:txBody>
      </p:sp>
      <p:sp>
        <p:nvSpPr>
          <p:cNvPr id="2" name="Footer Placeholder 1">
            <a:extLst>
              <a:ext uri="{FF2B5EF4-FFF2-40B4-BE49-F238E27FC236}">
                <a16:creationId xmlns:a16="http://schemas.microsoft.com/office/drawing/2014/main" id="{9E414129-1CAE-4E79-A285-43C27181F2DF}"/>
              </a:ext>
            </a:extLst>
          </p:cNvPr>
          <p:cNvSpPr>
            <a:spLocks noGrp="1"/>
          </p:cNvSpPr>
          <p:nvPr>
            <p:ph type="ftr" sz="quarter" idx="12"/>
          </p:nvPr>
        </p:nvSpPr>
        <p:spPr/>
        <p:txBody>
          <a:bodyPr/>
          <a:lstStyle/>
          <a:p>
            <a:r>
              <a:rPr lang="en-US"/>
              <a:t>Intel Confidential-Internal Only</a:t>
            </a:r>
          </a:p>
        </p:txBody>
      </p:sp>
    </p:spTree>
    <p:extLst>
      <p:ext uri="{BB962C8B-B14F-4D97-AF65-F5344CB8AC3E}">
        <p14:creationId xmlns:p14="http://schemas.microsoft.com/office/powerpoint/2010/main" val="295365488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p:cSld name="Title Slide 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609600" y="1766284"/>
            <a:ext cx="6217920" cy="627700"/>
          </a:xfrm>
        </p:spPr>
        <p:txBody>
          <a:bodyPr anchor="b" anchorCtr="0">
            <a:normAutofit/>
          </a:bodyPr>
          <a:lstStyle>
            <a:lvl1pPr marL="0" indent="0">
              <a:buFontTx/>
              <a:buNone/>
              <a:defRPr sz="16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609600" y="2466363"/>
            <a:ext cx="6217920" cy="1043600"/>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609600" y="3602038"/>
            <a:ext cx="6217920" cy="1655762"/>
          </a:xfrm>
        </p:spPr>
        <p:txBody>
          <a:bodyP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Image">
            <a:extLst>
              <a:ext uri="{FF2B5EF4-FFF2-40B4-BE49-F238E27FC236}">
                <a16:creationId xmlns:a16="http://schemas.microsoft.com/office/drawing/2014/main" id="{6CEFA0AC-D326-D56C-A57D-7EEAA1D8E2F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41170" y="1522562"/>
            <a:ext cx="803719" cy="313545"/>
          </a:xfrm>
          <a:prstGeom prst="rect">
            <a:avLst/>
          </a:prstGeom>
          <a:ln w="12700">
            <a:miter lim="400000"/>
          </a:ln>
        </p:spPr>
      </p:pic>
    </p:spTree>
    <p:extLst>
      <p:ext uri="{BB962C8B-B14F-4D97-AF65-F5344CB8AC3E}">
        <p14:creationId xmlns:p14="http://schemas.microsoft.com/office/powerpoint/2010/main" val="161325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p:cSld name="Title Slide Photo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609600" y="1766284"/>
            <a:ext cx="6675120" cy="627700"/>
          </a:xfrm>
        </p:spPr>
        <p:txBody>
          <a:bodyPr anchor="b" anchorCtr="0">
            <a:normAutofit/>
          </a:bodyPr>
          <a:lstStyle>
            <a:lvl1pPr marL="0" indent="0">
              <a:buFontTx/>
              <a:buNone/>
              <a:defRPr sz="16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609600" y="2466363"/>
            <a:ext cx="6675120" cy="1043600"/>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609600" y="3602038"/>
            <a:ext cx="6675120" cy="1655762"/>
          </a:xfrm>
        </p:spPr>
        <p:txBody>
          <a:bodyP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Image">
            <a:extLst>
              <a:ext uri="{FF2B5EF4-FFF2-40B4-BE49-F238E27FC236}">
                <a16:creationId xmlns:a16="http://schemas.microsoft.com/office/drawing/2014/main" id="{290E0DBE-C7D7-A46B-C180-D461BAC6C42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140515" y="5806515"/>
            <a:ext cx="1051485" cy="1051485"/>
          </a:xfrm>
          <a:prstGeom prst="rect">
            <a:avLst/>
          </a:prstGeom>
          <a:ln w="12700">
            <a:miter lim="400000"/>
          </a:ln>
        </p:spPr>
      </p:pic>
    </p:spTree>
    <p:extLst>
      <p:ext uri="{BB962C8B-B14F-4D97-AF65-F5344CB8AC3E}">
        <p14:creationId xmlns:p14="http://schemas.microsoft.com/office/powerpoint/2010/main" val="31547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609600" y="1487056"/>
            <a:ext cx="10972800"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E7FA8D9-326E-4A84-248B-23A71D2D38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434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609600" y="1487056"/>
            <a:ext cx="5429866"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152534" y="1487056"/>
            <a:ext cx="5429866"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867D3E9E-8393-5C7D-3C39-345AF1163FCF}"/>
              </a:ext>
            </a:extLst>
          </p:cNvPr>
          <p:cNvSpPr>
            <a:spLocks noGrp="1"/>
          </p:cNvSpPr>
          <p:nvPr>
            <p:ph type="title"/>
          </p:nvPr>
        </p:nvSpPr>
        <p:spPr>
          <a:xfrm>
            <a:off x="609600" y="381002"/>
            <a:ext cx="10972800" cy="985367"/>
          </a:xfrm>
        </p:spPr>
        <p:txBody>
          <a:bodyPr/>
          <a:lstStyle/>
          <a:p>
            <a:r>
              <a:rPr lang="en-US"/>
              <a:t>Click to edit Master title style</a:t>
            </a:r>
          </a:p>
        </p:txBody>
      </p:sp>
    </p:spTree>
    <p:extLst>
      <p:ext uri="{BB962C8B-B14F-4D97-AF65-F5344CB8AC3E}">
        <p14:creationId xmlns:p14="http://schemas.microsoft.com/office/powerpoint/2010/main" val="313371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609600" y="1487056"/>
            <a:ext cx="3582221"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4304890" y="1487056"/>
            <a:ext cx="3582221"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867D3E9E-8393-5C7D-3C39-345AF1163FCF}"/>
              </a:ext>
            </a:extLst>
          </p:cNvPr>
          <p:cNvSpPr>
            <a:spLocks noGrp="1"/>
          </p:cNvSpPr>
          <p:nvPr>
            <p:ph type="title"/>
          </p:nvPr>
        </p:nvSpPr>
        <p:spPr>
          <a:xfrm>
            <a:off x="609600" y="381002"/>
            <a:ext cx="10972800" cy="985367"/>
          </a:xfrm>
        </p:spPr>
        <p:txBody>
          <a:bodyPr/>
          <a:lstStyle/>
          <a:p>
            <a:r>
              <a:rPr lang="en-US"/>
              <a:t>Click to edit Master title style</a:t>
            </a:r>
          </a:p>
        </p:txBody>
      </p:sp>
      <p:sp>
        <p:nvSpPr>
          <p:cNvPr id="8" name="Content Placeholder 3">
            <a:extLst>
              <a:ext uri="{FF2B5EF4-FFF2-40B4-BE49-F238E27FC236}">
                <a16:creationId xmlns:a16="http://schemas.microsoft.com/office/drawing/2014/main" id="{9414236F-1AB6-920B-5905-2E979A0F8538}"/>
              </a:ext>
            </a:extLst>
          </p:cNvPr>
          <p:cNvSpPr>
            <a:spLocks noGrp="1"/>
          </p:cNvSpPr>
          <p:nvPr>
            <p:ph sz="half" idx="10"/>
          </p:nvPr>
        </p:nvSpPr>
        <p:spPr>
          <a:xfrm>
            <a:off x="8000179" y="1487056"/>
            <a:ext cx="3582221"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2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itle and Three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609600" y="1487056"/>
            <a:ext cx="5429866"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152534" y="1487056"/>
            <a:ext cx="2658399"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867D3E9E-8393-5C7D-3C39-345AF1163FCF}"/>
              </a:ext>
            </a:extLst>
          </p:cNvPr>
          <p:cNvSpPr>
            <a:spLocks noGrp="1"/>
          </p:cNvSpPr>
          <p:nvPr>
            <p:ph type="title"/>
          </p:nvPr>
        </p:nvSpPr>
        <p:spPr>
          <a:xfrm>
            <a:off x="609600" y="381002"/>
            <a:ext cx="10972800" cy="985367"/>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48A80C77-61B1-5A0D-3D1B-D19E0C9D99F1}"/>
              </a:ext>
            </a:extLst>
          </p:cNvPr>
          <p:cNvSpPr>
            <a:spLocks noGrp="1"/>
          </p:cNvSpPr>
          <p:nvPr>
            <p:ph sz="half" idx="10"/>
          </p:nvPr>
        </p:nvSpPr>
        <p:spPr>
          <a:xfrm>
            <a:off x="8924001" y="1487056"/>
            <a:ext cx="2658399"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41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621CC-18DC-3B06-EEB8-93AE493C6E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282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82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838200" y="1674674"/>
            <a:ext cx="10515600" cy="1754326"/>
          </a:xfrm>
        </p:spPr>
        <p:txBody>
          <a:bodyPr anchor="b" anchorCtr="0">
            <a:normAutofit/>
          </a:bodyPr>
          <a:lstStyle>
            <a:lvl1pPr>
              <a:defRPr sz="6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838200" y="3449317"/>
            <a:ext cx="10515600" cy="2696028"/>
          </a:xfrm>
        </p:spPr>
        <p:txBody>
          <a:bodyPr>
            <a:normAutofit/>
          </a:bodyPr>
          <a:lstStyle>
            <a:lvl1pPr marL="0" indent="0">
              <a:buNone/>
              <a:defRPr sz="2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96795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Sub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838200" y="1674674"/>
            <a:ext cx="10515600" cy="1754326"/>
          </a:xfrm>
        </p:spPr>
        <p:txBody>
          <a:bodyPr anchor="b" anchorCtr="0">
            <a:normAutofit/>
          </a:bodyPr>
          <a:lstStyle>
            <a:lvl1pPr>
              <a:defRPr sz="60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838200" y="3449317"/>
            <a:ext cx="10515600" cy="2696028"/>
          </a:xfrm>
        </p:spPr>
        <p:txBody>
          <a:bodyPr>
            <a:normAutofit/>
          </a:bodyPr>
          <a:lstStyle>
            <a:lvl1pPr marL="0" indent="0">
              <a:buNone/>
              <a:defRPr sz="2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90735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5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indoor, keyboard, dark, desktop&#10;&#10;Description automatically generated">
            <a:extLst>
              <a:ext uri="{FF2B5EF4-FFF2-40B4-BE49-F238E27FC236}">
                <a16:creationId xmlns:a16="http://schemas.microsoft.com/office/drawing/2014/main" id="{2261926C-92D5-49BD-8A35-33BB006BF3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7998"/>
          </a:xfrm>
          <a:prstGeom prst="rect">
            <a:avLst/>
          </a:prstGeom>
        </p:spPr>
      </p:pic>
      <p:sp>
        <p:nvSpPr>
          <p:cNvPr id="2" name="Footer Placeholder 1">
            <a:extLst>
              <a:ext uri="{FF2B5EF4-FFF2-40B4-BE49-F238E27FC236}">
                <a16:creationId xmlns:a16="http://schemas.microsoft.com/office/drawing/2014/main" id="{5F7C83DC-0764-46D4-AF40-4523ABB1D332}"/>
              </a:ext>
            </a:extLst>
          </p:cNvPr>
          <p:cNvSpPr>
            <a:spLocks noGrp="1"/>
          </p:cNvSpPr>
          <p:nvPr>
            <p:ph type="ftr" sz="quarter" idx="12"/>
          </p:nvPr>
        </p:nvSpPr>
        <p:spPr/>
        <p:txBody>
          <a:bodyPr/>
          <a:lstStyle/>
          <a:p>
            <a:r>
              <a:rPr lang="en-US"/>
              <a:t>Intel Confidential-Internal Only</a:t>
            </a:r>
          </a:p>
        </p:txBody>
      </p:sp>
      <p:sp>
        <p:nvSpPr>
          <p:cNvPr id="7" name="Slide Number Placeholder 3">
            <a:extLst>
              <a:ext uri="{FF2B5EF4-FFF2-40B4-BE49-F238E27FC236}">
                <a16:creationId xmlns:a16="http://schemas.microsoft.com/office/drawing/2014/main" id="{A4F146D5-7466-47E2-A96C-06378D022451}"/>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pic>
        <p:nvPicPr>
          <p:cNvPr id="8" name="Picture 7" descr="Logo&#10;&#10;Description automatically generated">
            <a:extLst>
              <a:ext uri="{FF2B5EF4-FFF2-40B4-BE49-F238E27FC236}">
                <a16:creationId xmlns:a16="http://schemas.microsoft.com/office/drawing/2014/main" id="{7E298C28-E669-403A-8D6C-7E790F9F1C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97719" y="6499846"/>
            <a:ext cx="712616" cy="265568"/>
          </a:xfrm>
          <a:prstGeom prst="rect">
            <a:avLst/>
          </a:prstGeom>
        </p:spPr>
      </p:pic>
    </p:spTree>
    <p:extLst>
      <p:ext uri="{BB962C8B-B14F-4D97-AF65-F5344CB8AC3E}">
        <p14:creationId xmlns:p14="http://schemas.microsoft.com/office/powerpoint/2010/main" val="141072893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Section Header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838200" y="1674674"/>
            <a:ext cx="10515600" cy="1754326"/>
          </a:xfrm>
        </p:spPr>
        <p:txBody>
          <a:bodyPr anchor="b" anchorCtr="0">
            <a:normAutofit/>
          </a:bodyPr>
          <a:lstStyle>
            <a:lvl1pPr>
              <a:defRPr sz="6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838200" y="3449317"/>
            <a:ext cx="10515600" cy="2696028"/>
          </a:xfrm>
        </p:spPr>
        <p:txBody>
          <a:bodyPr>
            <a:normAutofit/>
          </a:bodyPr>
          <a:lstStyle>
            <a:lvl1pPr marL="0" indent="0">
              <a:buNone/>
              <a:defRPr sz="2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4566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428635" y="0"/>
            <a:ext cx="6763363" cy="6858000"/>
          </a:xfrm>
        </p:spPr>
        <p:txBody>
          <a:bodyPr/>
          <a:lstStyle>
            <a:lvl1pPr marL="0" indent="0">
              <a:buNone/>
              <a:defRPr>
                <a:latin typeface="+mn-lt"/>
              </a:defRPr>
            </a:lvl1pPr>
          </a:lstStyle>
          <a:p>
            <a:r>
              <a:rPr lang="en-US"/>
              <a:t>Click icon to add picture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609600" y="1491673"/>
            <a:ext cx="4705964" cy="465367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7AEB66B8-5A92-5BD7-E23C-ABD91B36296D}"/>
              </a:ext>
            </a:extLst>
          </p:cNvPr>
          <p:cNvSpPr>
            <a:spLocks noGrp="1"/>
          </p:cNvSpPr>
          <p:nvPr>
            <p:ph type="title"/>
          </p:nvPr>
        </p:nvSpPr>
        <p:spPr>
          <a:xfrm>
            <a:off x="609600" y="381002"/>
            <a:ext cx="4705964" cy="985367"/>
          </a:xfrm>
        </p:spPr>
        <p:txBody>
          <a:bodyPr/>
          <a:lstStyle/>
          <a:p>
            <a:r>
              <a:rPr lang="en-US"/>
              <a:t>Click to edit Master title style</a:t>
            </a:r>
          </a:p>
        </p:txBody>
      </p:sp>
    </p:spTree>
    <p:extLst>
      <p:ext uri="{BB962C8B-B14F-4D97-AF65-F5344CB8AC3E}">
        <p14:creationId xmlns:p14="http://schemas.microsoft.com/office/powerpoint/2010/main" val="288388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Spark Photo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7755467" y="1302807"/>
            <a:ext cx="4436531" cy="4479926"/>
          </a:xfrm>
        </p:spPr>
        <p:txBody>
          <a:bodyPr/>
          <a:lstStyle>
            <a:lvl1pPr marL="0" indent="0">
              <a:buNone/>
              <a:defRPr>
                <a:latin typeface="+mn-lt"/>
              </a:defRPr>
            </a:lvl1pPr>
          </a:lstStyle>
          <a:p>
            <a:r>
              <a:rPr lang="en-US"/>
              <a:t>Click icon to add picture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609599" y="1491673"/>
            <a:ext cx="6527801" cy="465367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7AEB66B8-5A92-5BD7-E23C-ABD91B36296D}"/>
              </a:ext>
            </a:extLst>
          </p:cNvPr>
          <p:cNvSpPr>
            <a:spLocks noGrp="1"/>
          </p:cNvSpPr>
          <p:nvPr>
            <p:ph type="title"/>
          </p:nvPr>
        </p:nvSpPr>
        <p:spPr>
          <a:xfrm>
            <a:off x="609599" y="381002"/>
            <a:ext cx="6527801" cy="985367"/>
          </a:xfrm>
        </p:spPr>
        <p:txBody>
          <a:bodyPr/>
          <a:lstStyle/>
          <a:p>
            <a:r>
              <a:rPr lang="en-US"/>
              <a:t>Click to edit Master title style</a:t>
            </a:r>
          </a:p>
        </p:txBody>
      </p:sp>
      <p:sp>
        <p:nvSpPr>
          <p:cNvPr id="4" name="Rectangle 3">
            <a:extLst>
              <a:ext uri="{FF2B5EF4-FFF2-40B4-BE49-F238E27FC236}">
                <a16:creationId xmlns:a16="http://schemas.microsoft.com/office/drawing/2014/main" id="{1F0F3DA8-D84F-9BAF-054F-D67AE6F2E897}"/>
              </a:ext>
            </a:extLst>
          </p:cNvPr>
          <p:cNvSpPr/>
          <p:nvPr userDrawn="1"/>
        </p:nvSpPr>
        <p:spPr>
          <a:xfrm>
            <a:off x="7400925" y="948265"/>
            <a:ext cx="354542" cy="3545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48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9600" y="712656"/>
            <a:ext cx="10972800" cy="5432690"/>
          </a:xfrm>
        </p:spPr>
        <p:txBody>
          <a:bodyPr anchor="ctr" anchorCtr="0">
            <a:normAutofit/>
          </a:bodyPr>
          <a:lstStyle>
            <a:lvl1pPr marL="0" indent="0">
              <a:buNone/>
              <a:defRPr sz="6000" b="0" i="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389118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Statistics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609599" y="1487056"/>
            <a:ext cx="7557731" cy="4658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E7FA8D9-326E-4A84-248B-23A71D2D385D}"/>
              </a:ext>
            </a:extLst>
          </p:cNvPr>
          <p:cNvSpPr>
            <a:spLocks noGrp="1"/>
          </p:cNvSpPr>
          <p:nvPr>
            <p:ph type="title"/>
          </p:nvPr>
        </p:nvSpPr>
        <p:spPr>
          <a:xfrm>
            <a:off x="609599" y="381002"/>
            <a:ext cx="7557731" cy="985367"/>
          </a:xfrm>
        </p:spPr>
        <p:txBody>
          <a:bodyPr/>
          <a:lstStyle/>
          <a:p>
            <a:r>
              <a:rPr lang="en-US"/>
              <a:t>Click to edit Master title style</a:t>
            </a:r>
          </a:p>
        </p:txBody>
      </p:sp>
      <p:sp>
        <p:nvSpPr>
          <p:cNvPr id="4" name="Rectangle 3">
            <a:extLst>
              <a:ext uri="{FF2B5EF4-FFF2-40B4-BE49-F238E27FC236}">
                <a16:creationId xmlns:a16="http://schemas.microsoft.com/office/drawing/2014/main" id="{7A7D73A8-1A02-9040-4814-89E9B5B3EFEA}"/>
              </a:ext>
              <a:ext uri="{C183D7F6-B498-43B3-948B-1728B52AA6E4}">
                <adec:decorative xmlns:adec="http://schemas.microsoft.com/office/drawing/2017/decorative" val="1"/>
              </a:ext>
            </a:extLst>
          </p:cNvPr>
          <p:cNvSpPr/>
          <p:nvPr userDrawn="1"/>
        </p:nvSpPr>
        <p:spPr>
          <a:xfrm>
            <a:off x="8280401" y="0"/>
            <a:ext cx="3911597" cy="6858000"/>
          </a:xfrm>
          <a:prstGeom prst="rect">
            <a:avLst/>
          </a:prstGeom>
          <a:gradFill>
            <a:gsLst>
              <a:gs pos="0">
                <a:srgbClr val="004A86"/>
              </a:gs>
              <a:gs pos="100000">
                <a:srgbClr val="004A86">
                  <a:alpha val="0"/>
                </a:srgbClr>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0" name="Content Placeholder 2">
            <a:extLst>
              <a:ext uri="{FF2B5EF4-FFF2-40B4-BE49-F238E27FC236}">
                <a16:creationId xmlns:a16="http://schemas.microsoft.com/office/drawing/2014/main" id="{79404670-4FA2-D10A-53E2-CB00FF457733}"/>
              </a:ext>
            </a:extLst>
          </p:cNvPr>
          <p:cNvSpPr>
            <a:spLocks noGrp="1"/>
          </p:cNvSpPr>
          <p:nvPr>
            <p:ph idx="10"/>
          </p:nvPr>
        </p:nvSpPr>
        <p:spPr>
          <a:xfrm>
            <a:off x="8890000" y="381003"/>
            <a:ext cx="2692400" cy="1523997"/>
          </a:xfrm>
        </p:spPr>
        <p:txBody>
          <a:bodyPr anchor="ctr" anchorCtr="0">
            <a:noAutofit/>
          </a:bodyPr>
          <a:lstStyle>
            <a:lvl1pPr marL="0" indent="0" algn="ctr">
              <a:buNone/>
              <a:defRPr sz="1600"/>
            </a:lvl1pPr>
            <a:lvl2pPr marL="0" indent="0" algn="ctr">
              <a:buNone/>
              <a:defRPr sz="1400"/>
            </a:lvl2pPr>
            <a:lvl3pPr marL="0" indent="0" algn="ctr">
              <a:buNone/>
              <a:defRPr sz="1200"/>
            </a:lvl3pPr>
            <a:lvl4pPr marL="0" indent="0" algn="ctr">
              <a:buNone/>
              <a:defRPr sz="1100"/>
            </a:lvl4pPr>
            <a:lvl5pPr marL="0" indent="0" algn="ctr">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D9FE4F53-B95E-409B-6667-2548B9F0AD89}"/>
              </a:ext>
            </a:extLst>
          </p:cNvPr>
          <p:cNvSpPr>
            <a:spLocks noGrp="1"/>
          </p:cNvSpPr>
          <p:nvPr>
            <p:ph idx="11"/>
          </p:nvPr>
        </p:nvSpPr>
        <p:spPr>
          <a:xfrm>
            <a:off x="8890000" y="2501176"/>
            <a:ext cx="2692400" cy="1523997"/>
          </a:xfrm>
        </p:spPr>
        <p:txBody>
          <a:bodyPr anchor="ctr" anchorCtr="0">
            <a:noAutofit/>
          </a:bodyPr>
          <a:lstStyle>
            <a:lvl1pPr marL="0" indent="0" algn="ctr">
              <a:buNone/>
              <a:defRPr sz="1600"/>
            </a:lvl1pPr>
            <a:lvl2pPr marL="0" indent="0" algn="ctr">
              <a:buNone/>
              <a:defRPr sz="1400"/>
            </a:lvl2pPr>
            <a:lvl3pPr marL="0" indent="0" algn="ctr">
              <a:buNone/>
              <a:defRPr sz="1200"/>
            </a:lvl3pPr>
            <a:lvl4pPr marL="0" indent="0" algn="ctr">
              <a:buNone/>
              <a:defRPr sz="1100"/>
            </a:lvl4pPr>
            <a:lvl5pPr marL="0" indent="0" algn="ctr">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D10913E3-8E6F-2478-E6D6-4E7700F522DE}"/>
              </a:ext>
            </a:extLst>
          </p:cNvPr>
          <p:cNvSpPr>
            <a:spLocks noGrp="1"/>
          </p:cNvSpPr>
          <p:nvPr>
            <p:ph idx="12"/>
          </p:nvPr>
        </p:nvSpPr>
        <p:spPr>
          <a:xfrm>
            <a:off x="8890000" y="4621348"/>
            <a:ext cx="2692400" cy="1523997"/>
          </a:xfrm>
        </p:spPr>
        <p:txBody>
          <a:bodyPr anchor="ctr" anchorCtr="0">
            <a:noAutofit/>
          </a:bodyPr>
          <a:lstStyle>
            <a:lvl1pPr marL="0" indent="0" algn="ctr">
              <a:buNone/>
              <a:defRPr sz="1600"/>
            </a:lvl1pPr>
            <a:lvl2pPr marL="0" indent="0" algn="ctr">
              <a:buNone/>
              <a:defRPr sz="1400"/>
            </a:lvl2pPr>
            <a:lvl3pPr marL="0" indent="0" algn="ctr">
              <a:buNone/>
              <a:defRPr sz="1200"/>
            </a:lvl3pPr>
            <a:lvl4pPr marL="0" indent="0" algn="ctr">
              <a:buNone/>
              <a:defRPr sz="1100"/>
            </a:lvl4pPr>
            <a:lvl5pPr marL="0" indent="0" algn="ctr">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05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Statistics Bottom">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FA8D9-326E-4A84-248B-23A71D2D385D}"/>
              </a:ext>
            </a:extLst>
          </p:cNvPr>
          <p:cNvSpPr>
            <a:spLocks noGrp="1"/>
          </p:cNvSpPr>
          <p:nvPr>
            <p:ph type="title"/>
          </p:nvPr>
        </p:nvSpPr>
        <p:spPr>
          <a:xfrm>
            <a:off x="609598" y="381002"/>
            <a:ext cx="10972800" cy="985367"/>
          </a:xfrm>
        </p:spPr>
        <p:txBody>
          <a:bodyPr/>
          <a:lstStyle/>
          <a:p>
            <a:r>
              <a:rPr lang="en-US"/>
              <a:t>Click to edit Master title style</a:t>
            </a:r>
          </a:p>
        </p:txBody>
      </p:sp>
      <p:sp>
        <p:nvSpPr>
          <p:cNvPr id="4" name="Rectangle 3">
            <a:extLst>
              <a:ext uri="{FF2B5EF4-FFF2-40B4-BE49-F238E27FC236}">
                <a16:creationId xmlns:a16="http://schemas.microsoft.com/office/drawing/2014/main" id="{7A7D73A8-1A02-9040-4814-89E9B5B3EFEA}"/>
              </a:ext>
              <a:ext uri="{C183D7F6-B498-43B3-948B-1728B52AA6E4}">
                <adec:decorative xmlns:adec="http://schemas.microsoft.com/office/drawing/2017/decorative" val="1"/>
              </a:ext>
            </a:extLst>
          </p:cNvPr>
          <p:cNvSpPr/>
          <p:nvPr userDrawn="1"/>
        </p:nvSpPr>
        <p:spPr>
          <a:xfrm>
            <a:off x="1" y="4100362"/>
            <a:ext cx="12191998" cy="2146916"/>
          </a:xfrm>
          <a:prstGeom prst="rect">
            <a:avLst/>
          </a:prstGeom>
          <a:gradFill>
            <a:gsLst>
              <a:gs pos="0">
                <a:srgbClr val="004A86"/>
              </a:gs>
              <a:gs pos="100000">
                <a:srgbClr val="004A86">
                  <a:alpha val="0"/>
                </a:srgbClr>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0" name="Content Placeholder 2">
            <a:extLst>
              <a:ext uri="{FF2B5EF4-FFF2-40B4-BE49-F238E27FC236}">
                <a16:creationId xmlns:a16="http://schemas.microsoft.com/office/drawing/2014/main" id="{79404670-4FA2-D10A-53E2-CB00FF457733}"/>
              </a:ext>
            </a:extLst>
          </p:cNvPr>
          <p:cNvSpPr>
            <a:spLocks noGrp="1"/>
          </p:cNvSpPr>
          <p:nvPr>
            <p:ph idx="10"/>
          </p:nvPr>
        </p:nvSpPr>
        <p:spPr>
          <a:xfrm>
            <a:off x="924025" y="4254366"/>
            <a:ext cx="3204678" cy="1890979"/>
          </a:xfrm>
        </p:spPr>
        <p:txBody>
          <a:bodyPr anchor="ctr" anchorCtr="0">
            <a:noAutofit/>
          </a:bodyPr>
          <a:lstStyle>
            <a:lvl1pPr marL="0" indent="0" algn="ctr">
              <a:buNone/>
              <a:defRPr sz="1600"/>
            </a:lvl1pPr>
            <a:lvl2pPr marL="0" indent="0" algn="ctr">
              <a:buNone/>
              <a:defRPr sz="1400"/>
            </a:lvl2pPr>
            <a:lvl3pPr marL="0" indent="0" algn="ctr">
              <a:buNone/>
              <a:defRPr sz="1200"/>
            </a:lvl3pPr>
            <a:lvl4pPr marL="0" indent="0" algn="ctr">
              <a:buNone/>
              <a:defRPr sz="1100"/>
            </a:lvl4pPr>
            <a:lvl5pPr marL="0" indent="0" algn="ctr">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D9FE4F53-B95E-409B-6667-2548B9F0AD89}"/>
              </a:ext>
            </a:extLst>
          </p:cNvPr>
          <p:cNvSpPr>
            <a:spLocks noGrp="1"/>
          </p:cNvSpPr>
          <p:nvPr>
            <p:ph idx="11"/>
          </p:nvPr>
        </p:nvSpPr>
        <p:spPr>
          <a:xfrm>
            <a:off x="4493661" y="4254366"/>
            <a:ext cx="3204678" cy="1890979"/>
          </a:xfrm>
        </p:spPr>
        <p:txBody>
          <a:bodyPr anchor="ctr" anchorCtr="0">
            <a:noAutofit/>
          </a:bodyPr>
          <a:lstStyle>
            <a:lvl1pPr marL="0" indent="0" algn="ctr">
              <a:buNone/>
              <a:defRPr sz="1600"/>
            </a:lvl1pPr>
            <a:lvl2pPr marL="0" indent="0" algn="ctr">
              <a:buNone/>
              <a:defRPr sz="1400"/>
            </a:lvl2pPr>
            <a:lvl3pPr marL="0" indent="0" algn="ctr">
              <a:buNone/>
              <a:defRPr sz="1200"/>
            </a:lvl3pPr>
            <a:lvl4pPr marL="0" indent="0" algn="ctr">
              <a:buNone/>
              <a:defRPr sz="1100"/>
            </a:lvl4pPr>
            <a:lvl5pPr marL="0" indent="0" algn="ctr">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D10913E3-8E6F-2478-E6D6-4E7700F522DE}"/>
              </a:ext>
            </a:extLst>
          </p:cNvPr>
          <p:cNvSpPr>
            <a:spLocks noGrp="1"/>
          </p:cNvSpPr>
          <p:nvPr>
            <p:ph idx="12"/>
          </p:nvPr>
        </p:nvSpPr>
        <p:spPr>
          <a:xfrm>
            <a:off x="8152598" y="4254366"/>
            <a:ext cx="3204678" cy="1890979"/>
          </a:xfrm>
        </p:spPr>
        <p:txBody>
          <a:bodyPr anchor="ctr" anchorCtr="0">
            <a:noAutofit/>
          </a:bodyPr>
          <a:lstStyle>
            <a:lvl1pPr marL="0" indent="0" algn="ctr">
              <a:buNone/>
              <a:defRPr sz="1600"/>
            </a:lvl1pPr>
            <a:lvl2pPr marL="0" indent="0" algn="ctr">
              <a:buNone/>
              <a:defRPr sz="1400"/>
            </a:lvl2pPr>
            <a:lvl3pPr marL="0" indent="0" algn="ctr">
              <a:buNone/>
              <a:defRPr sz="1200"/>
            </a:lvl3pPr>
            <a:lvl4pPr marL="0" indent="0" algn="ctr">
              <a:buNone/>
              <a:defRPr sz="1100"/>
            </a:lvl4pPr>
            <a:lvl5pPr marL="0" indent="0" algn="ctr">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609598" y="1487057"/>
            <a:ext cx="10972800" cy="2478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1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3E175B-4701-5D56-240D-63C9AD14A4CE}"/>
              </a:ext>
            </a:extLst>
          </p:cNvPr>
          <p:cNvSpPr txBox="1"/>
          <p:nvPr userDrawn="1"/>
        </p:nvSpPr>
        <p:spPr>
          <a:xfrm>
            <a:off x="3420428" y="2767281"/>
            <a:ext cx="5351145" cy="1323439"/>
          </a:xfrm>
          <a:prstGeom prst="rect">
            <a:avLst/>
          </a:prstGeom>
          <a:noFill/>
        </p:spPr>
        <p:txBody>
          <a:bodyPr wrap="none" rtlCol="0" anchor="ctr" anchorCtr="0">
            <a:spAutoFit/>
          </a:bodyPr>
          <a:lstStyle/>
          <a:p>
            <a:pPr algn="ctr"/>
            <a:r>
              <a:rPr lang="en-US" sz="8000">
                <a:latin typeface="+mj-lt"/>
              </a:rPr>
              <a:t>Thank You</a:t>
            </a:r>
          </a:p>
        </p:txBody>
      </p:sp>
    </p:spTree>
    <p:extLst>
      <p:ext uri="{BB962C8B-B14F-4D97-AF65-F5344CB8AC3E}">
        <p14:creationId xmlns:p14="http://schemas.microsoft.com/office/powerpoint/2010/main" val="7673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reserve="1">
  <p:cSld name="Intel Logo">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ADC3596-057F-C25A-F702-B02E10B478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40060" y="2626737"/>
            <a:ext cx="4052408" cy="1643927"/>
          </a:xfrm>
          <a:prstGeom prst="rect">
            <a:avLst/>
          </a:prstGeom>
        </p:spPr>
      </p:pic>
    </p:spTree>
    <p:extLst>
      <p:ext uri="{BB962C8B-B14F-4D97-AF65-F5344CB8AC3E}">
        <p14:creationId xmlns:p14="http://schemas.microsoft.com/office/powerpoint/2010/main" val="355293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p:cSld name="Title Slide Blue A">
    <p:spTree>
      <p:nvGrpSpPr>
        <p:cNvPr id="1" name=""/>
        <p:cNvGrpSpPr/>
        <p:nvPr/>
      </p:nvGrpSpPr>
      <p:grpSpPr>
        <a:xfrm>
          <a:off x="0" y="0"/>
          <a:ext cx="0" cy="0"/>
          <a:chOff x="0" y="0"/>
          <a:chExt cx="0" cy="0"/>
        </a:xfrm>
      </p:grpSpPr>
      <p:pic>
        <p:nvPicPr>
          <p:cNvPr id="25" name="Image" descr="Image">
            <a:extLst>
              <a:ext uri="{FF2B5EF4-FFF2-40B4-BE49-F238E27FC236}">
                <a16:creationId xmlns:a16="http://schemas.microsoft.com/office/drawing/2014/main" id="{9818CF95-FA2A-061B-8EE6-B145E3B378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40515" y="1054159"/>
            <a:ext cx="1051485" cy="1051485"/>
          </a:xfrm>
          <a:prstGeom prst="rect">
            <a:avLst/>
          </a:prstGeom>
          <a:ln w="12700">
            <a:miter lim="400000"/>
          </a:ln>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2958" y="944163"/>
            <a:ext cx="9106086" cy="627700"/>
          </a:xfrm>
        </p:spPr>
        <p:txBody>
          <a:bodyPr anchor="b" anchorCtr="0">
            <a:normAutofit/>
          </a:bodyPr>
          <a:lstStyle>
            <a:lvl1pPr marL="0" indent="0">
              <a:buFontTx/>
              <a:buNone/>
              <a:defRPr sz="16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9106926"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8" y="3602038"/>
            <a:ext cx="9106926" cy="1655762"/>
          </a:xfrm>
        </p:spPr>
        <p:txBody>
          <a:bodyP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137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p:cSld name="Title Slide Blue B">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2538" y="944163"/>
            <a:ext cx="9106926" cy="627700"/>
          </a:xfrm>
        </p:spPr>
        <p:txBody>
          <a:bodyPr anchor="b" anchorCtr="0">
            <a:normAutofit/>
          </a:bodyPr>
          <a:lstStyle>
            <a:lvl1pPr marL="0" indent="0">
              <a:buFontTx/>
              <a:buNone/>
              <a:defRPr sz="16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9106926"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8" y="3602038"/>
            <a:ext cx="9106926" cy="1655762"/>
          </a:xfrm>
        </p:spPr>
        <p:txBody>
          <a:bodyP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Image" descr="Image">
            <a:extLst>
              <a:ext uri="{FF2B5EF4-FFF2-40B4-BE49-F238E27FC236}">
                <a16:creationId xmlns:a16="http://schemas.microsoft.com/office/drawing/2014/main" id="{2CE7A424-9F2E-4536-9BF0-4F139F79D8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40515" y="4591858"/>
            <a:ext cx="1051485" cy="1051485"/>
          </a:xfrm>
          <a:prstGeom prst="rect">
            <a:avLst/>
          </a:prstGeom>
          <a:ln w="12700">
            <a:miter lim="400000"/>
          </a:ln>
        </p:spPr>
      </p:pic>
    </p:spTree>
    <p:extLst>
      <p:ext uri="{BB962C8B-B14F-4D97-AF65-F5344CB8AC3E}">
        <p14:creationId xmlns:p14="http://schemas.microsoft.com/office/powerpoint/2010/main" val="113407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4B57A0DA-072E-4AEE-B330-F2888F5F072D}"/>
              </a:ext>
            </a:extLst>
          </p:cNvPr>
          <p:cNvSpPr/>
          <p:nvPr userDrawn="1"/>
        </p:nvSpPr>
        <p:spPr>
          <a:xfrm>
            <a:off x="1969915" y="4302368"/>
            <a:ext cx="587609" cy="587609"/>
          </a:xfrm>
          <a:custGeom>
            <a:avLst/>
            <a:gdLst/>
            <a:ahLst/>
            <a:cxnLst/>
            <a:rect l="l" t="t" r="r" b="b"/>
            <a:pathLst>
              <a:path w="969010" h="969009">
                <a:moveTo>
                  <a:pt x="0" y="968834"/>
                </a:moveTo>
                <a:lnTo>
                  <a:pt x="968834" y="968834"/>
                </a:lnTo>
                <a:lnTo>
                  <a:pt x="968834" y="0"/>
                </a:lnTo>
                <a:lnTo>
                  <a:pt x="0" y="0"/>
                </a:lnTo>
                <a:lnTo>
                  <a:pt x="0" y="968834"/>
                </a:lnTo>
                <a:close/>
              </a:path>
            </a:pathLst>
          </a:custGeom>
          <a:solidFill>
            <a:srgbClr val="2B3AF6"/>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7" name="object 7">
            <a:extLst>
              <a:ext uri="{FF2B5EF4-FFF2-40B4-BE49-F238E27FC236}">
                <a16:creationId xmlns:a16="http://schemas.microsoft.com/office/drawing/2014/main" id="{BA2C56E7-A76B-424B-A586-1140035DC875}"/>
              </a:ext>
            </a:extLst>
          </p:cNvPr>
          <p:cNvSpPr/>
          <p:nvPr userDrawn="1"/>
        </p:nvSpPr>
        <p:spPr>
          <a:xfrm>
            <a:off x="428" y="4889726"/>
            <a:ext cx="1968065" cy="1968065"/>
          </a:xfrm>
          <a:custGeom>
            <a:avLst/>
            <a:gdLst/>
            <a:ahLst/>
            <a:cxnLst/>
            <a:rect l="l" t="t" r="r" b="b"/>
            <a:pathLst>
              <a:path w="3245485" h="3245484">
                <a:moveTo>
                  <a:pt x="0" y="3245035"/>
                </a:moveTo>
                <a:lnTo>
                  <a:pt x="3245035" y="3245035"/>
                </a:lnTo>
                <a:lnTo>
                  <a:pt x="3245035" y="0"/>
                </a:lnTo>
                <a:lnTo>
                  <a:pt x="0" y="0"/>
                </a:lnTo>
                <a:lnTo>
                  <a:pt x="0" y="3245035"/>
                </a:lnTo>
                <a:close/>
              </a:path>
            </a:pathLst>
          </a:custGeom>
          <a:solidFill>
            <a:srgbClr val="081849"/>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8" name="object 8">
            <a:extLst>
              <a:ext uri="{FF2B5EF4-FFF2-40B4-BE49-F238E27FC236}">
                <a16:creationId xmlns:a16="http://schemas.microsoft.com/office/drawing/2014/main" id="{C2DA80D0-A16E-40C0-B903-5C296A4A4BB8}"/>
              </a:ext>
            </a:extLst>
          </p:cNvPr>
          <p:cNvSpPr/>
          <p:nvPr userDrawn="1"/>
        </p:nvSpPr>
        <p:spPr>
          <a:xfrm>
            <a:off x="9434132" y="1754907"/>
            <a:ext cx="321529" cy="321529"/>
          </a:xfrm>
          <a:custGeom>
            <a:avLst/>
            <a:gdLst/>
            <a:ahLst/>
            <a:cxnLst/>
            <a:rect l="l" t="t" r="r" b="b"/>
            <a:pathLst>
              <a:path w="530225" h="530225">
                <a:moveTo>
                  <a:pt x="0" y="0"/>
                </a:moveTo>
                <a:lnTo>
                  <a:pt x="529889" y="0"/>
                </a:lnTo>
                <a:lnTo>
                  <a:pt x="529889" y="529894"/>
                </a:lnTo>
                <a:lnTo>
                  <a:pt x="0" y="529894"/>
                </a:lnTo>
                <a:lnTo>
                  <a:pt x="0" y="0"/>
                </a:lnTo>
                <a:close/>
              </a:path>
            </a:pathLst>
          </a:custGeom>
          <a:solidFill>
            <a:srgbClr val="E95D6C"/>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9" name="object 9">
            <a:extLst>
              <a:ext uri="{FF2B5EF4-FFF2-40B4-BE49-F238E27FC236}">
                <a16:creationId xmlns:a16="http://schemas.microsoft.com/office/drawing/2014/main" id="{3601566D-D89F-4D2F-B813-A9F95291C888}"/>
              </a:ext>
            </a:extLst>
          </p:cNvPr>
          <p:cNvSpPr/>
          <p:nvPr userDrawn="1"/>
        </p:nvSpPr>
        <p:spPr>
          <a:xfrm>
            <a:off x="10297081" y="5656936"/>
            <a:ext cx="189067" cy="189067"/>
          </a:xfrm>
          <a:custGeom>
            <a:avLst/>
            <a:gdLst/>
            <a:ahLst/>
            <a:cxnLst/>
            <a:rect l="l" t="t" r="r" b="b"/>
            <a:pathLst>
              <a:path w="311784" h="311784">
                <a:moveTo>
                  <a:pt x="0" y="0"/>
                </a:moveTo>
                <a:lnTo>
                  <a:pt x="311466" y="0"/>
                </a:lnTo>
                <a:lnTo>
                  <a:pt x="311466" y="311469"/>
                </a:lnTo>
                <a:lnTo>
                  <a:pt x="0" y="311469"/>
                </a:lnTo>
                <a:lnTo>
                  <a:pt x="0" y="0"/>
                </a:lnTo>
                <a:close/>
              </a:path>
            </a:pathLst>
          </a:custGeom>
          <a:solidFill>
            <a:srgbClr val="04B89F"/>
          </a:solidFill>
        </p:spPr>
        <p:txBody>
          <a:bodyPr wrap="square" lIns="0" tIns="0" rIns="0" bIns="0" rtlCol="0"/>
          <a:lstStyle/>
          <a:p>
            <a:pPr defTabSz="554492"/>
            <a:endParaRPr sz="1092">
              <a:solidFill>
                <a:prstClr val="black"/>
              </a:solidFill>
              <a:latin typeface="TT Norms" panose="02000503030000020003" pitchFamily="50" charset="0"/>
            </a:endParaRPr>
          </a:p>
        </p:txBody>
      </p:sp>
      <p:pic>
        <p:nvPicPr>
          <p:cNvPr id="10" name="Picture 9" descr="A picture containing drawing&#10;&#10;Description automatically generated">
            <a:extLst>
              <a:ext uri="{FF2B5EF4-FFF2-40B4-BE49-F238E27FC236}">
                <a16:creationId xmlns:a16="http://schemas.microsoft.com/office/drawing/2014/main" id="{1D53556F-6DFF-4BBA-B21B-2AD3130ADA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75567" y="2409382"/>
            <a:ext cx="5240865" cy="2039235"/>
          </a:xfrm>
          <a:prstGeom prst="rect">
            <a:avLst/>
          </a:prstGeom>
        </p:spPr>
      </p:pic>
    </p:spTree>
    <p:extLst>
      <p:ext uri="{BB962C8B-B14F-4D97-AF65-F5344CB8AC3E}">
        <p14:creationId xmlns:p14="http://schemas.microsoft.com/office/powerpoint/2010/main" val="167403707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preserve="1">
  <p:cSld name="Title Slide White">
    <p:spTree>
      <p:nvGrpSpPr>
        <p:cNvPr id="1" name=""/>
        <p:cNvGrpSpPr/>
        <p:nvPr/>
      </p:nvGrpSpPr>
      <p:grpSpPr>
        <a:xfrm>
          <a:off x="0" y="0"/>
          <a:ext cx="0" cy="0"/>
          <a:chOff x="0" y="0"/>
          <a:chExt cx="0" cy="0"/>
        </a:xfrm>
      </p:grpSpPr>
      <p:pic>
        <p:nvPicPr>
          <p:cNvPr id="25" name="Image" descr="Image">
            <a:extLst>
              <a:ext uri="{FF2B5EF4-FFF2-40B4-BE49-F238E27FC236}">
                <a16:creationId xmlns:a16="http://schemas.microsoft.com/office/drawing/2014/main" id="{9818CF95-FA2A-061B-8EE6-B145E3B378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40515" y="1054159"/>
            <a:ext cx="1051485" cy="1051485"/>
          </a:xfrm>
          <a:prstGeom prst="rect">
            <a:avLst/>
          </a:prstGeom>
          <a:ln w="12700">
            <a:miter lim="400000"/>
          </a:ln>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2958" y="944163"/>
            <a:ext cx="9106086" cy="627700"/>
          </a:xfrm>
        </p:spPr>
        <p:txBody>
          <a:bodyPr anchor="b" anchorCtr="0">
            <a:normAutofit/>
          </a:bodyPr>
          <a:lstStyle>
            <a:lvl1pPr marL="0" indent="0">
              <a:buFontTx/>
              <a:buNone/>
              <a:defRPr sz="16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9106926"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8" y="3602038"/>
            <a:ext cx="9106926" cy="1655762"/>
          </a:xfrm>
        </p:spPr>
        <p:txBody>
          <a:bodyPr/>
          <a:lstStyle>
            <a:lvl1pPr marL="0" indent="0" algn="l">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9079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Segu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838200" y="1674674"/>
            <a:ext cx="10515600" cy="1754326"/>
          </a:xfrm>
        </p:spPr>
        <p:txBody>
          <a:bodyPr anchor="b" anchorCtr="0">
            <a:normAutofit/>
          </a:bodyPr>
          <a:lstStyle>
            <a:lvl1pPr>
              <a:defRPr sz="6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838200" y="3449317"/>
            <a:ext cx="10515600" cy="2696028"/>
          </a:xfrm>
        </p:spPr>
        <p:txBody>
          <a:bodyPr>
            <a:normAutofit/>
          </a:bodyPr>
          <a:lstStyle>
            <a:lvl1pPr marL="0" indent="0">
              <a:buNone/>
              <a:defRPr sz="2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61092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838200" y="1674674"/>
            <a:ext cx="10515600" cy="1754326"/>
          </a:xfrm>
        </p:spPr>
        <p:txBody>
          <a:bodyPr anchor="b" anchorCtr="0">
            <a:normAutofit/>
          </a:bodyPr>
          <a:lstStyle>
            <a:lvl1pPr>
              <a:defRPr sz="60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838200" y="3449317"/>
            <a:ext cx="10515600" cy="2696028"/>
          </a:xfrm>
        </p:spPr>
        <p:txBody>
          <a:bodyPr>
            <a:normAutofit/>
          </a:bodyPr>
          <a:lstStyle>
            <a:lvl1pPr marL="0" indent="0">
              <a:buNone/>
              <a:defRPr sz="2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1386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9600" y="1487055"/>
            <a:ext cx="10972800" cy="3883891"/>
          </a:xfrm>
        </p:spPr>
        <p:txBody>
          <a:bodyPr anchor="ctr" anchorCtr="0">
            <a:normAutofit/>
          </a:bodyPr>
          <a:lstStyle>
            <a:lvl1pPr marL="0" indent="0">
              <a:buNone/>
              <a:defRPr sz="6000" b="0" i="0">
                <a:solidFill>
                  <a:schemeClr val="tx1"/>
                </a:solidFill>
                <a:latin typeface="+mj-lt"/>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609600" y="5370946"/>
            <a:ext cx="10972800" cy="774399"/>
          </a:xfrm>
        </p:spPr>
        <p:txBody>
          <a:bodyPr>
            <a:normAutofit/>
          </a:bodyPr>
          <a:lstStyle>
            <a:lvl1pPr marL="0" indent="0" algn="r">
              <a:buNone/>
              <a:defRPr sz="2000">
                <a:solidFill>
                  <a:schemeClr val="tx1"/>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AA8584E1-7C00-27F3-CF68-557C6769A39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74206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9600" y="1487055"/>
            <a:ext cx="10972800" cy="3883891"/>
          </a:xfrm>
        </p:spPr>
        <p:txBody>
          <a:bodyPr anchor="ctr" anchorCtr="0">
            <a:normAutofit/>
          </a:bodyPr>
          <a:lstStyle>
            <a:lvl1pPr marL="0" indent="0">
              <a:buNone/>
              <a:defRPr sz="6000" b="0" i="0">
                <a:solidFill>
                  <a:schemeClr val="tx1"/>
                </a:solidFill>
                <a:latin typeface="+mj-lt"/>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609600" y="5370946"/>
            <a:ext cx="10972800" cy="774399"/>
          </a:xfrm>
        </p:spPr>
        <p:txBody>
          <a:bodyPr>
            <a:normAutofit/>
          </a:bodyPr>
          <a:lstStyle>
            <a:lvl1pPr marL="0" indent="0" algn="r">
              <a:buNone/>
              <a:defRPr sz="2000">
                <a:solidFill>
                  <a:schemeClr val="tx1"/>
                </a:solidFill>
                <a:latin typeface="+mn-lt"/>
              </a:defRPr>
            </a:lvl1pPr>
          </a:lstStyle>
          <a:p>
            <a:pPr lvl="0"/>
            <a:r>
              <a:rPr lang="en-US"/>
              <a:t>Click to edit Master text styles</a:t>
            </a:r>
          </a:p>
        </p:txBody>
      </p:sp>
      <p:sp>
        <p:nvSpPr>
          <p:cNvPr id="5" name="Title 4">
            <a:extLst>
              <a:ext uri="{FF2B5EF4-FFF2-40B4-BE49-F238E27FC236}">
                <a16:creationId xmlns:a16="http://schemas.microsoft.com/office/drawing/2014/main" id="{F9F38734-F782-8AFA-D9DC-25DC7EDBAB4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695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 Sub, Content &amp; 1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428635" y="0"/>
            <a:ext cx="6763363" cy="6858000"/>
          </a:xfrm>
        </p:spPr>
        <p:txBody>
          <a:bodyPr/>
          <a:lstStyle>
            <a:lvl1pPr marL="0" indent="0">
              <a:buNone/>
              <a:defRPr>
                <a:latin typeface="+mn-lt"/>
              </a:defRPr>
            </a:lvl1pPr>
          </a:lstStyle>
          <a:p>
            <a:r>
              <a:rPr lang="en-US"/>
              <a:t>Click icon to add picture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609600" y="2110068"/>
            <a:ext cx="4705964" cy="403527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C4D1D699-1964-9A45-A892-EAAC949B8250}"/>
              </a:ext>
            </a:extLst>
          </p:cNvPr>
          <p:cNvSpPr>
            <a:spLocks noGrp="1"/>
          </p:cNvSpPr>
          <p:nvPr>
            <p:ph type="body" sz="quarter" idx="10"/>
          </p:nvPr>
        </p:nvSpPr>
        <p:spPr>
          <a:xfrm>
            <a:off x="609600" y="1495361"/>
            <a:ext cx="4705962" cy="524390"/>
          </a:xfrm>
        </p:spPr>
        <p:txBody>
          <a:bodyPr>
            <a:noAutofit/>
          </a:bodyPr>
          <a:lstStyle>
            <a:lvl1pPr marL="0" indent="0">
              <a:buNone/>
              <a:defRPr sz="2000">
                <a:solidFill>
                  <a:schemeClr val="accent2"/>
                </a:solidFill>
                <a:latin typeface="+mn-lt"/>
              </a:defRPr>
            </a:lvl1pPr>
            <a:lvl2pPr marL="457200" indent="0">
              <a:buNone/>
              <a:defRPr/>
            </a:lvl2pPr>
          </a:lstStyle>
          <a:p>
            <a:pPr lvl="0"/>
            <a:r>
              <a:rPr lang="en-US"/>
              <a:t>Click to edit Master text styles</a:t>
            </a:r>
          </a:p>
        </p:txBody>
      </p:sp>
      <p:sp>
        <p:nvSpPr>
          <p:cNvPr id="13" name="Title 12">
            <a:extLst>
              <a:ext uri="{FF2B5EF4-FFF2-40B4-BE49-F238E27FC236}">
                <a16:creationId xmlns:a16="http://schemas.microsoft.com/office/drawing/2014/main" id="{7AEB66B8-5A92-5BD7-E23C-ABD91B36296D}"/>
              </a:ext>
            </a:extLst>
          </p:cNvPr>
          <p:cNvSpPr>
            <a:spLocks noGrp="1"/>
          </p:cNvSpPr>
          <p:nvPr>
            <p:ph type="title"/>
          </p:nvPr>
        </p:nvSpPr>
        <p:spPr>
          <a:xfrm>
            <a:off x="609600" y="381002"/>
            <a:ext cx="4705964" cy="985367"/>
          </a:xfrm>
        </p:spPr>
        <p:txBody>
          <a:bodyPr/>
          <a:lstStyle/>
          <a:p>
            <a:r>
              <a:rPr lang="en-US"/>
              <a:t>Click to edit Master title style</a:t>
            </a:r>
          </a:p>
        </p:txBody>
      </p:sp>
    </p:spTree>
    <p:extLst>
      <p:ext uri="{BB962C8B-B14F-4D97-AF65-F5344CB8AC3E}">
        <p14:creationId xmlns:p14="http://schemas.microsoft.com/office/powerpoint/2010/main" val="59436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 Sub, Content &amp; 2 photo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609600" y="1495361"/>
            <a:ext cx="5429864" cy="524390"/>
          </a:xfrm>
        </p:spPr>
        <p:txBody>
          <a:bodyPr>
            <a:noAutofit/>
          </a:bodyPr>
          <a:lstStyle>
            <a:lvl1pPr marL="0" indent="0">
              <a:buNone/>
              <a:defRPr sz="2000">
                <a:solidFill>
                  <a:schemeClr val="accent2"/>
                </a:solidFill>
                <a:latin typeface="+mn-lt"/>
              </a:defRPr>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609599" y="2110067"/>
            <a:ext cx="5429865" cy="4035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6152536" y="381002"/>
            <a:ext cx="5429864" cy="2259971"/>
          </a:xfrm>
        </p:spPr>
        <p:txBody>
          <a:bodyPr/>
          <a:lstStyle>
            <a:lvl1pPr marL="0" indent="0">
              <a:buNone/>
              <a:defRPr>
                <a:latin typeface="+mn-lt"/>
              </a:defRPr>
            </a:lvl1pPr>
          </a:lstStyle>
          <a:p>
            <a:r>
              <a:rPr lang="en-US"/>
              <a:t>Click icon to add picture</a:t>
            </a:r>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p:nvPr>
        </p:nvSpPr>
        <p:spPr>
          <a:xfrm>
            <a:off x="6152536" y="2640973"/>
            <a:ext cx="5429864" cy="378268"/>
          </a:xfrm>
        </p:spPr>
        <p:txBody>
          <a:bodyPr>
            <a:normAutofit/>
          </a:bodyPr>
          <a:lstStyle>
            <a:lvl1pPr marL="0" indent="0">
              <a:buNone/>
              <a:defRPr sz="1400">
                <a:solidFill>
                  <a:schemeClr val="tx1"/>
                </a:solidFill>
                <a:latin typeface="+mn-lt"/>
              </a:defRPr>
            </a:lvl1pPr>
            <a:lvl2pPr marL="457200" indent="0">
              <a:buNone/>
              <a:defRPr/>
            </a:lvl2pPr>
          </a:lstStyle>
          <a:p>
            <a:pPr lvl="0"/>
            <a:r>
              <a:rPr lang="en-US"/>
              <a:t>Click to edit Master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6152536" y="3507107"/>
            <a:ext cx="5429864" cy="2259971"/>
          </a:xfrm>
        </p:spPr>
        <p:txBody>
          <a:bodyPr/>
          <a:lstStyle>
            <a:lvl1pPr marL="0" indent="0">
              <a:buNone/>
              <a:defRPr>
                <a:latin typeface="+mn-lt"/>
              </a:defRPr>
            </a:lvl1pPr>
          </a:lstStyle>
          <a:p>
            <a:r>
              <a:rPr lang="en-US"/>
              <a:t>Click icon to add picture</a:t>
            </a:r>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p:nvPr>
        </p:nvSpPr>
        <p:spPr>
          <a:xfrm>
            <a:off x="6152536" y="5767078"/>
            <a:ext cx="5429864" cy="378268"/>
          </a:xfrm>
        </p:spPr>
        <p:txBody>
          <a:bodyPr>
            <a:normAutofit/>
          </a:bodyPr>
          <a:lstStyle>
            <a:lvl1pPr marL="0" indent="0">
              <a:buNone/>
              <a:defRPr sz="1400">
                <a:solidFill>
                  <a:schemeClr val="tx1"/>
                </a:solidFill>
                <a:latin typeface="+mn-lt"/>
              </a:defRPr>
            </a:lvl1pPr>
            <a:lvl2pPr marL="457200" indent="0">
              <a:buNone/>
              <a:defRPr/>
            </a:lvl2pPr>
          </a:lstStyle>
          <a:p>
            <a:pPr lvl="0"/>
            <a:r>
              <a:rPr lang="en-US"/>
              <a:t>Click to edit Master text styles</a:t>
            </a:r>
          </a:p>
        </p:txBody>
      </p:sp>
      <p:sp>
        <p:nvSpPr>
          <p:cNvPr id="17" name="Title 16">
            <a:extLst>
              <a:ext uri="{FF2B5EF4-FFF2-40B4-BE49-F238E27FC236}">
                <a16:creationId xmlns:a16="http://schemas.microsoft.com/office/drawing/2014/main" id="{F45C1F8C-CED6-F7B8-6048-8D6A3D331E3F}"/>
              </a:ext>
            </a:extLst>
          </p:cNvPr>
          <p:cNvSpPr>
            <a:spLocks noGrp="1"/>
          </p:cNvSpPr>
          <p:nvPr>
            <p:ph type="title"/>
          </p:nvPr>
        </p:nvSpPr>
        <p:spPr>
          <a:xfrm>
            <a:off x="609600" y="381002"/>
            <a:ext cx="5429864" cy="985367"/>
          </a:xfrm>
        </p:spPr>
        <p:txBody>
          <a:bodyPr/>
          <a:lstStyle/>
          <a:p>
            <a:r>
              <a:rPr lang="en-US"/>
              <a:t>Click to edit Master title style</a:t>
            </a:r>
          </a:p>
        </p:txBody>
      </p:sp>
    </p:spTree>
    <p:extLst>
      <p:ext uri="{BB962C8B-B14F-4D97-AF65-F5344CB8AC3E}">
        <p14:creationId xmlns:p14="http://schemas.microsoft.com/office/powerpoint/2010/main" val="201338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2192000" cy="68580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3419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Title and Content Blue 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91E289-5BB6-C53C-901D-E6A85B063272}"/>
              </a:ext>
              <a:ext uri="{C183D7F6-B498-43B3-948B-1728B52AA6E4}">
                <adec:decorative xmlns:adec="http://schemas.microsoft.com/office/drawing/2017/decorative" val="1"/>
              </a:ext>
            </a:extLst>
          </p:cNvPr>
          <p:cNvSpPr/>
          <p:nvPr userDrawn="1"/>
        </p:nvSpPr>
        <p:spPr>
          <a:xfrm>
            <a:off x="6096000" y="0"/>
            <a:ext cx="6095999" cy="6858000"/>
          </a:xfrm>
          <a:prstGeom prst="rect">
            <a:avLst/>
          </a:prstGeom>
          <a:gradFill>
            <a:gsLst>
              <a:gs pos="0">
                <a:srgbClr val="004A86"/>
              </a:gs>
              <a:gs pos="100000">
                <a:srgbClr val="004A86">
                  <a:alpha val="0"/>
                </a:srgbClr>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464300" y="609599"/>
            <a:ext cx="5118100" cy="1118706"/>
          </a:xfrm>
        </p:spPr>
        <p:txBody>
          <a:bodyPr anchor="ctr" anchorCtr="0">
            <a:noAutofit/>
          </a:bodyPr>
          <a:lstStyle>
            <a:lvl1pPr marL="0" indent="0">
              <a:buNone/>
              <a:defRPr sz="2800">
                <a:solidFill>
                  <a:schemeClr val="tx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464300" y="1813801"/>
            <a:ext cx="5118100" cy="44346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21" name="Rectangle 20">
            <a:extLst>
              <a:ext uri="{FF2B5EF4-FFF2-40B4-BE49-F238E27FC236}">
                <a16:creationId xmlns:a16="http://schemas.microsoft.com/office/drawing/2014/main" id="{DDDAEF5D-F7D2-C80B-5D49-5E0061EA1ADB}"/>
              </a:ext>
            </a:extLst>
          </p:cNvPr>
          <p:cNvSpPr/>
          <p:nvPr userDrawn="1"/>
        </p:nvSpPr>
        <p:spPr>
          <a:xfrm>
            <a:off x="743610" y="2461462"/>
            <a:ext cx="27432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22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Title and Content Blue 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91E289-5BB6-C53C-901D-E6A85B063272}"/>
              </a:ext>
              <a:ext uri="{C183D7F6-B498-43B3-948B-1728B52AA6E4}">
                <adec:decorative xmlns:adec="http://schemas.microsoft.com/office/drawing/2017/decorative" val="1"/>
              </a:ext>
            </a:extLst>
          </p:cNvPr>
          <p:cNvSpPr/>
          <p:nvPr userDrawn="1"/>
        </p:nvSpPr>
        <p:spPr>
          <a:xfrm>
            <a:off x="6096000" y="0"/>
            <a:ext cx="6095999" cy="6858000"/>
          </a:xfrm>
          <a:prstGeom prst="rect">
            <a:avLst/>
          </a:prstGeom>
          <a:gradFill>
            <a:gsLst>
              <a:gs pos="0">
                <a:srgbClr val="004A86"/>
              </a:gs>
              <a:gs pos="100000">
                <a:srgbClr val="004A86">
                  <a:alpha val="0"/>
                </a:srgbClr>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464300" y="609599"/>
            <a:ext cx="5118100" cy="1118706"/>
          </a:xfrm>
        </p:spPr>
        <p:txBody>
          <a:bodyPr anchor="ctr" anchorCtr="0">
            <a:noAutofit/>
          </a:bodyPr>
          <a:lstStyle>
            <a:lvl1pPr marL="0" indent="0">
              <a:buNone/>
              <a:defRPr sz="2800">
                <a:solidFill>
                  <a:schemeClr val="tx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464300" y="1813801"/>
            <a:ext cx="5118100" cy="44346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21" name="Rectangle 20">
            <a:extLst>
              <a:ext uri="{FF2B5EF4-FFF2-40B4-BE49-F238E27FC236}">
                <a16:creationId xmlns:a16="http://schemas.microsoft.com/office/drawing/2014/main" id="{DDDAEF5D-F7D2-C80B-5D49-5E0061EA1ADB}"/>
              </a:ext>
            </a:extLst>
          </p:cNvPr>
          <p:cNvSpPr/>
          <p:nvPr userDrawn="1"/>
        </p:nvSpPr>
        <p:spPr>
          <a:xfrm>
            <a:off x="743610" y="2461462"/>
            <a:ext cx="27432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23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4B57A0DA-072E-4AEE-B330-F2888F5F072D}"/>
              </a:ext>
            </a:extLst>
          </p:cNvPr>
          <p:cNvSpPr/>
          <p:nvPr userDrawn="1"/>
        </p:nvSpPr>
        <p:spPr>
          <a:xfrm>
            <a:off x="1969915" y="4302368"/>
            <a:ext cx="587609" cy="587609"/>
          </a:xfrm>
          <a:custGeom>
            <a:avLst/>
            <a:gdLst/>
            <a:ahLst/>
            <a:cxnLst/>
            <a:rect l="l" t="t" r="r" b="b"/>
            <a:pathLst>
              <a:path w="969010" h="969009">
                <a:moveTo>
                  <a:pt x="0" y="968834"/>
                </a:moveTo>
                <a:lnTo>
                  <a:pt x="968834" y="968834"/>
                </a:lnTo>
                <a:lnTo>
                  <a:pt x="968834" y="0"/>
                </a:lnTo>
                <a:lnTo>
                  <a:pt x="0" y="0"/>
                </a:lnTo>
                <a:lnTo>
                  <a:pt x="0" y="968834"/>
                </a:lnTo>
                <a:close/>
              </a:path>
            </a:pathLst>
          </a:custGeom>
          <a:solidFill>
            <a:srgbClr val="FF8F51"/>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7" name="object 7">
            <a:extLst>
              <a:ext uri="{FF2B5EF4-FFF2-40B4-BE49-F238E27FC236}">
                <a16:creationId xmlns:a16="http://schemas.microsoft.com/office/drawing/2014/main" id="{BA2C56E7-A76B-424B-A586-1140035DC875}"/>
              </a:ext>
            </a:extLst>
          </p:cNvPr>
          <p:cNvSpPr/>
          <p:nvPr userDrawn="1"/>
        </p:nvSpPr>
        <p:spPr>
          <a:xfrm>
            <a:off x="428" y="4889726"/>
            <a:ext cx="1968065" cy="1968065"/>
          </a:xfrm>
          <a:custGeom>
            <a:avLst/>
            <a:gdLst/>
            <a:ahLst/>
            <a:cxnLst/>
            <a:rect l="l" t="t" r="r" b="b"/>
            <a:pathLst>
              <a:path w="3245485" h="3245484">
                <a:moveTo>
                  <a:pt x="0" y="3245035"/>
                </a:moveTo>
                <a:lnTo>
                  <a:pt x="3245035" y="3245035"/>
                </a:lnTo>
                <a:lnTo>
                  <a:pt x="3245035" y="0"/>
                </a:lnTo>
                <a:lnTo>
                  <a:pt x="0" y="0"/>
                </a:lnTo>
                <a:lnTo>
                  <a:pt x="0" y="3245035"/>
                </a:lnTo>
                <a:close/>
              </a:path>
            </a:pathLst>
          </a:custGeom>
          <a:solidFill>
            <a:srgbClr val="081849"/>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8" name="object 8">
            <a:extLst>
              <a:ext uri="{FF2B5EF4-FFF2-40B4-BE49-F238E27FC236}">
                <a16:creationId xmlns:a16="http://schemas.microsoft.com/office/drawing/2014/main" id="{C2DA80D0-A16E-40C0-B903-5C296A4A4BB8}"/>
              </a:ext>
            </a:extLst>
          </p:cNvPr>
          <p:cNvSpPr/>
          <p:nvPr userDrawn="1"/>
        </p:nvSpPr>
        <p:spPr>
          <a:xfrm>
            <a:off x="9434132" y="1754907"/>
            <a:ext cx="321529" cy="321529"/>
          </a:xfrm>
          <a:custGeom>
            <a:avLst/>
            <a:gdLst/>
            <a:ahLst/>
            <a:cxnLst/>
            <a:rect l="l" t="t" r="r" b="b"/>
            <a:pathLst>
              <a:path w="530225" h="530225">
                <a:moveTo>
                  <a:pt x="0" y="0"/>
                </a:moveTo>
                <a:lnTo>
                  <a:pt x="529889" y="0"/>
                </a:lnTo>
                <a:lnTo>
                  <a:pt x="529889" y="529894"/>
                </a:lnTo>
                <a:lnTo>
                  <a:pt x="0" y="529894"/>
                </a:lnTo>
                <a:lnTo>
                  <a:pt x="0" y="0"/>
                </a:lnTo>
                <a:close/>
              </a:path>
            </a:pathLst>
          </a:custGeom>
          <a:solidFill>
            <a:schemeClr val="accent1"/>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9" name="object 9">
            <a:extLst>
              <a:ext uri="{FF2B5EF4-FFF2-40B4-BE49-F238E27FC236}">
                <a16:creationId xmlns:a16="http://schemas.microsoft.com/office/drawing/2014/main" id="{3601566D-D89F-4D2F-B813-A9F95291C888}"/>
              </a:ext>
            </a:extLst>
          </p:cNvPr>
          <p:cNvSpPr/>
          <p:nvPr userDrawn="1"/>
        </p:nvSpPr>
        <p:spPr>
          <a:xfrm>
            <a:off x="10297081" y="5656936"/>
            <a:ext cx="189067" cy="189067"/>
          </a:xfrm>
          <a:custGeom>
            <a:avLst/>
            <a:gdLst/>
            <a:ahLst/>
            <a:cxnLst/>
            <a:rect l="l" t="t" r="r" b="b"/>
            <a:pathLst>
              <a:path w="311784" h="311784">
                <a:moveTo>
                  <a:pt x="0" y="0"/>
                </a:moveTo>
                <a:lnTo>
                  <a:pt x="311466" y="0"/>
                </a:lnTo>
                <a:lnTo>
                  <a:pt x="311466" y="311469"/>
                </a:lnTo>
                <a:lnTo>
                  <a:pt x="0" y="311469"/>
                </a:lnTo>
                <a:lnTo>
                  <a:pt x="0" y="0"/>
                </a:lnTo>
                <a:close/>
              </a:path>
            </a:pathLst>
          </a:custGeom>
          <a:solidFill>
            <a:schemeClr val="accent2"/>
          </a:solidFill>
        </p:spPr>
        <p:txBody>
          <a:bodyPr wrap="square" lIns="0" tIns="0" rIns="0" bIns="0" rtlCol="0"/>
          <a:lstStyle/>
          <a:p>
            <a:pPr defTabSz="554492"/>
            <a:endParaRPr sz="1092">
              <a:solidFill>
                <a:prstClr val="black"/>
              </a:solidFill>
              <a:latin typeface="TT Norms" panose="02000503030000020003" pitchFamily="50" charset="0"/>
            </a:endParaRPr>
          </a:p>
        </p:txBody>
      </p:sp>
      <p:pic>
        <p:nvPicPr>
          <p:cNvPr id="11" name="Graphic 10">
            <a:extLst>
              <a:ext uri="{FF2B5EF4-FFF2-40B4-BE49-F238E27FC236}">
                <a16:creationId xmlns:a16="http://schemas.microsoft.com/office/drawing/2014/main" id="{899F412F-E79B-49B5-AAB3-3BACD58D0EA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07320" y="1754907"/>
            <a:ext cx="4577357" cy="3609913"/>
          </a:xfrm>
          <a:prstGeom prst="rect">
            <a:avLst/>
          </a:prstGeom>
        </p:spPr>
      </p:pic>
    </p:spTree>
    <p:extLst>
      <p:ext uri="{BB962C8B-B14F-4D97-AF65-F5344CB8AC3E}">
        <p14:creationId xmlns:p14="http://schemas.microsoft.com/office/powerpoint/2010/main" val="55996938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p:cSld name="Title and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91E289-5BB6-C53C-901D-E6A85B063272}"/>
              </a:ext>
              <a:ext uri="{C183D7F6-B498-43B3-948B-1728B52AA6E4}">
                <adec:decorative xmlns:adec="http://schemas.microsoft.com/office/drawing/2017/decorative" val="1"/>
              </a:ext>
            </a:extLst>
          </p:cNvPr>
          <p:cNvSpPr/>
          <p:nvPr userDrawn="1"/>
        </p:nvSpPr>
        <p:spPr>
          <a:xfrm>
            <a:off x="6096000" y="0"/>
            <a:ext cx="6095999" cy="6858000"/>
          </a:xfrm>
          <a:prstGeom prst="rect">
            <a:avLst/>
          </a:prstGeom>
          <a:gradFill>
            <a:gsLst>
              <a:gs pos="0">
                <a:srgbClr val="004A86"/>
              </a:gs>
              <a:gs pos="100000">
                <a:srgbClr val="004A86">
                  <a:alpha val="0"/>
                </a:srgbClr>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464300" y="609599"/>
            <a:ext cx="5118100" cy="1118706"/>
          </a:xfrm>
        </p:spPr>
        <p:txBody>
          <a:bodyPr anchor="ctr" anchorCtr="0">
            <a:noAutofit/>
          </a:bodyPr>
          <a:lstStyle>
            <a:lvl1pPr marL="0" indent="0">
              <a:buNone/>
              <a:defRPr sz="2800">
                <a:solidFill>
                  <a:schemeClr val="tx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464300" y="1813801"/>
            <a:ext cx="5118100" cy="44346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21" name="Rectangle 20">
            <a:extLst>
              <a:ext uri="{FF2B5EF4-FFF2-40B4-BE49-F238E27FC236}">
                <a16:creationId xmlns:a16="http://schemas.microsoft.com/office/drawing/2014/main" id="{DDDAEF5D-F7D2-C80B-5D49-5E0061EA1ADB}"/>
              </a:ext>
            </a:extLst>
          </p:cNvPr>
          <p:cNvSpPr/>
          <p:nvPr userDrawn="1"/>
        </p:nvSpPr>
        <p:spPr>
          <a:xfrm>
            <a:off x="743610" y="2461462"/>
            <a:ext cx="27432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2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609600" y="1494289"/>
            <a:ext cx="10972800" cy="525462"/>
          </a:xfrm>
        </p:spPr>
        <p:txBody>
          <a:bodyPr>
            <a:noAutofit/>
          </a:bodyPr>
          <a:lstStyle>
            <a:lvl1pPr marL="0" indent="0">
              <a:buFontTx/>
              <a:buNone/>
              <a:defRPr sz="2000" b="0" i="0">
                <a:solidFill>
                  <a:schemeClr val="accent1"/>
                </a:solidFill>
                <a:latin typeface="+mn-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609600" y="2110067"/>
            <a:ext cx="10972800" cy="4035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FB2E2F26-2E22-938E-C235-D128AB5008A3}"/>
              </a:ext>
            </a:extLst>
          </p:cNvPr>
          <p:cNvSpPr>
            <a:spLocks noGrp="1"/>
          </p:cNvSpPr>
          <p:nvPr>
            <p:ph type="title"/>
          </p:nvPr>
        </p:nvSpPr>
        <p:spPr>
          <a:xfrm>
            <a:off x="609600" y="381002"/>
            <a:ext cx="10972800" cy="985367"/>
          </a:xfrm>
        </p:spPr>
        <p:txBody>
          <a:bodyPr/>
          <a:lstStyle/>
          <a:p>
            <a:r>
              <a:rPr lang="en-US"/>
              <a:t>Click to edit Master title style</a:t>
            </a:r>
          </a:p>
        </p:txBody>
      </p:sp>
    </p:spTree>
    <p:extLst>
      <p:ext uri="{BB962C8B-B14F-4D97-AF65-F5344CB8AC3E}">
        <p14:creationId xmlns:p14="http://schemas.microsoft.com/office/powerpoint/2010/main" val="302094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itle, Sub Two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609600" y="1495360"/>
            <a:ext cx="10972800" cy="524390"/>
          </a:xfrm>
        </p:spPr>
        <p:txBody>
          <a:bodyPr>
            <a:noAutofit/>
          </a:bodyPr>
          <a:lstStyle>
            <a:lvl1pPr marL="0" indent="0">
              <a:buNone/>
              <a:defRPr sz="2000" b="0" i="0">
                <a:solidFill>
                  <a:schemeClr val="accent1"/>
                </a:solidFill>
                <a:latin typeface="+mn-lt"/>
              </a:defRPr>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609600" y="2110067"/>
            <a:ext cx="5429866" cy="4035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152534" y="2110067"/>
            <a:ext cx="5429866" cy="4035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208C8E1B-179C-0964-CB94-D0D646C7C15D}"/>
              </a:ext>
            </a:extLst>
          </p:cNvPr>
          <p:cNvSpPr>
            <a:spLocks noGrp="1"/>
          </p:cNvSpPr>
          <p:nvPr>
            <p:ph type="title"/>
          </p:nvPr>
        </p:nvSpPr>
        <p:spPr>
          <a:xfrm>
            <a:off x="609600" y="381002"/>
            <a:ext cx="10972800" cy="985367"/>
          </a:xfrm>
        </p:spPr>
        <p:txBody>
          <a:bodyPr/>
          <a:lstStyle/>
          <a:p>
            <a:r>
              <a:rPr lang="en-US"/>
              <a:t>Click to edit Master title style</a:t>
            </a:r>
          </a:p>
        </p:txBody>
      </p:sp>
    </p:spTree>
    <p:extLst>
      <p:ext uri="{BB962C8B-B14F-4D97-AF65-F5344CB8AC3E}">
        <p14:creationId xmlns:p14="http://schemas.microsoft.com/office/powerpoint/2010/main" val="105857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Title with Fram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CCCAA0-384D-DC03-4F0D-BFEC04ED0452}"/>
              </a:ext>
            </a:extLst>
          </p:cNvPr>
          <p:cNvSpPr/>
          <p:nvPr userDrawn="1"/>
        </p:nvSpPr>
        <p:spPr>
          <a:xfrm>
            <a:off x="1181100" y="1143000"/>
            <a:ext cx="9829800" cy="4572000"/>
          </a:xfrm>
          <a:prstGeom prst="rect">
            <a:avLst/>
          </a:prstGeom>
          <a:solidFill>
            <a:schemeClr val="bg2"/>
          </a:solidFill>
          <a:ln>
            <a:noFill/>
          </a:ln>
          <a:effectLst>
            <a:outerShdw blurRad="254000" dist="42518" dir="5400000" rotWithShape="0">
              <a:srgbClr val="00285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5885CA-94A1-AFCA-5EAF-3A44C57CD4E1}"/>
              </a:ext>
            </a:extLst>
          </p:cNvPr>
          <p:cNvSpPr/>
          <p:nvPr userDrawn="1"/>
        </p:nvSpPr>
        <p:spPr>
          <a:xfrm>
            <a:off x="1181100" y="1143000"/>
            <a:ext cx="365760" cy="365760"/>
          </a:xfrm>
          <a:prstGeom prst="rect">
            <a:avLst/>
          </a:prstGeom>
          <a:solidFill>
            <a:srgbClr val="B4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1464734" y="1388533"/>
            <a:ext cx="9262534" cy="4080934"/>
          </a:xfrm>
        </p:spPr>
        <p:txBody>
          <a:bodyPr anchor="t" anchorCtr="0">
            <a:normAutofit/>
          </a:bodyPr>
          <a:lstStyle>
            <a:lvl1pPr algn="l">
              <a:defRPr sz="4800">
                <a:solidFill>
                  <a:schemeClr val="tx1"/>
                </a:solidFill>
              </a:defRPr>
            </a:lvl1pPr>
          </a:lstStyle>
          <a:p>
            <a:r>
              <a:rPr lang="en-US"/>
              <a:t>Click to edit title style</a:t>
            </a:r>
          </a:p>
        </p:txBody>
      </p:sp>
    </p:spTree>
    <p:extLst>
      <p:ext uri="{BB962C8B-B14F-4D97-AF65-F5344CB8AC3E}">
        <p14:creationId xmlns:p14="http://schemas.microsoft.com/office/powerpoint/2010/main" val="103630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Title with Frame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F2412D-19E1-0220-6DBA-A91EAABB8A4A}"/>
              </a:ext>
            </a:extLst>
          </p:cNvPr>
          <p:cNvSpPr/>
          <p:nvPr userDrawn="1"/>
        </p:nvSpPr>
        <p:spPr>
          <a:xfrm>
            <a:off x="1181100" y="1143000"/>
            <a:ext cx="9829800" cy="4572000"/>
          </a:xfrm>
          <a:prstGeom prst="rect">
            <a:avLst/>
          </a:prstGeom>
          <a:solidFill>
            <a:schemeClr val="bg2"/>
          </a:solidFill>
          <a:ln>
            <a:noFill/>
          </a:ln>
          <a:effectLst>
            <a:outerShdw blurRad="254000" dist="42518" dir="5400000" rotWithShape="0">
              <a:srgbClr val="00285A">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1464733" y="1388533"/>
            <a:ext cx="9262536" cy="4080934"/>
          </a:xfrm>
        </p:spPr>
        <p:txBody>
          <a:bodyPr anchor="t" anchorCtr="0">
            <a:normAutofit/>
          </a:bodyPr>
          <a:lstStyle>
            <a:lvl1pPr algn="l">
              <a:defRPr sz="4800">
                <a:solidFill>
                  <a:schemeClr val="tx1"/>
                </a:solidFill>
              </a:defRPr>
            </a:lvl1pPr>
          </a:lstStyle>
          <a:p>
            <a:r>
              <a:rPr lang="en-US"/>
              <a:t>Click to edit title style</a:t>
            </a:r>
          </a:p>
        </p:txBody>
      </p:sp>
      <p:sp>
        <p:nvSpPr>
          <p:cNvPr id="10" name="Rectangle 9">
            <a:extLst>
              <a:ext uri="{FF2B5EF4-FFF2-40B4-BE49-F238E27FC236}">
                <a16:creationId xmlns:a16="http://schemas.microsoft.com/office/drawing/2014/main" id="{E8F92FCC-5EEC-D163-7ECC-73C6A749B86B}"/>
              </a:ext>
            </a:extLst>
          </p:cNvPr>
          <p:cNvSpPr/>
          <p:nvPr userDrawn="1"/>
        </p:nvSpPr>
        <p:spPr>
          <a:xfrm>
            <a:off x="1181100" y="1143000"/>
            <a:ext cx="365760" cy="365760"/>
          </a:xfrm>
          <a:prstGeom prst="rect">
            <a:avLst/>
          </a:prstGeom>
          <a:solidFill>
            <a:srgbClr val="B4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15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5198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6558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76162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25083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04047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10 Lights">
    <p:spTree>
      <p:nvGrpSpPr>
        <p:cNvPr id="1" name=""/>
        <p:cNvGrpSpPr/>
        <p:nvPr/>
      </p:nvGrpSpPr>
      <p:grpSpPr>
        <a:xfrm>
          <a:off x="0" y="0"/>
          <a:ext cx="0" cy="0"/>
          <a:chOff x="0" y="0"/>
          <a:chExt cx="0" cy="0"/>
        </a:xfrm>
      </p:grpSpPr>
      <p:pic>
        <p:nvPicPr>
          <p:cNvPr id="5" name="Picture 4" descr="A picture containing scene, outdoor object, star, web&#10;&#10;Description automatically generated">
            <a:extLst>
              <a:ext uri="{FF2B5EF4-FFF2-40B4-BE49-F238E27FC236}">
                <a16:creationId xmlns:a16="http://schemas.microsoft.com/office/drawing/2014/main" id="{53E0F5C9-9976-409D-A6F9-CA85DA8DEB4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flipH="1">
            <a:off x="-4701" y="-1"/>
            <a:ext cx="12263376" cy="6864843"/>
          </a:xfrm>
          <a:prstGeom prst="rect">
            <a:avLst/>
          </a:prstGeom>
        </p:spPr>
      </p:pic>
      <p:sp>
        <p:nvSpPr>
          <p:cNvPr id="2" name="Footer Placeholder 1">
            <a:extLst>
              <a:ext uri="{FF2B5EF4-FFF2-40B4-BE49-F238E27FC236}">
                <a16:creationId xmlns:a16="http://schemas.microsoft.com/office/drawing/2014/main" id="{4F6318D0-9751-468C-B064-62542A8B3956}"/>
              </a:ext>
            </a:extLst>
          </p:cNvPr>
          <p:cNvSpPr>
            <a:spLocks noGrp="1"/>
          </p:cNvSpPr>
          <p:nvPr>
            <p:ph type="ftr" sz="quarter" idx="12"/>
          </p:nvPr>
        </p:nvSpPr>
        <p:spPr/>
        <p:txBody>
          <a:bodyPr/>
          <a:lstStyle/>
          <a:p>
            <a:r>
              <a:rPr lang="en-US"/>
              <a:t>Intel Confidential-Internal Only</a:t>
            </a:r>
          </a:p>
        </p:txBody>
      </p:sp>
      <p:sp>
        <p:nvSpPr>
          <p:cNvPr id="8" name="Slide Number Placeholder 3">
            <a:extLst>
              <a:ext uri="{FF2B5EF4-FFF2-40B4-BE49-F238E27FC236}">
                <a16:creationId xmlns:a16="http://schemas.microsoft.com/office/drawing/2014/main" id="{03592B6A-FBC3-4DEA-8AE9-C450C4FC4CF4}"/>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pic>
        <p:nvPicPr>
          <p:cNvPr id="9" name="Picture 8" descr="Logo&#10;&#10;Description automatically generated">
            <a:extLst>
              <a:ext uri="{FF2B5EF4-FFF2-40B4-BE49-F238E27FC236}">
                <a16:creationId xmlns:a16="http://schemas.microsoft.com/office/drawing/2014/main" id="{491C7EAA-5873-4B74-985B-BE5D099075A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97719" y="6499846"/>
            <a:ext cx="712616" cy="265568"/>
          </a:xfrm>
          <a:prstGeom prst="rect">
            <a:avLst/>
          </a:prstGeom>
        </p:spPr>
      </p:pic>
      <p:pic>
        <p:nvPicPr>
          <p:cNvPr id="6" name="Picture 5" descr="A picture containing star, light, blur, night sky&#10;&#10;Description automatically generated">
            <a:extLst>
              <a:ext uri="{FF2B5EF4-FFF2-40B4-BE49-F238E27FC236}">
                <a16:creationId xmlns:a16="http://schemas.microsoft.com/office/drawing/2014/main" id="{2930CCFC-EBCC-4147-B5BB-51248460572C}"/>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5400000">
            <a:off x="2667000" y="-2667000"/>
            <a:ext cx="6858000" cy="12192000"/>
          </a:xfrm>
          <a:custGeom>
            <a:avLst/>
            <a:gdLst>
              <a:gd name="connsiteX0" fmla="*/ 6146800 w 6146800"/>
              <a:gd name="connsiteY0" fmla="*/ 0 h 12674600"/>
              <a:gd name="connsiteX1" fmla="*/ 6146800 w 6146800"/>
              <a:gd name="connsiteY1" fmla="*/ 12674600 h 12674600"/>
              <a:gd name="connsiteX2" fmla="*/ 0 w 6146800"/>
              <a:gd name="connsiteY2" fmla="*/ 12674600 h 12674600"/>
              <a:gd name="connsiteX3" fmla="*/ 0 w 6146800"/>
              <a:gd name="connsiteY3" fmla="*/ 0 h 12674600"/>
            </a:gdLst>
            <a:ahLst/>
            <a:cxnLst>
              <a:cxn ang="0">
                <a:pos x="connsiteX0" y="connsiteY0"/>
              </a:cxn>
              <a:cxn ang="0">
                <a:pos x="connsiteX1" y="connsiteY1"/>
              </a:cxn>
              <a:cxn ang="0">
                <a:pos x="connsiteX2" y="connsiteY2"/>
              </a:cxn>
              <a:cxn ang="0">
                <a:pos x="connsiteX3" y="connsiteY3"/>
              </a:cxn>
            </a:cxnLst>
            <a:rect l="l" t="t" r="r" b="b"/>
            <a:pathLst>
              <a:path w="6146800" h="12674600">
                <a:moveTo>
                  <a:pt x="6146800" y="0"/>
                </a:moveTo>
                <a:lnTo>
                  <a:pt x="6146800" y="12674600"/>
                </a:lnTo>
                <a:lnTo>
                  <a:pt x="0" y="12674600"/>
                </a:lnTo>
                <a:lnTo>
                  <a:pt x="0" y="0"/>
                </a:lnTo>
                <a:close/>
              </a:path>
            </a:pathLst>
          </a:custGeom>
        </p:spPr>
      </p:pic>
      <p:sp>
        <p:nvSpPr>
          <p:cNvPr id="10" name="Title 1">
            <a:extLst>
              <a:ext uri="{FF2B5EF4-FFF2-40B4-BE49-F238E27FC236}">
                <a16:creationId xmlns:a16="http://schemas.microsoft.com/office/drawing/2014/main" id="{F424117B-F82C-4013-9BDB-A4E7261F95A3}"/>
              </a:ext>
            </a:extLst>
          </p:cNvPr>
          <p:cNvSpPr>
            <a:spLocks noGrp="1"/>
          </p:cNvSpPr>
          <p:nvPr>
            <p:ph type="title"/>
          </p:nvPr>
        </p:nvSpPr>
        <p:spPr>
          <a:xfrm>
            <a:off x="460888" y="491284"/>
            <a:ext cx="11219048" cy="605037"/>
          </a:xfrm>
          <a:prstGeom prst="rect">
            <a:avLst/>
          </a:prstGeom>
        </p:spPr>
        <p:txBody>
          <a:bodyPr/>
          <a:lstStyle/>
          <a:p>
            <a:r>
              <a:rPr lang="en-US"/>
              <a:t>Click to edit Master title style</a:t>
            </a:r>
          </a:p>
        </p:txBody>
      </p:sp>
      <p:sp>
        <p:nvSpPr>
          <p:cNvPr id="12" name="Footer Placeholder 4">
            <a:extLst>
              <a:ext uri="{FF2B5EF4-FFF2-40B4-BE49-F238E27FC236}">
                <a16:creationId xmlns:a16="http://schemas.microsoft.com/office/drawing/2014/main" id="{855DCD4F-970C-45A8-9A09-275C28E16666}"/>
              </a:ext>
            </a:extLst>
          </p:cNvPr>
          <p:cNvSpPr txBox="1">
            <a:spLocks/>
          </p:cNvSpPr>
          <p:nvPr userDrawn="1"/>
        </p:nvSpPr>
        <p:spPr>
          <a:xfrm>
            <a:off x="2073025" y="6625021"/>
            <a:ext cx="8198350" cy="176729"/>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bg1">
                    <a:lumMod val="75000"/>
                  </a:schemeClr>
                </a:solidFill>
                <a:latin typeface="IntelOne Text Light" panose="020B04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Intel Confidential-Internal Only</a:t>
            </a:r>
          </a:p>
        </p:txBody>
      </p:sp>
    </p:spTree>
    <p:extLst>
      <p:ext uri="{BB962C8B-B14F-4D97-AF65-F5344CB8AC3E}">
        <p14:creationId xmlns:p14="http://schemas.microsoft.com/office/powerpoint/2010/main" val="21758982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8999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40091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9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r>
              <a:rPr lang="en-US"/>
              <a:t>Click icon to add picture</a:t>
            </a:r>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r>
              <a:rPr lang="en-US"/>
              <a:t>Click icon to add picture</a:t>
            </a:r>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7317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r>
              <a:rPr lang="en-US"/>
              <a:t>Click icon to add picture</a:t>
            </a:r>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2756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r>
              <a:rPr lang="en-US"/>
              <a:t>Click icon to add picture</a:t>
            </a:r>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395570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4500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545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38108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680995965"/>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9267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4F60AA76-1F72-1D45-B13A-D5FCDFD2F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357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0841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3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l" defTabSz="1219169" rtl="0" eaLnBrk="1" fontAlgn="auto" latinLnBrk="0" hangingPunct="0">
              <a:lnSpc>
                <a:spcPct val="90000"/>
              </a:lnSpc>
              <a:spcBef>
                <a:spcPts val="2250"/>
              </a:spcBef>
              <a:spcAft>
                <a:spcPts val="0"/>
              </a:spcAft>
              <a:buClrTx/>
              <a:buSzTx/>
              <a:buFontTx/>
              <a:buNone/>
              <a:tabLst/>
              <a:defRPr/>
            </a:pPr>
            <a:fld id="{67DC8105-2664-43AC-8012-22BA43D6F3C9}" type="slidenum">
              <a:rPr kumimoji="0" lang="en-US" sz="2400" b="0" i="0" u="none" strike="noStrike" kern="0" cap="none" spc="0" normalizeH="0" baseline="0" noProof="0" smtClean="0">
                <a:ln>
                  <a:noFill/>
                </a:ln>
                <a:solidFill>
                  <a:srgbClr val="000000"/>
                </a:solidFill>
                <a:effectLst/>
                <a:uLnTx/>
                <a:uFillTx/>
                <a:latin typeface="Intel Clear"/>
                <a:sym typeface="Helvetica Neue"/>
              </a:rPr>
              <a:pPr marL="0" marR="0" lvl="0" indent="0" algn="l" defTabSz="1219169" rtl="0" eaLnBrk="1" fontAlgn="auto" latinLnBrk="0" hangingPunct="0">
                <a:lnSpc>
                  <a:spcPct val="90000"/>
                </a:lnSpc>
                <a:spcBef>
                  <a:spcPts val="2250"/>
                </a:spcBef>
                <a:spcAft>
                  <a:spcPts val="0"/>
                </a:spcAft>
                <a:buClrTx/>
                <a:buSzTx/>
                <a:buFontTx/>
                <a:buNone/>
                <a:tabLst/>
                <a:defRPr/>
              </a:pPr>
              <a:t>‹#›</a:t>
            </a:fld>
            <a:endParaRPr kumimoji="0" lang="en-US" sz="2400" b="0" i="0" u="none" strike="noStrike" kern="0" cap="none" spc="0" normalizeH="0" baseline="0" noProof="0">
              <a:ln>
                <a:noFill/>
              </a:ln>
              <a:solidFill>
                <a:srgbClr val="000000"/>
              </a:solidFill>
              <a:effectLst/>
              <a:uLnTx/>
              <a:uFillTx/>
              <a:latin typeface="Intel Clear"/>
              <a:sym typeface="Helvetica Neue"/>
            </a:endParaRPr>
          </a:p>
        </p:txBody>
      </p:sp>
      <p:sp>
        <p:nvSpPr>
          <p:cNvPr id="3" name="Footer Placeholder 2"/>
          <p:cNvSpPr>
            <a:spLocks noGrp="1"/>
          </p:cNvSpPr>
          <p:nvPr>
            <p:ph type="ftr" sz="quarter" idx="14"/>
          </p:nvPr>
        </p:nvSpPr>
        <p:spPr/>
        <p:txBody>
          <a:bodyPr/>
          <a:lstStyle/>
          <a:p>
            <a:pPr marL="0" marR="0" lvl="0" indent="0" algn="l" defTabSz="1219169" rtl="0" eaLnBrk="1" fontAlgn="auto" latinLnBrk="0" hangingPunct="0">
              <a:lnSpc>
                <a:spcPct val="90000"/>
              </a:lnSpc>
              <a:spcBef>
                <a:spcPts val="225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Intel Clear"/>
              <a:sym typeface="Helvetica Neue"/>
            </a:endParaRP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5"/>
          </p:nvPr>
        </p:nvSpPr>
        <p:spPr>
          <a:xfrm>
            <a:off x="608013" y="1216025"/>
            <a:ext cx="10969625" cy="505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8F0E986-6AAB-4746-9025-F965B593379B}"/>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46460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607800" y="6353644"/>
            <a:ext cx="584200" cy="504357"/>
          </a:xfrm>
          <a:prstGeom prst="rect">
            <a:avLst/>
          </a:prstGeom>
          <a:noFill/>
        </p:spPr>
        <p:txBody>
          <a:bodyPr vert="horz" wrap="square" lIns="0" tIns="0" rIns="0" bIns="0" rtlCol="0" anchor="ctr">
            <a:noAutofit/>
          </a:bodyPr>
          <a:lstStyle/>
          <a:p>
            <a:pPr algn="ctr" defTabSz="913606"/>
            <a:fld id="{712E6D72-43F0-4CA1-9A6E-97516158C2EF}" type="slidenum">
              <a:rPr lang="en-US" sz="1100">
                <a:solidFill>
                  <a:prstClr val="white"/>
                </a:solidFill>
              </a:rPr>
              <a:pPr algn="ctr" defTabSz="913606"/>
              <a:t>‹#›</a:t>
            </a:fld>
            <a:endParaRPr lang="en-US" sz="1100">
              <a:solidFill>
                <a:prstClr val="white"/>
              </a:solidFill>
            </a:endParaRPr>
          </a:p>
        </p:txBody>
      </p:sp>
      <p:sp>
        <p:nvSpPr>
          <p:cNvPr id="5" name="Rectangle 4">
            <a:extLst>
              <a:ext uri="{FF2B5EF4-FFF2-40B4-BE49-F238E27FC236}">
                <a16:creationId xmlns:a16="http://schemas.microsoft.com/office/drawing/2014/main" id="{D6FCE729-3AF0-4881-8CE9-C1E3238AFAF4}"/>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51863896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5" y="1604437"/>
            <a:ext cx="10970683" cy="4567767"/>
          </a:xfrm>
        </p:spPr>
        <p:txBody>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
        <p:nvSpPr>
          <p:cNvPr id="4" name="Rectangle 3">
            <a:extLst>
              <a:ext uri="{FF2B5EF4-FFF2-40B4-BE49-F238E27FC236}">
                <a16:creationId xmlns:a16="http://schemas.microsoft.com/office/drawing/2014/main" id="{6EDF1C9F-9302-47B2-9A4F-16D9A7631BF2}"/>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06855975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41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1" y="6191832"/>
            <a:ext cx="11248101" cy="215508"/>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85" indent="-152390">
              <a:defRPr sz="1200"/>
            </a:lvl2pPr>
            <a:lvl3pPr marL="457171" indent="-152390">
              <a:defRPr sz="1200"/>
            </a:lvl3pPr>
            <a:lvl4pPr marL="685756" indent="-152390">
              <a:defRPr sz="1200"/>
            </a:lvl4pPr>
            <a:lvl5pPr marL="914340" indent="-152390">
              <a:defRPr sz="1200"/>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endParaRPr/>
          </a:p>
        </p:txBody>
      </p:sp>
    </p:spTree>
    <p:extLst>
      <p:ext uri="{BB962C8B-B14F-4D97-AF65-F5344CB8AC3E}">
        <p14:creationId xmlns:p14="http://schemas.microsoft.com/office/powerpoint/2010/main" val="141590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607484" y="411797"/>
            <a:ext cx="10972800" cy="1158240"/>
          </a:xfrm>
          <a:ln>
            <a:noFill/>
          </a:ln>
        </p:spPr>
        <p:txBody>
          <a:bodyPr vert="horz" lIns="0" tIns="0" rIns="0" bIns="0" rtlCol="0" anchor="ctr" anchorCtr="0">
            <a:noAutofit/>
          </a:bodyPr>
          <a:lstStyle>
            <a:lvl1pPr algn="ctr" defTabSz="609585" rtl="0" eaLnBrk="1" latinLnBrk="0" hangingPunct="1">
              <a:lnSpc>
                <a:spcPct val="70000"/>
              </a:lnSpc>
              <a:spcBef>
                <a:spcPct val="0"/>
              </a:spcBef>
              <a:buNone/>
              <a:defRPr lang="en-US" sz="6000" b="0" i="0" kern="1200" cap="none" spc="0" baseline="0" dirty="0">
                <a:ln w="6350">
                  <a:noFill/>
                </a:ln>
                <a:gradFill>
                  <a:gsLst>
                    <a:gs pos="0">
                      <a:schemeClr val="accent1">
                        <a:lumMod val="40000"/>
                        <a:lumOff val="60000"/>
                        <a:alpha val="37000"/>
                      </a:schemeClr>
                    </a:gs>
                    <a:gs pos="51000">
                      <a:schemeClr val="bg1"/>
                    </a:gs>
                    <a:gs pos="100000">
                      <a:schemeClr val="tx2">
                        <a:lumMod val="20000"/>
                        <a:lumOff val="80000"/>
                        <a:alpha val="54000"/>
                      </a:schemeClr>
                    </a:gs>
                  </a:gsLst>
                  <a:lin ang="2700000" scaled="0"/>
                </a:gradFill>
                <a:latin typeface="Intel Clear Pro" panose="020B0804020202060201" pitchFamily="34" charset="0"/>
                <a:ea typeface="Intel Clear Pro" panose="020B0804020202060201" pitchFamily="34" charset="0"/>
                <a:cs typeface="Intel Clear Pro" panose="020B0804020202060201" pitchFamily="34" charset="0"/>
              </a:defRPr>
            </a:lvl1pPr>
          </a:lstStyle>
          <a:p>
            <a:pPr lvl="0"/>
            <a:r>
              <a:rPr lang="en-US"/>
              <a:t>Intel Clear pro Headline</a:t>
            </a:r>
          </a:p>
        </p:txBody>
      </p:sp>
    </p:spTree>
    <p:extLst>
      <p:ext uri="{BB962C8B-B14F-4D97-AF65-F5344CB8AC3E}">
        <p14:creationId xmlns:p14="http://schemas.microsoft.com/office/powerpoint/2010/main" val="254190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078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Title and Large Bullet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a:lvl1pPr>
          </a:lstStyle>
          <a:p>
            <a:r>
              <a:rPr lang="en-US" err="1"/>
              <a:t>28pt</a:t>
            </a:r>
            <a:r>
              <a:rPr lang="en-US"/>
              <a:t> Intel Clear Light Headline</a:t>
            </a:r>
          </a:p>
        </p:txBody>
      </p:sp>
      <p:sp>
        <p:nvSpPr>
          <p:cNvPr id="9" name="Content Placeholder 8"/>
          <p:cNvSpPr>
            <a:spLocks noGrp="1"/>
          </p:cNvSpPr>
          <p:nvPr>
            <p:ph sz="quarter" idx="13" hasCustomPrompt="1"/>
          </p:nvPr>
        </p:nvSpPr>
        <p:spPr>
          <a:xfrm>
            <a:off x="607485" y="1604435"/>
            <a:ext cx="10970683" cy="4567767"/>
          </a:xfrm>
        </p:spPr>
        <p:txBody>
          <a:bodyPr/>
          <a:lstStyle>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4" name="TextBox 3"/>
          <p:cNvSpPr txBox="1"/>
          <p:nvPr userDrawn="1"/>
        </p:nvSpPr>
        <p:spPr>
          <a:xfrm>
            <a:off x="11607800" y="6353644"/>
            <a:ext cx="584200" cy="504357"/>
          </a:xfrm>
          <a:prstGeom prst="rect">
            <a:avLst/>
          </a:prstGeom>
          <a:noFill/>
        </p:spPr>
        <p:txBody>
          <a:bodyPr vert="horz" wrap="square" lIns="0" tIns="0" rIns="0" bIns="0" rtlCol="0" anchor="ctr">
            <a:noAutofit/>
          </a:bodyPr>
          <a:lstStyle/>
          <a:p>
            <a:pPr algn="ctr" defTabSz="913629"/>
            <a:fld id="{712E6D72-43F0-4CA1-9A6E-97516158C2EF}" type="slidenum">
              <a:rPr lang="en-US" sz="1100">
                <a:solidFill>
                  <a:prstClr val="white"/>
                </a:solidFill>
              </a:rPr>
              <a:pPr algn="ctr" defTabSz="913629"/>
              <a:t>‹#›</a:t>
            </a:fld>
            <a:endParaRPr lang="en-US" sz="1100">
              <a:solidFill>
                <a:prstClr val="white"/>
              </a:solidFill>
            </a:endParaRPr>
          </a:p>
        </p:txBody>
      </p:sp>
      <p:sp>
        <p:nvSpPr>
          <p:cNvPr id="5" name="Rectangle 4">
            <a:extLst>
              <a:ext uri="{FF2B5EF4-FFF2-40B4-BE49-F238E27FC236}">
                <a16:creationId xmlns:a16="http://schemas.microsoft.com/office/drawing/2014/main" id="{348FDC43-88A4-4D89-9E73-82568510BEEB}"/>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64153523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1_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655147" y="10904"/>
            <a:ext cx="536853" cy="53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159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Plateau Top _ Title ">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sitting, computer, table, tub&#10;&#10;Description automatically generated">
            <a:extLst>
              <a:ext uri="{FF2B5EF4-FFF2-40B4-BE49-F238E27FC236}">
                <a16:creationId xmlns:a16="http://schemas.microsoft.com/office/drawing/2014/main" id="{B962D911-A9E5-7C4B-8968-FE75B1D14961}"/>
              </a:ext>
            </a:extLst>
          </p:cNvPr>
          <p:cNvPicPr>
            <a:picLocks noChangeAspect="1"/>
          </p:cNvPicPr>
          <p:nvPr userDrawn="1"/>
        </p:nvPicPr>
        <p:blipFill>
          <a:blip r:embed="rId2" cstate="email">
            <a:alphaModFix amt="7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761E58C5-E522-0B40-90AE-1B23A6228BB1}"/>
              </a:ext>
            </a:extLst>
          </p:cNvPr>
          <p:cNvSpPr/>
          <p:nvPr userDrawn="1"/>
        </p:nvSpPr>
        <p:spPr>
          <a:xfrm>
            <a:off x="0" y="0"/>
            <a:ext cx="6096000" cy="6858000"/>
          </a:xfrm>
          <a:prstGeom prst="rect">
            <a:avLst/>
          </a:prstGeom>
          <a:gradFill flip="none" rotWithShape="0">
            <a:gsLst>
              <a:gs pos="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aa-ET"/>
          </a:p>
        </p:txBody>
      </p:sp>
      <p:pic>
        <p:nvPicPr>
          <p:cNvPr id="11" name="Picture 10" descr="A close up of a sign&#10;&#10;Description automatically generated">
            <a:extLst>
              <a:ext uri="{FF2B5EF4-FFF2-40B4-BE49-F238E27FC236}">
                <a16:creationId xmlns:a16="http://schemas.microsoft.com/office/drawing/2014/main" id="{66410281-4B46-4142-B339-8284140111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25525" y="6451722"/>
            <a:ext cx="2005574" cy="264098"/>
          </a:xfrm>
          <a:prstGeom prst="rect">
            <a:avLst/>
          </a:prstGeom>
        </p:spPr>
      </p:pic>
      <p:grpSp>
        <p:nvGrpSpPr>
          <p:cNvPr id="12" name="Group 11">
            <a:extLst>
              <a:ext uri="{FF2B5EF4-FFF2-40B4-BE49-F238E27FC236}">
                <a16:creationId xmlns:a16="http://schemas.microsoft.com/office/drawing/2014/main" id="{ED76767B-7558-1740-BF9B-EA2783442D2A}"/>
              </a:ext>
            </a:extLst>
          </p:cNvPr>
          <p:cNvGrpSpPr/>
          <p:nvPr userDrawn="1"/>
        </p:nvGrpSpPr>
        <p:grpSpPr>
          <a:xfrm>
            <a:off x="195701" y="6421290"/>
            <a:ext cx="2356679" cy="327088"/>
            <a:chOff x="446154" y="5857557"/>
            <a:chExt cx="4231248" cy="587263"/>
          </a:xfrm>
        </p:grpSpPr>
        <p:pic>
          <p:nvPicPr>
            <p:cNvPr id="13" name="Picture 12">
              <a:extLst>
                <a:ext uri="{FF2B5EF4-FFF2-40B4-BE49-F238E27FC236}">
                  <a16:creationId xmlns:a16="http://schemas.microsoft.com/office/drawing/2014/main" id="{9AD3426E-8404-CD4F-9E41-E55F3A5E95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5166" y="5950448"/>
              <a:ext cx="1582236" cy="422839"/>
            </a:xfrm>
            <a:prstGeom prst="rect">
              <a:avLst/>
            </a:prstGeom>
          </p:spPr>
        </p:pic>
        <p:pic>
          <p:nvPicPr>
            <p:cNvPr id="14" name="Picture 13">
              <a:extLst>
                <a:ext uri="{FF2B5EF4-FFF2-40B4-BE49-F238E27FC236}">
                  <a16:creationId xmlns:a16="http://schemas.microsoft.com/office/drawing/2014/main" id="{F348862D-E148-E444-957E-5A7B189163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6154" y="5857557"/>
              <a:ext cx="860218" cy="587263"/>
            </a:xfrm>
            <a:prstGeom prst="rect">
              <a:avLst/>
            </a:prstGeom>
          </p:spPr>
        </p:pic>
        <p:cxnSp>
          <p:nvCxnSpPr>
            <p:cNvPr id="15" name="Straight Connector 14">
              <a:extLst>
                <a:ext uri="{FF2B5EF4-FFF2-40B4-BE49-F238E27FC236}">
                  <a16:creationId xmlns:a16="http://schemas.microsoft.com/office/drawing/2014/main" id="{BCB094AF-2D5E-604E-8866-D8E7F345EA08}"/>
                </a:ext>
              </a:extLst>
            </p:cNvPr>
            <p:cNvCxnSpPr/>
            <p:nvPr/>
          </p:nvCxnSpPr>
          <p:spPr>
            <a:xfrm>
              <a:off x="1675423" y="5929090"/>
              <a:ext cx="0" cy="444195"/>
            </a:xfrm>
            <a:prstGeom prst="line">
              <a:avLst/>
            </a:prstGeom>
            <a:ln w="22225">
              <a:solidFill>
                <a:srgbClr val="1F2FAC"/>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A picture containing monitor, screen, sitting, desk&#10;&#10;Description automatically generated">
              <a:extLst>
                <a:ext uri="{FF2B5EF4-FFF2-40B4-BE49-F238E27FC236}">
                  <a16:creationId xmlns:a16="http://schemas.microsoft.com/office/drawing/2014/main" id="{89408981-3617-AF44-B7A6-919EB4F1553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79271" y="5947969"/>
              <a:ext cx="695475" cy="422822"/>
            </a:xfrm>
            <a:prstGeom prst="rect">
              <a:avLst/>
            </a:prstGeom>
          </p:spPr>
        </p:pic>
      </p:grpSp>
      <p:sp>
        <p:nvSpPr>
          <p:cNvPr id="18" name="Title Placeholder 45">
            <a:extLst>
              <a:ext uri="{FF2B5EF4-FFF2-40B4-BE49-F238E27FC236}">
                <a16:creationId xmlns:a16="http://schemas.microsoft.com/office/drawing/2014/main" id="{A59B2685-C155-EE4E-B1FB-60A840577D32}"/>
              </a:ext>
            </a:extLst>
          </p:cNvPr>
          <p:cNvSpPr>
            <a:spLocks noGrp="1"/>
          </p:cNvSpPr>
          <p:nvPr>
            <p:ph type="title"/>
          </p:nvPr>
        </p:nvSpPr>
        <p:spPr>
          <a:xfrm>
            <a:off x="421367" y="681942"/>
            <a:ext cx="10515600" cy="521142"/>
          </a:xfrm>
          <a:prstGeom prst="rect">
            <a:avLst/>
          </a:prstGeom>
        </p:spPr>
        <p:txBody>
          <a:bodyPr vert="horz" lIns="91440" tIns="45720" rIns="91440" bIns="45720" rtlCol="0" anchor="ctr">
            <a:noAutofit/>
          </a:bodyPr>
          <a:lstStyle>
            <a:lvl1pPr>
              <a:defRPr sz="3200"/>
            </a:lvl1pPr>
          </a:lstStyle>
          <a:p>
            <a:r>
              <a:rPr lang="en-GB"/>
              <a:t>Click to edit Master title style</a:t>
            </a:r>
            <a:endParaRPr lang="en-US"/>
          </a:p>
        </p:txBody>
      </p:sp>
    </p:spTree>
    <p:extLst>
      <p:ext uri="{BB962C8B-B14F-4D97-AF65-F5344CB8AC3E}">
        <p14:creationId xmlns:p14="http://schemas.microsoft.com/office/powerpoint/2010/main" val="213555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29BD3633-7A79-4899-981C-57CF7336BC8A}" type="slidenum">
              <a:rPr lang="en-US" smtClean="0"/>
              <a:pPr>
                <a:defRPr/>
              </a:pPr>
              <a:t>‹#›</a:t>
            </a:fld>
            <a:endParaRPr lang="en-US"/>
          </a:p>
        </p:txBody>
      </p:sp>
      <p:sp>
        <p:nvSpPr>
          <p:cNvPr id="5" name="Content Placeholder 4"/>
          <p:cNvSpPr>
            <a:spLocks noGrp="1"/>
          </p:cNvSpPr>
          <p:nvPr>
            <p:ph sz="quarter" idx="11"/>
          </p:nvPr>
        </p:nvSpPr>
        <p:spPr>
          <a:xfrm>
            <a:off x="548640" y="1268728"/>
            <a:ext cx="113385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57636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4449"/>
            <a:ext cx="10972800" cy="988747"/>
          </a:xfrm>
        </p:spPr>
        <p:txBody>
          <a:bodyPr>
            <a:normAutofit/>
          </a:bodyPr>
          <a:lstStyle>
            <a:lvl1pPr algn="ctr">
              <a:defRPr sz="3733" baseline="0"/>
            </a:lvl1pPr>
          </a:lstStyle>
          <a:p>
            <a:r>
              <a:rPr lang="en-US"/>
              <a:t>28pt medium headline</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a:p>
        </p:txBody>
      </p:sp>
      <p:sp>
        <p:nvSpPr>
          <p:cNvPr id="8" name="Text Placeholder 2"/>
          <p:cNvSpPr>
            <a:spLocks noGrp="1"/>
          </p:cNvSpPr>
          <p:nvPr>
            <p:ph idx="1"/>
          </p:nvPr>
        </p:nvSpPr>
        <p:spPr>
          <a:xfrm>
            <a:off x="607491" y="1600203"/>
            <a:ext cx="10889396" cy="46265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706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2_Right Quarter white ne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FDA737-7241-4C37-BAD2-423BBB32D19F}"/>
              </a:ext>
            </a:extLst>
          </p:cNvPr>
          <p:cNvSpPr>
            <a:spLocks noGrp="1"/>
          </p:cNvSpPr>
          <p:nvPr>
            <p:ph type="title"/>
          </p:nvPr>
        </p:nvSpPr>
        <p:spPr>
          <a:xfrm>
            <a:off x="530469" y="326467"/>
            <a:ext cx="11260899" cy="910248"/>
          </a:xfrm>
          <a:prstGeom prst="rect">
            <a:avLst/>
          </a:prstGeom>
        </p:spPr>
        <p:txBody>
          <a:bodyPr>
            <a:normAutofit/>
          </a:bodyPr>
          <a:lstStyle>
            <a:lvl1pPr>
              <a:defRPr sz="3500">
                <a:gradFill>
                  <a:gsLst>
                    <a:gs pos="50400">
                      <a:srgbClr val="B3743B"/>
                    </a:gs>
                    <a:gs pos="0">
                      <a:srgbClr val="DA9C55"/>
                    </a:gs>
                    <a:gs pos="100000">
                      <a:srgbClr val="935427"/>
                    </a:gs>
                  </a:gsLst>
                  <a:lin ang="0" scaled="0"/>
                </a:gradFill>
              </a:defRPr>
            </a:lvl1pPr>
          </a:lstStyle>
          <a:p>
            <a:r>
              <a:rPr lang="en-US"/>
              <a:t>Click to edit Master title style</a:t>
            </a:r>
          </a:p>
        </p:txBody>
      </p:sp>
      <p:sp>
        <p:nvSpPr>
          <p:cNvPr id="6" name="Dianummer">
            <a:extLst>
              <a:ext uri="{FF2B5EF4-FFF2-40B4-BE49-F238E27FC236}">
                <a16:creationId xmlns:a16="http://schemas.microsoft.com/office/drawing/2014/main" id="{643E3F16-F6BC-4B98-B0A6-975603ABEBA7}"/>
              </a:ext>
            </a:extLst>
          </p:cNvPr>
          <p:cNvSpPr txBox="1">
            <a:spLocks noGrp="1"/>
          </p:cNvSpPr>
          <p:nvPr>
            <p:ph type="sldNum" sz="quarter" idx="4"/>
          </p:nvPr>
        </p:nvSpPr>
        <p:spPr>
          <a:xfrm>
            <a:off x="11010509" y="6588988"/>
            <a:ext cx="1133119" cy="230832"/>
          </a:xfrm>
          <a:prstGeom prst="rect">
            <a:avLst/>
          </a:prstGeom>
          <a:ln w="12700">
            <a:miter lim="400000"/>
          </a:ln>
        </p:spPr>
        <p:txBody>
          <a:bodyPr wrap="square" lIns="45719" rIns="45719" anchor="ctr">
            <a:spAutoFit/>
          </a:bodyPr>
          <a:lstStyle>
            <a:lvl1pPr algn="r">
              <a:defRPr sz="900">
                <a:solidFill>
                  <a:srgbClr val="80502B"/>
                </a:solidFill>
                <a:latin typeface="Intel Clear" panose="020B0604020203020204" pitchFamily="34" charset="0"/>
                <a:ea typeface="Intel Clear" panose="020B0604020203020204" pitchFamily="34" charset="0"/>
                <a:cs typeface="Intel Clear" panose="020B0604020203020204" pitchFamily="34" charset="0"/>
                <a:sym typeface="Calibri"/>
              </a:defRPr>
            </a:lvl1pPr>
          </a:lstStyle>
          <a:p>
            <a:fld id="{BE53F4BF-503C-4A06-889E-0862CF39A548}" type="slidenum">
              <a:rPr lang="en-IN" smtClean="0"/>
              <a:pPr/>
              <a:t>‹#›</a:t>
            </a:fld>
            <a:endParaRPr lang="en-IN"/>
          </a:p>
        </p:txBody>
      </p:sp>
    </p:spTree>
    <p:extLst>
      <p:ext uri="{BB962C8B-B14F-4D97-AF65-F5344CB8AC3E}">
        <p14:creationId xmlns:p14="http://schemas.microsoft.com/office/powerpoint/2010/main" val="631188747"/>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1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3569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8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1_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327666"/>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05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1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5423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2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9309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1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409956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312245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ocks Top Right _ Title + Subtitle">
    <p:bg>
      <p:bgRef idx="1001">
        <a:schemeClr val="bg1"/>
      </p:bgRef>
    </p:bg>
    <p:spTree>
      <p:nvGrpSpPr>
        <p:cNvPr id="1" name=""/>
        <p:cNvGrpSpPr/>
        <p:nvPr/>
      </p:nvGrpSpPr>
      <p:grpSpPr>
        <a:xfrm>
          <a:off x="0" y="0"/>
          <a:ext cx="0" cy="0"/>
          <a:chOff x="0" y="0"/>
          <a:chExt cx="0" cy="0"/>
        </a:xfrm>
      </p:grpSpPr>
      <p:sp>
        <p:nvSpPr>
          <p:cNvPr id="6" name="Title Placeholder 45">
            <a:extLst>
              <a:ext uri="{FF2B5EF4-FFF2-40B4-BE49-F238E27FC236}">
                <a16:creationId xmlns:a16="http://schemas.microsoft.com/office/drawing/2014/main" id="{7AAA4A76-A9E9-384A-B5B6-39406124168D}"/>
              </a:ext>
            </a:extLst>
          </p:cNvPr>
          <p:cNvSpPr>
            <a:spLocks noGrp="1"/>
          </p:cNvSpPr>
          <p:nvPr>
            <p:ph type="title"/>
          </p:nvPr>
        </p:nvSpPr>
        <p:spPr>
          <a:xfrm>
            <a:off x="421367" y="681942"/>
            <a:ext cx="10515600" cy="521142"/>
          </a:xfrm>
          <a:prstGeom prst="rect">
            <a:avLst/>
          </a:prstGeom>
        </p:spPr>
        <p:txBody>
          <a:bodyPr vert="horz" lIns="91440" tIns="45720" rIns="91440" bIns="45720" rtlCol="0" anchor="ctr">
            <a:noAutofit/>
          </a:bodyPr>
          <a:lstStyle>
            <a:lvl1pPr>
              <a:defRPr sz="32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16DB5F9-CC46-9242-A214-F30800D30C79}"/>
              </a:ext>
            </a:extLst>
          </p:cNvPr>
          <p:cNvSpPr>
            <a:spLocks noGrp="1"/>
          </p:cNvSpPr>
          <p:nvPr>
            <p:ph type="body" sz="quarter" idx="10"/>
          </p:nvPr>
        </p:nvSpPr>
        <p:spPr>
          <a:xfrm>
            <a:off x="437551" y="1213665"/>
            <a:ext cx="10515600" cy="235723"/>
          </a:xfrm>
          <a:prstGeom prst="rect">
            <a:avLst/>
          </a:prstGeom>
        </p:spPr>
        <p:txBody>
          <a:bodyPr/>
          <a:lstStyle>
            <a:lvl1pPr>
              <a:defRPr sz="1600" b="0" i="0">
                <a:latin typeface="Intel Clear Light" panose="020B0404020203020204" pitchFamily="34" charset="0"/>
                <a:ea typeface="Intel Clear Light" panose="020B0404020203020204" pitchFamily="34" charset="0"/>
                <a:cs typeface="Intel Clear Light" panose="020B0404020203020204" pitchFamily="34" charset="0"/>
              </a:defRPr>
            </a:lvl1pPr>
          </a:lstStyle>
          <a:p>
            <a:pPr lvl="0"/>
            <a:r>
              <a:rPr lang="en-GB"/>
              <a:t>Click to edit Master text styles</a:t>
            </a:r>
          </a:p>
        </p:txBody>
      </p:sp>
    </p:spTree>
    <p:extLst>
      <p:ext uri="{BB962C8B-B14F-4D97-AF65-F5344CB8AC3E}">
        <p14:creationId xmlns:p14="http://schemas.microsoft.com/office/powerpoint/2010/main" val="79783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1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18598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1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082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7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r>
              <a:rPr lang="en-US"/>
              <a:t>Click icon to add picture</a:t>
            </a:r>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r>
              <a:rPr lang="en-US"/>
              <a:t>Click icon to add picture</a:t>
            </a:r>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5729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r>
              <a:rPr lang="en-US"/>
              <a:t>Click icon to add picture</a:t>
            </a:r>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99369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r>
              <a:rPr lang="en-US"/>
              <a:t>Click icon to add picture</a:t>
            </a:r>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31340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80842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4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r>
              <a:rPr lang="en-US"/>
              <a:t>Click to edit Master text styles</a:t>
            </a:r>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248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1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0982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userDrawn="1">
  <p:cSld name="1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3319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Main">
    <p:bg>
      <p:bgRef idx="1001">
        <a:schemeClr val="bg1"/>
      </p:bgRef>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C473DA8-FE9A-EF46-951E-AD49B3139CE8}"/>
              </a:ext>
            </a:extLst>
          </p:cNvPr>
          <p:cNvSpPr>
            <a:spLocks noGrp="1"/>
          </p:cNvSpPr>
          <p:nvPr>
            <p:ph idx="1" hasCustomPrompt="1"/>
          </p:nvPr>
        </p:nvSpPr>
        <p:spPr>
          <a:xfrm>
            <a:off x="607484" y="1604434"/>
            <a:ext cx="10970683" cy="4567767"/>
          </a:xfrm>
          <a:prstGeom prst="rect">
            <a:avLst/>
          </a:prstGeom>
        </p:spPr>
        <p:txBody>
          <a:bodyPr vert="horz" lIns="0" tIns="0" rIns="0" bIns="0" rtlCol="0">
            <a:noAutofit/>
          </a:bodyPr>
          <a:lstStyle>
            <a:lvl1pPr>
              <a:defRPr b="1"/>
            </a:lvl1pPr>
            <a:lvl2pPr marL="315913" indent="396875">
              <a:tabLst/>
              <a:defRPr b="0" i="0">
                <a:latin typeface="Intel Clear Light" panose="020B0404020203020204" pitchFamily="34" charset="0"/>
                <a:ea typeface="Intel Clear Light" panose="020B0404020203020204" pitchFamily="34" charset="0"/>
                <a:cs typeface="Intel Clear Light" panose="020B0404020203020204" pitchFamily="34" charset="0"/>
              </a:defRPr>
            </a:lvl2pPr>
          </a:lstStyle>
          <a:p>
            <a:pPr lvl="0"/>
            <a:r>
              <a:rPr lang="en-US"/>
              <a:t>18pt Intel Clear body text</a:t>
            </a:r>
          </a:p>
          <a:p>
            <a:pPr marL="316636" marR="0" lvl="1" indent="-160655" algn="l" defTabSz="560818" rtl="0" latinLnBrk="0">
              <a:lnSpc>
                <a:spcPct val="100000"/>
              </a:lnSpc>
              <a:spcBef>
                <a:spcPts val="500"/>
              </a:spcBef>
              <a:spcAft>
                <a:spcPts val="0"/>
              </a:spcAft>
              <a:buClr>
                <a:srgbClr val="1084CF"/>
              </a:buClr>
              <a:buSzPct val="150000"/>
              <a:buFont typeface="Arial"/>
              <a:buChar char="•"/>
              <a:tabLst/>
              <a:defRPr sz="1288"/>
            </a:pPr>
            <a:r>
              <a:rPr lang="en-US"/>
              <a:t>16pt Intel Clear bullet one</a:t>
            </a:r>
          </a:p>
        </p:txBody>
      </p:sp>
      <p:sp>
        <p:nvSpPr>
          <p:cNvPr id="6" name="Title Placeholder 45">
            <a:extLst>
              <a:ext uri="{FF2B5EF4-FFF2-40B4-BE49-F238E27FC236}">
                <a16:creationId xmlns:a16="http://schemas.microsoft.com/office/drawing/2014/main" id="{7AAA4A76-A9E9-384A-B5B6-39406124168D}"/>
              </a:ext>
            </a:extLst>
          </p:cNvPr>
          <p:cNvSpPr>
            <a:spLocks noGrp="1"/>
          </p:cNvSpPr>
          <p:nvPr>
            <p:ph type="title"/>
          </p:nvPr>
        </p:nvSpPr>
        <p:spPr>
          <a:xfrm>
            <a:off x="421367" y="681942"/>
            <a:ext cx="10515600" cy="521142"/>
          </a:xfrm>
          <a:prstGeom prst="rect">
            <a:avLst/>
          </a:prstGeom>
        </p:spPr>
        <p:txBody>
          <a:bodyPr vert="horz" lIns="91440" tIns="45720" rIns="91440" bIns="45720" rtlCol="0" anchor="ctr">
            <a:noAutofit/>
          </a:bodyPr>
          <a:lstStyle>
            <a:lvl1pPr>
              <a:defRPr sz="3200"/>
            </a:lvl1pPr>
          </a:lstStyle>
          <a:p>
            <a:r>
              <a:rPr lang="en-GB"/>
              <a:t>Click to edit Master title style</a:t>
            </a:r>
            <a:endParaRPr lang="en-US"/>
          </a:p>
        </p:txBody>
      </p:sp>
    </p:spTree>
    <p:extLst>
      <p:ext uri="{BB962C8B-B14F-4D97-AF65-F5344CB8AC3E}">
        <p14:creationId xmlns:p14="http://schemas.microsoft.com/office/powerpoint/2010/main" val="4291956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4406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2663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0087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415945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2632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59543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680995965"/>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58058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preserve="1" userDrawn="1">
  <p:cSld name="1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36361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preserve="1" userDrawn="1">
  <p:cSld name="1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202964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58_Right Quarter white ne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632752-1FA3-406F-A5F6-B8C5108A2A14}"/>
              </a:ext>
            </a:extLst>
          </p:cNvPr>
          <p:cNvSpPr/>
          <p:nvPr userDrawn="1"/>
        </p:nvSpPr>
        <p:spPr>
          <a:xfrm flipH="1" flipV="1">
            <a:off x="0" y="0"/>
            <a:ext cx="12192000" cy="6858000"/>
          </a:xfrm>
          <a:prstGeom prst="rect">
            <a:avLst/>
          </a:prstGeom>
          <a:gradFill flip="none" rotWithShape="1">
            <a:gsLst>
              <a:gs pos="0">
                <a:schemeClr val="bg1"/>
              </a:gs>
              <a:gs pos="100000">
                <a:srgbClr val="D6D6D6">
                  <a:shade val="100000"/>
                  <a:satMod val="115000"/>
                </a:srgbClr>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N"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anummer">
            <a:extLst>
              <a:ext uri="{FF2B5EF4-FFF2-40B4-BE49-F238E27FC236}">
                <a16:creationId xmlns:a16="http://schemas.microsoft.com/office/drawing/2014/main" id="{643E3F16-F6BC-4B98-B0A6-975603ABEBA7}"/>
              </a:ext>
            </a:extLst>
          </p:cNvPr>
          <p:cNvSpPr txBox="1">
            <a:spLocks noGrp="1"/>
          </p:cNvSpPr>
          <p:nvPr>
            <p:ph type="sldNum" sz="quarter" idx="4"/>
          </p:nvPr>
        </p:nvSpPr>
        <p:spPr>
          <a:xfrm>
            <a:off x="11010507" y="6588988"/>
            <a:ext cx="1133119" cy="230832"/>
          </a:xfrm>
          <a:prstGeom prst="rect">
            <a:avLst/>
          </a:prstGeom>
          <a:ln w="12700">
            <a:miter lim="400000"/>
          </a:ln>
        </p:spPr>
        <p:txBody>
          <a:bodyPr wrap="square" lIns="45719" rIns="45719" anchor="ctr">
            <a:spAutoFit/>
          </a:bodyPr>
          <a:lstStyle>
            <a:lvl1pPr algn="r">
              <a:defRPr sz="900">
                <a:solidFill>
                  <a:schemeClr val="tx1"/>
                </a:solidFill>
                <a:latin typeface="Intel Clear" panose="020B0604020203020204" pitchFamily="34" charset="0"/>
                <a:ea typeface="Intel Clear" panose="020B0604020203020204" pitchFamily="34" charset="0"/>
                <a:cs typeface="Intel Clear" panose="020B0604020203020204" pitchFamily="34" charset="0"/>
                <a:sym typeface="Calibri"/>
              </a:defRPr>
            </a:lvl1pPr>
          </a:lstStyle>
          <a:p>
            <a:fld id="{BE53F4BF-503C-4A06-889E-0862CF39A548}" type="slidenum">
              <a:rPr lang="en-IN" smtClean="0"/>
              <a:pPr/>
              <a:t>‹#›</a:t>
            </a:fld>
            <a:endParaRPr lang="en-IN"/>
          </a:p>
        </p:txBody>
      </p:sp>
      <p:sp>
        <p:nvSpPr>
          <p:cNvPr id="7" name="Title Text">
            <a:extLst>
              <a:ext uri="{FF2B5EF4-FFF2-40B4-BE49-F238E27FC236}">
                <a16:creationId xmlns:a16="http://schemas.microsoft.com/office/drawing/2014/main" id="{9B4DA957-D787-4601-A8BE-22F20BC6D6B7}"/>
              </a:ext>
            </a:extLst>
          </p:cNvPr>
          <p:cNvSpPr txBox="1">
            <a:spLocks noGrp="1"/>
          </p:cNvSpPr>
          <p:nvPr>
            <p:ph type="title" hasCustomPrompt="1"/>
          </p:nvPr>
        </p:nvSpPr>
        <p:spPr>
          <a:xfrm>
            <a:off x="6966556" y="2829192"/>
            <a:ext cx="4792458"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Autofit/>
          </a:bodyPr>
          <a:lstStyle>
            <a:lvl1pPr algn="l">
              <a:defRPr sz="4400" spc="200" baseline="0">
                <a:solidFill>
                  <a:srgbClr val="1B68AE"/>
                </a:solidFill>
                <a:latin typeface="IntelOne Display Medium" panose="020B0703020203020204" pitchFamily="34" charset="0"/>
                <a:ea typeface="Intel Clear" panose="020B0604020203020204" pitchFamily="34" charset="0"/>
                <a:cs typeface="Intel Clear" panose="020B0604020203020204" pitchFamily="34" charset="0"/>
              </a:defRPr>
            </a:lvl1pPr>
          </a:lstStyle>
          <a:p>
            <a:r>
              <a:rPr lang="en-US"/>
              <a:t>75 </a:t>
            </a:r>
            <a:r>
              <a:rPr lang="en-US" err="1"/>
              <a:t>pt</a:t>
            </a:r>
            <a:r>
              <a:rPr lang="en-US"/>
              <a:t> </a:t>
            </a:r>
            <a:r>
              <a:rPr lang="en-US" err="1"/>
              <a:t>IntelOne</a:t>
            </a:r>
            <a:r>
              <a:rPr lang="en-US"/>
              <a:t> Display Medium</a:t>
            </a:r>
          </a:p>
        </p:txBody>
      </p:sp>
      <p:sp>
        <p:nvSpPr>
          <p:cNvPr id="9" name="Text Placeholder 2">
            <a:extLst>
              <a:ext uri="{FF2B5EF4-FFF2-40B4-BE49-F238E27FC236}">
                <a16:creationId xmlns:a16="http://schemas.microsoft.com/office/drawing/2014/main" id="{7724320A-8D2D-4F8D-A6AF-DECFEEEF93F8}"/>
              </a:ext>
            </a:extLst>
          </p:cNvPr>
          <p:cNvSpPr>
            <a:spLocks noGrp="1"/>
          </p:cNvSpPr>
          <p:nvPr>
            <p:ph type="body" sz="quarter" idx="25" hasCustomPrompt="1"/>
          </p:nvPr>
        </p:nvSpPr>
        <p:spPr>
          <a:xfrm>
            <a:off x="6966556" y="2424559"/>
            <a:ext cx="4792458" cy="304800"/>
          </a:xfrm>
          <a:prstGeom prst="rect">
            <a:avLst/>
          </a:prstGeom>
        </p:spPr>
        <p:txBody>
          <a:bodyPr anchor="b">
            <a:normAutofit/>
          </a:bodyPr>
          <a:lstStyle>
            <a:lvl1pPr marL="0" indent="0" algn="l">
              <a:buNone/>
              <a:defRPr sz="1600" b="0" i="0" spc="200" baseline="0">
                <a:solidFill>
                  <a:schemeClr val="tx1"/>
                </a:solidFill>
                <a:latin typeface="IntelOne Display Light" panose="020B0403020203020204" pitchFamily="34" charset="0"/>
                <a:ea typeface="Intel Clear Light" panose="020B0404020203020204" pitchFamily="34" charset="0"/>
                <a:cs typeface="Intel Clear Light" panose="020B0404020203020204" pitchFamily="34" charset="0"/>
              </a:defRPr>
            </a:lvl1pPr>
          </a:lstStyle>
          <a:p>
            <a:r>
              <a:rPr lang="en-US"/>
              <a:t>16pt </a:t>
            </a:r>
            <a:r>
              <a:rPr lang="en-US" err="1"/>
              <a:t>IntelOne</a:t>
            </a:r>
            <a:r>
              <a:rPr lang="en-US"/>
              <a:t> Display Light Intro:</a:t>
            </a:r>
          </a:p>
        </p:txBody>
      </p:sp>
      <p:sp>
        <p:nvSpPr>
          <p:cNvPr id="10" name="Text Placeholder 6">
            <a:extLst>
              <a:ext uri="{FF2B5EF4-FFF2-40B4-BE49-F238E27FC236}">
                <a16:creationId xmlns:a16="http://schemas.microsoft.com/office/drawing/2014/main" id="{842AF395-1D86-45E9-9847-84970125E241}"/>
              </a:ext>
            </a:extLst>
          </p:cNvPr>
          <p:cNvSpPr>
            <a:spLocks noGrp="1"/>
          </p:cNvSpPr>
          <p:nvPr>
            <p:ph type="body" sz="quarter" idx="27" hasCustomPrompt="1"/>
          </p:nvPr>
        </p:nvSpPr>
        <p:spPr>
          <a:xfrm>
            <a:off x="6966556" y="4020853"/>
            <a:ext cx="4792458" cy="326776"/>
          </a:xfrm>
          <a:prstGeom prst="rect">
            <a:avLst/>
          </a:prstGeom>
        </p:spPr>
        <p:txBody>
          <a:bodyPr>
            <a:normAutofit/>
          </a:bodyPr>
          <a:lstStyle>
            <a:lvl1pPr marL="0" indent="0" algn="l">
              <a:buNone/>
              <a:defRPr sz="1800" b="0" i="0" spc="150" baseline="0">
                <a:solidFill>
                  <a:schemeClr val="tx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 Date, Etc.</a:t>
            </a:r>
          </a:p>
        </p:txBody>
      </p:sp>
    </p:spTree>
    <p:extLst>
      <p:ext uri="{BB962C8B-B14F-4D97-AF65-F5344CB8AC3E}">
        <p14:creationId xmlns:p14="http://schemas.microsoft.com/office/powerpoint/2010/main" val="198305313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29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9A3B72-7519-3A4F-AB7A-49704A2D75CD}"/>
              </a:ext>
            </a:extLst>
          </p:cNvPr>
          <p:cNvSpPr/>
          <p:nvPr userDrawn="1"/>
        </p:nvSpPr>
        <p:spPr>
          <a:xfrm>
            <a:off x="0" y="0"/>
            <a:ext cx="12192000" cy="6858000"/>
          </a:xfrm>
          <a:prstGeom prst="rect">
            <a:avLst/>
          </a:prstGeom>
          <a:gradFill flip="none" rotWithShape="1">
            <a:gsLst>
              <a:gs pos="3000">
                <a:schemeClr val="bg1">
                  <a:lumMod val="95000"/>
                </a:schemeClr>
              </a:gs>
              <a:gs pos="66000">
                <a:schemeClr val="bg1">
                  <a:lumMod val="99000"/>
                  <a:lumOff val="1000"/>
                </a:schemeClr>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p:txBody>
          <a:bodyPr/>
          <a:lstStyle>
            <a:lvl1pPr>
              <a:defRPr>
                <a:solidFill>
                  <a:srgbClr val="001089"/>
                </a:solidFill>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82A1A96E-1571-BC40-BB9F-B96BB75357FE}"/>
              </a:ext>
            </a:extLst>
          </p:cNvPr>
          <p:cNvSpPr>
            <a:spLocks noGrp="1"/>
          </p:cNvSpPr>
          <p:nvPr>
            <p:ph type="ftr" sz="quarter" idx="10"/>
          </p:nvPr>
        </p:nvSpPr>
        <p:spPr/>
        <p:txBody>
          <a:bodyPr/>
          <a:lstStyle/>
          <a:p>
            <a:r>
              <a:rPr lang="en-GB">
                <a:latin typeface="Intel Clear Light" panose="020B0404020203020204" pitchFamily="34" charset="0"/>
                <a:ea typeface="Intel Clear Light" panose="020B0404020203020204" pitchFamily="34" charset="0"/>
                <a:cs typeface="Intel Clear Light" panose="020B0404020203020204" pitchFamily="34" charset="0"/>
              </a:rPr>
              <a:t>Intel Confidential - Internal use only </a:t>
            </a:r>
            <a:endParaRPr lang="en-N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9" name="Slide Number Placeholder 8">
            <a:extLst>
              <a:ext uri="{FF2B5EF4-FFF2-40B4-BE49-F238E27FC236}">
                <a16:creationId xmlns:a16="http://schemas.microsoft.com/office/drawing/2014/main" id="{4004933A-6F2B-DE4D-AEA9-DC557EAEA8E3}"/>
              </a:ext>
            </a:extLst>
          </p:cNvPr>
          <p:cNvSpPr>
            <a:spLocks noGrp="1"/>
          </p:cNvSpPr>
          <p:nvPr>
            <p:ph type="sldNum" sz="quarter" idx="11"/>
          </p:nvPr>
        </p:nvSpPr>
        <p:spPr/>
        <p:txBody>
          <a:bodyPr/>
          <a:lstStyle/>
          <a:p>
            <a:fld id="{2C387426-3E3D-1147-8365-BF949FCD81FA}" type="slidenum">
              <a:rPr lang="en-NL" smtClean="0"/>
              <a:pPr/>
              <a:t>‹#›</a:t>
            </a:fld>
            <a:endParaRPr lang="en-NL" sz="1067"/>
          </a:p>
        </p:txBody>
      </p:sp>
    </p:spTree>
    <p:extLst>
      <p:ext uri="{BB962C8B-B14F-4D97-AF65-F5344CB8AC3E}">
        <p14:creationId xmlns:p14="http://schemas.microsoft.com/office/powerpoint/2010/main" val="403917993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3" name="Slide Number Placeholder 2"/>
          <p:cNvSpPr>
            <a:spLocks noGrp="1"/>
          </p:cNvSpPr>
          <p:nvPr>
            <p:ph type="sldNum" sz="quarter" idx="10"/>
          </p:nvPr>
        </p:nvSpPr>
        <p:spPr/>
        <p:txBody>
          <a:bodyPr/>
          <a:lstStyle/>
          <a:p>
            <a:fld id="{0B1CC586-4D59-474A-9DF4-107EBAD2B591}" type="slidenum">
              <a:rPr lang="en-US" smtClean="0">
                <a:solidFill>
                  <a:prstClr val="white"/>
                </a:solidFill>
              </a:rPr>
              <a:pPr/>
              <a:t>‹#›</a:t>
            </a:fld>
            <a:endParaRPr lang="en-US">
              <a:solidFill>
                <a:prstClr val="white"/>
              </a:solidFill>
            </a:endParaRPr>
          </a:p>
        </p:txBody>
      </p:sp>
      <p:sp>
        <p:nvSpPr>
          <p:cNvPr id="4" name="Rectangle 3">
            <a:extLst>
              <a:ext uri="{FF2B5EF4-FFF2-40B4-BE49-F238E27FC236}">
                <a16:creationId xmlns:a16="http://schemas.microsoft.com/office/drawing/2014/main" id="{F4BF7868-A7B0-4430-AFB4-9C508AC81B3D}"/>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5877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_Title and Bulleted Text">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607485" y="1604444"/>
            <a:ext cx="10970683" cy="4567767"/>
          </a:xfrm>
        </p:spPr>
        <p:txBody>
          <a:bodyPr/>
          <a:lstStyle>
            <a:lvl1pPr>
              <a:defRPr>
                <a:solidFill>
                  <a:srgbClr val="0071C5"/>
                </a:solidFill>
              </a:defRPr>
            </a:lvl1pPr>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Slide Number Placeholder 5"/>
          <p:cNvSpPr>
            <a:spLocks noGrp="1"/>
          </p:cNvSpPr>
          <p:nvPr>
            <p:ph type="sldNum" sz="quarter" idx="4"/>
          </p:nvPr>
        </p:nvSpPr>
        <p:spPr>
          <a:xfrm>
            <a:off x="11578201" y="6345936"/>
            <a:ext cx="512233" cy="512064"/>
          </a:xfrm>
          <a:prstGeom prst="rect">
            <a:avLst/>
          </a:prstGeom>
        </p:spPr>
        <p:txBody>
          <a:bodyPr lIns="0" rIns="0" anchor="ctr"/>
          <a:lstStyle>
            <a:lvl1pPr algn="r">
              <a:defRPr sz="1600">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2" name="Title 1">
            <a:extLst>
              <a:ext uri="{FF2B5EF4-FFF2-40B4-BE49-F238E27FC236}">
                <a16:creationId xmlns:a16="http://schemas.microsoft.com/office/drawing/2014/main" id="{9744B205-A1D4-4E1E-96A7-D5D86D135253}"/>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ECDB1932-5B9E-4D20-8783-377BF2DE9735}"/>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56247615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607491" y="1604447"/>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47"/>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6" name="Slide Number Placeholder 5"/>
          <p:cNvSpPr>
            <a:spLocks noGrp="1"/>
          </p:cNvSpPr>
          <p:nvPr>
            <p:ph type="sldNum" sz="quarter" idx="4"/>
          </p:nvPr>
        </p:nvSpPr>
        <p:spPr>
          <a:xfrm>
            <a:off x="11578204" y="6345936"/>
            <a:ext cx="512233" cy="512064"/>
          </a:xfrm>
          <a:prstGeom prst="rect">
            <a:avLst/>
          </a:prstGeom>
        </p:spPr>
        <p:txBody>
          <a:bodyPr lIns="0" rIns="0" anchor="ctr"/>
          <a:lstStyle>
            <a:lvl1pPr algn="r">
              <a:defRPr sz="1600">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Rectangle 6">
            <a:extLst>
              <a:ext uri="{FF2B5EF4-FFF2-40B4-BE49-F238E27FC236}">
                <a16:creationId xmlns:a16="http://schemas.microsoft.com/office/drawing/2014/main" id="{11DB6CE7-CE4A-4E5E-893E-0092CD65BE61}"/>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20977090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3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4981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2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40740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2" y="6277478"/>
            <a:ext cx="11248101" cy="12986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373" indent="-152247">
              <a:defRPr sz="1199"/>
            </a:lvl2pPr>
            <a:lvl3pPr marL="456743" indent="-152247">
              <a:defRPr sz="1199"/>
            </a:lvl3pPr>
            <a:lvl4pPr marL="685118" indent="-152247">
              <a:defRPr sz="1199"/>
            </a:lvl4pPr>
            <a:lvl5pPr marL="913486" indent="-152247">
              <a:defRPr sz="1199"/>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
        <p:nvSpPr>
          <p:cNvPr id="5" name="Rectangle 4">
            <a:extLst>
              <a:ext uri="{FF2B5EF4-FFF2-40B4-BE49-F238E27FC236}">
                <a16:creationId xmlns:a16="http://schemas.microsoft.com/office/drawing/2014/main" id="{62C8054E-604E-4764-8E04-7B40B52EC11E}"/>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65597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41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2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3745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801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2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Only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FC5B8-A189-F142-9416-3598E4CE9394}"/>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NL"/>
          </a:p>
        </p:txBody>
      </p:sp>
    </p:spTree>
    <p:extLst>
      <p:ext uri="{BB962C8B-B14F-4D97-AF65-F5344CB8AC3E}">
        <p14:creationId xmlns:p14="http://schemas.microsoft.com/office/powerpoint/2010/main" val="22577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2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1030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2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0072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2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334001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26251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userDrawn="1">
  <p:cSld name="5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30649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377080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userDrawn="1">
  <p:cSld name="2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65418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preserve="1" userDrawn="1">
  <p:cSld name="2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9872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79267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16558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Gradient 2">
    <p:bg>
      <p:bgPr>
        <a:gradFill flip="none" rotWithShape="1">
          <a:gsLst>
            <a:gs pos="69000">
              <a:schemeClr val="tx2"/>
            </a:gs>
            <a:gs pos="100000">
              <a:schemeClr val="bg2"/>
            </a:gs>
            <a:gs pos="0">
              <a:srgbClr val="653171"/>
            </a:gs>
          </a:gsLst>
          <a:lin ang="81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1F5C05-72B5-4A74-97C1-453E13A81030}"/>
              </a:ext>
            </a:extLst>
          </p:cNvPr>
          <p:cNvSpPr>
            <a:spLocks noGrp="1"/>
          </p:cNvSpPr>
          <p:nvPr>
            <p:ph type="sldNum" sz="quarter" idx="11"/>
          </p:nvPr>
        </p:nvSpPr>
        <p:spPr>
          <a:xfrm>
            <a:off x="0" y="6675532"/>
            <a:ext cx="353568" cy="176729"/>
          </a:xfrm>
          <a:prstGeom prst="rect">
            <a:avLst/>
          </a:prstGeom>
        </p:spPr>
        <p:txBody>
          <a:bodyPr/>
          <a:lstStyle/>
          <a:p>
            <a:fld id="{788CD7D6-7925-4A81-B2EA-4B0101682B5F}" type="slidenum">
              <a:rPr lang="en-US" smtClean="0"/>
              <a:pPr/>
              <a:t>‹#›</a:t>
            </a:fld>
            <a:endParaRPr lang="en-US"/>
          </a:p>
        </p:txBody>
      </p:sp>
      <p:sp>
        <p:nvSpPr>
          <p:cNvPr id="2" name="TextBox 1">
            <a:extLst>
              <a:ext uri="{FF2B5EF4-FFF2-40B4-BE49-F238E27FC236}">
                <a16:creationId xmlns:a16="http://schemas.microsoft.com/office/drawing/2014/main" id="{50EB1440-57D0-A54E-5E9B-B6661CA2F0E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E370BADF-4435-E10E-CB4A-3240833AA712}"/>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7" name="Rectangle 6">
            <a:extLst>
              <a:ext uri="{FF2B5EF4-FFF2-40B4-BE49-F238E27FC236}">
                <a16:creationId xmlns:a16="http://schemas.microsoft.com/office/drawing/2014/main" id="{836B21BD-4F40-51DE-169A-41012FB40A03}"/>
              </a:ext>
            </a:extLst>
          </p:cNvPr>
          <p:cNvSpPr/>
          <p:nvPr userDrawn="1"/>
        </p:nvSpPr>
        <p:spPr>
          <a:xfrm>
            <a:off x="483010" y="6562504"/>
            <a:ext cx="1723549" cy="246221"/>
          </a:xfrm>
          <a:prstGeom prst="rect">
            <a:avLst/>
          </a:prstGeom>
        </p:spPr>
        <p:txBody>
          <a:bodyPr wrap="none">
            <a:spAutoFit/>
          </a:bodyPr>
          <a:lstStyle/>
          <a:p>
            <a:pPr algn="l"/>
            <a:r>
              <a:rPr lang="en-US" sz="1000">
                <a:solidFill>
                  <a:schemeClr val="bg1"/>
                </a:solidFill>
              </a:rPr>
              <a:t>Network &amp; Edge Group | NEX</a:t>
            </a:r>
          </a:p>
        </p:txBody>
      </p:sp>
    </p:spTree>
    <p:extLst>
      <p:ext uri="{BB962C8B-B14F-4D97-AF65-F5344CB8AC3E}">
        <p14:creationId xmlns:p14="http://schemas.microsoft.com/office/powerpoint/2010/main" val="1253515510"/>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9226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2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177301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2373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3524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3242485001"/>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95044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2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423592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preserve="1" userDrawn="1">
  <p:cSld name="2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59945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31912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094003" y="6477016"/>
            <a:ext cx="3860800" cy="288960"/>
          </a:xfrm>
          <a:prstGeom prst="rect">
            <a:avLst/>
          </a:prstGeom>
        </p:spPr>
        <p:txBody>
          <a:bodyPr/>
          <a:lstStyle>
            <a:lvl1pPr algn="r">
              <a:defRPr/>
            </a:lvl1pPr>
          </a:lstStyle>
          <a:p>
            <a:endParaRPr lang="en-US">
              <a:solidFill>
                <a:prstClr val="white"/>
              </a:solidFill>
            </a:endParaRPr>
          </a:p>
        </p:txBody>
      </p:sp>
      <p:sp>
        <p:nvSpPr>
          <p:cNvPr id="6" name="Slide Number Placeholder 5"/>
          <p:cNvSpPr>
            <a:spLocks noGrp="1"/>
          </p:cNvSpPr>
          <p:nvPr>
            <p:ph type="sldNum" sz="quarter" idx="12"/>
          </p:nvPr>
        </p:nvSpPr>
        <p:spPr>
          <a:xfrm>
            <a:off x="11578167" y="6477016"/>
            <a:ext cx="482996" cy="307525"/>
          </a:xfr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p:txBody>
          <a:bodyPr/>
          <a:lstStyle>
            <a:lvl1pPr>
              <a:defRPr sz="5400">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4" y="1604434"/>
            <a:ext cx="10970683" cy="45677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217602019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169706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372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a:t>Click to edit Master title style</a:t>
            </a:r>
          </a:p>
        </p:txBody>
      </p:sp>
    </p:spTree>
    <p:extLst>
      <p:ext uri="{BB962C8B-B14F-4D97-AF65-F5344CB8AC3E}">
        <p14:creationId xmlns:p14="http://schemas.microsoft.com/office/powerpoint/2010/main" val="2196868079"/>
      </p:ext>
    </p:extLst>
  </p:cSld>
  <p:clrMapOvr>
    <a:masterClrMapping/>
  </p:clrMapOvr>
  <p:transition>
    <p:fade/>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1"/>
            <a:ext cx="12192000" cy="6358467"/>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2397" y="510893"/>
            <a:ext cx="1664065" cy="110646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592916" y="3305898"/>
            <a:ext cx="10950515" cy="1470025"/>
          </a:xfrm>
        </p:spPr>
        <p:txBody>
          <a:bodyPr lIns="0" rIns="0" anchor="b" anchorCtr="0">
            <a:noAutofit/>
          </a:bodyPr>
          <a:lstStyle>
            <a:lvl1pPr>
              <a:lnSpc>
                <a:spcPct val="80000"/>
              </a:lnSpc>
              <a:defRPr sz="6666" b="1" spc="0" baseline="0">
                <a:solidFill>
                  <a:schemeClr val="bg1">
                    <a:alpha val="90000"/>
                  </a:schemeClr>
                </a:solidFill>
                <a:latin typeface="+mj-lt"/>
                <a:cs typeface="Arial" panose="020B0604020202020204" pitchFamily="34" charset="0"/>
              </a:defRPr>
            </a:lvl1pPr>
          </a:lstStyle>
          <a:p>
            <a:r>
              <a:rPr lang="en-US"/>
              <a:t>50pt Intel Clear Bold Title</a:t>
            </a:r>
            <a:br>
              <a:rPr lang="en-US"/>
            </a:br>
            <a:r>
              <a:rPr lang="en-US"/>
              <a:t>with image</a:t>
            </a:r>
          </a:p>
        </p:txBody>
      </p:sp>
      <p:sp>
        <p:nvSpPr>
          <p:cNvPr id="14" name="Subtitle 2"/>
          <p:cNvSpPr>
            <a:spLocks noGrp="1"/>
          </p:cNvSpPr>
          <p:nvPr>
            <p:ph type="subTitle" idx="1" hasCustomPrompt="1"/>
          </p:nvPr>
        </p:nvSpPr>
        <p:spPr>
          <a:xfrm>
            <a:off x="607484" y="4690597"/>
            <a:ext cx="8440283" cy="1233813"/>
          </a:xfrm>
        </p:spPr>
        <p:txBody>
          <a:bodyPr lIns="0" rIns="0">
            <a:noAutofit/>
          </a:bodyPr>
          <a:lstStyle>
            <a:lvl1pPr marL="0" indent="0" algn="l">
              <a:buNone/>
              <a:defRPr sz="2133" b="0" i="0" baseline="0">
                <a:solidFill>
                  <a:schemeClr val="accent3"/>
                </a:solidFill>
                <a:latin typeface="+mn-lt"/>
                <a:cs typeface="Arial" panose="020B0604020202020204" pitchFamily="34" charset="0"/>
              </a:defRPr>
            </a:lvl1pPr>
            <a:lvl2pPr marL="609524" indent="0" algn="ctr">
              <a:buNone/>
              <a:defRPr>
                <a:solidFill>
                  <a:schemeClr val="tx1">
                    <a:tint val="75000"/>
                  </a:schemeClr>
                </a:solidFill>
              </a:defRPr>
            </a:lvl2pPr>
            <a:lvl3pPr marL="1219048" indent="0" algn="ctr">
              <a:buNone/>
              <a:defRPr>
                <a:solidFill>
                  <a:schemeClr val="tx1">
                    <a:tint val="75000"/>
                  </a:schemeClr>
                </a:solidFill>
              </a:defRPr>
            </a:lvl3pPr>
            <a:lvl4pPr marL="1828571" indent="0" algn="ctr">
              <a:buNone/>
              <a:defRPr>
                <a:solidFill>
                  <a:schemeClr val="tx1">
                    <a:tint val="75000"/>
                  </a:schemeClr>
                </a:solidFill>
              </a:defRPr>
            </a:lvl4pPr>
            <a:lvl5pPr marL="2438095" indent="0" algn="ctr">
              <a:buNone/>
              <a:defRPr>
                <a:solidFill>
                  <a:schemeClr val="tx1">
                    <a:tint val="75000"/>
                  </a:schemeClr>
                </a:solidFill>
              </a:defRPr>
            </a:lvl5pPr>
            <a:lvl6pPr marL="3047619" indent="0" algn="ctr">
              <a:buNone/>
              <a:defRPr>
                <a:solidFill>
                  <a:schemeClr val="tx1">
                    <a:tint val="75000"/>
                  </a:schemeClr>
                </a:solidFill>
              </a:defRPr>
            </a:lvl6pPr>
            <a:lvl7pPr marL="3657143" indent="0" algn="ctr">
              <a:buNone/>
              <a:defRPr>
                <a:solidFill>
                  <a:schemeClr val="tx1">
                    <a:tint val="75000"/>
                  </a:schemeClr>
                </a:solidFill>
              </a:defRPr>
            </a:lvl7pPr>
            <a:lvl8pPr marL="4266666" indent="0" algn="ctr">
              <a:buNone/>
              <a:defRPr>
                <a:solidFill>
                  <a:schemeClr val="tx1">
                    <a:tint val="75000"/>
                  </a:schemeClr>
                </a:solidFill>
              </a:defRPr>
            </a:lvl8pPr>
            <a:lvl9pPr marL="4876190" indent="0" algn="ctr">
              <a:buNone/>
              <a:defRPr>
                <a:solidFill>
                  <a:schemeClr val="tx1">
                    <a:tint val="75000"/>
                  </a:schemeClr>
                </a:solidFill>
              </a:defRPr>
            </a:lvl9pPr>
          </a:lstStyle>
          <a:p>
            <a:r>
              <a:rPr lang="en-US"/>
              <a:t>16pt Intel Clear Subhead, Date, Etc.</a:t>
            </a:r>
          </a:p>
        </p:txBody>
      </p:sp>
    </p:spTree>
    <p:extLst>
      <p:ext uri="{BB962C8B-B14F-4D97-AF65-F5344CB8AC3E}">
        <p14:creationId xmlns:p14="http://schemas.microsoft.com/office/powerpoint/2010/main" val="28604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2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133">
                <a:solidFill>
                  <a:schemeClr val="tx2"/>
                </a:solidFill>
              </a:defRPr>
            </a:lvl3pPr>
            <a:lvl4pPr>
              <a:defRPr sz="1867">
                <a:solidFill>
                  <a:schemeClr val="tx2"/>
                </a:solidFill>
              </a:defRPr>
            </a:lvl4pPr>
            <a:lvl5pPr>
              <a:defRPr sz="1600">
                <a:solidFill>
                  <a:schemeClr val="tx2"/>
                </a:solidFill>
              </a:defRPr>
            </a:lvl5pPr>
          </a:lstStyle>
          <a:p>
            <a:pPr lvl="0"/>
            <a:r>
              <a:rPr lang="en-US"/>
              <a:t>18pt Intel Clear body text</a:t>
            </a:r>
          </a:p>
          <a:p>
            <a:pPr lvl="1"/>
            <a:r>
              <a:rPr lang="en-US"/>
              <a:t>18pt Intel Clear bullet one</a:t>
            </a:r>
          </a:p>
          <a:p>
            <a:pPr lvl="2"/>
            <a:r>
              <a:rPr lang="en-US"/>
              <a:t>16pt Intel Clear sub-bullet</a:t>
            </a:r>
          </a:p>
          <a:p>
            <a:pPr lvl="3"/>
            <a:r>
              <a:rPr lang="en-US"/>
              <a:t>14pt Intel Clear fourth level</a:t>
            </a:r>
          </a:p>
          <a:p>
            <a:pPr lvl="4"/>
            <a:r>
              <a:rPr lang="en-US"/>
              <a:t>12pt Intel Clear fifth level</a:t>
            </a:r>
          </a:p>
        </p:txBody>
      </p:sp>
    </p:spTree>
    <p:extLst>
      <p:ext uri="{BB962C8B-B14F-4D97-AF65-F5344CB8AC3E}">
        <p14:creationId xmlns:p14="http://schemas.microsoft.com/office/powerpoint/2010/main" val="233549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4"/>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
        <p:nvSpPr>
          <p:cNvPr id="9" name="Picture Placeholder 8"/>
          <p:cNvSpPr>
            <a:spLocks noGrp="1"/>
          </p:cNvSpPr>
          <p:nvPr>
            <p:ph type="pic" sz="quarter" idx="13"/>
          </p:nvPr>
        </p:nvSpPr>
        <p:spPr>
          <a:xfrm>
            <a:off x="6441018" y="1257908"/>
            <a:ext cx="4241498"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
        <p:nvSpPr>
          <p:cNvPr id="10" name="Picture Placeholder 8"/>
          <p:cNvSpPr>
            <a:spLocks noGrp="1"/>
          </p:cNvSpPr>
          <p:nvPr>
            <p:ph type="pic" sz="quarter" idx="14"/>
          </p:nvPr>
        </p:nvSpPr>
        <p:spPr>
          <a:xfrm>
            <a:off x="6441018" y="3791864"/>
            <a:ext cx="4241498"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Tree>
    <p:extLst>
      <p:ext uri="{BB962C8B-B14F-4D97-AF65-F5344CB8AC3E}">
        <p14:creationId xmlns:p14="http://schemas.microsoft.com/office/powerpoint/2010/main" val="17042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4"/>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8" y="1604434"/>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2013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1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5" y="1604434"/>
            <a:ext cx="10970684" cy="4567767"/>
          </a:xfrm>
        </p:spPr>
        <p:txBody>
          <a:bodyPr anchor="ctr" anchorCtr="0"/>
          <a:lstStyle>
            <a:lvl1pPr marL="253969" indent="-253969">
              <a:defRPr sz="4800" b="1" baseline="0">
                <a:solidFill>
                  <a:schemeClr val="accent1"/>
                </a:solidFill>
                <a:latin typeface="+mn-lt"/>
                <a:cs typeface="Arial" panose="020B0604020202020204" pitchFamily="34" charset="0"/>
              </a:defRPr>
            </a:lvl1pPr>
            <a:lvl2pPr marL="556614" indent="-300529">
              <a:buFont typeface="Intel Clear" pitchFamily="34" charset="0"/>
              <a:buChar char="–"/>
              <a:defRPr sz="1600" baseline="0">
                <a:latin typeface="+mn-lt"/>
                <a:cs typeface="Arial" panose="020B0604020202020204" pitchFamily="34" charset="0"/>
              </a:defRPr>
            </a:lvl2pPr>
            <a:lvl3pPr marL="914286" indent="-304762">
              <a:buFont typeface="Intel Clear" pitchFamily="34" charset="0"/>
              <a:buChar char="–"/>
              <a:defRPr sz="1600">
                <a:latin typeface="+mn-lt"/>
              </a:defRPr>
            </a:lvl3pPr>
            <a:lvl4pPr>
              <a:buFont typeface="Intel Clear" pitchFamily="34" charset="0"/>
              <a:buChar char="–"/>
              <a:defRPr sz="1467">
                <a:latin typeface="+mn-lt"/>
              </a:defRPr>
            </a:lvl4pPr>
            <a:lvl5pPr>
              <a:buFont typeface="Intel Clear" pitchFamily="34" charset="0"/>
              <a:buChar char="–"/>
              <a:defRPr sz="1400">
                <a:latin typeface="+mn-lt"/>
              </a:defRPr>
            </a:lvl5pPr>
          </a:lstStyle>
          <a:p>
            <a:pPr lvl="0"/>
            <a:r>
              <a:rPr lang="en-US"/>
              <a:t>“36pt Intel Clear Bold Text”</a:t>
            </a:r>
          </a:p>
          <a:p>
            <a:pPr lvl="1"/>
            <a:r>
              <a:rPr lang="en-US" err="1"/>
              <a:t>12pt</a:t>
            </a:r>
            <a:r>
              <a:rPr lang="en-US"/>
              <a:t> Attribution</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124432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12192000" cy="6358467"/>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atin typeface="+mj-lt"/>
              </a:defRPr>
            </a:lvl1pPr>
          </a:lstStyle>
          <a:p>
            <a:r>
              <a:rPr lang="en-US"/>
              <a:t>Insert photo here. Drag picture to placeholder or click icon to add.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39216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24"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9" name="Content Placeholder 2"/>
          <p:cNvSpPr>
            <a:spLocks noGrp="1"/>
          </p:cNvSpPr>
          <p:nvPr>
            <p:ph sz="half" idx="15" hasCustomPrompt="1"/>
          </p:nvPr>
        </p:nvSpPr>
        <p:spPr>
          <a:xfrm>
            <a:off x="6237818" y="1604433"/>
            <a:ext cx="5340352"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3" name="TextBox 2"/>
          <p:cNvSpPr txBox="1"/>
          <p:nvPr userDrawn="1"/>
        </p:nvSpPr>
        <p:spPr>
          <a:xfrm>
            <a:off x="1345984" y="6634394"/>
            <a:ext cx="184707" cy="297454"/>
          </a:xfrm>
          <a:prstGeom prst="rect">
            <a:avLst/>
          </a:prstGeom>
          <a:noFill/>
        </p:spPr>
        <p:txBody>
          <a:bodyPr wrap="none" rtlCol="0">
            <a:spAutoFit/>
          </a:bodyPr>
          <a:lstStyle/>
          <a:p>
            <a:pPr defTabSz="609569"/>
            <a:endParaRPr lang="en-US" sz="1333">
              <a:solidFill>
                <a:srgbClr val="003C71"/>
              </a:solidFill>
              <a:cs typeface="Arial" panose="020B0604020202020204" pitchFamily="34" charset="0"/>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419534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9" y="3"/>
            <a:ext cx="5954182" cy="6358465"/>
          </a:xfrm>
          <a:solidFill>
            <a:schemeClr val="bg2">
              <a:lumMod val="60000"/>
              <a:lumOff val="40000"/>
            </a:schemeClr>
          </a:solidFill>
        </p:spPr>
        <p:txBody>
          <a:bodyPr/>
          <a:lstStyle>
            <a:lvl1pPr>
              <a:defRPr baseline="0"/>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5342467" cy="1158240"/>
          </a:xfrm>
        </p:spPr>
        <p:txBody>
          <a:bodyPr>
            <a:noAutofit/>
          </a:bodyPr>
          <a:lstStyle>
            <a:lvl1pPr>
              <a:defRPr sz="3733" b="0" i="0" baseline="0">
                <a:solidFill>
                  <a:schemeClr val="tx2"/>
                </a:solidFill>
                <a:latin typeface="+mj-lt"/>
                <a:cs typeface="Arial" panose="020B0604020202020204" pitchFamily="34" charset="0"/>
              </a:defRPr>
            </a:lvl1pPr>
          </a:lstStyle>
          <a:p>
            <a:r>
              <a:rPr lang="en-US"/>
              <a:t>28pt Intel Clear Headline</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Tree>
    <p:extLst>
      <p:ext uri="{BB962C8B-B14F-4D97-AF65-F5344CB8AC3E}">
        <p14:creationId xmlns:p14="http://schemas.microsoft.com/office/powerpoint/2010/main" val="282656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4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4CF8C6-D648-4DEA-BD26-CB2AFFB9EE4A}"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5"/>
          </p:nvPr>
        </p:nvSpPr>
        <p:spPr>
          <a:xfrm>
            <a:off x="608014" y="1216025"/>
            <a:ext cx="10969625" cy="505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21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B1A750-6042-458A-B9AA-DBBC2FCBF7C5}"/>
              </a:ext>
            </a:extLst>
          </p:cNvPr>
          <p:cNvSpPr>
            <a:spLocks noGrp="1"/>
          </p:cNvSpPr>
          <p:nvPr>
            <p:ph type="sldNum" sz="quarter" idx="11"/>
          </p:nvPr>
        </p:nvSpPr>
        <p:spPr/>
        <p:txBody>
          <a:bodyPr/>
          <a:lstStyle/>
          <a:p>
            <a:fld id="{728F3757-6AB3-4722-90FC-D2FA3EF78438}" type="slidenum">
              <a:rPr lang="en-CA" smtClean="0"/>
              <a:pPr/>
              <a:t>‹#›</a:t>
            </a:fld>
            <a:endParaRPr lang="en-CA"/>
          </a:p>
        </p:txBody>
      </p:sp>
    </p:spTree>
    <p:extLst>
      <p:ext uri="{BB962C8B-B14F-4D97-AF65-F5344CB8AC3E}">
        <p14:creationId xmlns:p14="http://schemas.microsoft.com/office/powerpoint/2010/main" val="2620364804"/>
      </p:ext>
    </p:extLst>
  </p:cSld>
  <p:clrMapOvr>
    <a:masterClrMapping/>
  </p:clrMapOvr>
  <p:transition>
    <p:fade/>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4"/>
            <a:ext cx="10363200" cy="1500187"/>
          </a:xfrm>
        </p:spPr>
        <p:txBody>
          <a:bodyPr anchor="t" anchorCtr="0">
            <a:noAutofit/>
          </a:bodyPr>
          <a:lstStyle>
            <a:lvl1pPr marL="0" indent="0">
              <a:buNone/>
              <a:defRPr sz="5332" b="0" baseline="0">
                <a:solidFill>
                  <a:schemeClr val="accent2"/>
                </a:solidFill>
                <a:latin typeface="Arial" panose="020B0604020202020204" pitchFamily="34" charset="0"/>
                <a:ea typeface="Intel Clear"/>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40pt Intel Clear Light Body.</a:t>
            </a:r>
            <a:br>
              <a:rPr lang="en-US"/>
            </a:br>
            <a:r>
              <a:rPr lang="en-US"/>
              <a:t>For content that is not a section, but has a big idea in text only.</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Title 1"/>
          <p:cNvSpPr>
            <a:spLocks noGrp="1"/>
          </p:cNvSpPr>
          <p:nvPr>
            <p:ph type="title" hasCustomPrompt="1"/>
          </p:nvPr>
        </p:nvSpPr>
        <p:spPr>
          <a:xfrm>
            <a:off x="607484" y="1469060"/>
            <a:ext cx="10363200" cy="1362075"/>
          </a:xfrm>
        </p:spPr>
        <p:txBody>
          <a:bodyPr anchor="b" anchorCtr="0">
            <a:noAutofit/>
          </a:bodyPr>
          <a:lstStyle>
            <a:lvl1pPr algn="l">
              <a:lnSpc>
                <a:spcPct val="80000"/>
              </a:lnSpc>
              <a:defRPr sz="5332" b="0" cap="none" spc="0" baseline="0">
                <a:solidFill>
                  <a:schemeClr val="tx2"/>
                </a:solidFill>
                <a:latin typeface="Arial" panose="020B0604020202020204" pitchFamily="34" charset="0"/>
                <a:ea typeface="Intel Clear" panose="020B0604020203020204" pitchFamily="34" charset="0"/>
                <a:cs typeface="Arial" panose="020B0604020202020204" pitchFamily="34" charset="0"/>
              </a:defRPr>
            </a:lvl1pPr>
          </a:lstStyle>
          <a:p>
            <a:r>
              <a:rPr lang="en-US"/>
              <a:t>40pt Intel Clear Heading</a:t>
            </a:r>
          </a:p>
        </p:txBody>
      </p:sp>
    </p:spTree>
    <p:extLst>
      <p:ext uri="{BB962C8B-B14F-4D97-AF65-F5344CB8AC3E}">
        <p14:creationId xmlns:p14="http://schemas.microsoft.com/office/powerpoint/2010/main" val="143008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2"/>
            <a:ext cx="10363200" cy="1362075"/>
          </a:xfrm>
        </p:spPr>
        <p:txBody>
          <a:bodyPr anchor="b" anchorCtr="0">
            <a:noAutofit/>
          </a:bodyPr>
          <a:lstStyle>
            <a:lvl1pPr algn="l">
              <a:lnSpc>
                <a:spcPct val="80000"/>
              </a:lnSpc>
              <a:defRPr sz="5332" b="1" cap="none" spc="0" baseline="0">
                <a:solidFill>
                  <a:schemeClr val="bg1">
                    <a:alpha val="90000"/>
                  </a:schemeClr>
                </a:solidFill>
                <a:latin typeface="+mj-lt"/>
                <a:cs typeface="Arial" panose="020B0604020202020204" pitchFamily="34" charset="0"/>
              </a:defRPr>
            </a:lvl1pPr>
          </a:lstStyle>
          <a:p>
            <a:r>
              <a:rPr lang="en-US"/>
              <a:t>40pt Intel Clear </a:t>
            </a:r>
            <a:r>
              <a:rPr lang="en-US" err="1"/>
              <a:t>Bld</a:t>
            </a:r>
            <a:r>
              <a:rPr lang="en-US"/>
              <a:t> blue section</a:t>
            </a:r>
          </a:p>
        </p:txBody>
      </p:sp>
      <p:sp>
        <p:nvSpPr>
          <p:cNvPr id="3" name="Text Placeholder 2"/>
          <p:cNvSpPr>
            <a:spLocks noGrp="1"/>
          </p:cNvSpPr>
          <p:nvPr>
            <p:ph type="body" idx="1" hasCustomPrompt="1"/>
          </p:nvPr>
        </p:nvSpPr>
        <p:spPr>
          <a:xfrm>
            <a:off x="607484" y="4465050"/>
            <a:ext cx="10363200" cy="1500187"/>
          </a:xfrm>
        </p:spPr>
        <p:txBody>
          <a:bodyPr anchor="t" anchorCtr="0">
            <a:noAutofit/>
          </a:bodyPr>
          <a:lstStyle>
            <a:lvl1pPr marL="0" indent="0">
              <a:buNone/>
              <a:defRPr sz="2133" b="0" baseline="0">
                <a:solidFill>
                  <a:schemeClr val="accent3"/>
                </a:solidFill>
                <a:latin typeface="+mn-lt"/>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16pt Intel Clear Subhead</a:t>
            </a:r>
          </a:p>
        </p:txBody>
      </p:sp>
      <p:sp>
        <p:nvSpPr>
          <p:cNvPr id="5" name="Picture Placeholder 4"/>
          <p:cNvSpPr>
            <a:spLocks noGrp="1"/>
          </p:cNvSpPr>
          <p:nvPr>
            <p:ph type="pic" sz="quarter" idx="13" hasCustomPrompt="1"/>
          </p:nvPr>
        </p:nvSpPr>
        <p:spPr>
          <a:xfrm>
            <a:off x="0" y="3"/>
            <a:ext cx="12192000" cy="3432175"/>
          </a:xfrm>
          <a:solidFill>
            <a:schemeClr val="bg2">
              <a:lumMod val="60000"/>
              <a:lumOff val="40000"/>
            </a:schemeClr>
          </a:solidFill>
        </p:spPr>
        <p:txBody>
          <a:bodyPr/>
          <a:lstStyle>
            <a:lvl1pPr>
              <a:defRPr baseline="0">
                <a:solidFill>
                  <a:srgbClr val="0071C5"/>
                </a:solidFill>
              </a:defRPr>
            </a:lvl1pPr>
          </a:lstStyle>
          <a:p>
            <a:r>
              <a:rPr lang="en-US"/>
              <a:t>Insert photo here. Drag picture to placeholder or click icon to add.</a:t>
            </a:r>
          </a:p>
        </p:txBody>
      </p:sp>
    </p:spTree>
    <p:extLst>
      <p:ext uri="{BB962C8B-B14F-4D97-AF65-F5344CB8AC3E}">
        <p14:creationId xmlns:p14="http://schemas.microsoft.com/office/powerpoint/2010/main" val="354807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50"/>
            <a:ext cx="10363200" cy="1362075"/>
          </a:xfrm>
        </p:spPr>
        <p:txBody>
          <a:bodyPr anchor="b" anchorCtr="0">
            <a:noAutofit/>
          </a:bodyPr>
          <a:lstStyle>
            <a:lvl1pPr algn="l">
              <a:lnSpc>
                <a:spcPct val="80000"/>
              </a:lnSpc>
              <a:defRPr sz="5332" b="1" cap="none" spc="0" baseline="0">
                <a:solidFill>
                  <a:schemeClr val="tx2">
                    <a:alpha val="90000"/>
                  </a:schemeClr>
                </a:solidFill>
                <a:latin typeface="+mj-lt"/>
                <a:cs typeface="Arial" panose="020B0604020202020204" pitchFamily="34" charset="0"/>
              </a:defRPr>
            </a:lvl1pPr>
          </a:lstStyle>
          <a:p>
            <a:r>
              <a:rPr lang="en-US"/>
              <a:t>40pt Intel Clear Bold</a:t>
            </a:r>
            <a:br>
              <a:rPr lang="en-US"/>
            </a:br>
            <a:r>
              <a:rPr lang="en-US"/>
              <a:t>white section break</a:t>
            </a:r>
          </a:p>
        </p:txBody>
      </p:sp>
      <p:sp>
        <p:nvSpPr>
          <p:cNvPr id="3" name="Text Placeholder 2"/>
          <p:cNvSpPr>
            <a:spLocks noGrp="1"/>
          </p:cNvSpPr>
          <p:nvPr>
            <p:ph type="body" idx="1" hasCustomPrompt="1"/>
          </p:nvPr>
        </p:nvSpPr>
        <p:spPr>
          <a:xfrm>
            <a:off x="607484" y="4321534"/>
            <a:ext cx="10363200" cy="1500187"/>
          </a:xfrm>
        </p:spPr>
        <p:txBody>
          <a:bodyPr anchor="t" anchorCtr="0">
            <a:noAutofit/>
          </a:bodyPr>
          <a:lstStyle>
            <a:lvl1pPr marL="0" indent="0">
              <a:buNone/>
              <a:defRPr sz="2133" b="0" baseline="0">
                <a:solidFill>
                  <a:schemeClr val="accent2"/>
                </a:solidFill>
                <a:latin typeface="+mn-lt"/>
                <a:cs typeface="Arial" panose="020B0604020202020204" pitchFamily="34" charset="0"/>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r>
              <a:rPr lang="en-US"/>
              <a:t>16pt Intel Clear Subhead</a:t>
            </a: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210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6932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5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38084"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lvl2pPr>
            <a:lvl3pPr>
              <a:defRPr sz="2400"/>
            </a:lvl3pPr>
            <a:lvl4pPr>
              <a:defRPr sz="2133"/>
            </a:lvl4pPr>
          </a:lstStyle>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336995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1_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9"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
        <p:nvSpPr>
          <p:cNvPr id="10"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atin typeface="Intel Clear"/>
              </a:defRPr>
            </a:lvl1pPr>
          </a:lstStyle>
          <a:p>
            <a:endParaRPr lang="en-US" sz="1467">
              <a:latin typeface="Arial"/>
            </a:endParaRPr>
          </a:p>
        </p:txBody>
      </p:sp>
    </p:spTree>
    <p:extLst>
      <p:ext uri="{BB962C8B-B14F-4D97-AF65-F5344CB8AC3E}">
        <p14:creationId xmlns:p14="http://schemas.microsoft.com/office/powerpoint/2010/main" val="42891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287369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99039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Light" panose="020B04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484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2"/>
          </p:nvPr>
        </p:nvSpPr>
        <p:spPr>
          <a:xfrm>
            <a:off x="609600" y="1341120"/>
            <a:ext cx="5242560" cy="4547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3"/>
          </p:nvPr>
        </p:nvSpPr>
        <p:spPr>
          <a:xfrm>
            <a:off x="6339840" y="1341120"/>
            <a:ext cx="5242560" cy="4547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Light" panose="020B04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483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6EAB1A-3CCB-4722-8119-9B1C4DD18A24}"/>
              </a:ext>
            </a:extLst>
          </p:cNvPr>
          <p:cNvSpPr>
            <a:spLocks noGrp="1"/>
          </p:cNvSpPr>
          <p:nvPr>
            <p:ph type="sldNum" sz="quarter" idx="12"/>
          </p:nvPr>
        </p:nvSpPr>
        <p:spPr/>
        <p:txBody>
          <a:bodyPr/>
          <a:lstStyle/>
          <a:p>
            <a:fld id="{728F3757-6AB3-4722-90FC-D2FA3EF78438}" type="slidenum">
              <a:rPr lang="en-CA" smtClean="0"/>
              <a:pPr/>
              <a:t>‹#›</a:t>
            </a:fld>
            <a:endParaRPr lang="en-CA"/>
          </a:p>
        </p:txBody>
      </p:sp>
    </p:spTree>
    <p:extLst>
      <p:ext uri="{BB962C8B-B14F-4D97-AF65-F5344CB8AC3E}">
        <p14:creationId xmlns:p14="http://schemas.microsoft.com/office/powerpoint/2010/main" val="1718783380"/>
      </p:ext>
    </p:extLst>
  </p:cSld>
  <p:clrMapOvr>
    <a:masterClrMapping/>
  </p:clrMapOvr>
  <p:transition>
    <p:fade/>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63136" y="6432517"/>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mj-lt"/>
                <a:cs typeface="Arial" panose="020B0604020202020204" pitchFamily="34" charset="0"/>
              </a:defRPr>
            </a:lvl1pPr>
          </a:lstStyle>
          <a:p>
            <a:r>
              <a:rPr lang="en-US"/>
              <a:t>28pt Intel Clear Headline</a:t>
            </a:r>
          </a:p>
        </p:txBody>
      </p:sp>
    </p:spTree>
    <p:extLst>
      <p:ext uri="{BB962C8B-B14F-4D97-AF65-F5344CB8AC3E}">
        <p14:creationId xmlns:p14="http://schemas.microsoft.com/office/powerpoint/2010/main" val="148951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1_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2"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49" y="1327663"/>
            <a:ext cx="5522451" cy="501870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a:spcBef>
                <a:spcPct val="50000"/>
              </a:spcBef>
            </a:pPr>
            <a:fld id="{FD44707B-D922-47D5-BD24-D96E91B70543}" type="slidenum">
              <a:rPr>
                <a:solidFill>
                  <a:prstClr val="white"/>
                </a:solidFill>
              </a:rPr>
              <a:pPr>
                <a:spcBef>
                  <a:spcPct val="50000"/>
                </a:spcBef>
              </a:pPr>
              <a:t>‹#›</a:t>
            </a:fld>
            <a:endParaRPr>
              <a:solidFill>
                <a:prstClr val="white"/>
              </a:solidFill>
            </a:endParaRPr>
          </a:p>
        </p:txBody>
      </p:sp>
    </p:spTree>
    <p:extLst>
      <p:ext uri="{BB962C8B-B14F-4D97-AF65-F5344CB8AC3E}">
        <p14:creationId xmlns:p14="http://schemas.microsoft.com/office/powerpoint/2010/main" val="13748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6_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2" y="1327670"/>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2" y="6284231"/>
            <a:ext cx="11248101" cy="123111"/>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78" indent="-152384">
              <a:defRPr sz="1200"/>
            </a:lvl2pPr>
            <a:lvl3pPr marL="457155" indent="-152384">
              <a:defRPr sz="1200"/>
            </a:lvl3pPr>
            <a:lvl4pPr marL="685734" indent="-152384">
              <a:defRPr sz="1200"/>
            </a:lvl4pPr>
            <a:lvl5pPr marL="914309" indent="-152384">
              <a:defRPr sz="12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a:spcBef>
                <a:spcPct val="50000"/>
              </a:spcBef>
            </a:pPr>
            <a:fld id="{FD44707B-D922-47D5-BD24-D96E91B70543}" type="slidenum">
              <a:rPr>
                <a:solidFill>
                  <a:prstClr val="white"/>
                </a:solidFill>
              </a:rPr>
              <a:pPr>
                <a:spcBef>
                  <a:spcPct val="50000"/>
                </a:spcBef>
              </a:pPr>
              <a:t>‹#›</a:t>
            </a:fld>
            <a:endParaRPr>
              <a:solidFill>
                <a:prstClr val="white"/>
              </a:solidFill>
            </a:endParaRPr>
          </a:p>
        </p:txBody>
      </p:sp>
    </p:spTree>
    <p:extLst>
      <p:ext uri="{BB962C8B-B14F-4D97-AF65-F5344CB8AC3E}">
        <p14:creationId xmlns:p14="http://schemas.microsoft.com/office/powerpoint/2010/main" val="77073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
        <p:nvSpPr>
          <p:cNvPr id="5" name="Rounded Rectangle 4"/>
          <p:cNvSpPr/>
          <p:nvPr userDrawn="1"/>
        </p:nvSpPr>
        <p:spPr>
          <a:xfrm>
            <a:off x="0" y="6434667"/>
            <a:ext cx="6223000" cy="423333"/>
          </a:xfrm>
          <a:prstGeom prst="roundRect">
            <a:avLst>
              <a:gd name="adj" fmla="val 19608"/>
            </a:avLst>
          </a:prstGeom>
          <a:gradFill flip="none" rotWithShape="1">
            <a:gsLst>
              <a:gs pos="0">
                <a:schemeClr val="tx2">
                  <a:lumMod val="50000"/>
                </a:schemeClr>
              </a:gs>
              <a:gs pos="100000">
                <a:schemeClr val="accent1">
                  <a:lumMod val="7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Tree>
    <p:extLst>
      <p:ext uri="{BB962C8B-B14F-4D97-AF65-F5344CB8AC3E}">
        <p14:creationId xmlns:p14="http://schemas.microsoft.com/office/powerpoint/2010/main" val="152446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0400"/>
            <a:ext cx="10972800" cy="1152000"/>
          </a:xfrm>
        </p:spPr>
        <p:txBody>
          <a:bodyPr>
            <a:normAutofit/>
          </a:bodyPr>
          <a:lstStyle>
            <a:lvl1pPr>
              <a:defRPr sz="3600" baseline="0">
                <a:latin typeface="Intel Clear Light" panose="020B0404020203020204" pitchFamily="34" charset="0"/>
              </a:defRPr>
            </a:lvl1pPr>
          </a:lstStyle>
          <a:p>
            <a:r>
              <a:rPr lang="en-US"/>
              <a:t>36pt Headline</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a:latin typeface="Intel Clear" panose="020B0604020203020204" pitchFamily="34" charset="0"/>
              </a:defRPr>
            </a:lvl1pPr>
          </a:lstStyle>
          <a:p>
            <a:pPr defTabSz="609585"/>
            <a:endParaRPr lang="en-US">
              <a:solidFill>
                <a:prstClr val="black"/>
              </a:solidFill>
            </a:endParaRPr>
          </a:p>
        </p:txBody>
      </p:sp>
      <p:sp>
        <p:nvSpPr>
          <p:cNvPr id="6" name="Slide Number Placeholder 5"/>
          <p:cNvSpPr>
            <a:spLocks noGrp="1"/>
          </p:cNvSpPr>
          <p:nvPr>
            <p:ph type="sldNum" sz="quarter" idx="12"/>
          </p:nvPr>
        </p:nvSpPr>
        <p:spPr>
          <a:xfrm>
            <a:off x="9163136" y="6432517"/>
            <a:ext cx="2844800" cy="365125"/>
          </a:xfrm>
          <a:prstGeom prst="rect">
            <a:avLst/>
          </a:prstGeom>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Textplatzhalter 6"/>
          <p:cNvSpPr>
            <a:spLocks noGrp="1"/>
          </p:cNvSpPr>
          <p:nvPr>
            <p:ph type="body" sz="quarter" idx="13"/>
          </p:nvPr>
        </p:nvSpPr>
        <p:spPr>
          <a:xfrm>
            <a:off x="609601" y="1699200"/>
            <a:ext cx="10970683" cy="4396800"/>
          </a:xfrm>
        </p:spPr>
        <p:txBody>
          <a:bodyPr/>
          <a:lstStyle>
            <a:lvl1pPr marL="179992" indent="-179380">
              <a:lnSpc>
                <a:spcPct val="100000"/>
              </a:lnSpc>
              <a:defRPr>
                <a:latin typeface="Intel Clear" panose="020B0604020203020204" pitchFamily="34" charset="0"/>
              </a:defRPr>
            </a:lvl1pPr>
            <a:lvl2pPr>
              <a:lnSpc>
                <a:spcPct val="100000"/>
              </a:lnSpc>
              <a:defRPr>
                <a:latin typeface="Intel Clear" panose="020B0604020203020204" pitchFamily="34" charset="0"/>
              </a:defRPr>
            </a:lvl2pPr>
            <a:lvl3pPr>
              <a:lnSpc>
                <a:spcPct val="100000"/>
              </a:lnSpc>
              <a:defRPr>
                <a:latin typeface="Intel Clear" panose="020B0604020203020204" pitchFamily="34" charset="0"/>
              </a:defRPr>
            </a:lvl3pPr>
            <a:lvl4pPr>
              <a:lnSpc>
                <a:spcPct val="100000"/>
              </a:lnSpc>
              <a:defRPr>
                <a:latin typeface="Intel Clear" panose="020B0604020203020204" pitchFamily="34" charset="0"/>
              </a:defRPr>
            </a:lvl4pPr>
            <a:lvl5pPr marL="944515" indent="-233351">
              <a:lnSpc>
                <a:spcPct val="100000"/>
              </a:lnSpc>
              <a:spcBef>
                <a:spcPts val="300"/>
              </a:spcBef>
              <a:defRPr>
                <a:latin typeface="Intel Clear" panose="020B0604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428280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2980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0" y="401461"/>
            <a:ext cx="11248101" cy="582724"/>
          </a:xfrm>
        </p:spPr>
        <p:txBody>
          <a:bodyPr/>
          <a:lstStyle/>
          <a:p>
            <a:r>
              <a:rPr lang="en-US"/>
              <a:t>Click to edit title</a:t>
            </a:r>
          </a:p>
        </p:txBody>
      </p:sp>
      <p:sp>
        <p:nvSpPr>
          <p:cNvPr id="3" name="Content Placeholder 2"/>
          <p:cNvSpPr>
            <a:spLocks noGrp="1"/>
          </p:cNvSpPr>
          <p:nvPr>
            <p:ph idx="1" hasCustomPrompt="1"/>
          </p:nvPr>
        </p:nvSpPr>
        <p:spPr>
          <a:xfrm>
            <a:off x="471950" y="1558456"/>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4" name="Slide Number Placeholder 3"/>
          <p:cNvSpPr>
            <a:spLocks noGrp="1"/>
          </p:cNvSpPr>
          <p:nvPr>
            <p:ph type="sldNum" sz="quarter" idx="14"/>
          </p:nvPr>
        </p:nvSpPr>
        <p:spPr>
          <a:xfrm>
            <a:off x="11797792" y="6553185"/>
            <a:ext cx="170987" cy="164148"/>
          </a:xfrm>
          <a:prstGeom prst="rect">
            <a:avLst/>
          </a:prstGeom>
        </p:spPr>
        <p:txBody>
          <a:bodyPr/>
          <a:lstStyle>
            <a:lvl1pPr>
              <a:defRPr/>
            </a:lvl1pPr>
          </a:lstStyle>
          <a:p>
            <a:pPr eaLnBrk="0" fontAlgn="base" hangingPunct="0">
              <a:spcBef>
                <a:spcPct val="50000"/>
              </a:spcBef>
              <a:spcAft>
                <a:spcPct val="0"/>
              </a:spcAft>
            </a:pPr>
            <a:fld id="{7223BB55-0929-9B43-8F4C-43B29FF19511}" type="slidenum">
              <a:rPr lang="en-US" smtClean="0">
                <a:solidFill>
                  <a:prstClr val="white"/>
                </a:solidFill>
              </a:rPr>
              <a:pPr eaLnBrk="0" fontAlgn="base" hangingPunct="0">
                <a:spcBef>
                  <a:spcPct val="50000"/>
                </a:spcBef>
                <a:spcAft>
                  <a:spcPct val="0"/>
                </a:spcAft>
              </a:pPr>
              <a:t>‹#›</a:t>
            </a:fld>
            <a:endParaRPr lang="en-US">
              <a:solidFill>
                <a:prstClr val="white"/>
              </a:solidFill>
            </a:endParaRPr>
          </a:p>
        </p:txBody>
      </p:sp>
    </p:spTree>
    <p:extLst>
      <p:ext uri="{BB962C8B-B14F-4D97-AF65-F5344CB8AC3E}">
        <p14:creationId xmlns:p14="http://schemas.microsoft.com/office/powerpoint/2010/main" val="333410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3_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1"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49" y="1327664"/>
            <a:ext cx="5522451"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1" y="1327664"/>
            <a:ext cx="5522451"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8376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2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7" y="1604437"/>
            <a:ext cx="10970684" cy="4567767"/>
          </a:xfrm>
        </p:spPr>
        <p:txBody>
          <a:bodyPr anchor="ctr" anchorCtr="0"/>
          <a:lstStyle>
            <a:lvl1pPr marL="253982" indent="-253982">
              <a:defRPr sz="4800" b="1" baseline="0">
                <a:solidFill>
                  <a:schemeClr val="accent2"/>
                </a:solidFill>
                <a:latin typeface="+mn-lt"/>
                <a:cs typeface="Intel Clear Light" panose="020B0404020203020204" pitchFamily="34" charset="0"/>
              </a:defRPr>
            </a:lvl1pPr>
            <a:lvl2pPr marL="556643" indent="-300543">
              <a:buFont typeface="Lucida Grande"/>
              <a:buChar char="−"/>
              <a:defRPr sz="1600" baseline="0">
                <a:latin typeface="+mn-lt"/>
                <a:cs typeface="Intel Clear" panose="020B0604020203020204" pitchFamily="34" charset="0"/>
              </a:defRPr>
            </a:lvl2pPr>
            <a:lvl3pPr marL="914332" indent="-304776">
              <a:defRPr sz="1600">
                <a:latin typeface="+mn-lt"/>
              </a:defRPr>
            </a:lvl3pPr>
            <a:lvl4pPr>
              <a:defRPr sz="1467">
                <a:latin typeface="+mn-lt"/>
              </a:defRPr>
            </a:lvl4pPr>
            <a:lvl5pPr>
              <a:defRPr sz="1400">
                <a:latin typeface="+mn-lt"/>
              </a:defRPr>
            </a:lvl5pPr>
          </a:lstStyle>
          <a:p>
            <a:pPr lvl="0"/>
            <a:r>
              <a:rPr lang="en-US"/>
              <a:t>“36pt Intel Clear Bold Text”</a:t>
            </a:r>
          </a:p>
          <a:p>
            <a:pPr lvl="1"/>
            <a:r>
              <a:rPr lang="en-US" err="1"/>
              <a:t>12pt</a:t>
            </a:r>
            <a:r>
              <a:rPr lang="en-US"/>
              <a:t> Attribution</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4765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558456"/>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0" y="6284165"/>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21311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6EAB1A-3CCB-4722-8119-9B1C4DD18A24}"/>
              </a:ext>
            </a:extLst>
          </p:cNvPr>
          <p:cNvSpPr>
            <a:spLocks noGrp="1"/>
          </p:cNvSpPr>
          <p:nvPr>
            <p:ph type="sldNum" sz="quarter" idx="12"/>
          </p:nvPr>
        </p:nvSpPr>
        <p:spPr/>
        <p:txBody>
          <a:bodyPr/>
          <a:lstStyle/>
          <a:p>
            <a:fld id="{728F3757-6AB3-4722-90FC-D2FA3EF78438}" type="slidenum">
              <a:rPr lang="en-CA" smtClean="0"/>
              <a:pPr/>
              <a:t>‹#›</a:t>
            </a:fld>
            <a:endParaRPr lang="en-CA"/>
          </a:p>
        </p:txBody>
      </p:sp>
    </p:spTree>
    <p:extLst>
      <p:ext uri="{BB962C8B-B14F-4D97-AF65-F5344CB8AC3E}">
        <p14:creationId xmlns:p14="http://schemas.microsoft.com/office/powerpoint/2010/main" val="939592770"/>
      </p:ext>
    </p:extLst>
  </p:cSld>
  <p:clrMapOvr>
    <a:masterClrMapping/>
  </p:clrMapOvr>
  <p:transition>
    <p:fade/>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71949" y="1558456"/>
            <a:ext cx="5522451" cy="428024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1" y="1558456"/>
            <a:ext cx="5522451" cy="428024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284230"/>
            <a:ext cx="11248101" cy="123111"/>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
        <p:nvSpPr>
          <p:cNvPr id="4" name="Title 3"/>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90818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1" y="1327677"/>
            <a:ext cx="11248101" cy="451577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1"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4" indent="-114289">
              <a:defRPr sz="900"/>
            </a:lvl2pPr>
            <a:lvl3pPr marL="342866" indent="-114289">
              <a:defRPr sz="900"/>
            </a:lvl3pPr>
            <a:lvl4pPr marL="514302" indent="-114289">
              <a:defRPr sz="900"/>
            </a:lvl4pPr>
            <a:lvl5pPr marL="685734" indent="-114289">
              <a:defRPr sz="900"/>
            </a:lvl5pPr>
          </a:lstStyle>
          <a:p>
            <a:pPr lvl="0"/>
            <a:r>
              <a:rPr lang="en-US"/>
              <a:t>Click to edit footnote</a:t>
            </a:r>
          </a:p>
        </p:txBody>
      </p:sp>
      <p:sp>
        <p:nvSpPr>
          <p:cNvPr id="4" name="Slide Number Placeholder 3"/>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130157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1" y="304700"/>
            <a:ext cx="11248101" cy="1022965"/>
          </a:xfrm>
        </p:spPr>
        <p:txBody>
          <a:bodyPr/>
          <a:lstStyle/>
          <a:p>
            <a:r>
              <a:rPr lang="en-US"/>
              <a:t>Click to edit title</a:t>
            </a:r>
          </a:p>
        </p:txBody>
      </p:sp>
      <p:sp>
        <p:nvSpPr>
          <p:cNvPr id="8" name="Content Placeholder 2"/>
          <p:cNvSpPr>
            <a:spLocks noGrp="1"/>
          </p:cNvSpPr>
          <p:nvPr>
            <p:ph idx="14" hasCustomPrompt="1"/>
          </p:nvPr>
        </p:nvSpPr>
        <p:spPr>
          <a:xfrm>
            <a:off x="471957" y="1327664"/>
            <a:ext cx="5522452"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9" y="1327664"/>
            <a:ext cx="5522452" cy="4511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4" indent="-114289">
              <a:defRPr sz="900"/>
            </a:lvl2pPr>
            <a:lvl3pPr marL="342866" indent="-114289">
              <a:defRPr sz="900"/>
            </a:lvl3pPr>
            <a:lvl4pPr marL="514302" indent="-114289">
              <a:defRPr sz="900"/>
            </a:lvl4pPr>
            <a:lvl5pPr marL="685734" indent="-114289">
              <a:defRPr sz="900"/>
            </a:lvl5pPr>
          </a:lstStyle>
          <a:p>
            <a:pPr lvl="0"/>
            <a:r>
              <a:rPr lang="en-US"/>
              <a:t>Click to edit footnote</a:t>
            </a:r>
          </a:p>
        </p:txBody>
      </p:sp>
      <p:sp>
        <p:nvSpPr>
          <p:cNvPr id="3" name="Slide Number Placeholder 2"/>
          <p:cNvSpPr>
            <a:spLocks noGrp="1"/>
          </p:cNvSpPr>
          <p:nvPr>
            <p:ph type="sldNum" sz="quarter" idx="16"/>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39816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163136" y="6432517"/>
            <a:ext cx="2844800" cy="365125"/>
          </a:xfrm>
          <a:prstGeom prst="rect">
            <a:avLst/>
          </a:prstGeom>
        </p:spPr>
        <p:txBody>
          <a:bodyPr/>
          <a:lstStyle/>
          <a:p>
            <a:pPr>
              <a:defRPr/>
            </a:pPr>
            <a:fld id="{29BD3633-7A79-4899-981C-57CF7336BC8A}" type="slidenum">
              <a:rPr>
                <a:solidFill>
                  <a:prstClr val="white"/>
                </a:solidFill>
              </a:rPr>
              <a:pPr>
                <a:defRPr/>
              </a:pPr>
              <a:t>‹#›</a:t>
            </a:fld>
            <a:endParaRPr>
              <a:solidFill>
                <a:prstClr val="white"/>
              </a:solidFill>
            </a:endParaRPr>
          </a:p>
        </p:txBody>
      </p:sp>
      <p:sp>
        <p:nvSpPr>
          <p:cNvPr id="5" name="Content Placeholder 4"/>
          <p:cNvSpPr>
            <a:spLocks noGrp="1"/>
          </p:cNvSpPr>
          <p:nvPr>
            <p:ph sz="quarter" idx="11"/>
          </p:nvPr>
        </p:nvSpPr>
        <p:spPr>
          <a:xfrm>
            <a:off x="548640" y="1268728"/>
            <a:ext cx="113385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75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6_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TextBox 4"/>
          <p:cNvSpPr txBox="1"/>
          <p:nvPr userDrawn="1"/>
        </p:nvSpPr>
        <p:spPr>
          <a:xfrm>
            <a:off x="141980" y="6471839"/>
            <a:ext cx="5127240" cy="225767"/>
          </a:xfrm>
          <a:prstGeom prst="rect">
            <a:avLst/>
          </a:prstGeom>
          <a:noFill/>
        </p:spPr>
        <p:txBody>
          <a:bodyPr vert="horz" wrap="square" lIns="0" tIns="0" rIns="0" bIns="0" rtlCol="0">
            <a:spAutoFit/>
          </a:bodyPr>
          <a:lstStyle/>
          <a:p>
            <a:pPr defTabSz="609585"/>
            <a:r>
              <a:rPr lang="en-US" sz="1467">
                <a:solidFill>
                  <a:prstClr val="white"/>
                </a:solidFill>
              </a:rPr>
              <a:t>Data Center Product Marketing</a:t>
            </a:r>
          </a:p>
        </p:txBody>
      </p:sp>
      <p:sp>
        <p:nvSpPr>
          <p:cNvPr id="3" name="TextBox 2"/>
          <p:cNvSpPr txBox="1"/>
          <p:nvPr userDrawn="1"/>
        </p:nvSpPr>
        <p:spPr>
          <a:xfrm>
            <a:off x="11358229" y="6471839"/>
            <a:ext cx="676460" cy="225767"/>
          </a:xfrm>
          <a:prstGeom prst="rect">
            <a:avLst/>
          </a:prstGeom>
          <a:noFill/>
        </p:spPr>
        <p:txBody>
          <a:bodyPr vert="horz" wrap="square" lIns="0" tIns="0" rIns="0" bIns="0" rtlCol="0">
            <a:spAutoFit/>
          </a:bodyPr>
          <a:lstStyle/>
          <a:p>
            <a:pPr defTabSz="609585"/>
            <a:r>
              <a:rPr lang="en-US" sz="1467">
                <a:solidFill>
                  <a:srgbClr val="003C71"/>
                </a:solidFill>
              </a:rPr>
              <a:t>          </a:t>
            </a:r>
            <a:fld id="{F4BEAE30-6FCC-4648-82E8-FBC6488C7AC0}" type="slidenum">
              <a:rPr lang="en-US" sz="1200">
                <a:solidFill>
                  <a:prstClr val="white"/>
                </a:solidFill>
              </a:rPr>
              <a:pPr defTabSz="609585"/>
              <a:t>‹#›</a:t>
            </a:fld>
            <a:endParaRPr lang="en-US" sz="1467">
              <a:solidFill>
                <a:prstClr val="white"/>
              </a:solidFill>
            </a:endParaRPr>
          </a:p>
        </p:txBody>
      </p:sp>
    </p:spTree>
    <p:extLst>
      <p:ext uri="{BB962C8B-B14F-4D97-AF65-F5344CB8AC3E}">
        <p14:creationId xmlns:p14="http://schemas.microsoft.com/office/powerpoint/2010/main" val="68550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_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2" y="6315012"/>
            <a:ext cx="11248101" cy="92333"/>
          </a:xfrm>
        </p:spPr>
        <p:txBody>
          <a:bodyPr wrap="square" anchor="b" anchorCtr="0">
            <a:spAutoFit/>
          </a:bodyPr>
          <a:lstStyle>
            <a:lvl1pPr marL="0" indent="0">
              <a:lnSpc>
                <a:spcPct val="75000"/>
              </a:lnSpc>
              <a:spcBef>
                <a:spcPts val="0"/>
              </a:spcBef>
              <a:buFont typeface="Arial" pitchFamily="34" charset="0"/>
              <a:buNone/>
              <a:defRPr sz="800">
                <a:solidFill>
                  <a:schemeClr val="tx1">
                    <a:lumMod val="50000"/>
                    <a:lumOff val="50000"/>
                  </a:schemeClr>
                </a:solidFill>
                <a:latin typeface="+mn-lt"/>
              </a:defRPr>
            </a:lvl1pPr>
            <a:lvl2pPr marL="171430" indent="-114286">
              <a:defRPr sz="900"/>
            </a:lvl2pPr>
            <a:lvl3pPr marL="342858" indent="-114286">
              <a:defRPr sz="900"/>
            </a:lvl3pPr>
            <a:lvl4pPr marL="514290" indent="-114286">
              <a:defRPr sz="900"/>
            </a:lvl4pPr>
            <a:lvl5pPr marL="685718" indent="-114286">
              <a:defRPr sz="9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10122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1" y="5779774"/>
            <a:ext cx="11248101" cy="12317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4"/>
          </p:nvPr>
        </p:nvSpPr>
        <p:spPr>
          <a:xfrm>
            <a:off x="9163136" y="6432517"/>
            <a:ext cx="2844800" cy="365125"/>
          </a:xfrm>
          <a:prstGeom prst="rect">
            <a:avLst/>
          </a:prstGeom>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21331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Empty Sl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788321-2715-CD4D-83C1-6BCC1FD739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p:cNvSpPr>
            <a:spLocks noGrp="1"/>
          </p:cNvSpPr>
          <p:nvPr>
            <p:ph type="title"/>
          </p:nvPr>
        </p:nvSpPr>
        <p:spPr>
          <a:xfrm>
            <a:off x="609600" y="274639"/>
            <a:ext cx="10972800" cy="914400"/>
          </a:xfrm>
        </p:spPr>
        <p:txBody>
          <a:bodyPr anchor="ctr" anchorCtr="1"/>
          <a:lstStyle>
            <a:lvl1pPr>
              <a:defRPr sz="4950">
                <a:solidFill>
                  <a:srgbClr val="2397CA"/>
                </a:solidFill>
              </a:defRPr>
            </a:lvl1pPr>
          </a:lstStyle>
          <a:p>
            <a:r>
              <a:rPr lang="en-US"/>
              <a:t>Click to edit Master title style</a:t>
            </a:r>
          </a:p>
        </p:txBody>
      </p:sp>
      <p:sp>
        <p:nvSpPr>
          <p:cNvPr id="24" name="Rectangle 23"/>
          <p:cNvSpPr/>
          <p:nvPr userDrawn="1"/>
        </p:nvSpPr>
        <p:spPr>
          <a:xfrm>
            <a:off x="0" y="6309360"/>
            <a:ext cx="12192000" cy="548640"/>
          </a:xfrm>
          <a:prstGeom prst="rect">
            <a:avLst/>
          </a:prstGeom>
          <a:gradFill flip="none" rotWithShape="1">
            <a:gsLst>
              <a:gs pos="0">
                <a:srgbClr val="003C71"/>
              </a:gs>
              <a:gs pos="50000">
                <a:srgbClr val="0071C5"/>
              </a:gs>
            </a:gsLst>
            <a:lin ang="0" scaled="1"/>
            <a:tileRect/>
          </a:gra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25" name="Picture 2" descr="\\.psf\Home\Desktop\Inte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86553" y="6402880"/>
            <a:ext cx="548640" cy="36160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C5F48CB6-E3F8-1842-958F-377ED60A86BF}"/>
              </a:ext>
            </a:extLst>
          </p:cNvPr>
          <p:cNvSpPr>
            <a:spLocks noGrp="1"/>
          </p:cNvSpPr>
          <p:nvPr>
            <p:ph type="sldNum" sz="quarter" idx="4"/>
          </p:nvPr>
        </p:nvSpPr>
        <p:spPr>
          <a:xfrm>
            <a:off x="11551920" y="6401120"/>
            <a:ext cx="640080" cy="365125"/>
          </a:xfrm>
          <a:prstGeom prst="rect">
            <a:avLst/>
          </a:prstGeom>
        </p:spPr>
        <p:txBody>
          <a:bodyPr vert="horz" lIns="91440" tIns="45720" rIns="91440" bIns="45720" rtlCol="0" anchor="ctr"/>
          <a:lstStyle>
            <a:lvl1pPr algn="l">
              <a:defRPr sz="105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 </a:t>
            </a:r>
            <a:fld id="{82EA3FFF-BA42-1F43-AC70-B9FA0292E4E4}" type="slidenum">
              <a:rPr lang="en-US" smtClean="0"/>
              <a:pPr/>
              <a:t>‹#›</a:t>
            </a:fld>
            <a:endParaRPr lang="en-US"/>
          </a:p>
        </p:txBody>
      </p:sp>
      <p:sp>
        <p:nvSpPr>
          <p:cNvPr id="8" name="Rectangle 7">
            <a:extLst>
              <a:ext uri="{FF2B5EF4-FFF2-40B4-BE49-F238E27FC236}">
                <a16:creationId xmlns:a16="http://schemas.microsoft.com/office/drawing/2014/main" id="{19BBE39F-83A2-4DCD-8C15-DFB89D5451DE}"/>
              </a:ext>
            </a:extLst>
          </p:cNvPr>
          <p:cNvSpPr/>
          <p:nvPr userDrawn="1"/>
        </p:nvSpPr>
        <p:spPr>
          <a:xfrm>
            <a:off x="91439" y="6399014"/>
            <a:ext cx="2651760" cy="369332"/>
          </a:xfrm>
          <a:prstGeom prst="rect">
            <a:avLst/>
          </a:prstGeom>
        </p:spPr>
        <p:txBody>
          <a:bodyPr wrap="none" lIns="0" tIns="0" rIns="0" bIns="0">
            <a:noAutofit/>
          </a:bodyPr>
          <a:lstStyle/>
          <a:p>
            <a:pPr defTabSz="457178"/>
            <a:r>
              <a:rPr lang="en-US" sz="900">
                <a:solidFill>
                  <a:prstClr val="white"/>
                </a:solidFill>
                <a:cs typeface="Neo Sans Intel"/>
              </a:rPr>
              <a:t>Intel Confidential</a:t>
            </a:r>
          </a:p>
          <a:p>
            <a:pPr defTabSz="457178"/>
            <a:r>
              <a:rPr lang="en-US" sz="900">
                <a:solidFill>
                  <a:prstClr val="white"/>
                </a:solidFill>
                <a:cs typeface="Neo Sans Intel"/>
              </a:rPr>
              <a:t>For Use Under </a:t>
            </a:r>
            <a:r>
              <a:rPr lang="en-US" sz="900" err="1">
                <a:solidFill>
                  <a:prstClr val="white"/>
                </a:solidFill>
                <a:cs typeface="Neo Sans Intel"/>
              </a:rPr>
              <a:t>RSNDAxxxx</a:t>
            </a:r>
            <a:r>
              <a:rPr lang="en-US" sz="900">
                <a:solidFill>
                  <a:prstClr val="white"/>
                </a:solidFill>
                <a:cs typeface="Neo Sans Intel"/>
              </a:rPr>
              <a:t>: TESLA</a:t>
            </a:r>
          </a:p>
        </p:txBody>
      </p:sp>
    </p:spTree>
    <p:extLst>
      <p:ext uri="{BB962C8B-B14F-4D97-AF65-F5344CB8AC3E}">
        <p14:creationId xmlns:p14="http://schemas.microsoft.com/office/powerpoint/2010/main" val="316777749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userDrawn="1">
  <p:cSld name="3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3740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Clean Slide">
    <p:spTree>
      <p:nvGrpSpPr>
        <p:cNvPr id="1" name=""/>
        <p:cNvGrpSpPr/>
        <p:nvPr/>
      </p:nvGrpSpPr>
      <p:grpSpPr>
        <a:xfrm>
          <a:off x="0" y="0"/>
          <a:ext cx="0" cy="0"/>
          <a:chOff x="0" y="0"/>
          <a:chExt cx="0" cy="0"/>
        </a:xfrm>
      </p:grpSpPr>
      <p:sp>
        <p:nvSpPr>
          <p:cNvPr id="7" name="Title Placeholder 2">
            <a:extLst>
              <a:ext uri="{FF2B5EF4-FFF2-40B4-BE49-F238E27FC236}">
                <a16:creationId xmlns:a16="http://schemas.microsoft.com/office/drawing/2014/main" id="{656C6288-BB67-A04C-B35E-DE22A6F40498}"/>
              </a:ext>
            </a:extLst>
          </p:cNvPr>
          <p:cNvSpPr>
            <a:spLocks noGrp="1"/>
          </p:cNvSpPr>
          <p:nvPr>
            <p:ph type="title"/>
          </p:nvPr>
        </p:nvSpPr>
        <p:spPr>
          <a:xfrm>
            <a:off x="646176" y="694194"/>
            <a:ext cx="10769970" cy="608392"/>
          </a:xfrm>
          <a:prstGeom prst="rect">
            <a:avLst/>
          </a:prstGeom>
        </p:spPr>
        <p:txBody>
          <a:bodyPr/>
          <a:lstStyle>
            <a:lvl1pPr>
              <a:defRPr sz="2800">
                <a:solidFill>
                  <a:schemeClr val="accent4">
                    <a:lumMod val="75000"/>
                  </a:schemeClr>
                </a:solidFill>
                <a:latin typeface="IntelOne Display Regular" panose="020B0503020203020204" pitchFamily="34" charset="77"/>
                <a:ea typeface="Intel Clear" panose="020B0604020203020204" pitchFamily="34" charset="0"/>
                <a:cs typeface="Intel Clear" panose="020B0604020203020204" pitchFamily="34" charset="0"/>
              </a:defRPr>
            </a:lvl1pPr>
          </a:lstStyle>
          <a:p>
            <a:pPr marL="0" lvl="0"/>
            <a:r>
              <a:rPr lang="en-GB"/>
              <a:t>Click to edit Master title style</a:t>
            </a:r>
            <a:endParaRPr lang="en-US"/>
          </a:p>
        </p:txBody>
      </p:sp>
      <p:sp>
        <p:nvSpPr>
          <p:cNvPr id="8" name="Slide Number Placeholder 18">
            <a:extLst>
              <a:ext uri="{FF2B5EF4-FFF2-40B4-BE49-F238E27FC236}">
                <a16:creationId xmlns:a16="http://schemas.microsoft.com/office/drawing/2014/main" id="{670F0213-AC5C-F143-BE43-B4B6D2EBA91D}"/>
              </a:ext>
            </a:extLst>
          </p:cNvPr>
          <p:cNvSpPr>
            <a:spLocks noGrp="1"/>
          </p:cNvSpPr>
          <p:nvPr>
            <p:ph type="sldNum" sz="quarter" idx="4"/>
          </p:nvPr>
        </p:nvSpPr>
        <p:spPr>
          <a:xfrm>
            <a:off x="11789449" y="6450856"/>
            <a:ext cx="408432" cy="406799"/>
          </a:xfrm>
          <a:prstGeom prst="rect">
            <a:avLst/>
          </a:prstGeom>
          <a:noFill/>
        </p:spPr>
        <p:txBody>
          <a:bodyPr wrap="square" rtlCol="0" anchor="ctr" anchorCtr="0">
            <a:noAutofit/>
          </a:bodyPr>
          <a:lstStyle>
            <a:lvl1pPr>
              <a:defRPr lang="en-US" sz="1000" b="0" i="0" smtClean="0">
                <a:latin typeface="Intel Clear" panose="020B0604020203020204" pitchFamily="34" charset="0"/>
                <a:ea typeface="Intel Clear" panose="020B0604020203020204" pitchFamily="34" charset="0"/>
                <a:cs typeface="Intel Clear" panose="020B0604020203020204" pitchFamily="34" charset="0"/>
              </a:defRPr>
            </a:lvl1pPr>
          </a:lstStyle>
          <a:p>
            <a:pPr algn="ctr"/>
            <a:fld id="{37C11081-51DE-F24D-A4E2-520152C52614}" type="slidenum">
              <a:rPr lang="aa-ET" smtClean="0"/>
              <a:pPr algn="ctr"/>
              <a:t>‹#›</a:t>
            </a:fld>
            <a:endParaRPr lang="aa-ET"/>
          </a:p>
        </p:txBody>
      </p:sp>
      <p:sp>
        <p:nvSpPr>
          <p:cNvPr id="5" name="Footer Placeholder 29">
            <a:extLst>
              <a:ext uri="{FF2B5EF4-FFF2-40B4-BE49-F238E27FC236}">
                <a16:creationId xmlns:a16="http://schemas.microsoft.com/office/drawing/2014/main" id="{0EF3ACBC-FBEA-3843-819D-31832E4F4873}"/>
              </a:ext>
            </a:extLst>
          </p:cNvPr>
          <p:cNvSpPr>
            <a:spLocks noGrp="1"/>
          </p:cNvSpPr>
          <p:nvPr>
            <p:ph type="ftr" sz="quarter" idx="3"/>
          </p:nvPr>
        </p:nvSpPr>
        <p:spPr>
          <a:xfrm>
            <a:off x="4020609" y="6520870"/>
            <a:ext cx="4114800" cy="226828"/>
          </a:xfrm>
          <a:prstGeom prst="rect">
            <a:avLst/>
          </a:prstGeom>
        </p:spPr>
        <p:txBody>
          <a:bodyPr vert="horz" lIns="91440" tIns="45720" rIns="91440" bIns="45720" rtlCol="0" anchor="ctr"/>
          <a:lstStyle>
            <a:lvl1pPr algn="ctr">
              <a:defRPr sz="1067" b="0" i="0">
                <a:solidFill>
                  <a:schemeClr val="tx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r>
              <a:rPr lang="en-GB">
                <a:latin typeface="Intel Clear Light" panose="020B0404020203020204" pitchFamily="34" charset="0"/>
                <a:ea typeface="Intel Clear Light" panose="020B0404020203020204" pitchFamily="34" charset="0"/>
                <a:cs typeface="Intel Clear Light" panose="020B0404020203020204" pitchFamily="34" charset="0"/>
              </a:rPr>
              <a:t>Intel Confidential</a:t>
            </a:r>
            <a:endParaRPr lang="en-NL">
              <a:latin typeface="Intel Clear Light" panose="020B0404020203020204" pitchFamily="34" charset="0"/>
              <a:ea typeface="Intel Clear Light" panose="020B0404020203020204" pitchFamily="34" charset="0"/>
              <a:cs typeface="Intel Clear Light" panose="020B0404020203020204" pitchFamily="34" charset="0"/>
            </a:endParaRPr>
          </a:p>
        </p:txBody>
      </p:sp>
    </p:spTree>
    <p:extLst>
      <p:ext uri="{BB962C8B-B14F-4D97-AF65-F5344CB8AC3E}">
        <p14:creationId xmlns:p14="http://schemas.microsoft.com/office/powerpoint/2010/main" val="2729558868"/>
      </p:ext>
    </p:extLst>
  </p:cSld>
  <p:clrMapOvr>
    <a:masterClrMapping/>
  </p:clrMapOvr>
  <p:extLst>
    <p:ext uri="{DCECCB84-F9BA-43D5-87BE-67443E8EF086}">
      <p15:sldGuideLst xmlns:p15="http://schemas.microsoft.com/office/powerpoint/2012/main">
        <p15:guide id="1" pos="5087">
          <p15:clr>
            <a:srgbClr val="FBAE40"/>
          </p15:clr>
        </p15:guide>
        <p15:guide id="2" pos="2593">
          <p15:clr>
            <a:srgbClr val="FBAE40"/>
          </p15:clr>
        </p15:guide>
        <p15:guide id="3"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6E4A77F-3921-494A-A1C7-9B634810D61A}"/>
              </a:ext>
            </a:extLst>
          </p:cNvPr>
          <p:cNvSpPr>
            <a:spLocks noGrp="1"/>
          </p:cNvSpPr>
          <p:nvPr>
            <p:ph type="body" sz="quarter" idx="10"/>
          </p:nvPr>
        </p:nvSpPr>
        <p:spPr>
          <a:xfrm>
            <a:off x="609600" y="1436915"/>
            <a:ext cx="10972800" cy="4742173"/>
          </a:xfrm>
          <a:prstGeom prst="rect">
            <a:avLst/>
          </a:prstGeom>
        </p:spPr>
        <p:txBody>
          <a:bodyPr/>
          <a:lstStyle>
            <a:lvl1pPr>
              <a:lnSpc>
                <a:spcPct val="100000"/>
              </a:lnSpc>
              <a:spcBef>
                <a:spcPts val="600"/>
              </a:spcBef>
              <a:defRPr>
                <a:latin typeface="IntelOne Text" panose="020B0503020203020204" pitchFamily="34" charset="0"/>
              </a:defRPr>
            </a:lvl1pPr>
            <a:lvl2pPr marL="796925" indent="-227013">
              <a:lnSpc>
                <a:spcPct val="100000"/>
              </a:lnSpc>
              <a:spcBef>
                <a:spcPts val="600"/>
              </a:spcBef>
              <a:buFont typeface="Wingdings" panose="05000000000000000000" pitchFamily="2" charset="2"/>
              <a:buChar char="§"/>
              <a:defRPr sz="2800">
                <a:latin typeface="IntelOne Text" panose="020B0503020203020204" pitchFamily="34" charset="0"/>
              </a:defRPr>
            </a:lvl2pPr>
            <a:lvl3pPr marL="1139825" indent="-225425">
              <a:lnSpc>
                <a:spcPct val="100000"/>
              </a:lnSpc>
              <a:spcBef>
                <a:spcPts val="600"/>
              </a:spcBef>
              <a:buFont typeface="Wingdings" panose="05000000000000000000" pitchFamily="2" charset="2"/>
              <a:buChar char="§"/>
              <a:defRPr sz="2400">
                <a:latin typeface="IntelOne Text" panose="020B0503020203020204" pitchFamily="34" charset="0"/>
              </a:defRPr>
            </a:lvl3pPr>
          </a:lstStyle>
          <a:p>
            <a:pPr lvl="0"/>
            <a:r>
              <a:rPr lang="en-US"/>
              <a:t>Click to edit Master text styles</a:t>
            </a:r>
          </a:p>
          <a:p>
            <a:pPr lvl="1"/>
            <a:r>
              <a:rPr lang="en-US"/>
              <a:t>Second level</a:t>
            </a:r>
          </a:p>
          <a:p>
            <a:pPr lvl="2"/>
            <a:r>
              <a:rPr lang="en-US"/>
              <a:t>Third level</a:t>
            </a:r>
          </a:p>
        </p:txBody>
      </p:sp>
      <p:sp>
        <p:nvSpPr>
          <p:cNvPr id="4" name="Rectangle 19">
            <a:extLst>
              <a:ext uri="{FF2B5EF4-FFF2-40B4-BE49-F238E27FC236}">
                <a16:creationId xmlns:a16="http://schemas.microsoft.com/office/drawing/2014/main" id="{A59F6A75-BA60-4850-A917-21334D6F90CF}"/>
              </a:ext>
            </a:extLst>
          </p:cNvPr>
          <p:cNvSpPr>
            <a:spLocks noGrp="1" noChangeArrowheads="1"/>
          </p:cNvSpPr>
          <p:nvPr>
            <p:ph type="title" hasCustomPrompt="1"/>
          </p:nvPr>
        </p:nvSpPr>
        <p:spPr bwMode="auto">
          <a:xfrm>
            <a:off x="609600" y="125591"/>
            <a:ext cx="10972800" cy="114300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lvl1pPr>
              <a:lnSpc>
                <a:spcPct val="85000"/>
              </a:lnSpc>
              <a:defRPr>
                <a:latin typeface="IntelOne Display Regular" panose="020B0503020203020204" pitchFamily="34" charset="0"/>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516EAB1A-3CCB-4722-8119-9B1C4DD18A24}"/>
              </a:ext>
            </a:extLst>
          </p:cNvPr>
          <p:cNvSpPr>
            <a:spLocks noGrp="1"/>
          </p:cNvSpPr>
          <p:nvPr>
            <p:ph type="sldNum" sz="quarter" idx="12"/>
          </p:nvPr>
        </p:nvSpPr>
        <p:spPr/>
        <p:txBody>
          <a:bodyPr/>
          <a:lstStyle/>
          <a:p>
            <a:fld id="{728F3757-6AB3-4722-90FC-D2FA3EF78438}" type="slidenum">
              <a:rPr lang="en-CA" smtClean="0"/>
              <a:pPr/>
              <a:t>‹#›</a:t>
            </a:fld>
            <a:endParaRPr lang="en-CA"/>
          </a:p>
        </p:txBody>
      </p:sp>
    </p:spTree>
    <p:extLst>
      <p:ext uri="{BB962C8B-B14F-4D97-AF65-F5344CB8AC3E}">
        <p14:creationId xmlns:p14="http://schemas.microsoft.com/office/powerpoint/2010/main" val="629830744"/>
      </p:ext>
    </p:extLst>
  </p:cSld>
  <p:clrMapOvr>
    <a:masterClrMapping/>
  </p:clrMapOvr>
  <p:transition>
    <p:fade/>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_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355146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3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1"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1"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60F35A6-63EE-4D68-8540-2F92E3D46D7F}"/>
              </a:ext>
            </a:extLst>
          </p:cNvPr>
          <p:cNvSpPr>
            <a:spLocks noGrp="1"/>
          </p:cNvSpPr>
          <p:nvPr>
            <p:ph type="ftr" sz="quarter" idx="28"/>
          </p:nvPr>
        </p:nvSpPr>
        <p:spPr>
          <a:xfrm>
            <a:off x="4934652" y="6546057"/>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20521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preserve="1" userDrawn="1">
  <p:cSld name="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Radial Gradient</a:t>
            </a:r>
          </a:p>
        </p:txBody>
      </p:sp>
      <p:sp>
        <p:nvSpPr>
          <p:cNvPr id="4" name="Slide Number Placeholder 3"/>
          <p:cNvSpPr>
            <a:spLocks noGrp="1"/>
          </p:cNvSpPr>
          <p:nvPr>
            <p:ph type="sldNum" sz="quarter" idx="11"/>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9" name="Rectangle 8">
            <a:extLst>
              <a:ext uri="{FF2B5EF4-FFF2-40B4-BE49-F238E27FC236}">
                <a16:creationId xmlns:a16="http://schemas.microsoft.com/office/drawing/2014/main" id="{BD173652-FCED-499A-AD7F-97B6ACD93112}"/>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19815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pic>
        <p:nvPicPr>
          <p:cNvPr id="13" name="Picture 12" descr="int_experience_hrz_wht_rgb_1500.png"/>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614258" y="518971"/>
            <a:ext cx="2829021" cy="1183045"/>
          </a:xfrm>
          <a:prstGeom prst="rect">
            <a:avLst/>
          </a:prstGeom>
        </p:spPr>
      </p:pic>
      <p:sp>
        <p:nvSpPr>
          <p:cNvPr id="8"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Radial Gradient</a:t>
            </a:r>
          </a:p>
        </p:txBody>
      </p:sp>
      <p:sp>
        <p:nvSpPr>
          <p:cNvPr id="6" name="Rectangle 5">
            <a:extLst>
              <a:ext uri="{FF2B5EF4-FFF2-40B4-BE49-F238E27FC236}">
                <a16:creationId xmlns:a16="http://schemas.microsoft.com/office/drawing/2014/main" id="{92103BAF-F00B-4EAD-91C0-CF9084566F75}"/>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319958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7" name="Rectangle 6"/>
          <p:cNvSpPr/>
          <p:nvPr userDrawn="1"/>
        </p:nvSpPr>
        <p:spPr>
          <a:xfrm>
            <a:off x="605368" y="6554395"/>
            <a:ext cx="1301638" cy="123111"/>
          </a:xfrm>
          <a:prstGeom prst="rect">
            <a:avLst/>
          </a:prstGeom>
        </p:spPr>
        <p:txBody>
          <a:bodyPr wrap="none" lIns="0" tIns="0" rIns="0" bIns="0">
            <a:spAutoFit/>
          </a:bodyPr>
          <a:lstStyle/>
          <a:p>
            <a:pPr algn="l" rtl="0"/>
            <a:r>
              <a:rPr lang="en-US" sz="800" b="0" i="0" u="none" strike="noStrike" kern="1200" baseline="0">
                <a:solidFill>
                  <a:schemeClr val="bg1"/>
                </a:solidFill>
                <a:latin typeface="Arial"/>
                <a:ea typeface="+mn-ea"/>
                <a:cs typeface="Arial"/>
              </a:rPr>
              <a:t>Datacenter Marketing Group</a:t>
            </a:r>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hasCustomPrompt="1"/>
          </p:nvPr>
        </p:nvSpPr>
        <p:spPr>
          <a:xfrm>
            <a:off x="584449" y="3372523"/>
            <a:ext cx="10950515" cy="1336387"/>
          </a:xfrm>
        </p:spPr>
        <p:txBody>
          <a:bodyPr lIns="0" rIns="0" anchor="b" anchorCtr="0">
            <a:noAutofit/>
          </a:bodyPr>
          <a:lstStyle>
            <a:lvl1pPr>
              <a:lnSpc>
                <a:spcPts val="7333"/>
              </a:lnSpc>
              <a:spcBef>
                <a:spcPts val="3200"/>
              </a:spcBef>
              <a:defRPr sz="6667" b="0" spc="0" baseline="0">
                <a:solidFill>
                  <a:schemeClr val="bg1"/>
                </a:solidFill>
                <a:latin typeface="Arial"/>
                <a:cs typeface="Arial"/>
              </a:defRPr>
            </a:lvl1pPr>
          </a:lstStyle>
          <a:p>
            <a:r>
              <a:rPr lang="en-US"/>
              <a:t>50pt Arial Title</a:t>
            </a:r>
            <a:br>
              <a:rPr lang="en-US"/>
            </a:br>
            <a:r>
              <a:rPr lang="en-US"/>
              <a:t>with Image</a:t>
            </a:r>
          </a:p>
        </p:txBody>
      </p:sp>
      <p:sp>
        <p:nvSpPr>
          <p:cNvPr id="9" name="Subtitle 2"/>
          <p:cNvSpPr>
            <a:spLocks noGrp="1"/>
          </p:cNvSpPr>
          <p:nvPr>
            <p:ph type="subTitle" idx="1" hasCustomPrompt="1"/>
          </p:nvPr>
        </p:nvSpPr>
        <p:spPr>
          <a:xfrm>
            <a:off x="607484" y="4674712"/>
            <a:ext cx="8440283" cy="1233813"/>
          </a:xfrm>
        </p:spPr>
        <p:txBody>
          <a:bodyPr lIns="0" rIns="0">
            <a:noAutofit/>
          </a:bodyPr>
          <a:lstStyle>
            <a:lvl1pPr marL="0" indent="0" algn="l">
              <a:buNone/>
              <a:defRPr sz="2133" b="0" i="0" baseline="0">
                <a:solidFill>
                  <a:srgbClr val="F3D54E"/>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16pt Arial Subhead, Date, Etc.</a:t>
            </a:r>
          </a:p>
        </p:txBody>
      </p:sp>
    </p:spTree>
    <p:extLst>
      <p:ext uri="{BB962C8B-B14F-4D97-AF65-F5344CB8AC3E}">
        <p14:creationId xmlns:p14="http://schemas.microsoft.com/office/powerpoint/2010/main" val="5554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7_Title and Bullete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Arial"/>
                <a:cs typeface="Arial"/>
              </a:defRPr>
            </a:lvl1pPr>
          </a:lstStyle>
          <a:p>
            <a:r>
              <a:rPr lang="en-US"/>
              <a:t>28pt Arial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latin typeface="Arial"/>
                <a:cs typeface="Arial"/>
              </a:defRPr>
            </a:lvl1pPr>
            <a:lvl2pPr>
              <a:defRPr sz="2400">
                <a:latin typeface="Arial"/>
                <a:cs typeface="Arial"/>
              </a:defRPr>
            </a:lvl2pPr>
            <a:lvl3pPr>
              <a:defRPr sz="2400">
                <a:latin typeface="Arial"/>
                <a:cs typeface="Arial"/>
              </a:defRPr>
            </a:lvl3pPr>
            <a:lvl4pPr>
              <a:defRPr sz="2133">
                <a:latin typeface="Arial"/>
                <a:cs typeface="Arial"/>
              </a:defRPr>
            </a:lvl4pPr>
            <a:lvl5pPr>
              <a:defRPr>
                <a:latin typeface="Arial"/>
                <a:cs typeface="Arial"/>
              </a:defRPr>
            </a:lvl5pPr>
          </a:lstStyle>
          <a:p>
            <a:pPr lvl="0"/>
            <a:r>
              <a:rPr lang="en-US"/>
              <a:t>18pt Arial body text</a:t>
            </a:r>
          </a:p>
          <a:p>
            <a:pPr lvl="1"/>
            <a:r>
              <a:rPr lang="en-US"/>
              <a:t>18pt Arial bullet one</a:t>
            </a:r>
          </a:p>
          <a:p>
            <a:pPr lvl="2"/>
            <a:r>
              <a:rPr lang="en-US"/>
              <a:t>18pt Arial sub-bullet</a:t>
            </a:r>
          </a:p>
          <a:p>
            <a:pPr lvl="3"/>
            <a:r>
              <a:rPr lang="en-US"/>
              <a:t>16pt Arial fourth level</a:t>
            </a:r>
          </a:p>
          <a:p>
            <a:pPr lvl="4"/>
            <a:r>
              <a:rPr lang="en-US"/>
              <a:t>14pt Arial fifth level</a:t>
            </a:r>
          </a:p>
        </p:txBody>
      </p:sp>
    </p:spTree>
    <p:extLst>
      <p:ext uri="{BB962C8B-B14F-4D97-AF65-F5344CB8AC3E}">
        <p14:creationId xmlns:p14="http://schemas.microsoft.com/office/powerpoint/2010/main" val="302645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2_Two 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411797"/>
            <a:ext cx="10970683" cy="1158240"/>
          </a:xfrm>
        </p:spPr>
        <p:txBody>
          <a:bodyPr/>
          <a:lstStyle>
            <a:lvl1pPr>
              <a:defRPr b="0" i="0">
                <a:latin typeface="Arial"/>
                <a:cs typeface="Arial"/>
              </a:defRPr>
            </a:lvl1pPr>
          </a:lstStyle>
          <a:p>
            <a:r>
              <a:rPr lang="en-US"/>
              <a:t>28pt Arial Headline</a:t>
            </a:r>
          </a:p>
        </p:txBody>
      </p:sp>
      <p:sp>
        <p:nvSpPr>
          <p:cNvPr id="6" name="Footer Placeholder 5"/>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8"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vl1pPr>
          </a:lstStyle>
          <a:p>
            <a:endParaRPr lang="en-US" sz="1467">
              <a:latin typeface="Arial"/>
            </a:endParaRPr>
          </a:p>
        </p:txBody>
      </p:sp>
      <p:sp>
        <p:nvSpPr>
          <p:cNvPr id="9"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vl1pPr>
          </a:lstStyle>
          <a:p>
            <a:endParaRPr lang="en-US" sz="1467">
              <a:latin typeface="Arial"/>
            </a:endParaRPr>
          </a:p>
        </p:txBody>
      </p:sp>
    </p:spTree>
    <p:extLst>
      <p:ext uri="{BB962C8B-B14F-4D97-AF65-F5344CB8AC3E}">
        <p14:creationId xmlns:p14="http://schemas.microsoft.com/office/powerpoint/2010/main" val="260802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411797"/>
            <a:ext cx="10970683" cy="1158240"/>
          </a:xfrm>
        </p:spPr>
        <p:txBody>
          <a:bodyPr/>
          <a:lstStyle>
            <a:lvl1pPr>
              <a:defRPr b="0" i="0">
                <a:latin typeface="Arial"/>
                <a:cs typeface="Arial"/>
              </a:defRPr>
            </a:lvl1pPr>
          </a:lstStyle>
          <a:p>
            <a:r>
              <a:rPr lang="en-US"/>
              <a:t>28pt Arial Headline</a:t>
            </a:r>
          </a:p>
        </p:txBody>
      </p:sp>
      <p:sp>
        <p:nvSpPr>
          <p:cNvPr id="6" name="Footer Placeholder 5"/>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7" name="Slide Number Placeholder 6"/>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Tree>
    <p:extLst>
      <p:ext uri="{BB962C8B-B14F-4D97-AF65-F5344CB8AC3E}">
        <p14:creationId xmlns:p14="http://schemas.microsoft.com/office/powerpoint/2010/main" val="131303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1_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10970683" cy="1158240"/>
          </a:xfrm>
        </p:spPr>
        <p:txBody>
          <a:bodyPr>
            <a:normAutofit/>
          </a:bodyPr>
          <a:lstStyle>
            <a:lvl1pPr>
              <a:defRPr sz="3733" b="0" i="0" baseline="0">
                <a:latin typeface="Arial"/>
                <a:cs typeface="Arial"/>
              </a:defRPr>
            </a:lvl1pPr>
          </a:lstStyle>
          <a:p>
            <a:r>
              <a:rPr lang="en-US"/>
              <a:t>28pt Arial Headline</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Tree>
    <p:extLst>
      <p:ext uri="{BB962C8B-B14F-4D97-AF65-F5344CB8AC3E}">
        <p14:creationId xmlns:p14="http://schemas.microsoft.com/office/powerpoint/2010/main" val="187680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Text and Bottom Half Image ">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a:lvl1p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10970683" cy="1158240"/>
          </a:xfrm>
        </p:spPr>
        <p:txBody>
          <a:bodyPr>
            <a:noAutofit/>
          </a:bodyPr>
          <a:lstStyle>
            <a:lvl1pPr>
              <a:defRPr sz="3733" b="0" i="0" baseline="0">
                <a:latin typeface="Arial"/>
                <a:cs typeface="Arial"/>
              </a:defRPr>
            </a:lvl1pPr>
          </a:lstStyle>
          <a:p>
            <a:r>
              <a:rPr lang="en-US"/>
              <a:t>28pt Arial Headline</a:t>
            </a:r>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19" name="Content Placeholder 2"/>
          <p:cNvSpPr>
            <a:spLocks noGrp="1"/>
          </p:cNvSpPr>
          <p:nvPr>
            <p:ph sz="half" idx="15" hasCustomPrompt="1"/>
          </p:nvPr>
        </p:nvSpPr>
        <p:spPr>
          <a:xfrm>
            <a:off x="6237817" y="1604433"/>
            <a:ext cx="5340352" cy="1745720"/>
          </a:xfrm>
        </p:spPr>
        <p:txBody>
          <a:bodyPr vert="horz" lIns="0" tIns="0" rIns="0" bIns="0" rtlCol="0">
            <a:noAutofit/>
          </a:bodyPr>
          <a:lstStyle>
            <a:lvl1pPr>
              <a:defRPr lang="en-US" baseline="0"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
        <p:nvSpPr>
          <p:cNvPr id="3" name="TextBox 2"/>
          <p:cNvSpPr txBox="1"/>
          <p:nvPr userDrawn="1"/>
        </p:nvSpPr>
        <p:spPr>
          <a:xfrm>
            <a:off x="1345983" y="6634394"/>
            <a:ext cx="184731" cy="297454"/>
          </a:xfrm>
          <a:prstGeom prst="rect">
            <a:avLst/>
          </a:prstGeom>
          <a:noFill/>
        </p:spPr>
        <p:txBody>
          <a:bodyPr wrap="none" rtlCol="0">
            <a:spAutoFit/>
          </a:bodyPr>
          <a:lstStyle/>
          <a:p>
            <a:endParaRPr lang="en-US" sz="1333">
              <a:solidFill>
                <a:schemeClr val="tx2"/>
              </a:solidFill>
              <a:latin typeface="Arial"/>
              <a:cs typeface="Arial"/>
            </a:endParaRPr>
          </a:p>
        </p:txBody>
      </p:sp>
    </p:spTree>
    <p:extLst>
      <p:ext uri="{BB962C8B-B14F-4D97-AF65-F5344CB8AC3E}">
        <p14:creationId xmlns:p14="http://schemas.microsoft.com/office/powerpoint/2010/main" val="303375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_Blank">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DAF9E0-5F27-4175-84AD-A21C68882C11}"/>
              </a:ext>
            </a:extLst>
          </p:cNvPr>
          <p:cNvSpPr>
            <a:spLocks noGrp="1"/>
          </p:cNvSpPr>
          <p:nvPr>
            <p:ph type="sldNum" sz="quarter" idx="11"/>
          </p:nvPr>
        </p:nvSpPr>
        <p:spPr/>
        <p:txBody>
          <a:bodyPr/>
          <a:lstStyle/>
          <a:p>
            <a:fld id="{728F3757-6AB3-4722-90FC-D2FA3EF78438}" type="slidenum">
              <a:rPr lang="en-CA" smtClean="0"/>
              <a:pPr/>
              <a:t>‹#›</a:t>
            </a:fld>
            <a:endParaRPr lang="en-CA"/>
          </a:p>
        </p:txBody>
      </p:sp>
    </p:spTree>
    <p:extLst>
      <p:ext uri="{BB962C8B-B14F-4D97-AF65-F5344CB8AC3E}">
        <p14:creationId xmlns:p14="http://schemas.microsoft.com/office/powerpoint/2010/main" val="2920029311"/>
      </p:ext>
    </p:extLst>
  </p:cSld>
  <p:clrMapOvr>
    <a:masterClrMapping/>
  </p:clrMapOvr>
  <p:transition>
    <p:fade/>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1_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8" y="2"/>
            <a:ext cx="5954183" cy="6358465"/>
          </a:xfrm>
          <a:solidFill>
            <a:schemeClr val="bg2">
              <a:lumMod val="60000"/>
              <a:lumOff val="40000"/>
            </a:schemeClr>
          </a:solidFill>
        </p:spPr>
        <p:txBody>
          <a:bodyPr/>
          <a:lstStyle/>
          <a:p>
            <a:r>
              <a:rPr lang="en-US"/>
              <a:t>Insert photo here. Drag picture to placeholder or click icon to add.</a:t>
            </a:r>
          </a:p>
        </p:txBody>
      </p:sp>
      <p:sp>
        <p:nvSpPr>
          <p:cNvPr id="2" name="Title 1"/>
          <p:cNvSpPr>
            <a:spLocks noGrp="1"/>
          </p:cNvSpPr>
          <p:nvPr>
            <p:ph type="title" hasCustomPrompt="1"/>
          </p:nvPr>
        </p:nvSpPr>
        <p:spPr>
          <a:xfrm>
            <a:off x="607484" y="411797"/>
            <a:ext cx="5342467" cy="1158240"/>
          </a:xfrm>
        </p:spPr>
        <p:txBody>
          <a:bodyPr>
            <a:noAutofit/>
          </a:bodyPr>
          <a:lstStyle>
            <a:lvl1pPr>
              <a:defRPr sz="3733" baseline="0"/>
            </a:lvl1pPr>
          </a:lstStyle>
          <a:p>
            <a:r>
              <a:rPr lang="en-US"/>
              <a:t>28pt Arial Headline</a:t>
            </a:r>
          </a:p>
        </p:txBody>
      </p:sp>
      <p:sp>
        <p:nvSpPr>
          <p:cNvPr id="14"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#58760</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pPr/>
              <a:t>‹#›</a:t>
            </a:fld>
            <a:endParaRPr lang="en-US"/>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Arial body text</a:t>
            </a:r>
          </a:p>
          <a:p>
            <a:pPr marR="0" lvl="1" fontAlgn="auto">
              <a:lnSpc>
                <a:spcPct val="100000"/>
              </a:lnSpc>
              <a:spcAft>
                <a:spcPts val="0"/>
              </a:spcAft>
              <a:buClrTx/>
              <a:buSzTx/>
              <a:tabLst/>
            </a:pPr>
            <a:r>
              <a:rPr lang="en-US"/>
              <a:t>16pt Arial bullet one</a:t>
            </a:r>
          </a:p>
          <a:p>
            <a:pPr lvl="2"/>
            <a:r>
              <a:rPr lang="en-US"/>
              <a:t>14pt Arial third level</a:t>
            </a:r>
          </a:p>
          <a:p>
            <a:pPr lvl="3"/>
            <a:r>
              <a:rPr lang="en-US"/>
              <a:t>12pt Arial fourth level</a:t>
            </a:r>
          </a:p>
          <a:p>
            <a:pPr lvl="4"/>
            <a:r>
              <a:rPr lang="en-US"/>
              <a:t>12pt Arial fifth level</a:t>
            </a:r>
          </a:p>
        </p:txBody>
      </p:sp>
    </p:spTree>
    <p:extLst>
      <p:ext uri="{BB962C8B-B14F-4D97-AF65-F5344CB8AC3E}">
        <p14:creationId xmlns:p14="http://schemas.microsoft.com/office/powerpoint/2010/main" val="50967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1_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63136" y="6432516"/>
            <a:ext cx="2844800" cy="365125"/>
          </a:xfrm>
          <a:prstGeom prst="rect">
            <a:avLst/>
          </a:prstGeom>
        </p:spPr>
        <p:txBody>
          <a:bodyPr/>
          <a:lstStyle>
            <a:lvl1pPr>
              <a:defRPr>
                <a:solidFill>
                  <a:schemeClr val="bg1"/>
                </a:solidFill>
                <a:latin typeface="Arial"/>
                <a:cs typeface="Arial"/>
              </a:defRPr>
            </a:lvl1pPr>
          </a:lstStyle>
          <a:p>
            <a:fld id="{EE2556C5-CE8C-6547-B838-EA80C61A4AF7}" type="slidenum">
              <a:rPr lang="en-US" smtClean="0"/>
              <a:pPr/>
              <a:t>‹#›</a:t>
            </a:fld>
            <a:endParaRPr lang="en-US"/>
          </a:p>
        </p:txBody>
      </p:sp>
      <p:sp>
        <p:nvSpPr>
          <p:cNvPr id="7" name="Title 1"/>
          <p:cNvSpPr>
            <a:spLocks noGrp="1"/>
          </p:cNvSpPr>
          <p:nvPr>
            <p:ph type="ctrTitle" hasCustomPrompt="1"/>
          </p:nvPr>
        </p:nvSpPr>
        <p:spPr>
          <a:xfrm>
            <a:off x="584449" y="3016478"/>
            <a:ext cx="10950515" cy="1336387"/>
          </a:xfrm>
        </p:spPr>
        <p:txBody>
          <a:bodyPr lIns="0" rIns="0" anchor="b" anchorCtr="0">
            <a:noAutofit/>
          </a:bodyPr>
          <a:lstStyle>
            <a:lvl1pPr>
              <a:lnSpc>
                <a:spcPct val="100000"/>
              </a:lnSpc>
              <a:spcBef>
                <a:spcPts val="0"/>
              </a:spcBef>
              <a:defRPr sz="5333" b="0" spc="0" baseline="0">
                <a:solidFill>
                  <a:schemeClr val="bg1"/>
                </a:solidFill>
                <a:latin typeface="Arial"/>
                <a:cs typeface="Arial"/>
              </a:defRPr>
            </a:lvl1pPr>
          </a:lstStyle>
          <a:p>
            <a:r>
              <a:rPr lang="en-US">
                <a:solidFill>
                  <a:srgbClr val="003C71"/>
                </a:solidFill>
              </a:rPr>
              <a:t>40pt Arial</a:t>
            </a:r>
            <a:br>
              <a:rPr lang="en-US">
                <a:solidFill>
                  <a:srgbClr val="003C71"/>
                </a:solidFill>
              </a:rPr>
            </a:br>
            <a:r>
              <a:rPr lang="en-US">
                <a:solidFill>
                  <a:srgbClr val="003C71"/>
                </a:solidFill>
              </a:rPr>
              <a:t>White Section Break</a:t>
            </a:r>
          </a:p>
        </p:txBody>
      </p:sp>
      <p:sp>
        <p:nvSpPr>
          <p:cNvPr id="8" name="Subtitle 2"/>
          <p:cNvSpPr>
            <a:spLocks noGrp="1"/>
          </p:cNvSpPr>
          <p:nvPr>
            <p:ph type="subTitle" idx="1"/>
          </p:nvPr>
        </p:nvSpPr>
        <p:spPr>
          <a:xfrm>
            <a:off x="607484" y="4318668"/>
            <a:ext cx="8440283" cy="1233813"/>
          </a:xfrm>
        </p:spPr>
        <p:txBody>
          <a:bodyPr/>
          <a:lstStyle>
            <a:lvl1pPr>
              <a:defRPr sz="2133">
                <a:solidFill>
                  <a:srgbClr val="0071C5"/>
                </a:solidFill>
              </a:defRPr>
            </a:lvl1pPr>
          </a:lstStyle>
          <a:p>
            <a:r>
              <a:rPr lang="en-US" b="0"/>
              <a:t>16pt Arial Subhead, Date, Etc.</a:t>
            </a:r>
          </a:p>
        </p:txBody>
      </p:sp>
    </p:spTree>
    <p:extLst>
      <p:ext uri="{BB962C8B-B14F-4D97-AF65-F5344CB8AC3E}">
        <p14:creationId xmlns:p14="http://schemas.microsoft.com/office/powerpoint/2010/main" val="412862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607484" y="4318668"/>
            <a:ext cx="8440283" cy="1233813"/>
          </a:xfrm>
        </p:spPr>
        <p:txBody>
          <a:bodyPr/>
          <a:lstStyle>
            <a:lvl1pPr>
              <a:defRPr sz="2133">
                <a:solidFill>
                  <a:srgbClr val="F3D54E"/>
                </a:solidFill>
              </a:defRPr>
            </a:lvl1pPr>
          </a:lstStyle>
          <a:p>
            <a:r>
              <a:rPr lang="en-US" b="0"/>
              <a:t>16pt Arial Subhead, Date, Etc.</a:t>
            </a:r>
          </a:p>
        </p:txBody>
      </p:sp>
      <p:sp>
        <p:nvSpPr>
          <p:cNvPr id="8" name="Title 1"/>
          <p:cNvSpPr>
            <a:spLocks noGrp="1"/>
          </p:cNvSpPr>
          <p:nvPr>
            <p:ph type="ctrTitle" hasCustomPrompt="1"/>
          </p:nvPr>
        </p:nvSpPr>
        <p:spPr>
          <a:xfrm>
            <a:off x="584449" y="3016478"/>
            <a:ext cx="10950515" cy="1336387"/>
          </a:xfrm>
        </p:spPr>
        <p:txBody>
          <a:bodyPr lIns="0" rIns="0" anchor="b" anchorCtr="0">
            <a:noAutofit/>
          </a:bodyPr>
          <a:lstStyle>
            <a:lvl1pPr>
              <a:lnSpc>
                <a:spcPct val="100000"/>
              </a:lnSpc>
              <a:spcBef>
                <a:spcPts val="0"/>
              </a:spcBef>
              <a:defRPr sz="5333" b="0" spc="0" baseline="0">
                <a:solidFill>
                  <a:schemeClr val="bg1"/>
                </a:solidFill>
                <a:latin typeface="Arial"/>
                <a:cs typeface="Arial"/>
              </a:defRPr>
            </a:lvl1pPr>
          </a:lstStyle>
          <a:p>
            <a:r>
              <a:rPr lang="en-US"/>
              <a:t>40pt Arial</a:t>
            </a:r>
            <a:br>
              <a:rPr lang="en-US"/>
            </a:br>
            <a:r>
              <a:rPr lang="en-US"/>
              <a:t>Blue Section Break</a:t>
            </a:r>
          </a:p>
        </p:txBody>
      </p:sp>
      <p:sp>
        <p:nvSpPr>
          <p:cNvPr id="7" name="Rectangle 6">
            <a:extLst>
              <a:ext uri="{FF2B5EF4-FFF2-40B4-BE49-F238E27FC236}">
                <a16:creationId xmlns:a16="http://schemas.microsoft.com/office/drawing/2014/main" id="{132E3AEC-F25A-4FCF-A1E1-6B5D35BAED8B}"/>
              </a:ext>
            </a:extLst>
          </p:cNvPr>
          <p:cNvSpPr/>
          <p:nvPr userDrawn="1"/>
        </p:nvSpPr>
        <p:spPr>
          <a:xfrm>
            <a:off x="452563" y="6554920"/>
            <a:ext cx="3177437" cy="143565"/>
          </a:xfrm>
          <a:prstGeom prst="rect">
            <a:avLst/>
          </a:prstGeom>
        </p:spPr>
        <p:txBody>
          <a:bodyPr wrap="square" lIns="0" tIns="0" rIns="0" bIns="0">
            <a:spAutoFit/>
          </a:bodyPr>
          <a:lstStyle/>
          <a:p>
            <a:pPr algn="l" rtl="0"/>
            <a:r>
              <a:rPr lang="en-US" sz="933" b="0" kern="1200">
                <a:solidFill>
                  <a:schemeClr val="bg1">
                    <a:lumMod val="95000"/>
                  </a:schemeClr>
                </a:solidFill>
                <a:effectLst/>
                <a:latin typeface="+mn-lt"/>
                <a:ea typeface="+mn-ea"/>
                <a:cs typeface="+mn-cs"/>
              </a:rPr>
              <a:t>Accelerated Computing Systems and Graphics Group (AXG) </a:t>
            </a:r>
            <a:endParaRPr lang="en-US" sz="133" b="0" i="0" u="none" strike="noStrike" kern="1200" baseline="0">
              <a:solidFill>
                <a:schemeClr val="bg1">
                  <a:lumMod val="95000"/>
                </a:schemeClr>
              </a:solidFill>
              <a:latin typeface="Arial"/>
              <a:ea typeface="+mn-ea"/>
              <a:cs typeface="Arial"/>
            </a:endParaRPr>
          </a:p>
        </p:txBody>
      </p:sp>
    </p:spTree>
    <p:extLst>
      <p:ext uri="{BB962C8B-B14F-4D97-AF65-F5344CB8AC3E}">
        <p14:creationId xmlns:p14="http://schemas.microsoft.com/office/powerpoint/2010/main" val="33243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preserve="1" userDrawn="1">
  <p:cSld name="1_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4465049"/>
            <a:ext cx="10363200" cy="1500187"/>
          </a:xfrm>
        </p:spPr>
        <p:txBody>
          <a:bodyPr anchor="t" anchorCtr="0">
            <a:noAutofit/>
          </a:bodyPr>
          <a:lstStyle>
            <a:lvl1pPr marL="0" indent="0">
              <a:buNone/>
              <a:defRPr sz="2133" b="0" baseline="0">
                <a:solidFill>
                  <a:srgbClr val="F3D54E"/>
                </a:solidFill>
                <a:latin typeface="Arial"/>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a:t>16pt Arial Subhead</a:t>
            </a:r>
          </a:p>
        </p:txBody>
      </p:sp>
      <p:sp>
        <p:nvSpPr>
          <p:cNvPr id="5" name="Picture Placeholder 4"/>
          <p:cNvSpPr>
            <a:spLocks noGrp="1"/>
          </p:cNvSpPr>
          <p:nvPr>
            <p:ph type="pic" sz="quarter" idx="13" hasCustomPrompt="1"/>
          </p:nvPr>
        </p:nvSpPr>
        <p:spPr>
          <a:xfrm>
            <a:off x="0" y="2"/>
            <a:ext cx="12192000" cy="3432175"/>
          </a:xfrm>
          <a:solidFill>
            <a:schemeClr val="bg2">
              <a:lumMod val="60000"/>
              <a:lumOff val="40000"/>
            </a:schemeClr>
          </a:solidFill>
        </p:spPr>
        <p:txBody>
          <a:bodyPr/>
          <a:lstStyle>
            <a:lvl1pPr>
              <a:defRPr baseline="0">
                <a:solidFill>
                  <a:srgbClr val="0071C5"/>
                </a:solidFill>
              </a:defRPr>
            </a:lvl1pPr>
          </a:lstStyle>
          <a:p>
            <a:r>
              <a:rPr lang="en-US"/>
              <a:t>Insert photo here. Drag picture to placeholder or click icon to add.</a:t>
            </a:r>
          </a:p>
        </p:txBody>
      </p:sp>
      <p:sp>
        <p:nvSpPr>
          <p:cNvPr id="6" name="Rectangle 5"/>
          <p:cNvSpPr/>
          <p:nvPr userDrawn="1"/>
        </p:nvSpPr>
        <p:spPr>
          <a:xfrm>
            <a:off x="605368" y="6554395"/>
            <a:ext cx="1301638" cy="123111"/>
          </a:xfrm>
          <a:prstGeom prst="rect">
            <a:avLst/>
          </a:prstGeom>
        </p:spPr>
        <p:txBody>
          <a:bodyPr wrap="none" lIns="0" tIns="0" rIns="0" bIns="0">
            <a:spAutoFit/>
          </a:bodyPr>
          <a:lstStyle/>
          <a:p>
            <a:pPr algn="l" rtl="0"/>
            <a:r>
              <a:rPr lang="en-US" sz="800" b="0" i="0" u="none" strike="noStrike" kern="1200" baseline="0">
                <a:solidFill>
                  <a:schemeClr val="bg1"/>
                </a:solidFill>
                <a:latin typeface="Arial"/>
                <a:ea typeface="+mn-ea"/>
                <a:cs typeface="Arial"/>
              </a:rPr>
              <a:t>Datacenter Marketing Group</a:t>
            </a:r>
          </a:p>
        </p:txBody>
      </p:sp>
      <p:sp>
        <p:nvSpPr>
          <p:cNvPr id="9" name="Title 1"/>
          <p:cNvSpPr>
            <a:spLocks noGrp="1"/>
          </p:cNvSpPr>
          <p:nvPr>
            <p:ph type="ctrTitle" hasCustomPrompt="1"/>
          </p:nvPr>
        </p:nvSpPr>
        <p:spPr>
          <a:xfrm>
            <a:off x="584449" y="2715006"/>
            <a:ext cx="10950515" cy="1617028"/>
          </a:xfrm>
        </p:spPr>
        <p:txBody>
          <a:bodyPr lIns="0" rIns="0" anchor="b" anchorCtr="0">
            <a:noAutofit/>
          </a:bodyPr>
          <a:lstStyle>
            <a:lvl1pPr>
              <a:lnSpc>
                <a:spcPts val="7333"/>
              </a:lnSpc>
              <a:spcBef>
                <a:spcPts val="3200"/>
              </a:spcBef>
              <a:defRPr sz="5333" b="0" spc="0" baseline="0">
                <a:solidFill>
                  <a:srgbClr val="FFFFFF"/>
                </a:solidFill>
                <a:latin typeface="Arial"/>
                <a:cs typeface="Arial"/>
              </a:defRPr>
            </a:lvl1pPr>
          </a:lstStyle>
          <a:p>
            <a:r>
              <a:rPr lang="en-US"/>
              <a:t>40pt Arial Blue Section Break</a:t>
            </a:r>
          </a:p>
        </p:txBody>
      </p:sp>
    </p:spTree>
    <p:extLst>
      <p:ext uri="{BB962C8B-B14F-4D97-AF65-F5344CB8AC3E}">
        <p14:creationId xmlns:p14="http://schemas.microsoft.com/office/powerpoint/2010/main" val="369518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432516"/>
            <a:ext cx="3860800" cy="365125"/>
          </a:xfrm>
          <a:prstGeom prst="rect">
            <a:avLst/>
          </a:prstGeom>
        </p:spPr>
        <p:txBody>
          <a:bodyPr/>
          <a:lstStyle>
            <a:lvl1pPr>
              <a:defRPr/>
            </a:lvl1pPr>
          </a:lstStyle>
          <a:p>
            <a:r>
              <a:rPr lang="en-US"/>
              <a:t>Intel Top Secret 	Doc #59971</a:t>
            </a:r>
          </a:p>
        </p:txBody>
      </p:sp>
      <p:sp>
        <p:nvSpPr>
          <p:cNvPr id="4" name="Slide Number Placeholder 3"/>
          <p:cNvSpPr>
            <a:spLocks noGrp="1"/>
          </p:cNvSpPr>
          <p:nvPr>
            <p:ph type="sldNum" sz="quarter" idx="12"/>
          </p:nvPr>
        </p:nvSpPr>
        <p:spPr>
          <a:xfrm>
            <a:off x="9163136" y="6432516"/>
            <a:ext cx="2844800" cy="365125"/>
          </a:xfrm>
          <a:prstGeom prst="rect">
            <a:avLst/>
          </a:prstGeom>
        </p:spPr>
        <p:txBody>
          <a:bodyPr/>
          <a:lstStyle>
            <a:lvl1pPr>
              <a:defRPr>
                <a:latin typeface="Arial"/>
                <a:cs typeface="Arial"/>
              </a:defRPr>
            </a:lvl1pPr>
          </a:lstStyle>
          <a:p>
            <a:fld id="{EE2556C5-CE8C-6547-B838-EA80C61A4AF7}" type="slidenum">
              <a:rPr lang="en-US" smtClean="0"/>
              <a:pPr/>
              <a:t>‹#›</a:t>
            </a:fld>
            <a:endParaRPr lang="en-US"/>
          </a:p>
        </p:txBody>
      </p:sp>
    </p:spTree>
    <p:extLst>
      <p:ext uri="{BB962C8B-B14F-4D97-AF65-F5344CB8AC3E}">
        <p14:creationId xmlns:p14="http://schemas.microsoft.com/office/powerpoint/2010/main" val="340242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preserve="1" userDrawn="1">
  <p:cSld name="4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296525"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4" y="3182315"/>
            <a:ext cx="10296525"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pic>
        <p:nvPicPr>
          <p:cNvPr id="3" name="Graphic 2">
            <a:extLst>
              <a:ext uri="{FF2B5EF4-FFF2-40B4-BE49-F238E27FC236}">
                <a16:creationId xmlns:a16="http://schemas.microsoft.com/office/drawing/2014/main" id="{49D6D572-560D-475B-8EE2-51453B5274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87725" y="383586"/>
            <a:ext cx="685800" cy="600075"/>
          </a:xfrm>
          <a:prstGeom prst="rect">
            <a:avLst/>
          </a:prstGeom>
        </p:spPr>
      </p:pic>
      <p:pic>
        <p:nvPicPr>
          <p:cNvPr id="5" name="Picture 4" descr="Logo&#10;&#10;Description automatically generated">
            <a:extLst>
              <a:ext uri="{FF2B5EF4-FFF2-40B4-BE49-F238E27FC236}">
                <a16:creationId xmlns:a16="http://schemas.microsoft.com/office/drawing/2014/main" id="{E44DC8E1-BD1A-4D61-97A8-A961DD1FC04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468406" y="5998195"/>
            <a:ext cx="1051560" cy="426582"/>
          </a:xfrm>
          <a:prstGeom prst="rect">
            <a:avLst/>
          </a:prstGeom>
        </p:spPr>
      </p:pic>
    </p:spTree>
    <p:extLst>
      <p:ext uri="{BB962C8B-B14F-4D97-AF65-F5344CB8AC3E}">
        <p14:creationId xmlns:p14="http://schemas.microsoft.com/office/powerpoint/2010/main" val="67413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preserve="1" userDrawn="1">
  <p:cSld name="4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053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preserve="1" userDrawn="1">
  <p:cSld name="3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233238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3600">
                <a:solidFill>
                  <a:schemeClr val="bg2"/>
                </a:solidFill>
              </a:defRPr>
            </a:lvl1pPr>
          </a:lstStyle>
          <a:p>
            <a:r>
              <a:rPr lang="en-US"/>
              <a:t>40pt Intel Clear Light Text Goes Here</a:t>
            </a:r>
          </a:p>
        </p:txBody>
      </p:sp>
    </p:spTree>
    <p:extLst>
      <p:ext uri="{BB962C8B-B14F-4D97-AF65-F5344CB8AC3E}">
        <p14:creationId xmlns:p14="http://schemas.microsoft.com/office/powerpoint/2010/main" val="309772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07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_Blank">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372811-EFC9-445B-8E71-7DE06866856B}"/>
              </a:ext>
            </a:extLst>
          </p:cNvPr>
          <p:cNvSpPr/>
          <p:nvPr userDrawn="1"/>
        </p:nvSpPr>
        <p:spPr>
          <a:xfrm>
            <a:off x="0" y="0"/>
            <a:ext cx="12192000" cy="6858000"/>
          </a:xfrm>
          <a:prstGeom prst="rect">
            <a:avLst/>
          </a:prstGeom>
          <a:solidFill>
            <a:srgbClr val="050E4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600">
              <a:latin typeface="IntelOne Text" panose="020B0503020203020204" pitchFamily="34" charset="0"/>
            </a:endParaRPr>
          </a:p>
        </p:txBody>
      </p:sp>
      <p:sp>
        <p:nvSpPr>
          <p:cNvPr id="4" name="Slide Number Placeholder 3">
            <a:extLst>
              <a:ext uri="{FF2B5EF4-FFF2-40B4-BE49-F238E27FC236}">
                <a16:creationId xmlns:a16="http://schemas.microsoft.com/office/drawing/2014/main" id="{F6DAF9E0-5F27-4175-84AD-A21C68882C11}"/>
              </a:ext>
            </a:extLst>
          </p:cNvPr>
          <p:cNvSpPr>
            <a:spLocks noGrp="1"/>
          </p:cNvSpPr>
          <p:nvPr>
            <p:ph type="sldNum" sz="quarter" idx="11"/>
          </p:nvPr>
        </p:nvSpPr>
        <p:spPr/>
        <p:txBody>
          <a:bodyPr/>
          <a:lstStyle/>
          <a:p>
            <a:fld id="{728F3757-6AB3-4722-90FC-D2FA3EF78438}" type="slidenum">
              <a:rPr lang="en-CA" smtClean="0"/>
              <a:pPr/>
              <a:t>‹#›</a:t>
            </a:fld>
            <a:endParaRPr lang="en-CA"/>
          </a:p>
        </p:txBody>
      </p:sp>
    </p:spTree>
    <p:extLst>
      <p:ext uri="{BB962C8B-B14F-4D97-AF65-F5344CB8AC3E}">
        <p14:creationId xmlns:p14="http://schemas.microsoft.com/office/powerpoint/2010/main" val="3800018927"/>
      </p:ext>
    </p:extLst>
  </p:cSld>
  <p:clrMapOvr>
    <a:masterClrMapping/>
  </p:clrMapOvr>
  <p:transition>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3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9141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3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4533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4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B086BC4-4317-462D-8229-F24E8D5F5D41}"/>
              </a:ext>
            </a:extLst>
          </p:cNvPr>
          <p:cNvSpPr>
            <a:spLocks noGrp="1"/>
          </p:cNvSpPr>
          <p:nvPr>
            <p:ph type="ftr" sz="quarter" idx="29"/>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385727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5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60F35A6-63EE-4D68-8540-2F92E3D46D7F}"/>
              </a:ext>
            </a:extLst>
          </p:cNvPr>
          <p:cNvSpPr>
            <a:spLocks noGrp="1"/>
          </p:cNvSpPr>
          <p:nvPr>
            <p:ph type="ftr" sz="quarter" idx="28"/>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78238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3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lvl1pPr>
          </a:lstStyle>
          <a:p>
            <a:pPr lvl="0"/>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99EAE05F-3B23-4B57-A6E6-1686C31257C7}"/>
              </a:ext>
            </a:extLst>
          </p:cNvPr>
          <p:cNvSpPr>
            <a:spLocks noGrp="1"/>
          </p:cNvSpPr>
          <p:nvPr>
            <p:ph type="ftr" sz="quarter" idx="33"/>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23419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3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4B09F2CE-49B5-4B8F-BE5B-D8E3D035F9B4}"/>
              </a:ext>
            </a:extLst>
          </p:cNvPr>
          <p:cNvSpPr>
            <a:spLocks noGrp="1"/>
          </p:cNvSpPr>
          <p:nvPr>
            <p:ph type="ftr" sz="quarter" idx="33"/>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215414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3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36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288907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3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lvl1pPr>
          </a:lstStyle>
          <a:p>
            <a:pPr lvl="0"/>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1348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preserve="1" userDrawn="1">
  <p:cSld name="6_Chart Example">
    <p:bg>
      <p:bgPr>
        <a:solidFill>
          <a:schemeClr val="accent1"/>
        </a:solidFill>
        <a:effectLst/>
      </p:bgPr>
    </p:bg>
    <p:spTree>
      <p:nvGrpSpPr>
        <p:cNvPr id="1" name=""/>
        <p:cNvGrpSpPr/>
        <p:nvPr/>
      </p:nvGrpSpPr>
      <p:grpSpPr>
        <a:xfrm>
          <a:off x="0" y="0"/>
          <a:ext cx="0" cy="0"/>
          <a:chOff x="0" y="0"/>
          <a:chExt cx="0" cy="0"/>
        </a:xfrm>
      </p:grpSpPr>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36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sp>
        <p:nvSpPr>
          <p:cNvPr id="13" name="Rectangle 12" hidden="1">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8" name="Group 17">
            <a:extLst>
              <a:ext uri="{FF2B5EF4-FFF2-40B4-BE49-F238E27FC236}">
                <a16:creationId xmlns:a16="http://schemas.microsoft.com/office/drawing/2014/main" id="{F4D1DEA7-5CBB-463B-B780-A202F66CDAC4}"/>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9" name="Freeform: Shape 18">
              <a:extLst>
                <a:ext uri="{FF2B5EF4-FFF2-40B4-BE49-F238E27FC236}">
                  <a16:creationId xmlns:a16="http://schemas.microsoft.com/office/drawing/2014/main" id="{AFB9F8F8-F5E9-43D9-9C2F-BFD9EECDB00C}"/>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08ED6D1-81F4-4F49-8868-E5001CD4863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DB052B3-6925-4D7E-BED6-99164BE4D63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6FB555-502D-4E7C-8D1C-71EE5357C2B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BADB72C5-65F8-4C84-8D50-81C15680D0FA}"/>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75373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3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4CD87238-2E6F-4A37-AA3B-9982ED316382}"/>
              </a:ext>
            </a:extLst>
          </p:cNvPr>
          <p:cNvSpPr>
            <a:spLocks noGrp="1"/>
          </p:cNvSpPr>
          <p:nvPr>
            <p:ph type="ftr" sz="quarter" idx="3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242006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ubheader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30FC-DEAF-439C-AF9E-C254C3EE55C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187D99E8-A19A-4282-B333-E374F84FE038}"/>
              </a:ext>
            </a:extLst>
          </p:cNvPr>
          <p:cNvSpPr>
            <a:spLocks noGrp="1"/>
          </p:cNvSpPr>
          <p:nvPr>
            <p:ph sz="quarter" idx="10"/>
          </p:nvPr>
        </p:nvSpPr>
        <p:spPr>
          <a:xfrm>
            <a:off x="787574" y="1756962"/>
            <a:ext cx="10591800" cy="3811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74A285AE-1637-410E-84CD-570289C24FD5}"/>
              </a:ext>
            </a:extLst>
          </p:cNvPr>
          <p:cNvSpPr>
            <a:spLocks noGrp="1"/>
          </p:cNvSpPr>
          <p:nvPr>
            <p:ph sz="quarter" idx="11"/>
          </p:nvPr>
        </p:nvSpPr>
        <p:spPr>
          <a:xfrm>
            <a:off x="781050" y="1214838"/>
            <a:ext cx="10591800" cy="595174"/>
          </a:xfrm>
        </p:spPr>
        <p:txBody>
          <a:bodyPr/>
          <a:lstStyle>
            <a:lvl1pPr marL="0" indent="0">
              <a:buNone/>
              <a:defRPr sz="2400" b="1">
                <a:solidFill>
                  <a:schemeClr val="accent2"/>
                </a:solidFill>
                <a:latin typeface="IntelOne Display Medium" panose="020B0703020203020204" pitchFamily="34" charset="0"/>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2999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4B57A0DA-072E-4AEE-B330-F2888F5F072D}"/>
              </a:ext>
            </a:extLst>
          </p:cNvPr>
          <p:cNvSpPr/>
          <p:nvPr userDrawn="1"/>
        </p:nvSpPr>
        <p:spPr>
          <a:xfrm>
            <a:off x="1969915" y="4302368"/>
            <a:ext cx="587609" cy="587609"/>
          </a:xfrm>
          <a:custGeom>
            <a:avLst/>
            <a:gdLst/>
            <a:ahLst/>
            <a:cxnLst/>
            <a:rect l="l" t="t" r="r" b="b"/>
            <a:pathLst>
              <a:path w="969010" h="969009">
                <a:moveTo>
                  <a:pt x="0" y="968834"/>
                </a:moveTo>
                <a:lnTo>
                  <a:pt x="968834" y="968834"/>
                </a:lnTo>
                <a:lnTo>
                  <a:pt x="968834" y="0"/>
                </a:lnTo>
                <a:lnTo>
                  <a:pt x="0" y="0"/>
                </a:lnTo>
                <a:lnTo>
                  <a:pt x="0" y="968834"/>
                </a:lnTo>
                <a:close/>
              </a:path>
            </a:pathLst>
          </a:custGeom>
          <a:solidFill>
            <a:srgbClr val="2B3AF6"/>
          </a:solidFill>
        </p:spPr>
        <p:txBody>
          <a:bodyPr wrap="square" lIns="0" tIns="0" rIns="0" bIns="0" rtlCol="0"/>
          <a:lstStyle/>
          <a:p>
            <a:pPr defTabSz="554492"/>
            <a:endParaRPr sz="1092">
              <a:solidFill>
                <a:prstClr val="black"/>
              </a:solidFill>
              <a:latin typeface="IntelOne Text" panose="020B0503020203020204" pitchFamily="34" charset="0"/>
            </a:endParaRPr>
          </a:p>
        </p:txBody>
      </p:sp>
      <p:sp>
        <p:nvSpPr>
          <p:cNvPr id="7" name="object 7">
            <a:extLst>
              <a:ext uri="{FF2B5EF4-FFF2-40B4-BE49-F238E27FC236}">
                <a16:creationId xmlns:a16="http://schemas.microsoft.com/office/drawing/2014/main" id="{BA2C56E7-A76B-424B-A586-1140035DC875}"/>
              </a:ext>
            </a:extLst>
          </p:cNvPr>
          <p:cNvSpPr/>
          <p:nvPr userDrawn="1"/>
        </p:nvSpPr>
        <p:spPr>
          <a:xfrm>
            <a:off x="428" y="4889726"/>
            <a:ext cx="1968065" cy="1968065"/>
          </a:xfrm>
          <a:custGeom>
            <a:avLst/>
            <a:gdLst/>
            <a:ahLst/>
            <a:cxnLst/>
            <a:rect l="l" t="t" r="r" b="b"/>
            <a:pathLst>
              <a:path w="3245485" h="3245484">
                <a:moveTo>
                  <a:pt x="0" y="3245035"/>
                </a:moveTo>
                <a:lnTo>
                  <a:pt x="3245035" y="3245035"/>
                </a:lnTo>
                <a:lnTo>
                  <a:pt x="3245035" y="0"/>
                </a:lnTo>
                <a:lnTo>
                  <a:pt x="0" y="0"/>
                </a:lnTo>
                <a:lnTo>
                  <a:pt x="0" y="3245035"/>
                </a:lnTo>
                <a:close/>
              </a:path>
            </a:pathLst>
          </a:custGeom>
          <a:solidFill>
            <a:srgbClr val="081849"/>
          </a:solidFill>
        </p:spPr>
        <p:txBody>
          <a:bodyPr wrap="square" lIns="0" tIns="0" rIns="0" bIns="0" rtlCol="0"/>
          <a:lstStyle/>
          <a:p>
            <a:pPr defTabSz="554492"/>
            <a:endParaRPr sz="1092">
              <a:solidFill>
                <a:prstClr val="black"/>
              </a:solidFill>
              <a:latin typeface="IntelOne Text" panose="020B0503020203020204" pitchFamily="34" charset="0"/>
            </a:endParaRPr>
          </a:p>
        </p:txBody>
      </p:sp>
      <p:sp>
        <p:nvSpPr>
          <p:cNvPr id="8" name="object 8">
            <a:extLst>
              <a:ext uri="{FF2B5EF4-FFF2-40B4-BE49-F238E27FC236}">
                <a16:creationId xmlns:a16="http://schemas.microsoft.com/office/drawing/2014/main" id="{C2DA80D0-A16E-40C0-B903-5C296A4A4BB8}"/>
              </a:ext>
            </a:extLst>
          </p:cNvPr>
          <p:cNvSpPr/>
          <p:nvPr userDrawn="1"/>
        </p:nvSpPr>
        <p:spPr>
          <a:xfrm>
            <a:off x="9434132" y="1754907"/>
            <a:ext cx="321529" cy="321529"/>
          </a:xfrm>
          <a:custGeom>
            <a:avLst/>
            <a:gdLst/>
            <a:ahLst/>
            <a:cxnLst/>
            <a:rect l="l" t="t" r="r" b="b"/>
            <a:pathLst>
              <a:path w="530225" h="530225">
                <a:moveTo>
                  <a:pt x="0" y="0"/>
                </a:moveTo>
                <a:lnTo>
                  <a:pt x="529889" y="0"/>
                </a:lnTo>
                <a:lnTo>
                  <a:pt x="529889" y="529894"/>
                </a:lnTo>
                <a:lnTo>
                  <a:pt x="0" y="529894"/>
                </a:lnTo>
                <a:lnTo>
                  <a:pt x="0" y="0"/>
                </a:lnTo>
                <a:close/>
              </a:path>
            </a:pathLst>
          </a:custGeom>
          <a:solidFill>
            <a:srgbClr val="E95D6C"/>
          </a:solidFill>
        </p:spPr>
        <p:txBody>
          <a:bodyPr wrap="square" lIns="0" tIns="0" rIns="0" bIns="0" rtlCol="0"/>
          <a:lstStyle/>
          <a:p>
            <a:pPr defTabSz="554492"/>
            <a:endParaRPr sz="1092">
              <a:solidFill>
                <a:prstClr val="black"/>
              </a:solidFill>
              <a:latin typeface="IntelOne Text" panose="020B0503020203020204" pitchFamily="34" charset="0"/>
            </a:endParaRPr>
          </a:p>
        </p:txBody>
      </p:sp>
      <p:sp>
        <p:nvSpPr>
          <p:cNvPr id="9" name="object 9">
            <a:extLst>
              <a:ext uri="{FF2B5EF4-FFF2-40B4-BE49-F238E27FC236}">
                <a16:creationId xmlns:a16="http://schemas.microsoft.com/office/drawing/2014/main" id="{3601566D-D89F-4D2F-B813-A9F95291C888}"/>
              </a:ext>
            </a:extLst>
          </p:cNvPr>
          <p:cNvSpPr/>
          <p:nvPr userDrawn="1"/>
        </p:nvSpPr>
        <p:spPr>
          <a:xfrm>
            <a:off x="10297081" y="5656936"/>
            <a:ext cx="189067" cy="189067"/>
          </a:xfrm>
          <a:custGeom>
            <a:avLst/>
            <a:gdLst/>
            <a:ahLst/>
            <a:cxnLst/>
            <a:rect l="l" t="t" r="r" b="b"/>
            <a:pathLst>
              <a:path w="311784" h="311784">
                <a:moveTo>
                  <a:pt x="0" y="0"/>
                </a:moveTo>
                <a:lnTo>
                  <a:pt x="311466" y="0"/>
                </a:lnTo>
                <a:lnTo>
                  <a:pt x="311466" y="311469"/>
                </a:lnTo>
                <a:lnTo>
                  <a:pt x="0" y="311469"/>
                </a:lnTo>
                <a:lnTo>
                  <a:pt x="0" y="0"/>
                </a:lnTo>
                <a:close/>
              </a:path>
            </a:pathLst>
          </a:custGeom>
          <a:solidFill>
            <a:srgbClr val="04B89F"/>
          </a:solidFill>
        </p:spPr>
        <p:txBody>
          <a:bodyPr wrap="square" lIns="0" tIns="0" rIns="0" bIns="0" rtlCol="0"/>
          <a:lstStyle/>
          <a:p>
            <a:pPr defTabSz="554492"/>
            <a:endParaRPr sz="1092">
              <a:solidFill>
                <a:prstClr val="black"/>
              </a:solidFill>
              <a:latin typeface="IntelOne Text" panose="020B0503020203020204" pitchFamily="34" charset="0"/>
            </a:endParaRPr>
          </a:p>
        </p:txBody>
      </p:sp>
      <p:pic>
        <p:nvPicPr>
          <p:cNvPr id="10" name="Picture 9" descr="A picture containing drawing&#10;&#10;Description automatically generated">
            <a:extLst>
              <a:ext uri="{FF2B5EF4-FFF2-40B4-BE49-F238E27FC236}">
                <a16:creationId xmlns:a16="http://schemas.microsoft.com/office/drawing/2014/main" id="{1D53556F-6DFF-4BBA-B21B-2AD3130ADA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75568" y="2409383"/>
            <a:ext cx="5240865" cy="2039235"/>
          </a:xfrm>
          <a:prstGeom prst="rect">
            <a:avLst/>
          </a:prstGeom>
        </p:spPr>
      </p:pic>
    </p:spTree>
    <p:extLst>
      <p:ext uri="{BB962C8B-B14F-4D97-AF65-F5344CB8AC3E}">
        <p14:creationId xmlns:p14="http://schemas.microsoft.com/office/powerpoint/2010/main" val="361304001"/>
      </p:ext>
    </p:extLst>
  </p:cSld>
  <p:clrMapOvr>
    <a:masterClrMapping/>
  </p:clrMapOvr>
  <p:transition>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preserve="1" userDrawn="1">
  <p:cSld name="3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4" name="Rectangle 13" hidden="1">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57B3A2D4-A5E5-4636-B0F5-FF9381E9D6B6}"/>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8" name="Freeform: Shape 17">
              <a:extLst>
                <a:ext uri="{FF2B5EF4-FFF2-40B4-BE49-F238E27FC236}">
                  <a16:creationId xmlns:a16="http://schemas.microsoft.com/office/drawing/2014/main" id="{463C6AFC-B5F3-4D3D-A524-21B1D080CDA5}"/>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FF6B1FF-A85D-40BA-9D37-F16BCF9C86B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955BE0B-3FCE-40D6-BAB5-D4994723B87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ABB89CA-FAD5-4E77-A8DF-B5C2EA2C2E65}"/>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10B1C10F-7515-40ED-B03B-FE26FC2365C8}"/>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257999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preserve="1" userDrawn="1">
  <p:cSld name="3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Rectangle 15" hidden="1">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grpSp>
        <p:nvGrpSpPr>
          <p:cNvPr id="18" name="Group 17">
            <a:extLst>
              <a:ext uri="{FF2B5EF4-FFF2-40B4-BE49-F238E27FC236}">
                <a16:creationId xmlns:a16="http://schemas.microsoft.com/office/drawing/2014/main" id="{87472890-226C-4B4F-BCFE-F5A9ECB98A20}"/>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9" name="Freeform: Shape 18">
              <a:extLst>
                <a:ext uri="{FF2B5EF4-FFF2-40B4-BE49-F238E27FC236}">
                  <a16:creationId xmlns:a16="http://schemas.microsoft.com/office/drawing/2014/main" id="{4876D4E6-94A3-410D-B025-F6C4D7FB778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23EA48E-A645-4F4B-AF6C-07AEE25CF6C4}"/>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A965E07-06B2-4D30-873C-DC1B77F53AC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730B440-8B98-4F46-9D0E-B742B8ADDE5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40B8FCE8-11CC-42C3-8113-2B5A7AE3A7F6}"/>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10306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hidden="1">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5" name="Group 14">
            <a:extLst>
              <a:ext uri="{FF2B5EF4-FFF2-40B4-BE49-F238E27FC236}">
                <a16:creationId xmlns:a16="http://schemas.microsoft.com/office/drawing/2014/main" id="{6457AEDF-6856-4269-9EC6-7A7968DBF368}"/>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6" name="Freeform: Shape 15">
              <a:extLst>
                <a:ext uri="{FF2B5EF4-FFF2-40B4-BE49-F238E27FC236}">
                  <a16:creationId xmlns:a16="http://schemas.microsoft.com/office/drawing/2014/main" id="{4621E301-4C45-4212-8410-80C586FA4707}"/>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BAC977-FDDE-428B-836E-790ABAE36A80}"/>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5D9BAC-5B21-4F06-824A-96641D1AFF4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5257B4B-5C83-490A-817E-4F9803487EAA}"/>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3C01BD1-EB3A-417F-A286-C615B04BD9B1}"/>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293101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hidden="1">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6" name="Group 15">
            <a:extLst>
              <a:ext uri="{FF2B5EF4-FFF2-40B4-BE49-F238E27FC236}">
                <a16:creationId xmlns:a16="http://schemas.microsoft.com/office/drawing/2014/main" id="{566A58F2-33C2-4C92-AACC-A816820EDFE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7" name="Freeform: Shape 16">
              <a:extLst>
                <a:ext uri="{FF2B5EF4-FFF2-40B4-BE49-F238E27FC236}">
                  <a16:creationId xmlns:a16="http://schemas.microsoft.com/office/drawing/2014/main" id="{AF4CBECD-3722-4C55-BF5C-D8D75E13C22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050CADB-7E8B-448B-9714-0B0F7CA2E58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57D0792-D0AD-4066-8DB9-FD1422C601FC}"/>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22950AE-27C5-43B6-B6D5-268C86DC81BB}"/>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A9AE54A-122D-44D2-A153-6803BBE24768}"/>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326076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hidden="1">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grpSp>
        <p:nvGrpSpPr>
          <p:cNvPr id="15" name="Group 14">
            <a:extLst>
              <a:ext uri="{FF2B5EF4-FFF2-40B4-BE49-F238E27FC236}">
                <a16:creationId xmlns:a16="http://schemas.microsoft.com/office/drawing/2014/main" id="{2ECB8B10-F57B-4113-9669-9C1E5B1FC1C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22" name="Freeform: Shape 21">
              <a:extLst>
                <a:ext uri="{FF2B5EF4-FFF2-40B4-BE49-F238E27FC236}">
                  <a16:creationId xmlns:a16="http://schemas.microsoft.com/office/drawing/2014/main" id="{DEE085F1-94F1-477E-A9FC-F362A26BE75D}"/>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FCE1475-4C00-4467-B640-321DBB7A1DE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AACBD60-462D-4A31-B211-1DA1D7E34FC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FB6446-42C7-4E2B-BB1A-4ADC690ACF48}"/>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5640B20-B5A7-489A-90D6-456DA73E1024}"/>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42287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3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tx2"/>
              </a:solidFill>
              <a:effectLst/>
              <a:uFillTx/>
              <a:latin typeface="+mn-lt"/>
              <a:ea typeface="+mn-ea"/>
              <a:cs typeface="+mn-cs"/>
              <a:sym typeface="Helvetica Neue"/>
            </a:endParaRPr>
          </a:p>
        </p:txBody>
      </p:sp>
      <p:sp>
        <p:nvSpPr>
          <p:cNvPr id="2" name="Footer Placeholder 1">
            <a:extLst>
              <a:ext uri="{FF2B5EF4-FFF2-40B4-BE49-F238E27FC236}">
                <a16:creationId xmlns:a16="http://schemas.microsoft.com/office/drawing/2014/main" id="{00F05745-F7F7-4FE9-94DF-5AFE22EEAFF2}"/>
              </a:ext>
            </a:extLst>
          </p:cNvPr>
          <p:cNvSpPr>
            <a:spLocks noGrp="1"/>
          </p:cNvSpPr>
          <p:nvPr>
            <p:ph type="ftr" sz="quarter" idx="3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6942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24" name="Rectangle 23" hidden="1">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5" name="Group 14">
            <a:extLst>
              <a:ext uri="{FF2B5EF4-FFF2-40B4-BE49-F238E27FC236}">
                <a16:creationId xmlns:a16="http://schemas.microsoft.com/office/drawing/2014/main" id="{CC8AF0A8-68D0-4B24-9FF3-213DA9B2E524}"/>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6" name="Freeform: Shape 15">
              <a:extLst>
                <a:ext uri="{FF2B5EF4-FFF2-40B4-BE49-F238E27FC236}">
                  <a16:creationId xmlns:a16="http://schemas.microsoft.com/office/drawing/2014/main" id="{A27A81A7-930D-444C-9316-C7F936025D4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2340AD8-B1C0-4811-85E0-6E8D56757CF7}"/>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B52714-7965-4171-8B3A-B2C2898DCB1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E45FDF5-10AB-46EC-89B3-5C8819DA5B7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327D1CFB-D0EF-4EFB-8B3F-3FC5D5018C4E}"/>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401109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36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24" name="Rectangle 23" hidden="1">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1" name="Group 10">
            <a:extLst>
              <a:ext uri="{FF2B5EF4-FFF2-40B4-BE49-F238E27FC236}">
                <a16:creationId xmlns:a16="http://schemas.microsoft.com/office/drawing/2014/main" id="{A5D923F9-CCEE-487C-AED3-D9A357A65461}"/>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3" name="Freeform: Shape 12">
              <a:extLst>
                <a:ext uri="{FF2B5EF4-FFF2-40B4-BE49-F238E27FC236}">
                  <a16:creationId xmlns:a16="http://schemas.microsoft.com/office/drawing/2014/main" id="{A887E753-93C2-4433-BE25-9EF8A32ACB85}"/>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AD48A96-6F9E-4234-802A-2D32863A698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4076EFD-A3C5-498E-9A6D-A33BA9781AB7}"/>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408149B-41BE-40DE-9B8C-911451272DAB}"/>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5E1A158D-5535-4E49-8B3D-2C613BD91251}"/>
              </a:ext>
            </a:extLst>
          </p:cNvPr>
          <p:cNvSpPr>
            <a:spLocks noGrp="1"/>
          </p:cNvSpPr>
          <p:nvPr>
            <p:ph type="ftr" sz="quarter" idx="3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97470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3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067482692"/>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Footer Placeholder 1">
            <a:extLst>
              <a:ext uri="{FF2B5EF4-FFF2-40B4-BE49-F238E27FC236}">
                <a16:creationId xmlns:a16="http://schemas.microsoft.com/office/drawing/2014/main" id="{D3641559-43FA-42F8-AC13-271E25775E2F}"/>
              </a:ext>
            </a:extLst>
          </p:cNvPr>
          <p:cNvSpPr>
            <a:spLocks noGrp="1"/>
          </p:cNvSpPr>
          <p:nvPr>
            <p:ph type="ftr" sz="quarter" idx="10"/>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375116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preserve="1" userDrawn="1">
  <p:cSld name="3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9" name="Rectangle 8" hidden="1">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grpSp>
        <p:nvGrpSpPr>
          <p:cNvPr id="11" name="Group 10">
            <a:extLst>
              <a:ext uri="{FF2B5EF4-FFF2-40B4-BE49-F238E27FC236}">
                <a16:creationId xmlns:a16="http://schemas.microsoft.com/office/drawing/2014/main" id="{1376B0A8-4EB4-4CCE-B9B1-45A83AE68765}"/>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2" name="Freeform: Shape 11">
              <a:extLst>
                <a:ext uri="{FF2B5EF4-FFF2-40B4-BE49-F238E27FC236}">
                  <a16:creationId xmlns:a16="http://schemas.microsoft.com/office/drawing/2014/main" id="{457D4E85-C4C2-4A4A-8CBE-EDE78DE2E19D}"/>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CEF975-8D46-4CD1-8261-95800AC695AC}"/>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E0C25BC-1DBB-4799-9370-970471D4F436}"/>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18745DA-5E32-4C40-B832-3E218EF8E75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27AC769C-B9D7-4EB7-BA29-D246957E8B98}"/>
              </a:ext>
            </a:extLst>
          </p:cNvPr>
          <p:cNvSpPr>
            <a:spLocks noGrp="1"/>
          </p:cNvSpPr>
          <p:nvPr>
            <p:ph type="ftr" sz="quarter" idx="1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121519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4F60AA76-1F72-1D45-B13A-D5FCDFD2F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957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preserve="1" userDrawn="1">
  <p:cSld name="3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9" name="Rectangle 8" hidden="1">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grpSp>
        <p:nvGrpSpPr>
          <p:cNvPr id="11" name="Group 10">
            <a:extLst>
              <a:ext uri="{FF2B5EF4-FFF2-40B4-BE49-F238E27FC236}">
                <a16:creationId xmlns:a16="http://schemas.microsoft.com/office/drawing/2014/main" id="{3449FBC7-9CE0-406D-ACF0-FD5E956963D1}"/>
              </a:ext>
            </a:extLst>
          </p:cNvPr>
          <p:cNvGrpSpPr>
            <a:grpSpLocks noChangeAspect="1"/>
          </p:cNvGrpSpPr>
          <p:nvPr userDrawn="1"/>
        </p:nvGrpSpPr>
        <p:grpSpPr>
          <a:xfrm>
            <a:off x="11152539" y="6542616"/>
            <a:ext cx="512847" cy="192024"/>
            <a:chOff x="1314450" y="6391094"/>
            <a:chExt cx="1123377" cy="420623"/>
          </a:xfrm>
          <a:solidFill>
            <a:schemeClr val="bg1"/>
          </a:solidFill>
        </p:grpSpPr>
        <p:sp>
          <p:nvSpPr>
            <p:cNvPr id="12" name="Freeform: Shape 11">
              <a:extLst>
                <a:ext uri="{FF2B5EF4-FFF2-40B4-BE49-F238E27FC236}">
                  <a16:creationId xmlns:a16="http://schemas.microsoft.com/office/drawing/2014/main" id="{9B9DDDA4-E765-4CFB-9728-5C228E998A5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5EB101B-794B-4C31-B6F0-4B3C8D9F52FA}"/>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C7AA802-810A-44B8-8827-FA479119FBF6}"/>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A6C94BD-3EF0-4BDC-9F71-C7509DF3B6D3}"/>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p>
          </p:txBody>
        </p:sp>
      </p:grpSp>
      <p:sp>
        <p:nvSpPr>
          <p:cNvPr id="2" name="Footer Placeholder 1">
            <a:extLst>
              <a:ext uri="{FF2B5EF4-FFF2-40B4-BE49-F238E27FC236}">
                <a16:creationId xmlns:a16="http://schemas.microsoft.com/office/drawing/2014/main" id="{E796CFC5-C3CB-4110-B8F9-0FB33BB5446E}"/>
              </a:ext>
            </a:extLst>
          </p:cNvPr>
          <p:cNvSpPr>
            <a:spLocks noGrp="1"/>
          </p:cNvSpPr>
          <p:nvPr>
            <p:ph type="ftr" sz="quarter" idx="10"/>
          </p:nvPr>
        </p:nvSpPr>
        <p:spPr>
          <a:xfrm>
            <a:off x="4934652" y="6546055"/>
            <a:ext cx="2322697" cy="249385"/>
          </a:xfrm>
          <a:prstGeom prst="rect">
            <a:avLst/>
          </a:prstGeom>
        </p:spPr>
        <p:txBody>
          <a:bodyPr/>
          <a:lstStyle>
            <a:lvl1pPr>
              <a:defRPr>
                <a:solidFill>
                  <a:schemeClr val="bg1"/>
                </a:solidFill>
              </a:defRPr>
            </a:lvl1pPr>
          </a:lstStyle>
          <a:p>
            <a:r>
              <a:rPr lang="en-US"/>
              <a:t>Intel Confidential</a:t>
            </a:r>
          </a:p>
        </p:txBody>
      </p:sp>
    </p:spTree>
    <p:extLst>
      <p:ext uri="{BB962C8B-B14F-4D97-AF65-F5344CB8AC3E}">
        <p14:creationId xmlns:p14="http://schemas.microsoft.com/office/powerpoint/2010/main" val="72845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8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133">
                <a:solidFill>
                  <a:schemeClr val="tx2"/>
                </a:solidFill>
              </a:defRPr>
            </a:lvl3pPr>
            <a:lvl4pPr>
              <a:defRPr sz="1867">
                <a:solidFill>
                  <a:schemeClr val="tx2"/>
                </a:solidFill>
              </a:defRPr>
            </a:lvl4pPr>
            <a:lvl5pPr>
              <a:defRPr sz="1600">
                <a:solidFill>
                  <a:schemeClr val="tx2"/>
                </a:solidFill>
              </a:defRPr>
            </a:lvl5pPr>
          </a:lstStyle>
          <a:p>
            <a:pPr lvl="0"/>
            <a:r>
              <a:rPr lang="en-US"/>
              <a:t>18pt Intel Clear body text</a:t>
            </a:r>
          </a:p>
          <a:p>
            <a:pPr lvl="1"/>
            <a:r>
              <a:rPr lang="en-US"/>
              <a:t>18pt Intel Clear bullet one</a:t>
            </a:r>
          </a:p>
          <a:p>
            <a:pPr lvl="2"/>
            <a:r>
              <a:rPr lang="en-US"/>
              <a:t>16pt Intel Clear sub-bullet</a:t>
            </a:r>
          </a:p>
          <a:p>
            <a:pPr lvl="3"/>
            <a:r>
              <a:rPr lang="en-US"/>
              <a:t>14pt Intel Clear fourth level</a:t>
            </a:r>
          </a:p>
          <a:p>
            <a:pPr lvl="4"/>
            <a:r>
              <a:rPr lang="en-US"/>
              <a:t>12pt Intel Clear fifth level</a:t>
            </a:r>
          </a:p>
        </p:txBody>
      </p:sp>
      <p:sp>
        <p:nvSpPr>
          <p:cNvPr id="2" name="Title 1">
            <a:extLst>
              <a:ext uri="{FF2B5EF4-FFF2-40B4-BE49-F238E27FC236}">
                <a16:creationId xmlns:a16="http://schemas.microsoft.com/office/drawing/2014/main" id="{6104E660-D83B-418C-AD65-3746FAC75A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96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527A-2C32-4EC1-AD2D-A43C532CFD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815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preserve="1" userDrawn="1">
  <p:cSld name="5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28842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preserve="1" userDrawn="1">
  <p:cSld name="5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136670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preserve="1" userDrawn="1">
  <p:cSld name="4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66513" y="5992753"/>
            <a:ext cx="1031758" cy="384723"/>
          </a:xfrm>
          <a:prstGeom prst="rect">
            <a:avLst/>
          </a:prstGeom>
        </p:spPr>
      </p:pic>
    </p:spTree>
    <p:custDataLst>
      <p:tags r:id="rId1"/>
    </p:custDataLst>
    <p:extLst>
      <p:ext uri="{BB962C8B-B14F-4D97-AF65-F5344CB8AC3E}">
        <p14:creationId xmlns:p14="http://schemas.microsoft.com/office/powerpoint/2010/main" val="117196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custDataLst>
      <p:tags r:id="rId1"/>
    </p:custDataLst>
    <p:extLst>
      <p:ext uri="{BB962C8B-B14F-4D97-AF65-F5344CB8AC3E}">
        <p14:creationId xmlns:p14="http://schemas.microsoft.com/office/powerpoint/2010/main" val="185724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4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3814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4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83896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4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20787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004933A-6F2B-DE4D-AEA9-DC557EAEA8E3}"/>
              </a:ext>
            </a:extLst>
          </p:cNvPr>
          <p:cNvSpPr>
            <a:spLocks noGrp="1"/>
          </p:cNvSpPr>
          <p:nvPr>
            <p:ph type="sldNum" sz="quarter" idx="11"/>
          </p:nvPr>
        </p:nvSpPr>
        <p:spPr>
          <a:xfrm>
            <a:off x="11849860" y="6492875"/>
            <a:ext cx="342140" cy="365125"/>
          </a:xfrm>
        </p:spPr>
        <p:txBody>
          <a:bodyPr/>
          <a:lstStyle/>
          <a:p>
            <a:fld id="{2C387426-3E3D-1147-8365-BF949FCD81FA}" type="slidenum">
              <a:rPr lang="en-NL" smtClean="0"/>
              <a:pPr/>
              <a:t>‹#›</a:t>
            </a:fld>
            <a:endParaRPr lang="en-NL" sz="1067"/>
          </a:p>
        </p:txBody>
      </p:sp>
    </p:spTree>
    <p:extLst>
      <p:ext uri="{BB962C8B-B14F-4D97-AF65-F5344CB8AC3E}">
        <p14:creationId xmlns:p14="http://schemas.microsoft.com/office/powerpoint/2010/main" val="105851606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6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2230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4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669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4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65876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4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custDataLst>
      <p:tags r:id="rId1"/>
    </p:custDataLst>
    <p:extLst>
      <p:ext uri="{BB962C8B-B14F-4D97-AF65-F5344CB8AC3E}">
        <p14:creationId xmlns:p14="http://schemas.microsoft.com/office/powerpoint/2010/main" val="350776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4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5574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9" name="Rectangle 8">
            <a:extLst>
              <a:ext uri="{FF2B5EF4-FFF2-40B4-BE49-F238E27FC236}">
                <a16:creationId xmlns:a16="http://schemas.microsoft.com/office/drawing/2014/main" id="{1044D1EA-AB71-483D-A38D-B3B7B73FDE89}"/>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6BF3B183-64CC-4B66-856D-40373337AF18}"/>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373148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Title, Sub &amp; Content 2">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501" y="2139953"/>
            <a:ext cx="11010900" cy="409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2EBDBCA7-2C63-493A-A58C-D158E3304A60}"/>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CB958B0C-7E1E-42D9-BA94-CF95319AC75D}"/>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9D0930BE-2EF7-4A27-B574-CC7F56E23EEF}"/>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102669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Title, Sub &amp; 2 Content Columns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3" name="Content Placeholder 2">
            <a:extLst>
              <a:ext uri="{FF2B5EF4-FFF2-40B4-BE49-F238E27FC236}">
                <a16:creationId xmlns:a16="http://schemas.microsoft.com/office/drawing/2014/main" id="{72F33857-7180-4ED3-9FC7-EB424BBBE9C3}"/>
              </a:ext>
            </a:extLst>
          </p:cNvPr>
          <p:cNvSpPr>
            <a:spLocks noGrp="1"/>
          </p:cNvSpPr>
          <p:nvPr>
            <p:ph sz="quarter" idx="27"/>
          </p:nvPr>
        </p:nvSpPr>
        <p:spPr>
          <a:xfrm>
            <a:off x="571500" y="2139952"/>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FED0071-C45C-4C2F-B01D-42D95C2A5FB3}"/>
              </a:ext>
            </a:extLst>
          </p:cNvPr>
          <p:cNvSpPr>
            <a:spLocks noGrp="1"/>
          </p:cNvSpPr>
          <p:nvPr>
            <p:ph sz="quarter" idx="28"/>
          </p:nvPr>
        </p:nvSpPr>
        <p:spPr>
          <a:xfrm>
            <a:off x="6289113" y="2139952"/>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13C756FD-D367-4604-947F-678A59EDCA72}"/>
              </a:ext>
            </a:extLst>
          </p:cNvPr>
          <p:cNvSpPr>
            <a:spLocks noGrp="1"/>
          </p:cNvSpPr>
          <p:nvPr>
            <p:ph type="body" sz="quarter" idx="29"/>
          </p:nvPr>
        </p:nvSpPr>
        <p:spPr>
          <a:xfrm>
            <a:off x="571500" y="1612901"/>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8AFAB4E-A299-44C8-AACE-69AB51C1E618}"/>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D4F3A26-C068-4B72-A83B-34EFCA4E47A5}"/>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120414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a:t>Click to edit Master title style</a:t>
            </a:r>
          </a:p>
        </p:txBody>
      </p:sp>
    </p:spTree>
    <p:extLst>
      <p:ext uri="{BB962C8B-B14F-4D97-AF65-F5344CB8AC3E}">
        <p14:creationId xmlns:p14="http://schemas.microsoft.com/office/powerpoint/2010/main" val="482643939"/>
      </p:ext>
    </p:extLst>
  </p:cSld>
  <p:clrMapOvr>
    <a:masterClrMapping/>
  </p:clrMapOvr>
  <p:transition>
    <p:fade/>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6826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631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grpSp>
        <p:nvGrpSpPr>
          <p:cNvPr id="13" name="Group 12">
            <a:extLst>
              <a:ext uri="{FF2B5EF4-FFF2-40B4-BE49-F238E27FC236}">
                <a16:creationId xmlns:a16="http://schemas.microsoft.com/office/drawing/2014/main" id="{77538DC6-5A10-44DE-BF8C-5185BC4F6B4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Text"/>
                <a:cs typeface="IntelOne Text"/>
                <a:sym typeface="IntelOne Text"/>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27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Title Only_Whit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985E18D1-9EC6-BEC7-331A-44C8433AE0B9}"/>
              </a:ext>
            </a:extLst>
          </p:cNvPr>
          <p:cNvSpPr txBox="1">
            <a:spLocks noGrp="1"/>
          </p:cNvSpPr>
          <p:nvPr>
            <p:ph type="title" hasCustomPrompt="1"/>
          </p:nvPr>
        </p:nvSpPr>
        <p:spPr>
          <a:xfrm>
            <a:off x="592916" y="571500"/>
            <a:ext cx="10972801" cy="5539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r>
              <a:rPr lang="en-US"/>
              <a:t>40pt </a:t>
            </a:r>
            <a:r>
              <a:rPr lang="en-US" err="1"/>
              <a:t>IntelOne</a:t>
            </a:r>
            <a:r>
              <a:rPr lang="en-US"/>
              <a:t> Display Light Text Goes Here</a:t>
            </a:r>
          </a:p>
        </p:txBody>
      </p:sp>
    </p:spTree>
    <p:extLst>
      <p:ext uri="{BB962C8B-B14F-4D97-AF65-F5344CB8AC3E}">
        <p14:creationId xmlns:p14="http://schemas.microsoft.com/office/powerpoint/2010/main" val="359881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52C43F-748F-E8EB-A269-8F1797BF786E}"/>
              </a:ext>
            </a:extLst>
          </p:cNvPr>
          <p:cNvPicPr>
            <a:picLocks noChangeAspect="1"/>
          </p:cNvPicPr>
          <p:nvPr userDrawn="1"/>
        </p:nvPicPr>
        <p:blipFill>
          <a:blip r:embed="rId3"/>
          <a:stretch>
            <a:fillRect/>
          </a:stretch>
        </p:blipFill>
        <p:spPr>
          <a:xfrm>
            <a:off x="4805" y="1706"/>
            <a:ext cx="12190992" cy="6857433"/>
          </a:xfrm>
          <a:prstGeom prst="rect">
            <a:avLst/>
          </a:prstGeom>
        </p:spPr>
      </p:pic>
      <p:sp>
        <p:nvSpPr>
          <p:cNvPr id="28" name="Rectangle 27">
            <a:extLst>
              <a:ext uri="{FF2B5EF4-FFF2-40B4-BE49-F238E27FC236}">
                <a16:creationId xmlns:a16="http://schemas.microsoft.com/office/drawing/2014/main" id="{4B1D08DE-F485-4A10-84B1-4CEF38222343}"/>
              </a:ext>
            </a:extLst>
          </p:cNvPr>
          <p:cNvSpPr/>
          <p:nvPr userDrawn="1"/>
        </p:nvSpPr>
        <p:spPr>
          <a:xfrm>
            <a:off x="1897063" y="1330960"/>
            <a:ext cx="8577898" cy="3758564"/>
          </a:xfrm>
          <a:prstGeom prst="rect">
            <a:avLst/>
          </a:prstGeom>
          <a:noFill/>
          <a:ln w="38100">
            <a:gradFill>
              <a:gsLst>
                <a:gs pos="100000">
                  <a:srgbClr val="8A54AC"/>
                </a:gs>
                <a:gs pos="0">
                  <a:schemeClr val="accent2"/>
                </a:gs>
              </a:gsLst>
              <a:lin ang="18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ym typeface="Helvetica Neue Medium"/>
            </a:endParaRPr>
          </a:p>
        </p:txBody>
      </p:sp>
      <p:sp>
        <p:nvSpPr>
          <p:cNvPr id="34" name="Title 1">
            <a:extLst>
              <a:ext uri="{FF2B5EF4-FFF2-40B4-BE49-F238E27FC236}">
                <a16:creationId xmlns:a16="http://schemas.microsoft.com/office/drawing/2014/main" id="{3FB1197F-4B5B-4D55-A616-AA63779276F3}"/>
              </a:ext>
            </a:extLst>
          </p:cNvPr>
          <p:cNvSpPr>
            <a:spLocks noGrp="1"/>
          </p:cNvSpPr>
          <p:nvPr>
            <p:ph type="ctrTitle"/>
          </p:nvPr>
        </p:nvSpPr>
        <p:spPr>
          <a:xfrm>
            <a:off x="2124933" y="2968623"/>
            <a:ext cx="8085867" cy="1168623"/>
          </a:xfrm>
          <a:prstGeom prst="rect">
            <a:avLst/>
          </a:prstGeom>
        </p:spPr>
        <p:txBody>
          <a:bodyPr anchor="b">
            <a:noAutofit/>
          </a:bodyPr>
          <a:lstStyle>
            <a:lvl1pPr algn="l" defTabSz="914400" rtl="0" eaLnBrk="1" latinLnBrk="0" hangingPunct="1">
              <a:lnSpc>
                <a:spcPct val="80000"/>
              </a:lnSpc>
              <a:spcBef>
                <a:spcPct val="0"/>
              </a:spcBef>
              <a:buNone/>
              <a:defRPr lang="en-US" sz="4400" kern="1200" dirty="0">
                <a:gradFill>
                  <a:gsLst>
                    <a:gs pos="100000">
                      <a:schemeClr val="accent2">
                        <a:lumMod val="60000"/>
                        <a:lumOff val="40000"/>
                      </a:schemeClr>
                    </a:gs>
                    <a:gs pos="0">
                      <a:srgbClr val="5ADBFE"/>
                    </a:gs>
                    <a:gs pos="32000">
                      <a:srgbClr val="D9F7FF"/>
                    </a:gs>
                  </a:gsLst>
                  <a:lin ang="2700000" scaled="0"/>
                </a:gradFill>
                <a:latin typeface="IntelOne Display Medium" panose="020B07030202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None/>
              <a:tabLst/>
              <a:defRPr/>
            </a:pPr>
            <a:r>
              <a:rPr lang="en-US"/>
              <a:t>Click to edit Master title style</a:t>
            </a:r>
          </a:p>
        </p:txBody>
      </p:sp>
      <p:sp>
        <p:nvSpPr>
          <p:cNvPr id="35" name="Subtitle 2">
            <a:extLst>
              <a:ext uri="{FF2B5EF4-FFF2-40B4-BE49-F238E27FC236}">
                <a16:creationId xmlns:a16="http://schemas.microsoft.com/office/drawing/2014/main" id="{FCB37B43-B6D9-4689-A593-D188AA1F60DC}"/>
              </a:ext>
            </a:extLst>
          </p:cNvPr>
          <p:cNvSpPr>
            <a:spLocks noGrp="1"/>
          </p:cNvSpPr>
          <p:nvPr>
            <p:ph type="subTitle" idx="1"/>
          </p:nvPr>
        </p:nvSpPr>
        <p:spPr>
          <a:xfrm>
            <a:off x="2124933" y="4229322"/>
            <a:ext cx="8085868" cy="638590"/>
          </a:xfrm>
        </p:spPr>
        <p:txBody>
          <a:bodyPr>
            <a:noAutofit/>
          </a:bodyPr>
          <a:lstStyle>
            <a:lvl1pPr marL="0" indent="0" algn="l">
              <a:buNone/>
              <a:defRPr sz="24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Text Placeholder 13">
            <a:extLst>
              <a:ext uri="{FF2B5EF4-FFF2-40B4-BE49-F238E27FC236}">
                <a16:creationId xmlns:a16="http://schemas.microsoft.com/office/drawing/2014/main" id="{3ECBB3BC-7B03-4001-B027-3B77E6456FAE}"/>
              </a:ext>
            </a:extLst>
          </p:cNvPr>
          <p:cNvSpPr>
            <a:spLocks noGrp="1"/>
          </p:cNvSpPr>
          <p:nvPr>
            <p:ph type="body" sz="quarter" idx="10"/>
          </p:nvPr>
        </p:nvSpPr>
        <p:spPr>
          <a:xfrm>
            <a:off x="2125834" y="2281423"/>
            <a:ext cx="8085035" cy="300514"/>
          </a:xfrm>
        </p:spPr>
        <p:txBody>
          <a:bodyPr anchor="b" anchorCtr="0">
            <a:noAutofit/>
          </a:bodyPr>
          <a:lstStyle>
            <a:lvl1pPr marL="0" indent="0">
              <a:buFontTx/>
              <a:buNone/>
              <a:defRPr sz="2000">
                <a:solidFill>
                  <a:schemeClr val="accent2"/>
                </a:solidFill>
                <a:latin typeface="+mn-lt"/>
              </a:defRPr>
            </a:lvl1pPr>
          </a:lstStyle>
          <a:p>
            <a:pPr lvl="0"/>
            <a:r>
              <a:rPr lang="en-US"/>
              <a:t>Click to edit Master text styles</a:t>
            </a:r>
          </a:p>
        </p:txBody>
      </p:sp>
      <p:grpSp>
        <p:nvGrpSpPr>
          <p:cNvPr id="12" name="Group 11">
            <a:extLst>
              <a:ext uri="{FF2B5EF4-FFF2-40B4-BE49-F238E27FC236}">
                <a16:creationId xmlns:a16="http://schemas.microsoft.com/office/drawing/2014/main" id="{1110B7EA-E375-A5F5-1CD1-FEF6CBDEFE84}"/>
              </a:ext>
            </a:extLst>
          </p:cNvPr>
          <p:cNvGrpSpPr/>
          <p:nvPr userDrawn="1"/>
        </p:nvGrpSpPr>
        <p:grpSpPr>
          <a:xfrm>
            <a:off x="1156679" y="4755831"/>
            <a:ext cx="728371" cy="851537"/>
            <a:chOff x="573803" y="4951823"/>
            <a:chExt cx="897518" cy="1049287"/>
          </a:xfrm>
        </p:grpSpPr>
        <p:sp>
          <p:nvSpPr>
            <p:cNvPr id="13" name="Rectangle 12">
              <a:extLst>
                <a:ext uri="{FF2B5EF4-FFF2-40B4-BE49-F238E27FC236}">
                  <a16:creationId xmlns:a16="http://schemas.microsoft.com/office/drawing/2014/main" id="{3C3D82D0-CAE2-A6DE-0F02-8D901FF6E5E7}"/>
                </a:ext>
              </a:extLst>
            </p:cNvPr>
            <p:cNvSpPr/>
            <p:nvPr userDrawn="1"/>
          </p:nvSpPr>
          <p:spPr>
            <a:xfrm>
              <a:off x="860457" y="4951823"/>
              <a:ext cx="158111" cy="158111"/>
            </a:xfrm>
            <a:prstGeom prst="rect">
              <a:avLst/>
            </a:prstGeom>
            <a:gradFill flip="none" rotWithShape="1">
              <a:gsLst>
                <a:gs pos="100000">
                  <a:srgbClr val="3BD5FF"/>
                </a:gs>
                <a:gs pos="0">
                  <a:srgbClr val="A7ECFF"/>
                </a:gs>
              </a:gsLst>
              <a:lin ang="189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D93C7D93-3D91-582E-889A-20C5591FBE95}"/>
                </a:ext>
              </a:extLst>
            </p:cNvPr>
            <p:cNvSpPr/>
            <p:nvPr userDrawn="1"/>
          </p:nvSpPr>
          <p:spPr>
            <a:xfrm>
              <a:off x="573803" y="5104242"/>
              <a:ext cx="286654" cy="286654"/>
            </a:xfrm>
            <a:prstGeom prst="rect">
              <a:avLst/>
            </a:prstGeom>
            <a:solidFill>
              <a:srgbClr val="A7ECF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54B1D3CB-B916-7358-8311-EF011291372E}"/>
                </a:ext>
              </a:extLst>
            </p:cNvPr>
            <p:cNvSpPr/>
            <p:nvPr userDrawn="1"/>
          </p:nvSpPr>
          <p:spPr>
            <a:xfrm>
              <a:off x="861107" y="5390896"/>
              <a:ext cx="610214" cy="610214"/>
            </a:xfrm>
            <a:prstGeom prst="rect">
              <a:avLst/>
            </a:prstGeom>
            <a:gradFill flip="none" rotWithShape="1">
              <a:gsLst>
                <a:gs pos="61000">
                  <a:srgbClr val="3BD5FF"/>
                </a:gs>
                <a:gs pos="0">
                  <a:srgbClr val="A7ECFF"/>
                </a:gs>
              </a:gsLst>
              <a:lin ang="189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FECD35DD-E3F4-A851-086D-448D1C4CFD06}"/>
              </a:ext>
            </a:extLst>
          </p:cNvPr>
          <p:cNvGrpSpPr/>
          <p:nvPr userDrawn="1"/>
        </p:nvGrpSpPr>
        <p:grpSpPr>
          <a:xfrm>
            <a:off x="1906879" y="5636875"/>
            <a:ext cx="1059754" cy="396801"/>
            <a:chOff x="1314450" y="6391094"/>
            <a:chExt cx="1123377" cy="420623"/>
          </a:xfrm>
        </p:grpSpPr>
        <p:sp>
          <p:nvSpPr>
            <p:cNvPr id="17" name="Freeform: Shape 16">
              <a:extLst>
                <a:ext uri="{FF2B5EF4-FFF2-40B4-BE49-F238E27FC236}">
                  <a16:creationId xmlns:a16="http://schemas.microsoft.com/office/drawing/2014/main" id="{2FA10949-8B9E-BCDE-47BC-6C4A02D1836A}"/>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18" name="Freeform: Shape 17">
              <a:extLst>
                <a:ext uri="{FF2B5EF4-FFF2-40B4-BE49-F238E27FC236}">
                  <a16:creationId xmlns:a16="http://schemas.microsoft.com/office/drawing/2014/main" id="{DAFC5A58-1540-DEEC-F988-A4A164A894CA}"/>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19" name="Freeform: Shape 18">
              <a:extLst>
                <a:ext uri="{FF2B5EF4-FFF2-40B4-BE49-F238E27FC236}">
                  <a16:creationId xmlns:a16="http://schemas.microsoft.com/office/drawing/2014/main" id="{21258A72-88E9-8F42-ADA2-2F1275E1CB3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20" name="Freeform: Shape 19">
              <a:extLst>
                <a:ext uri="{FF2B5EF4-FFF2-40B4-BE49-F238E27FC236}">
                  <a16:creationId xmlns:a16="http://schemas.microsoft.com/office/drawing/2014/main" id="{8657F76A-E471-6D08-AB81-434A71F099B8}"/>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grpSp>
    </p:spTree>
    <p:extLst>
      <p:ext uri="{BB962C8B-B14F-4D97-AF65-F5344CB8AC3E}">
        <p14:creationId xmlns:p14="http://schemas.microsoft.com/office/powerpoint/2010/main" val="188763671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preserve="1" userDrawn="1">
  <p:cSld name="2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D07010-8871-EA0F-13AF-B442703E0F53}"/>
              </a:ext>
            </a:extLst>
          </p:cNvPr>
          <p:cNvPicPr>
            <a:picLocks noChangeAspect="1"/>
          </p:cNvPicPr>
          <p:nvPr userDrawn="1"/>
        </p:nvPicPr>
        <p:blipFill>
          <a:blip r:embed="rId3"/>
          <a:stretch>
            <a:fillRect/>
          </a:stretch>
        </p:blipFill>
        <p:spPr>
          <a:xfrm>
            <a:off x="4805" y="1706"/>
            <a:ext cx="12190992" cy="6857433"/>
          </a:xfrm>
          <a:prstGeom prst="rect">
            <a:avLst/>
          </a:prstGeom>
        </p:spPr>
      </p:pic>
      <p:sp>
        <p:nvSpPr>
          <p:cNvPr id="4" name="Rectangle 3">
            <a:extLst>
              <a:ext uri="{FF2B5EF4-FFF2-40B4-BE49-F238E27FC236}">
                <a16:creationId xmlns:a16="http://schemas.microsoft.com/office/drawing/2014/main" id="{D23760D5-B68B-397D-8D1D-5160A57CF81F}"/>
              </a:ext>
            </a:extLst>
          </p:cNvPr>
          <p:cNvSpPr/>
          <p:nvPr userDrawn="1"/>
        </p:nvSpPr>
        <p:spPr>
          <a:xfrm>
            <a:off x="1897063" y="1330960"/>
            <a:ext cx="6379877" cy="3758564"/>
          </a:xfrm>
          <a:prstGeom prst="rect">
            <a:avLst/>
          </a:prstGeom>
          <a:noFill/>
          <a:ln w="38100">
            <a:gradFill>
              <a:gsLst>
                <a:gs pos="100000">
                  <a:srgbClr val="8A54AC"/>
                </a:gs>
                <a:gs pos="0">
                  <a:schemeClr val="accent2"/>
                </a:gs>
              </a:gsLst>
              <a:lin ang="18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ym typeface="Helvetica Neue Medium"/>
            </a:endParaRPr>
          </a:p>
        </p:txBody>
      </p:sp>
      <p:sp>
        <p:nvSpPr>
          <p:cNvPr id="5" name="Title 1">
            <a:extLst>
              <a:ext uri="{FF2B5EF4-FFF2-40B4-BE49-F238E27FC236}">
                <a16:creationId xmlns:a16="http://schemas.microsoft.com/office/drawing/2014/main" id="{07270E5F-DFBD-F6F0-7A30-E72AAD025F69}"/>
              </a:ext>
            </a:extLst>
          </p:cNvPr>
          <p:cNvSpPr>
            <a:spLocks noGrp="1"/>
          </p:cNvSpPr>
          <p:nvPr>
            <p:ph type="ctrTitle"/>
          </p:nvPr>
        </p:nvSpPr>
        <p:spPr>
          <a:xfrm>
            <a:off x="2124933" y="1913868"/>
            <a:ext cx="5723667" cy="2223379"/>
          </a:xfrm>
          <a:prstGeom prst="rect">
            <a:avLst/>
          </a:prstGeom>
        </p:spPr>
        <p:txBody>
          <a:bodyPr anchor="b">
            <a:noAutofit/>
          </a:bodyPr>
          <a:lstStyle>
            <a:lvl1pPr algn="l" defTabSz="914400" rtl="0" eaLnBrk="1" latinLnBrk="0" hangingPunct="1">
              <a:lnSpc>
                <a:spcPct val="80000"/>
              </a:lnSpc>
              <a:spcBef>
                <a:spcPct val="0"/>
              </a:spcBef>
              <a:buNone/>
              <a:defRPr lang="en-US" sz="4400" kern="1200" dirty="0">
                <a:gradFill>
                  <a:gsLst>
                    <a:gs pos="100000">
                      <a:schemeClr val="accent2">
                        <a:lumMod val="60000"/>
                        <a:lumOff val="40000"/>
                      </a:schemeClr>
                    </a:gs>
                    <a:gs pos="0">
                      <a:srgbClr val="5ADBFE"/>
                    </a:gs>
                    <a:gs pos="32000">
                      <a:srgbClr val="D9F7FF"/>
                    </a:gs>
                  </a:gsLst>
                  <a:lin ang="2700000" scaled="0"/>
                </a:gradFill>
                <a:latin typeface="IntelOne Display Medium" panose="020B07030202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None/>
              <a:tabLst/>
              <a:defRPr/>
            </a:pPr>
            <a:r>
              <a:rPr lang="en-US"/>
              <a:t>Click to edit Master title style</a:t>
            </a:r>
          </a:p>
        </p:txBody>
      </p:sp>
      <p:sp>
        <p:nvSpPr>
          <p:cNvPr id="6" name="Subtitle 2">
            <a:extLst>
              <a:ext uri="{FF2B5EF4-FFF2-40B4-BE49-F238E27FC236}">
                <a16:creationId xmlns:a16="http://schemas.microsoft.com/office/drawing/2014/main" id="{E2DBA4A7-D574-18C2-1D04-FD02546A3306}"/>
              </a:ext>
            </a:extLst>
          </p:cNvPr>
          <p:cNvSpPr>
            <a:spLocks noGrp="1"/>
          </p:cNvSpPr>
          <p:nvPr>
            <p:ph type="subTitle" idx="1"/>
          </p:nvPr>
        </p:nvSpPr>
        <p:spPr>
          <a:xfrm>
            <a:off x="2124933" y="4229322"/>
            <a:ext cx="5723667" cy="638590"/>
          </a:xfrm>
        </p:spPr>
        <p:txBody>
          <a:bodyPr>
            <a:noAutofit/>
          </a:bodyPr>
          <a:lstStyle>
            <a:lvl1pPr marL="0" indent="0" algn="l">
              <a:buNone/>
              <a:defRPr sz="24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3">
            <a:extLst>
              <a:ext uri="{FF2B5EF4-FFF2-40B4-BE49-F238E27FC236}">
                <a16:creationId xmlns:a16="http://schemas.microsoft.com/office/drawing/2014/main" id="{52B5C5FC-6957-3E0F-C096-0BF3A760AA07}"/>
              </a:ext>
            </a:extLst>
          </p:cNvPr>
          <p:cNvSpPr>
            <a:spLocks noGrp="1"/>
          </p:cNvSpPr>
          <p:nvPr>
            <p:ph type="body" sz="quarter" idx="10"/>
          </p:nvPr>
        </p:nvSpPr>
        <p:spPr>
          <a:xfrm>
            <a:off x="2125834" y="1472157"/>
            <a:ext cx="5723077" cy="300514"/>
          </a:xfrm>
        </p:spPr>
        <p:txBody>
          <a:bodyPr anchor="b" anchorCtr="0">
            <a:noAutofit/>
          </a:bodyPr>
          <a:lstStyle>
            <a:lvl1pPr marL="0" indent="0">
              <a:buFontTx/>
              <a:buNone/>
              <a:defRPr sz="2000">
                <a:solidFill>
                  <a:schemeClr val="accent2">
                    <a:lumMod val="60000"/>
                    <a:lumOff val="40000"/>
                  </a:schemeClr>
                </a:solidFill>
                <a:latin typeface="+mn-lt"/>
              </a:defRPr>
            </a:lvl1pPr>
          </a:lstStyle>
          <a:p>
            <a:pPr lvl="0"/>
            <a:r>
              <a:rPr lang="en-US"/>
              <a:t>Click to edit Master text styles</a:t>
            </a:r>
          </a:p>
        </p:txBody>
      </p:sp>
      <p:grpSp>
        <p:nvGrpSpPr>
          <p:cNvPr id="25" name="Group 24">
            <a:extLst>
              <a:ext uri="{FF2B5EF4-FFF2-40B4-BE49-F238E27FC236}">
                <a16:creationId xmlns:a16="http://schemas.microsoft.com/office/drawing/2014/main" id="{3327DEEB-EE68-DA5D-3ACC-DAD1111163BB}"/>
              </a:ext>
            </a:extLst>
          </p:cNvPr>
          <p:cNvGrpSpPr/>
          <p:nvPr userDrawn="1"/>
        </p:nvGrpSpPr>
        <p:grpSpPr>
          <a:xfrm>
            <a:off x="1156679" y="4755831"/>
            <a:ext cx="728371" cy="851537"/>
            <a:chOff x="573803" y="4951823"/>
            <a:chExt cx="897518" cy="1049287"/>
          </a:xfrm>
        </p:grpSpPr>
        <p:sp>
          <p:nvSpPr>
            <p:cNvPr id="26" name="Rectangle 25">
              <a:extLst>
                <a:ext uri="{FF2B5EF4-FFF2-40B4-BE49-F238E27FC236}">
                  <a16:creationId xmlns:a16="http://schemas.microsoft.com/office/drawing/2014/main" id="{620D7945-3FD4-44BF-B1FC-955492CA2F57}"/>
                </a:ext>
              </a:extLst>
            </p:cNvPr>
            <p:cNvSpPr/>
            <p:nvPr userDrawn="1"/>
          </p:nvSpPr>
          <p:spPr>
            <a:xfrm>
              <a:off x="860457" y="4951823"/>
              <a:ext cx="158111" cy="158111"/>
            </a:xfrm>
            <a:prstGeom prst="rect">
              <a:avLst/>
            </a:prstGeom>
            <a:gradFill flip="none" rotWithShape="1">
              <a:gsLst>
                <a:gs pos="100000">
                  <a:srgbClr val="3BD5FF"/>
                </a:gs>
                <a:gs pos="0">
                  <a:srgbClr val="A7ECFF"/>
                </a:gs>
              </a:gsLst>
              <a:lin ang="189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A1BCF13F-66E2-0B65-8D5F-613F033A2664}"/>
                </a:ext>
              </a:extLst>
            </p:cNvPr>
            <p:cNvSpPr/>
            <p:nvPr userDrawn="1"/>
          </p:nvSpPr>
          <p:spPr>
            <a:xfrm>
              <a:off x="573803" y="5104242"/>
              <a:ext cx="286654" cy="286654"/>
            </a:xfrm>
            <a:prstGeom prst="rect">
              <a:avLst/>
            </a:prstGeom>
            <a:solidFill>
              <a:srgbClr val="A7ECF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3C73152F-383A-D0DD-6956-0242062FC316}"/>
                </a:ext>
              </a:extLst>
            </p:cNvPr>
            <p:cNvSpPr/>
            <p:nvPr userDrawn="1"/>
          </p:nvSpPr>
          <p:spPr>
            <a:xfrm>
              <a:off x="861107" y="5390896"/>
              <a:ext cx="610214" cy="610214"/>
            </a:xfrm>
            <a:prstGeom prst="rect">
              <a:avLst/>
            </a:prstGeom>
            <a:gradFill flip="none" rotWithShape="1">
              <a:gsLst>
                <a:gs pos="61000">
                  <a:srgbClr val="3BD5FF"/>
                </a:gs>
                <a:gs pos="0">
                  <a:srgbClr val="A7ECFF"/>
                </a:gs>
              </a:gsLst>
              <a:lin ang="189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AFEA054E-5532-FD43-DA14-1A1C8C042DE1}"/>
              </a:ext>
            </a:extLst>
          </p:cNvPr>
          <p:cNvGrpSpPr/>
          <p:nvPr userDrawn="1"/>
        </p:nvGrpSpPr>
        <p:grpSpPr>
          <a:xfrm>
            <a:off x="1906879" y="5636875"/>
            <a:ext cx="1059754" cy="396801"/>
            <a:chOff x="1314450" y="6391094"/>
            <a:chExt cx="1123377" cy="420623"/>
          </a:xfrm>
        </p:grpSpPr>
        <p:sp>
          <p:nvSpPr>
            <p:cNvPr id="32" name="Freeform: Shape 31">
              <a:extLst>
                <a:ext uri="{FF2B5EF4-FFF2-40B4-BE49-F238E27FC236}">
                  <a16:creationId xmlns:a16="http://schemas.microsoft.com/office/drawing/2014/main" id="{2965D226-F19E-06F5-9E44-56A47F8E425A}"/>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33" name="Freeform: Shape 32">
              <a:extLst>
                <a:ext uri="{FF2B5EF4-FFF2-40B4-BE49-F238E27FC236}">
                  <a16:creationId xmlns:a16="http://schemas.microsoft.com/office/drawing/2014/main" id="{596B71EB-D106-5C82-C1EA-FC6CBA6BD58D}"/>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43" name="Freeform: Shape 42">
              <a:extLst>
                <a:ext uri="{FF2B5EF4-FFF2-40B4-BE49-F238E27FC236}">
                  <a16:creationId xmlns:a16="http://schemas.microsoft.com/office/drawing/2014/main" id="{8BCF6F30-8504-6C5A-BB80-91D0A0939706}"/>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48" name="Freeform: Shape 47">
              <a:extLst>
                <a:ext uri="{FF2B5EF4-FFF2-40B4-BE49-F238E27FC236}">
                  <a16:creationId xmlns:a16="http://schemas.microsoft.com/office/drawing/2014/main" id="{6E954AA8-685A-7E2E-2522-F8A61FEF19B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grpSp>
    </p:spTree>
    <p:extLst>
      <p:ext uri="{BB962C8B-B14F-4D97-AF65-F5344CB8AC3E}">
        <p14:creationId xmlns:p14="http://schemas.microsoft.com/office/powerpoint/2010/main" val="3835945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preserve="1" userDrawn="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760D5-B68B-397D-8D1D-5160A57CF81F}"/>
              </a:ext>
            </a:extLst>
          </p:cNvPr>
          <p:cNvSpPr/>
          <p:nvPr userDrawn="1"/>
        </p:nvSpPr>
        <p:spPr>
          <a:xfrm>
            <a:off x="1897063" y="672267"/>
            <a:ext cx="4416552" cy="4417257"/>
          </a:xfrm>
          <a:prstGeom prst="rect">
            <a:avLst/>
          </a:prstGeom>
          <a:noFill/>
          <a:ln w="38100">
            <a:gradFill>
              <a:gsLst>
                <a:gs pos="100000">
                  <a:srgbClr val="8A54AC"/>
                </a:gs>
                <a:gs pos="0">
                  <a:schemeClr val="accent2"/>
                </a:gs>
              </a:gsLst>
              <a:lin ang="18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ym typeface="Helvetica Neue Medium"/>
            </a:endParaRPr>
          </a:p>
        </p:txBody>
      </p:sp>
      <p:sp>
        <p:nvSpPr>
          <p:cNvPr id="5" name="Title 1">
            <a:extLst>
              <a:ext uri="{FF2B5EF4-FFF2-40B4-BE49-F238E27FC236}">
                <a16:creationId xmlns:a16="http://schemas.microsoft.com/office/drawing/2014/main" id="{07270E5F-DFBD-F6F0-7A30-E72AAD025F69}"/>
              </a:ext>
            </a:extLst>
          </p:cNvPr>
          <p:cNvSpPr>
            <a:spLocks noGrp="1"/>
          </p:cNvSpPr>
          <p:nvPr>
            <p:ph type="ctrTitle"/>
          </p:nvPr>
        </p:nvSpPr>
        <p:spPr>
          <a:xfrm>
            <a:off x="2124933" y="1574800"/>
            <a:ext cx="3971067" cy="2562447"/>
          </a:xfrm>
          <a:prstGeom prst="rect">
            <a:avLst/>
          </a:prstGeom>
        </p:spPr>
        <p:txBody>
          <a:bodyPr anchor="b">
            <a:noAutofit/>
          </a:bodyPr>
          <a:lstStyle>
            <a:lvl1pPr algn="l" defTabSz="914400" rtl="0" eaLnBrk="1" latinLnBrk="0" hangingPunct="1">
              <a:lnSpc>
                <a:spcPct val="80000"/>
              </a:lnSpc>
              <a:spcBef>
                <a:spcPct val="0"/>
              </a:spcBef>
              <a:buNone/>
              <a:defRPr lang="en-US" sz="4400" kern="1200" dirty="0">
                <a:gradFill>
                  <a:gsLst>
                    <a:gs pos="100000">
                      <a:schemeClr val="accent2">
                        <a:lumMod val="60000"/>
                        <a:lumOff val="40000"/>
                      </a:schemeClr>
                    </a:gs>
                    <a:gs pos="0">
                      <a:srgbClr val="5ADBFE"/>
                    </a:gs>
                    <a:gs pos="32000">
                      <a:srgbClr val="D9F7FF"/>
                    </a:gs>
                  </a:gsLst>
                  <a:lin ang="2700000" scaled="0"/>
                </a:gradFill>
                <a:latin typeface="IntelOne Display Medium" panose="020B07030202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None/>
              <a:tabLst/>
              <a:defRPr/>
            </a:pPr>
            <a:r>
              <a:rPr lang="en-US"/>
              <a:t>Click to edit Master title style</a:t>
            </a:r>
          </a:p>
        </p:txBody>
      </p:sp>
      <p:sp>
        <p:nvSpPr>
          <p:cNvPr id="6" name="Subtitle 2">
            <a:extLst>
              <a:ext uri="{FF2B5EF4-FFF2-40B4-BE49-F238E27FC236}">
                <a16:creationId xmlns:a16="http://schemas.microsoft.com/office/drawing/2014/main" id="{E2DBA4A7-D574-18C2-1D04-FD02546A3306}"/>
              </a:ext>
            </a:extLst>
          </p:cNvPr>
          <p:cNvSpPr>
            <a:spLocks noGrp="1"/>
          </p:cNvSpPr>
          <p:nvPr>
            <p:ph type="subTitle" idx="1"/>
          </p:nvPr>
        </p:nvSpPr>
        <p:spPr>
          <a:xfrm>
            <a:off x="2124933" y="4229322"/>
            <a:ext cx="3971067" cy="638590"/>
          </a:xfrm>
        </p:spPr>
        <p:txBody>
          <a:bodyPr>
            <a:noAutofit/>
          </a:bodyPr>
          <a:lstStyle>
            <a:lvl1pPr marL="0" indent="0" algn="l">
              <a:buNone/>
              <a:defRPr sz="24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5" name="Group 24">
            <a:extLst>
              <a:ext uri="{FF2B5EF4-FFF2-40B4-BE49-F238E27FC236}">
                <a16:creationId xmlns:a16="http://schemas.microsoft.com/office/drawing/2014/main" id="{3327DEEB-EE68-DA5D-3ACC-DAD1111163BB}"/>
              </a:ext>
            </a:extLst>
          </p:cNvPr>
          <p:cNvGrpSpPr/>
          <p:nvPr userDrawn="1"/>
        </p:nvGrpSpPr>
        <p:grpSpPr>
          <a:xfrm>
            <a:off x="1156679" y="4755831"/>
            <a:ext cx="728371" cy="851537"/>
            <a:chOff x="573803" y="4951823"/>
            <a:chExt cx="897518" cy="1049287"/>
          </a:xfrm>
        </p:grpSpPr>
        <p:sp>
          <p:nvSpPr>
            <p:cNvPr id="26" name="Rectangle 25">
              <a:extLst>
                <a:ext uri="{FF2B5EF4-FFF2-40B4-BE49-F238E27FC236}">
                  <a16:creationId xmlns:a16="http://schemas.microsoft.com/office/drawing/2014/main" id="{620D7945-3FD4-44BF-B1FC-955492CA2F57}"/>
                </a:ext>
              </a:extLst>
            </p:cNvPr>
            <p:cNvSpPr/>
            <p:nvPr userDrawn="1"/>
          </p:nvSpPr>
          <p:spPr>
            <a:xfrm>
              <a:off x="860457" y="4951823"/>
              <a:ext cx="158111" cy="158111"/>
            </a:xfrm>
            <a:prstGeom prst="rect">
              <a:avLst/>
            </a:prstGeom>
            <a:gradFill flip="none" rotWithShape="1">
              <a:gsLst>
                <a:gs pos="100000">
                  <a:srgbClr val="3BD5FF"/>
                </a:gs>
                <a:gs pos="0">
                  <a:srgbClr val="A7ECFF"/>
                </a:gs>
              </a:gsLst>
              <a:lin ang="189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A1BCF13F-66E2-0B65-8D5F-613F033A2664}"/>
                </a:ext>
              </a:extLst>
            </p:cNvPr>
            <p:cNvSpPr/>
            <p:nvPr userDrawn="1"/>
          </p:nvSpPr>
          <p:spPr>
            <a:xfrm>
              <a:off x="573803" y="5104242"/>
              <a:ext cx="286654" cy="286654"/>
            </a:xfrm>
            <a:prstGeom prst="rect">
              <a:avLst/>
            </a:prstGeom>
            <a:solidFill>
              <a:srgbClr val="A7ECF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3C73152F-383A-D0DD-6956-0242062FC316}"/>
                </a:ext>
              </a:extLst>
            </p:cNvPr>
            <p:cNvSpPr/>
            <p:nvPr userDrawn="1"/>
          </p:nvSpPr>
          <p:spPr>
            <a:xfrm>
              <a:off x="861107" y="5390896"/>
              <a:ext cx="610214" cy="610214"/>
            </a:xfrm>
            <a:prstGeom prst="rect">
              <a:avLst/>
            </a:prstGeom>
            <a:gradFill flip="none" rotWithShape="1">
              <a:gsLst>
                <a:gs pos="61000">
                  <a:srgbClr val="3BD5FF"/>
                </a:gs>
                <a:gs pos="0">
                  <a:srgbClr val="A7ECFF"/>
                </a:gs>
              </a:gsLst>
              <a:lin ang="18900000" scaled="1"/>
              <a:tileRect/>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AFEA054E-5532-FD43-DA14-1A1C8C042DE1}"/>
              </a:ext>
            </a:extLst>
          </p:cNvPr>
          <p:cNvGrpSpPr/>
          <p:nvPr userDrawn="1"/>
        </p:nvGrpSpPr>
        <p:grpSpPr>
          <a:xfrm>
            <a:off x="1906879" y="5636875"/>
            <a:ext cx="1059754" cy="396801"/>
            <a:chOff x="1314450" y="6391094"/>
            <a:chExt cx="1123377" cy="420623"/>
          </a:xfrm>
        </p:grpSpPr>
        <p:sp>
          <p:nvSpPr>
            <p:cNvPr id="32" name="Freeform: Shape 31">
              <a:extLst>
                <a:ext uri="{FF2B5EF4-FFF2-40B4-BE49-F238E27FC236}">
                  <a16:creationId xmlns:a16="http://schemas.microsoft.com/office/drawing/2014/main" id="{2965D226-F19E-06F5-9E44-56A47F8E425A}"/>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33" name="Freeform: Shape 32">
              <a:extLst>
                <a:ext uri="{FF2B5EF4-FFF2-40B4-BE49-F238E27FC236}">
                  <a16:creationId xmlns:a16="http://schemas.microsoft.com/office/drawing/2014/main" id="{596B71EB-D106-5C82-C1EA-FC6CBA6BD58D}"/>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43" name="Freeform: Shape 42">
              <a:extLst>
                <a:ext uri="{FF2B5EF4-FFF2-40B4-BE49-F238E27FC236}">
                  <a16:creationId xmlns:a16="http://schemas.microsoft.com/office/drawing/2014/main" id="{8BCF6F30-8504-6C5A-BB80-91D0A0939706}"/>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sp>
          <p:nvSpPr>
            <p:cNvPr id="48" name="Freeform: Shape 47">
              <a:extLst>
                <a:ext uri="{FF2B5EF4-FFF2-40B4-BE49-F238E27FC236}">
                  <a16:creationId xmlns:a16="http://schemas.microsoft.com/office/drawing/2014/main" id="{6E954AA8-685A-7E2E-2522-F8A61FEF19B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solidFill>
                  <a:srgbClr val="525252"/>
                </a:solidFill>
                <a:latin typeface="IntelOne Text Light"/>
                <a:ea typeface="Intel Clear" panose="020B0604020203020204" pitchFamily="34" charset="0"/>
                <a:cs typeface="Times New Roman" panose="02020603050405020304" pitchFamily="18" charset="0"/>
              </a:endParaRPr>
            </a:p>
          </p:txBody>
        </p:sp>
      </p:grpSp>
    </p:spTree>
    <p:extLst>
      <p:ext uri="{BB962C8B-B14F-4D97-AF65-F5344CB8AC3E}">
        <p14:creationId xmlns:p14="http://schemas.microsoft.com/office/powerpoint/2010/main" val="293798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preserve="1" userDrawn="1">
  <p:cSld name="4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B3BFB8A-E401-364E-2488-A450065D65CC}"/>
              </a:ext>
            </a:extLst>
          </p:cNvPr>
          <p:cNvGrpSpPr/>
          <p:nvPr userDrawn="1"/>
        </p:nvGrpSpPr>
        <p:grpSpPr>
          <a:xfrm>
            <a:off x="7048499" y="0"/>
            <a:ext cx="5143501" cy="6858000"/>
            <a:chOff x="7048499" y="0"/>
            <a:chExt cx="5143501" cy="6858000"/>
          </a:xfrm>
        </p:grpSpPr>
        <p:grpSp>
          <p:nvGrpSpPr>
            <p:cNvPr id="30" name="Group 29">
              <a:extLst>
                <a:ext uri="{FF2B5EF4-FFF2-40B4-BE49-F238E27FC236}">
                  <a16:creationId xmlns:a16="http://schemas.microsoft.com/office/drawing/2014/main" id="{618A4C89-1B37-C79E-F0AA-19C4B5154D87}"/>
                </a:ext>
              </a:extLst>
            </p:cNvPr>
            <p:cNvGrpSpPr/>
            <p:nvPr userDrawn="1"/>
          </p:nvGrpSpPr>
          <p:grpSpPr>
            <a:xfrm>
              <a:off x="7048500" y="0"/>
              <a:ext cx="5143500" cy="6858000"/>
              <a:chOff x="-6498" y="693010"/>
              <a:chExt cx="9150498" cy="12200665"/>
            </a:xfrm>
          </p:grpSpPr>
          <p:pic>
            <p:nvPicPr>
              <p:cNvPr id="2" name="Picture Placeholder 21" descr="A picture containing indoor, person&#10;&#10;Description automatically generated">
                <a:extLst>
                  <a:ext uri="{FF2B5EF4-FFF2-40B4-BE49-F238E27FC236}">
                    <a16:creationId xmlns:a16="http://schemas.microsoft.com/office/drawing/2014/main" id="{4590F45D-8DE3-7404-D116-EC84255292C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0" y="9732342"/>
                <a:ext cx="5582408" cy="3161333"/>
              </a:xfrm>
              <a:prstGeom prst="rect">
                <a:avLst/>
              </a:prstGeom>
            </p:spPr>
          </p:pic>
          <p:pic>
            <p:nvPicPr>
              <p:cNvPr id="4" name="Picture Placeholder 3100" descr="A picture containing water sport, swimming, sport, ocean floor&#10;&#10;Description automatically generated">
                <a:extLst>
                  <a:ext uri="{FF2B5EF4-FFF2-40B4-BE49-F238E27FC236}">
                    <a16:creationId xmlns:a16="http://schemas.microsoft.com/office/drawing/2014/main" id="{B45311FE-D0D9-993E-E1BD-B64204E7673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96420" y="7458811"/>
                <a:ext cx="7098978" cy="3019631"/>
              </a:xfrm>
              <a:prstGeom prst="rect">
                <a:avLst/>
              </a:prstGeom>
            </p:spPr>
          </p:pic>
          <p:pic>
            <p:nvPicPr>
              <p:cNvPr id="5" name="Picture Placeholder 27" descr="A picture containing graphical user interface&#10;&#10;Description automatically generated">
                <a:extLst>
                  <a:ext uri="{FF2B5EF4-FFF2-40B4-BE49-F238E27FC236}">
                    <a16:creationId xmlns:a16="http://schemas.microsoft.com/office/drawing/2014/main" id="{DAF95515-B220-5B0D-5012-1BF571AB657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651066" y="6788185"/>
                <a:ext cx="2492934" cy="3690257"/>
              </a:xfrm>
              <a:prstGeom prst="rect">
                <a:avLst/>
              </a:prstGeom>
            </p:spPr>
          </p:pic>
          <p:pic>
            <p:nvPicPr>
              <p:cNvPr id="6" name="Picture Placeholder 17" descr="Graphical user interface, engineering drawing&#10;&#10;Description automatically generated">
                <a:extLst>
                  <a:ext uri="{FF2B5EF4-FFF2-40B4-BE49-F238E27FC236}">
                    <a16:creationId xmlns:a16="http://schemas.microsoft.com/office/drawing/2014/main" id="{550C83CB-6047-D8C9-143E-2315F22FFD6D}"/>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4084636" y="10478442"/>
                <a:ext cx="5059362" cy="2415233"/>
              </a:xfrm>
              <a:prstGeom prst="rect">
                <a:avLst/>
              </a:prstGeom>
            </p:spPr>
          </p:pic>
          <p:pic>
            <p:nvPicPr>
              <p:cNvPr id="15" name="Picture Placeholder 48" descr="Diagram, engineering drawing&#10;&#10;Description automatically generated">
                <a:extLst>
                  <a:ext uri="{FF2B5EF4-FFF2-40B4-BE49-F238E27FC236}">
                    <a16:creationId xmlns:a16="http://schemas.microsoft.com/office/drawing/2014/main" id="{87CAC52A-AC0B-DEB2-DF91-37AEEF675230}"/>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36009" t="13321" r="15991" b="15508"/>
              <a:stretch/>
            </p:blipFill>
            <p:spPr>
              <a:xfrm>
                <a:off x="-6498" y="693010"/>
                <a:ext cx="4651828" cy="3878723"/>
              </a:xfrm>
              <a:prstGeom prst="rect">
                <a:avLst/>
              </a:prstGeom>
            </p:spPr>
          </p:pic>
          <p:pic>
            <p:nvPicPr>
              <p:cNvPr id="25" name="Picture Placeholder 3094" descr="A close up of a cell phone&#10;&#10;Description automatically generated with low confidence">
                <a:extLst>
                  <a:ext uri="{FF2B5EF4-FFF2-40B4-BE49-F238E27FC236}">
                    <a16:creationId xmlns:a16="http://schemas.microsoft.com/office/drawing/2014/main" id="{F70B624B-41B6-91F1-CA09-4B9DBD1E6E3C}"/>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4645330" y="693010"/>
                <a:ext cx="4498668" cy="3878723"/>
              </a:xfrm>
              <a:prstGeom prst="rect">
                <a:avLst/>
              </a:prstGeom>
            </p:spPr>
          </p:pic>
          <p:pic>
            <p:nvPicPr>
              <p:cNvPr id="26" name="Picture Placeholder 36" descr="A picture containing text, indoor, computer, monitor&#10;&#10;Description automatically generated">
                <a:extLst>
                  <a:ext uri="{FF2B5EF4-FFF2-40B4-BE49-F238E27FC236}">
                    <a16:creationId xmlns:a16="http://schemas.microsoft.com/office/drawing/2014/main" id="{2C04F83A-0CF1-D2FD-A23B-91524B32952D}"/>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2" y="7458811"/>
                <a:ext cx="4627321" cy="3019632"/>
              </a:xfrm>
              <a:prstGeom prst="rect">
                <a:avLst/>
              </a:prstGeom>
            </p:spPr>
          </p:pic>
          <p:pic>
            <p:nvPicPr>
              <p:cNvPr id="27" name="Picture 26">
                <a:extLst>
                  <a:ext uri="{FF2B5EF4-FFF2-40B4-BE49-F238E27FC236}">
                    <a16:creationId xmlns:a16="http://schemas.microsoft.com/office/drawing/2014/main" id="{C7BF3092-1576-0F1A-A859-63B282452F2D}"/>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4627322" y="4571733"/>
                <a:ext cx="4516678" cy="2887080"/>
              </a:xfrm>
              <a:prstGeom prst="rect">
                <a:avLst/>
              </a:prstGeom>
            </p:spPr>
          </p:pic>
        </p:grpSp>
        <p:pic>
          <p:nvPicPr>
            <p:cNvPr id="18" name="Picture 17" descr="A person with her arms crossed&#10;&#10;Description automatically generated with low confidence">
              <a:extLst>
                <a:ext uri="{FF2B5EF4-FFF2-40B4-BE49-F238E27FC236}">
                  <a16:creationId xmlns:a16="http://schemas.microsoft.com/office/drawing/2014/main" id="{C0A61716-5498-1DF5-E202-384A46898674}"/>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7048499" y="2180232"/>
              <a:ext cx="2614795" cy="1628465"/>
            </a:xfrm>
            <a:prstGeom prst="rect">
              <a:avLst/>
            </a:prstGeom>
          </p:spPr>
        </p:pic>
      </p:grpSp>
      <p:sp>
        <p:nvSpPr>
          <p:cNvPr id="28" name="Rectangle 27">
            <a:extLst>
              <a:ext uri="{FF2B5EF4-FFF2-40B4-BE49-F238E27FC236}">
                <a16:creationId xmlns:a16="http://schemas.microsoft.com/office/drawing/2014/main" id="{4B1D08DE-F485-4A10-84B1-4CEF38222343}"/>
              </a:ext>
            </a:extLst>
          </p:cNvPr>
          <p:cNvSpPr/>
          <p:nvPr userDrawn="1"/>
        </p:nvSpPr>
        <p:spPr>
          <a:xfrm>
            <a:off x="1490663" y="1768474"/>
            <a:ext cx="6075524" cy="2965450"/>
          </a:xfrm>
          <a:prstGeom prst="rect">
            <a:avLst/>
          </a:prstGeom>
          <a:noFill/>
          <a:ln w="12700">
            <a:gradFill>
              <a:gsLst>
                <a:gs pos="0">
                  <a:schemeClr val="tx2">
                    <a:lumMod val="60000"/>
                    <a:lumOff val="40000"/>
                  </a:schemeClr>
                </a:gs>
                <a:gs pos="100000">
                  <a:srgbClr val="B35CEE"/>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ym typeface="Helvetica Neue Medium"/>
            </a:endParaRPr>
          </a:p>
        </p:txBody>
      </p:sp>
      <p:sp>
        <p:nvSpPr>
          <p:cNvPr id="34" name="Title 1">
            <a:extLst>
              <a:ext uri="{FF2B5EF4-FFF2-40B4-BE49-F238E27FC236}">
                <a16:creationId xmlns:a16="http://schemas.microsoft.com/office/drawing/2014/main" id="{3FB1197F-4B5B-4D55-A616-AA63779276F3}"/>
              </a:ext>
            </a:extLst>
          </p:cNvPr>
          <p:cNvSpPr>
            <a:spLocks noGrp="1"/>
          </p:cNvSpPr>
          <p:nvPr>
            <p:ph type="ctrTitle" hasCustomPrompt="1"/>
          </p:nvPr>
        </p:nvSpPr>
        <p:spPr>
          <a:xfrm>
            <a:off x="1718533" y="2613023"/>
            <a:ext cx="5654724" cy="1168623"/>
          </a:xfrm>
          <a:prstGeom prst="rect">
            <a:avLst/>
          </a:prstGeom>
        </p:spPr>
        <p:txBody>
          <a:bodyPr anchor="b">
            <a:noAutofit/>
          </a:bodyPr>
          <a:lstStyle>
            <a:lvl1pPr algn="l" defTabSz="914400" rtl="0" eaLnBrk="1" latinLnBrk="0" hangingPunct="1">
              <a:lnSpc>
                <a:spcPct val="90000"/>
              </a:lnSpc>
              <a:spcBef>
                <a:spcPct val="0"/>
              </a:spcBef>
              <a:buNone/>
              <a:defRPr lang="en-US" sz="4400" kern="1200" dirty="0">
                <a:gradFill>
                  <a:gsLst>
                    <a:gs pos="100000">
                      <a:srgbClr val="E7CBFA"/>
                    </a:gs>
                    <a:gs pos="35000">
                      <a:schemeClr val="bg2"/>
                    </a:gs>
                    <a:gs pos="0">
                      <a:srgbClr val="75C4FF"/>
                    </a:gs>
                  </a:gsLst>
                  <a:lin ang="2700000" scaled="0"/>
                </a:gradFill>
                <a:latin typeface="+mj-lt"/>
                <a:ea typeface="+mj-ea"/>
                <a:cs typeface="+mj-cs"/>
              </a:defRPr>
            </a:lvl1pPr>
          </a:lstStyle>
          <a:p>
            <a:r>
              <a:rPr lang="en-US"/>
              <a:t>Click to edit</a:t>
            </a:r>
            <a:br>
              <a:rPr lang="en-US"/>
            </a:br>
            <a:r>
              <a:rPr lang="en-US"/>
              <a:t>Master title style</a:t>
            </a:r>
          </a:p>
        </p:txBody>
      </p:sp>
      <p:sp>
        <p:nvSpPr>
          <p:cNvPr id="35" name="Subtitle 2">
            <a:extLst>
              <a:ext uri="{FF2B5EF4-FFF2-40B4-BE49-F238E27FC236}">
                <a16:creationId xmlns:a16="http://schemas.microsoft.com/office/drawing/2014/main" id="{FCB37B43-B6D9-4689-A593-D188AA1F60DC}"/>
              </a:ext>
            </a:extLst>
          </p:cNvPr>
          <p:cNvSpPr>
            <a:spLocks noGrp="1"/>
          </p:cNvSpPr>
          <p:nvPr>
            <p:ph type="subTitle" idx="1"/>
          </p:nvPr>
        </p:nvSpPr>
        <p:spPr>
          <a:xfrm>
            <a:off x="1718532" y="3873722"/>
            <a:ext cx="5654725" cy="638590"/>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Text Placeholder 13">
            <a:extLst>
              <a:ext uri="{FF2B5EF4-FFF2-40B4-BE49-F238E27FC236}">
                <a16:creationId xmlns:a16="http://schemas.microsoft.com/office/drawing/2014/main" id="{3ECBB3BC-7B03-4001-B027-3B77E6456FAE}"/>
              </a:ext>
            </a:extLst>
          </p:cNvPr>
          <p:cNvSpPr>
            <a:spLocks noGrp="1"/>
          </p:cNvSpPr>
          <p:nvPr>
            <p:ph type="body" sz="quarter" idx="10"/>
          </p:nvPr>
        </p:nvSpPr>
        <p:spPr>
          <a:xfrm>
            <a:off x="1719434" y="1907593"/>
            <a:ext cx="5653823" cy="483818"/>
          </a:xfrm>
        </p:spPr>
        <p:txBody>
          <a:bodyPr anchor="b" anchorCtr="0">
            <a:noAutofit/>
          </a:bodyPr>
          <a:lstStyle>
            <a:lvl1pPr marL="0" indent="0">
              <a:buFontTx/>
              <a:buNone/>
              <a:defRPr sz="1600">
                <a:solidFill>
                  <a:schemeClr val="accent2"/>
                </a:solidFill>
                <a:latin typeface="+mn-lt"/>
              </a:defRPr>
            </a:lvl1pPr>
          </a:lstStyle>
          <a:p>
            <a:pPr lvl="0"/>
            <a:r>
              <a:rPr lang="en-US"/>
              <a:t>Click to edit Master text styles</a:t>
            </a:r>
          </a:p>
        </p:txBody>
      </p:sp>
      <p:grpSp>
        <p:nvGrpSpPr>
          <p:cNvPr id="12" name="Group 11">
            <a:extLst>
              <a:ext uri="{FF2B5EF4-FFF2-40B4-BE49-F238E27FC236}">
                <a16:creationId xmlns:a16="http://schemas.microsoft.com/office/drawing/2014/main" id="{E02D3052-17C2-E9DA-35D5-C314743A684D}"/>
              </a:ext>
            </a:extLst>
          </p:cNvPr>
          <p:cNvGrpSpPr/>
          <p:nvPr userDrawn="1"/>
        </p:nvGrpSpPr>
        <p:grpSpPr>
          <a:xfrm>
            <a:off x="1506144" y="5265476"/>
            <a:ext cx="1059754" cy="396801"/>
            <a:chOff x="1314450" y="6391094"/>
            <a:chExt cx="1123377" cy="420623"/>
          </a:xfrm>
        </p:grpSpPr>
        <p:sp>
          <p:nvSpPr>
            <p:cNvPr id="13" name="Freeform: Shape 12">
              <a:extLst>
                <a:ext uri="{FF2B5EF4-FFF2-40B4-BE49-F238E27FC236}">
                  <a16:creationId xmlns:a16="http://schemas.microsoft.com/office/drawing/2014/main" id="{5478E361-7A23-7656-F4D3-2AEE84DFDDC4}"/>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4" name="Freeform: Shape 13">
              <a:extLst>
                <a:ext uri="{FF2B5EF4-FFF2-40B4-BE49-F238E27FC236}">
                  <a16:creationId xmlns:a16="http://schemas.microsoft.com/office/drawing/2014/main" id="{4115EC66-89E4-145C-701D-AB30E1A74340}"/>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6" name="Freeform: Shape 15">
              <a:extLst>
                <a:ext uri="{FF2B5EF4-FFF2-40B4-BE49-F238E27FC236}">
                  <a16:creationId xmlns:a16="http://schemas.microsoft.com/office/drawing/2014/main" id="{CC71A393-9273-AFF5-1948-B0B939299D0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9" name="Freeform: Shape 28">
              <a:extLst>
                <a:ext uri="{FF2B5EF4-FFF2-40B4-BE49-F238E27FC236}">
                  <a16:creationId xmlns:a16="http://schemas.microsoft.com/office/drawing/2014/main" id="{2A7E6847-2066-7A9E-FF00-F6204C7AED77}"/>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6407983D-E927-7D96-AC26-1FFB5201AF94}"/>
              </a:ext>
            </a:extLst>
          </p:cNvPr>
          <p:cNvGrpSpPr/>
          <p:nvPr userDrawn="1"/>
        </p:nvGrpSpPr>
        <p:grpSpPr>
          <a:xfrm>
            <a:off x="755944" y="4384432"/>
            <a:ext cx="728371" cy="851537"/>
            <a:chOff x="573803" y="4951823"/>
            <a:chExt cx="897518" cy="1049287"/>
          </a:xfrm>
        </p:grpSpPr>
        <p:sp>
          <p:nvSpPr>
            <p:cNvPr id="23" name="Rectangle 22">
              <a:extLst>
                <a:ext uri="{FF2B5EF4-FFF2-40B4-BE49-F238E27FC236}">
                  <a16:creationId xmlns:a16="http://schemas.microsoft.com/office/drawing/2014/main" id="{B0C3469B-657E-FC3E-69D7-51EFB0653F21}"/>
                </a:ext>
              </a:extLst>
            </p:cNvPr>
            <p:cNvSpPr/>
            <p:nvPr userDrawn="1"/>
          </p:nvSpPr>
          <p:spPr>
            <a:xfrm>
              <a:off x="860457" y="4951823"/>
              <a:ext cx="158111" cy="158111"/>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4621D507-6B16-3A1E-C8E1-82107C2AD9CF}"/>
                </a:ext>
              </a:extLst>
            </p:cNvPr>
            <p:cNvSpPr/>
            <p:nvPr userDrawn="1"/>
          </p:nvSpPr>
          <p:spPr>
            <a:xfrm>
              <a:off x="573803" y="5104242"/>
              <a:ext cx="286654" cy="286654"/>
            </a:xfrm>
            <a:prstGeom prst="rect">
              <a:avLst/>
            </a:prstGeom>
            <a:solidFill>
              <a:srgbClr val="B35CE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5275B3F3-F95C-D52D-B7B0-2BC1C9DF337D}"/>
                </a:ext>
              </a:extLst>
            </p:cNvPr>
            <p:cNvSpPr/>
            <p:nvPr userDrawn="1"/>
          </p:nvSpPr>
          <p:spPr>
            <a:xfrm>
              <a:off x="861107" y="5390896"/>
              <a:ext cx="610214" cy="610214"/>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pic>
        <p:nvPicPr>
          <p:cNvPr id="3" name="Picture 2" descr="Diagram, engineering drawing&#10;&#10;Description automatically generated">
            <a:extLst>
              <a:ext uri="{FF2B5EF4-FFF2-40B4-BE49-F238E27FC236}">
                <a16:creationId xmlns:a16="http://schemas.microsoft.com/office/drawing/2014/main" id="{C80F10E4-97CB-6FD4-FC5D-CAF7603C685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14458" r="42997"/>
          <a:stretch/>
        </p:blipFill>
        <p:spPr>
          <a:xfrm>
            <a:off x="12406809" y="0"/>
            <a:ext cx="5187044" cy="6858000"/>
          </a:xfrm>
          <a:prstGeom prst="rect">
            <a:avLst/>
          </a:prstGeom>
        </p:spPr>
      </p:pic>
      <p:sp>
        <p:nvSpPr>
          <p:cNvPr id="7" name="Rectangle 6">
            <a:extLst>
              <a:ext uri="{FF2B5EF4-FFF2-40B4-BE49-F238E27FC236}">
                <a16:creationId xmlns:a16="http://schemas.microsoft.com/office/drawing/2014/main" id="{8174F14A-8A5A-B45E-7237-F44B3712973D}"/>
              </a:ext>
            </a:extLst>
          </p:cNvPr>
          <p:cNvSpPr/>
          <p:nvPr userDrawn="1"/>
        </p:nvSpPr>
        <p:spPr>
          <a:xfrm>
            <a:off x="12406810" y="0"/>
            <a:ext cx="5187043" cy="6858000"/>
          </a:xfrm>
          <a:prstGeom prst="rect">
            <a:avLst/>
          </a:prstGeom>
          <a:solidFill>
            <a:srgbClr val="000864">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in a white coat working in a factory&#10;&#10;Description automatically generated with low confidence">
            <a:extLst>
              <a:ext uri="{FF2B5EF4-FFF2-40B4-BE49-F238E27FC236}">
                <a16:creationId xmlns:a16="http://schemas.microsoft.com/office/drawing/2014/main" id="{B00E947F-E515-73F0-9967-3A3EAA5B0694}"/>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12406810" y="4292601"/>
            <a:ext cx="2565399" cy="2565399"/>
          </a:xfrm>
          <a:prstGeom prst="rect">
            <a:avLst/>
          </a:prstGeom>
        </p:spPr>
      </p:pic>
      <p:pic>
        <p:nvPicPr>
          <p:cNvPr id="9" name="Picture 8">
            <a:extLst>
              <a:ext uri="{FF2B5EF4-FFF2-40B4-BE49-F238E27FC236}">
                <a16:creationId xmlns:a16="http://schemas.microsoft.com/office/drawing/2014/main" id="{93EECABB-D97D-B0D1-D1DD-1E4E23DE1A86}"/>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4972209" y="2580531"/>
            <a:ext cx="1712070" cy="1712070"/>
          </a:xfrm>
          <a:prstGeom prst="rect">
            <a:avLst/>
          </a:prstGeom>
        </p:spPr>
      </p:pic>
      <p:pic>
        <p:nvPicPr>
          <p:cNvPr id="10" name="Picture 9" descr="A person and person looking at a computer&#10;&#10;Description automatically generated with medium confidence">
            <a:extLst>
              <a:ext uri="{FF2B5EF4-FFF2-40B4-BE49-F238E27FC236}">
                <a16:creationId xmlns:a16="http://schemas.microsoft.com/office/drawing/2014/main" id="{2BF61B1E-3D0F-E948-1B5E-AEFBA933938D}"/>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12404997" y="0"/>
            <a:ext cx="2275112" cy="2275112"/>
          </a:xfrm>
          <a:prstGeom prst="rect">
            <a:avLst/>
          </a:prstGeom>
        </p:spPr>
      </p:pic>
      <p:grpSp>
        <p:nvGrpSpPr>
          <p:cNvPr id="11" name="Group 10">
            <a:extLst>
              <a:ext uri="{FF2B5EF4-FFF2-40B4-BE49-F238E27FC236}">
                <a16:creationId xmlns:a16="http://schemas.microsoft.com/office/drawing/2014/main" id="{9F836663-1A9E-A0D0-AE1E-586CEC80BD23}"/>
              </a:ext>
            </a:extLst>
          </p:cNvPr>
          <p:cNvGrpSpPr/>
          <p:nvPr userDrawn="1"/>
        </p:nvGrpSpPr>
        <p:grpSpPr>
          <a:xfrm>
            <a:off x="15791538" y="240870"/>
            <a:ext cx="1803838" cy="1967343"/>
            <a:chOff x="10413367" y="384930"/>
            <a:chExt cx="1671751" cy="1823283"/>
          </a:xfrm>
        </p:grpSpPr>
        <p:pic>
          <p:nvPicPr>
            <p:cNvPr id="17" name="Picture 16" descr="A person working on a computer&#10;&#10;Description automatically generated with low confidence">
              <a:extLst>
                <a:ext uri="{FF2B5EF4-FFF2-40B4-BE49-F238E27FC236}">
                  <a16:creationId xmlns:a16="http://schemas.microsoft.com/office/drawing/2014/main" id="{E05E33EC-395F-A158-63F4-ABA47DCCEBB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684489" y="807584"/>
              <a:ext cx="1400629" cy="1400629"/>
            </a:xfrm>
            <a:prstGeom prst="rect">
              <a:avLst/>
            </a:prstGeom>
          </p:spPr>
        </p:pic>
        <p:grpSp>
          <p:nvGrpSpPr>
            <p:cNvPr id="20" name="Group 19">
              <a:extLst>
                <a:ext uri="{FF2B5EF4-FFF2-40B4-BE49-F238E27FC236}">
                  <a16:creationId xmlns:a16="http://schemas.microsoft.com/office/drawing/2014/main" id="{D557BDD3-6254-679E-662E-DF5A8A700529}"/>
                </a:ext>
              </a:extLst>
            </p:cNvPr>
            <p:cNvGrpSpPr/>
            <p:nvPr/>
          </p:nvGrpSpPr>
          <p:grpSpPr>
            <a:xfrm>
              <a:off x="10413367" y="384930"/>
              <a:ext cx="429757" cy="422653"/>
              <a:chOff x="10375673" y="159886"/>
              <a:chExt cx="658584" cy="647698"/>
            </a:xfrm>
          </p:grpSpPr>
          <p:sp>
            <p:nvSpPr>
              <p:cNvPr id="21" name="Rectangle 20">
                <a:extLst>
                  <a:ext uri="{FF2B5EF4-FFF2-40B4-BE49-F238E27FC236}">
                    <a16:creationId xmlns:a16="http://schemas.microsoft.com/office/drawing/2014/main" id="{8EA47003-8687-E7F4-DB26-BB3E9CC67E60}"/>
                  </a:ext>
                </a:extLst>
              </p:cNvPr>
              <p:cNvSpPr/>
              <p:nvPr/>
            </p:nvSpPr>
            <p:spPr>
              <a:xfrm>
                <a:off x="10375673" y="391886"/>
                <a:ext cx="415698" cy="415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92D2698-C066-48B6-FE2F-2D799D473DE1}"/>
                  </a:ext>
                </a:extLst>
              </p:cNvPr>
              <p:cNvSpPr/>
              <p:nvPr/>
            </p:nvSpPr>
            <p:spPr>
              <a:xfrm>
                <a:off x="10791371" y="159886"/>
                <a:ext cx="242886" cy="242886"/>
              </a:xfrm>
              <a:prstGeom prst="rect">
                <a:avLst/>
              </a:prstGeom>
              <a:solidFill>
                <a:srgbClr val="CC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3" name="Picture 32">
            <a:extLst>
              <a:ext uri="{FF2B5EF4-FFF2-40B4-BE49-F238E27FC236}">
                <a16:creationId xmlns:a16="http://schemas.microsoft.com/office/drawing/2014/main" id="{D1F1003D-A46C-83BB-095F-497ACC6A0E84}"/>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a:stretch/>
        </p:blipFill>
        <p:spPr>
          <a:xfrm>
            <a:off x="16684280" y="4292602"/>
            <a:ext cx="911098" cy="911098"/>
          </a:xfrm>
          <a:prstGeom prst="rect">
            <a:avLst/>
          </a:prstGeom>
        </p:spPr>
      </p:pic>
      <p:grpSp>
        <p:nvGrpSpPr>
          <p:cNvPr id="37" name="Group 36">
            <a:extLst>
              <a:ext uri="{FF2B5EF4-FFF2-40B4-BE49-F238E27FC236}">
                <a16:creationId xmlns:a16="http://schemas.microsoft.com/office/drawing/2014/main" id="{E226C81C-7263-9391-ECFA-120BD09B93F9}"/>
              </a:ext>
            </a:extLst>
          </p:cNvPr>
          <p:cNvGrpSpPr/>
          <p:nvPr userDrawn="1"/>
        </p:nvGrpSpPr>
        <p:grpSpPr>
          <a:xfrm>
            <a:off x="14680109" y="2137040"/>
            <a:ext cx="429757" cy="443491"/>
            <a:chOff x="10375673" y="159886"/>
            <a:chExt cx="658584" cy="679631"/>
          </a:xfrm>
        </p:grpSpPr>
        <p:sp>
          <p:nvSpPr>
            <p:cNvPr id="38" name="Rectangle 37">
              <a:extLst>
                <a:ext uri="{FF2B5EF4-FFF2-40B4-BE49-F238E27FC236}">
                  <a16:creationId xmlns:a16="http://schemas.microsoft.com/office/drawing/2014/main" id="{7E4F8269-5166-746C-6E9F-0688F08FA678}"/>
                </a:ext>
              </a:extLst>
            </p:cNvPr>
            <p:cNvSpPr/>
            <p:nvPr/>
          </p:nvSpPr>
          <p:spPr>
            <a:xfrm>
              <a:off x="10375673" y="391886"/>
              <a:ext cx="447631" cy="447631"/>
            </a:xfrm>
            <a:prstGeom prst="rect">
              <a:avLst/>
            </a:prstGeom>
            <a:solidFill>
              <a:srgbClr val="CC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C21A16-BCF3-EA22-B45C-3928B73C2445}"/>
                </a:ext>
              </a:extLst>
            </p:cNvPr>
            <p:cNvSpPr/>
            <p:nvPr/>
          </p:nvSpPr>
          <p:spPr>
            <a:xfrm>
              <a:off x="10791371" y="159886"/>
              <a:ext cx="242886" cy="2428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descr="A picture containing road, car, outdoor, street&#10;&#10;Description automatically generated">
            <a:extLst>
              <a:ext uri="{FF2B5EF4-FFF2-40B4-BE49-F238E27FC236}">
                <a16:creationId xmlns:a16="http://schemas.microsoft.com/office/drawing/2014/main" id="{29A4301D-8F93-DDA8-3633-CD1F5D14B394}"/>
              </a:ext>
            </a:extLst>
          </p:cNvPr>
          <p:cNvPicPr>
            <a:picLocks noChangeAspect="1"/>
          </p:cNvPicPr>
          <p:nvPr userDrawn="1"/>
        </p:nvPicPr>
        <p:blipFill rotWithShape="1">
          <a:blip r:embed="rId17" cstate="print">
            <a:extLst>
              <a:ext uri="{28A0092B-C50C-407E-A947-70E740481C1C}">
                <a14:useLocalDpi xmlns:a14="http://schemas.microsoft.com/office/drawing/2010/main"/>
              </a:ext>
            </a:extLst>
          </a:blip>
          <a:srcRect/>
          <a:stretch/>
        </p:blipFill>
        <p:spPr>
          <a:xfrm>
            <a:off x="13435510" y="2598057"/>
            <a:ext cx="1244599" cy="1244599"/>
          </a:xfrm>
          <a:prstGeom prst="rect">
            <a:avLst/>
          </a:prstGeom>
        </p:spPr>
      </p:pic>
      <p:pic>
        <p:nvPicPr>
          <p:cNvPr id="41" name="Picture 40">
            <a:extLst>
              <a:ext uri="{FF2B5EF4-FFF2-40B4-BE49-F238E27FC236}">
                <a16:creationId xmlns:a16="http://schemas.microsoft.com/office/drawing/2014/main" id="{5289AA8A-E486-080E-12DE-42DE91626E48}"/>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a:stretch/>
        </p:blipFill>
        <p:spPr>
          <a:xfrm>
            <a:off x="12406810" y="9687"/>
            <a:ext cx="2268377" cy="2268377"/>
          </a:xfrm>
          <a:prstGeom prst="rect">
            <a:avLst/>
          </a:prstGeom>
        </p:spPr>
      </p:pic>
      <p:grpSp>
        <p:nvGrpSpPr>
          <p:cNvPr id="42" name="Group 41">
            <a:extLst>
              <a:ext uri="{FF2B5EF4-FFF2-40B4-BE49-F238E27FC236}">
                <a16:creationId xmlns:a16="http://schemas.microsoft.com/office/drawing/2014/main" id="{113B06B5-0F1E-4A5B-1CE2-B1EA5BFB462B}"/>
              </a:ext>
            </a:extLst>
          </p:cNvPr>
          <p:cNvGrpSpPr/>
          <p:nvPr userDrawn="1"/>
        </p:nvGrpSpPr>
        <p:grpSpPr>
          <a:xfrm flipH="1">
            <a:off x="16252999" y="5049121"/>
            <a:ext cx="429757" cy="443491"/>
            <a:chOff x="10375673" y="159886"/>
            <a:chExt cx="658584" cy="679631"/>
          </a:xfrm>
        </p:grpSpPr>
        <p:sp>
          <p:nvSpPr>
            <p:cNvPr id="43" name="Rectangle 42">
              <a:extLst>
                <a:ext uri="{FF2B5EF4-FFF2-40B4-BE49-F238E27FC236}">
                  <a16:creationId xmlns:a16="http://schemas.microsoft.com/office/drawing/2014/main" id="{7514774E-65AD-7B5B-F1EC-7F478E518284}"/>
                </a:ext>
              </a:extLst>
            </p:cNvPr>
            <p:cNvSpPr/>
            <p:nvPr/>
          </p:nvSpPr>
          <p:spPr>
            <a:xfrm>
              <a:off x="10375673" y="391886"/>
              <a:ext cx="447631" cy="447631"/>
            </a:xfrm>
            <a:prstGeom prst="rect">
              <a:avLst/>
            </a:prstGeom>
            <a:solidFill>
              <a:srgbClr val="98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DAA6380-6EC9-D3D7-FA9E-1216D0B1D443}"/>
                </a:ext>
              </a:extLst>
            </p:cNvPr>
            <p:cNvSpPr/>
            <p:nvPr/>
          </p:nvSpPr>
          <p:spPr>
            <a:xfrm>
              <a:off x="10791371" y="159886"/>
              <a:ext cx="242886" cy="242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A person working on a computer&#10;&#10;Description automatically generated with medium confidence">
            <a:extLst>
              <a:ext uri="{FF2B5EF4-FFF2-40B4-BE49-F238E27FC236}">
                <a16:creationId xmlns:a16="http://schemas.microsoft.com/office/drawing/2014/main" id="{B727E121-25F5-558C-9A98-8AD73C2A9F6A}"/>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a:stretch/>
        </p:blipFill>
        <p:spPr>
          <a:xfrm>
            <a:off x="15109866" y="1596571"/>
            <a:ext cx="976476" cy="976476"/>
          </a:xfrm>
          <a:prstGeom prst="rect">
            <a:avLst/>
          </a:prstGeom>
        </p:spPr>
      </p:pic>
    </p:spTree>
    <p:extLst>
      <p:ext uri="{BB962C8B-B14F-4D97-AF65-F5344CB8AC3E}">
        <p14:creationId xmlns:p14="http://schemas.microsoft.com/office/powerpoint/2010/main" val="2076083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461361" y="221694"/>
            <a:ext cx="11168663" cy="1199822"/>
          </a:xfrm>
          <a:prstGeom prst="rect">
            <a:avLst/>
          </a:prstGeom>
        </p:spPr>
        <p:txBody>
          <a:bodyPr>
            <a:normAutofit/>
          </a:bodyPr>
          <a:lstStyle>
            <a:lvl1pPr algn="ctr">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None/>
              <a:tabLst/>
              <a:defRPr/>
            </a:pPr>
            <a:r>
              <a:rPr lang="en-US"/>
              <a:t>Click to edit Master title style</a:t>
            </a:r>
          </a:p>
        </p:txBody>
      </p:sp>
    </p:spTree>
    <p:extLst>
      <p:ext uri="{BB962C8B-B14F-4D97-AF65-F5344CB8AC3E}">
        <p14:creationId xmlns:p14="http://schemas.microsoft.com/office/powerpoint/2010/main" val="1281861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888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466724" y="221694"/>
            <a:ext cx="11249026" cy="1199822"/>
          </a:xfrm>
          <a:prstGeom prst="rect">
            <a:avLst/>
          </a:prstGeom>
        </p:spPr>
        <p:txBody>
          <a:bodyPr>
            <a:normAutofit/>
          </a:bodyPr>
          <a:lstStyle>
            <a:lvl1pPr>
              <a:defRPr sz="3600">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466724" y="1487056"/>
            <a:ext cx="11249026" cy="468990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971442"/>
      </p:ext>
    </p:extLst>
  </p:cSld>
  <p:clrMapOvr>
    <a:masterClrMapping/>
  </p:clrMapOvr>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457199" y="221694"/>
            <a:ext cx="11268075" cy="1199822"/>
          </a:xfrm>
          <a:prstGeom prst="rect">
            <a:avLst/>
          </a:prstGeom>
        </p:spPr>
        <p:txBody>
          <a:bodyPr>
            <a:normAutofit/>
          </a:bodyPr>
          <a:lstStyle>
            <a:lvl1pPr>
              <a:defRPr sz="3600">
                <a:solidFill>
                  <a:schemeClr val="bg2"/>
                </a:solidFill>
              </a:defRPr>
            </a:lvl1pPr>
          </a:lstStyle>
          <a:p>
            <a:r>
              <a:rPr lang="en-US"/>
              <a:t>Click to edit Master title style</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457199" y="1494289"/>
            <a:ext cx="11268075" cy="525462"/>
          </a:xfrm>
        </p:spPr>
        <p:txBody>
          <a:bodyPr>
            <a:noAutofit/>
          </a:bodyPr>
          <a:lstStyle>
            <a:lvl1pPr marL="0" indent="0">
              <a:buFontTx/>
              <a:buNone/>
              <a:defRPr sz="3200" b="0" i="0">
                <a:solidFill>
                  <a:schemeClr val="accent2"/>
                </a:solidFill>
                <a:latin typeface="IntelOne Text" panose="020B0503020203020204" pitchFamily="34" charset="77"/>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457199" y="2110067"/>
            <a:ext cx="11268075" cy="408425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895319"/>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Tit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488D-49E4-436E-999F-753F8E87947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880933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461362" y="221694"/>
            <a:ext cx="11224812" cy="1199822"/>
          </a:xfrm>
          <a:prstGeom prst="rect">
            <a:avLst/>
          </a:prstGeom>
        </p:spPr>
        <p:txBody>
          <a:bodyPr/>
          <a:lstStyle>
            <a:lvl1pPr>
              <a:defRPr>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461361" y="1496292"/>
            <a:ext cx="5567963" cy="468668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096000" y="1496292"/>
            <a:ext cx="5590174" cy="468668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963745"/>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457200" y="221694"/>
            <a:ext cx="5353664" cy="1199822"/>
          </a:xfrm>
          <a:prstGeom prst="rect">
            <a:avLst/>
          </a:prstGeom>
        </p:spPr>
        <p:txBody>
          <a:bodyPr/>
          <a:lstStyle>
            <a:lvl1pPr>
              <a:defRPr>
                <a:solidFill>
                  <a:schemeClr val="bg2"/>
                </a:solidFill>
              </a:defRPr>
            </a:lvl1pPr>
          </a:lstStyle>
          <a:p>
            <a:r>
              <a:rPr lang="en-US"/>
              <a:t>Click to edit Master title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457199" y="2105680"/>
            <a:ext cx="5353665" cy="4095774"/>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solidFill>
                  <a:schemeClr val="bg2"/>
                </a:solidFill>
              </a:defRPr>
            </a:lvl1pPr>
          </a:lstStyle>
          <a:p>
            <a:r>
              <a:rPr lang="en-US"/>
              <a:t>Click icon to add picture</a:t>
            </a:r>
          </a:p>
        </p:txBody>
      </p:sp>
      <p:sp>
        <p:nvSpPr>
          <p:cNvPr id="8" name="Text Placeholder 5">
            <a:extLst>
              <a:ext uri="{FF2B5EF4-FFF2-40B4-BE49-F238E27FC236}">
                <a16:creationId xmlns:a16="http://schemas.microsoft.com/office/drawing/2014/main" id="{C4D1D699-1964-9A45-A892-EAAC949B8250}"/>
              </a:ext>
            </a:extLst>
          </p:cNvPr>
          <p:cNvSpPr>
            <a:spLocks noGrp="1"/>
          </p:cNvSpPr>
          <p:nvPr>
            <p:ph type="body" sz="quarter" idx="10"/>
          </p:nvPr>
        </p:nvSpPr>
        <p:spPr>
          <a:xfrm>
            <a:off x="457200" y="1495361"/>
            <a:ext cx="5353664" cy="530454"/>
          </a:xfrm>
        </p:spPr>
        <p:txBody>
          <a:bodyPr>
            <a:noAutofit/>
          </a:bodyPr>
          <a:lstStyle>
            <a:lvl1pPr marL="0" indent="0">
              <a:buNone/>
              <a:defRPr sz="2800">
                <a:solidFill>
                  <a:schemeClr val="accent2"/>
                </a:solidFill>
                <a:latin typeface="IntelOne Text" panose="020B0503020203020204" pitchFamily="34" charset="77"/>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2074077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438150" y="0"/>
            <a:ext cx="11296650" cy="6400799"/>
          </a:xfrm>
          <a:solidFill>
            <a:srgbClr val="1E2EB8">
              <a:alpha val="34000"/>
            </a:srgbClr>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82272760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461362" y="221694"/>
            <a:ext cx="10892438" cy="1199822"/>
          </a:xfrm>
          <a:prstGeom prst="rect">
            <a:avLst/>
          </a:prstGeo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461362" y="1441833"/>
            <a:ext cx="10892438" cy="4241800"/>
          </a:xfrm>
        </p:spPr>
        <p:txBody>
          <a:bodyPr>
            <a:normAutofit/>
          </a:bodyPr>
          <a:lstStyle>
            <a:lvl1pPr marL="0" indent="0">
              <a:buNone/>
              <a:defRPr sz="6000" b="0" i="0">
                <a:solidFill>
                  <a:schemeClr val="accent2"/>
                </a:solidFill>
                <a:latin typeface="IntelOne Text" panose="020B0503020203020204" pitchFamily="34" charset="0"/>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461360" y="5757203"/>
            <a:ext cx="10892439" cy="501650"/>
          </a:xfrm>
        </p:spPr>
        <p:txBody>
          <a:bodyPr/>
          <a:lstStyle>
            <a:lvl1pPr marL="0" indent="0">
              <a:buNone/>
              <a:defRPr>
                <a:solidFill>
                  <a:schemeClr val="accent2"/>
                </a:solidFill>
                <a:latin typeface="IntelOne Text" panose="020B0503020203020204" pitchFamily="34" charset="77"/>
              </a:defRPr>
            </a:lvl1pPr>
          </a:lstStyle>
          <a:p>
            <a:pPr lvl="0"/>
            <a:r>
              <a:rPr lang="en-US"/>
              <a:t>Click to edit Master text styles</a:t>
            </a:r>
          </a:p>
        </p:txBody>
      </p:sp>
    </p:spTree>
    <p:extLst>
      <p:ext uri="{BB962C8B-B14F-4D97-AF65-F5344CB8AC3E}">
        <p14:creationId xmlns:p14="http://schemas.microsoft.com/office/powerpoint/2010/main" val="1566915083"/>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485775" y="2229178"/>
            <a:ext cx="10868025" cy="1199822"/>
          </a:xfrm>
          <a:prstGeom prst="rect">
            <a:avLst/>
          </a:prstGeom>
        </p:spPr>
        <p:txBody>
          <a:bodyPr anchor="b" anchorCtr="0">
            <a:normAutofit/>
          </a:bodyPr>
          <a:lstStyle>
            <a:lvl1pPr>
              <a:defRPr sz="4800">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485775" y="3449317"/>
            <a:ext cx="10868025" cy="681935"/>
          </a:xfrm>
        </p:spPr>
        <p:txBody>
          <a:bodyPr>
            <a:normAutofit/>
          </a:bodyPr>
          <a:lstStyle>
            <a:lvl1pPr marL="0" indent="0">
              <a:buNone/>
              <a:defRPr sz="2800">
                <a:solidFill>
                  <a:schemeClr val="accent2"/>
                </a:solidFill>
                <a:latin typeface="IntelOne Text" panose="020B0503020203020204" pitchFamily="34" charset="77"/>
              </a:defRPr>
            </a:lvl1pPr>
          </a:lstStyle>
          <a:p>
            <a:pPr lvl="0"/>
            <a:r>
              <a:rPr lang="en-US"/>
              <a:t>Click to edit Master text styles</a:t>
            </a:r>
          </a:p>
        </p:txBody>
      </p:sp>
    </p:spTree>
    <p:extLst>
      <p:ext uri="{BB962C8B-B14F-4D97-AF65-F5344CB8AC3E}">
        <p14:creationId xmlns:p14="http://schemas.microsoft.com/office/powerpoint/2010/main" val="366622301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p:cSld name="Title and Content Blue 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368D64-A019-4399-A672-206E0E3B7414}"/>
              </a:ext>
              <a:ext uri="{C183D7F6-B498-43B3-948B-1728B52AA6E4}">
                <adec:decorative xmlns:adec="http://schemas.microsoft.com/office/drawing/2017/decorative" val="1"/>
              </a:ext>
            </a:extLst>
          </p:cNvPr>
          <p:cNvSpPr/>
          <p:nvPr userDrawn="1"/>
        </p:nvSpPr>
        <p:spPr>
          <a:xfrm>
            <a:off x="5646057" y="0"/>
            <a:ext cx="6079957" cy="6406029"/>
          </a:xfrm>
          <a:prstGeom prst="rect">
            <a:avLst/>
          </a:prstGeom>
          <a:solidFill>
            <a:srgbClr val="5B69FF">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1029130" y="2614497"/>
            <a:ext cx="4333899" cy="1782383"/>
          </a:xfrm>
          <a:prstGeom prst="rect">
            <a:avLst/>
          </a:prstGeo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693673"/>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923577"/>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pic>
        <p:nvPicPr>
          <p:cNvPr id="3" name="Picture 2" descr="Logo&#10;&#10;Description automatically generated">
            <a:extLst>
              <a:ext uri="{FF2B5EF4-FFF2-40B4-BE49-F238E27FC236}">
                <a16:creationId xmlns:a16="http://schemas.microsoft.com/office/drawing/2014/main" id="{204B0861-499A-4B5C-86C7-11D994DAA6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180138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Title Cen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7D6E-A29D-4FB8-814C-6B4EB5F5AA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15177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Title Cen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B6D6-467F-4C10-B087-43BCCBAEE92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88758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578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4362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Galax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517875-69A0-45ED-B3F5-DF137BF44285}"/>
              </a:ext>
            </a:extLst>
          </p:cNvPr>
          <p:cNvSpPr/>
          <p:nvPr userDrawn="1"/>
        </p:nvSpPr>
        <p:spPr>
          <a:xfrm>
            <a:off x="0" y="0"/>
            <a:ext cx="12192000" cy="6858000"/>
          </a:xfrm>
          <a:prstGeom prst="rect">
            <a:avLst/>
          </a:prstGeom>
          <a:solidFill>
            <a:schemeClr val="tx1">
              <a:alpha val="3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a:p>
        </p:txBody>
      </p:sp>
    </p:spTree>
    <p:extLst>
      <p:ext uri="{BB962C8B-B14F-4D97-AF65-F5344CB8AC3E}">
        <p14:creationId xmlns:p14="http://schemas.microsoft.com/office/powerpoint/2010/main" val="101104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2CFE9-2D16-4A93-B784-F65999A5485F}"/>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C616F147-9684-4641-BE09-4D4B2A343D7D}"/>
              </a:ext>
            </a:extLst>
          </p:cNvPr>
          <p:cNvSpPr>
            <a:spLocks noGrp="1"/>
          </p:cNvSpPr>
          <p:nvPr>
            <p:ph sz="quarter" idx="10"/>
          </p:nvPr>
        </p:nvSpPr>
        <p:spPr>
          <a:xfrm>
            <a:off x="788988" y="1506538"/>
            <a:ext cx="10564812" cy="4779962"/>
          </a:xfrm>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69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6DCF6B-E7BB-4DAF-B308-0459C7E2A013}"/>
              </a:ext>
            </a:extLst>
          </p:cNvPr>
          <p:cNvSpPr/>
          <p:nvPr userDrawn="1"/>
        </p:nvSpPr>
        <p:spPr>
          <a:xfrm>
            <a:off x="0" y="0"/>
            <a:ext cx="12192000" cy="6858000"/>
          </a:xfrm>
          <a:prstGeom prst="rect">
            <a:avLst/>
          </a:prstGeom>
          <a:solidFill>
            <a:schemeClr val="tx1">
              <a:alpha val="4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err="1"/>
          </a:p>
        </p:txBody>
      </p:sp>
    </p:spTree>
    <p:extLst>
      <p:ext uri="{BB962C8B-B14F-4D97-AF65-F5344CB8AC3E}">
        <p14:creationId xmlns:p14="http://schemas.microsoft.com/office/powerpoint/2010/main" val="1076531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F4C4F3-9C99-4DF5-B952-7DA13F4DBC42}"/>
              </a:ext>
            </a:extLst>
          </p:cNvPr>
          <p:cNvSpPr/>
          <p:nvPr userDrawn="1"/>
        </p:nvSpPr>
        <p:spPr>
          <a:xfrm>
            <a:off x="0" y="0"/>
            <a:ext cx="12192000" cy="6858000"/>
          </a:xfrm>
          <a:prstGeom prst="rect">
            <a:avLst/>
          </a:prstGeom>
          <a:solidFill>
            <a:schemeClr val="tx1">
              <a:alpha val="40000"/>
            </a:scheme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CA" sz="1600" err="1"/>
          </a:p>
        </p:txBody>
      </p:sp>
    </p:spTree>
    <p:extLst>
      <p:ext uri="{BB962C8B-B14F-4D97-AF65-F5344CB8AC3E}">
        <p14:creationId xmlns:p14="http://schemas.microsoft.com/office/powerpoint/2010/main" val="22307566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4487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 Ligh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4419F7-508F-47B0-A6DA-81AB5C95DADC}"/>
              </a:ext>
            </a:extLst>
          </p:cNvPr>
          <p:cNvSpPr>
            <a:spLocks noGrp="1"/>
          </p:cNvSpPr>
          <p:nvPr>
            <p:ph type="sldNum" sz="quarter" idx="11"/>
          </p:nvPr>
        </p:nvSpPr>
        <p:spPr/>
        <p:txBody>
          <a:bodyPr/>
          <a:lstStyle/>
          <a:p>
            <a:fld id="{788CD7D6-7925-4A81-B2EA-4B0101682B5F}" type="slidenum">
              <a:rPr lang="en-US" smtClean="0"/>
              <a:pPr/>
              <a:t>‹#›</a:t>
            </a:fld>
            <a:endParaRPr lang="en-US"/>
          </a:p>
        </p:txBody>
      </p:sp>
    </p:spTree>
    <p:extLst>
      <p:ext uri="{BB962C8B-B14F-4D97-AF65-F5344CB8AC3E}">
        <p14:creationId xmlns:p14="http://schemas.microsoft.com/office/powerpoint/2010/main" val="16604660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 Lights">
    <p:spTree>
      <p:nvGrpSpPr>
        <p:cNvPr id="1" name=""/>
        <p:cNvGrpSpPr/>
        <p:nvPr/>
      </p:nvGrpSpPr>
      <p:grpSpPr>
        <a:xfrm>
          <a:off x="0" y="0"/>
          <a:ext cx="0" cy="0"/>
          <a:chOff x="0" y="0"/>
          <a:chExt cx="0" cy="0"/>
        </a:xfrm>
      </p:grpSpPr>
      <p:pic>
        <p:nvPicPr>
          <p:cNvPr id="5" name="Picture 4" descr="A picture containing scene, outdoor object, star, web&#10;&#10;Description automatically generated">
            <a:extLst>
              <a:ext uri="{FF2B5EF4-FFF2-40B4-BE49-F238E27FC236}">
                <a16:creationId xmlns:a16="http://schemas.microsoft.com/office/drawing/2014/main" id="{53E0F5C9-9976-409D-A6F9-CA85DA8DEB4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flipH="1">
            <a:off x="-4701" y="-1"/>
            <a:ext cx="12263376" cy="6864843"/>
          </a:xfrm>
          <a:prstGeom prst="rect">
            <a:avLst/>
          </a:prstGeom>
        </p:spPr>
      </p:pic>
      <p:sp>
        <p:nvSpPr>
          <p:cNvPr id="8" name="Slide Number Placeholder 3">
            <a:extLst>
              <a:ext uri="{FF2B5EF4-FFF2-40B4-BE49-F238E27FC236}">
                <a16:creationId xmlns:a16="http://schemas.microsoft.com/office/drawing/2014/main" id="{03592B6A-FBC3-4DEA-8AE9-C450C4FC4CF4}"/>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sp>
        <p:nvSpPr>
          <p:cNvPr id="2" name="Rectangle 1" descr="Intel Confidential">
            <a:extLst>
              <a:ext uri="{FF2B5EF4-FFF2-40B4-BE49-F238E27FC236}">
                <a16:creationId xmlns:a16="http://schemas.microsoft.com/office/drawing/2014/main" id="{95268B47-3919-FB79-7242-46FCB4A5D1B1}"/>
              </a:ext>
            </a:extLst>
          </p:cNvPr>
          <p:cNvSpPr/>
          <p:nvPr userDrawn="1"/>
        </p:nvSpPr>
        <p:spPr>
          <a:xfrm>
            <a:off x="5489103" y="6510549"/>
            <a:ext cx="1213795" cy="246221"/>
          </a:xfrm>
          <a:prstGeom prst="rect">
            <a:avLst/>
          </a:prstGeom>
        </p:spPr>
        <p:txBody>
          <a:bodyPr wrap="none">
            <a:spAutoFit/>
          </a:bodyPr>
          <a:lstStyle/>
          <a:p>
            <a:pPr algn="ct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4017587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666B186-71B5-6842-8DC9-87913E8FB4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9" cy="6869111"/>
          </a:xfrm>
          <a:prstGeom prst="rect">
            <a:avLst/>
          </a:prstGeom>
        </p:spPr>
      </p:pic>
      <p:sp>
        <p:nvSpPr>
          <p:cNvPr id="3" name="Rectangle 2">
            <a:extLst>
              <a:ext uri="{FF2B5EF4-FFF2-40B4-BE49-F238E27FC236}">
                <a16:creationId xmlns:a16="http://schemas.microsoft.com/office/drawing/2014/main" id="{FC870BF6-867F-C548-9125-20596239B8DC}"/>
              </a:ext>
            </a:extLst>
          </p:cNvPr>
          <p:cNvSpPr/>
          <p:nvPr userDrawn="1"/>
        </p:nvSpPr>
        <p:spPr>
          <a:xfrm>
            <a:off x="0" y="6407285"/>
            <a:ext cx="11741285" cy="450715"/>
          </a:xfrm>
          <a:prstGeom prst="rect">
            <a:avLst/>
          </a:prstGeom>
          <a:solidFill>
            <a:srgbClr val="00075E">
              <a:alpha val="3939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9" name="Rectangle 8">
            <a:extLst>
              <a:ext uri="{FF2B5EF4-FFF2-40B4-BE49-F238E27FC236}">
                <a16:creationId xmlns:a16="http://schemas.microsoft.com/office/drawing/2014/main" id="{3E0F6C8E-0E0F-9B45-B779-6BC44C4B3D17}"/>
              </a:ext>
            </a:extLst>
          </p:cNvPr>
          <p:cNvSpPr/>
          <p:nvPr userDrawn="1"/>
        </p:nvSpPr>
        <p:spPr>
          <a:xfrm rot="16200000">
            <a:off x="8763243" y="2978043"/>
            <a:ext cx="6407285" cy="451200"/>
          </a:xfrm>
          <a:prstGeom prst="rect">
            <a:avLst/>
          </a:prstGeom>
          <a:solidFill>
            <a:srgbClr val="00075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11" name="Rectangle 10">
            <a:extLst>
              <a:ext uri="{FF2B5EF4-FFF2-40B4-BE49-F238E27FC236}">
                <a16:creationId xmlns:a16="http://schemas.microsoft.com/office/drawing/2014/main" id="{DC9F5462-8995-8F47-95F1-E039103541E3}"/>
              </a:ext>
            </a:extLst>
          </p:cNvPr>
          <p:cNvSpPr/>
          <p:nvPr userDrawn="1"/>
        </p:nvSpPr>
        <p:spPr>
          <a:xfrm>
            <a:off x="11756569" y="6423772"/>
            <a:ext cx="432583" cy="450715"/>
          </a:xfrm>
          <a:prstGeom prst="rect">
            <a:avLst/>
          </a:prstGeom>
          <a:solidFill>
            <a:srgbClr val="0A61D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Slide Number Placeholder 3">
            <a:extLst>
              <a:ext uri="{FF2B5EF4-FFF2-40B4-BE49-F238E27FC236}">
                <a16:creationId xmlns:a16="http://schemas.microsoft.com/office/drawing/2014/main" id="{77CF615C-60C8-4AA1-8BAC-FD9FFFBD8FE6}"/>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sp>
        <p:nvSpPr>
          <p:cNvPr id="8" name="Rectangle 7" descr="Intel Confidential">
            <a:extLst>
              <a:ext uri="{FF2B5EF4-FFF2-40B4-BE49-F238E27FC236}">
                <a16:creationId xmlns:a16="http://schemas.microsoft.com/office/drawing/2014/main" id="{2E983929-047B-4005-BF12-21309BF779E6}"/>
              </a:ext>
            </a:extLst>
          </p:cNvPr>
          <p:cNvSpPr/>
          <p:nvPr userDrawn="1"/>
        </p:nvSpPr>
        <p:spPr>
          <a:xfrm>
            <a:off x="5489103" y="6510549"/>
            <a:ext cx="1213795" cy="246221"/>
          </a:xfrm>
          <a:prstGeom prst="rect">
            <a:avLst/>
          </a:prstGeom>
        </p:spPr>
        <p:txBody>
          <a:bodyPr wrap="none">
            <a:spAutoFit/>
          </a:bodyPr>
          <a:lstStyle/>
          <a:p>
            <a:pPr algn="ct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19232119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1_Custom Layout">
    <p:bg>
      <p:bgPr>
        <a:solidFill>
          <a:schemeClr val="tx1"/>
        </a:solidFill>
        <a:effectLst/>
      </p:bgPr>
    </p:bg>
    <p:spTree>
      <p:nvGrpSpPr>
        <p:cNvPr id="1" name=""/>
        <p:cNvGrpSpPr/>
        <p:nvPr/>
      </p:nvGrpSpPr>
      <p:grpSpPr>
        <a:xfrm>
          <a:off x="0" y="0"/>
          <a:ext cx="0" cy="0"/>
          <a:chOff x="0" y="0"/>
          <a:chExt cx="0" cy="0"/>
        </a:xfrm>
      </p:grpSpPr>
      <p:sp>
        <p:nvSpPr>
          <p:cNvPr id="6" name="Title Placeholder 45">
            <a:extLst>
              <a:ext uri="{FF2B5EF4-FFF2-40B4-BE49-F238E27FC236}">
                <a16:creationId xmlns:a16="http://schemas.microsoft.com/office/drawing/2014/main" id="{7AAA4A76-A9E9-384A-B5B6-39406124168D}"/>
              </a:ext>
            </a:extLst>
          </p:cNvPr>
          <p:cNvSpPr>
            <a:spLocks noGrp="1"/>
          </p:cNvSpPr>
          <p:nvPr>
            <p:ph type="title"/>
          </p:nvPr>
        </p:nvSpPr>
        <p:spPr>
          <a:xfrm>
            <a:off x="405291" y="681942"/>
            <a:ext cx="10515600" cy="52114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8" name="Slide Number Placeholder 3">
            <a:extLst>
              <a:ext uri="{FF2B5EF4-FFF2-40B4-BE49-F238E27FC236}">
                <a16:creationId xmlns:a16="http://schemas.microsoft.com/office/drawing/2014/main" id="{C8775C01-9152-4F7D-94F6-B5908158F5F1}"/>
              </a:ext>
            </a:extLst>
          </p:cNvPr>
          <p:cNvSpPr>
            <a:spLocks noGrp="1"/>
          </p:cNvSpPr>
          <p:nvPr>
            <p:ph type="sldNum" sz="quarter" idx="11"/>
          </p:nvPr>
        </p:nvSpPr>
        <p:spPr>
          <a:xfrm>
            <a:off x="0" y="6675532"/>
            <a:ext cx="353568" cy="176729"/>
          </a:xfrm>
        </p:spPr>
        <p:txBody>
          <a:bodyPr/>
          <a:lstStyle>
            <a:lvl1pPr algn="l">
              <a:defRPr/>
            </a:lvl1pPr>
          </a:lstStyle>
          <a:p>
            <a:fld id="{788CD7D6-7925-4A81-B2EA-4B0101682B5F}" type="slidenum">
              <a:rPr lang="en-US" smtClean="0"/>
              <a:pPr/>
              <a:t>‹#›</a:t>
            </a:fld>
            <a:endParaRPr lang="en-US"/>
          </a:p>
        </p:txBody>
      </p:sp>
    </p:spTree>
    <p:extLst>
      <p:ext uri="{BB962C8B-B14F-4D97-AF65-F5344CB8AC3E}">
        <p14:creationId xmlns:p14="http://schemas.microsoft.com/office/powerpoint/2010/main" val="128392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4 Galax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A8E934-EA0E-4EB5-8392-B59D9253C032}"/>
              </a:ext>
            </a:extLst>
          </p:cNvPr>
          <p:cNvSpPr>
            <a:spLocks noGrp="1"/>
          </p:cNvSpPr>
          <p:nvPr>
            <p:ph type="sldNum" sz="quarter" idx="11"/>
          </p:nvPr>
        </p:nvSpPr>
        <p:spPr/>
        <p:txBody>
          <a:bodyPr/>
          <a:lstStyle/>
          <a:p>
            <a:fld id="{788CD7D6-7925-4A81-B2EA-4B0101682B5F}" type="slidenum">
              <a:rPr lang="en-US" smtClean="0"/>
              <a:pPr/>
              <a:t>‹#›</a:t>
            </a:fld>
            <a:endParaRPr lang="en-US"/>
          </a:p>
        </p:txBody>
      </p:sp>
    </p:spTree>
    <p:extLst>
      <p:ext uri="{BB962C8B-B14F-4D97-AF65-F5344CB8AC3E}">
        <p14:creationId xmlns:p14="http://schemas.microsoft.com/office/powerpoint/2010/main" val="42865858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5 Port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indoor, keyboard, dark, desktop&#10;&#10;Description automatically generated">
            <a:extLst>
              <a:ext uri="{FF2B5EF4-FFF2-40B4-BE49-F238E27FC236}">
                <a16:creationId xmlns:a16="http://schemas.microsoft.com/office/drawing/2014/main" id="{2261926C-92D5-49BD-8A35-33BB006BF3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7998"/>
          </a:xfrm>
          <a:prstGeom prst="rect">
            <a:avLst/>
          </a:prstGeom>
        </p:spPr>
      </p:pic>
      <p:sp>
        <p:nvSpPr>
          <p:cNvPr id="7" name="Slide Number Placeholder 3">
            <a:extLst>
              <a:ext uri="{FF2B5EF4-FFF2-40B4-BE49-F238E27FC236}">
                <a16:creationId xmlns:a16="http://schemas.microsoft.com/office/drawing/2014/main" id="{A4F146D5-7466-47E2-A96C-06378D022451}"/>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pic>
        <p:nvPicPr>
          <p:cNvPr id="8" name="Picture 7" descr="Logo&#10;&#10;Description automatically generated">
            <a:extLst>
              <a:ext uri="{FF2B5EF4-FFF2-40B4-BE49-F238E27FC236}">
                <a16:creationId xmlns:a16="http://schemas.microsoft.com/office/drawing/2014/main" id="{7E298C28-E669-403A-8D6C-7E790F9F1C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97719" y="6499846"/>
            <a:ext cx="712616" cy="265568"/>
          </a:xfrm>
          <a:prstGeom prst="rect">
            <a:avLst/>
          </a:prstGeom>
        </p:spPr>
      </p:pic>
      <p:sp>
        <p:nvSpPr>
          <p:cNvPr id="2" name="Rectangle 1" descr="Intel Confidential">
            <a:extLst>
              <a:ext uri="{FF2B5EF4-FFF2-40B4-BE49-F238E27FC236}">
                <a16:creationId xmlns:a16="http://schemas.microsoft.com/office/drawing/2014/main" id="{D499B23B-B6A7-CEE0-9E36-DD86D25CB79D}"/>
              </a:ext>
            </a:extLst>
          </p:cNvPr>
          <p:cNvSpPr/>
          <p:nvPr userDrawn="1"/>
        </p:nvSpPr>
        <p:spPr>
          <a:xfrm>
            <a:off x="5489103" y="6510549"/>
            <a:ext cx="1213795" cy="246221"/>
          </a:xfrm>
          <a:prstGeom prst="rect">
            <a:avLst/>
          </a:prstGeom>
        </p:spPr>
        <p:txBody>
          <a:bodyPr wrap="none">
            <a:spAutoFit/>
          </a:bodyPr>
          <a:lstStyle/>
          <a:p>
            <a:pPr algn="ct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8639590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4B57A0DA-072E-4AEE-B330-F2888F5F072D}"/>
              </a:ext>
            </a:extLst>
          </p:cNvPr>
          <p:cNvSpPr/>
          <p:nvPr userDrawn="1"/>
        </p:nvSpPr>
        <p:spPr>
          <a:xfrm>
            <a:off x="1969915" y="4302368"/>
            <a:ext cx="587609" cy="587609"/>
          </a:xfrm>
          <a:custGeom>
            <a:avLst/>
            <a:gdLst/>
            <a:ahLst/>
            <a:cxnLst/>
            <a:rect l="l" t="t" r="r" b="b"/>
            <a:pathLst>
              <a:path w="969010" h="969009">
                <a:moveTo>
                  <a:pt x="0" y="968834"/>
                </a:moveTo>
                <a:lnTo>
                  <a:pt x="968834" y="968834"/>
                </a:lnTo>
                <a:lnTo>
                  <a:pt x="968834" y="0"/>
                </a:lnTo>
                <a:lnTo>
                  <a:pt x="0" y="0"/>
                </a:lnTo>
                <a:lnTo>
                  <a:pt x="0" y="968834"/>
                </a:lnTo>
                <a:close/>
              </a:path>
            </a:pathLst>
          </a:custGeom>
          <a:solidFill>
            <a:srgbClr val="2B3AF6"/>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7" name="object 7">
            <a:extLst>
              <a:ext uri="{FF2B5EF4-FFF2-40B4-BE49-F238E27FC236}">
                <a16:creationId xmlns:a16="http://schemas.microsoft.com/office/drawing/2014/main" id="{BA2C56E7-A76B-424B-A586-1140035DC875}"/>
              </a:ext>
            </a:extLst>
          </p:cNvPr>
          <p:cNvSpPr/>
          <p:nvPr userDrawn="1"/>
        </p:nvSpPr>
        <p:spPr>
          <a:xfrm>
            <a:off x="428" y="4889726"/>
            <a:ext cx="1968065" cy="1968065"/>
          </a:xfrm>
          <a:custGeom>
            <a:avLst/>
            <a:gdLst/>
            <a:ahLst/>
            <a:cxnLst/>
            <a:rect l="l" t="t" r="r" b="b"/>
            <a:pathLst>
              <a:path w="3245485" h="3245484">
                <a:moveTo>
                  <a:pt x="0" y="3245035"/>
                </a:moveTo>
                <a:lnTo>
                  <a:pt x="3245035" y="3245035"/>
                </a:lnTo>
                <a:lnTo>
                  <a:pt x="3245035" y="0"/>
                </a:lnTo>
                <a:lnTo>
                  <a:pt x="0" y="0"/>
                </a:lnTo>
                <a:lnTo>
                  <a:pt x="0" y="3245035"/>
                </a:lnTo>
                <a:close/>
              </a:path>
            </a:pathLst>
          </a:custGeom>
          <a:solidFill>
            <a:srgbClr val="081849"/>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8" name="object 8">
            <a:extLst>
              <a:ext uri="{FF2B5EF4-FFF2-40B4-BE49-F238E27FC236}">
                <a16:creationId xmlns:a16="http://schemas.microsoft.com/office/drawing/2014/main" id="{C2DA80D0-A16E-40C0-B903-5C296A4A4BB8}"/>
              </a:ext>
            </a:extLst>
          </p:cNvPr>
          <p:cNvSpPr/>
          <p:nvPr userDrawn="1"/>
        </p:nvSpPr>
        <p:spPr>
          <a:xfrm>
            <a:off x="9434132" y="1754907"/>
            <a:ext cx="321529" cy="321529"/>
          </a:xfrm>
          <a:custGeom>
            <a:avLst/>
            <a:gdLst/>
            <a:ahLst/>
            <a:cxnLst/>
            <a:rect l="l" t="t" r="r" b="b"/>
            <a:pathLst>
              <a:path w="530225" h="530225">
                <a:moveTo>
                  <a:pt x="0" y="0"/>
                </a:moveTo>
                <a:lnTo>
                  <a:pt x="529889" y="0"/>
                </a:lnTo>
                <a:lnTo>
                  <a:pt x="529889" y="529894"/>
                </a:lnTo>
                <a:lnTo>
                  <a:pt x="0" y="529894"/>
                </a:lnTo>
                <a:lnTo>
                  <a:pt x="0" y="0"/>
                </a:lnTo>
                <a:close/>
              </a:path>
            </a:pathLst>
          </a:custGeom>
          <a:solidFill>
            <a:srgbClr val="E95D6C"/>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9" name="object 9">
            <a:extLst>
              <a:ext uri="{FF2B5EF4-FFF2-40B4-BE49-F238E27FC236}">
                <a16:creationId xmlns:a16="http://schemas.microsoft.com/office/drawing/2014/main" id="{3601566D-D89F-4D2F-B813-A9F95291C888}"/>
              </a:ext>
            </a:extLst>
          </p:cNvPr>
          <p:cNvSpPr/>
          <p:nvPr userDrawn="1"/>
        </p:nvSpPr>
        <p:spPr>
          <a:xfrm>
            <a:off x="10297081" y="5656936"/>
            <a:ext cx="189067" cy="189067"/>
          </a:xfrm>
          <a:custGeom>
            <a:avLst/>
            <a:gdLst/>
            <a:ahLst/>
            <a:cxnLst/>
            <a:rect l="l" t="t" r="r" b="b"/>
            <a:pathLst>
              <a:path w="311784" h="311784">
                <a:moveTo>
                  <a:pt x="0" y="0"/>
                </a:moveTo>
                <a:lnTo>
                  <a:pt x="311466" y="0"/>
                </a:lnTo>
                <a:lnTo>
                  <a:pt x="311466" y="311469"/>
                </a:lnTo>
                <a:lnTo>
                  <a:pt x="0" y="311469"/>
                </a:lnTo>
                <a:lnTo>
                  <a:pt x="0" y="0"/>
                </a:lnTo>
                <a:close/>
              </a:path>
            </a:pathLst>
          </a:custGeom>
          <a:solidFill>
            <a:srgbClr val="04B89F"/>
          </a:solidFill>
        </p:spPr>
        <p:txBody>
          <a:bodyPr wrap="square" lIns="0" tIns="0" rIns="0" bIns="0" rtlCol="0"/>
          <a:lstStyle/>
          <a:p>
            <a:pPr defTabSz="554492"/>
            <a:endParaRPr sz="1092">
              <a:solidFill>
                <a:prstClr val="black"/>
              </a:solidFill>
              <a:latin typeface="TT Norms" panose="02000503030000020003" pitchFamily="50" charset="0"/>
            </a:endParaRPr>
          </a:p>
        </p:txBody>
      </p:sp>
      <p:pic>
        <p:nvPicPr>
          <p:cNvPr id="10" name="Picture 9" descr="A picture containing drawing&#10;&#10;Description automatically generated">
            <a:extLst>
              <a:ext uri="{FF2B5EF4-FFF2-40B4-BE49-F238E27FC236}">
                <a16:creationId xmlns:a16="http://schemas.microsoft.com/office/drawing/2014/main" id="{1D53556F-6DFF-4BBA-B21B-2AD3130ADA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75567" y="2409382"/>
            <a:ext cx="5240865" cy="2039235"/>
          </a:xfrm>
          <a:prstGeom prst="rect">
            <a:avLst/>
          </a:prstGeom>
        </p:spPr>
      </p:pic>
    </p:spTree>
    <p:extLst>
      <p:ext uri="{BB962C8B-B14F-4D97-AF65-F5344CB8AC3E}">
        <p14:creationId xmlns:p14="http://schemas.microsoft.com/office/powerpoint/2010/main" val="404113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22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1_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4B57A0DA-072E-4AEE-B330-F2888F5F072D}"/>
              </a:ext>
            </a:extLst>
          </p:cNvPr>
          <p:cNvSpPr/>
          <p:nvPr userDrawn="1"/>
        </p:nvSpPr>
        <p:spPr>
          <a:xfrm>
            <a:off x="1969915" y="4302368"/>
            <a:ext cx="587609" cy="587609"/>
          </a:xfrm>
          <a:custGeom>
            <a:avLst/>
            <a:gdLst/>
            <a:ahLst/>
            <a:cxnLst/>
            <a:rect l="l" t="t" r="r" b="b"/>
            <a:pathLst>
              <a:path w="969010" h="969009">
                <a:moveTo>
                  <a:pt x="0" y="968834"/>
                </a:moveTo>
                <a:lnTo>
                  <a:pt x="968834" y="968834"/>
                </a:lnTo>
                <a:lnTo>
                  <a:pt x="968834" y="0"/>
                </a:lnTo>
                <a:lnTo>
                  <a:pt x="0" y="0"/>
                </a:lnTo>
                <a:lnTo>
                  <a:pt x="0" y="968834"/>
                </a:lnTo>
                <a:close/>
              </a:path>
            </a:pathLst>
          </a:custGeom>
          <a:solidFill>
            <a:srgbClr val="FF8F51"/>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7" name="object 7">
            <a:extLst>
              <a:ext uri="{FF2B5EF4-FFF2-40B4-BE49-F238E27FC236}">
                <a16:creationId xmlns:a16="http://schemas.microsoft.com/office/drawing/2014/main" id="{BA2C56E7-A76B-424B-A586-1140035DC875}"/>
              </a:ext>
            </a:extLst>
          </p:cNvPr>
          <p:cNvSpPr/>
          <p:nvPr userDrawn="1"/>
        </p:nvSpPr>
        <p:spPr>
          <a:xfrm>
            <a:off x="428" y="4889726"/>
            <a:ext cx="1968065" cy="1968065"/>
          </a:xfrm>
          <a:custGeom>
            <a:avLst/>
            <a:gdLst/>
            <a:ahLst/>
            <a:cxnLst/>
            <a:rect l="l" t="t" r="r" b="b"/>
            <a:pathLst>
              <a:path w="3245485" h="3245484">
                <a:moveTo>
                  <a:pt x="0" y="3245035"/>
                </a:moveTo>
                <a:lnTo>
                  <a:pt x="3245035" y="3245035"/>
                </a:lnTo>
                <a:lnTo>
                  <a:pt x="3245035" y="0"/>
                </a:lnTo>
                <a:lnTo>
                  <a:pt x="0" y="0"/>
                </a:lnTo>
                <a:lnTo>
                  <a:pt x="0" y="3245035"/>
                </a:lnTo>
                <a:close/>
              </a:path>
            </a:pathLst>
          </a:custGeom>
          <a:solidFill>
            <a:srgbClr val="081849"/>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8" name="object 8">
            <a:extLst>
              <a:ext uri="{FF2B5EF4-FFF2-40B4-BE49-F238E27FC236}">
                <a16:creationId xmlns:a16="http://schemas.microsoft.com/office/drawing/2014/main" id="{C2DA80D0-A16E-40C0-B903-5C296A4A4BB8}"/>
              </a:ext>
            </a:extLst>
          </p:cNvPr>
          <p:cNvSpPr/>
          <p:nvPr userDrawn="1"/>
        </p:nvSpPr>
        <p:spPr>
          <a:xfrm>
            <a:off x="9434132" y="1754907"/>
            <a:ext cx="321529" cy="321529"/>
          </a:xfrm>
          <a:custGeom>
            <a:avLst/>
            <a:gdLst/>
            <a:ahLst/>
            <a:cxnLst/>
            <a:rect l="l" t="t" r="r" b="b"/>
            <a:pathLst>
              <a:path w="530225" h="530225">
                <a:moveTo>
                  <a:pt x="0" y="0"/>
                </a:moveTo>
                <a:lnTo>
                  <a:pt x="529889" y="0"/>
                </a:lnTo>
                <a:lnTo>
                  <a:pt x="529889" y="529894"/>
                </a:lnTo>
                <a:lnTo>
                  <a:pt x="0" y="529894"/>
                </a:lnTo>
                <a:lnTo>
                  <a:pt x="0" y="0"/>
                </a:lnTo>
                <a:close/>
              </a:path>
            </a:pathLst>
          </a:custGeom>
          <a:solidFill>
            <a:schemeClr val="accent1"/>
          </a:solidFill>
        </p:spPr>
        <p:txBody>
          <a:bodyPr wrap="square" lIns="0" tIns="0" rIns="0" bIns="0" rtlCol="0"/>
          <a:lstStyle/>
          <a:p>
            <a:pPr defTabSz="554492"/>
            <a:endParaRPr sz="1092">
              <a:solidFill>
                <a:prstClr val="black"/>
              </a:solidFill>
              <a:latin typeface="TT Norms" panose="02000503030000020003" pitchFamily="50" charset="0"/>
            </a:endParaRPr>
          </a:p>
        </p:txBody>
      </p:sp>
      <p:sp>
        <p:nvSpPr>
          <p:cNvPr id="9" name="object 9">
            <a:extLst>
              <a:ext uri="{FF2B5EF4-FFF2-40B4-BE49-F238E27FC236}">
                <a16:creationId xmlns:a16="http://schemas.microsoft.com/office/drawing/2014/main" id="{3601566D-D89F-4D2F-B813-A9F95291C888}"/>
              </a:ext>
            </a:extLst>
          </p:cNvPr>
          <p:cNvSpPr/>
          <p:nvPr userDrawn="1"/>
        </p:nvSpPr>
        <p:spPr>
          <a:xfrm>
            <a:off x="10297081" y="5656936"/>
            <a:ext cx="189067" cy="189067"/>
          </a:xfrm>
          <a:custGeom>
            <a:avLst/>
            <a:gdLst/>
            <a:ahLst/>
            <a:cxnLst/>
            <a:rect l="l" t="t" r="r" b="b"/>
            <a:pathLst>
              <a:path w="311784" h="311784">
                <a:moveTo>
                  <a:pt x="0" y="0"/>
                </a:moveTo>
                <a:lnTo>
                  <a:pt x="311466" y="0"/>
                </a:lnTo>
                <a:lnTo>
                  <a:pt x="311466" y="311469"/>
                </a:lnTo>
                <a:lnTo>
                  <a:pt x="0" y="311469"/>
                </a:lnTo>
                <a:lnTo>
                  <a:pt x="0" y="0"/>
                </a:lnTo>
                <a:close/>
              </a:path>
            </a:pathLst>
          </a:custGeom>
          <a:solidFill>
            <a:schemeClr val="accent2"/>
          </a:solidFill>
        </p:spPr>
        <p:txBody>
          <a:bodyPr wrap="square" lIns="0" tIns="0" rIns="0" bIns="0" rtlCol="0"/>
          <a:lstStyle/>
          <a:p>
            <a:pPr defTabSz="554492"/>
            <a:endParaRPr sz="1092">
              <a:solidFill>
                <a:prstClr val="black"/>
              </a:solidFill>
              <a:latin typeface="TT Norms" panose="02000503030000020003" pitchFamily="50" charset="0"/>
            </a:endParaRPr>
          </a:p>
        </p:txBody>
      </p:sp>
      <p:pic>
        <p:nvPicPr>
          <p:cNvPr id="11" name="Graphic 10">
            <a:extLst>
              <a:ext uri="{FF2B5EF4-FFF2-40B4-BE49-F238E27FC236}">
                <a16:creationId xmlns:a16="http://schemas.microsoft.com/office/drawing/2014/main" id="{899F412F-E79B-49B5-AAB3-3BACD58D0EA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07320" y="1754907"/>
            <a:ext cx="4577357" cy="3609913"/>
          </a:xfrm>
          <a:prstGeom prst="rect">
            <a:avLst/>
          </a:prstGeom>
        </p:spPr>
      </p:pic>
    </p:spTree>
    <p:extLst>
      <p:ext uri="{BB962C8B-B14F-4D97-AF65-F5344CB8AC3E}">
        <p14:creationId xmlns:p14="http://schemas.microsoft.com/office/powerpoint/2010/main" val="4217101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10 Lights">
    <p:spTree>
      <p:nvGrpSpPr>
        <p:cNvPr id="1" name=""/>
        <p:cNvGrpSpPr/>
        <p:nvPr/>
      </p:nvGrpSpPr>
      <p:grpSpPr>
        <a:xfrm>
          <a:off x="0" y="0"/>
          <a:ext cx="0" cy="0"/>
          <a:chOff x="0" y="0"/>
          <a:chExt cx="0" cy="0"/>
        </a:xfrm>
      </p:grpSpPr>
      <p:pic>
        <p:nvPicPr>
          <p:cNvPr id="5" name="Picture 4" descr="A picture containing scene, outdoor object, star, web&#10;&#10;Description automatically generated">
            <a:extLst>
              <a:ext uri="{FF2B5EF4-FFF2-40B4-BE49-F238E27FC236}">
                <a16:creationId xmlns:a16="http://schemas.microsoft.com/office/drawing/2014/main" id="{53E0F5C9-9976-409D-A6F9-CA85DA8DEB4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flipH="1">
            <a:off x="-4701" y="-1"/>
            <a:ext cx="12263376" cy="6864843"/>
          </a:xfrm>
          <a:prstGeom prst="rect">
            <a:avLst/>
          </a:prstGeom>
        </p:spPr>
      </p:pic>
      <p:sp>
        <p:nvSpPr>
          <p:cNvPr id="8" name="Slide Number Placeholder 3">
            <a:extLst>
              <a:ext uri="{FF2B5EF4-FFF2-40B4-BE49-F238E27FC236}">
                <a16:creationId xmlns:a16="http://schemas.microsoft.com/office/drawing/2014/main" id="{03592B6A-FBC3-4DEA-8AE9-C450C4FC4CF4}"/>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pic>
        <p:nvPicPr>
          <p:cNvPr id="9" name="Picture 8" descr="Logo&#10;&#10;Description automatically generated">
            <a:extLst>
              <a:ext uri="{FF2B5EF4-FFF2-40B4-BE49-F238E27FC236}">
                <a16:creationId xmlns:a16="http://schemas.microsoft.com/office/drawing/2014/main" id="{491C7EAA-5873-4B74-985B-BE5D099075A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97719" y="6499846"/>
            <a:ext cx="712616" cy="265568"/>
          </a:xfrm>
          <a:prstGeom prst="rect">
            <a:avLst/>
          </a:prstGeom>
        </p:spPr>
      </p:pic>
      <p:pic>
        <p:nvPicPr>
          <p:cNvPr id="6" name="Picture 5" descr="A picture containing star, light, blur, night sky&#10;&#10;Description automatically generated">
            <a:extLst>
              <a:ext uri="{FF2B5EF4-FFF2-40B4-BE49-F238E27FC236}">
                <a16:creationId xmlns:a16="http://schemas.microsoft.com/office/drawing/2014/main" id="{2930CCFC-EBCC-4147-B5BB-51248460572C}"/>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5400000">
            <a:off x="2667000" y="-2667000"/>
            <a:ext cx="6858000" cy="12192000"/>
          </a:xfrm>
          <a:custGeom>
            <a:avLst/>
            <a:gdLst>
              <a:gd name="connsiteX0" fmla="*/ 6146800 w 6146800"/>
              <a:gd name="connsiteY0" fmla="*/ 0 h 12674600"/>
              <a:gd name="connsiteX1" fmla="*/ 6146800 w 6146800"/>
              <a:gd name="connsiteY1" fmla="*/ 12674600 h 12674600"/>
              <a:gd name="connsiteX2" fmla="*/ 0 w 6146800"/>
              <a:gd name="connsiteY2" fmla="*/ 12674600 h 12674600"/>
              <a:gd name="connsiteX3" fmla="*/ 0 w 6146800"/>
              <a:gd name="connsiteY3" fmla="*/ 0 h 12674600"/>
            </a:gdLst>
            <a:ahLst/>
            <a:cxnLst>
              <a:cxn ang="0">
                <a:pos x="connsiteX0" y="connsiteY0"/>
              </a:cxn>
              <a:cxn ang="0">
                <a:pos x="connsiteX1" y="connsiteY1"/>
              </a:cxn>
              <a:cxn ang="0">
                <a:pos x="connsiteX2" y="connsiteY2"/>
              </a:cxn>
              <a:cxn ang="0">
                <a:pos x="connsiteX3" y="connsiteY3"/>
              </a:cxn>
            </a:cxnLst>
            <a:rect l="l" t="t" r="r" b="b"/>
            <a:pathLst>
              <a:path w="6146800" h="12674600">
                <a:moveTo>
                  <a:pt x="6146800" y="0"/>
                </a:moveTo>
                <a:lnTo>
                  <a:pt x="6146800" y="12674600"/>
                </a:lnTo>
                <a:lnTo>
                  <a:pt x="0" y="12674600"/>
                </a:lnTo>
                <a:lnTo>
                  <a:pt x="0" y="0"/>
                </a:lnTo>
                <a:close/>
              </a:path>
            </a:pathLst>
          </a:custGeom>
        </p:spPr>
      </p:pic>
      <p:sp>
        <p:nvSpPr>
          <p:cNvPr id="10" name="Title 1">
            <a:extLst>
              <a:ext uri="{FF2B5EF4-FFF2-40B4-BE49-F238E27FC236}">
                <a16:creationId xmlns:a16="http://schemas.microsoft.com/office/drawing/2014/main" id="{F424117B-F82C-4013-9BDB-A4E7261F95A3}"/>
              </a:ext>
            </a:extLst>
          </p:cNvPr>
          <p:cNvSpPr>
            <a:spLocks noGrp="1"/>
          </p:cNvSpPr>
          <p:nvPr>
            <p:ph type="title"/>
          </p:nvPr>
        </p:nvSpPr>
        <p:spPr>
          <a:xfrm>
            <a:off x="460888" y="491284"/>
            <a:ext cx="11219048" cy="6050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93374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4F60AA76-1F72-1D45-B13A-D5FCDFD2F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935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04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299443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4934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32416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6778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786157" y="6268286"/>
            <a:ext cx="355043"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3066865" cy="231410"/>
          </a:xfrm>
          <a:prstGeom prst="rect">
            <a:avLst/>
          </a:prstGeom>
        </p:spPr>
        <p:txBody>
          <a:bodyPr wrap="none">
            <a:spAutoFit/>
          </a:bodyPr>
          <a:lstStyle/>
          <a:p>
            <a:pPr algn="l"/>
            <a:r>
              <a:rPr lang="en-US" sz="1000">
                <a:solidFill>
                  <a:schemeClr val="bg1"/>
                </a:solidFill>
              </a:rPr>
              <a:t>Meteor Lake – Network and Edge Solutions Group</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2652181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
        <p:nvSpPr>
          <p:cNvPr id="11" name="Rectangle 10">
            <a:extLst>
              <a:ext uri="{FF2B5EF4-FFF2-40B4-BE49-F238E27FC236}">
                <a16:creationId xmlns:a16="http://schemas.microsoft.com/office/drawing/2014/main" id="{CDD99C39-9689-493E-A397-DE45BA0B67FC}"/>
              </a:ext>
            </a:extLst>
          </p:cNvPr>
          <p:cNvSpPr/>
          <p:nvPr userDrawn="1"/>
        </p:nvSpPr>
        <p:spPr>
          <a:xfrm>
            <a:off x="483010" y="6562504"/>
            <a:ext cx="2531462" cy="231410"/>
          </a:xfrm>
          <a:prstGeom prst="rect">
            <a:avLst/>
          </a:prstGeom>
        </p:spPr>
        <p:txBody>
          <a:bodyPr wrap="none">
            <a:spAutoFit/>
          </a:bodyPr>
          <a:lstStyle/>
          <a:p>
            <a:pPr algn="l"/>
            <a:r>
              <a:rPr lang="en-US" sz="1000">
                <a:solidFill>
                  <a:schemeClr val="bg1"/>
                </a:solidFill>
              </a:rPr>
              <a:t>Meteor Lake – Mobile Product Marketing</a:t>
            </a:r>
          </a:p>
        </p:txBody>
      </p:sp>
    </p:spTree>
    <p:extLst>
      <p:ext uri="{BB962C8B-B14F-4D97-AF65-F5344CB8AC3E}">
        <p14:creationId xmlns:p14="http://schemas.microsoft.com/office/powerpoint/2010/main" val="815292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17" Type="http://schemas.openxmlformats.org/officeDocument/2006/relationships/slideLayout" Target="../slideLayouts/slideLayout661.xml"/><Relationship Id="rId21" Type="http://schemas.openxmlformats.org/officeDocument/2006/relationships/slideLayout" Target="../slideLayouts/slideLayout565.xml"/><Relationship Id="rId42" Type="http://schemas.openxmlformats.org/officeDocument/2006/relationships/slideLayout" Target="../slideLayouts/slideLayout586.xml"/><Relationship Id="rId63" Type="http://schemas.openxmlformats.org/officeDocument/2006/relationships/slideLayout" Target="../slideLayouts/slideLayout607.xml"/><Relationship Id="rId84" Type="http://schemas.openxmlformats.org/officeDocument/2006/relationships/slideLayout" Target="../slideLayouts/slideLayout628.xml"/><Relationship Id="rId138" Type="http://schemas.openxmlformats.org/officeDocument/2006/relationships/slideLayout" Target="../slideLayouts/slideLayout682.xml"/><Relationship Id="rId159" Type="http://schemas.openxmlformats.org/officeDocument/2006/relationships/slideLayout" Target="../slideLayouts/slideLayout703.xml"/><Relationship Id="rId170" Type="http://schemas.openxmlformats.org/officeDocument/2006/relationships/slideLayout" Target="../slideLayouts/slideLayout714.xml"/><Relationship Id="rId107" Type="http://schemas.openxmlformats.org/officeDocument/2006/relationships/slideLayout" Target="../slideLayouts/slideLayout651.xml"/><Relationship Id="rId11" Type="http://schemas.openxmlformats.org/officeDocument/2006/relationships/slideLayout" Target="../slideLayouts/slideLayout555.xml"/><Relationship Id="rId32" Type="http://schemas.openxmlformats.org/officeDocument/2006/relationships/slideLayout" Target="../slideLayouts/slideLayout576.xml"/><Relationship Id="rId53" Type="http://schemas.openxmlformats.org/officeDocument/2006/relationships/slideLayout" Target="../slideLayouts/slideLayout597.xml"/><Relationship Id="rId74" Type="http://schemas.openxmlformats.org/officeDocument/2006/relationships/slideLayout" Target="../slideLayouts/slideLayout618.xml"/><Relationship Id="rId128" Type="http://schemas.openxmlformats.org/officeDocument/2006/relationships/slideLayout" Target="../slideLayouts/slideLayout672.xml"/><Relationship Id="rId149" Type="http://schemas.openxmlformats.org/officeDocument/2006/relationships/slideLayout" Target="../slideLayouts/slideLayout693.xml"/><Relationship Id="rId5" Type="http://schemas.openxmlformats.org/officeDocument/2006/relationships/slideLayout" Target="../slideLayouts/slideLayout549.xml"/><Relationship Id="rId95" Type="http://schemas.openxmlformats.org/officeDocument/2006/relationships/slideLayout" Target="../slideLayouts/slideLayout639.xml"/><Relationship Id="rId160" Type="http://schemas.openxmlformats.org/officeDocument/2006/relationships/slideLayout" Target="../slideLayouts/slideLayout704.xml"/><Relationship Id="rId181" Type="http://schemas.openxmlformats.org/officeDocument/2006/relationships/slideLayout" Target="../slideLayouts/slideLayout725.xml"/><Relationship Id="rId22" Type="http://schemas.openxmlformats.org/officeDocument/2006/relationships/slideLayout" Target="../slideLayouts/slideLayout566.xml"/><Relationship Id="rId43" Type="http://schemas.openxmlformats.org/officeDocument/2006/relationships/slideLayout" Target="../slideLayouts/slideLayout587.xml"/><Relationship Id="rId64" Type="http://schemas.openxmlformats.org/officeDocument/2006/relationships/slideLayout" Target="../slideLayouts/slideLayout608.xml"/><Relationship Id="rId118" Type="http://schemas.openxmlformats.org/officeDocument/2006/relationships/slideLayout" Target="../slideLayouts/slideLayout662.xml"/><Relationship Id="rId139" Type="http://schemas.openxmlformats.org/officeDocument/2006/relationships/slideLayout" Target="../slideLayouts/slideLayout683.xml"/><Relationship Id="rId85" Type="http://schemas.openxmlformats.org/officeDocument/2006/relationships/slideLayout" Target="../slideLayouts/slideLayout629.xml"/><Relationship Id="rId150" Type="http://schemas.openxmlformats.org/officeDocument/2006/relationships/slideLayout" Target="../slideLayouts/slideLayout694.xml"/><Relationship Id="rId171" Type="http://schemas.openxmlformats.org/officeDocument/2006/relationships/slideLayout" Target="../slideLayouts/slideLayout715.xml"/><Relationship Id="rId12" Type="http://schemas.openxmlformats.org/officeDocument/2006/relationships/slideLayout" Target="../slideLayouts/slideLayout556.xml"/><Relationship Id="rId33" Type="http://schemas.openxmlformats.org/officeDocument/2006/relationships/slideLayout" Target="../slideLayouts/slideLayout577.xml"/><Relationship Id="rId108" Type="http://schemas.openxmlformats.org/officeDocument/2006/relationships/slideLayout" Target="../slideLayouts/slideLayout652.xml"/><Relationship Id="rId129" Type="http://schemas.openxmlformats.org/officeDocument/2006/relationships/slideLayout" Target="../slideLayouts/slideLayout673.xml"/><Relationship Id="rId54" Type="http://schemas.openxmlformats.org/officeDocument/2006/relationships/slideLayout" Target="../slideLayouts/slideLayout598.xml"/><Relationship Id="rId75" Type="http://schemas.openxmlformats.org/officeDocument/2006/relationships/slideLayout" Target="../slideLayouts/slideLayout619.xml"/><Relationship Id="rId96" Type="http://schemas.openxmlformats.org/officeDocument/2006/relationships/slideLayout" Target="../slideLayouts/slideLayout640.xml"/><Relationship Id="rId140" Type="http://schemas.openxmlformats.org/officeDocument/2006/relationships/slideLayout" Target="../slideLayouts/slideLayout684.xml"/><Relationship Id="rId161" Type="http://schemas.openxmlformats.org/officeDocument/2006/relationships/slideLayout" Target="../slideLayouts/slideLayout705.xml"/><Relationship Id="rId182" Type="http://schemas.openxmlformats.org/officeDocument/2006/relationships/slideLayout" Target="../slideLayouts/slideLayout726.xml"/><Relationship Id="rId6" Type="http://schemas.openxmlformats.org/officeDocument/2006/relationships/slideLayout" Target="../slideLayouts/slideLayout550.xml"/><Relationship Id="rId23" Type="http://schemas.openxmlformats.org/officeDocument/2006/relationships/slideLayout" Target="../slideLayouts/slideLayout567.xml"/><Relationship Id="rId119" Type="http://schemas.openxmlformats.org/officeDocument/2006/relationships/slideLayout" Target="../slideLayouts/slideLayout663.xml"/><Relationship Id="rId44" Type="http://schemas.openxmlformats.org/officeDocument/2006/relationships/slideLayout" Target="../slideLayouts/slideLayout588.xml"/><Relationship Id="rId65" Type="http://schemas.openxmlformats.org/officeDocument/2006/relationships/slideLayout" Target="../slideLayouts/slideLayout609.xml"/><Relationship Id="rId86" Type="http://schemas.openxmlformats.org/officeDocument/2006/relationships/slideLayout" Target="../slideLayouts/slideLayout630.xml"/><Relationship Id="rId130" Type="http://schemas.openxmlformats.org/officeDocument/2006/relationships/slideLayout" Target="../slideLayouts/slideLayout674.xml"/><Relationship Id="rId151" Type="http://schemas.openxmlformats.org/officeDocument/2006/relationships/slideLayout" Target="../slideLayouts/slideLayout695.xml"/><Relationship Id="rId172" Type="http://schemas.openxmlformats.org/officeDocument/2006/relationships/slideLayout" Target="../slideLayouts/slideLayout716.xml"/><Relationship Id="rId13" Type="http://schemas.openxmlformats.org/officeDocument/2006/relationships/slideLayout" Target="../slideLayouts/slideLayout557.xml"/><Relationship Id="rId18" Type="http://schemas.openxmlformats.org/officeDocument/2006/relationships/slideLayout" Target="../slideLayouts/slideLayout562.xml"/><Relationship Id="rId39" Type="http://schemas.openxmlformats.org/officeDocument/2006/relationships/slideLayout" Target="../slideLayouts/slideLayout583.xml"/><Relationship Id="rId109" Type="http://schemas.openxmlformats.org/officeDocument/2006/relationships/slideLayout" Target="../slideLayouts/slideLayout653.xml"/><Relationship Id="rId34" Type="http://schemas.openxmlformats.org/officeDocument/2006/relationships/slideLayout" Target="../slideLayouts/slideLayout578.xml"/><Relationship Id="rId50" Type="http://schemas.openxmlformats.org/officeDocument/2006/relationships/slideLayout" Target="../slideLayouts/slideLayout594.xml"/><Relationship Id="rId55" Type="http://schemas.openxmlformats.org/officeDocument/2006/relationships/slideLayout" Target="../slideLayouts/slideLayout599.xml"/><Relationship Id="rId76" Type="http://schemas.openxmlformats.org/officeDocument/2006/relationships/slideLayout" Target="../slideLayouts/slideLayout620.xml"/><Relationship Id="rId97" Type="http://schemas.openxmlformats.org/officeDocument/2006/relationships/slideLayout" Target="../slideLayouts/slideLayout641.xml"/><Relationship Id="rId104" Type="http://schemas.openxmlformats.org/officeDocument/2006/relationships/slideLayout" Target="../slideLayouts/slideLayout648.xml"/><Relationship Id="rId120" Type="http://schemas.openxmlformats.org/officeDocument/2006/relationships/slideLayout" Target="../slideLayouts/slideLayout664.xml"/><Relationship Id="rId125" Type="http://schemas.openxmlformats.org/officeDocument/2006/relationships/slideLayout" Target="../slideLayouts/slideLayout669.xml"/><Relationship Id="rId141" Type="http://schemas.openxmlformats.org/officeDocument/2006/relationships/slideLayout" Target="../slideLayouts/slideLayout685.xml"/><Relationship Id="rId146" Type="http://schemas.openxmlformats.org/officeDocument/2006/relationships/slideLayout" Target="../slideLayouts/slideLayout690.xml"/><Relationship Id="rId167" Type="http://schemas.openxmlformats.org/officeDocument/2006/relationships/slideLayout" Target="../slideLayouts/slideLayout711.xml"/><Relationship Id="rId188" Type="http://schemas.openxmlformats.org/officeDocument/2006/relationships/theme" Target="../theme/theme10.xml"/><Relationship Id="rId7" Type="http://schemas.openxmlformats.org/officeDocument/2006/relationships/slideLayout" Target="../slideLayouts/slideLayout551.xml"/><Relationship Id="rId71" Type="http://schemas.openxmlformats.org/officeDocument/2006/relationships/slideLayout" Target="../slideLayouts/slideLayout615.xml"/><Relationship Id="rId92" Type="http://schemas.openxmlformats.org/officeDocument/2006/relationships/slideLayout" Target="../slideLayouts/slideLayout636.xml"/><Relationship Id="rId162" Type="http://schemas.openxmlformats.org/officeDocument/2006/relationships/slideLayout" Target="../slideLayouts/slideLayout706.xml"/><Relationship Id="rId183" Type="http://schemas.openxmlformats.org/officeDocument/2006/relationships/slideLayout" Target="../slideLayouts/slideLayout727.xml"/><Relationship Id="rId2" Type="http://schemas.openxmlformats.org/officeDocument/2006/relationships/slideLayout" Target="../slideLayouts/slideLayout546.xml"/><Relationship Id="rId29" Type="http://schemas.openxmlformats.org/officeDocument/2006/relationships/slideLayout" Target="../slideLayouts/slideLayout573.xml"/><Relationship Id="rId24" Type="http://schemas.openxmlformats.org/officeDocument/2006/relationships/slideLayout" Target="../slideLayouts/slideLayout568.xml"/><Relationship Id="rId40" Type="http://schemas.openxmlformats.org/officeDocument/2006/relationships/slideLayout" Target="../slideLayouts/slideLayout584.xml"/><Relationship Id="rId45" Type="http://schemas.openxmlformats.org/officeDocument/2006/relationships/slideLayout" Target="../slideLayouts/slideLayout589.xml"/><Relationship Id="rId66" Type="http://schemas.openxmlformats.org/officeDocument/2006/relationships/slideLayout" Target="../slideLayouts/slideLayout610.xml"/><Relationship Id="rId87" Type="http://schemas.openxmlformats.org/officeDocument/2006/relationships/slideLayout" Target="../slideLayouts/slideLayout631.xml"/><Relationship Id="rId110" Type="http://schemas.openxmlformats.org/officeDocument/2006/relationships/slideLayout" Target="../slideLayouts/slideLayout654.xml"/><Relationship Id="rId115" Type="http://schemas.openxmlformats.org/officeDocument/2006/relationships/slideLayout" Target="../slideLayouts/slideLayout659.xml"/><Relationship Id="rId131" Type="http://schemas.openxmlformats.org/officeDocument/2006/relationships/slideLayout" Target="../slideLayouts/slideLayout675.xml"/><Relationship Id="rId136" Type="http://schemas.openxmlformats.org/officeDocument/2006/relationships/slideLayout" Target="../slideLayouts/slideLayout680.xml"/><Relationship Id="rId157" Type="http://schemas.openxmlformats.org/officeDocument/2006/relationships/slideLayout" Target="../slideLayouts/slideLayout701.xml"/><Relationship Id="rId178" Type="http://schemas.openxmlformats.org/officeDocument/2006/relationships/slideLayout" Target="../slideLayouts/slideLayout722.xml"/><Relationship Id="rId61" Type="http://schemas.openxmlformats.org/officeDocument/2006/relationships/slideLayout" Target="../slideLayouts/slideLayout605.xml"/><Relationship Id="rId82" Type="http://schemas.openxmlformats.org/officeDocument/2006/relationships/slideLayout" Target="../slideLayouts/slideLayout626.xml"/><Relationship Id="rId152" Type="http://schemas.openxmlformats.org/officeDocument/2006/relationships/slideLayout" Target="../slideLayouts/slideLayout696.xml"/><Relationship Id="rId173" Type="http://schemas.openxmlformats.org/officeDocument/2006/relationships/slideLayout" Target="../slideLayouts/slideLayout717.xml"/><Relationship Id="rId19" Type="http://schemas.openxmlformats.org/officeDocument/2006/relationships/slideLayout" Target="../slideLayouts/slideLayout563.xml"/><Relationship Id="rId14" Type="http://schemas.openxmlformats.org/officeDocument/2006/relationships/slideLayout" Target="../slideLayouts/slideLayout558.xml"/><Relationship Id="rId30" Type="http://schemas.openxmlformats.org/officeDocument/2006/relationships/slideLayout" Target="../slideLayouts/slideLayout574.xml"/><Relationship Id="rId35" Type="http://schemas.openxmlformats.org/officeDocument/2006/relationships/slideLayout" Target="../slideLayouts/slideLayout579.xml"/><Relationship Id="rId56" Type="http://schemas.openxmlformats.org/officeDocument/2006/relationships/slideLayout" Target="../slideLayouts/slideLayout600.xml"/><Relationship Id="rId77" Type="http://schemas.openxmlformats.org/officeDocument/2006/relationships/slideLayout" Target="../slideLayouts/slideLayout621.xml"/><Relationship Id="rId100" Type="http://schemas.openxmlformats.org/officeDocument/2006/relationships/slideLayout" Target="../slideLayouts/slideLayout644.xml"/><Relationship Id="rId105" Type="http://schemas.openxmlformats.org/officeDocument/2006/relationships/slideLayout" Target="../slideLayouts/slideLayout649.xml"/><Relationship Id="rId126" Type="http://schemas.openxmlformats.org/officeDocument/2006/relationships/slideLayout" Target="../slideLayouts/slideLayout670.xml"/><Relationship Id="rId147" Type="http://schemas.openxmlformats.org/officeDocument/2006/relationships/slideLayout" Target="../slideLayouts/slideLayout691.xml"/><Relationship Id="rId168" Type="http://schemas.openxmlformats.org/officeDocument/2006/relationships/slideLayout" Target="../slideLayouts/slideLayout712.xml"/><Relationship Id="rId8" Type="http://schemas.openxmlformats.org/officeDocument/2006/relationships/slideLayout" Target="../slideLayouts/slideLayout552.xml"/><Relationship Id="rId51" Type="http://schemas.openxmlformats.org/officeDocument/2006/relationships/slideLayout" Target="../slideLayouts/slideLayout595.xml"/><Relationship Id="rId72" Type="http://schemas.openxmlformats.org/officeDocument/2006/relationships/slideLayout" Target="../slideLayouts/slideLayout616.xml"/><Relationship Id="rId93" Type="http://schemas.openxmlformats.org/officeDocument/2006/relationships/slideLayout" Target="../slideLayouts/slideLayout637.xml"/><Relationship Id="rId98" Type="http://schemas.openxmlformats.org/officeDocument/2006/relationships/slideLayout" Target="../slideLayouts/slideLayout642.xml"/><Relationship Id="rId121" Type="http://schemas.openxmlformats.org/officeDocument/2006/relationships/slideLayout" Target="../slideLayouts/slideLayout665.xml"/><Relationship Id="rId142" Type="http://schemas.openxmlformats.org/officeDocument/2006/relationships/slideLayout" Target="../slideLayouts/slideLayout686.xml"/><Relationship Id="rId163" Type="http://schemas.openxmlformats.org/officeDocument/2006/relationships/slideLayout" Target="../slideLayouts/slideLayout707.xml"/><Relationship Id="rId184" Type="http://schemas.openxmlformats.org/officeDocument/2006/relationships/slideLayout" Target="../slideLayouts/slideLayout728.xml"/><Relationship Id="rId189" Type="http://schemas.openxmlformats.org/officeDocument/2006/relationships/image" Target="../media/image27.png"/><Relationship Id="rId3" Type="http://schemas.openxmlformats.org/officeDocument/2006/relationships/slideLayout" Target="../slideLayouts/slideLayout547.xml"/><Relationship Id="rId25" Type="http://schemas.openxmlformats.org/officeDocument/2006/relationships/slideLayout" Target="../slideLayouts/slideLayout569.xml"/><Relationship Id="rId46" Type="http://schemas.openxmlformats.org/officeDocument/2006/relationships/slideLayout" Target="../slideLayouts/slideLayout590.xml"/><Relationship Id="rId67" Type="http://schemas.openxmlformats.org/officeDocument/2006/relationships/slideLayout" Target="../slideLayouts/slideLayout611.xml"/><Relationship Id="rId116" Type="http://schemas.openxmlformats.org/officeDocument/2006/relationships/slideLayout" Target="../slideLayouts/slideLayout660.xml"/><Relationship Id="rId137" Type="http://schemas.openxmlformats.org/officeDocument/2006/relationships/slideLayout" Target="../slideLayouts/slideLayout681.xml"/><Relationship Id="rId158" Type="http://schemas.openxmlformats.org/officeDocument/2006/relationships/slideLayout" Target="../slideLayouts/slideLayout702.xml"/><Relationship Id="rId20" Type="http://schemas.openxmlformats.org/officeDocument/2006/relationships/slideLayout" Target="../slideLayouts/slideLayout564.xml"/><Relationship Id="rId41" Type="http://schemas.openxmlformats.org/officeDocument/2006/relationships/slideLayout" Target="../slideLayouts/slideLayout585.xml"/><Relationship Id="rId62" Type="http://schemas.openxmlformats.org/officeDocument/2006/relationships/slideLayout" Target="../slideLayouts/slideLayout606.xml"/><Relationship Id="rId83" Type="http://schemas.openxmlformats.org/officeDocument/2006/relationships/slideLayout" Target="../slideLayouts/slideLayout627.xml"/><Relationship Id="rId88" Type="http://schemas.openxmlformats.org/officeDocument/2006/relationships/slideLayout" Target="../slideLayouts/slideLayout632.xml"/><Relationship Id="rId111" Type="http://schemas.openxmlformats.org/officeDocument/2006/relationships/slideLayout" Target="../slideLayouts/slideLayout655.xml"/><Relationship Id="rId132" Type="http://schemas.openxmlformats.org/officeDocument/2006/relationships/slideLayout" Target="../slideLayouts/slideLayout676.xml"/><Relationship Id="rId153" Type="http://schemas.openxmlformats.org/officeDocument/2006/relationships/slideLayout" Target="../slideLayouts/slideLayout697.xml"/><Relationship Id="rId174" Type="http://schemas.openxmlformats.org/officeDocument/2006/relationships/slideLayout" Target="../slideLayouts/slideLayout718.xml"/><Relationship Id="rId179" Type="http://schemas.openxmlformats.org/officeDocument/2006/relationships/slideLayout" Target="../slideLayouts/slideLayout723.xml"/><Relationship Id="rId190" Type="http://schemas.openxmlformats.org/officeDocument/2006/relationships/image" Target="../media/image55.svg"/><Relationship Id="rId15" Type="http://schemas.openxmlformats.org/officeDocument/2006/relationships/slideLayout" Target="../slideLayouts/slideLayout559.xml"/><Relationship Id="rId36" Type="http://schemas.openxmlformats.org/officeDocument/2006/relationships/slideLayout" Target="../slideLayouts/slideLayout580.xml"/><Relationship Id="rId57" Type="http://schemas.openxmlformats.org/officeDocument/2006/relationships/slideLayout" Target="../slideLayouts/slideLayout601.xml"/><Relationship Id="rId106" Type="http://schemas.openxmlformats.org/officeDocument/2006/relationships/slideLayout" Target="../slideLayouts/slideLayout650.xml"/><Relationship Id="rId127" Type="http://schemas.openxmlformats.org/officeDocument/2006/relationships/slideLayout" Target="../slideLayouts/slideLayout671.xml"/><Relationship Id="rId10" Type="http://schemas.openxmlformats.org/officeDocument/2006/relationships/slideLayout" Target="../slideLayouts/slideLayout554.xml"/><Relationship Id="rId31" Type="http://schemas.openxmlformats.org/officeDocument/2006/relationships/slideLayout" Target="../slideLayouts/slideLayout575.xml"/><Relationship Id="rId52" Type="http://schemas.openxmlformats.org/officeDocument/2006/relationships/slideLayout" Target="../slideLayouts/slideLayout596.xml"/><Relationship Id="rId73" Type="http://schemas.openxmlformats.org/officeDocument/2006/relationships/slideLayout" Target="../slideLayouts/slideLayout617.xml"/><Relationship Id="rId78" Type="http://schemas.openxmlformats.org/officeDocument/2006/relationships/slideLayout" Target="../slideLayouts/slideLayout622.xml"/><Relationship Id="rId94" Type="http://schemas.openxmlformats.org/officeDocument/2006/relationships/slideLayout" Target="../slideLayouts/slideLayout638.xml"/><Relationship Id="rId99" Type="http://schemas.openxmlformats.org/officeDocument/2006/relationships/slideLayout" Target="../slideLayouts/slideLayout643.xml"/><Relationship Id="rId101" Type="http://schemas.openxmlformats.org/officeDocument/2006/relationships/slideLayout" Target="../slideLayouts/slideLayout645.xml"/><Relationship Id="rId122" Type="http://schemas.openxmlformats.org/officeDocument/2006/relationships/slideLayout" Target="../slideLayouts/slideLayout666.xml"/><Relationship Id="rId143" Type="http://schemas.openxmlformats.org/officeDocument/2006/relationships/slideLayout" Target="../slideLayouts/slideLayout687.xml"/><Relationship Id="rId148" Type="http://schemas.openxmlformats.org/officeDocument/2006/relationships/slideLayout" Target="../slideLayouts/slideLayout692.xml"/><Relationship Id="rId164" Type="http://schemas.openxmlformats.org/officeDocument/2006/relationships/slideLayout" Target="../slideLayouts/slideLayout708.xml"/><Relationship Id="rId169" Type="http://schemas.openxmlformats.org/officeDocument/2006/relationships/slideLayout" Target="../slideLayouts/slideLayout713.xml"/><Relationship Id="rId185" Type="http://schemas.openxmlformats.org/officeDocument/2006/relationships/slideLayout" Target="../slideLayouts/slideLayout729.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80" Type="http://schemas.openxmlformats.org/officeDocument/2006/relationships/slideLayout" Target="../slideLayouts/slideLayout724.xml"/><Relationship Id="rId26" Type="http://schemas.openxmlformats.org/officeDocument/2006/relationships/slideLayout" Target="../slideLayouts/slideLayout570.xml"/><Relationship Id="rId47" Type="http://schemas.openxmlformats.org/officeDocument/2006/relationships/slideLayout" Target="../slideLayouts/slideLayout591.xml"/><Relationship Id="rId68" Type="http://schemas.openxmlformats.org/officeDocument/2006/relationships/slideLayout" Target="../slideLayouts/slideLayout612.xml"/><Relationship Id="rId89" Type="http://schemas.openxmlformats.org/officeDocument/2006/relationships/slideLayout" Target="../slideLayouts/slideLayout633.xml"/><Relationship Id="rId112" Type="http://schemas.openxmlformats.org/officeDocument/2006/relationships/slideLayout" Target="../slideLayouts/slideLayout656.xml"/><Relationship Id="rId133" Type="http://schemas.openxmlformats.org/officeDocument/2006/relationships/slideLayout" Target="../slideLayouts/slideLayout677.xml"/><Relationship Id="rId154" Type="http://schemas.openxmlformats.org/officeDocument/2006/relationships/slideLayout" Target="../slideLayouts/slideLayout698.xml"/><Relationship Id="rId175" Type="http://schemas.openxmlformats.org/officeDocument/2006/relationships/slideLayout" Target="../slideLayouts/slideLayout719.xml"/><Relationship Id="rId16" Type="http://schemas.openxmlformats.org/officeDocument/2006/relationships/slideLayout" Target="../slideLayouts/slideLayout560.xml"/><Relationship Id="rId37" Type="http://schemas.openxmlformats.org/officeDocument/2006/relationships/slideLayout" Target="../slideLayouts/slideLayout581.xml"/><Relationship Id="rId58" Type="http://schemas.openxmlformats.org/officeDocument/2006/relationships/slideLayout" Target="../slideLayouts/slideLayout602.xml"/><Relationship Id="rId79" Type="http://schemas.openxmlformats.org/officeDocument/2006/relationships/slideLayout" Target="../slideLayouts/slideLayout623.xml"/><Relationship Id="rId102" Type="http://schemas.openxmlformats.org/officeDocument/2006/relationships/slideLayout" Target="../slideLayouts/slideLayout646.xml"/><Relationship Id="rId123" Type="http://schemas.openxmlformats.org/officeDocument/2006/relationships/slideLayout" Target="../slideLayouts/slideLayout667.xml"/><Relationship Id="rId144" Type="http://schemas.openxmlformats.org/officeDocument/2006/relationships/slideLayout" Target="../slideLayouts/slideLayout688.xml"/><Relationship Id="rId90" Type="http://schemas.openxmlformats.org/officeDocument/2006/relationships/slideLayout" Target="../slideLayouts/slideLayout634.xml"/><Relationship Id="rId165" Type="http://schemas.openxmlformats.org/officeDocument/2006/relationships/slideLayout" Target="../slideLayouts/slideLayout709.xml"/><Relationship Id="rId186" Type="http://schemas.openxmlformats.org/officeDocument/2006/relationships/slideLayout" Target="../slideLayouts/slideLayout730.xml"/><Relationship Id="rId27" Type="http://schemas.openxmlformats.org/officeDocument/2006/relationships/slideLayout" Target="../slideLayouts/slideLayout571.xml"/><Relationship Id="rId48" Type="http://schemas.openxmlformats.org/officeDocument/2006/relationships/slideLayout" Target="../slideLayouts/slideLayout592.xml"/><Relationship Id="rId69" Type="http://schemas.openxmlformats.org/officeDocument/2006/relationships/slideLayout" Target="../slideLayouts/slideLayout613.xml"/><Relationship Id="rId113" Type="http://schemas.openxmlformats.org/officeDocument/2006/relationships/slideLayout" Target="../slideLayouts/slideLayout657.xml"/><Relationship Id="rId134" Type="http://schemas.openxmlformats.org/officeDocument/2006/relationships/slideLayout" Target="../slideLayouts/slideLayout678.xml"/><Relationship Id="rId80" Type="http://schemas.openxmlformats.org/officeDocument/2006/relationships/slideLayout" Target="../slideLayouts/slideLayout624.xml"/><Relationship Id="rId155" Type="http://schemas.openxmlformats.org/officeDocument/2006/relationships/slideLayout" Target="../slideLayouts/slideLayout699.xml"/><Relationship Id="rId176" Type="http://schemas.openxmlformats.org/officeDocument/2006/relationships/slideLayout" Target="../slideLayouts/slideLayout720.xml"/><Relationship Id="rId17" Type="http://schemas.openxmlformats.org/officeDocument/2006/relationships/slideLayout" Target="../slideLayouts/slideLayout561.xml"/><Relationship Id="rId38" Type="http://schemas.openxmlformats.org/officeDocument/2006/relationships/slideLayout" Target="../slideLayouts/slideLayout582.xml"/><Relationship Id="rId59" Type="http://schemas.openxmlformats.org/officeDocument/2006/relationships/slideLayout" Target="../slideLayouts/slideLayout603.xml"/><Relationship Id="rId103" Type="http://schemas.openxmlformats.org/officeDocument/2006/relationships/slideLayout" Target="../slideLayouts/slideLayout647.xml"/><Relationship Id="rId124" Type="http://schemas.openxmlformats.org/officeDocument/2006/relationships/slideLayout" Target="../slideLayouts/slideLayout668.xml"/><Relationship Id="rId70" Type="http://schemas.openxmlformats.org/officeDocument/2006/relationships/slideLayout" Target="../slideLayouts/slideLayout614.xml"/><Relationship Id="rId91" Type="http://schemas.openxmlformats.org/officeDocument/2006/relationships/slideLayout" Target="../slideLayouts/slideLayout635.xml"/><Relationship Id="rId145" Type="http://schemas.openxmlformats.org/officeDocument/2006/relationships/slideLayout" Target="../slideLayouts/slideLayout689.xml"/><Relationship Id="rId166" Type="http://schemas.openxmlformats.org/officeDocument/2006/relationships/slideLayout" Target="../slideLayouts/slideLayout710.xml"/><Relationship Id="rId187" Type="http://schemas.openxmlformats.org/officeDocument/2006/relationships/slideLayout" Target="../slideLayouts/slideLayout731.xml"/><Relationship Id="rId1" Type="http://schemas.openxmlformats.org/officeDocument/2006/relationships/slideLayout" Target="../slideLayouts/slideLayout545.xml"/><Relationship Id="rId28" Type="http://schemas.openxmlformats.org/officeDocument/2006/relationships/slideLayout" Target="../slideLayouts/slideLayout572.xml"/><Relationship Id="rId49" Type="http://schemas.openxmlformats.org/officeDocument/2006/relationships/slideLayout" Target="../slideLayouts/slideLayout593.xml"/><Relationship Id="rId114" Type="http://schemas.openxmlformats.org/officeDocument/2006/relationships/slideLayout" Target="../slideLayouts/slideLayout658.xml"/><Relationship Id="rId60" Type="http://schemas.openxmlformats.org/officeDocument/2006/relationships/slideLayout" Target="../slideLayouts/slideLayout604.xml"/><Relationship Id="rId81" Type="http://schemas.openxmlformats.org/officeDocument/2006/relationships/slideLayout" Target="../slideLayouts/slideLayout625.xml"/><Relationship Id="rId135" Type="http://schemas.openxmlformats.org/officeDocument/2006/relationships/slideLayout" Target="../slideLayouts/slideLayout679.xml"/><Relationship Id="rId156" Type="http://schemas.openxmlformats.org/officeDocument/2006/relationships/slideLayout" Target="../slideLayouts/slideLayout700.xml"/><Relationship Id="rId177" Type="http://schemas.openxmlformats.org/officeDocument/2006/relationships/slideLayout" Target="../slideLayouts/slideLayout7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39.xml"/><Relationship Id="rId13" Type="http://schemas.openxmlformats.org/officeDocument/2006/relationships/slideLayout" Target="../slideLayouts/slideLayout744.xml"/><Relationship Id="rId18" Type="http://schemas.openxmlformats.org/officeDocument/2006/relationships/image" Target="../media/image70.png"/><Relationship Id="rId3" Type="http://schemas.openxmlformats.org/officeDocument/2006/relationships/slideLayout" Target="../slideLayouts/slideLayout734.xml"/><Relationship Id="rId7" Type="http://schemas.openxmlformats.org/officeDocument/2006/relationships/slideLayout" Target="../slideLayouts/slideLayout738.xml"/><Relationship Id="rId12" Type="http://schemas.openxmlformats.org/officeDocument/2006/relationships/slideLayout" Target="../slideLayouts/slideLayout743.xml"/><Relationship Id="rId17" Type="http://schemas.openxmlformats.org/officeDocument/2006/relationships/image" Target="../media/image69.png"/><Relationship Id="rId2" Type="http://schemas.openxmlformats.org/officeDocument/2006/relationships/slideLayout" Target="../slideLayouts/slideLayout733.xml"/><Relationship Id="rId16" Type="http://schemas.openxmlformats.org/officeDocument/2006/relationships/theme" Target="../theme/theme11.xml"/><Relationship Id="rId1" Type="http://schemas.openxmlformats.org/officeDocument/2006/relationships/slideLayout" Target="../slideLayouts/slideLayout732.xml"/><Relationship Id="rId6" Type="http://schemas.openxmlformats.org/officeDocument/2006/relationships/slideLayout" Target="../slideLayouts/slideLayout737.xml"/><Relationship Id="rId11" Type="http://schemas.openxmlformats.org/officeDocument/2006/relationships/slideLayout" Target="../slideLayouts/slideLayout742.xml"/><Relationship Id="rId5" Type="http://schemas.openxmlformats.org/officeDocument/2006/relationships/slideLayout" Target="../slideLayouts/slideLayout736.xml"/><Relationship Id="rId15" Type="http://schemas.openxmlformats.org/officeDocument/2006/relationships/slideLayout" Target="../slideLayouts/slideLayout746.xml"/><Relationship Id="rId10" Type="http://schemas.openxmlformats.org/officeDocument/2006/relationships/slideLayout" Target="../slideLayouts/slideLayout741.xml"/><Relationship Id="rId4" Type="http://schemas.openxmlformats.org/officeDocument/2006/relationships/slideLayout" Target="../slideLayouts/slideLayout735.xml"/><Relationship Id="rId9" Type="http://schemas.openxmlformats.org/officeDocument/2006/relationships/slideLayout" Target="../slideLayouts/slideLayout740.xml"/><Relationship Id="rId14" Type="http://schemas.openxmlformats.org/officeDocument/2006/relationships/slideLayout" Target="../slideLayouts/slideLayout7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28.svg"/><Relationship Id="rId4"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image" Target="../media/image9.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36.jpe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5.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image" Target="../media/image9.jpeg"/><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41" Type="http://schemas.openxmlformats.org/officeDocument/2006/relationships/theme" Target="../theme/theme6.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8" Type="http://schemas.openxmlformats.org/officeDocument/2006/relationships/slideLayout" Target="../slideLayouts/slideLayout81.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230.xml"/><Relationship Id="rId21" Type="http://schemas.openxmlformats.org/officeDocument/2006/relationships/slideLayout" Target="../slideLayouts/slideLayout134.xml"/><Relationship Id="rId42" Type="http://schemas.openxmlformats.org/officeDocument/2006/relationships/slideLayout" Target="../slideLayouts/slideLayout155.xml"/><Relationship Id="rId63" Type="http://schemas.openxmlformats.org/officeDocument/2006/relationships/slideLayout" Target="../slideLayouts/slideLayout176.xml"/><Relationship Id="rId84" Type="http://schemas.openxmlformats.org/officeDocument/2006/relationships/slideLayout" Target="../slideLayouts/slideLayout197.xml"/><Relationship Id="rId138" Type="http://schemas.openxmlformats.org/officeDocument/2006/relationships/slideLayout" Target="../slideLayouts/slideLayout251.xml"/><Relationship Id="rId159" Type="http://schemas.openxmlformats.org/officeDocument/2006/relationships/slideLayout" Target="../slideLayouts/slideLayout272.xml"/><Relationship Id="rId170" Type="http://schemas.openxmlformats.org/officeDocument/2006/relationships/slideLayout" Target="../slideLayouts/slideLayout283.xml"/><Relationship Id="rId191" Type="http://schemas.openxmlformats.org/officeDocument/2006/relationships/slideLayout" Target="../slideLayouts/slideLayout304.xml"/><Relationship Id="rId205" Type="http://schemas.openxmlformats.org/officeDocument/2006/relationships/slideLayout" Target="../slideLayouts/slideLayout318.xml"/><Relationship Id="rId107" Type="http://schemas.openxmlformats.org/officeDocument/2006/relationships/slideLayout" Target="../slideLayouts/slideLayout220.xml"/><Relationship Id="rId11" Type="http://schemas.openxmlformats.org/officeDocument/2006/relationships/slideLayout" Target="../slideLayouts/slideLayout124.xml"/><Relationship Id="rId32" Type="http://schemas.openxmlformats.org/officeDocument/2006/relationships/slideLayout" Target="../slideLayouts/slideLayout145.xml"/><Relationship Id="rId53" Type="http://schemas.openxmlformats.org/officeDocument/2006/relationships/slideLayout" Target="../slideLayouts/slideLayout166.xml"/><Relationship Id="rId74" Type="http://schemas.openxmlformats.org/officeDocument/2006/relationships/slideLayout" Target="../slideLayouts/slideLayout187.xml"/><Relationship Id="rId128" Type="http://schemas.openxmlformats.org/officeDocument/2006/relationships/slideLayout" Target="../slideLayouts/slideLayout241.xml"/><Relationship Id="rId149" Type="http://schemas.openxmlformats.org/officeDocument/2006/relationships/slideLayout" Target="../slideLayouts/slideLayout262.xml"/><Relationship Id="rId5" Type="http://schemas.openxmlformats.org/officeDocument/2006/relationships/slideLayout" Target="../slideLayouts/slideLayout118.xml"/><Relationship Id="rId95" Type="http://schemas.openxmlformats.org/officeDocument/2006/relationships/slideLayout" Target="../slideLayouts/slideLayout208.xml"/><Relationship Id="rId160" Type="http://schemas.openxmlformats.org/officeDocument/2006/relationships/slideLayout" Target="../slideLayouts/slideLayout273.xml"/><Relationship Id="rId181" Type="http://schemas.openxmlformats.org/officeDocument/2006/relationships/slideLayout" Target="../slideLayouts/slideLayout294.xml"/><Relationship Id="rId22" Type="http://schemas.openxmlformats.org/officeDocument/2006/relationships/slideLayout" Target="../slideLayouts/slideLayout135.xml"/><Relationship Id="rId43" Type="http://schemas.openxmlformats.org/officeDocument/2006/relationships/slideLayout" Target="../slideLayouts/slideLayout156.xml"/><Relationship Id="rId64" Type="http://schemas.openxmlformats.org/officeDocument/2006/relationships/slideLayout" Target="../slideLayouts/slideLayout177.xml"/><Relationship Id="rId118" Type="http://schemas.openxmlformats.org/officeDocument/2006/relationships/slideLayout" Target="../slideLayouts/slideLayout231.xml"/><Relationship Id="rId139" Type="http://schemas.openxmlformats.org/officeDocument/2006/relationships/slideLayout" Target="../slideLayouts/slideLayout252.xml"/><Relationship Id="rId85" Type="http://schemas.openxmlformats.org/officeDocument/2006/relationships/slideLayout" Target="../slideLayouts/slideLayout198.xml"/><Relationship Id="rId150" Type="http://schemas.openxmlformats.org/officeDocument/2006/relationships/slideLayout" Target="../slideLayouts/slideLayout263.xml"/><Relationship Id="rId171" Type="http://schemas.openxmlformats.org/officeDocument/2006/relationships/slideLayout" Target="../slideLayouts/slideLayout284.xml"/><Relationship Id="rId192" Type="http://schemas.openxmlformats.org/officeDocument/2006/relationships/slideLayout" Target="../slideLayouts/slideLayout305.xml"/><Relationship Id="rId206" Type="http://schemas.openxmlformats.org/officeDocument/2006/relationships/slideLayout" Target="../slideLayouts/slideLayout319.xml"/><Relationship Id="rId12" Type="http://schemas.openxmlformats.org/officeDocument/2006/relationships/slideLayout" Target="../slideLayouts/slideLayout125.xml"/><Relationship Id="rId33" Type="http://schemas.openxmlformats.org/officeDocument/2006/relationships/slideLayout" Target="../slideLayouts/slideLayout146.xml"/><Relationship Id="rId108" Type="http://schemas.openxmlformats.org/officeDocument/2006/relationships/slideLayout" Target="../slideLayouts/slideLayout221.xml"/><Relationship Id="rId129" Type="http://schemas.openxmlformats.org/officeDocument/2006/relationships/slideLayout" Target="../slideLayouts/slideLayout242.xml"/><Relationship Id="rId54" Type="http://schemas.openxmlformats.org/officeDocument/2006/relationships/slideLayout" Target="../slideLayouts/slideLayout167.xml"/><Relationship Id="rId75" Type="http://schemas.openxmlformats.org/officeDocument/2006/relationships/slideLayout" Target="../slideLayouts/slideLayout188.xml"/><Relationship Id="rId96" Type="http://schemas.openxmlformats.org/officeDocument/2006/relationships/slideLayout" Target="../slideLayouts/slideLayout209.xml"/><Relationship Id="rId140" Type="http://schemas.openxmlformats.org/officeDocument/2006/relationships/slideLayout" Target="../slideLayouts/slideLayout253.xml"/><Relationship Id="rId161" Type="http://schemas.openxmlformats.org/officeDocument/2006/relationships/slideLayout" Target="../slideLayouts/slideLayout274.xml"/><Relationship Id="rId182" Type="http://schemas.openxmlformats.org/officeDocument/2006/relationships/slideLayout" Target="../slideLayouts/slideLayout295.xml"/><Relationship Id="rId6" Type="http://schemas.openxmlformats.org/officeDocument/2006/relationships/slideLayout" Target="../slideLayouts/slideLayout119.xml"/><Relationship Id="rId23" Type="http://schemas.openxmlformats.org/officeDocument/2006/relationships/slideLayout" Target="../slideLayouts/slideLayout136.xml"/><Relationship Id="rId119" Type="http://schemas.openxmlformats.org/officeDocument/2006/relationships/slideLayout" Target="../slideLayouts/slideLayout232.xml"/><Relationship Id="rId44" Type="http://schemas.openxmlformats.org/officeDocument/2006/relationships/slideLayout" Target="../slideLayouts/slideLayout157.xml"/><Relationship Id="rId65" Type="http://schemas.openxmlformats.org/officeDocument/2006/relationships/slideLayout" Target="../slideLayouts/slideLayout178.xml"/><Relationship Id="rId86" Type="http://schemas.openxmlformats.org/officeDocument/2006/relationships/slideLayout" Target="../slideLayouts/slideLayout199.xml"/><Relationship Id="rId130" Type="http://schemas.openxmlformats.org/officeDocument/2006/relationships/slideLayout" Target="../slideLayouts/slideLayout243.xml"/><Relationship Id="rId151" Type="http://schemas.openxmlformats.org/officeDocument/2006/relationships/slideLayout" Target="../slideLayouts/slideLayout264.xml"/><Relationship Id="rId172" Type="http://schemas.openxmlformats.org/officeDocument/2006/relationships/slideLayout" Target="../slideLayouts/slideLayout285.xml"/><Relationship Id="rId193" Type="http://schemas.openxmlformats.org/officeDocument/2006/relationships/slideLayout" Target="../slideLayouts/slideLayout306.xml"/><Relationship Id="rId207" Type="http://schemas.openxmlformats.org/officeDocument/2006/relationships/theme" Target="../theme/theme7.xml"/><Relationship Id="rId13" Type="http://schemas.openxmlformats.org/officeDocument/2006/relationships/slideLayout" Target="../slideLayouts/slideLayout126.xml"/><Relationship Id="rId109" Type="http://schemas.openxmlformats.org/officeDocument/2006/relationships/slideLayout" Target="../slideLayouts/slideLayout222.xml"/><Relationship Id="rId34" Type="http://schemas.openxmlformats.org/officeDocument/2006/relationships/slideLayout" Target="../slideLayouts/slideLayout147.xml"/><Relationship Id="rId55" Type="http://schemas.openxmlformats.org/officeDocument/2006/relationships/slideLayout" Target="../slideLayouts/slideLayout168.xml"/><Relationship Id="rId76" Type="http://schemas.openxmlformats.org/officeDocument/2006/relationships/slideLayout" Target="../slideLayouts/slideLayout189.xml"/><Relationship Id="rId97" Type="http://schemas.openxmlformats.org/officeDocument/2006/relationships/slideLayout" Target="../slideLayouts/slideLayout210.xml"/><Relationship Id="rId120" Type="http://schemas.openxmlformats.org/officeDocument/2006/relationships/slideLayout" Target="../slideLayouts/slideLayout233.xml"/><Relationship Id="rId141" Type="http://schemas.openxmlformats.org/officeDocument/2006/relationships/slideLayout" Target="../slideLayouts/slideLayout254.xml"/><Relationship Id="rId7" Type="http://schemas.openxmlformats.org/officeDocument/2006/relationships/slideLayout" Target="../slideLayouts/slideLayout120.xml"/><Relationship Id="rId162" Type="http://schemas.openxmlformats.org/officeDocument/2006/relationships/slideLayout" Target="../slideLayouts/slideLayout275.xml"/><Relationship Id="rId183" Type="http://schemas.openxmlformats.org/officeDocument/2006/relationships/slideLayout" Target="../slideLayouts/slideLayout296.xml"/><Relationship Id="rId24" Type="http://schemas.openxmlformats.org/officeDocument/2006/relationships/slideLayout" Target="../slideLayouts/slideLayout137.xml"/><Relationship Id="rId45" Type="http://schemas.openxmlformats.org/officeDocument/2006/relationships/slideLayout" Target="../slideLayouts/slideLayout158.xml"/><Relationship Id="rId66" Type="http://schemas.openxmlformats.org/officeDocument/2006/relationships/slideLayout" Target="../slideLayouts/slideLayout179.xml"/><Relationship Id="rId87" Type="http://schemas.openxmlformats.org/officeDocument/2006/relationships/slideLayout" Target="../slideLayouts/slideLayout200.xml"/><Relationship Id="rId110" Type="http://schemas.openxmlformats.org/officeDocument/2006/relationships/slideLayout" Target="../slideLayouts/slideLayout223.xml"/><Relationship Id="rId131" Type="http://schemas.openxmlformats.org/officeDocument/2006/relationships/slideLayout" Target="../slideLayouts/slideLayout244.xml"/><Relationship Id="rId61" Type="http://schemas.openxmlformats.org/officeDocument/2006/relationships/slideLayout" Target="../slideLayouts/slideLayout174.xml"/><Relationship Id="rId82" Type="http://schemas.openxmlformats.org/officeDocument/2006/relationships/slideLayout" Target="../slideLayouts/slideLayout195.xml"/><Relationship Id="rId152" Type="http://schemas.openxmlformats.org/officeDocument/2006/relationships/slideLayout" Target="../slideLayouts/slideLayout265.xml"/><Relationship Id="rId173" Type="http://schemas.openxmlformats.org/officeDocument/2006/relationships/slideLayout" Target="../slideLayouts/slideLayout286.xml"/><Relationship Id="rId194" Type="http://schemas.openxmlformats.org/officeDocument/2006/relationships/slideLayout" Target="../slideLayouts/slideLayout307.xml"/><Relationship Id="rId199" Type="http://schemas.openxmlformats.org/officeDocument/2006/relationships/slideLayout" Target="../slideLayouts/slideLayout312.xml"/><Relationship Id="rId203" Type="http://schemas.openxmlformats.org/officeDocument/2006/relationships/slideLayout" Target="../slideLayouts/slideLayout316.xml"/><Relationship Id="rId208" Type="http://schemas.openxmlformats.org/officeDocument/2006/relationships/image" Target="../media/image27.png"/><Relationship Id="rId19" Type="http://schemas.openxmlformats.org/officeDocument/2006/relationships/slideLayout" Target="../slideLayouts/slideLayout132.xml"/><Relationship Id="rId14" Type="http://schemas.openxmlformats.org/officeDocument/2006/relationships/slideLayout" Target="../slideLayouts/slideLayout127.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56" Type="http://schemas.openxmlformats.org/officeDocument/2006/relationships/slideLayout" Target="../slideLayouts/slideLayout169.xml"/><Relationship Id="rId77" Type="http://schemas.openxmlformats.org/officeDocument/2006/relationships/slideLayout" Target="../slideLayouts/slideLayout190.xml"/><Relationship Id="rId100" Type="http://schemas.openxmlformats.org/officeDocument/2006/relationships/slideLayout" Target="../slideLayouts/slideLayout213.xml"/><Relationship Id="rId105" Type="http://schemas.openxmlformats.org/officeDocument/2006/relationships/slideLayout" Target="../slideLayouts/slideLayout218.xml"/><Relationship Id="rId126" Type="http://schemas.openxmlformats.org/officeDocument/2006/relationships/slideLayout" Target="../slideLayouts/slideLayout239.xml"/><Relationship Id="rId147" Type="http://schemas.openxmlformats.org/officeDocument/2006/relationships/slideLayout" Target="../slideLayouts/slideLayout260.xml"/><Relationship Id="rId168" Type="http://schemas.openxmlformats.org/officeDocument/2006/relationships/slideLayout" Target="../slideLayouts/slideLayout281.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72" Type="http://schemas.openxmlformats.org/officeDocument/2006/relationships/slideLayout" Target="../slideLayouts/slideLayout185.xml"/><Relationship Id="rId93" Type="http://schemas.openxmlformats.org/officeDocument/2006/relationships/slideLayout" Target="../slideLayouts/slideLayout206.xml"/><Relationship Id="rId98" Type="http://schemas.openxmlformats.org/officeDocument/2006/relationships/slideLayout" Target="../slideLayouts/slideLayout211.xml"/><Relationship Id="rId121" Type="http://schemas.openxmlformats.org/officeDocument/2006/relationships/slideLayout" Target="../slideLayouts/slideLayout234.xml"/><Relationship Id="rId142" Type="http://schemas.openxmlformats.org/officeDocument/2006/relationships/slideLayout" Target="../slideLayouts/slideLayout255.xml"/><Relationship Id="rId163" Type="http://schemas.openxmlformats.org/officeDocument/2006/relationships/slideLayout" Target="../slideLayouts/slideLayout276.xml"/><Relationship Id="rId184" Type="http://schemas.openxmlformats.org/officeDocument/2006/relationships/slideLayout" Target="../slideLayouts/slideLayout297.xml"/><Relationship Id="rId189" Type="http://schemas.openxmlformats.org/officeDocument/2006/relationships/slideLayout" Target="../slideLayouts/slideLayout302.xml"/><Relationship Id="rId3" Type="http://schemas.openxmlformats.org/officeDocument/2006/relationships/slideLayout" Target="../slideLayouts/slideLayout116.xml"/><Relationship Id="rId25" Type="http://schemas.openxmlformats.org/officeDocument/2006/relationships/slideLayout" Target="../slideLayouts/slideLayout138.xml"/><Relationship Id="rId46" Type="http://schemas.openxmlformats.org/officeDocument/2006/relationships/slideLayout" Target="../slideLayouts/slideLayout159.xml"/><Relationship Id="rId67" Type="http://schemas.openxmlformats.org/officeDocument/2006/relationships/slideLayout" Target="../slideLayouts/slideLayout180.xml"/><Relationship Id="rId116" Type="http://schemas.openxmlformats.org/officeDocument/2006/relationships/slideLayout" Target="../slideLayouts/slideLayout229.xml"/><Relationship Id="rId137" Type="http://schemas.openxmlformats.org/officeDocument/2006/relationships/slideLayout" Target="../slideLayouts/slideLayout250.xml"/><Relationship Id="rId158" Type="http://schemas.openxmlformats.org/officeDocument/2006/relationships/slideLayout" Target="../slideLayouts/slideLayout271.xml"/><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62" Type="http://schemas.openxmlformats.org/officeDocument/2006/relationships/slideLayout" Target="../slideLayouts/slideLayout175.xml"/><Relationship Id="rId83" Type="http://schemas.openxmlformats.org/officeDocument/2006/relationships/slideLayout" Target="../slideLayouts/slideLayout196.xml"/><Relationship Id="rId88" Type="http://schemas.openxmlformats.org/officeDocument/2006/relationships/slideLayout" Target="../slideLayouts/slideLayout201.xml"/><Relationship Id="rId111" Type="http://schemas.openxmlformats.org/officeDocument/2006/relationships/slideLayout" Target="../slideLayouts/slideLayout224.xml"/><Relationship Id="rId132" Type="http://schemas.openxmlformats.org/officeDocument/2006/relationships/slideLayout" Target="../slideLayouts/slideLayout245.xml"/><Relationship Id="rId153" Type="http://schemas.openxmlformats.org/officeDocument/2006/relationships/slideLayout" Target="../slideLayouts/slideLayout266.xml"/><Relationship Id="rId174" Type="http://schemas.openxmlformats.org/officeDocument/2006/relationships/slideLayout" Target="../slideLayouts/slideLayout287.xml"/><Relationship Id="rId179" Type="http://schemas.openxmlformats.org/officeDocument/2006/relationships/slideLayout" Target="../slideLayouts/slideLayout292.xml"/><Relationship Id="rId195" Type="http://schemas.openxmlformats.org/officeDocument/2006/relationships/slideLayout" Target="../slideLayouts/slideLayout308.xml"/><Relationship Id="rId209" Type="http://schemas.openxmlformats.org/officeDocument/2006/relationships/image" Target="../media/image28.svg"/><Relationship Id="rId190" Type="http://schemas.openxmlformats.org/officeDocument/2006/relationships/slideLayout" Target="../slideLayouts/slideLayout303.xml"/><Relationship Id="rId204" Type="http://schemas.openxmlformats.org/officeDocument/2006/relationships/slideLayout" Target="../slideLayouts/slideLayout317.xml"/><Relationship Id="rId15" Type="http://schemas.openxmlformats.org/officeDocument/2006/relationships/slideLayout" Target="../slideLayouts/slideLayout128.xml"/><Relationship Id="rId36" Type="http://schemas.openxmlformats.org/officeDocument/2006/relationships/slideLayout" Target="../slideLayouts/slideLayout149.xml"/><Relationship Id="rId57" Type="http://schemas.openxmlformats.org/officeDocument/2006/relationships/slideLayout" Target="../slideLayouts/slideLayout170.xml"/><Relationship Id="rId106" Type="http://schemas.openxmlformats.org/officeDocument/2006/relationships/slideLayout" Target="../slideLayouts/slideLayout219.xml"/><Relationship Id="rId127" Type="http://schemas.openxmlformats.org/officeDocument/2006/relationships/slideLayout" Target="../slideLayouts/slideLayout240.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52" Type="http://schemas.openxmlformats.org/officeDocument/2006/relationships/slideLayout" Target="../slideLayouts/slideLayout165.xml"/><Relationship Id="rId73" Type="http://schemas.openxmlformats.org/officeDocument/2006/relationships/slideLayout" Target="../slideLayouts/slideLayout186.xml"/><Relationship Id="rId78" Type="http://schemas.openxmlformats.org/officeDocument/2006/relationships/slideLayout" Target="../slideLayouts/slideLayout191.xml"/><Relationship Id="rId94" Type="http://schemas.openxmlformats.org/officeDocument/2006/relationships/slideLayout" Target="../slideLayouts/slideLayout207.xml"/><Relationship Id="rId99" Type="http://schemas.openxmlformats.org/officeDocument/2006/relationships/slideLayout" Target="../slideLayouts/slideLayout212.xml"/><Relationship Id="rId101" Type="http://schemas.openxmlformats.org/officeDocument/2006/relationships/slideLayout" Target="../slideLayouts/slideLayout214.xml"/><Relationship Id="rId122" Type="http://schemas.openxmlformats.org/officeDocument/2006/relationships/slideLayout" Target="../slideLayouts/slideLayout235.xml"/><Relationship Id="rId143" Type="http://schemas.openxmlformats.org/officeDocument/2006/relationships/slideLayout" Target="../slideLayouts/slideLayout256.xml"/><Relationship Id="rId148" Type="http://schemas.openxmlformats.org/officeDocument/2006/relationships/slideLayout" Target="../slideLayouts/slideLayout261.xml"/><Relationship Id="rId164" Type="http://schemas.openxmlformats.org/officeDocument/2006/relationships/slideLayout" Target="../slideLayouts/slideLayout277.xml"/><Relationship Id="rId169" Type="http://schemas.openxmlformats.org/officeDocument/2006/relationships/slideLayout" Target="../slideLayouts/slideLayout282.xml"/><Relationship Id="rId185" Type="http://schemas.openxmlformats.org/officeDocument/2006/relationships/slideLayout" Target="../slideLayouts/slideLayout298.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80" Type="http://schemas.openxmlformats.org/officeDocument/2006/relationships/slideLayout" Target="../slideLayouts/slideLayout293.xml"/><Relationship Id="rId26" Type="http://schemas.openxmlformats.org/officeDocument/2006/relationships/slideLayout" Target="../slideLayouts/slideLayout139.xml"/><Relationship Id="rId47" Type="http://schemas.openxmlformats.org/officeDocument/2006/relationships/slideLayout" Target="../slideLayouts/slideLayout160.xml"/><Relationship Id="rId68" Type="http://schemas.openxmlformats.org/officeDocument/2006/relationships/slideLayout" Target="../slideLayouts/slideLayout181.xml"/><Relationship Id="rId89" Type="http://schemas.openxmlformats.org/officeDocument/2006/relationships/slideLayout" Target="../slideLayouts/slideLayout202.xml"/><Relationship Id="rId112" Type="http://schemas.openxmlformats.org/officeDocument/2006/relationships/slideLayout" Target="../slideLayouts/slideLayout225.xml"/><Relationship Id="rId133" Type="http://schemas.openxmlformats.org/officeDocument/2006/relationships/slideLayout" Target="../slideLayouts/slideLayout246.xml"/><Relationship Id="rId154" Type="http://schemas.openxmlformats.org/officeDocument/2006/relationships/slideLayout" Target="../slideLayouts/slideLayout267.xml"/><Relationship Id="rId175" Type="http://schemas.openxmlformats.org/officeDocument/2006/relationships/slideLayout" Target="../slideLayouts/slideLayout288.xml"/><Relationship Id="rId196" Type="http://schemas.openxmlformats.org/officeDocument/2006/relationships/slideLayout" Target="../slideLayouts/slideLayout309.xml"/><Relationship Id="rId200" Type="http://schemas.openxmlformats.org/officeDocument/2006/relationships/slideLayout" Target="../slideLayouts/slideLayout313.xml"/><Relationship Id="rId16" Type="http://schemas.openxmlformats.org/officeDocument/2006/relationships/slideLayout" Target="../slideLayouts/slideLayout129.xml"/><Relationship Id="rId37" Type="http://schemas.openxmlformats.org/officeDocument/2006/relationships/slideLayout" Target="../slideLayouts/slideLayout150.xml"/><Relationship Id="rId58" Type="http://schemas.openxmlformats.org/officeDocument/2006/relationships/slideLayout" Target="../slideLayouts/slideLayout171.xml"/><Relationship Id="rId79" Type="http://schemas.openxmlformats.org/officeDocument/2006/relationships/slideLayout" Target="../slideLayouts/slideLayout192.xml"/><Relationship Id="rId102" Type="http://schemas.openxmlformats.org/officeDocument/2006/relationships/slideLayout" Target="../slideLayouts/slideLayout215.xml"/><Relationship Id="rId123" Type="http://schemas.openxmlformats.org/officeDocument/2006/relationships/slideLayout" Target="../slideLayouts/slideLayout236.xml"/><Relationship Id="rId144" Type="http://schemas.openxmlformats.org/officeDocument/2006/relationships/slideLayout" Target="../slideLayouts/slideLayout257.xml"/><Relationship Id="rId90" Type="http://schemas.openxmlformats.org/officeDocument/2006/relationships/slideLayout" Target="../slideLayouts/slideLayout203.xml"/><Relationship Id="rId165" Type="http://schemas.openxmlformats.org/officeDocument/2006/relationships/slideLayout" Target="../slideLayouts/slideLayout278.xml"/><Relationship Id="rId186" Type="http://schemas.openxmlformats.org/officeDocument/2006/relationships/slideLayout" Target="../slideLayouts/slideLayout299.xml"/><Relationship Id="rId27" Type="http://schemas.openxmlformats.org/officeDocument/2006/relationships/slideLayout" Target="../slideLayouts/slideLayout140.xml"/><Relationship Id="rId48" Type="http://schemas.openxmlformats.org/officeDocument/2006/relationships/slideLayout" Target="../slideLayouts/slideLayout161.xml"/><Relationship Id="rId69" Type="http://schemas.openxmlformats.org/officeDocument/2006/relationships/slideLayout" Target="../slideLayouts/slideLayout182.xml"/><Relationship Id="rId113" Type="http://schemas.openxmlformats.org/officeDocument/2006/relationships/slideLayout" Target="../slideLayouts/slideLayout226.xml"/><Relationship Id="rId134" Type="http://schemas.openxmlformats.org/officeDocument/2006/relationships/slideLayout" Target="../slideLayouts/slideLayout247.xml"/><Relationship Id="rId80" Type="http://schemas.openxmlformats.org/officeDocument/2006/relationships/slideLayout" Target="../slideLayouts/slideLayout193.xml"/><Relationship Id="rId155" Type="http://schemas.openxmlformats.org/officeDocument/2006/relationships/slideLayout" Target="../slideLayouts/slideLayout268.xml"/><Relationship Id="rId176" Type="http://schemas.openxmlformats.org/officeDocument/2006/relationships/slideLayout" Target="../slideLayouts/slideLayout289.xml"/><Relationship Id="rId197" Type="http://schemas.openxmlformats.org/officeDocument/2006/relationships/slideLayout" Target="../slideLayouts/slideLayout310.xml"/><Relationship Id="rId201" Type="http://schemas.openxmlformats.org/officeDocument/2006/relationships/slideLayout" Target="../slideLayouts/slideLayout314.xml"/><Relationship Id="rId17" Type="http://schemas.openxmlformats.org/officeDocument/2006/relationships/slideLayout" Target="../slideLayouts/slideLayout130.xml"/><Relationship Id="rId38" Type="http://schemas.openxmlformats.org/officeDocument/2006/relationships/slideLayout" Target="../slideLayouts/slideLayout151.xml"/><Relationship Id="rId59" Type="http://schemas.openxmlformats.org/officeDocument/2006/relationships/slideLayout" Target="../slideLayouts/slideLayout172.xml"/><Relationship Id="rId103" Type="http://schemas.openxmlformats.org/officeDocument/2006/relationships/slideLayout" Target="../slideLayouts/slideLayout216.xml"/><Relationship Id="rId124" Type="http://schemas.openxmlformats.org/officeDocument/2006/relationships/slideLayout" Target="../slideLayouts/slideLayout237.xml"/><Relationship Id="rId70" Type="http://schemas.openxmlformats.org/officeDocument/2006/relationships/slideLayout" Target="../slideLayouts/slideLayout183.xml"/><Relationship Id="rId91" Type="http://schemas.openxmlformats.org/officeDocument/2006/relationships/slideLayout" Target="../slideLayouts/slideLayout204.xml"/><Relationship Id="rId145" Type="http://schemas.openxmlformats.org/officeDocument/2006/relationships/slideLayout" Target="../slideLayouts/slideLayout258.xml"/><Relationship Id="rId166" Type="http://schemas.openxmlformats.org/officeDocument/2006/relationships/slideLayout" Target="../slideLayouts/slideLayout279.xml"/><Relationship Id="rId187" Type="http://schemas.openxmlformats.org/officeDocument/2006/relationships/slideLayout" Target="../slideLayouts/slideLayout300.xml"/><Relationship Id="rId1" Type="http://schemas.openxmlformats.org/officeDocument/2006/relationships/slideLayout" Target="../slideLayouts/slideLayout114.xml"/><Relationship Id="rId28" Type="http://schemas.openxmlformats.org/officeDocument/2006/relationships/slideLayout" Target="../slideLayouts/slideLayout141.xml"/><Relationship Id="rId49" Type="http://schemas.openxmlformats.org/officeDocument/2006/relationships/slideLayout" Target="../slideLayouts/slideLayout162.xml"/><Relationship Id="rId114" Type="http://schemas.openxmlformats.org/officeDocument/2006/relationships/slideLayout" Target="../slideLayouts/slideLayout227.xml"/><Relationship Id="rId60" Type="http://schemas.openxmlformats.org/officeDocument/2006/relationships/slideLayout" Target="../slideLayouts/slideLayout173.xml"/><Relationship Id="rId81" Type="http://schemas.openxmlformats.org/officeDocument/2006/relationships/slideLayout" Target="../slideLayouts/slideLayout194.xml"/><Relationship Id="rId135" Type="http://schemas.openxmlformats.org/officeDocument/2006/relationships/slideLayout" Target="../slideLayouts/slideLayout248.xml"/><Relationship Id="rId156" Type="http://schemas.openxmlformats.org/officeDocument/2006/relationships/slideLayout" Target="../slideLayouts/slideLayout269.xml"/><Relationship Id="rId177" Type="http://schemas.openxmlformats.org/officeDocument/2006/relationships/slideLayout" Target="../slideLayouts/slideLayout290.xml"/><Relationship Id="rId198" Type="http://schemas.openxmlformats.org/officeDocument/2006/relationships/slideLayout" Target="../slideLayouts/slideLayout311.xml"/><Relationship Id="rId202" Type="http://schemas.openxmlformats.org/officeDocument/2006/relationships/slideLayout" Target="../slideLayouts/slideLayout315.xml"/><Relationship Id="rId18" Type="http://schemas.openxmlformats.org/officeDocument/2006/relationships/slideLayout" Target="../slideLayouts/slideLayout131.xml"/><Relationship Id="rId39" Type="http://schemas.openxmlformats.org/officeDocument/2006/relationships/slideLayout" Target="../slideLayouts/slideLayout152.xml"/><Relationship Id="rId50" Type="http://schemas.openxmlformats.org/officeDocument/2006/relationships/slideLayout" Target="../slideLayouts/slideLayout163.xml"/><Relationship Id="rId104" Type="http://schemas.openxmlformats.org/officeDocument/2006/relationships/slideLayout" Target="../slideLayouts/slideLayout217.xml"/><Relationship Id="rId125" Type="http://schemas.openxmlformats.org/officeDocument/2006/relationships/slideLayout" Target="../slideLayouts/slideLayout238.xml"/><Relationship Id="rId146" Type="http://schemas.openxmlformats.org/officeDocument/2006/relationships/slideLayout" Target="../slideLayouts/slideLayout259.xml"/><Relationship Id="rId167" Type="http://schemas.openxmlformats.org/officeDocument/2006/relationships/slideLayout" Target="../slideLayouts/slideLayout280.xml"/><Relationship Id="rId188" Type="http://schemas.openxmlformats.org/officeDocument/2006/relationships/slideLayout" Target="../slideLayouts/slideLayout301.xml"/><Relationship Id="rId71" Type="http://schemas.openxmlformats.org/officeDocument/2006/relationships/slideLayout" Target="../slideLayouts/slideLayout184.xml"/><Relationship Id="rId92" Type="http://schemas.openxmlformats.org/officeDocument/2006/relationships/slideLayout" Target="../slideLayouts/slideLayout205.xml"/><Relationship Id="rId2" Type="http://schemas.openxmlformats.org/officeDocument/2006/relationships/slideLayout" Target="../slideLayouts/slideLayout115.xml"/><Relationship Id="rId29" Type="http://schemas.openxmlformats.org/officeDocument/2006/relationships/slideLayout" Target="../slideLayouts/slideLayout142.xml"/><Relationship Id="rId40" Type="http://schemas.openxmlformats.org/officeDocument/2006/relationships/slideLayout" Target="../slideLayouts/slideLayout153.xml"/><Relationship Id="rId115" Type="http://schemas.openxmlformats.org/officeDocument/2006/relationships/slideLayout" Target="../slideLayouts/slideLayout228.xml"/><Relationship Id="rId136" Type="http://schemas.openxmlformats.org/officeDocument/2006/relationships/slideLayout" Target="../slideLayouts/slideLayout249.xml"/><Relationship Id="rId157" Type="http://schemas.openxmlformats.org/officeDocument/2006/relationships/slideLayout" Target="../slideLayouts/slideLayout270.xml"/><Relationship Id="rId178" Type="http://schemas.openxmlformats.org/officeDocument/2006/relationships/slideLayout" Target="../slideLayouts/slideLayout291.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436.xml"/><Relationship Id="rId21" Type="http://schemas.openxmlformats.org/officeDocument/2006/relationships/slideLayout" Target="../slideLayouts/slideLayout340.xml"/><Relationship Id="rId42" Type="http://schemas.openxmlformats.org/officeDocument/2006/relationships/slideLayout" Target="../slideLayouts/slideLayout361.xml"/><Relationship Id="rId63" Type="http://schemas.openxmlformats.org/officeDocument/2006/relationships/slideLayout" Target="../slideLayouts/slideLayout382.xml"/><Relationship Id="rId84" Type="http://schemas.openxmlformats.org/officeDocument/2006/relationships/slideLayout" Target="../slideLayouts/slideLayout403.xml"/><Relationship Id="rId138" Type="http://schemas.openxmlformats.org/officeDocument/2006/relationships/slideLayout" Target="../slideLayouts/slideLayout457.xml"/><Relationship Id="rId159" Type="http://schemas.openxmlformats.org/officeDocument/2006/relationships/slideLayout" Target="../slideLayouts/slideLayout478.xml"/><Relationship Id="rId170" Type="http://schemas.openxmlformats.org/officeDocument/2006/relationships/slideLayout" Target="../slideLayouts/slideLayout489.xml"/><Relationship Id="rId191" Type="http://schemas.openxmlformats.org/officeDocument/2006/relationships/image" Target="../media/image28.svg"/><Relationship Id="rId107" Type="http://schemas.openxmlformats.org/officeDocument/2006/relationships/slideLayout" Target="../slideLayouts/slideLayout426.xml"/><Relationship Id="rId11" Type="http://schemas.openxmlformats.org/officeDocument/2006/relationships/slideLayout" Target="../slideLayouts/slideLayout330.xml"/><Relationship Id="rId32" Type="http://schemas.openxmlformats.org/officeDocument/2006/relationships/slideLayout" Target="../slideLayouts/slideLayout351.xml"/><Relationship Id="rId53" Type="http://schemas.openxmlformats.org/officeDocument/2006/relationships/slideLayout" Target="../slideLayouts/slideLayout372.xml"/><Relationship Id="rId74" Type="http://schemas.openxmlformats.org/officeDocument/2006/relationships/slideLayout" Target="../slideLayouts/slideLayout393.xml"/><Relationship Id="rId128" Type="http://schemas.openxmlformats.org/officeDocument/2006/relationships/slideLayout" Target="../slideLayouts/slideLayout447.xml"/><Relationship Id="rId149" Type="http://schemas.openxmlformats.org/officeDocument/2006/relationships/slideLayout" Target="../slideLayouts/slideLayout468.xml"/><Relationship Id="rId5" Type="http://schemas.openxmlformats.org/officeDocument/2006/relationships/slideLayout" Target="../slideLayouts/slideLayout324.xml"/><Relationship Id="rId95" Type="http://schemas.openxmlformats.org/officeDocument/2006/relationships/slideLayout" Target="../slideLayouts/slideLayout414.xml"/><Relationship Id="rId160" Type="http://schemas.openxmlformats.org/officeDocument/2006/relationships/slideLayout" Target="../slideLayouts/slideLayout479.xml"/><Relationship Id="rId181" Type="http://schemas.openxmlformats.org/officeDocument/2006/relationships/slideLayout" Target="../slideLayouts/slideLayout500.xml"/><Relationship Id="rId22" Type="http://schemas.openxmlformats.org/officeDocument/2006/relationships/slideLayout" Target="../slideLayouts/slideLayout341.xml"/><Relationship Id="rId43" Type="http://schemas.openxmlformats.org/officeDocument/2006/relationships/slideLayout" Target="../slideLayouts/slideLayout362.xml"/><Relationship Id="rId64" Type="http://schemas.openxmlformats.org/officeDocument/2006/relationships/slideLayout" Target="../slideLayouts/slideLayout383.xml"/><Relationship Id="rId118" Type="http://schemas.openxmlformats.org/officeDocument/2006/relationships/slideLayout" Target="../slideLayouts/slideLayout437.xml"/><Relationship Id="rId139" Type="http://schemas.openxmlformats.org/officeDocument/2006/relationships/slideLayout" Target="../slideLayouts/slideLayout458.xml"/><Relationship Id="rId85" Type="http://schemas.openxmlformats.org/officeDocument/2006/relationships/slideLayout" Target="../slideLayouts/slideLayout404.xml"/><Relationship Id="rId150" Type="http://schemas.openxmlformats.org/officeDocument/2006/relationships/slideLayout" Target="../slideLayouts/slideLayout469.xml"/><Relationship Id="rId171" Type="http://schemas.openxmlformats.org/officeDocument/2006/relationships/slideLayout" Target="../slideLayouts/slideLayout490.xml"/><Relationship Id="rId12" Type="http://schemas.openxmlformats.org/officeDocument/2006/relationships/slideLayout" Target="../slideLayouts/slideLayout331.xml"/><Relationship Id="rId33" Type="http://schemas.openxmlformats.org/officeDocument/2006/relationships/slideLayout" Target="../slideLayouts/slideLayout352.xml"/><Relationship Id="rId108" Type="http://schemas.openxmlformats.org/officeDocument/2006/relationships/slideLayout" Target="../slideLayouts/slideLayout427.xml"/><Relationship Id="rId129" Type="http://schemas.openxmlformats.org/officeDocument/2006/relationships/slideLayout" Target="../slideLayouts/slideLayout448.xml"/><Relationship Id="rId54" Type="http://schemas.openxmlformats.org/officeDocument/2006/relationships/slideLayout" Target="../slideLayouts/slideLayout373.xml"/><Relationship Id="rId75" Type="http://schemas.openxmlformats.org/officeDocument/2006/relationships/slideLayout" Target="../slideLayouts/slideLayout394.xml"/><Relationship Id="rId96" Type="http://schemas.openxmlformats.org/officeDocument/2006/relationships/slideLayout" Target="../slideLayouts/slideLayout415.xml"/><Relationship Id="rId140" Type="http://schemas.openxmlformats.org/officeDocument/2006/relationships/slideLayout" Target="../slideLayouts/slideLayout459.xml"/><Relationship Id="rId161" Type="http://schemas.openxmlformats.org/officeDocument/2006/relationships/slideLayout" Target="../slideLayouts/slideLayout480.xml"/><Relationship Id="rId182" Type="http://schemas.openxmlformats.org/officeDocument/2006/relationships/slideLayout" Target="../slideLayouts/slideLayout501.xml"/><Relationship Id="rId6" Type="http://schemas.openxmlformats.org/officeDocument/2006/relationships/slideLayout" Target="../slideLayouts/slideLayout325.xml"/><Relationship Id="rId23" Type="http://schemas.openxmlformats.org/officeDocument/2006/relationships/slideLayout" Target="../slideLayouts/slideLayout342.xml"/><Relationship Id="rId119" Type="http://schemas.openxmlformats.org/officeDocument/2006/relationships/slideLayout" Target="../slideLayouts/slideLayout438.xml"/><Relationship Id="rId44" Type="http://schemas.openxmlformats.org/officeDocument/2006/relationships/slideLayout" Target="../slideLayouts/slideLayout363.xml"/><Relationship Id="rId65" Type="http://schemas.openxmlformats.org/officeDocument/2006/relationships/slideLayout" Target="../slideLayouts/slideLayout384.xml"/><Relationship Id="rId86" Type="http://schemas.openxmlformats.org/officeDocument/2006/relationships/slideLayout" Target="../slideLayouts/slideLayout405.xml"/><Relationship Id="rId130" Type="http://schemas.openxmlformats.org/officeDocument/2006/relationships/slideLayout" Target="../slideLayouts/slideLayout449.xml"/><Relationship Id="rId151" Type="http://schemas.openxmlformats.org/officeDocument/2006/relationships/slideLayout" Target="../slideLayouts/slideLayout470.xml"/><Relationship Id="rId172" Type="http://schemas.openxmlformats.org/officeDocument/2006/relationships/slideLayout" Target="../slideLayouts/slideLayout491.xml"/><Relationship Id="rId13" Type="http://schemas.openxmlformats.org/officeDocument/2006/relationships/slideLayout" Target="../slideLayouts/slideLayout332.xml"/><Relationship Id="rId18" Type="http://schemas.openxmlformats.org/officeDocument/2006/relationships/slideLayout" Target="../slideLayouts/slideLayout337.xml"/><Relationship Id="rId39" Type="http://schemas.openxmlformats.org/officeDocument/2006/relationships/slideLayout" Target="../slideLayouts/slideLayout358.xml"/><Relationship Id="rId109" Type="http://schemas.openxmlformats.org/officeDocument/2006/relationships/slideLayout" Target="../slideLayouts/slideLayout428.xml"/><Relationship Id="rId34" Type="http://schemas.openxmlformats.org/officeDocument/2006/relationships/slideLayout" Target="../slideLayouts/slideLayout353.xml"/><Relationship Id="rId50" Type="http://schemas.openxmlformats.org/officeDocument/2006/relationships/slideLayout" Target="../slideLayouts/slideLayout369.xml"/><Relationship Id="rId55" Type="http://schemas.openxmlformats.org/officeDocument/2006/relationships/slideLayout" Target="../slideLayouts/slideLayout374.xml"/><Relationship Id="rId76" Type="http://schemas.openxmlformats.org/officeDocument/2006/relationships/slideLayout" Target="../slideLayouts/slideLayout395.xml"/><Relationship Id="rId97" Type="http://schemas.openxmlformats.org/officeDocument/2006/relationships/slideLayout" Target="../slideLayouts/slideLayout416.xml"/><Relationship Id="rId104" Type="http://schemas.openxmlformats.org/officeDocument/2006/relationships/slideLayout" Target="../slideLayouts/slideLayout423.xml"/><Relationship Id="rId120" Type="http://schemas.openxmlformats.org/officeDocument/2006/relationships/slideLayout" Target="../slideLayouts/slideLayout439.xml"/><Relationship Id="rId125" Type="http://schemas.openxmlformats.org/officeDocument/2006/relationships/slideLayout" Target="../slideLayouts/slideLayout444.xml"/><Relationship Id="rId141" Type="http://schemas.openxmlformats.org/officeDocument/2006/relationships/slideLayout" Target="../slideLayouts/slideLayout460.xml"/><Relationship Id="rId146" Type="http://schemas.openxmlformats.org/officeDocument/2006/relationships/slideLayout" Target="../slideLayouts/slideLayout465.xml"/><Relationship Id="rId167" Type="http://schemas.openxmlformats.org/officeDocument/2006/relationships/slideLayout" Target="../slideLayouts/slideLayout486.xml"/><Relationship Id="rId188" Type="http://schemas.openxmlformats.org/officeDocument/2006/relationships/slideLayout" Target="../slideLayouts/slideLayout507.xml"/><Relationship Id="rId7" Type="http://schemas.openxmlformats.org/officeDocument/2006/relationships/slideLayout" Target="../slideLayouts/slideLayout326.xml"/><Relationship Id="rId71" Type="http://schemas.openxmlformats.org/officeDocument/2006/relationships/slideLayout" Target="../slideLayouts/slideLayout390.xml"/><Relationship Id="rId92" Type="http://schemas.openxmlformats.org/officeDocument/2006/relationships/slideLayout" Target="../slideLayouts/slideLayout411.xml"/><Relationship Id="rId162" Type="http://schemas.openxmlformats.org/officeDocument/2006/relationships/slideLayout" Target="../slideLayouts/slideLayout481.xml"/><Relationship Id="rId183" Type="http://schemas.openxmlformats.org/officeDocument/2006/relationships/slideLayout" Target="../slideLayouts/slideLayout502.xml"/><Relationship Id="rId2" Type="http://schemas.openxmlformats.org/officeDocument/2006/relationships/slideLayout" Target="../slideLayouts/slideLayout321.xml"/><Relationship Id="rId29" Type="http://schemas.openxmlformats.org/officeDocument/2006/relationships/slideLayout" Target="../slideLayouts/slideLayout348.xml"/><Relationship Id="rId24" Type="http://schemas.openxmlformats.org/officeDocument/2006/relationships/slideLayout" Target="../slideLayouts/slideLayout343.xml"/><Relationship Id="rId40" Type="http://schemas.openxmlformats.org/officeDocument/2006/relationships/slideLayout" Target="../slideLayouts/slideLayout359.xml"/><Relationship Id="rId45" Type="http://schemas.openxmlformats.org/officeDocument/2006/relationships/slideLayout" Target="../slideLayouts/slideLayout364.xml"/><Relationship Id="rId66" Type="http://schemas.openxmlformats.org/officeDocument/2006/relationships/slideLayout" Target="../slideLayouts/slideLayout385.xml"/><Relationship Id="rId87" Type="http://schemas.openxmlformats.org/officeDocument/2006/relationships/slideLayout" Target="../slideLayouts/slideLayout406.xml"/><Relationship Id="rId110" Type="http://schemas.openxmlformats.org/officeDocument/2006/relationships/slideLayout" Target="../slideLayouts/slideLayout429.xml"/><Relationship Id="rId115" Type="http://schemas.openxmlformats.org/officeDocument/2006/relationships/slideLayout" Target="../slideLayouts/slideLayout434.xml"/><Relationship Id="rId131" Type="http://schemas.openxmlformats.org/officeDocument/2006/relationships/slideLayout" Target="../slideLayouts/slideLayout450.xml"/><Relationship Id="rId136" Type="http://schemas.openxmlformats.org/officeDocument/2006/relationships/slideLayout" Target="../slideLayouts/slideLayout455.xml"/><Relationship Id="rId157" Type="http://schemas.openxmlformats.org/officeDocument/2006/relationships/slideLayout" Target="../slideLayouts/slideLayout476.xml"/><Relationship Id="rId178" Type="http://schemas.openxmlformats.org/officeDocument/2006/relationships/slideLayout" Target="../slideLayouts/slideLayout497.xml"/><Relationship Id="rId61" Type="http://schemas.openxmlformats.org/officeDocument/2006/relationships/slideLayout" Target="../slideLayouts/slideLayout380.xml"/><Relationship Id="rId82" Type="http://schemas.openxmlformats.org/officeDocument/2006/relationships/slideLayout" Target="../slideLayouts/slideLayout401.xml"/><Relationship Id="rId152" Type="http://schemas.openxmlformats.org/officeDocument/2006/relationships/slideLayout" Target="../slideLayouts/slideLayout471.xml"/><Relationship Id="rId173" Type="http://schemas.openxmlformats.org/officeDocument/2006/relationships/slideLayout" Target="../slideLayouts/slideLayout492.xml"/><Relationship Id="rId19" Type="http://schemas.openxmlformats.org/officeDocument/2006/relationships/slideLayout" Target="../slideLayouts/slideLayout338.xml"/><Relationship Id="rId14" Type="http://schemas.openxmlformats.org/officeDocument/2006/relationships/slideLayout" Target="../slideLayouts/slideLayout333.xml"/><Relationship Id="rId30" Type="http://schemas.openxmlformats.org/officeDocument/2006/relationships/slideLayout" Target="../slideLayouts/slideLayout349.xml"/><Relationship Id="rId35" Type="http://schemas.openxmlformats.org/officeDocument/2006/relationships/slideLayout" Target="../slideLayouts/slideLayout354.xml"/><Relationship Id="rId56" Type="http://schemas.openxmlformats.org/officeDocument/2006/relationships/slideLayout" Target="../slideLayouts/slideLayout375.xml"/><Relationship Id="rId77" Type="http://schemas.openxmlformats.org/officeDocument/2006/relationships/slideLayout" Target="../slideLayouts/slideLayout396.xml"/><Relationship Id="rId100" Type="http://schemas.openxmlformats.org/officeDocument/2006/relationships/slideLayout" Target="../slideLayouts/slideLayout419.xml"/><Relationship Id="rId105" Type="http://schemas.openxmlformats.org/officeDocument/2006/relationships/slideLayout" Target="../slideLayouts/slideLayout424.xml"/><Relationship Id="rId126" Type="http://schemas.openxmlformats.org/officeDocument/2006/relationships/slideLayout" Target="../slideLayouts/slideLayout445.xml"/><Relationship Id="rId147" Type="http://schemas.openxmlformats.org/officeDocument/2006/relationships/slideLayout" Target="../slideLayouts/slideLayout466.xml"/><Relationship Id="rId168" Type="http://schemas.openxmlformats.org/officeDocument/2006/relationships/slideLayout" Target="../slideLayouts/slideLayout487.xml"/><Relationship Id="rId8" Type="http://schemas.openxmlformats.org/officeDocument/2006/relationships/slideLayout" Target="../slideLayouts/slideLayout327.xml"/><Relationship Id="rId51" Type="http://schemas.openxmlformats.org/officeDocument/2006/relationships/slideLayout" Target="../slideLayouts/slideLayout370.xml"/><Relationship Id="rId72" Type="http://schemas.openxmlformats.org/officeDocument/2006/relationships/slideLayout" Target="../slideLayouts/slideLayout391.xml"/><Relationship Id="rId93" Type="http://schemas.openxmlformats.org/officeDocument/2006/relationships/slideLayout" Target="../slideLayouts/slideLayout412.xml"/><Relationship Id="rId98" Type="http://schemas.openxmlformats.org/officeDocument/2006/relationships/slideLayout" Target="../slideLayouts/slideLayout417.xml"/><Relationship Id="rId121" Type="http://schemas.openxmlformats.org/officeDocument/2006/relationships/slideLayout" Target="../slideLayouts/slideLayout440.xml"/><Relationship Id="rId142" Type="http://schemas.openxmlformats.org/officeDocument/2006/relationships/slideLayout" Target="../slideLayouts/slideLayout461.xml"/><Relationship Id="rId163" Type="http://schemas.openxmlformats.org/officeDocument/2006/relationships/slideLayout" Target="../slideLayouts/slideLayout482.xml"/><Relationship Id="rId184" Type="http://schemas.openxmlformats.org/officeDocument/2006/relationships/slideLayout" Target="../slideLayouts/slideLayout503.xml"/><Relationship Id="rId189" Type="http://schemas.openxmlformats.org/officeDocument/2006/relationships/theme" Target="../theme/theme8.xml"/><Relationship Id="rId3" Type="http://schemas.openxmlformats.org/officeDocument/2006/relationships/slideLayout" Target="../slideLayouts/slideLayout322.xml"/><Relationship Id="rId25" Type="http://schemas.openxmlformats.org/officeDocument/2006/relationships/slideLayout" Target="../slideLayouts/slideLayout344.xml"/><Relationship Id="rId46" Type="http://schemas.openxmlformats.org/officeDocument/2006/relationships/slideLayout" Target="../slideLayouts/slideLayout365.xml"/><Relationship Id="rId67" Type="http://schemas.openxmlformats.org/officeDocument/2006/relationships/slideLayout" Target="../slideLayouts/slideLayout386.xml"/><Relationship Id="rId116" Type="http://schemas.openxmlformats.org/officeDocument/2006/relationships/slideLayout" Target="../slideLayouts/slideLayout435.xml"/><Relationship Id="rId137" Type="http://schemas.openxmlformats.org/officeDocument/2006/relationships/slideLayout" Target="../slideLayouts/slideLayout456.xml"/><Relationship Id="rId158" Type="http://schemas.openxmlformats.org/officeDocument/2006/relationships/slideLayout" Target="../slideLayouts/slideLayout477.xml"/><Relationship Id="rId20" Type="http://schemas.openxmlformats.org/officeDocument/2006/relationships/slideLayout" Target="../slideLayouts/slideLayout339.xml"/><Relationship Id="rId41" Type="http://schemas.openxmlformats.org/officeDocument/2006/relationships/slideLayout" Target="../slideLayouts/slideLayout360.xml"/><Relationship Id="rId62" Type="http://schemas.openxmlformats.org/officeDocument/2006/relationships/slideLayout" Target="../slideLayouts/slideLayout381.xml"/><Relationship Id="rId83" Type="http://schemas.openxmlformats.org/officeDocument/2006/relationships/slideLayout" Target="../slideLayouts/slideLayout402.xml"/><Relationship Id="rId88" Type="http://schemas.openxmlformats.org/officeDocument/2006/relationships/slideLayout" Target="../slideLayouts/slideLayout407.xml"/><Relationship Id="rId111" Type="http://schemas.openxmlformats.org/officeDocument/2006/relationships/slideLayout" Target="../slideLayouts/slideLayout430.xml"/><Relationship Id="rId132" Type="http://schemas.openxmlformats.org/officeDocument/2006/relationships/slideLayout" Target="../slideLayouts/slideLayout451.xml"/><Relationship Id="rId153" Type="http://schemas.openxmlformats.org/officeDocument/2006/relationships/slideLayout" Target="../slideLayouts/slideLayout472.xml"/><Relationship Id="rId174" Type="http://schemas.openxmlformats.org/officeDocument/2006/relationships/slideLayout" Target="../slideLayouts/slideLayout493.xml"/><Relationship Id="rId179" Type="http://schemas.openxmlformats.org/officeDocument/2006/relationships/slideLayout" Target="../slideLayouts/slideLayout498.xml"/><Relationship Id="rId190" Type="http://schemas.openxmlformats.org/officeDocument/2006/relationships/image" Target="../media/image27.png"/><Relationship Id="rId15" Type="http://schemas.openxmlformats.org/officeDocument/2006/relationships/slideLayout" Target="../slideLayouts/slideLayout334.xml"/><Relationship Id="rId36" Type="http://schemas.openxmlformats.org/officeDocument/2006/relationships/slideLayout" Target="../slideLayouts/slideLayout355.xml"/><Relationship Id="rId57" Type="http://schemas.openxmlformats.org/officeDocument/2006/relationships/slideLayout" Target="../slideLayouts/slideLayout376.xml"/><Relationship Id="rId106" Type="http://schemas.openxmlformats.org/officeDocument/2006/relationships/slideLayout" Target="../slideLayouts/slideLayout425.xml"/><Relationship Id="rId127" Type="http://schemas.openxmlformats.org/officeDocument/2006/relationships/slideLayout" Target="../slideLayouts/slideLayout446.xml"/><Relationship Id="rId10" Type="http://schemas.openxmlformats.org/officeDocument/2006/relationships/slideLayout" Target="../slideLayouts/slideLayout329.xml"/><Relationship Id="rId31" Type="http://schemas.openxmlformats.org/officeDocument/2006/relationships/slideLayout" Target="../slideLayouts/slideLayout350.xml"/><Relationship Id="rId52" Type="http://schemas.openxmlformats.org/officeDocument/2006/relationships/slideLayout" Target="../slideLayouts/slideLayout371.xml"/><Relationship Id="rId73" Type="http://schemas.openxmlformats.org/officeDocument/2006/relationships/slideLayout" Target="../slideLayouts/slideLayout392.xml"/><Relationship Id="rId78" Type="http://schemas.openxmlformats.org/officeDocument/2006/relationships/slideLayout" Target="../slideLayouts/slideLayout397.xml"/><Relationship Id="rId94" Type="http://schemas.openxmlformats.org/officeDocument/2006/relationships/slideLayout" Target="../slideLayouts/slideLayout413.xml"/><Relationship Id="rId99" Type="http://schemas.openxmlformats.org/officeDocument/2006/relationships/slideLayout" Target="../slideLayouts/slideLayout418.xml"/><Relationship Id="rId101" Type="http://schemas.openxmlformats.org/officeDocument/2006/relationships/slideLayout" Target="../slideLayouts/slideLayout420.xml"/><Relationship Id="rId122" Type="http://schemas.openxmlformats.org/officeDocument/2006/relationships/slideLayout" Target="../slideLayouts/slideLayout441.xml"/><Relationship Id="rId143" Type="http://schemas.openxmlformats.org/officeDocument/2006/relationships/slideLayout" Target="../slideLayouts/slideLayout462.xml"/><Relationship Id="rId148" Type="http://schemas.openxmlformats.org/officeDocument/2006/relationships/slideLayout" Target="../slideLayouts/slideLayout467.xml"/><Relationship Id="rId164" Type="http://schemas.openxmlformats.org/officeDocument/2006/relationships/slideLayout" Target="../slideLayouts/slideLayout483.xml"/><Relationship Id="rId169" Type="http://schemas.openxmlformats.org/officeDocument/2006/relationships/slideLayout" Target="../slideLayouts/slideLayout488.xml"/><Relationship Id="rId185" Type="http://schemas.openxmlformats.org/officeDocument/2006/relationships/slideLayout" Target="../slideLayouts/slideLayout504.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80" Type="http://schemas.openxmlformats.org/officeDocument/2006/relationships/slideLayout" Target="../slideLayouts/slideLayout499.xml"/><Relationship Id="rId26" Type="http://schemas.openxmlformats.org/officeDocument/2006/relationships/slideLayout" Target="../slideLayouts/slideLayout345.xml"/><Relationship Id="rId47" Type="http://schemas.openxmlformats.org/officeDocument/2006/relationships/slideLayout" Target="../slideLayouts/slideLayout366.xml"/><Relationship Id="rId68" Type="http://schemas.openxmlformats.org/officeDocument/2006/relationships/slideLayout" Target="../slideLayouts/slideLayout387.xml"/><Relationship Id="rId89" Type="http://schemas.openxmlformats.org/officeDocument/2006/relationships/slideLayout" Target="../slideLayouts/slideLayout408.xml"/><Relationship Id="rId112" Type="http://schemas.openxmlformats.org/officeDocument/2006/relationships/slideLayout" Target="../slideLayouts/slideLayout431.xml"/><Relationship Id="rId133" Type="http://schemas.openxmlformats.org/officeDocument/2006/relationships/slideLayout" Target="../slideLayouts/slideLayout452.xml"/><Relationship Id="rId154" Type="http://schemas.openxmlformats.org/officeDocument/2006/relationships/slideLayout" Target="../slideLayouts/slideLayout473.xml"/><Relationship Id="rId175" Type="http://schemas.openxmlformats.org/officeDocument/2006/relationships/slideLayout" Target="../slideLayouts/slideLayout494.xml"/><Relationship Id="rId16" Type="http://schemas.openxmlformats.org/officeDocument/2006/relationships/slideLayout" Target="../slideLayouts/slideLayout335.xml"/><Relationship Id="rId37" Type="http://schemas.openxmlformats.org/officeDocument/2006/relationships/slideLayout" Target="../slideLayouts/slideLayout356.xml"/><Relationship Id="rId58" Type="http://schemas.openxmlformats.org/officeDocument/2006/relationships/slideLayout" Target="../slideLayouts/slideLayout377.xml"/><Relationship Id="rId79" Type="http://schemas.openxmlformats.org/officeDocument/2006/relationships/slideLayout" Target="../slideLayouts/slideLayout398.xml"/><Relationship Id="rId102" Type="http://schemas.openxmlformats.org/officeDocument/2006/relationships/slideLayout" Target="../slideLayouts/slideLayout421.xml"/><Relationship Id="rId123" Type="http://schemas.openxmlformats.org/officeDocument/2006/relationships/slideLayout" Target="../slideLayouts/slideLayout442.xml"/><Relationship Id="rId144" Type="http://schemas.openxmlformats.org/officeDocument/2006/relationships/slideLayout" Target="../slideLayouts/slideLayout463.xml"/><Relationship Id="rId90" Type="http://schemas.openxmlformats.org/officeDocument/2006/relationships/slideLayout" Target="../slideLayouts/slideLayout409.xml"/><Relationship Id="rId165" Type="http://schemas.openxmlformats.org/officeDocument/2006/relationships/slideLayout" Target="../slideLayouts/slideLayout484.xml"/><Relationship Id="rId186" Type="http://schemas.openxmlformats.org/officeDocument/2006/relationships/slideLayout" Target="../slideLayouts/slideLayout505.xml"/><Relationship Id="rId27" Type="http://schemas.openxmlformats.org/officeDocument/2006/relationships/slideLayout" Target="../slideLayouts/slideLayout346.xml"/><Relationship Id="rId48" Type="http://schemas.openxmlformats.org/officeDocument/2006/relationships/slideLayout" Target="../slideLayouts/slideLayout367.xml"/><Relationship Id="rId69" Type="http://schemas.openxmlformats.org/officeDocument/2006/relationships/slideLayout" Target="../slideLayouts/slideLayout388.xml"/><Relationship Id="rId113" Type="http://schemas.openxmlformats.org/officeDocument/2006/relationships/slideLayout" Target="../slideLayouts/slideLayout432.xml"/><Relationship Id="rId134" Type="http://schemas.openxmlformats.org/officeDocument/2006/relationships/slideLayout" Target="../slideLayouts/slideLayout453.xml"/><Relationship Id="rId80" Type="http://schemas.openxmlformats.org/officeDocument/2006/relationships/slideLayout" Target="../slideLayouts/slideLayout399.xml"/><Relationship Id="rId155" Type="http://schemas.openxmlformats.org/officeDocument/2006/relationships/slideLayout" Target="../slideLayouts/slideLayout474.xml"/><Relationship Id="rId176" Type="http://schemas.openxmlformats.org/officeDocument/2006/relationships/slideLayout" Target="../slideLayouts/slideLayout495.xml"/><Relationship Id="rId17" Type="http://schemas.openxmlformats.org/officeDocument/2006/relationships/slideLayout" Target="../slideLayouts/slideLayout336.xml"/><Relationship Id="rId38" Type="http://schemas.openxmlformats.org/officeDocument/2006/relationships/slideLayout" Target="../slideLayouts/slideLayout357.xml"/><Relationship Id="rId59" Type="http://schemas.openxmlformats.org/officeDocument/2006/relationships/slideLayout" Target="../slideLayouts/slideLayout378.xml"/><Relationship Id="rId103" Type="http://schemas.openxmlformats.org/officeDocument/2006/relationships/slideLayout" Target="../slideLayouts/slideLayout422.xml"/><Relationship Id="rId124" Type="http://schemas.openxmlformats.org/officeDocument/2006/relationships/slideLayout" Target="../slideLayouts/slideLayout443.xml"/><Relationship Id="rId70" Type="http://schemas.openxmlformats.org/officeDocument/2006/relationships/slideLayout" Target="../slideLayouts/slideLayout389.xml"/><Relationship Id="rId91" Type="http://schemas.openxmlformats.org/officeDocument/2006/relationships/slideLayout" Target="../slideLayouts/slideLayout410.xml"/><Relationship Id="rId145" Type="http://schemas.openxmlformats.org/officeDocument/2006/relationships/slideLayout" Target="../slideLayouts/slideLayout464.xml"/><Relationship Id="rId166" Type="http://schemas.openxmlformats.org/officeDocument/2006/relationships/slideLayout" Target="../slideLayouts/slideLayout485.xml"/><Relationship Id="rId187" Type="http://schemas.openxmlformats.org/officeDocument/2006/relationships/slideLayout" Target="../slideLayouts/slideLayout506.xml"/><Relationship Id="rId1" Type="http://schemas.openxmlformats.org/officeDocument/2006/relationships/slideLayout" Target="../slideLayouts/slideLayout320.xml"/><Relationship Id="rId28" Type="http://schemas.openxmlformats.org/officeDocument/2006/relationships/slideLayout" Target="../slideLayouts/slideLayout347.xml"/><Relationship Id="rId49" Type="http://schemas.openxmlformats.org/officeDocument/2006/relationships/slideLayout" Target="../slideLayouts/slideLayout368.xml"/><Relationship Id="rId114" Type="http://schemas.openxmlformats.org/officeDocument/2006/relationships/slideLayout" Target="../slideLayouts/slideLayout433.xml"/><Relationship Id="rId60" Type="http://schemas.openxmlformats.org/officeDocument/2006/relationships/slideLayout" Target="../slideLayouts/slideLayout379.xml"/><Relationship Id="rId81" Type="http://schemas.openxmlformats.org/officeDocument/2006/relationships/slideLayout" Target="../slideLayouts/slideLayout400.xml"/><Relationship Id="rId135" Type="http://schemas.openxmlformats.org/officeDocument/2006/relationships/slideLayout" Target="../slideLayouts/slideLayout454.xml"/><Relationship Id="rId156" Type="http://schemas.openxmlformats.org/officeDocument/2006/relationships/slideLayout" Target="../slideLayouts/slideLayout475.xml"/><Relationship Id="rId177" Type="http://schemas.openxmlformats.org/officeDocument/2006/relationships/slideLayout" Target="../slideLayouts/slideLayout49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520.xml"/><Relationship Id="rId18" Type="http://schemas.openxmlformats.org/officeDocument/2006/relationships/slideLayout" Target="../slideLayouts/slideLayout525.xml"/><Relationship Id="rId26" Type="http://schemas.openxmlformats.org/officeDocument/2006/relationships/slideLayout" Target="../slideLayouts/slideLayout533.xml"/><Relationship Id="rId39" Type="http://schemas.openxmlformats.org/officeDocument/2006/relationships/image" Target="../media/image57.jpeg"/><Relationship Id="rId21" Type="http://schemas.openxmlformats.org/officeDocument/2006/relationships/slideLayout" Target="../slideLayouts/slideLayout528.xml"/><Relationship Id="rId34" Type="http://schemas.openxmlformats.org/officeDocument/2006/relationships/slideLayout" Target="../slideLayouts/slideLayout541.xml"/><Relationship Id="rId7" Type="http://schemas.openxmlformats.org/officeDocument/2006/relationships/slideLayout" Target="../slideLayouts/slideLayout514.xml"/><Relationship Id="rId12" Type="http://schemas.openxmlformats.org/officeDocument/2006/relationships/slideLayout" Target="../slideLayouts/slideLayout519.xml"/><Relationship Id="rId17" Type="http://schemas.openxmlformats.org/officeDocument/2006/relationships/slideLayout" Target="../slideLayouts/slideLayout524.xml"/><Relationship Id="rId25" Type="http://schemas.openxmlformats.org/officeDocument/2006/relationships/slideLayout" Target="../slideLayouts/slideLayout532.xml"/><Relationship Id="rId33" Type="http://schemas.openxmlformats.org/officeDocument/2006/relationships/slideLayout" Target="../slideLayouts/slideLayout540.xml"/><Relationship Id="rId38" Type="http://schemas.openxmlformats.org/officeDocument/2006/relationships/theme" Target="../theme/theme9.xml"/><Relationship Id="rId2" Type="http://schemas.openxmlformats.org/officeDocument/2006/relationships/slideLayout" Target="../slideLayouts/slideLayout509.xml"/><Relationship Id="rId16" Type="http://schemas.openxmlformats.org/officeDocument/2006/relationships/slideLayout" Target="../slideLayouts/slideLayout523.xml"/><Relationship Id="rId20" Type="http://schemas.openxmlformats.org/officeDocument/2006/relationships/slideLayout" Target="../slideLayouts/slideLayout527.xml"/><Relationship Id="rId29" Type="http://schemas.openxmlformats.org/officeDocument/2006/relationships/slideLayout" Target="../slideLayouts/slideLayout536.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24" Type="http://schemas.openxmlformats.org/officeDocument/2006/relationships/slideLayout" Target="../slideLayouts/slideLayout531.xml"/><Relationship Id="rId32" Type="http://schemas.openxmlformats.org/officeDocument/2006/relationships/slideLayout" Target="../slideLayouts/slideLayout539.xml"/><Relationship Id="rId37" Type="http://schemas.openxmlformats.org/officeDocument/2006/relationships/slideLayout" Target="../slideLayouts/slideLayout544.xml"/><Relationship Id="rId40" Type="http://schemas.openxmlformats.org/officeDocument/2006/relationships/image" Target="../media/image58.png"/><Relationship Id="rId5" Type="http://schemas.openxmlformats.org/officeDocument/2006/relationships/slideLayout" Target="../slideLayouts/slideLayout512.xml"/><Relationship Id="rId15" Type="http://schemas.openxmlformats.org/officeDocument/2006/relationships/slideLayout" Target="../slideLayouts/slideLayout522.xml"/><Relationship Id="rId23" Type="http://schemas.openxmlformats.org/officeDocument/2006/relationships/slideLayout" Target="../slideLayouts/slideLayout530.xml"/><Relationship Id="rId28" Type="http://schemas.openxmlformats.org/officeDocument/2006/relationships/slideLayout" Target="../slideLayouts/slideLayout535.xml"/><Relationship Id="rId36" Type="http://schemas.openxmlformats.org/officeDocument/2006/relationships/slideLayout" Target="../slideLayouts/slideLayout543.xml"/><Relationship Id="rId10" Type="http://schemas.openxmlformats.org/officeDocument/2006/relationships/slideLayout" Target="../slideLayouts/slideLayout517.xml"/><Relationship Id="rId19" Type="http://schemas.openxmlformats.org/officeDocument/2006/relationships/slideLayout" Target="../slideLayouts/slideLayout526.xml"/><Relationship Id="rId31" Type="http://schemas.openxmlformats.org/officeDocument/2006/relationships/slideLayout" Target="../slideLayouts/slideLayout538.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slideLayout" Target="../slideLayouts/slideLayout521.xml"/><Relationship Id="rId22" Type="http://schemas.openxmlformats.org/officeDocument/2006/relationships/slideLayout" Target="../slideLayouts/slideLayout529.xml"/><Relationship Id="rId27" Type="http://schemas.openxmlformats.org/officeDocument/2006/relationships/slideLayout" Target="../slideLayouts/slideLayout534.xml"/><Relationship Id="rId30" Type="http://schemas.openxmlformats.org/officeDocument/2006/relationships/slideLayout" Target="../slideLayouts/slideLayout537.xml"/><Relationship Id="rId35" Type="http://schemas.openxmlformats.org/officeDocument/2006/relationships/slideLayout" Target="../slideLayouts/slideLayout542.xml"/><Relationship Id="rId8" Type="http://schemas.openxmlformats.org/officeDocument/2006/relationships/slideLayout" Target="../slideLayouts/slideLayout515.xml"/><Relationship Id="rId3" Type="http://schemas.openxmlformats.org/officeDocument/2006/relationships/slideLayout" Target="../slideLayouts/slideLayout5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3" name="Graphic 11">
            <a:extLst>
              <a:ext uri="{FF2B5EF4-FFF2-40B4-BE49-F238E27FC236}">
                <a16:creationId xmlns:a16="http://schemas.microsoft.com/office/drawing/2014/main" id="{300DCB45-0683-4685-9EC0-B7E8DB25C72C}"/>
              </a:ext>
            </a:extLst>
          </p:cNvPr>
          <p:cNvGrpSpPr/>
          <p:nvPr/>
        </p:nvGrpSpPr>
        <p:grpSpPr>
          <a:xfrm>
            <a:off x="0" y="0"/>
            <a:ext cx="11668125" cy="6448425"/>
            <a:chOff x="0" y="0"/>
            <a:chExt cx="11668125" cy="6448425"/>
          </a:xfrm>
          <a:solidFill>
            <a:schemeClr val="accent1">
              <a:alpha val="7000"/>
            </a:schemeClr>
          </a:solidFill>
        </p:grpSpPr>
        <p:sp>
          <p:nvSpPr>
            <p:cNvPr id="14" name="Freeform: Shape 13">
              <a:extLst>
                <a:ext uri="{FF2B5EF4-FFF2-40B4-BE49-F238E27FC236}">
                  <a16:creationId xmlns:a16="http://schemas.microsoft.com/office/drawing/2014/main" id="{F9080834-50F1-4461-966D-B49E4F24BB68}"/>
                </a:ext>
              </a:extLst>
            </p:cNvPr>
            <p:cNvSpPr/>
            <p:nvPr/>
          </p:nvSpPr>
          <p:spPr>
            <a:xfrm>
              <a:off x="0" y="857250"/>
              <a:ext cx="1257300" cy="1666875"/>
            </a:xfrm>
            <a:custGeom>
              <a:avLst/>
              <a:gdLst>
                <a:gd name="connsiteX0" fmla="*/ 0 w 1257300"/>
                <a:gd name="connsiteY0" fmla="*/ 0 h 1666875"/>
                <a:gd name="connsiteX1" fmla="*/ 1257300 w 1257300"/>
                <a:gd name="connsiteY1" fmla="*/ 0 h 1666875"/>
                <a:gd name="connsiteX2" fmla="*/ 1257300 w 1257300"/>
                <a:gd name="connsiteY2" fmla="*/ 1666875 h 1666875"/>
                <a:gd name="connsiteX3" fmla="*/ 0 w 1257300"/>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257300" h="1666875">
                  <a:moveTo>
                    <a:pt x="0" y="0"/>
                  </a:moveTo>
                  <a:lnTo>
                    <a:pt x="1257300" y="0"/>
                  </a:lnTo>
                  <a:lnTo>
                    <a:pt x="1257300" y="1666875"/>
                  </a:lnTo>
                  <a:lnTo>
                    <a:pt x="0" y="1666875"/>
                  </a:lnTo>
                  <a:close/>
                </a:path>
              </a:pathLst>
            </a:custGeom>
            <a:grpFill/>
            <a:ln w="6350" cap="flat">
              <a:noFill/>
              <a:prstDash val="solid"/>
              <a:miter/>
            </a:ln>
          </p:spPr>
          <p:txBody>
            <a:bodyPr rtlCol="0" anchor="ctr"/>
            <a:lstStyle/>
            <a:p>
              <a:endParaRPr lang="en-US"/>
            </a:p>
          </p:txBody>
        </p:sp>
        <p:grpSp>
          <p:nvGrpSpPr>
            <p:cNvPr id="15" name="Graphic 11">
              <a:extLst>
                <a:ext uri="{FF2B5EF4-FFF2-40B4-BE49-F238E27FC236}">
                  <a16:creationId xmlns:a16="http://schemas.microsoft.com/office/drawing/2014/main" id="{0B833BE0-37EC-404F-9AA1-CB1765444F52}"/>
                </a:ext>
              </a:extLst>
            </p:cNvPr>
            <p:cNvGrpSpPr/>
            <p:nvPr/>
          </p:nvGrpSpPr>
          <p:grpSpPr>
            <a:xfrm>
              <a:off x="571500" y="2133600"/>
              <a:ext cx="1219200" cy="1219200"/>
              <a:chOff x="571500" y="2133600"/>
              <a:chExt cx="1219200" cy="1219200"/>
            </a:xfrm>
            <a:grpFill/>
          </p:grpSpPr>
          <p:sp>
            <p:nvSpPr>
              <p:cNvPr id="16" name="Freeform: Shape 15">
                <a:extLst>
                  <a:ext uri="{FF2B5EF4-FFF2-40B4-BE49-F238E27FC236}">
                    <a16:creationId xmlns:a16="http://schemas.microsoft.com/office/drawing/2014/main" id="{AD82FF7F-E366-4280-A908-AB228DCF5650}"/>
                  </a:ext>
                </a:extLst>
              </p:cNvPr>
              <p:cNvSpPr/>
              <p:nvPr/>
            </p:nvSpPr>
            <p:spPr>
              <a:xfrm>
                <a:off x="838200" y="2133600"/>
                <a:ext cx="952500" cy="952500"/>
              </a:xfrm>
              <a:custGeom>
                <a:avLst/>
                <a:gdLst>
                  <a:gd name="connsiteX0" fmla="*/ 0 w 952500"/>
                  <a:gd name="connsiteY0" fmla="*/ 0 h 952500"/>
                  <a:gd name="connsiteX1" fmla="*/ 952500 w 952500"/>
                  <a:gd name="connsiteY1" fmla="*/ 0 h 952500"/>
                  <a:gd name="connsiteX2" fmla="*/ 952500 w 952500"/>
                  <a:gd name="connsiteY2" fmla="*/ 952500 h 952500"/>
                  <a:gd name="connsiteX3" fmla="*/ 0 w 952500"/>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952500" h="952500">
                    <a:moveTo>
                      <a:pt x="0" y="0"/>
                    </a:moveTo>
                    <a:lnTo>
                      <a:pt x="952500" y="0"/>
                    </a:lnTo>
                    <a:lnTo>
                      <a:pt x="952500" y="952500"/>
                    </a:lnTo>
                    <a:lnTo>
                      <a:pt x="0" y="952500"/>
                    </a:lnTo>
                    <a:close/>
                  </a:path>
                </a:pathLst>
              </a:custGeom>
              <a:grpFill/>
              <a:ln w="635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3786D16-0441-4681-8DBD-F66A7631845D}"/>
                  </a:ext>
                </a:extLst>
              </p:cNvPr>
              <p:cNvSpPr/>
              <p:nvPr/>
            </p:nvSpPr>
            <p:spPr>
              <a:xfrm>
                <a:off x="571500" y="3086100"/>
                <a:ext cx="266700" cy="266700"/>
              </a:xfrm>
              <a:custGeom>
                <a:avLst/>
                <a:gdLst>
                  <a:gd name="connsiteX0" fmla="*/ 0 w 266700"/>
                  <a:gd name="connsiteY0" fmla="*/ 0 h 266700"/>
                  <a:gd name="connsiteX1" fmla="*/ 266700 w 266700"/>
                  <a:gd name="connsiteY1" fmla="*/ 0 h 266700"/>
                  <a:gd name="connsiteX2" fmla="*/ 266700 w 266700"/>
                  <a:gd name="connsiteY2" fmla="*/ 266700 h 266700"/>
                  <a:gd name="connsiteX3" fmla="*/ 0 w 2667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266700" h="266700">
                    <a:moveTo>
                      <a:pt x="0" y="0"/>
                    </a:moveTo>
                    <a:lnTo>
                      <a:pt x="266700" y="0"/>
                    </a:lnTo>
                    <a:lnTo>
                      <a:pt x="266700" y="266700"/>
                    </a:lnTo>
                    <a:lnTo>
                      <a:pt x="0" y="266700"/>
                    </a:lnTo>
                    <a:close/>
                  </a:path>
                </a:pathLst>
              </a:custGeom>
              <a:grpFill/>
              <a:ln w="6350"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7D2E8100-E346-4B04-B0CB-BFAC3DCC1863}"/>
                </a:ext>
              </a:extLst>
            </p:cNvPr>
            <p:cNvSpPr/>
            <p:nvPr/>
          </p:nvSpPr>
          <p:spPr>
            <a:xfrm>
              <a:off x="1000125" y="4838700"/>
              <a:ext cx="428625" cy="428625"/>
            </a:xfrm>
            <a:custGeom>
              <a:avLst/>
              <a:gdLst>
                <a:gd name="connsiteX0" fmla="*/ 0 w 428625"/>
                <a:gd name="connsiteY0" fmla="*/ 0 h 428625"/>
                <a:gd name="connsiteX1" fmla="*/ 428625 w 428625"/>
                <a:gd name="connsiteY1" fmla="*/ 0 h 428625"/>
                <a:gd name="connsiteX2" fmla="*/ 428625 w 428625"/>
                <a:gd name="connsiteY2" fmla="*/ 428625 h 428625"/>
                <a:gd name="connsiteX3" fmla="*/ 0 w 42862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28625" h="428625">
                  <a:moveTo>
                    <a:pt x="0" y="0"/>
                  </a:moveTo>
                  <a:lnTo>
                    <a:pt x="428625" y="0"/>
                  </a:lnTo>
                  <a:lnTo>
                    <a:pt x="428625" y="428625"/>
                  </a:lnTo>
                  <a:lnTo>
                    <a:pt x="0" y="428625"/>
                  </a:lnTo>
                  <a:close/>
                </a:path>
              </a:pathLst>
            </a:custGeom>
            <a:grpFill/>
            <a:ln w="635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0CA03CA-F987-48E2-A889-28065897E87C}"/>
                </a:ext>
              </a:extLst>
            </p:cNvPr>
            <p:cNvSpPr/>
            <p:nvPr/>
          </p:nvSpPr>
          <p:spPr>
            <a:xfrm>
              <a:off x="9877425" y="6143625"/>
              <a:ext cx="304800" cy="304800"/>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grpFill/>
            <a:ln w="63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2352C48-E58A-4738-AC33-90FD2383DCED}"/>
                </a:ext>
              </a:extLst>
            </p:cNvPr>
            <p:cNvSpPr/>
            <p:nvPr/>
          </p:nvSpPr>
          <p:spPr>
            <a:xfrm>
              <a:off x="1905000" y="0"/>
              <a:ext cx="2714625" cy="1381125"/>
            </a:xfrm>
            <a:custGeom>
              <a:avLst/>
              <a:gdLst>
                <a:gd name="connsiteX0" fmla="*/ 0 w 2714625"/>
                <a:gd name="connsiteY0" fmla="*/ 0 h 1381125"/>
                <a:gd name="connsiteX1" fmla="*/ 2714625 w 2714625"/>
                <a:gd name="connsiteY1" fmla="*/ 0 h 1381125"/>
                <a:gd name="connsiteX2" fmla="*/ 2714625 w 2714625"/>
                <a:gd name="connsiteY2" fmla="*/ 1381125 h 1381125"/>
                <a:gd name="connsiteX3" fmla="*/ 0 w 2714625"/>
                <a:gd name="connsiteY3" fmla="*/ 1381125 h 1381125"/>
              </a:gdLst>
              <a:ahLst/>
              <a:cxnLst>
                <a:cxn ang="0">
                  <a:pos x="connsiteX0" y="connsiteY0"/>
                </a:cxn>
                <a:cxn ang="0">
                  <a:pos x="connsiteX1" y="connsiteY1"/>
                </a:cxn>
                <a:cxn ang="0">
                  <a:pos x="connsiteX2" y="connsiteY2"/>
                </a:cxn>
                <a:cxn ang="0">
                  <a:pos x="connsiteX3" y="connsiteY3"/>
                </a:cxn>
              </a:cxnLst>
              <a:rect l="l" t="t" r="r" b="b"/>
              <a:pathLst>
                <a:path w="2714625" h="1381125">
                  <a:moveTo>
                    <a:pt x="0" y="0"/>
                  </a:moveTo>
                  <a:lnTo>
                    <a:pt x="2714625" y="0"/>
                  </a:lnTo>
                  <a:lnTo>
                    <a:pt x="2714625" y="1381125"/>
                  </a:lnTo>
                  <a:lnTo>
                    <a:pt x="0" y="1381125"/>
                  </a:lnTo>
                  <a:close/>
                </a:path>
              </a:pathLst>
            </a:custGeom>
            <a:grpFill/>
            <a:ln w="635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5779612-652A-41B4-A53E-1014C811F67E}"/>
                </a:ext>
              </a:extLst>
            </p:cNvPr>
            <p:cNvSpPr/>
            <p:nvPr/>
          </p:nvSpPr>
          <p:spPr>
            <a:xfrm>
              <a:off x="10287000" y="4810125"/>
              <a:ext cx="952500" cy="952500"/>
            </a:xfrm>
            <a:custGeom>
              <a:avLst/>
              <a:gdLst>
                <a:gd name="connsiteX0" fmla="*/ 0 w 952500"/>
                <a:gd name="connsiteY0" fmla="*/ 0 h 952500"/>
                <a:gd name="connsiteX1" fmla="*/ 952500 w 952500"/>
                <a:gd name="connsiteY1" fmla="*/ 0 h 952500"/>
                <a:gd name="connsiteX2" fmla="*/ 952500 w 952500"/>
                <a:gd name="connsiteY2" fmla="*/ 952500 h 952500"/>
                <a:gd name="connsiteX3" fmla="*/ 0 w 952500"/>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952500" h="952500">
                  <a:moveTo>
                    <a:pt x="0" y="0"/>
                  </a:moveTo>
                  <a:lnTo>
                    <a:pt x="952500" y="0"/>
                  </a:lnTo>
                  <a:lnTo>
                    <a:pt x="952500" y="952500"/>
                  </a:lnTo>
                  <a:lnTo>
                    <a:pt x="0" y="952500"/>
                  </a:lnTo>
                  <a:close/>
                </a:path>
              </a:pathLst>
            </a:custGeom>
            <a:grpFill/>
            <a:ln w="6350" cap="flat">
              <a:noFill/>
              <a:prstDash val="solid"/>
              <a:miter/>
            </a:ln>
          </p:spPr>
          <p:txBody>
            <a:bodyPr rtlCol="0" anchor="ctr"/>
            <a:lstStyle/>
            <a:p>
              <a:endParaRPr lang="en-US"/>
            </a:p>
          </p:txBody>
        </p:sp>
        <p:grpSp>
          <p:nvGrpSpPr>
            <p:cNvPr id="24" name="Graphic 11">
              <a:extLst>
                <a:ext uri="{FF2B5EF4-FFF2-40B4-BE49-F238E27FC236}">
                  <a16:creationId xmlns:a16="http://schemas.microsoft.com/office/drawing/2014/main" id="{4F4766C9-8231-4144-BC05-2F27124DE8AD}"/>
                </a:ext>
              </a:extLst>
            </p:cNvPr>
            <p:cNvGrpSpPr/>
            <p:nvPr/>
          </p:nvGrpSpPr>
          <p:grpSpPr>
            <a:xfrm>
              <a:off x="8905875" y="0"/>
              <a:ext cx="2762250" cy="1181100"/>
              <a:chOff x="8905875" y="0"/>
              <a:chExt cx="2762250" cy="1181100"/>
            </a:xfrm>
            <a:grpFill/>
          </p:grpSpPr>
          <p:sp>
            <p:nvSpPr>
              <p:cNvPr id="25" name="Freeform: Shape 24">
                <a:extLst>
                  <a:ext uri="{FF2B5EF4-FFF2-40B4-BE49-F238E27FC236}">
                    <a16:creationId xmlns:a16="http://schemas.microsoft.com/office/drawing/2014/main" id="{5C0DC59C-282A-40D9-B0B5-CFE2D880EE97}"/>
                  </a:ext>
                </a:extLst>
              </p:cNvPr>
              <p:cNvSpPr/>
              <p:nvPr/>
            </p:nvSpPr>
            <p:spPr>
              <a:xfrm>
                <a:off x="11382375" y="895350"/>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635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F135AA-91D2-4B09-B123-6E89B52CFF07}"/>
                  </a:ext>
                </a:extLst>
              </p:cNvPr>
              <p:cNvSpPr/>
              <p:nvPr/>
            </p:nvSpPr>
            <p:spPr>
              <a:xfrm>
                <a:off x="8905875" y="0"/>
                <a:ext cx="2476500" cy="895350"/>
              </a:xfrm>
              <a:custGeom>
                <a:avLst/>
                <a:gdLst>
                  <a:gd name="connsiteX0" fmla="*/ 0 w 2476500"/>
                  <a:gd name="connsiteY0" fmla="*/ 0 h 895350"/>
                  <a:gd name="connsiteX1" fmla="*/ 2476500 w 2476500"/>
                  <a:gd name="connsiteY1" fmla="*/ 0 h 895350"/>
                  <a:gd name="connsiteX2" fmla="*/ 2476500 w 2476500"/>
                  <a:gd name="connsiteY2" fmla="*/ 895350 h 895350"/>
                  <a:gd name="connsiteX3" fmla="*/ 0 w 247650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2476500" h="895350">
                    <a:moveTo>
                      <a:pt x="0" y="0"/>
                    </a:moveTo>
                    <a:lnTo>
                      <a:pt x="2476500" y="0"/>
                    </a:lnTo>
                    <a:lnTo>
                      <a:pt x="2476500" y="895350"/>
                    </a:lnTo>
                    <a:lnTo>
                      <a:pt x="0" y="895350"/>
                    </a:lnTo>
                    <a:close/>
                  </a:path>
                </a:pathLst>
              </a:custGeom>
              <a:grpFill/>
              <a:ln w="6350" cap="flat">
                <a:noFill/>
                <a:prstDash val="solid"/>
                <a:miter/>
              </a:ln>
            </p:spPr>
            <p:txBody>
              <a:bodyPr rtlCol="0" anchor="ctr"/>
              <a:lstStyle/>
              <a:p>
                <a:endParaRPr lang="en-US"/>
              </a:p>
            </p:txBody>
          </p:sp>
        </p:grpSp>
      </p:gr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1433464" cy="46702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Shape 4">
            <a:extLst>
              <a:ext uri="{FF2B5EF4-FFF2-40B4-BE49-F238E27FC236}">
                <a16:creationId xmlns:a16="http://schemas.microsoft.com/office/drawing/2014/main" id="{A9A71BE9-3F1C-4F2A-A5A5-40B89D1DDCF6}"/>
              </a:ext>
            </a:extLst>
          </p:cNvPr>
          <p:cNvSpPr/>
          <p:nvPr/>
        </p:nvSpPr>
        <p:spPr>
          <a:xfrm>
            <a:off x="11604901" y="6306090"/>
            <a:ext cx="433875" cy="433875"/>
          </a:xfrm>
          <a:custGeom>
            <a:avLst/>
            <a:gdLst>
              <a:gd name="connsiteX0" fmla="*/ 0 w 433875"/>
              <a:gd name="connsiteY0" fmla="*/ 0 h 433875"/>
              <a:gd name="connsiteX1" fmla="*/ 433876 w 433875"/>
              <a:gd name="connsiteY1" fmla="*/ 0 h 433875"/>
              <a:gd name="connsiteX2" fmla="*/ 433876 w 433875"/>
              <a:gd name="connsiteY2" fmla="*/ 433876 h 433875"/>
              <a:gd name="connsiteX3" fmla="*/ 0 w 433875"/>
              <a:gd name="connsiteY3" fmla="*/ 433876 h 433875"/>
            </a:gdLst>
            <a:ahLst/>
            <a:cxnLst>
              <a:cxn ang="0">
                <a:pos x="connsiteX0" y="connsiteY0"/>
              </a:cxn>
              <a:cxn ang="0">
                <a:pos x="connsiteX1" y="connsiteY1"/>
              </a:cxn>
              <a:cxn ang="0">
                <a:pos x="connsiteX2" y="connsiteY2"/>
              </a:cxn>
              <a:cxn ang="0">
                <a:pos x="connsiteX3" y="connsiteY3"/>
              </a:cxn>
            </a:cxnLst>
            <a:rect l="l" t="t" r="r" b="b"/>
            <a:pathLst>
              <a:path w="433875" h="433875">
                <a:moveTo>
                  <a:pt x="0" y="0"/>
                </a:moveTo>
                <a:lnTo>
                  <a:pt x="433876" y="0"/>
                </a:lnTo>
                <a:lnTo>
                  <a:pt x="433876" y="433876"/>
                </a:lnTo>
                <a:lnTo>
                  <a:pt x="0" y="433876"/>
                </a:lnTo>
                <a:close/>
              </a:path>
            </a:pathLst>
          </a:custGeom>
          <a:solidFill>
            <a:srgbClr val="00C7FD"/>
          </a:solidFill>
          <a:ln w="3934"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3060658-E596-47AD-A69D-9516EA9C9F37}"/>
              </a:ext>
            </a:extLst>
          </p:cNvPr>
          <p:cNvSpPr/>
          <p:nvPr/>
        </p:nvSpPr>
        <p:spPr>
          <a:xfrm>
            <a:off x="11640776" y="6437620"/>
            <a:ext cx="28700" cy="28422"/>
          </a:xfrm>
          <a:custGeom>
            <a:avLst/>
            <a:gdLst>
              <a:gd name="connsiteX0" fmla="*/ 0 w 28700"/>
              <a:gd name="connsiteY0" fmla="*/ 0 h 28422"/>
              <a:gd name="connsiteX1" fmla="*/ 28700 w 28700"/>
              <a:gd name="connsiteY1" fmla="*/ 0 h 28422"/>
              <a:gd name="connsiteX2" fmla="*/ 28700 w 28700"/>
              <a:gd name="connsiteY2" fmla="*/ 28423 h 28422"/>
              <a:gd name="connsiteX3" fmla="*/ 0 w 28700"/>
              <a:gd name="connsiteY3" fmla="*/ 28423 h 28422"/>
            </a:gdLst>
            <a:ahLst/>
            <a:cxnLst>
              <a:cxn ang="0">
                <a:pos x="connsiteX0" y="connsiteY0"/>
              </a:cxn>
              <a:cxn ang="0">
                <a:pos x="connsiteX1" y="connsiteY1"/>
              </a:cxn>
              <a:cxn ang="0">
                <a:pos x="connsiteX2" y="connsiteY2"/>
              </a:cxn>
              <a:cxn ang="0">
                <a:pos x="connsiteX3" y="connsiteY3"/>
              </a:cxn>
            </a:cxnLst>
            <a:rect l="l" t="t" r="r" b="b"/>
            <a:pathLst>
              <a:path w="28700" h="28422">
                <a:moveTo>
                  <a:pt x="0" y="0"/>
                </a:moveTo>
                <a:lnTo>
                  <a:pt x="28700" y="0"/>
                </a:lnTo>
                <a:lnTo>
                  <a:pt x="28700" y="28423"/>
                </a:lnTo>
                <a:lnTo>
                  <a:pt x="0" y="28423"/>
                </a:lnTo>
                <a:close/>
              </a:path>
            </a:pathLst>
          </a:custGeom>
          <a:solidFill>
            <a:srgbClr val="FFFFFF"/>
          </a:solidFill>
          <a:ln w="393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958F01D-960B-45BE-B8AA-E107BDACF631}"/>
              </a:ext>
            </a:extLst>
          </p:cNvPr>
          <p:cNvSpPr/>
          <p:nvPr/>
        </p:nvSpPr>
        <p:spPr>
          <a:xfrm>
            <a:off x="11641688" y="6435598"/>
            <a:ext cx="360974" cy="152342"/>
          </a:xfrm>
          <a:custGeom>
            <a:avLst/>
            <a:gdLst>
              <a:gd name="connsiteX0" fmla="*/ 239514 w 360974"/>
              <a:gd name="connsiteY0" fmla="*/ 89352 h 152342"/>
              <a:gd name="connsiteX1" fmla="*/ 266708 w 360974"/>
              <a:gd name="connsiteY1" fmla="*/ 68738 h 152342"/>
              <a:gd name="connsiteX2" fmla="*/ 293941 w 360974"/>
              <a:gd name="connsiteY2" fmla="*/ 89312 h 152342"/>
              <a:gd name="connsiteX3" fmla="*/ 239514 w 360974"/>
              <a:gd name="connsiteY3" fmla="*/ 89312 h 152342"/>
              <a:gd name="connsiteX4" fmla="*/ 319827 w 360974"/>
              <a:gd name="connsiteY4" fmla="*/ 98787 h 152342"/>
              <a:gd name="connsiteX5" fmla="*/ 315903 w 360974"/>
              <a:gd name="connsiteY5" fmla="*/ 78094 h 152342"/>
              <a:gd name="connsiteX6" fmla="*/ 305041 w 360974"/>
              <a:gd name="connsiteY6" fmla="*/ 61206 h 152342"/>
              <a:gd name="connsiteX7" fmla="*/ 288312 w 360974"/>
              <a:gd name="connsiteY7" fmla="*/ 49869 h 152342"/>
              <a:gd name="connsiteX8" fmla="*/ 266866 w 360974"/>
              <a:gd name="connsiteY8" fmla="*/ 45786 h 152342"/>
              <a:gd name="connsiteX9" fmla="*/ 246015 w 360974"/>
              <a:gd name="connsiteY9" fmla="*/ 49988 h 152342"/>
              <a:gd name="connsiteX10" fmla="*/ 229088 w 360974"/>
              <a:gd name="connsiteY10" fmla="*/ 61365 h 152342"/>
              <a:gd name="connsiteX11" fmla="*/ 217671 w 360974"/>
              <a:gd name="connsiteY11" fmla="*/ 78252 h 152342"/>
              <a:gd name="connsiteX12" fmla="*/ 213469 w 360974"/>
              <a:gd name="connsiteY12" fmla="*/ 99064 h 152342"/>
              <a:gd name="connsiteX13" fmla="*/ 217473 w 360974"/>
              <a:gd name="connsiteY13" fmla="*/ 119876 h 152342"/>
              <a:gd name="connsiteX14" fmla="*/ 228573 w 360974"/>
              <a:gd name="connsiteY14" fmla="*/ 136763 h 152342"/>
              <a:gd name="connsiteX15" fmla="*/ 245698 w 360974"/>
              <a:gd name="connsiteY15" fmla="*/ 148140 h 152342"/>
              <a:gd name="connsiteX16" fmla="*/ 267659 w 360974"/>
              <a:gd name="connsiteY16" fmla="*/ 152342 h 152342"/>
              <a:gd name="connsiteX17" fmla="*/ 313286 w 360974"/>
              <a:gd name="connsiteY17" fmla="*/ 132244 h 152342"/>
              <a:gd name="connsiteX18" fmla="*/ 293822 w 360974"/>
              <a:gd name="connsiteY18" fmla="*/ 117458 h 152342"/>
              <a:gd name="connsiteX19" fmla="*/ 267857 w 360974"/>
              <a:gd name="connsiteY19" fmla="*/ 128914 h 152342"/>
              <a:gd name="connsiteX20" fmla="*/ 249186 w 360974"/>
              <a:gd name="connsiteY20" fmla="*/ 123681 h 152342"/>
              <a:gd name="connsiteX21" fmla="*/ 239434 w 360974"/>
              <a:gd name="connsiteY21" fmla="*/ 109450 h 152342"/>
              <a:gd name="connsiteX22" fmla="*/ 239157 w 360974"/>
              <a:gd name="connsiteY22" fmla="*/ 108499 h 152342"/>
              <a:gd name="connsiteX23" fmla="*/ 319748 w 360974"/>
              <a:gd name="connsiteY23" fmla="*/ 108499 h 152342"/>
              <a:gd name="connsiteX24" fmla="*/ 319748 w 360974"/>
              <a:gd name="connsiteY24" fmla="*/ 98826 h 152342"/>
              <a:gd name="connsiteX25" fmla="*/ 133433 w 360974"/>
              <a:gd name="connsiteY25" fmla="*/ 57877 h 152342"/>
              <a:gd name="connsiteX26" fmla="*/ 101997 w 360974"/>
              <a:gd name="connsiteY26" fmla="*/ 45707 h 152342"/>
              <a:gd name="connsiteX27" fmla="*/ 84278 w 360974"/>
              <a:gd name="connsiteY27" fmla="*/ 49631 h 152342"/>
              <a:gd name="connsiteX28" fmla="*/ 70839 w 360974"/>
              <a:gd name="connsiteY28" fmla="*/ 60572 h 152342"/>
              <a:gd name="connsiteX29" fmla="*/ 69373 w 360974"/>
              <a:gd name="connsiteY29" fmla="*/ 62475 h 152342"/>
              <a:gd name="connsiteX30" fmla="*/ 69373 w 360974"/>
              <a:gd name="connsiteY30" fmla="*/ 47808 h 152342"/>
              <a:gd name="connsiteX31" fmla="*/ 42773 w 360974"/>
              <a:gd name="connsiteY31" fmla="*/ 47808 h 152342"/>
              <a:gd name="connsiteX32" fmla="*/ 42773 w 360974"/>
              <a:gd name="connsiteY32" fmla="*/ 150241 h 152342"/>
              <a:gd name="connsiteX33" fmla="*/ 69610 w 360974"/>
              <a:gd name="connsiteY33" fmla="*/ 150241 h 152342"/>
              <a:gd name="connsiteX34" fmla="*/ 69610 w 360974"/>
              <a:gd name="connsiteY34" fmla="*/ 95655 h 152342"/>
              <a:gd name="connsiteX35" fmla="*/ 69610 w 360974"/>
              <a:gd name="connsiteY35" fmla="*/ 99460 h 152342"/>
              <a:gd name="connsiteX36" fmla="*/ 69690 w 360974"/>
              <a:gd name="connsiteY36" fmla="*/ 97637 h 152342"/>
              <a:gd name="connsiteX37" fmla="*/ 76825 w 360974"/>
              <a:gd name="connsiteY37" fmla="*/ 76389 h 152342"/>
              <a:gd name="connsiteX38" fmla="*/ 93950 w 360974"/>
              <a:gd name="connsiteY38" fmla="*/ 69095 h 152342"/>
              <a:gd name="connsiteX39" fmla="*/ 111630 w 360974"/>
              <a:gd name="connsiteY39" fmla="*/ 76191 h 152342"/>
              <a:gd name="connsiteX40" fmla="*/ 117497 w 360974"/>
              <a:gd name="connsiteY40" fmla="*/ 95813 h 152342"/>
              <a:gd name="connsiteX41" fmla="*/ 117497 w 360974"/>
              <a:gd name="connsiteY41" fmla="*/ 96012 h 152342"/>
              <a:gd name="connsiteX42" fmla="*/ 117497 w 360974"/>
              <a:gd name="connsiteY42" fmla="*/ 96012 h 152342"/>
              <a:gd name="connsiteX43" fmla="*/ 117497 w 360974"/>
              <a:gd name="connsiteY43" fmla="*/ 150202 h 152342"/>
              <a:gd name="connsiteX44" fmla="*/ 144771 w 360974"/>
              <a:gd name="connsiteY44" fmla="*/ 150202 h 152342"/>
              <a:gd name="connsiteX45" fmla="*/ 144771 w 360974"/>
              <a:gd name="connsiteY45" fmla="*/ 92047 h 152342"/>
              <a:gd name="connsiteX46" fmla="*/ 133473 w 360974"/>
              <a:gd name="connsiteY46" fmla="*/ 57877 h 152342"/>
              <a:gd name="connsiteX47" fmla="*/ 360975 w 360974"/>
              <a:gd name="connsiteY47" fmla="*/ 0 h 152342"/>
              <a:gd name="connsiteX48" fmla="*/ 333939 w 360974"/>
              <a:gd name="connsiteY48" fmla="*/ 0 h 152342"/>
              <a:gd name="connsiteX49" fmla="*/ 333939 w 360974"/>
              <a:gd name="connsiteY49" fmla="*/ 150202 h 152342"/>
              <a:gd name="connsiteX50" fmla="*/ 360975 w 360974"/>
              <a:gd name="connsiteY50" fmla="*/ 150202 h 152342"/>
              <a:gd name="connsiteX51" fmla="*/ 360975 w 360974"/>
              <a:gd name="connsiteY51" fmla="*/ 0 h 152342"/>
              <a:gd name="connsiteX52" fmla="*/ 206135 w 360974"/>
              <a:gd name="connsiteY52" fmla="*/ 151272 h 152342"/>
              <a:gd name="connsiteX53" fmla="*/ 206135 w 360974"/>
              <a:gd name="connsiteY53" fmla="*/ 126139 h 152342"/>
              <a:gd name="connsiteX54" fmla="*/ 196344 w 360974"/>
              <a:gd name="connsiteY54" fmla="*/ 125505 h 152342"/>
              <a:gd name="connsiteX55" fmla="*/ 190001 w 360974"/>
              <a:gd name="connsiteY55" fmla="*/ 122730 h 152342"/>
              <a:gd name="connsiteX56" fmla="*/ 187187 w 360974"/>
              <a:gd name="connsiteY56" fmla="*/ 116625 h 152342"/>
              <a:gd name="connsiteX57" fmla="*/ 186553 w 360974"/>
              <a:gd name="connsiteY57" fmla="*/ 106715 h 152342"/>
              <a:gd name="connsiteX58" fmla="*/ 186553 w 360974"/>
              <a:gd name="connsiteY58" fmla="*/ 70879 h 152342"/>
              <a:gd name="connsiteX59" fmla="*/ 206096 w 360974"/>
              <a:gd name="connsiteY59" fmla="*/ 70879 h 152342"/>
              <a:gd name="connsiteX60" fmla="*/ 206096 w 360974"/>
              <a:gd name="connsiteY60" fmla="*/ 47808 h 152342"/>
              <a:gd name="connsiteX61" fmla="*/ 186553 w 360974"/>
              <a:gd name="connsiteY61" fmla="*/ 47808 h 152342"/>
              <a:gd name="connsiteX62" fmla="*/ 186553 w 360974"/>
              <a:gd name="connsiteY62" fmla="*/ 7928 h 152342"/>
              <a:gd name="connsiteX63" fmla="*/ 159557 w 360974"/>
              <a:gd name="connsiteY63" fmla="*/ 7928 h 152342"/>
              <a:gd name="connsiteX64" fmla="*/ 159557 w 360974"/>
              <a:gd name="connsiteY64" fmla="*/ 106953 h 152342"/>
              <a:gd name="connsiteX65" fmla="*/ 161737 w 360974"/>
              <a:gd name="connsiteY65" fmla="*/ 128082 h 152342"/>
              <a:gd name="connsiteX66" fmla="*/ 168912 w 360974"/>
              <a:gd name="connsiteY66" fmla="*/ 141679 h 152342"/>
              <a:gd name="connsiteX67" fmla="*/ 182113 w 360974"/>
              <a:gd name="connsiteY67" fmla="*/ 149052 h 152342"/>
              <a:gd name="connsiteX68" fmla="*/ 202726 w 360974"/>
              <a:gd name="connsiteY68" fmla="*/ 151311 h 152342"/>
              <a:gd name="connsiteX69" fmla="*/ 206096 w 360974"/>
              <a:gd name="connsiteY69" fmla="*/ 151311 h 152342"/>
              <a:gd name="connsiteX70" fmla="*/ 27035 w 360974"/>
              <a:gd name="connsiteY70" fmla="*/ 47768 h 152342"/>
              <a:gd name="connsiteX71" fmla="*/ 0 w 360974"/>
              <a:gd name="connsiteY71" fmla="*/ 47768 h 152342"/>
              <a:gd name="connsiteX72" fmla="*/ 0 w 360974"/>
              <a:gd name="connsiteY72" fmla="*/ 150202 h 152342"/>
              <a:gd name="connsiteX73" fmla="*/ 27035 w 360974"/>
              <a:gd name="connsiteY73" fmla="*/ 150202 h 152342"/>
              <a:gd name="connsiteX74" fmla="*/ 27035 w 360974"/>
              <a:gd name="connsiteY74" fmla="*/ 47768 h 15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0974" h="152342">
                <a:moveTo>
                  <a:pt x="239514" y="89352"/>
                </a:moveTo>
                <a:cubicBezTo>
                  <a:pt x="239514" y="81860"/>
                  <a:pt x="248116" y="68738"/>
                  <a:pt x="266708" y="68738"/>
                </a:cubicBezTo>
                <a:cubicBezTo>
                  <a:pt x="285299" y="68738"/>
                  <a:pt x="293941" y="81820"/>
                  <a:pt x="293941" y="89312"/>
                </a:cubicBezTo>
                <a:lnTo>
                  <a:pt x="239514" y="89312"/>
                </a:lnTo>
                <a:close/>
                <a:moveTo>
                  <a:pt x="319827" y="98787"/>
                </a:moveTo>
                <a:cubicBezTo>
                  <a:pt x="319827" y="91453"/>
                  <a:pt x="318519" y="84476"/>
                  <a:pt x="315903" y="78094"/>
                </a:cubicBezTo>
                <a:cubicBezTo>
                  <a:pt x="313326" y="71711"/>
                  <a:pt x="309639" y="66003"/>
                  <a:pt x="305041" y="61206"/>
                </a:cubicBezTo>
                <a:cubicBezTo>
                  <a:pt x="300442" y="56410"/>
                  <a:pt x="294774" y="52525"/>
                  <a:pt x="288312" y="49869"/>
                </a:cubicBezTo>
                <a:cubicBezTo>
                  <a:pt x="281851" y="47134"/>
                  <a:pt x="274636" y="45786"/>
                  <a:pt x="266866" y="45786"/>
                </a:cubicBezTo>
                <a:cubicBezTo>
                  <a:pt x="259493" y="45786"/>
                  <a:pt x="252476" y="47213"/>
                  <a:pt x="246015" y="49988"/>
                </a:cubicBezTo>
                <a:cubicBezTo>
                  <a:pt x="239553" y="52802"/>
                  <a:pt x="233845" y="56608"/>
                  <a:pt x="229088" y="61365"/>
                </a:cubicBezTo>
                <a:cubicBezTo>
                  <a:pt x="224331" y="66122"/>
                  <a:pt x="220486" y="71830"/>
                  <a:pt x="217671" y="78252"/>
                </a:cubicBezTo>
                <a:cubicBezTo>
                  <a:pt x="214857" y="84714"/>
                  <a:pt x="213469" y="91691"/>
                  <a:pt x="213469" y="99064"/>
                </a:cubicBezTo>
                <a:cubicBezTo>
                  <a:pt x="213469" y="106437"/>
                  <a:pt x="214817" y="113414"/>
                  <a:pt x="217473" y="119876"/>
                </a:cubicBezTo>
                <a:cubicBezTo>
                  <a:pt x="220129" y="126337"/>
                  <a:pt x="223855" y="132006"/>
                  <a:pt x="228573" y="136763"/>
                </a:cubicBezTo>
                <a:cubicBezTo>
                  <a:pt x="233290" y="141520"/>
                  <a:pt x="239038" y="145365"/>
                  <a:pt x="245698" y="148140"/>
                </a:cubicBezTo>
                <a:cubicBezTo>
                  <a:pt x="252357" y="150915"/>
                  <a:pt x="259770" y="152342"/>
                  <a:pt x="267659" y="152342"/>
                </a:cubicBezTo>
                <a:cubicBezTo>
                  <a:pt x="290532" y="152342"/>
                  <a:pt x="304763" y="141956"/>
                  <a:pt x="313286" y="132244"/>
                </a:cubicBezTo>
                <a:lnTo>
                  <a:pt x="293822" y="117458"/>
                </a:lnTo>
                <a:cubicBezTo>
                  <a:pt x="289700" y="122334"/>
                  <a:pt x="279987" y="128914"/>
                  <a:pt x="267857" y="128914"/>
                </a:cubicBezTo>
                <a:cubicBezTo>
                  <a:pt x="260206" y="128914"/>
                  <a:pt x="253983" y="127170"/>
                  <a:pt x="249186" y="123681"/>
                </a:cubicBezTo>
                <a:cubicBezTo>
                  <a:pt x="244429" y="120193"/>
                  <a:pt x="241139" y="115436"/>
                  <a:pt x="239434" y="109450"/>
                </a:cubicBezTo>
                <a:lnTo>
                  <a:pt x="239157" y="108499"/>
                </a:lnTo>
                <a:lnTo>
                  <a:pt x="319748" y="108499"/>
                </a:lnTo>
                <a:lnTo>
                  <a:pt x="319748" y="98826"/>
                </a:lnTo>
                <a:close/>
                <a:moveTo>
                  <a:pt x="133433" y="57877"/>
                </a:moveTo>
                <a:cubicBezTo>
                  <a:pt x="125941" y="49790"/>
                  <a:pt x="115357" y="45707"/>
                  <a:pt x="101997" y="45707"/>
                </a:cubicBezTo>
                <a:cubicBezTo>
                  <a:pt x="95536" y="45707"/>
                  <a:pt x="89590" y="47054"/>
                  <a:pt x="84278" y="49631"/>
                </a:cubicBezTo>
                <a:cubicBezTo>
                  <a:pt x="78966" y="52247"/>
                  <a:pt x="74447" y="55934"/>
                  <a:pt x="70839" y="60572"/>
                </a:cubicBezTo>
                <a:lnTo>
                  <a:pt x="69373" y="62475"/>
                </a:lnTo>
                <a:lnTo>
                  <a:pt x="69373" y="47808"/>
                </a:lnTo>
                <a:lnTo>
                  <a:pt x="42773" y="47808"/>
                </a:lnTo>
                <a:lnTo>
                  <a:pt x="42773" y="150241"/>
                </a:lnTo>
                <a:lnTo>
                  <a:pt x="69610" y="150241"/>
                </a:lnTo>
                <a:lnTo>
                  <a:pt x="69610" y="95655"/>
                </a:lnTo>
                <a:lnTo>
                  <a:pt x="69610" y="99460"/>
                </a:lnTo>
                <a:cubicBezTo>
                  <a:pt x="69610" y="98826"/>
                  <a:pt x="69610" y="98232"/>
                  <a:pt x="69690" y="97637"/>
                </a:cubicBezTo>
                <a:cubicBezTo>
                  <a:pt x="69967" y="88083"/>
                  <a:pt x="72346" y="80948"/>
                  <a:pt x="76825" y="76389"/>
                </a:cubicBezTo>
                <a:cubicBezTo>
                  <a:pt x="81542" y="71553"/>
                  <a:pt x="87330" y="69095"/>
                  <a:pt x="93950" y="69095"/>
                </a:cubicBezTo>
                <a:cubicBezTo>
                  <a:pt x="101760" y="69095"/>
                  <a:pt x="107706" y="71474"/>
                  <a:pt x="111630" y="76191"/>
                </a:cubicBezTo>
                <a:cubicBezTo>
                  <a:pt x="115515" y="80829"/>
                  <a:pt x="117458" y="87409"/>
                  <a:pt x="117497" y="95813"/>
                </a:cubicBezTo>
                <a:lnTo>
                  <a:pt x="117497" y="96012"/>
                </a:lnTo>
                <a:lnTo>
                  <a:pt x="117497" y="96012"/>
                </a:lnTo>
                <a:lnTo>
                  <a:pt x="117497" y="150202"/>
                </a:lnTo>
                <a:lnTo>
                  <a:pt x="144771" y="150202"/>
                </a:lnTo>
                <a:lnTo>
                  <a:pt x="144771" y="92047"/>
                </a:lnTo>
                <a:cubicBezTo>
                  <a:pt x="144771" y="77459"/>
                  <a:pt x="140965" y="65924"/>
                  <a:pt x="133473" y="57877"/>
                </a:cubicBezTo>
                <a:moveTo>
                  <a:pt x="360975" y="0"/>
                </a:moveTo>
                <a:lnTo>
                  <a:pt x="333939" y="0"/>
                </a:lnTo>
                <a:lnTo>
                  <a:pt x="333939" y="150202"/>
                </a:lnTo>
                <a:lnTo>
                  <a:pt x="360975" y="150202"/>
                </a:lnTo>
                <a:lnTo>
                  <a:pt x="360975" y="0"/>
                </a:lnTo>
                <a:close/>
                <a:moveTo>
                  <a:pt x="206135" y="151272"/>
                </a:moveTo>
                <a:lnTo>
                  <a:pt x="206135" y="126139"/>
                </a:lnTo>
                <a:cubicBezTo>
                  <a:pt x="202171" y="126139"/>
                  <a:pt x="198881" y="125901"/>
                  <a:pt x="196344" y="125505"/>
                </a:cubicBezTo>
                <a:cubicBezTo>
                  <a:pt x="193529" y="125069"/>
                  <a:pt x="191389" y="124117"/>
                  <a:pt x="190001" y="122730"/>
                </a:cubicBezTo>
                <a:cubicBezTo>
                  <a:pt x="188614" y="121343"/>
                  <a:pt x="187663" y="119242"/>
                  <a:pt x="187187" y="116625"/>
                </a:cubicBezTo>
                <a:cubicBezTo>
                  <a:pt x="186790" y="114128"/>
                  <a:pt x="186553" y="110758"/>
                  <a:pt x="186553" y="106715"/>
                </a:cubicBezTo>
                <a:lnTo>
                  <a:pt x="186553" y="70879"/>
                </a:lnTo>
                <a:lnTo>
                  <a:pt x="206096" y="70879"/>
                </a:lnTo>
                <a:lnTo>
                  <a:pt x="206096" y="47808"/>
                </a:lnTo>
                <a:lnTo>
                  <a:pt x="186553" y="47808"/>
                </a:lnTo>
                <a:lnTo>
                  <a:pt x="186553" y="7928"/>
                </a:lnTo>
                <a:lnTo>
                  <a:pt x="159557" y="7928"/>
                </a:lnTo>
                <a:lnTo>
                  <a:pt x="159557" y="106953"/>
                </a:lnTo>
                <a:cubicBezTo>
                  <a:pt x="159557" y="115317"/>
                  <a:pt x="160270" y="122413"/>
                  <a:pt x="161737" y="128082"/>
                </a:cubicBezTo>
                <a:cubicBezTo>
                  <a:pt x="163164" y="133671"/>
                  <a:pt x="165582" y="138269"/>
                  <a:pt x="168912" y="141679"/>
                </a:cubicBezTo>
                <a:cubicBezTo>
                  <a:pt x="172282" y="145088"/>
                  <a:pt x="176722" y="147585"/>
                  <a:pt x="182113" y="149052"/>
                </a:cubicBezTo>
                <a:cubicBezTo>
                  <a:pt x="187583" y="150519"/>
                  <a:pt x="194521" y="151311"/>
                  <a:pt x="202726" y="151311"/>
                </a:cubicBezTo>
                <a:lnTo>
                  <a:pt x="206096" y="151311"/>
                </a:lnTo>
                <a:close/>
                <a:moveTo>
                  <a:pt x="27035" y="47768"/>
                </a:moveTo>
                <a:lnTo>
                  <a:pt x="0" y="47768"/>
                </a:lnTo>
                <a:lnTo>
                  <a:pt x="0" y="150202"/>
                </a:lnTo>
                <a:lnTo>
                  <a:pt x="27035" y="150202"/>
                </a:lnTo>
                <a:lnTo>
                  <a:pt x="27035" y="47768"/>
                </a:lnTo>
                <a:close/>
              </a:path>
            </a:pathLst>
          </a:custGeom>
          <a:solidFill>
            <a:srgbClr val="FFFFFF"/>
          </a:solidFill>
          <a:ln w="393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D2BFE82-0D5F-42FB-80F6-630A59EE70BC}"/>
              </a:ext>
            </a:extLst>
          </p:cNvPr>
          <p:cNvSpPr/>
          <p:nvPr/>
        </p:nvSpPr>
        <p:spPr>
          <a:xfrm>
            <a:off x="12009877" y="6573907"/>
            <a:ext cx="12526" cy="12526"/>
          </a:xfrm>
          <a:custGeom>
            <a:avLst/>
            <a:gdLst>
              <a:gd name="connsiteX0" fmla="*/ 6263 w 12526"/>
              <a:gd name="connsiteY0" fmla="*/ 0 h 12526"/>
              <a:gd name="connsiteX1" fmla="*/ 0 w 12526"/>
              <a:gd name="connsiteY1" fmla="*/ 6263 h 12526"/>
              <a:gd name="connsiteX2" fmla="*/ 6263 w 12526"/>
              <a:gd name="connsiteY2" fmla="*/ 12527 h 12526"/>
              <a:gd name="connsiteX3" fmla="*/ 12527 w 12526"/>
              <a:gd name="connsiteY3" fmla="*/ 6263 h 12526"/>
              <a:gd name="connsiteX4" fmla="*/ 6263 w 12526"/>
              <a:gd name="connsiteY4" fmla="*/ 0 h 12526"/>
              <a:gd name="connsiteX5" fmla="*/ 6263 w 12526"/>
              <a:gd name="connsiteY5" fmla="*/ 872 h 12526"/>
              <a:gd name="connsiteX6" fmla="*/ 11655 w 12526"/>
              <a:gd name="connsiteY6" fmla="*/ 6263 h 12526"/>
              <a:gd name="connsiteX7" fmla="*/ 6263 w 12526"/>
              <a:gd name="connsiteY7" fmla="*/ 11655 h 12526"/>
              <a:gd name="connsiteX8" fmla="*/ 872 w 12526"/>
              <a:gd name="connsiteY8" fmla="*/ 6263 h 12526"/>
              <a:gd name="connsiteX9" fmla="*/ 6263 w 12526"/>
              <a:gd name="connsiteY9" fmla="*/ 872 h 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6" h="12526">
                <a:moveTo>
                  <a:pt x="6263" y="0"/>
                </a:moveTo>
                <a:cubicBezTo>
                  <a:pt x="2815" y="0"/>
                  <a:pt x="0" y="2815"/>
                  <a:pt x="0" y="6263"/>
                </a:cubicBezTo>
                <a:cubicBezTo>
                  <a:pt x="0" y="9712"/>
                  <a:pt x="2815" y="12527"/>
                  <a:pt x="6263" y="12527"/>
                </a:cubicBezTo>
                <a:cubicBezTo>
                  <a:pt x="9712" y="12527"/>
                  <a:pt x="12527" y="9712"/>
                  <a:pt x="12527" y="6263"/>
                </a:cubicBezTo>
                <a:cubicBezTo>
                  <a:pt x="12527" y="2815"/>
                  <a:pt x="9712" y="0"/>
                  <a:pt x="6263" y="0"/>
                </a:cubicBezTo>
                <a:moveTo>
                  <a:pt x="6263" y="872"/>
                </a:moveTo>
                <a:cubicBezTo>
                  <a:pt x="9236" y="872"/>
                  <a:pt x="11655" y="3290"/>
                  <a:pt x="11655" y="6263"/>
                </a:cubicBezTo>
                <a:cubicBezTo>
                  <a:pt x="11655" y="9236"/>
                  <a:pt x="9236" y="11655"/>
                  <a:pt x="6263" y="11655"/>
                </a:cubicBezTo>
                <a:cubicBezTo>
                  <a:pt x="3290" y="11655"/>
                  <a:pt x="872" y="9236"/>
                  <a:pt x="872" y="6263"/>
                </a:cubicBezTo>
                <a:cubicBezTo>
                  <a:pt x="872" y="3290"/>
                  <a:pt x="3290" y="872"/>
                  <a:pt x="6263" y="872"/>
                </a:cubicBezTo>
              </a:path>
            </a:pathLst>
          </a:custGeom>
          <a:solidFill>
            <a:srgbClr val="FFFFFF"/>
          </a:solidFill>
          <a:ln w="393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8A2545-A17E-4712-B953-DCCC9A35A708}"/>
              </a:ext>
            </a:extLst>
          </p:cNvPr>
          <p:cNvSpPr/>
          <p:nvPr/>
        </p:nvSpPr>
        <p:spPr>
          <a:xfrm>
            <a:off x="12014079" y="6577158"/>
            <a:ext cx="4875" cy="6144"/>
          </a:xfrm>
          <a:custGeom>
            <a:avLst/>
            <a:gdLst>
              <a:gd name="connsiteX0" fmla="*/ 2577 w 4875"/>
              <a:gd name="connsiteY0" fmla="*/ 2973 h 6144"/>
              <a:gd name="connsiteX1" fmla="*/ 3132 w 4875"/>
              <a:gd name="connsiteY1" fmla="*/ 2854 h 6144"/>
              <a:gd name="connsiteX2" fmla="*/ 3528 w 4875"/>
              <a:gd name="connsiteY2" fmla="*/ 2497 h 6144"/>
              <a:gd name="connsiteX3" fmla="*/ 3647 w 4875"/>
              <a:gd name="connsiteY3" fmla="*/ 1942 h 6144"/>
              <a:gd name="connsiteX4" fmla="*/ 3528 w 4875"/>
              <a:gd name="connsiteY4" fmla="*/ 1387 h 6144"/>
              <a:gd name="connsiteX5" fmla="*/ 3132 w 4875"/>
              <a:gd name="connsiteY5" fmla="*/ 1031 h 6144"/>
              <a:gd name="connsiteX6" fmla="*/ 2577 w 4875"/>
              <a:gd name="connsiteY6" fmla="*/ 912 h 6144"/>
              <a:gd name="connsiteX7" fmla="*/ 951 w 4875"/>
              <a:gd name="connsiteY7" fmla="*/ 912 h 6144"/>
              <a:gd name="connsiteX8" fmla="*/ 951 w 4875"/>
              <a:gd name="connsiteY8" fmla="*/ 3013 h 6144"/>
              <a:gd name="connsiteX9" fmla="*/ 2577 w 4875"/>
              <a:gd name="connsiteY9" fmla="*/ 3013 h 6144"/>
              <a:gd name="connsiteX10" fmla="*/ 2577 w 4875"/>
              <a:gd name="connsiteY10" fmla="*/ 0 h 6144"/>
              <a:gd name="connsiteX11" fmla="*/ 3647 w 4875"/>
              <a:gd name="connsiteY11" fmla="*/ 238 h 6144"/>
              <a:gd name="connsiteX12" fmla="*/ 4400 w 4875"/>
              <a:gd name="connsiteY12" fmla="*/ 951 h 6144"/>
              <a:gd name="connsiteX13" fmla="*/ 4638 w 4875"/>
              <a:gd name="connsiteY13" fmla="*/ 1942 h 6144"/>
              <a:gd name="connsiteX14" fmla="*/ 4281 w 4875"/>
              <a:gd name="connsiteY14" fmla="*/ 3052 h 6144"/>
              <a:gd name="connsiteX15" fmla="*/ 3449 w 4875"/>
              <a:gd name="connsiteY15" fmla="*/ 3687 h 6144"/>
              <a:gd name="connsiteX16" fmla="*/ 4876 w 4875"/>
              <a:gd name="connsiteY16" fmla="*/ 6144 h 6144"/>
              <a:gd name="connsiteX17" fmla="*/ 3766 w 4875"/>
              <a:gd name="connsiteY17" fmla="*/ 6144 h 6144"/>
              <a:gd name="connsiteX18" fmla="*/ 2458 w 4875"/>
              <a:gd name="connsiteY18" fmla="*/ 3845 h 6144"/>
              <a:gd name="connsiteX19" fmla="*/ 991 w 4875"/>
              <a:gd name="connsiteY19" fmla="*/ 3845 h 6144"/>
              <a:gd name="connsiteX20" fmla="*/ 991 w 4875"/>
              <a:gd name="connsiteY20" fmla="*/ 6144 h 6144"/>
              <a:gd name="connsiteX21" fmla="*/ 0 w 4875"/>
              <a:gd name="connsiteY21" fmla="*/ 6144 h 6144"/>
              <a:gd name="connsiteX22" fmla="*/ 0 w 4875"/>
              <a:gd name="connsiteY22" fmla="*/ 0 h 6144"/>
              <a:gd name="connsiteX23" fmla="*/ 2577 w 4875"/>
              <a:gd name="connsiteY23" fmla="*/ 0 h 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75" h="6144">
                <a:moveTo>
                  <a:pt x="2577" y="2973"/>
                </a:moveTo>
                <a:cubicBezTo>
                  <a:pt x="2775" y="2973"/>
                  <a:pt x="2973" y="2933"/>
                  <a:pt x="3132" y="2854"/>
                </a:cubicBezTo>
                <a:cubicBezTo>
                  <a:pt x="3290" y="2775"/>
                  <a:pt x="3409" y="2616"/>
                  <a:pt x="3528" y="2497"/>
                </a:cubicBezTo>
                <a:cubicBezTo>
                  <a:pt x="3607" y="2339"/>
                  <a:pt x="3647" y="2141"/>
                  <a:pt x="3647" y="1942"/>
                </a:cubicBezTo>
                <a:cubicBezTo>
                  <a:pt x="3647" y="1744"/>
                  <a:pt x="3607" y="1546"/>
                  <a:pt x="3528" y="1387"/>
                </a:cubicBezTo>
                <a:cubicBezTo>
                  <a:pt x="3449" y="1229"/>
                  <a:pt x="3290" y="1110"/>
                  <a:pt x="3132" y="1031"/>
                </a:cubicBezTo>
                <a:cubicBezTo>
                  <a:pt x="2973" y="951"/>
                  <a:pt x="2775" y="912"/>
                  <a:pt x="2577" y="912"/>
                </a:cubicBezTo>
                <a:lnTo>
                  <a:pt x="951" y="912"/>
                </a:lnTo>
                <a:lnTo>
                  <a:pt x="951" y="3013"/>
                </a:lnTo>
                <a:lnTo>
                  <a:pt x="2577" y="3013"/>
                </a:lnTo>
                <a:close/>
                <a:moveTo>
                  <a:pt x="2577" y="0"/>
                </a:moveTo>
                <a:cubicBezTo>
                  <a:pt x="2973" y="0"/>
                  <a:pt x="3330" y="79"/>
                  <a:pt x="3647" y="238"/>
                </a:cubicBezTo>
                <a:cubicBezTo>
                  <a:pt x="3964" y="396"/>
                  <a:pt x="4202" y="634"/>
                  <a:pt x="4400" y="951"/>
                </a:cubicBezTo>
                <a:cubicBezTo>
                  <a:pt x="4598" y="1269"/>
                  <a:pt x="4638" y="1586"/>
                  <a:pt x="4638" y="1942"/>
                </a:cubicBezTo>
                <a:cubicBezTo>
                  <a:pt x="4638" y="2379"/>
                  <a:pt x="4519" y="2775"/>
                  <a:pt x="4281" y="3052"/>
                </a:cubicBezTo>
                <a:cubicBezTo>
                  <a:pt x="4043" y="3330"/>
                  <a:pt x="3766" y="3568"/>
                  <a:pt x="3449" y="3687"/>
                </a:cubicBezTo>
                <a:lnTo>
                  <a:pt x="4876" y="6144"/>
                </a:lnTo>
                <a:lnTo>
                  <a:pt x="3766" y="6144"/>
                </a:lnTo>
                <a:lnTo>
                  <a:pt x="2458" y="3845"/>
                </a:lnTo>
                <a:lnTo>
                  <a:pt x="991" y="3845"/>
                </a:lnTo>
                <a:lnTo>
                  <a:pt x="991" y="6144"/>
                </a:lnTo>
                <a:lnTo>
                  <a:pt x="0" y="6144"/>
                </a:lnTo>
                <a:lnTo>
                  <a:pt x="0" y="0"/>
                </a:lnTo>
                <a:lnTo>
                  <a:pt x="2577" y="0"/>
                </a:lnTo>
                <a:close/>
              </a:path>
            </a:pathLst>
          </a:custGeom>
          <a:solidFill>
            <a:srgbClr val="FFFFFF"/>
          </a:solidFill>
          <a:ln w="3934"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2846ADC0-78FE-1878-15D3-654880334138}"/>
              </a:ext>
            </a:extLst>
          </p:cNvPr>
          <p:cNvSpPr txBox="1"/>
          <p:nvPr userDrawn="1"/>
        </p:nvSpPr>
        <p:spPr>
          <a:xfrm>
            <a:off x="313781" y="6354563"/>
            <a:ext cx="3127908" cy="369332"/>
          </a:xfrm>
          <a:prstGeom prst="rect">
            <a:avLst/>
          </a:prstGeom>
          <a:noFill/>
        </p:spPr>
        <p:txBody>
          <a:bodyPr wrap="none" rtlCol="0">
            <a:spAutoFit/>
          </a:bodyPr>
          <a:lstStyle/>
          <a:p>
            <a:r>
              <a:rPr lang="en-US">
                <a:solidFill>
                  <a:schemeClr val="bg1"/>
                </a:solidFill>
              </a:rPr>
              <a:t>Network &amp; Edge Group | NEX</a:t>
            </a:r>
          </a:p>
        </p:txBody>
      </p:sp>
      <p:sp>
        <p:nvSpPr>
          <p:cNvPr id="9" name="TextBox 8">
            <a:extLst>
              <a:ext uri="{FF2B5EF4-FFF2-40B4-BE49-F238E27FC236}">
                <a16:creationId xmlns:a16="http://schemas.microsoft.com/office/drawing/2014/main" id="{3131DBA3-57C7-3A23-B0F9-A7493B62D2F9}"/>
              </a:ext>
            </a:extLst>
          </p:cNvPr>
          <p:cNvSpPr txBox="1"/>
          <p:nvPr userDrawn="1"/>
        </p:nvSpPr>
        <p:spPr>
          <a:xfrm>
            <a:off x="4935583" y="6389241"/>
            <a:ext cx="2932534" cy="307777"/>
          </a:xfrm>
          <a:prstGeom prst="rect">
            <a:avLst/>
          </a:prstGeom>
          <a:noFill/>
        </p:spPr>
        <p:txBody>
          <a:bodyPr wrap="none" rtlCol="0">
            <a:spAutoFit/>
          </a:bodyPr>
          <a:lstStyle/>
          <a:p>
            <a:r>
              <a:rPr lang="en-US" sz="1400" kern="1200">
                <a:solidFill>
                  <a:schemeClr val="bg2"/>
                </a:solidFill>
                <a:latin typeface="+mj-lt"/>
                <a:ea typeface="+mn-ea"/>
                <a:cs typeface="+mn-cs"/>
              </a:rPr>
              <a:t>Intel Confidential – Internal Use Only</a:t>
            </a:r>
          </a:p>
        </p:txBody>
      </p:sp>
    </p:spTree>
    <p:extLst>
      <p:ext uri="{BB962C8B-B14F-4D97-AF65-F5344CB8AC3E}">
        <p14:creationId xmlns:p14="http://schemas.microsoft.com/office/powerpoint/2010/main" val="489656171"/>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5435" r:id="rId13"/>
    <p:sldLayoutId id="214748543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0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80E488-8534-4743-924A-62CA17A7A192}"/>
              </a:ext>
            </a:extLst>
          </p:cNvPr>
          <p:cNvSpPr/>
          <p:nvPr userDrawn="1"/>
        </p:nvSpPr>
        <p:spPr>
          <a:xfrm>
            <a:off x="0" y="6407451"/>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F27ABEE-91E1-420E-AD52-066ECB7CBDFC}"/>
              </a:ext>
            </a:extLst>
          </p:cNvPr>
          <p:cNvSpPr/>
          <p:nvPr userDrawn="1"/>
        </p:nvSpPr>
        <p:spPr>
          <a:xfrm rot="5400000">
            <a:off x="8758537"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Body Level One…"/>
          <p:cNvSpPr txBox="1">
            <a:spLocks noGrp="1"/>
          </p:cNvSpPr>
          <p:nvPr>
            <p:ph type="body" idx="1"/>
          </p:nvPr>
        </p:nvSpPr>
        <p:spPr>
          <a:xfrm>
            <a:off x="592915" y="1524000"/>
            <a:ext cx="10972801" cy="4724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a:t>Body copy Intel clear light 28 point</a:t>
            </a:r>
          </a:p>
          <a:p>
            <a:pPr lvl="1"/>
            <a:r>
              <a:rPr lang="en-US"/>
              <a:t>Sub Bullet one 24 point</a:t>
            </a:r>
          </a:p>
          <a:p>
            <a:pPr lvl="2"/>
            <a:r>
              <a:rPr lang="en-US"/>
              <a:t>Sub Bullet two 20 point</a:t>
            </a:r>
          </a:p>
          <a:p>
            <a:pPr lvl="3"/>
            <a:r>
              <a:rPr lang="en-US"/>
              <a:t>Sub Bullet three 18 point</a:t>
            </a:r>
          </a:p>
          <a:p>
            <a:pPr lvl="4"/>
            <a:r>
              <a:rPr lang="en-US"/>
              <a:t>Sub Bullet four 16 point</a:t>
            </a:r>
            <a:br>
              <a:rPr lang="en-US"/>
            </a:br>
            <a:endParaRPr lang="en-US"/>
          </a:p>
          <a:p>
            <a:pPr lvl="2"/>
            <a:endParaRPr/>
          </a:p>
        </p:txBody>
      </p:sp>
      <p:sp>
        <p:nvSpPr>
          <p:cNvPr id="4" name="Title Text"/>
          <p:cNvSpPr txBox="1">
            <a:spLocks noGrp="1"/>
          </p:cNvSpPr>
          <p:nvPr>
            <p:ph type="title"/>
          </p:nvPr>
        </p:nvSpPr>
        <p:spPr>
          <a:xfrm>
            <a:off x="592916" y="571500"/>
            <a:ext cx="10972801" cy="88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rPr lang="en-US"/>
              <a:t>40pt Intel Clear Light Text Goes Here</a:t>
            </a:r>
            <a:endParaRPr/>
          </a:p>
        </p:txBody>
      </p:sp>
      <p:sp>
        <p:nvSpPr>
          <p:cNvPr id="2" name="Rectangle 1">
            <a:extLst>
              <a:ext uri="{FF2B5EF4-FFF2-40B4-BE49-F238E27FC236}">
                <a16:creationId xmlns:a16="http://schemas.microsoft.com/office/drawing/2014/main" id="{6D33D527-2918-4752-A9A7-0BDBA010BB39}"/>
              </a:ext>
            </a:extLst>
          </p:cNvPr>
          <p:cNvSpPr/>
          <p:nvPr userDrawn="1"/>
        </p:nvSpPr>
        <p:spPr>
          <a:xfrm>
            <a:off x="5542003" y="6562504"/>
            <a:ext cx="1107997" cy="246221"/>
          </a:xfrm>
          <a:prstGeom prst="rect">
            <a:avLst/>
          </a:prstGeom>
        </p:spPr>
        <p:txBody>
          <a:bodyPr wrap="none">
            <a:spAutoFit/>
          </a:bodyPr>
          <a:lstStyle/>
          <a:p>
            <a:pPr algn="ctr"/>
            <a:r>
              <a:rPr lang="en-US" sz="1000">
                <a:solidFill>
                  <a:schemeClr val="bg2"/>
                </a:solidFill>
              </a:rPr>
              <a:t>Intel Top Secret</a:t>
            </a:r>
          </a:p>
        </p:txBody>
      </p:sp>
      <p:sp>
        <p:nvSpPr>
          <p:cNvPr id="5" name="Rectangle 4">
            <a:extLst>
              <a:ext uri="{FF2B5EF4-FFF2-40B4-BE49-F238E27FC236}">
                <a16:creationId xmlns:a16="http://schemas.microsoft.com/office/drawing/2014/main" id="{7FE2005A-EE28-4562-A018-55A90BB1BA11}"/>
              </a:ext>
            </a:extLst>
          </p:cNvPr>
          <p:cNvSpPr/>
          <p:nvPr userDrawn="1"/>
        </p:nvSpPr>
        <p:spPr>
          <a:xfrm>
            <a:off x="483010" y="6562504"/>
            <a:ext cx="2089033" cy="246221"/>
          </a:xfrm>
          <a:prstGeom prst="rect">
            <a:avLst/>
          </a:prstGeom>
        </p:spPr>
        <p:txBody>
          <a:bodyPr wrap="none">
            <a:spAutoFit/>
          </a:bodyPr>
          <a:lstStyle/>
          <a:p>
            <a:pPr algn="l"/>
            <a:r>
              <a:rPr lang="en-US" sz="1000">
                <a:solidFill>
                  <a:schemeClr val="bg2"/>
                </a:solidFill>
              </a:rPr>
              <a:t>NETWORK &amp; EDGE GROUP | NEX</a:t>
            </a:r>
          </a:p>
        </p:txBody>
      </p:sp>
      <p:pic>
        <p:nvPicPr>
          <p:cNvPr id="6" name="Graphic 5">
            <a:extLst>
              <a:ext uri="{FF2B5EF4-FFF2-40B4-BE49-F238E27FC236}">
                <a16:creationId xmlns:a16="http://schemas.microsoft.com/office/drawing/2014/main" id="{DCACDBB0-BD96-446C-8F63-C56E4AA10FBD}"/>
              </a:ext>
            </a:extLst>
          </p:cNvPr>
          <p:cNvPicPr>
            <a:picLocks noChangeAspect="1"/>
          </p:cNvPicPr>
          <p:nvPr userDrawn="1"/>
        </p:nvPicPr>
        <p:blipFill>
          <a:blip r:embed="rId189" cstate="print">
            <a:extLst>
              <a:ext uri="{28A0092B-C50C-407E-A947-70E740481C1C}">
                <a14:useLocalDpi xmlns:a14="http://schemas.microsoft.com/office/drawing/2010/main"/>
              </a:ext>
              <a:ext uri="{96DAC541-7B7A-43D3-8B79-37D633B846F1}">
                <asvg:svgBlip xmlns:asvg="http://schemas.microsoft.com/office/drawing/2016/SVG/main" r:embed="rId190"/>
              </a:ext>
            </a:extLst>
          </a:blip>
          <a:stretch>
            <a:fillRect/>
          </a:stretch>
        </p:blipFill>
        <p:spPr>
          <a:xfrm>
            <a:off x="11137466" y="6554735"/>
            <a:ext cx="476084" cy="177524"/>
          </a:xfrm>
          <a:prstGeom prst="rect">
            <a:avLst/>
          </a:prstGeom>
        </p:spPr>
      </p:pic>
      <p:sp>
        <p:nvSpPr>
          <p:cNvPr id="9" name="TextBox 8">
            <a:extLst>
              <a:ext uri="{FF2B5EF4-FFF2-40B4-BE49-F238E27FC236}">
                <a16:creationId xmlns:a16="http://schemas.microsoft.com/office/drawing/2014/main" id="{51520E06-BF98-49FF-91DB-15EBE855DD9E}"/>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bg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bg2"/>
              </a:solidFill>
              <a:effectLst/>
              <a:uFillTx/>
              <a:latin typeface="+mn-lt"/>
              <a:ea typeface="+mn-ea"/>
              <a:cs typeface="+mn-cs"/>
              <a:sym typeface="Helvetica Neue"/>
            </a:endParaRPr>
          </a:p>
        </p:txBody>
      </p:sp>
    </p:spTree>
    <p:extLst>
      <p:ext uri="{BB962C8B-B14F-4D97-AF65-F5344CB8AC3E}">
        <p14:creationId xmlns:p14="http://schemas.microsoft.com/office/powerpoint/2010/main" val="1933145007"/>
      </p:ext>
    </p:extLst>
  </p:cSld>
  <p:clrMap bg1="lt1" tx1="dk1" bg2="lt2" tx2="dk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 id="2147485672" r:id="rId6"/>
    <p:sldLayoutId id="2147485673" r:id="rId7"/>
    <p:sldLayoutId id="2147485674" r:id="rId8"/>
    <p:sldLayoutId id="2147485675" r:id="rId9"/>
    <p:sldLayoutId id="2147485676" r:id="rId10"/>
    <p:sldLayoutId id="2147485677" r:id="rId11"/>
    <p:sldLayoutId id="2147485678" r:id="rId12"/>
    <p:sldLayoutId id="2147485679" r:id="rId13"/>
    <p:sldLayoutId id="2147485680" r:id="rId14"/>
    <p:sldLayoutId id="2147485681" r:id="rId15"/>
    <p:sldLayoutId id="2147485682" r:id="rId16"/>
    <p:sldLayoutId id="2147485683" r:id="rId17"/>
    <p:sldLayoutId id="2147485684" r:id="rId18"/>
    <p:sldLayoutId id="2147485685" r:id="rId19"/>
    <p:sldLayoutId id="2147485686" r:id="rId20"/>
    <p:sldLayoutId id="2147485687" r:id="rId21"/>
    <p:sldLayoutId id="2147485688" r:id="rId22"/>
    <p:sldLayoutId id="2147485689" r:id="rId23"/>
    <p:sldLayoutId id="2147485690" r:id="rId24"/>
    <p:sldLayoutId id="2147485691" r:id="rId25"/>
    <p:sldLayoutId id="2147485692" r:id="rId26"/>
    <p:sldLayoutId id="2147485693" r:id="rId27"/>
    <p:sldLayoutId id="2147485694" r:id="rId28"/>
    <p:sldLayoutId id="2147485695" r:id="rId29"/>
    <p:sldLayoutId id="2147485696" r:id="rId30"/>
    <p:sldLayoutId id="2147485697" r:id="rId31"/>
    <p:sldLayoutId id="2147485698" r:id="rId32"/>
    <p:sldLayoutId id="2147485699" r:id="rId33"/>
    <p:sldLayoutId id="2147485700" r:id="rId34"/>
    <p:sldLayoutId id="2147485701" r:id="rId35"/>
    <p:sldLayoutId id="2147485702" r:id="rId36"/>
    <p:sldLayoutId id="2147485703" r:id="rId37"/>
    <p:sldLayoutId id="2147485704" r:id="rId38"/>
    <p:sldLayoutId id="2147485705" r:id="rId39"/>
    <p:sldLayoutId id="2147485706" r:id="rId40"/>
    <p:sldLayoutId id="2147485707" r:id="rId41"/>
    <p:sldLayoutId id="2147485708" r:id="rId42"/>
    <p:sldLayoutId id="2147485709" r:id="rId43"/>
    <p:sldLayoutId id="2147485710" r:id="rId44"/>
    <p:sldLayoutId id="2147485711" r:id="rId45"/>
    <p:sldLayoutId id="2147485712" r:id="rId46"/>
    <p:sldLayoutId id="2147485713" r:id="rId47"/>
    <p:sldLayoutId id="2147485714" r:id="rId48"/>
    <p:sldLayoutId id="2147485715" r:id="rId49"/>
    <p:sldLayoutId id="2147485716" r:id="rId50"/>
    <p:sldLayoutId id="2147485717" r:id="rId51"/>
    <p:sldLayoutId id="2147485718" r:id="rId52"/>
    <p:sldLayoutId id="2147485719" r:id="rId53"/>
    <p:sldLayoutId id="2147485720" r:id="rId54"/>
    <p:sldLayoutId id="2147485721" r:id="rId55"/>
    <p:sldLayoutId id="2147485722" r:id="rId56"/>
    <p:sldLayoutId id="2147485723" r:id="rId57"/>
    <p:sldLayoutId id="2147485724" r:id="rId58"/>
    <p:sldLayoutId id="2147485725" r:id="rId59"/>
    <p:sldLayoutId id="2147485726" r:id="rId60"/>
    <p:sldLayoutId id="2147485727" r:id="rId61"/>
    <p:sldLayoutId id="2147485728" r:id="rId62"/>
    <p:sldLayoutId id="2147485729" r:id="rId63"/>
    <p:sldLayoutId id="2147485730" r:id="rId64"/>
    <p:sldLayoutId id="2147485731" r:id="rId65"/>
    <p:sldLayoutId id="2147485732" r:id="rId66"/>
    <p:sldLayoutId id="2147485733" r:id="rId67"/>
    <p:sldLayoutId id="2147485734" r:id="rId68"/>
    <p:sldLayoutId id="2147485735" r:id="rId69"/>
    <p:sldLayoutId id="2147485736" r:id="rId70"/>
    <p:sldLayoutId id="2147485737" r:id="rId71"/>
    <p:sldLayoutId id="2147485738" r:id="rId72"/>
    <p:sldLayoutId id="2147485739" r:id="rId73"/>
    <p:sldLayoutId id="2147485740" r:id="rId74"/>
    <p:sldLayoutId id="2147485741" r:id="rId75"/>
    <p:sldLayoutId id="2147485742" r:id="rId76"/>
    <p:sldLayoutId id="2147485743" r:id="rId77"/>
    <p:sldLayoutId id="2147485744" r:id="rId78"/>
    <p:sldLayoutId id="2147485745" r:id="rId79"/>
    <p:sldLayoutId id="2147485746" r:id="rId80"/>
    <p:sldLayoutId id="2147485747" r:id="rId81"/>
    <p:sldLayoutId id="2147485748" r:id="rId82"/>
    <p:sldLayoutId id="2147485749" r:id="rId83"/>
    <p:sldLayoutId id="2147485750" r:id="rId84"/>
    <p:sldLayoutId id="2147485752" r:id="rId85"/>
    <p:sldLayoutId id="2147485753" r:id="rId86"/>
    <p:sldLayoutId id="2147485754" r:id="rId87"/>
    <p:sldLayoutId id="2147485755" r:id="rId88"/>
    <p:sldLayoutId id="2147485756" r:id="rId89"/>
    <p:sldLayoutId id="2147485757" r:id="rId90"/>
    <p:sldLayoutId id="2147485758" r:id="rId91"/>
    <p:sldLayoutId id="2147485759" r:id="rId92"/>
    <p:sldLayoutId id="2147485760" r:id="rId93"/>
    <p:sldLayoutId id="2147485761" r:id="rId94"/>
    <p:sldLayoutId id="2147485762" r:id="rId95"/>
    <p:sldLayoutId id="2147485763" r:id="rId96"/>
    <p:sldLayoutId id="2147485764" r:id="rId97"/>
    <p:sldLayoutId id="2147485765" r:id="rId98"/>
    <p:sldLayoutId id="2147485766" r:id="rId99"/>
    <p:sldLayoutId id="2147485767" r:id="rId100"/>
    <p:sldLayoutId id="2147485768" r:id="rId101"/>
    <p:sldLayoutId id="2147485769" r:id="rId102"/>
    <p:sldLayoutId id="2147485770" r:id="rId103"/>
    <p:sldLayoutId id="2147485771" r:id="rId104"/>
    <p:sldLayoutId id="2147485772" r:id="rId105"/>
    <p:sldLayoutId id="2147485773" r:id="rId106"/>
    <p:sldLayoutId id="2147485774" r:id="rId107"/>
    <p:sldLayoutId id="2147485775" r:id="rId108"/>
    <p:sldLayoutId id="2147485776" r:id="rId109"/>
    <p:sldLayoutId id="2147485777" r:id="rId110"/>
    <p:sldLayoutId id="2147485778" r:id="rId111"/>
    <p:sldLayoutId id="2147485779" r:id="rId112"/>
    <p:sldLayoutId id="2147485780" r:id="rId113"/>
    <p:sldLayoutId id="2147485781" r:id="rId114"/>
    <p:sldLayoutId id="2147485782" r:id="rId115"/>
    <p:sldLayoutId id="2147485783" r:id="rId116"/>
    <p:sldLayoutId id="2147485784" r:id="rId117"/>
    <p:sldLayoutId id="2147485785" r:id="rId118"/>
    <p:sldLayoutId id="2147485786" r:id="rId119"/>
    <p:sldLayoutId id="2147485787" r:id="rId120"/>
    <p:sldLayoutId id="2147485788" r:id="rId121"/>
    <p:sldLayoutId id="2147485789" r:id="rId122"/>
    <p:sldLayoutId id="2147485790" r:id="rId123"/>
    <p:sldLayoutId id="2147485791" r:id="rId124"/>
    <p:sldLayoutId id="2147485792" r:id="rId125"/>
    <p:sldLayoutId id="2147485793" r:id="rId126"/>
    <p:sldLayoutId id="2147485794" r:id="rId127"/>
    <p:sldLayoutId id="2147485795" r:id="rId128"/>
    <p:sldLayoutId id="2147485796" r:id="rId129"/>
    <p:sldLayoutId id="2147485797" r:id="rId130"/>
    <p:sldLayoutId id="2147485798" r:id="rId131"/>
    <p:sldLayoutId id="2147485799" r:id="rId132"/>
    <p:sldLayoutId id="2147485800" r:id="rId133"/>
    <p:sldLayoutId id="2147485801" r:id="rId134"/>
    <p:sldLayoutId id="2147485802" r:id="rId135"/>
    <p:sldLayoutId id="2147485803" r:id="rId136"/>
    <p:sldLayoutId id="2147485804" r:id="rId137"/>
    <p:sldLayoutId id="2147485805" r:id="rId138"/>
    <p:sldLayoutId id="2147485806" r:id="rId139"/>
    <p:sldLayoutId id="2147485807" r:id="rId140"/>
    <p:sldLayoutId id="2147485808" r:id="rId141"/>
    <p:sldLayoutId id="2147485809" r:id="rId142"/>
    <p:sldLayoutId id="2147485810" r:id="rId143"/>
    <p:sldLayoutId id="2147485811" r:id="rId144"/>
    <p:sldLayoutId id="2147485812" r:id="rId145"/>
    <p:sldLayoutId id="2147485813" r:id="rId146"/>
    <p:sldLayoutId id="2147485814" r:id="rId147"/>
    <p:sldLayoutId id="2147485815" r:id="rId148"/>
    <p:sldLayoutId id="2147485816" r:id="rId149"/>
    <p:sldLayoutId id="2147485817" r:id="rId150"/>
    <p:sldLayoutId id="2147485818" r:id="rId151"/>
    <p:sldLayoutId id="2147485819" r:id="rId152"/>
    <p:sldLayoutId id="2147485820" r:id="rId153"/>
    <p:sldLayoutId id="2147485821" r:id="rId154"/>
    <p:sldLayoutId id="2147485822" r:id="rId155"/>
    <p:sldLayoutId id="2147485823" r:id="rId156"/>
    <p:sldLayoutId id="2147485824" r:id="rId157"/>
    <p:sldLayoutId id="2147485825" r:id="rId158"/>
    <p:sldLayoutId id="2147485826" r:id="rId159"/>
    <p:sldLayoutId id="2147485827" r:id="rId160"/>
    <p:sldLayoutId id="2147485828" r:id="rId161"/>
    <p:sldLayoutId id="2147485829" r:id="rId162"/>
    <p:sldLayoutId id="2147485830" r:id="rId163"/>
    <p:sldLayoutId id="2147485831" r:id="rId164"/>
    <p:sldLayoutId id="2147485832" r:id="rId165"/>
    <p:sldLayoutId id="2147485833" r:id="rId166"/>
    <p:sldLayoutId id="2147485834" r:id="rId167"/>
    <p:sldLayoutId id="2147485835" r:id="rId168"/>
    <p:sldLayoutId id="2147485836" r:id="rId169"/>
    <p:sldLayoutId id="2147485837" r:id="rId170"/>
    <p:sldLayoutId id="2147485838" r:id="rId171"/>
    <p:sldLayoutId id="2147485839" r:id="rId172"/>
    <p:sldLayoutId id="2147485840" r:id="rId173"/>
    <p:sldLayoutId id="2147485841" r:id="rId174"/>
    <p:sldLayoutId id="2147485842" r:id="rId175"/>
    <p:sldLayoutId id="2147485843" r:id="rId176"/>
    <p:sldLayoutId id="2147485844" r:id="rId177"/>
    <p:sldLayoutId id="2147485845" r:id="rId178"/>
    <p:sldLayoutId id="2147485846" r:id="rId179"/>
    <p:sldLayoutId id="2147485847" r:id="rId180"/>
    <p:sldLayoutId id="2147485848" r:id="rId181"/>
    <p:sldLayoutId id="2147485849" r:id="rId182"/>
    <p:sldLayoutId id="2147485850" r:id="rId183"/>
    <p:sldLayoutId id="2147485851" r:id="rId184"/>
    <p:sldLayoutId id="2147485852" r:id="rId185"/>
    <p:sldLayoutId id="2147485853" r:id="rId186"/>
    <p:sldLayoutId id="2147485855" r:id="rId18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marR="0" indent="0" algn="l" defTabSz="609600" eaLnBrk="1" latinLnBrk="0" hangingPunct="1">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p:titleStyle>
    <p:bodyStyle>
      <a:lvl1pPr marL="228600" marR="0" indent="-228600" algn="l" defTabSz="609600" eaLnBrk="1" latinLnBrk="0" hangingPunct="1">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eaLnBrk="1" latinLnBrk="0" hangingPunct="1">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p:bodyStyle>
    <p:other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461362" y="221694"/>
            <a:ext cx="10892438" cy="1199822"/>
          </a:xfrm>
          <a:prstGeom prst="rect">
            <a:avLst/>
          </a:prstGeom>
        </p:spPr>
        <p:txBody>
          <a:bodyPr vert="horz" lIns="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None/>
              <a:tabLst/>
              <a:defRPr/>
            </a:pPr>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461362" y="1491673"/>
            <a:ext cx="10892438" cy="4685290"/>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white text on a black background&#10;&#10;Description automatically generated">
            <a:extLst>
              <a:ext uri="{FF2B5EF4-FFF2-40B4-BE49-F238E27FC236}">
                <a16:creationId xmlns:a16="http://schemas.microsoft.com/office/drawing/2014/main" id="{5958AD83-F7D6-F903-3FB0-A2BBE956CD9C}"/>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11753" y="6364580"/>
            <a:ext cx="736679" cy="292101"/>
          </a:xfrm>
          <a:prstGeom prst="rect">
            <a:avLst/>
          </a:prstGeom>
        </p:spPr>
      </p:pic>
    </p:spTree>
    <p:extLst>
      <p:ext uri="{BB962C8B-B14F-4D97-AF65-F5344CB8AC3E}">
        <p14:creationId xmlns:p14="http://schemas.microsoft.com/office/powerpoint/2010/main" val="2062982782"/>
      </p:ext>
    </p:extLst>
  </p:cSld>
  <p:clrMap bg1="lt1" tx1="dk1" bg2="lt2" tx2="dk2" accent1="accent1" accent2="accent2" accent3="accent3" accent4="accent4" accent5="accent5" accent6="accent6" hlink="hlink" folHlink="folHlink"/>
  <p:sldLayoutIdLst>
    <p:sldLayoutId id="2147485857" r:id="rId1"/>
    <p:sldLayoutId id="2147485858" r:id="rId2"/>
    <p:sldLayoutId id="2147485859"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 id="2147485869" r:id="rId12"/>
    <p:sldLayoutId id="2147485870" r:id="rId13"/>
    <p:sldLayoutId id="2147485871" r:id="rId14"/>
    <p:sldLayoutId id="2147485872" r:id="rId15"/>
  </p:sldLayoutIdLst>
  <p:txStyles>
    <p:titleStyle>
      <a:lvl1pPr algn="ctr" defTabSz="914400" rtl="0" eaLnBrk="1" latinLnBrk="0" hangingPunct="1">
        <a:lnSpc>
          <a:spcPct val="90000"/>
        </a:lnSpc>
        <a:spcBef>
          <a:spcPct val="0"/>
        </a:spcBef>
        <a:buNone/>
        <a:defRPr lang="en-US" sz="4400" kern="1200" dirty="0">
          <a:gradFill>
            <a:gsLst>
              <a:gs pos="100000">
                <a:schemeClr val="accent2">
                  <a:lumMod val="60000"/>
                  <a:lumOff val="40000"/>
                </a:schemeClr>
              </a:gs>
              <a:gs pos="0">
                <a:srgbClr val="5ADBFE"/>
              </a:gs>
              <a:gs pos="32000">
                <a:srgbClr val="D9F7FF"/>
              </a:gs>
            </a:gsLst>
            <a:lin ang="2700000" scaled="0"/>
          </a:gradFill>
          <a:latin typeface="IntelOne Display Medium" panose="020B07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bg2"/>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bg2"/>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bg2"/>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bg2"/>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bg2"/>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888" y="491284"/>
            <a:ext cx="11219048" cy="605037"/>
          </a:xfrm>
          <a:prstGeom prst="rect">
            <a:avLst/>
          </a:prstGeom>
        </p:spPr>
        <p:txBody>
          <a:bodyPr vert="horz" lIns="0" tIns="0" rIns="0" bIns="0" rtlCol="0" anchor="b">
            <a:noAutofit/>
          </a:bodyPr>
          <a:lstStyle/>
          <a:p>
            <a:r>
              <a:rPr lang="en-GB"/>
              <a:t>Click to edit Master title style</a:t>
            </a:r>
            <a:endParaRPr lang="en-US"/>
          </a:p>
        </p:txBody>
      </p:sp>
      <p:sp>
        <p:nvSpPr>
          <p:cNvPr id="3" name="Text Placeholder 2"/>
          <p:cNvSpPr>
            <a:spLocks noGrp="1"/>
          </p:cNvSpPr>
          <p:nvPr>
            <p:ph type="body" idx="1"/>
          </p:nvPr>
        </p:nvSpPr>
        <p:spPr>
          <a:xfrm>
            <a:off x="460888" y="1706881"/>
            <a:ext cx="11219048" cy="424969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E29D7137-5A05-49AD-A52A-78A18AB428CD}"/>
              </a:ext>
            </a:extLst>
          </p:cNvPr>
          <p:cNvSpPr>
            <a:spLocks noGrp="1"/>
          </p:cNvSpPr>
          <p:nvPr>
            <p:ph type="sldNum" sz="quarter" idx="4"/>
          </p:nvPr>
        </p:nvSpPr>
        <p:spPr>
          <a:xfrm>
            <a:off x="0" y="6675532"/>
            <a:ext cx="353568" cy="176729"/>
          </a:xfrm>
          <a:prstGeom prst="rect">
            <a:avLst/>
          </a:prstGeom>
        </p:spPr>
        <p:txBody>
          <a:bodyPr vert="horz" lIns="91440" tIns="45720" rIns="91440" bIns="45720" rtlCol="0" anchor="ctr"/>
          <a:lstStyle>
            <a:lvl1pPr algn="l">
              <a:defRPr sz="800" baseline="0">
                <a:solidFill>
                  <a:schemeClr val="bg1">
                    <a:lumMod val="75000"/>
                  </a:schemeClr>
                </a:solidFill>
                <a:latin typeface="IntelOne Display Regular" panose="020B0503020203020204" pitchFamily="34" charset="0"/>
              </a:defRPr>
            </a:lvl1pPr>
          </a:lstStyle>
          <a:p>
            <a:fld id="{788CD7D6-7925-4A81-B2EA-4B0101682B5F}" type="slidenum">
              <a:rPr lang="en-US" smtClean="0"/>
              <a:pPr/>
              <a:t>‹#›</a:t>
            </a:fld>
            <a:endParaRPr lang="en-US"/>
          </a:p>
        </p:txBody>
      </p:sp>
      <p:sp>
        <p:nvSpPr>
          <p:cNvPr id="9" name="Slide Number Placeholder 3">
            <a:extLst>
              <a:ext uri="{FF2B5EF4-FFF2-40B4-BE49-F238E27FC236}">
                <a16:creationId xmlns:a16="http://schemas.microsoft.com/office/drawing/2014/main" id="{CCD35C42-D16F-456D-AD0F-0CE9D1E43E89}"/>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sp>
        <p:nvSpPr>
          <p:cNvPr id="6" name="Rectangle 5" descr="Intel Confidential">
            <a:extLst>
              <a:ext uri="{FF2B5EF4-FFF2-40B4-BE49-F238E27FC236}">
                <a16:creationId xmlns:a16="http://schemas.microsoft.com/office/drawing/2014/main" id="{A6210895-1440-43A0-A84B-BECA8067F4CF}"/>
              </a:ext>
            </a:extLst>
          </p:cNvPr>
          <p:cNvSpPr/>
          <p:nvPr userDrawn="1"/>
        </p:nvSpPr>
        <p:spPr>
          <a:xfrm>
            <a:off x="5489103" y="6510549"/>
            <a:ext cx="1213795" cy="246221"/>
          </a:xfrm>
          <a:prstGeom prst="rect">
            <a:avLst/>
          </a:prstGeom>
        </p:spPr>
        <p:txBody>
          <a:bodyPr wrap="none">
            <a:spAutoFit/>
          </a:bodyPr>
          <a:lstStyle/>
          <a:p>
            <a:pPr algn="ctr"/>
            <a:r>
              <a:rPr lang="en-US" sz="1000" b="0" i="0">
                <a:solidFill>
                  <a:schemeClr val="bg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2406518962"/>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500" r:id="rId13"/>
    <p:sldLayoutId id="2147484501" r:id="rId14"/>
    <p:sldLayoutId id="2147484502" r:id="rId15"/>
    <p:sldLayoutId id="2147484503" r:id="rId16"/>
    <p:sldLayoutId id="2147484504" r:id="rId17"/>
    <p:sldLayoutId id="2147484505" r:id="rId18"/>
    <p:sldLayoutId id="2147484506" r:id="rId19"/>
    <p:sldLayoutId id="2147484508" r:id="rId20"/>
  </p:sldLayoutIdLst>
  <p:hf hdr="0" dt="0"/>
  <p:txStyles>
    <p:titleStyle>
      <a:lvl1pPr algn="ctr" defTabSz="914377" rtl="0" eaLnBrk="1" latinLnBrk="0" hangingPunct="1">
        <a:lnSpc>
          <a:spcPct val="80000"/>
        </a:lnSpc>
        <a:spcBef>
          <a:spcPct val="0"/>
        </a:spcBef>
        <a:buNone/>
        <a:defRPr sz="2800" b="0" i="0" kern="1200">
          <a:solidFill>
            <a:schemeClr val="bg1"/>
          </a:solidFill>
          <a:latin typeface="IntelOne Text Light" panose="020B0403020203020204" pitchFamily="34" charset="0"/>
          <a:ea typeface="IntelOne Text Light" panose="020B0403020203020204" pitchFamily="34" charset="0"/>
          <a:cs typeface="IntelOne Text Light" panose="020B0403020203020204" pitchFamily="34" charset="0"/>
        </a:defRPr>
      </a:lvl1pPr>
    </p:titleStyle>
    <p:body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2">
          <p15:clr>
            <a:srgbClr val="F26B43"/>
          </p15:clr>
        </p15:guide>
        <p15:guide id="2" orient="horz" pos="804">
          <p15:clr>
            <a:srgbClr val="F26B43"/>
          </p15:clr>
        </p15:guide>
        <p15:guide id="3" pos="2744">
          <p15:clr>
            <a:srgbClr val="F26B43"/>
          </p15:clr>
        </p15:guide>
        <p15:guide id="4" pos="279">
          <p15:clr>
            <a:srgbClr val="F26B43"/>
          </p15:clr>
        </p15:guide>
        <p15:guide id="5" pos="5284">
          <p15:clr>
            <a:srgbClr val="F26B43"/>
          </p15:clr>
        </p15:guide>
        <p15:guide id="6" pos="2857">
          <p15:clr>
            <a:srgbClr val="F26B43"/>
          </p15:clr>
        </p15:guide>
        <p15:guide id="7" pos="2631">
          <p15:clr>
            <a:srgbClr val="F26B43"/>
          </p15:clr>
        </p15:guide>
        <p15:guide id="9" orient="horz" pos="468">
          <p15:clr>
            <a:srgbClr val="F26B43"/>
          </p15:clr>
        </p15:guide>
        <p15:guide id="10" pos="53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D272B893-3411-4154-A13D-8DB1F4E167A4}"/>
              </a:ext>
            </a:extLst>
          </p:cNvPr>
          <p:cNvSpPr/>
          <p:nvPr userDrawn="1"/>
        </p:nvSpPr>
        <p:spPr>
          <a:xfrm>
            <a:off x="5021832" y="6510549"/>
            <a:ext cx="2148345" cy="246221"/>
          </a:xfrm>
          <a:prstGeom prst="rect">
            <a:avLst/>
          </a:prstGeom>
        </p:spPr>
        <p:txBody>
          <a:bodyPr wrap="none">
            <a:spAutoFit/>
          </a:bodyPr>
          <a:lstStyle/>
          <a:p>
            <a:pPr algn="ctr"/>
            <a:r>
              <a:rPr lang="en-US" sz="1000" b="0" i="0" kern="1200">
                <a:solidFill>
                  <a:schemeClr val="tx1"/>
                </a:solidFill>
                <a:latin typeface="+mn-lt"/>
                <a:ea typeface="Intel Clear" panose="020B0604020203020204" pitchFamily="34" charset="0"/>
                <a:cs typeface="Times New Roman" panose="02020603050405020304" pitchFamily="18" charset="0"/>
              </a:rPr>
              <a:t>Intel</a:t>
            </a:r>
            <a:r>
              <a:rPr lang="en-US" sz="1000">
                <a:solidFill>
                  <a:schemeClr val="tx1"/>
                </a:solidFill>
                <a:latin typeface="+mn-lt"/>
                <a:ea typeface="Intel Clear" panose="020B0604020203020204" pitchFamily="34" charset="0"/>
                <a:cs typeface="Times New Roman" panose="02020603050405020304" pitchFamily="18" charset="0"/>
              </a:rPr>
              <a:t> </a:t>
            </a:r>
            <a:r>
              <a:rPr lang="en-US" sz="1000" b="0" i="0" kern="1200">
                <a:solidFill>
                  <a:schemeClr val="tx1"/>
                </a:solidFill>
                <a:latin typeface="+mn-lt"/>
                <a:ea typeface="Intel Clear" panose="020B0604020203020204" pitchFamily="34" charset="0"/>
                <a:cs typeface="Times New Roman" panose="02020603050405020304" pitchFamily="18" charset="0"/>
              </a:rPr>
              <a:t>Confidential – CNDA Required</a:t>
            </a:r>
          </a:p>
        </p:txBody>
      </p:sp>
      <p:sp>
        <p:nvSpPr>
          <p:cNvPr id="11" name="TextBox 10">
            <a:extLst>
              <a:ext uri="{FF2B5EF4-FFF2-40B4-BE49-F238E27FC236}">
                <a16:creationId xmlns:a16="http://schemas.microsoft.com/office/drawing/2014/main" id="{02FB4E28-8FF4-469D-9172-AA2B2441695C}"/>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Light" panose="020B04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Light" panose="020B0403020203020204" pitchFamily="34" charset="77"/>
              <a:ea typeface="Intel Clear" panose="020B0604020203020204" pitchFamily="34" charset="0"/>
              <a:cs typeface="Times New Roman" panose="02020603050405020304" pitchFamily="18" charset="0"/>
              <a:sym typeface="Helvetica Neue"/>
            </a:endParaRPr>
          </a:p>
        </p:txBody>
      </p:sp>
      <p:pic>
        <p:nvPicPr>
          <p:cNvPr id="13" name="Graphic 12">
            <a:extLst>
              <a:ext uri="{FF2B5EF4-FFF2-40B4-BE49-F238E27FC236}">
                <a16:creationId xmlns:a16="http://schemas.microsoft.com/office/drawing/2014/main" id="{1A45D14E-B985-4687-A5BE-C1B01A9E394E}"/>
              </a:ext>
            </a:extLst>
          </p:cNvPr>
          <p:cNvPicPr>
            <a:picLocks noChangeAspect="1"/>
          </p:cNvPicPr>
          <p:nvPr userDrawn="1"/>
        </p:nvPicPr>
        <p:blipFill>
          <a:blip r:embed="rId4" cstate="print">
            <a:lum bright="100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37466" y="6554735"/>
            <a:ext cx="476084" cy="177524"/>
          </a:xfrm>
          <a:prstGeom prst="rect">
            <a:avLst/>
          </a:prstGeom>
        </p:spPr>
      </p:pic>
      <p:sp>
        <p:nvSpPr>
          <p:cNvPr id="4" name="Footer Placeholder 3">
            <a:extLst>
              <a:ext uri="{FF2B5EF4-FFF2-40B4-BE49-F238E27FC236}">
                <a16:creationId xmlns:a16="http://schemas.microsoft.com/office/drawing/2014/main" id="{4DF47A1B-7FFF-D54F-9ABF-3467C1CD57DB}"/>
              </a:ext>
            </a:extLst>
          </p:cNvPr>
          <p:cNvSpPr>
            <a:spLocks noGrp="1"/>
          </p:cNvSpPr>
          <p:nvPr>
            <p:ph type="ftr" sz="quarter" idx="3"/>
          </p:nvPr>
        </p:nvSpPr>
        <p:spPr>
          <a:xfrm>
            <a:off x="350520" y="6452235"/>
            <a:ext cx="4114800" cy="365125"/>
          </a:xfrm>
          <a:prstGeom prst="rect">
            <a:avLst/>
          </a:prstGeom>
        </p:spPr>
        <p:txBody>
          <a:bodyPr vert="horz" lIns="91440" tIns="45720" rIns="91440" bIns="45720" rtlCol="0" anchor="ctr"/>
          <a:lstStyle>
            <a:lvl1pPr algn="l">
              <a:defRPr sz="1000">
                <a:solidFill>
                  <a:schemeClr val="tx1">
                    <a:tint val="75000"/>
                  </a:schemeClr>
                </a:solidFill>
                <a:latin typeface="+mn-lt"/>
              </a:defRPr>
            </a:lvl1pPr>
          </a:lstStyle>
          <a:p>
            <a:r>
              <a:rPr lang="en-US">
                <a:solidFill>
                  <a:schemeClr val="tx1"/>
                </a:solidFill>
                <a:ea typeface="Intel Clear" panose="020B0604020203020204" pitchFamily="34" charset="0"/>
                <a:cs typeface="Times New Roman" panose="02020603050405020304" pitchFamily="18" charset="0"/>
              </a:rPr>
              <a:t>Network and Edge Group</a:t>
            </a:r>
          </a:p>
        </p:txBody>
      </p:sp>
    </p:spTree>
    <p:extLst>
      <p:ext uri="{BB962C8B-B14F-4D97-AF65-F5344CB8AC3E}">
        <p14:creationId xmlns:p14="http://schemas.microsoft.com/office/powerpoint/2010/main" val="3338266247"/>
      </p:ext>
    </p:extLst>
  </p:cSld>
  <p:clrMap bg1="lt1" tx1="dk1" bg2="lt2" tx2="dk2" accent1="accent1" accent2="accent2" accent3="accent3" accent4="accent4" accent5="accent5" accent6="accent6" hlink="hlink" folHlink="folHlink"/>
  <p:sldLayoutIdLst>
    <p:sldLayoutId id="2147484511" r:id="rId1"/>
    <p:sldLayoutId id="2147484512" r:id="rId2"/>
  </p:sldLayoutIdLst>
  <p:txStyles>
    <p:titleStyle>
      <a:lvl1pPr algn="l"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888" y="491284"/>
            <a:ext cx="11219048" cy="605037"/>
          </a:xfrm>
          <a:prstGeom prst="rect">
            <a:avLst/>
          </a:prstGeom>
        </p:spPr>
        <p:txBody>
          <a:bodyPr vert="horz" lIns="0" tIns="0" rIns="0" bIns="0" rtlCol="0" anchor="b">
            <a:noAutofit/>
          </a:bodyPr>
          <a:lstStyle/>
          <a:p>
            <a:r>
              <a:rPr lang="en-GB"/>
              <a:t>Click to edit Master title style</a:t>
            </a:r>
            <a:endParaRPr lang="en-US"/>
          </a:p>
        </p:txBody>
      </p:sp>
      <p:sp>
        <p:nvSpPr>
          <p:cNvPr id="3" name="Text Placeholder 2"/>
          <p:cNvSpPr>
            <a:spLocks noGrp="1"/>
          </p:cNvSpPr>
          <p:nvPr>
            <p:ph type="body" idx="1"/>
          </p:nvPr>
        </p:nvSpPr>
        <p:spPr>
          <a:xfrm>
            <a:off x="460888" y="1706881"/>
            <a:ext cx="11219048" cy="424969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3">
            <a:extLst>
              <a:ext uri="{FF2B5EF4-FFF2-40B4-BE49-F238E27FC236}">
                <a16:creationId xmlns:a16="http://schemas.microsoft.com/office/drawing/2014/main" id="{CA193048-B0C8-4C3F-B4F0-51B3D46BCB29}"/>
              </a:ext>
            </a:extLst>
          </p:cNvPr>
          <p:cNvSpPr>
            <a:spLocks noGrp="1"/>
          </p:cNvSpPr>
          <p:nvPr>
            <p:ph type="ftr" sz="quarter" idx="3"/>
          </p:nvPr>
        </p:nvSpPr>
        <p:spPr>
          <a:xfrm>
            <a:off x="1996825" y="6653146"/>
            <a:ext cx="8198350" cy="176729"/>
          </a:xfrm>
          <a:prstGeom prst="rect">
            <a:avLst/>
          </a:prstGeom>
        </p:spPr>
        <p:txBody>
          <a:bodyPr vert="horz" lIns="91440" tIns="45720" rIns="91440" bIns="45720" rtlCol="0" anchor="ctr"/>
          <a:lstStyle>
            <a:lvl1pPr algn="ctr">
              <a:defRPr sz="800">
                <a:solidFill>
                  <a:schemeClr val="bg1">
                    <a:lumMod val="75000"/>
                  </a:schemeClr>
                </a:solidFill>
                <a:latin typeface="IntelOne Text Light" panose="020B0403020203020204" pitchFamily="34" charset="0"/>
              </a:defRPr>
            </a:lvl1pPr>
          </a:lstStyle>
          <a:p>
            <a:r>
              <a:rPr lang="en-US"/>
              <a:t>Intel Internal -Confidential</a:t>
            </a:r>
          </a:p>
        </p:txBody>
      </p:sp>
      <p:sp>
        <p:nvSpPr>
          <p:cNvPr id="5" name="Slide Number Placeholder 4">
            <a:extLst>
              <a:ext uri="{FF2B5EF4-FFF2-40B4-BE49-F238E27FC236}">
                <a16:creationId xmlns:a16="http://schemas.microsoft.com/office/drawing/2014/main" id="{E29D7137-5A05-49AD-A52A-78A18AB428CD}"/>
              </a:ext>
            </a:extLst>
          </p:cNvPr>
          <p:cNvSpPr>
            <a:spLocks noGrp="1"/>
          </p:cNvSpPr>
          <p:nvPr>
            <p:ph type="sldNum" sz="quarter" idx="4"/>
          </p:nvPr>
        </p:nvSpPr>
        <p:spPr>
          <a:xfrm>
            <a:off x="0" y="6675532"/>
            <a:ext cx="353568" cy="176729"/>
          </a:xfrm>
          <a:prstGeom prst="rect">
            <a:avLst/>
          </a:prstGeom>
        </p:spPr>
        <p:txBody>
          <a:bodyPr vert="horz" lIns="91440" tIns="45720" rIns="91440" bIns="45720" rtlCol="0" anchor="ctr"/>
          <a:lstStyle>
            <a:lvl1pPr algn="l">
              <a:defRPr sz="800" baseline="0">
                <a:solidFill>
                  <a:schemeClr val="bg1">
                    <a:lumMod val="75000"/>
                  </a:schemeClr>
                </a:solidFill>
                <a:latin typeface="IntelOne Display Regular" panose="020B0503020203020204" pitchFamily="34" charset="0"/>
              </a:defRPr>
            </a:lvl1pPr>
          </a:lstStyle>
          <a:p>
            <a:fld id="{788CD7D6-7925-4A81-B2EA-4B0101682B5F}" type="slidenum">
              <a:rPr lang="en-US" smtClean="0"/>
              <a:pPr/>
              <a:t>‹#›</a:t>
            </a:fld>
            <a:endParaRPr lang="en-US"/>
          </a:p>
        </p:txBody>
      </p:sp>
      <p:sp>
        <p:nvSpPr>
          <p:cNvPr id="9" name="Slide Number Placeholder 3">
            <a:extLst>
              <a:ext uri="{FF2B5EF4-FFF2-40B4-BE49-F238E27FC236}">
                <a16:creationId xmlns:a16="http://schemas.microsoft.com/office/drawing/2014/main" id="{CCD35C42-D16F-456D-AD0F-0CE9D1E43E89}"/>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pic>
        <p:nvPicPr>
          <p:cNvPr id="10" name="Picture 9" descr="Logo&#10;&#10;Description automatically generated">
            <a:extLst>
              <a:ext uri="{FF2B5EF4-FFF2-40B4-BE49-F238E27FC236}">
                <a16:creationId xmlns:a16="http://schemas.microsoft.com/office/drawing/2014/main" id="{EECF406E-EDF9-44E4-BC93-96403C32DA9E}"/>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10897719" y="6499846"/>
            <a:ext cx="712616" cy="265568"/>
          </a:xfrm>
          <a:prstGeom prst="rect">
            <a:avLst/>
          </a:prstGeom>
        </p:spPr>
      </p:pic>
    </p:spTree>
    <p:extLst>
      <p:ext uri="{BB962C8B-B14F-4D97-AF65-F5344CB8AC3E}">
        <p14:creationId xmlns:p14="http://schemas.microsoft.com/office/powerpoint/2010/main" val="3056891797"/>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 id="2147484604" r:id="rId12"/>
    <p:sldLayoutId id="2147484605" r:id="rId13"/>
    <p:sldLayoutId id="2147484606" r:id="rId14"/>
    <p:sldLayoutId id="2147484607" r:id="rId15"/>
    <p:sldLayoutId id="2147484608" r:id="rId16"/>
    <p:sldLayoutId id="2147484609" r:id="rId17"/>
    <p:sldLayoutId id="2147484610" r:id="rId18"/>
    <p:sldLayoutId id="2147484611" r:id="rId19"/>
    <p:sldLayoutId id="2147484612" r:id="rId20"/>
    <p:sldLayoutId id="2147484613" r:id="rId21"/>
    <p:sldLayoutId id="2147484614" r:id="rId22"/>
    <p:sldLayoutId id="2147484615" r:id="rId23"/>
    <p:sldLayoutId id="2147484616" r:id="rId24"/>
    <p:sldLayoutId id="2147484617" r:id="rId25"/>
    <p:sldLayoutId id="2147484618" r:id="rId26"/>
    <p:sldLayoutId id="2147484619" r:id="rId27"/>
  </p:sldLayoutIdLst>
  <p:hf hdr="0" dt="0"/>
  <p:txStyles>
    <p:titleStyle>
      <a:lvl1pPr algn="ctr" defTabSz="914377" rtl="0" eaLnBrk="1" latinLnBrk="0" hangingPunct="1">
        <a:lnSpc>
          <a:spcPct val="80000"/>
        </a:lnSpc>
        <a:spcBef>
          <a:spcPct val="0"/>
        </a:spcBef>
        <a:buNone/>
        <a:defRPr sz="2800" b="0" i="0" kern="1200">
          <a:solidFill>
            <a:schemeClr val="bg1"/>
          </a:solidFill>
          <a:latin typeface="IntelOne Text Light" panose="020B0403020203020204" pitchFamily="34" charset="0"/>
          <a:ea typeface="IntelOne Text Light" panose="020B0403020203020204" pitchFamily="34" charset="0"/>
          <a:cs typeface="IntelOne Text Light" panose="020B0403020203020204" pitchFamily="34" charset="0"/>
        </a:defRPr>
      </a:lvl1pPr>
    </p:titleStyle>
    <p:body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2">
          <p15:clr>
            <a:srgbClr val="F26B43"/>
          </p15:clr>
        </p15:guide>
        <p15:guide id="2" orient="horz" pos="804">
          <p15:clr>
            <a:srgbClr val="F26B43"/>
          </p15:clr>
        </p15:guide>
        <p15:guide id="3" pos="2744">
          <p15:clr>
            <a:srgbClr val="F26B43"/>
          </p15:clr>
        </p15:guide>
        <p15:guide id="4" pos="279">
          <p15:clr>
            <a:srgbClr val="F26B43"/>
          </p15:clr>
        </p15:guide>
        <p15:guide id="5" pos="5284">
          <p15:clr>
            <a:srgbClr val="F26B43"/>
          </p15:clr>
        </p15:guide>
        <p15:guide id="6" pos="2857">
          <p15:clr>
            <a:srgbClr val="F26B43"/>
          </p15:clr>
        </p15:guide>
        <p15:guide id="7" pos="2631">
          <p15:clr>
            <a:srgbClr val="F26B43"/>
          </p15:clr>
        </p15:guide>
        <p15:guide id="9" orient="horz" pos="468">
          <p15:clr>
            <a:srgbClr val="F26B43"/>
          </p15:clr>
        </p15:guide>
        <p15:guide id="10" pos="53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486836" y="381006"/>
            <a:ext cx="11214101" cy="1323975"/>
          </a:xfrm>
          <a:prstGeom prst="rect">
            <a:avLst/>
          </a:prstGeom>
          <a:noFill/>
          <a:ln w="9525">
            <a:noFill/>
            <a:miter lim="800000"/>
            <a:headEnd/>
            <a:tailEnd/>
          </a:ln>
          <a:effectLst/>
        </p:spPr>
        <p:txBody>
          <a:bodyPr lIns="67235" tIns="33619" rIns="67235" bIns="33619" anchor="ctr" anchorCtr="1"/>
          <a:lstStyle/>
          <a:p>
            <a:pPr>
              <a:lnSpc>
                <a:spcPct val="90000"/>
              </a:lnSpc>
              <a:spcBef>
                <a:spcPct val="0"/>
              </a:spcBef>
            </a:pPr>
            <a:endParaRPr lang="en-US" sz="2333">
              <a:solidFill>
                <a:schemeClr val="tx1"/>
              </a:solidFill>
              <a:effectLst>
                <a:outerShdw blurRad="38100" dist="38100" dir="2700000" algn="tl">
                  <a:srgbClr val="000000"/>
                </a:outerShdw>
              </a:effectLst>
              <a:latin typeface="IntelOne Text" panose="020B0503020203020204" pitchFamily="34" charset="0"/>
            </a:endParaRPr>
          </a:p>
        </p:txBody>
      </p:sp>
      <p:sp>
        <p:nvSpPr>
          <p:cNvPr id="7" name="Slide Number Placeholder 6">
            <a:extLst>
              <a:ext uri="{FF2B5EF4-FFF2-40B4-BE49-F238E27FC236}">
                <a16:creationId xmlns:a16="http://schemas.microsoft.com/office/drawing/2014/main" id="{25E4F2F1-0190-4440-B6D0-DB21E1C8CBA1}"/>
              </a:ext>
            </a:extLst>
          </p:cNvPr>
          <p:cNvSpPr>
            <a:spLocks noGrp="1"/>
          </p:cNvSpPr>
          <p:nvPr>
            <p:ph type="sldNum" sz="quarter" idx="4"/>
          </p:nvPr>
        </p:nvSpPr>
        <p:spPr>
          <a:xfrm>
            <a:off x="4701" y="6476993"/>
            <a:ext cx="342140" cy="365125"/>
          </a:xfrm>
          <a:prstGeom prst="rect">
            <a:avLst/>
          </a:prstGeom>
        </p:spPr>
        <p:txBody>
          <a:bodyPr vert="horz" lIns="91440" tIns="45720" rIns="91440" bIns="45720" rtlCol="0" anchor="ctr"/>
          <a:lstStyle>
            <a:lvl1pPr algn="ctr">
              <a:defRPr sz="1000">
                <a:solidFill>
                  <a:schemeClr val="tx1">
                    <a:lumMod val="75000"/>
                  </a:schemeClr>
                </a:solidFill>
                <a:latin typeface="IntelOne Display Regular" panose="020B0503020203020204" pitchFamily="34" charset="0"/>
              </a:defRPr>
            </a:lvl1pPr>
          </a:lstStyle>
          <a:p>
            <a:fld id="{728F3757-6AB3-4722-90FC-D2FA3EF78438}" type="slidenum">
              <a:rPr lang="en-CA" smtClean="0"/>
              <a:pPr/>
              <a:t>‹#›</a:t>
            </a:fld>
            <a:endParaRPr lang="en-CA"/>
          </a:p>
        </p:txBody>
      </p:sp>
    </p:spTree>
    <p:extLst>
      <p:ext uri="{BB962C8B-B14F-4D97-AF65-F5344CB8AC3E}">
        <p14:creationId xmlns:p14="http://schemas.microsoft.com/office/powerpoint/2010/main" val="4075782743"/>
      </p:ext>
    </p:extLst>
  </p:cSld>
  <p:clrMap bg1="dk2" tx1="lt1" bg2="dk1" tx2="lt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Lst>
  <p:transition>
    <p:fade/>
  </p:transition>
  <p:hf hdr="0" dt="0"/>
  <p:txStyles>
    <p:titleStyle>
      <a:lvl1pPr algn="l" rtl="0" eaLnBrk="1" fontAlgn="base" hangingPunct="1">
        <a:lnSpc>
          <a:spcPct val="85000"/>
        </a:lnSpc>
        <a:spcBef>
          <a:spcPct val="0"/>
        </a:spcBef>
        <a:spcAft>
          <a:spcPct val="0"/>
        </a:spcAft>
        <a:defRPr sz="4400" b="0" spc="0" baseline="0">
          <a:solidFill>
            <a:schemeClr val="tx1"/>
          </a:solidFill>
          <a:effectLst/>
          <a:latin typeface="IntelOne Display Regular" panose="020B0503020203020204" pitchFamily="34" charset="0"/>
          <a:ea typeface="+mj-ea"/>
          <a:cs typeface="+mj-cs"/>
        </a:defRPr>
      </a:lvl1pPr>
      <a:lvl2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5pPr>
      <a:lvl6pPr marL="334080"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6pPr>
      <a:lvl7pPr marL="668158"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7pPr>
      <a:lvl8pPr marL="1002238"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8pPr>
      <a:lvl9pPr marL="1336315"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365742" indent="-262453" algn="l" rtl="0" eaLnBrk="1" fontAlgn="base" hangingPunct="1">
        <a:lnSpc>
          <a:spcPct val="100000"/>
        </a:lnSpc>
        <a:spcBef>
          <a:spcPts val="600"/>
        </a:spcBef>
        <a:spcAft>
          <a:spcPct val="0"/>
        </a:spcAft>
        <a:buClr>
          <a:srgbClr val="58C4F8"/>
        </a:buClr>
        <a:buSzPct val="100000"/>
        <a:buFont typeface="Wingdings" panose="05000000000000000000" pitchFamily="2" charset="2"/>
        <a:buChar char="§"/>
        <a:defRPr sz="3200" baseline="0">
          <a:solidFill>
            <a:schemeClr val="tx1"/>
          </a:solidFill>
          <a:effectLst/>
          <a:latin typeface="IntelOne Display Light" panose="020B0403020203020204" pitchFamily="34" charset="0"/>
          <a:ea typeface="Intel Clear Light" panose="020B0404020203020204" pitchFamily="34" charset="0"/>
          <a:cs typeface="Intel Clear Light" panose="020B0404020203020204" pitchFamily="34" charset="0"/>
        </a:defRPr>
      </a:lvl1pPr>
      <a:lvl2pPr marL="764080" indent="-262453" algn="l" rtl="0" eaLnBrk="1" fontAlgn="base" hangingPunct="1">
        <a:lnSpc>
          <a:spcPct val="95000"/>
        </a:lnSpc>
        <a:spcBef>
          <a:spcPct val="30000"/>
        </a:spcBef>
        <a:spcAft>
          <a:spcPct val="0"/>
        </a:spcAft>
        <a:buClr>
          <a:schemeClr val="tx1"/>
        </a:buClr>
        <a:buFont typeface="Intel Clear Light" panose="020B0404020203020204" pitchFamily="34" charset="0"/>
        <a:buChar char="-"/>
        <a:defRPr sz="2667">
          <a:solidFill>
            <a:schemeClr val="tx1"/>
          </a:solidFill>
          <a:effectLst/>
          <a:latin typeface="Intel Clear Light" panose="020B0404020203020204" pitchFamily="34" charset="0"/>
          <a:ea typeface="Intel Clear Light" panose="020B0404020203020204" pitchFamily="34" charset="0"/>
          <a:cs typeface="Intel Clear Light" panose="020B0404020203020204" pitchFamily="34" charset="0"/>
        </a:defRPr>
      </a:lvl2pPr>
      <a:lvl3pPr marL="764080" indent="-262453" algn="l" rtl="0" eaLnBrk="1" fontAlgn="base" hangingPunct="1">
        <a:lnSpc>
          <a:spcPct val="95000"/>
        </a:lnSpc>
        <a:spcBef>
          <a:spcPct val="30000"/>
        </a:spcBef>
        <a:spcAft>
          <a:spcPct val="0"/>
        </a:spcAft>
        <a:buClr>
          <a:schemeClr val="tx1"/>
        </a:buClr>
        <a:buFont typeface="Intel Clear Light" panose="020B0404020203020204" pitchFamily="34" charset="0"/>
        <a:buChar char="-"/>
        <a:defRPr sz="2667">
          <a:solidFill>
            <a:schemeClr val="tx1"/>
          </a:solidFill>
          <a:effectLst/>
          <a:latin typeface="Intel Clear Light" panose="020B0404020203020204" pitchFamily="34" charset="0"/>
          <a:ea typeface="Intel Clear Light" panose="020B0404020203020204" pitchFamily="34" charset="0"/>
          <a:cs typeface="Intel Clear Light" panose="020B0404020203020204" pitchFamily="34" charset="0"/>
        </a:defRPr>
      </a:lvl3pPr>
      <a:lvl4pPr marL="803275" indent="-247650" algn="l" rtl="0" eaLnBrk="1" fontAlgn="base" hangingPunct="1">
        <a:lnSpc>
          <a:spcPct val="100000"/>
        </a:lnSpc>
        <a:spcBef>
          <a:spcPts val="600"/>
        </a:spcBef>
        <a:spcAft>
          <a:spcPct val="0"/>
        </a:spcAft>
        <a:buClr>
          <a:schemeClr val="tx1"/>
        </a:buClr>
        <a:buSzPct val="100000"/>
        <a:buFont typeface="Arial" panose="020B0604020202020204" pitchFamily="34" charset="0"/>
        <a:buChar char="•"/>
        <a:defRPr sz="2800" baseline="0">
          <a:solidFill>
            <a:schemeClr val="tx1"/>
          </a:solidFill>
          <a:effectLst/>
          <a:latin typeface="IntelOne Display Light" panose="020B0403020203020204" pitchFamily="34" charset="0"/>
          <a:ea typeface="Intel Clear Light" panose="020B0404020203020204" pitchFamily="34" charset="0"/>
          <a:cs typeface="Intel Clear Light" panose="020B0404020203020204" pitchFamily="34" charset="0"/>
        </a:defRPr>
      </a:lvl4pPr>
      <a:lvl5pPr marL="1139825" indent="-225425" algn="l" rtl="0" eaLnBrk="1" fontAlgn="base" hangingPunct="1">
        <a:lnSpc>
          <a:spcPct val="100000"/>
        </a:lnSpc>
        <a:spcBef>
          <a:spcPts val="600"/>
        </a:spcBef>
        <a:spcAft>
          <a:spcPct val="0"/>
        </a:spcAft>
        <a:buClr>
          <a:schemeClr val="tx1"/>
        </a:buClr>
        <a:buFont typeface="Arial" panose="020B0604020202020204" pitchFamily="34" charset="0"/>
        <a:buChar char="•"/>
        <a:tabLst/>
        <a:defRPr sz="2400" baseline="0">
          <a:solidFill>
            <a:schemeClr val="tx1"/>
          </a:solidFill>
          <a:effectLst/>
          <a:latin typeface="IntelOne Display Light" panose="020B0403020203020204" pitchFamily="34" charset="0"/>
          <a:ea typeface="Intel Clear Light" panose="020B0404020203020204" pitchFamily="34" charset="0"/>
          <a:cs typeface="Intel Clear Light" panose="020B0404020203020204" pitchFamily="34" charset="0"/>
        </a:defRPr>
      </a:lvl5pPr>
      <a:lvl6pPr marL="1596153" indent="-168201"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6pPr>
      <a:lvl7pPr marL="1930233" indent="-168201"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7pPr>
      <a:lvl8pPr marL="2264310" indent="-168201"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8pPr>
      <a:lvl9pPr marL="2598390" indent="-168201"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668158" rtl="0" eaLnBrk="1" latinLnBrk="0" hangingPunct="1">
        <a:defRPr sz="1333" kern="1200">
          <a:solidFill>
            <a:schemeClr val="tx1"/>
          </a:solidFill>
          <a:latin typeface="+mn-lt"/>
          <a:ea typeface="+mn-ea"/>
          <a:cs typeface="+mn-cs"/>
        </a:defRPr>
      </a:lvl1pPr>
      <a:lvl2pPr marL="334080" algn="l" defTabSz="668158" rtl="0" eaLnBrk="1" latinLnBrk="0" hangingPunct="1">
        <a:defRPr sz="1333" kern="1200">
          <a:solidFill>
            <a:schemeClr val="tx1"/>
          </a:solidFill>
          <a:latin typeface="+mn-lt"/>
          <a:ea typeface="+mn-ea"/>
          <a:cs typeface="+mn-cs"/>
        </a:defRPr>
      </a:lvl2pPr>
      <a:lvl3pPr marL="668158" algn="l" defTabSz="668158" rtl="0" eaLnBrk="1" latinLnBrk="0" hangingPunct="1">
        <a:defRPr sz="1333" kern="1200">
          <a:solidFill>
            <a:schemeClr val="tx1"/>
          </a:solidFill>
          <a:latin typeface="+mn-lt"/>
          <a:ea typeface="+mn-ea"/>
          <a:cs typeface="+mn-cs"/>
        </a:defRPr>
      </a:lvl3pPr>
      <a:lvl4pPr marL="1002238" algn="l" defTabSz="668158" rtl="0" eaLnBrk="1" latinLnBrk="0" hangingPunct="1">
        <a:defRPr sz="1333" kern="1200">
          <a:solidFill>
            <a:schemeClr val="tx1"/>
          </a:solidFill>
          <a:latin typeface="+mn-lt"/>
          <a:ea typeface="+mn-ea"/>
          <a:cs typeface="+mn-cs"/>
        </a:defRPr>
      </a:lvl4pPr>
      <a:lvl5pPr marL="1336315" algn="l" defTabSz="668158" rtl="0" eaLnBrk="1" latinLnBrk="0" hangingPunct="1">
        <a:defRPr sz="1333" kern="1200">
          <a:solidFill>
            <a:schemeClr val="tx1"/>
          </a:solidFill>
          <a:latin typeface="+mn-lt"/>
          <a:ea typeface="+mn-ea"/>
          <a:cs typeface="+mn-cs"/>
        </a:defRPr>
      </a:lvl5pPr>
      <a:lvl6pPr marL="1670394" algn="l" defTabSz="668158" rtl="0" eaLnBrk="1" latinLnBrk="0" hangingPunct="1">
        <a:defRPr sz="1333" kern="1200">
          <a:solidFill>
            <a:schemeClr val="tx1"/>
          </a:solidFill>
          <a:latin typeface="+mn-lt"/>
          <a:ea typeface="+mn-ea"/>
          <a:cs typeface="+mn-cs"/>
        </a:defRPr>
      </a:lvl6pPr>
      <a:lvl7pPr marL="2004471" algn="l" defTabSz="668158" rtl="0" eaLnBrk="1" latinLnBrk="0" hangingPunct="1">
        <a:defRPr sz="1333" kern="1200">
          <a:solidFill>
            <a:schemeClr val="tx1"/>
          </a:solidFill>
          <a:latin typeface="+mn-lt"/>
          <a:ea typeface="+mn-ea"/>
          <a:cs typeface="+mn-cs"/>
        </a:defRPr>
      </a:lvl7pPr>
      <a:lvl8pPr marL="2338550" algn="l" defTabSz="668158" rtl="0" eaLnBrk="1" latinLnBrk="0" hangingPunct="1">
        <a:defRPr sz="1333" kern="1200">
          <a:solidFill>
            <a:schemeClr val="tx1"/>
          </a:solidFill>
          <a:latin typeface="+mn-lt"/>
          <a:ea typeface="+mn-ea"/>
          <a:cs typeface="+mn-cs"/>
        </a:defRPr>
      </a:lvl8pPr>
      <a:lvl9pPr marL="2672628" algn="l" defTabSz="668158" rtl="0" eaLnBrk="1" latinLnBrk="0" hangingPunct="1">
        <a:defRPr sz="13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888" y="491284"/>
            <a:ext cx="11219048" cy="605037"/>
          </a:xfrm>
          <a:prstGeom prst="rect">
            <a:avLst/>
          </a:prstGeom>
        </p:spPr>
        <p:txBody>
          <a:bodyPr vert="horz" lIns="0" tIns="0" rIns="0" bIns="0" rtlCol="0" anchor="b">
            <a:noAutofit/>
          </a:bodyPr>
          <a:lstStyle/>
          <a:p>
            <a:r>
              <a:rPr lang="en-GB"/>
              <a:t>Click to edit Master title style</a:t>
            </a:r>
            <a:endParaRPr lang="en-US"/>
          </a:p>
        </p:txBody>
      </p:sp>
      <p:sp>
        <p:nvSpPr>
          <p:cNvPr id="3" name="Text Placeholder 2"/>
          <p:cNvSpPr>
            <a:spLocks noGrp="1"/>
          </p:cNvSpPr>
          <p:nvPr>
            <p:ph type="body" idx="1"/>
          </p:nvPr>
        </p:nvSpPr>
        <p:spPr>
          <a:xfrm>
            <a:off x="460888" y="1706881"/>
            <a:ext cx="11219048" cy="424969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E29D7137-5A05-49AD-A52A-78A18AB428CD}"/>
              </a:ext>
            </a:extLst>
          </p:cNvPr>
          <p:cNvSpPr>
            <a:spLocks noGrp="1"/>
          </p:cNvSpPr>
          <p:nvPr>
            <p:ph type="sldNum" sz="quarter" idx="4"/>
          </p:nvPr>
        </p:nvSpPr>
        <p:spPr>
          <a:xfrm>
            <a:off x="0" y="6675532"/>
            <a:ext cx="353568" cy="176729"/>
          </a:xfrm>
          <a:prstGeom prst="rect">
            <a:avLst/>
          </a:prstGeom>
        </p:spPr>
        <p:txBody>
          <a:bodyPr vert="horz" lIns="91440" tIns="45720" rIns="91440" bIns="45720" rtlCol="0" anchor="ctr"/>
          <a:lstStyle>
            <a:lvl1pPr algn="l">
              <a:defRPr sz="800" baseline="0">
                <a:solidFill>
                  <a:schemeClr val="bg1">
                    <a:lumMod val="75000"/>
                  </a:schemeClr>
                </a:solidFill>
                <a:latin typeface="IntelOne Display Regular" panose="020B0503020203020204" pitchFamily="34" charset="0"/>
              </a:defRPr>
            </a:lvl1pPr>
          </a:lstStyle>
          <a:p>
            <a:fld id="{788CD7D6-7925-4A81-B2EA-4B0101682B5F}" type="slidenum">
              <a:rPr lang="en-US" smtClean="0"/>
              <a:pPr/>
              <a:t>‹#›</a:t>
            </a:fld>
            <a:endParaRPr lang="en-US"/>
          </a:p>
        </p:txBody>
      </p:sp>
      <p:sp>
        <p:nvSpPr>
          <p:cNvPr id="9" name="Slide Number Placeholder 3">
            <a:extLst>
              <a:ext uri="{FF2B5EF4-FFF2-40B4-BE49-F238E27FC236}">
                <a16:creationId xmlns:a16="http://schemas.microsoft.com/office/drawing/2014/main" id="{CCD35C42-D16F-456D-AD0F-0CE9D1E43E89}"/>
              </a:ext>
            </a:extLst>
          </p:cNvPr>
          <p:cNvSpPr txBox="1">
            <a:spLocks/>
          </p:cNvSpPr>
          <p:nvPr userDrawn="1"/>
        </p:nvSpPr>
        <p:spPr>
          <a:xfrm>
            <a:off x="11789858" y="6538538"/>
            <a:ext cx="353568" cy="176729"/>
          </a:xfrm>
          <a:prstGeom prst="rect">
            <a:avLst/>
          </a:prstGeom>
        </p:spPr>
        <p:txBody>
          <a:bodyPr vert="horz" lIns="91440" tIns="45720" rIns="91440" bIns="45720" rtlCol="0" anchor="ctr"/>
          <a:lstStyle>
            <a:defPPr>
              <a:defRPr lang="en-US"/>
            </a:defPPr>
            <a:lvl1pPr marL="0" algn="l" defTabSz="914400" rtl="0" eaLnBrk="1" latinLnBrk="0" hangingPunct="1">
              <a:defRPr sz="800" kern="1200" baseline="0">
                <a:solidFill>
                  <a:schemeClr val="bg1">
                    <a:lumMod val="75000"/>
                  </a:schemeClr>
                </a:solidFill>
                <a:latin typeface="IntelOne Display Regular"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88CD7D6-7925-4A81-B2EA-4B0101682B5F}" type="slidenum">
              <a:rPr lang="en-US" smtClean="0"/>
              <a:pPr algn="ctr"/>
              <a:t>‹#›</a:t>
            </a:fld>
            <a:endParaRPr lang="en-US"/>
          </a:p>
        </p:txBody>
      </p:sp>
    </p:spTree>
    <p:extLst>
      <p:ext uri="{BB962C8B-B14F-4D97-AF65-F5344CB8AC3E}">
        <p14:creationId xmlns:p14="http://schemas.microsoft.com/office/powerpoint/2010/main" val="2923673380"/>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 id="2147484700" r:id="rId12"/>
    <p:sldLayoutId id="2147484701" r:id="rId13"/>
    <p:sldLayoutId id="2147484702" r:id="rId14"/>
    <p:sldLayoutId id="2147484703" r:id="rId15"/>
    <p:sldLayoutId id="2147484704" r:id="rId16"/>
    <p:sldLayoutId id="2147484705" r:id="rId17"/>
    <p:sldLayoutId id="2147484706" r:id="rId18"/>
    <p:sldLayoutId id="2147484707" r:id="rId19"/>
    <p:sldLayoutId id="2147484708" r:id="rId20"/>
    <p:sldLayoutId id="2147484514" r:id="rId21"/>
    <p:sldLayoutId id="2147484516" r:id="rId22"/>
    <p:sldLayoutId id="2147484517" r:id="rId23"/>
    <p:sldLayoutId id="2147484518" r:id="rId24"/>
    <p:sldLayoutId id="2147484519" r:id="rId25"/>
    <p:sldLayoutId id="2147484520" r:id="rId26"/>
    <p:sldLayoutId id="2147484521" r:id="rId27"/>
    <p:sldLayoutId id="2147484524" r:id="rId28"/>
    <p:sldLayoutId id="2147484528" r:id="rId29"/>
    <p:sldLayoutId id="2147484529" r:id="rId30"/>
    <p:sldLayoutId id="2147484531" r:id="rId31"/>
    <p:sldLayoutId id="2147484532" r:id="rId32"/>
    <p:sldLayoutId id="2147484533" r:id="rId33"/>
    <p:sldLayoutId id="2147484534" r:id="rId34"/>
    <p:sldLayoutId id="2147484535" r:id="rId35"/>
    <p:sldLayoutId id="2147484537" r:id="rId36"/>
    <p:sldLayoutId id="2147484538" r:id="rId37"/>
    <p:sldLayoutId id="2147484539" r:id="rId38"/>
    <p:sldLayoutId id="2147484540" r:id="rId39"/>
    <p:sldLayoutId id="2147484541" r:id="rId40"/>
  </p:sldLayoutIdLst>
  <p:hf hdr="0" dt="0"/>
  <p:txStyles>
    <p:titleStyle>
      <a:lvl1pPr algn="ctr" defTabSz="914377" rtl="0" eaLnBrk="1" latinLnBrk="0" hangingPunct="1">
        <a:lnSpc>
          <a:spcPct val="80000"/>
        </a:lnSpc>
        <a:spcBef>
          <a:spcPct val="0"/>
        </a:spcBef>
        <a:buNone/>
        <a:defRPr sz="2800" b="0" i="0" kern="1200">
          <a:solidFill>
            <a:schemeClr val="bg1"/>
          </a:solidFill>
          <a:latin typeface="IntelOne Text Light" panose="020B0403020203020204" pitchFamily="34" charset="0"/>
          <a:ea typeface="IntelOne Text Light" panose="020B0403020203020204" pitchFamily="34" charset="0"/>
          <a:cs typeface="IntelOne Text Light" panose="020B0403020203020204" pitchFamily="34" charset="0"/>
        </a:defRPr>
      </a:lvl1pPr>
    </p:titleStyle>
    <p:body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2">
          <p15:clr>
            <a:srgbClr val="F26B43"/>
          </p15:clr>
        </p15:guide>
        <p15:guide id="2" orient="horz" pos="804">
          <p15:clr>
            <a:srgbClr val="F26B43"/>
          </p15:clr>
        </p15:guide>
        <p15:guide id="3" pos="2744">
          <p15:clr>
            <a:srgbClr val="F26B43"/>
          </p15:clr>
        </p15:guide>
        <p15:guide id="4" pos="279">
          <p15:clr>
            <a:srgbClr val="F26B43"/>
          </p15:clr>
        </p15:guide>
        <p15:guide id="5" pos="5284">
          <p15:clr>
            <a:srgbClr val="F26B43"/>
          </p15:clr>
        </p15:guide>
        <p15:guide id="6" pos="2857">
          <p15:clr>
            <a:srgbClr val="F26B43"/>
          </p15:clr>
        </p15:guide>
        <p15:guide id="7" pos="2631">
          <p15:clr>
            <a:srgbClr val="F26B43"/>
          </p15:clr>
        </p15:guide>
        <p15:guide id="9" orient="horz" pos="468">
          <p15:clr>
            <a:srgbClr val="F26B43"/>
          </p15:clr>
        </p15:guide>
        <p15:guide id="10" pos="532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80E488-8534-4743-924A-62CA17A7A192}"/>
              </a:ext>
            </a:extLst>
          </p:cNvPr>
          <p:cNvSpPr/>
          <p:nvPr userDrawn="1"/>
        </p:nvSpPr>
        <p:spPr>
          <a:xfrm>
            <a:off x="0" y="6407451"/>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F27ABEE-91E1-420E-AD52-066ECB7CBDFC}"/>
              </a:ext>
            </a:extLst>
          </p:cNvPr>
          <p:cNvSpPr/>
          <p:nvPr userDrawn="1"/>
        </p:nvSpPr>
        <p:spPr>
          <a:xfrm rot="5400000">
            <a:off x="8758537"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Body Level One…"/>
          <p:cNvSpPr txBox="1">
            <a:spLocks noGrp="1"/>
          </p:cNvSpPr>
          <p:nvPr>
            <p:ph type="body" idx="1"/>
          </p:nvPr>
        </p:nvSpPr>
        <p:spPr>
          <a:xfrm>
            <a:off x="592915" y="1524000"/>
            <a:ext cx="10972801" cy="4724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a:t>Body copy Intel clear light 28 point</a:t>
            </a:r>
          </a:p>
          <a:p>
            <a:pPr lvl="1"/>
            <a:r>
              <a:rPr lang="en-US"/>
              <a:t>Sub Bullet one 24 point</a:t>
            </a:r>
          </a:p>
          <a:p>
            <a:pPr lvl="2"/>
            <a:r>
              <a:rPr lang="en-US"/>
              <a:t>Sub Bullet two 20 point</a:t>
            </a:r>
          </a:p>
          <a:p>
            <a:pPr lvl="3"/>
            <a:r>
              <a:rPr lang="en-US"/>
              <a:t>Sub Bullet three 18 point</a:t>
            </a:r>
          </a:p>
          <a:p>
            <a:pPr lvl="4"/>
            <a:r>
              <a:rPr lang="en-US"/>
              <a:t>Sub Bullet four 16 point</a:t>
            </a:r>
            <a:br>
              <a:rPr lang="en-US"/>
            </a:br>
            <a:endParaRPr lang="en-US"/>
          </a:p>
          <a:p>
            <a:pPr lvl="2"/>
            <a:endParaRPr/>
          </a:p>
        </p:txBody>
      </p:sp>
      <p:sp>
        <p:nvSpPr>
          <p:cNvPr id="4" name="Title Text"/>
          <p:cNvSpPr txBox="1">
            <a:spLocks noGrp="1"/>
          </p:cNvSpPr>
          <p:nvPr>
            <p:ph type="title"/>
          </p:nvPr>
        </p:nvSpPr>
        <p:spPr>
          <a:xfrm>
            <a:off x="592916" y="571500"/>
            <a:ext cx="10972801" cy="88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rPr lang="en-US"/>
              <a:t>40pt Intel Clear Light Text Goes Here</a:t>
            </a:r>
            <a:endParaRPr/>
          </a:p>
        </p:txBody>
      </p:sp>
      <p:sp>
        <p:nvSpPr>
          <p:cNvPr id="2" name="Rectangle 1">
            <a:extLst>
              <a:ext uri="{FF2B5EF4-FFF2-40B4-BE49-F238E27FC236}">
                <a16:creationId xmlns:a16="http://schemas.microsoft.com/office/drawing/2014/main" id="{6D33D527-2918-4752-A9A7-0BDBA010BB39}"/>
              </a:ext>
            </a:extLst>
          </p:cNvPr>
          <p:cNvSpPr/>
          <p:nvPr userDrawn="1"/>
        </p:nvSpPr>
        <p:spPr>
          <a:xfrm>
            <a:off x="5542003" y="6562504"/>
            <a:ext cx="1107997" cy="246221"/>
          </a:xfrm>
          <a:prstGeom prst="rect">
            <a:avLst/>
          </a:prstGeom>
        </p:spPr>
        <p:txBody>
          <a:bodyPr wrap="none">
            <a:spAutoFit/>
          </a:bodyPr>
          <a:lstStyle/>
          <a:p>
            <a:pPr algn="ctr"/>
            <a:r>
              <a:rPr lang="en-US" sz="1000">
                <a:solidFill>
                  <a:schemeClr val="bg2"/>
                </a:solidFill>
              </a:rPr>
              <a:t>Intel Top Secret</a:t>
            </a:r>
          </a:p>
        </p:txBody>
      </p:sp>
      <p:sp>
        <p:nvSpPr>
          <p:cNvPr id="5" name="Rectangle 4">
            <a:extLst>
              <a:ext uri="{FF2B5EF4-FFF2-40B4-BE49-F238E27FC236}">
                <a16:creationId xmlns:a16="http://schemas.microsoft.com/office/drawing/2014/main" id="{7FE2005A-EE28-4562-A018-55A90BB1BA11}"/>
              </a:ext>
            </a:extLst>
          </p:cNvPr>
          <p:cNvSpPr/>
          <p:nvPr userDrawn="1"/>
        </p:nvSpPr>
        <p:spPr>
          <a:xfrm>
            <a:off x="483010" y="6562504"/>
            <a:ext cx="2089033" cy="246221"/>
          </a:xfrm>
          <a:prstGeom prst="rect">
            <a:avLst/>
          </a:prstGeom>
        </p:spPr>
        <p:txBody>
          <a:bodyPr wrap="none">
            <a:spAutoFit/>
          </a:bodyPr>
          <a:lstStyle/>
          <a:p>
            <a:pPr algn="l"/>
            <a:r>
              <a:rPr lang="en-US" sz="1000">
                <a:solidFill>
                  <a:schemeClr val="bg2"/>
                </a:solidFill>
              </a:rPr>
              <a:t>NETWORK &amp; EDGE GROUP | NEX</a:t>
            </a:r>
          </a:p>
        </p:txBody>
      </p:sp>
      <p:pic>
        <p:nvPicPr>
          <p:cNvPr id="6" name="Graphic 5">
            <a:extLst>
              <a:ext uri="{FF2B5EF4-FFF2-40B4-BE49-F238E27FC236}">
                <a16:creationId xmlns:a16="http://schemas.microsoft.com/office/drawing/2014/main" id="{DCACDBB0-BD96-446C-8F63-C56E4AA10FBD}"/>
              </a:ext>
            </a:extLst>
          </p:cNvPr>
          <p:cNvPicPr>
            <a:picLocks noChangeAspect="1"/>
          </p:cNvPicPr>
          <p:nvPr userDrawn="1"/>
        </p:nvPicPr>
        <p:blipFill>
          <a:blip r:embed="rId208" cstate="print">
            <a:extLst>
              <a:ext uri="{28A0092B-C50C-407E-A947-70E740481C1C}">
                <a14:useLocalDpi xmlns:a14="http://schemas.microsoft.com/office/drawing/2010/main"/>
              </a:ext>
              <a:ext uri="{96DAC541-7B7A-43D3-8B79-37D633B846F1}">
                <asvg:svgBlip xmlns:asvg="http://schemas.microsoft.com/office/drawing/2016/SVG/main" r:embed="rId209"/>
              </a:ext>
            </a:extLst>
          </a:blip>
          <a:stretch>
            <a:fillRect/>
          </a:stretch>
        </p:blipFill>
        <p:spPr>
          <a:xfrm>
            <a:off x="11137466" y="6554735"/>
            <a:ext cx="476084" cy="177524"/>
          </a:xfrm>
          <a:prstGeom prst="rect">
            <a:avLst/>
          </a:prstGeom>
        </p:spPr>
      </p:pic>
      <p:sp>
        <p:nvSpPr>
          <p:cNvPr id="9" name="TextBox 8">
            <a:extLst>
              <a:ext uri="{FF2B5EF4-FFF2-40B4-BE49-F238E27FC236}">
                <a16:creationId xmlns:a16="http://schemas.microsoft.com/office/drawing/2014/main" id="{51520E06-BF98-49FF-91DB-15EBE855DD9E}"/>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bg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bg2"/>
              </a:solidFill>
              <a:effectLst/>
              <a:uFillTx/>
              <a:latin typeface="+mn-lt"/>
              <a:ea typeface="+mn-ea"/>
              <a:cs typeface="+mn-cs"/>
              <a:sym typeface="Helvetica Neue"/>
            </a:endParaRPr>
          </a:p>
        </p:txBody>
      </p:sp>
    </p:spTree>
    <p:extLst>
      <p:ext uri="{BB962C8B-B14F-4D97-AF65-F5344CB8AC3E}">
        <p14:creationId xmlns:p14="http://schemas.microsoft.com/office/powerpoint/2010/main" val="739410810"/>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 id="2147484786" r:id="rId12"/>
    <p:sldLayoutId id="2147484787" r:id="rId13"/>
    <p:sldLayoutId id="2147484788" r:id="rId14"/>
    <p:sldLayoutId id="2147484789" r:id="rId15"/>
    <p:sldLayoutId id="2147484790" r:id="rId16"/>
    <p:sldLayoutId id="2147484791" r:id="rId17"/>
    <p:sldLayoutId id="2147484792" r:id="rId18"/>
    <p:sldLayoutId id="2147484793" r:id="rId19"/>
    <p:sldLayoutId id="2147484794" r:id="rId20"/>
    <p:sldLayoutId id="2147484795" r:id="rId21"/>
    <p:sldLayoutId id="2147484796" r:id="rId22"/>
    <p:sldLayoutId id="2147484797" r:id="rId23"/>
    <p:sldLayoutId id="2147484798" r:id="rId24"/>
    <p:sldLayoutId id="2147484799" r:id="rId25"/>
    <p:sldLayoutId id="2147484800" r:id="rId26"/>
    <p:sldLayoutId id="2147484801" r:id="rId27"/>
    <p:sldLayoutId id="2147484802" r:id="rId28"/>
    <p:sldLayoutId id="2147484803" r:id="rId29"/>
    <p:sldLayoutId id="2147484804" r:id="rId30"/>
    <p:sldLayoutId id="2147484805" r:id="rId31"/>
    <p:sldLayoutId id="2147484806" r:id="rId32"/>
    <p:sldLayoutId id="2147484807" r:id="rId33"/>
    <p:sldLayoutId id="2147484808" r:id="rId34"/>
    <p:sldLayoutId id="2147484809" r:id="rId35"/>
    <p:sldLayoutId id="2147484810" r:id="rId36"/>
    <p:sldLayoutId id="2147484811" r:id="rId37"/>
    <p:sldLayoutId id="2147484812" r:id="rId38"/>
    <p:sldLayoutId id="2147484813" r:id="rId39"/>
    <p:sldLayoutId id="2147484814" r:id="rId40"/>
    <p:sldLayoutId id="2147484815" r:id="rId41"/>
    <p:sldLayoutId id="2147484816" r:id="rId42"/>
    <p:sldLayoutId id="2147484817" r:id="rId43"/>
    <p:sldLayoutId id="2147484818" r:id="rId44"/>
    <p:sldLayoutId id="2147484819" r:id="rId45"/>
    <p:sldLayoutId id="2147484820" r:id="rId46"/>
    <p:sldLayoutId id="2147484821" r:id="rId47"/>
    <p:sldLayoutId id="2147484822" r:id="rId48"/>
    <p:sldLayoutId id="2147484823" r:id="rId49"/>
    <p:sldLayoutId id="2147484824" r:id="rId50"/>
    <p:sldLayoutId id="2147484825" r:id="rId51"/>
    <p:sldLayoutId id="2147484826" r:id="rId52"/>
    <p:sldLayoutId id="2147484827" r:id="rId53"/>
    <p:sldLayoutId id="2147484828" r:id="rId54"/>
    <p:sldLayoutId id="2147484829" r:id="rId55"/>
    <p:sldLayoutId id="2147484830" r:id="rId56"/>
    <p:sldLayoutId id="2147484831" r:id="rId57"/>
    <p:sldLayoutId id="2147484832" r:id="rId58"/>
    <p:sldLayoutId id="2147484833" r:id="rId59"/>
    <p:sldLayoutId id="2147484834" r:id="rId60"/>
    <p:sldLayoutId id="2147484835" r:id="rId61"/>
    <p:sldLayoutId id="2147484836" r:id="rId62"/>
    <p:sldLayoutId id="2147484837" r:id="rId63"/>
    <p:sldLayoutId id="2147484838" r:id="rId64"/>
    <p:sldLayoutId id="2147484839" r:id="rId65"/>
    <p:sldLayoutId id="2147484840" r:id="rId66"/>
    <p:sldLayoutId id="2147484841" r:id="rId67"/>
    <p:sldLayoutId id="2147484842" r:id="rId68"/>
    <p:sldLayoutId id="2147484843" r:id="rId69"/>
    <p:sldLayoutId id="2147484844" r:id="rId70"/>
    <p:sldLayoutId id="2147484845" r:id="rId71"/>
    <p:sldLayoutId id="2147484846" r:id="rId72"/>
    <p:sldLayoutId id="2147484847" r:id="rId73"/>
    <p:sldLayoutId id="2147484848" r:id="rId74"/>
    <p:sldLayoutId id="2147484849" r:id="rId75"/>
    <p:sldLayoutId id="2147484850" r:id="rId76"/>
    <p:sldLayoutId id="2147484851" r:id="rId77"/>
    <p:sldLayoutId id="2147484852" r:id="rId78"/>
    <p:sldLayoutId id="2147484853" r:id="rId79"/>
    <p:sldLayoutId id="2147484854" r:id="rId80"/>
    <p:sldLayoutId id="2147484855" r:id="rId81"/>
    <p:sldLayoutId id="2147484856" r:id="rId82"/>
    <p:sldLayoutId id="2147484857" r:id="rId83"/>
    <p:sldLayoutId id="2147484858" r:id="rId84"/>
    <p:sldLayoutId id="2147484859" r:id="rId85"/>
    <p:sldLayoutId id="2147484860" r:id="rId86"/>
    <p:sldLayoutId id="2147484861" r:id="rId87"/>
    <p:sldLayoutId id="2147484862" r:id="rId88"/>
    <p:sldLayoutId id="2147484863" r:id="rId89"/>
    <p:sldLayoutId id="2147484864" r:id="rId90"/>
    <p:sldLayoutId id="2147484865" r:id="rId91"/>
    <p:sldLayoutId id="2147484866" r:id="rId92"/>
    <p:sldLayoutId id="2147484867" r:id="rId93"/>
    <p:sldLayoutId id="2147484868" r:id="rId94"/>
    <p:sldLayoutId id="2147484869" r:id="rId95"/>
    <p:sldLayoutId id="2147484870" r:id="rId96"/>
    <p:sldLayoutId id="2147484871" r:id="rId97"/>
    <p:sldLayoutId id="2147484872" r:id="rId98"/>
    <p:sldLayoutId id="2147484873" r:id="rId99"/>
    <p:sldLayoutId id="2147484874" r:id="rId100"/>
    <p:sldLayoutId id="2147484875" r:id="rId101"/>
    <p:sldLayoutId id="2147484876" r:id="rId102"/>
    <p:sldLayoutId id="2147484877" r:id="rId103"/>
    <p:sldLayoutId id="2147484878" r:id="rId104"/>
    <p:sldLayoutId id="2147484879" r:id="rId105"/>
    <p:sldLayoutId id="2147484880" r:id="rId106"/>
    <p:sldLayoutId id="2147484881" r:id="rId107"/>
    <p:sldLayoutId id="2147484882" r:id="rId108"/>
    <p:sldLayoutId id="2147484883" r:id="rId109"/>
    <p:sldLayoutId id="2147484884" r:id="rId110"/>
    <p:sldLayoutId id="2147484885" r:id="rId111"/>
    <p:sldLayoutId id="2147484886" r:id="rId112"/>
    <p:sldLayoutId id="2147484887" r:id="rId113"/>
    <p:sldLayoutId id="2147484888" r:id="rId114"/>
    <p:sldLayoutId id="2147484889" r:id="rId115"/>
    <p:sldLayoutId id="2147484890" r:id="rId116"/>
    <p:sldLayoutId id="2147484891" r:id="rId117"/>
    <p:sldLayoutId id="2147484892" r:id="rId118"/>
    <p:sldLayoutId id="2147484893" r:id="rId119"/>
    <p:sldLayoutId id="2147484894" r:id="rId120"/>
    <p:sldLayoutId id="2147484895" r:id="rId121"/>
    <p:sldLayoutId id="2147484896" r:id="rId122"/>
    <p:sldLayoutId id="2147484897" r:id="rId123"/>
    <p:sldLayoutId id="2147484898" r:id="rId124"/>
    <p:sldLayoutId id="2147484899" r:id="rId125"/>
    <p:sldLayoutId id="2147484900" r:id="rId126"/>
    <p:sldLayoutId id="2147484901" r:id="rId127"/>
    <p:sldLayoutId id="2147484902" r:id="rId128"/>
    <p:sldLayoutId id="2147484903" r:id="rId129"/>
    <p:sldLayoutId id="2147484904" r:id="rId130"/>
    <p:sldLayoutId id="2147484905" r:id="rId131"/>
    <p:sldLayoutId id="2147484906" r:id="rId132"/>
    <p:sldLayoutId id="2147484907" r:id="rId133"/>
    <p:sldLayoutId id="2147484908" r:id="rId134"/>
    <p:sldLayoutId id="2147484909" r:id="rId135"/>
    <p:sldLayoutId id="2147484910" r:id="rId136"/>
    <p:sldLayoutId id="2147484911" r:id="rId137"/>
    <p:sldLayoutId id="2147484912" r:id="rId138"/>
    <p:sldLayoutId id="2147484913" r:id="rId139"/>
    <p:sldLayoutId id="2147484914" r:id="rId140"/>
    <p:sldLayoutId id="2147484915" r:id="rId141"/>
    <p:sldLayoutId id="2147484916" r:id="rId142"/>
    <p:sldLayoutId id="2147484917" r:id="rId143"/>
    <p:sldLayoutId id="2147484918" r:id="rId144"/>
    <p:sldLayoutId id="2147484919" r:id="rId145"/>
    <p:sldLayoutId id="2147484920" r:id="rId146"/>
    <p:sldLayoutId id="2147484921" r:id="rId147"/>
    <p:sldLayoutId id="2147484922" r:id="rId148"/>
    <p:sldLayoutId id="2147484923" r:id="rId149"/>
    <p:sldLayoutId id="2147484924" r:id="rId150"/>
    <p:sldLayoutId id="2147484925" r:id="rId151"/>
    <p:sldLayoutId id="2147484926" r:id="rId152"/>
    <p:sldLayoutId id="2147484927" r:id="rId153"/>
    <p:sldLayoutId id="2147484928" r:id="rId154"/>
    <p:sldLayoutId id="2147484929" r:id="rId155"/>
    <p:sldLayoutId id="2147484930" r:id="rId156"/>
    <p:sldLayoutId id="2147484931" r:id="rId157"/>
    <p:sldLayoutId id="2147484932" r:id="rId158"/>
    <p:sldLayoutId id="2147484933" r:id="rId159"/>
    <p:sldLayoutId id="2147484934" r:id="rId160"/>
    <p:sldLayoutId id="2147484935" r:id="rId161"/>
    <p:sldLayoutId id="2147484936" r:id="rId162"/>
    <p:sldLayoutId id="2147484937" r:id="rId163"/>
    <p:sldLayoutId id="2147484938" r:id="rId164"/>
    <p:sldLayoutId id="2147484939" r:id="rId165"/>
    <p:sldLayoutId id="2147484940" r:id="rId166"/>
    <p:sldLayoutId id="2147484941" r:id="rId167"/>
    <p:sldLayoutId id="2147484942" r:id="rId168"/>
    <p:sldLayoutId id="2147484943" r:id="rId169"/>
    <p:sldLayoutId id="2147484944" r:id="rId170"/>
    <p:sldLayoutId id="2147484945" r:id="rId171"/>
    <p:sldLayoutId id="2147484946" r:id="rId172"/>
    <p:sldLayoutId id="2147484947" r:id="rId173"/>
    <p:sldLayoutId id="2147484948" r:id="rId174"/>
    <p:sldLayoutId id="2147484949" r:id="rId175"/>
    <p:sldLayoutId id="2147484950" r:id="rId176"/>
    <p:sldLayoutId id="2147484951" r:id="rId177"/>
    <p:sldLayoutId id="2147484952" r:id="rId178"/>
    <p:sldLayoutId id="2147484953" r:id="rId179"/>
    <p:sldLayoutId id="2147484954" r:id="rId180"/>
    <p:sldLayoutId id="2147484955" r:id="rId181"/>
    <p:sldLayoutId id="2147484956" r:id="rId182"/>
    <p:sldLayoutId id="2147484957" r:id="rId183"/>
    <p:sldLayoutId id="2147484958" r:id="rId184"/>
    <p:sldLayoutId id="2147484959" r:id="rId185"/>
    <p:sldLayoutId id="2147484960" r:id="rId186"/>
    <p:sldLayoutId id="2147484961" r:id="rId187"/>
    <p:sldLayoutId id="2147484963" r:id="rId188"/>
    <p:sldLayoutId id="2147484964" r:id="rId189"/>
    <p:sldLayoutId id="2147484965" r:id="rId190"/>
    <p:sldLayoutId id="2147484966" r:id="rId191"/>
    <p:sldLayoutId id="2147484967" r:id="rId192"/>
    <p:sldLayoutId id="2147484968" r:id="rId193"/>
    <p:sldLayoutId id="2147484969" r:id="rId194"/>
    <p:sldLayoutId id="2147484970" r:id="rId195"/>
    <p:sldLayoutId id="2147484971" r:id="rId196"/>
    <p:sldLayoutId id="2147484972" r:id="rId197"/>
    <p:sldLayoutId id="2147484973" r:id="rId198"/>
    <p:sldLayoutId id="2147484974" r:id="rId199"/>
    <p:sldLayoutId id="2147484975" r:id="rId200"/>
    <p:sldLayoutId id="2147484976" r:id="rId201"/>
    <p:sldLayoutId id="2147484977" r:id="rId202"/>
    <p:sldLayoutId id="2147484978" r:id="rId203"/>
    <p:sldLayoutId id="2147484979" r:id="rId204"/>
    <p:sldLayoutId id="2147484980" r:id="rId205"/>
    <p:sldLayoutId id="2147484981" r:id="rId20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marR="0" indent="0" algn="l" defTabSz="609600" eaLnBrk="1" latinLnBrk="0" hangingPunct="1">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p:titleStyle>
    <p:bodyStyle>
      <a:lvl1pPr marL="228600" marR="0" indent="-228600" algn="l" defTabSz="609600" eaLnBrk="1" latinLnBrk="0" hangingPunct="1">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eaLnBrk="1" latinLnBrk="0" hangingPunct="1">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p:bodyStyle>
    <p:other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80E488-8534-4743-924A-62CA17A7A192}"/>
              </a:ext>
            </a:extLst>
          </p:cNvPr>
          <p:cNvSpPr/>
          <p:nvPr userDrawn="1"/>
        </p:nvSpPr>
        <p:spPr>
          <a:xfrm>
            <a:off x="0" y="6407451"/>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F27ABEE-91E1-420E-AD52-066ECB7CBDFC}"/>
              </a:ext>
            </a:extLst>
          </p:cNvPr>
          <p:cNvSpPr/>
          <p:nvPr userDrawn="1"/>
        </p:nvSpPr>
        <p:spPr>
          <a:xfrm rot="5400000">
            <a:off x="8758537"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Body Level One…"/>
          <p:cNvSpPr txBox="1">
            <a:spLocks noGrp="1"/>
          </p:cNvSpPr>
          <p:nvPr>
            <p:ph type="body" idx="1"/>
          </p:nvPr>
        </p:nvSpPr>
        <p:spPr>
          <a:xfrm>
            <a:off x="592915" y="1524000"/>
            <a:ext cx="10972801" cy="47244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rPr lang="en-US"/>
              <a:t>Body copy Intel clear light 28 point</a:t>
            </a:r>
          </a:p>
          <a:p>
            <a:pPr lvl="1"/>
            <a:r>
              <a:rPr lang="en-US"/>
              <a:t>Sub Bullet one 24 point</a:t>
            </a:r>
          </a:p>
          <a:p>
            <a:pPr lvl="2"/>
            <a:r>
              <a:rPr lang="en-US"/>
              <a:t>Sub Bullet two 20 point</a:t>
            </a:r>
          </a:p>
          <a:p>
            <a:pPr lvl="3"/>
            <a:r>
              <a:rPr lang="en-US"/>
              <a:t>Sub Bullet three 18 point</a:t>
            </a:r>
          </a:p>
          <a:p>
            <a:pPr lvl="4"/>
            <a:r>
              <a:rPr lang="en-US"/>
              <a:t>Sub Bullet four 16 point</a:t>
            </a:r>
            <a:br>
              <a:rPr lang="en-US"/>
            </a:br>
            <a:endParaRPr lang="en-US"/>
          </a:p>
          <a:p>
            <a:pPr lvl="2"/>
            <a:endParaRPr/>
          </a:p>
        </p:txBody>
      </p:sp>
      <p:sp>
        <p:nvSpPr>
          <p:cNvPr id="4" name="Title Text"/>
          <p:cNvSpPr txBox="1">
            <a:spLocks noGrp="1"/>
          </p:cNvSpPr>
          <p:nvPr>
            <p:ph type="title"/>
          </p:nvPr>
        </p:nvSpPr>
        <p:spPr>
          <a:xfrm>
            <a:off x="592916" y="571500"/>
            <a:ext cx="10972801" cy="8836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p>
            <a:r>
              <a:rPr lang="en-US"/>
              <a:t>40pt Intel Clear Light Text Goes Here</a:t>
            </a:r>
            <a:endParaRPr/>
          </a:p>
        </p:txBody>
      </p:sp>
      <p:sp>
        <p:nvSpPr>
          <p:cNvPr id="2" name="Rectangle 1">
            <a:extLst>
              <a:ext uri="{FF2B5EF4-FFF2-40B4-BE49-F238E27FC236}">
                <a16:creationId xmlns:a16="http://schemas.microsoft.com/office/drawing/2014/main" id="{6D33D527-2918-4752-A9A7-0BDBA010BB39}"/>
              </a:ext>
            </a:extLst>
          </p:cNvPr>
          <p:cNvSpPr/>
          <p:nvPr userDrawn="1"/>
        </p:nvSpPr>
        <p:spPr>
          <a:xfrm>
            <a:off x="5542003" y="6562504"/>
            <a:ext cx="1107997" cy="246221"/>
          </a:xfrm>
          <a:prstGeom prst="rect">
            <a:avLst/>
          </a:prstGeom>
        </p:spPr>
        <p:txBody>
          <a:bodyPr wrap="none">
            <a:spAutoFit/>
          </a:bodyPr>
          <a:lstStyle/>
          <a:p>
            <a:pPr algn="ctr"/>
            <a:r>
              <a:rPr lang="en-US" sz="1000">
                <a:solidFill>
                  <a:schemeClr val="bg2"/>
                </a:solidFill>
              </a:rPr>
              <a:t>Intel Top Secret</a:t>
            </a:r>
          </a:p>
        </p:txBody>
      </p:sp>
      <p:sp>
        <p:nvSpPr>
          <p:cNvPr id="5" name="Rectangle 4">
            <a:extLst>
              <a:ext uri="{FF2B5EF4-FFF2-40B4-BE49-F238E27FC236}">
                <a16:creationId xmlns:a16="http://schemas.microsoft.com/office/drawing/2014/main" id="{7FE2005A-EE28-4562-A018-55A90BB1BA11}"/>
              </a:ext>
            </a:extLst>
          </p:cNvPr>
          <p:cNvSpPr/>
          <p:nvPr userDrawn="1"/>
        </p:nvSpPr>
        <p:spPr>
          <a:xfrm>
            <a:off x="483010" y="6562504"/>
            <a:ext cx="2089033" cy="246221"/>
          </a:xfrm>
          <a:prstGeom prst="rect">
            <a:avLst/>
          </a:prstGeom>
        </p:spPr>
        <p:txBody>
          <a:bodyPr wrap="none">
            <a:spAutoFit/>
          </a:bodyPr>
          <a:lstStyle/>
          <a:p>
            <a:pPr algn="l"/>
            <a:r>
              <a:rPr lang="en-US" sz="1000">
                <a:solidFill>
                  <a:schemeClr val="bg2"/>
                </a:solidFill>
              </a:rPr>
              <a:t>NETWORK &amp; EDGE GROUP | NEX</a:t>
            </a:r>
          </a:p>
        </p:txBody>
      </p:sp>
      <p:pic>
        <p:nvPicPr>
          <p:cNvPr id="6" name="Graphic 5">
            <a:extLst>
              <a:ext uri="{FF2B5EF4-FFF2-40B4-BE49-F238E27FC236}">
                <a16:creationId xmlns:a16="http://schemas.microsoft.com/office/drawing/2014/main" id="{DCACDBB0-BD96-446C-8F63-C56E4AA10FBD}"/>
              </a:ext>
            </a:extLst>
          </p:cNvPr>
          <p:cNvPicPr>
            <a:picLocks noChangeAspect="1"/>
          </p:cNvPicPr>
          <p:nvPr userDrawn="1"/>
        </p:nvPicPr>
        <p:blipFill>
          <a:blip r:embed="rId190" cstate="print">
            <a:extLst>
              <a:ext uri="{28A0092B-C50C-407E-A947-70E740481C1C}">
                <a14:useLocalDpi xmlns:a14="http://schemas.microsoft.com/office/drawing/2010/main"/>
              </a:ext>
              <a:ext uri="{96DAC541-7B7A-43D3-8B79-37D633B846F1}">
                <asvg:svgBlip xmlns:asvg="http://schemas.microsoft.com/office/drawing/2016/SVG/main" r:embed="rId191"/>
              </a:ext>
            </a:extLst>
          </a:blip>
          <a:stretch>
            <a:fillRect/>
          </a:stretch>
        </p:blipFill>
        <p:spPr>
          <a:xfrm>
            <a:off x="11137466" y="6554735"/>
            <a:ext cx="476084" cy="177524"/>
          </a:xfrm>
          <a:prstGeom prst="rect">
            <a:avLst/>
          </a:prstGeom>
        </p:spPr>
      </p:pic>
      <p:sp>
        <p:nvSpPr>
          <p:cNvPr id="9" name="TextBox 8">
            <a:extLst>
              <a:ext uri="{FF2B5EF4-FFF2-40B4-BE49-F238E27FC236}">
                <a16:creationId xmlns:a16="http://schemas.microsoft.com/office/drawing/2014/main" id="{51520E06-BF98-49FF-91DB-15EBE855DD9E}"/>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bg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chemeClr val="bg2"/>
              </a:solidFill>
              <a:effectLst/>
              <a:uFillTx/>
              <a:latin typeface="+mn-lt"/>
              <a:ea typeface="+mn-ea"/>
              <a:cs typeface="+mn-cs"/>
              <a:sym typeface="Helvetica Neue"/>
            </a:endParaRPr>
          </a:p>
        </p:txBody>
      </p:sp>
    </p:spTree>
    <p:extLst>
      <p:ext uri="{BB962C8B-B14F-4D97-AF65-F5344CB8AC3E}">
        <p14:creationId xmlns:p14="http://schemas.microsoft.com/office/powerpoint/2010/main" val="3720167983"/>
      </p:ext>
    </p:extLst>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 id="2147485442" r:id="rId4"/>
    <p:sldLayoutId id="2147485443" r:id="rId5"/>
    <p:sldLayoutId id="2147485444" r:id="rId6"/>
    <p:sldLayoutId id="2147485445" r:id="rId7"/>
    <p:sldLayoutId id="2147485446" r:id="rId8"/>
    <p:sldLayoutId id="2147485447" r:id="rId9"/>
    <p:sldLayoutId id="2147485448" r:id="rId10"/>
    <p:sldLayoutId id="2147485449" r:id="rId11"/>
    <p:sldLayoutId id="2147485450" r:id="rId12"/>
    <p:sldLayoutId id="2147485451" r:id="rId13"/>
    <p:sldLayoutId id="2147485452" r:id="rId14"/>
    <p:sldLayoutId id="2147485453" r:id="rId15"/>
    <p:sldLayoutId id="2147485454" r:id="rId16"/>
    <p:sldLayoutId id="2147485455" r:id="rId17"/>
    <p:sldLayoutId id="2147485456" r:id="rId18"/>
    <p:sldLayoutId id="2147485457" r:id="rId19"/>
    <p:sldLayoutId id="2147485458" r:id="rId20"/>
    <p:sldLayoutId id="2147485459" r:id="rId21"/>
    <p:sldLayoutId id="2147485460" r:id="rId22"/>
    <p:sldLayoutId id="2147485461" r:id="rId23"/>
    <p:sldLayoutId id="2147485462" r:id="rId24"/>
    <p:sldLayoutId id="2147485463" r:id="rId25"/>
    <p:sldLayoutId id="2147485464" r:id="rId26"/>
    <p:sldLayoutId id="2147485465" r:id="rId27"/>
    <p:sldLayoutId id="2147485466" r:id="rId28"/>
    <p:sldLayoutId id="2147485467" r:id="rId29"/>
    <p:sldLayoutId id="2147485468" r:id="rId30"/>
    <p:sldLayoutId id="2147485469" r:id="rId31"/>
    <p:sldLayoutId id="2147485470" r:id="rId32"/>
    <p:sldLayoutId id="2147485471" r:id="rId33"/>
    <p:sldLayoutId id="2147485472" r:id="rId34"/>
    <p:sldLayoutId id="2147485473" r:id="rId35"/>
    <p:sldLayoutId id="2147485474" r:id="rId36"/>
    <p:sldLayoutId id="2147485475" r:id="rId37"/>
    <p:sldLayoutId id="2147485476" r:id="rId38"/>
    <p:sldLayoutId id="2147485477" r:id="rId39"/>
    <p:sldLayoutId id="2147485478" r:id="rId40"/>
    <p:sldLayoutId id="2147485479" r:id="rId41"/>
    <p:sldLayoutId id="2147485480" r:id="rId42"/>
    <p:sldLayoutId id="2147485481" r:id="rId43"/>
    <p:sldLayoutId id="2147485482" r:id="rId44"/>
    <p:sldLayoutId id="2147485483" r:id="rId45"/>
    <p:sldLayoutId id="2147485484" r:id="rId46"/>
    <p:sldLayoutId id="2147485485" r:id="rId47"/>
    <p:sldLayoutId id="2147485486" r:id="rId48"/>
    <p:sldLayoutId id="2147485487" r:id="rId49"/>
    <p:sldLayoutId id="2147485488" r:id="rId50"/>
    <p:sldLayoutId id="2147485489" r:id="rId51"/>
    <p:sldLayoutId id="2147485490" r:id="rId52"/>
    <p:sldLayoutId id="2147485491" r:id="rId53"/>
    <p:sldLayoutId id="2147485492" r:id="rId54"/>
    <p:sldLayoutId id="2147485493" r:id="rId55"/>
    <p:sldLayoutId id="2147485494" r:id="rId56"/>
    <p:sldLayoutId id="2147485495" r:id="rId57"/>
    <p:sldLayoutId id="2147485496" r:id="rId58"/>
    <p:sldLayoutId id="2147485497" r:id="rId59"/>
    <p:sldLayoutId id="2147485498" r:id="rId60"/>
    <p:sldLayoutId id="2147485499" r:id="rId61"/>
    <p:sldLayoutId id="2147485500" r:id="rId62"/>
    <p:sldLayoutId id="2147485501" r:id="rId63"/>
    <p:sldLayoutId id="2147485502" r:id="rId64"/>
    <p:sldLayoutId id="2147485503" r:id="rId65"/>
    <p:sldLayoutId id="2147485504" r:id="rId66"/>
    <p:sldLayoutId id="2147485505" r:id="rId67"/>
    <p:sldLayoutId id="2147485506" r:id="rId68"/>
    <p:sldLayoutId id="2147485507" r:id="rId69"/>
    <p:sldLayoutId id="2147485508" r:id="rId70"/>
    <p:sldLayoutId id="2147485509" r:id="rId71"/>
    <p:sldLayoutId id="2147485510" r:id="rId72"/>
    <p:sldLayoutId id="2147485511" r:id="rId73"/>
    <p:sldLayoutId id="2147485512" r:id="rId74"/>
    <p:sldLayoutId id="2147485513" r:id="rId75"/>
    <p:sldLayoutId id="2147485514" r:id="rId76"/>
    <p:sldLayoutId id="2147485515" r:id="rId77"/>
    <p:sldLayoutId id="2147485516" r:id="rId78"/>
    <p:sldLayoutId id="2147485517" r:id="rId79"/>
    <p:sldLayoutId id="2147485518" r:id="rId80"/>
    <p:sldLayoutId id="2147485519" r:id="rId81"/>
    <p:sldLayoutId id="2147485520" r:id="rId82"/>
    <p:sldLayoutId id="2147485521" r:id="rId83"/>
    <p:sldLayoutId id="2147485522" r:id="rId84"/>
    <p:sldLayoutId id="2147485523" r:id="rId85"/>
    <p:sldLayoutId id="2147485524" r:id="rId86"/>
    <p:sldLayoutId id="2147485525" r:id="rId87"/>
    <p:sldLayoutId id="2147485526" r:id="rId88"/>
    <p:sldLayoutId id="2147485527" r:id="rId89"/>
    <p:sldLayoutId id="2147485528" r:id="rId90"/>
    <p:sldLayoutId id="2147485529" r:id="rId91"/>
    <p:sldLayoutId id="2147485530" r:id="rId92"/>
    <p:sldLayoutId id="2147485531" r:id="rId93"/>
    <p:sldLayoutId id="2147485532" r:id="rId94"/>
    <p:sldLayoutId id="2147485533" r:id="rId95"/>
    <p:sldLayoutId id="2147485534" r:id="rId96"/>
    <p:sldLayoutId id="2147485535" r:id="rId97"/>
    <p:sldLayoutId id="2147485536" r:id="rId98"/>
    <p:sldLayoutId id="2147485537" r:id="rId99"/>
    <p:sldLayoutId id="2147485538" r:id="rId100"/>
    <p:sldLayoutId id="2147485539" r:id="rId101"/>
    <p:sldLayoutId id="2147485540" r:id="rId102"/>
    <p:sldLayoutId id="2147485541" r:id="rId103"/>
    <p:sldLayoutId id="2147485542" r:id="rId104"/>
    <p:sldLayoutId id="2147485543" r:id="rId105"/>
    <p:sldLayoutId id="2147485544" r:id="rId106"/>
    <p:sldLayoutId id="2147485545" r:id="rId107"/>
    <p:sldLayoutId id="2147485546" r:id="rId108"/>
    <p:sldLayoutId id="2147485547" r:id="rId109"/>
    <p:sldLayoutId id="2147485548" r:id="rId110"/>
    <p:sldLayoutId id="2147485549" r:id="rId111"/>
    <p:sldLayoutId id="2147485550" r:id="rId112"/>
    <p:sldLayoutId id="2147485551" r:id="rId113"/>
    <p:sldLayoutId id="2147485552" r:id="rId114"/>
    <p:sldLayoutId id="2147485553" r:id="rId115"/>
    <p:sldLayoutId id="2147485554" r:id="rId116"/>
    <p:sldLayoutId id="2147485555" r:id="rId117"/>
    <p:sldLayoutId id="2147485556" r:id="rId118"/>
    <p:sldLayoutId id="2147485557" r:id="rId119"/>
    <p:sldLayoutId id="2147485558" r:id="rId120"/>
    <p:sldLayoutId id="2147485559" r:id="rId121"/>
    <p:sldLayoutId id="2147485560" r:id="rId122"/>
    <p:sldLayoutId id="2147485561" r:id="rId123"/>
    <p:sldLayoutId id="2147485562" r:id="rId124"/>
    <p:sldLayoutId id="2147485563" r:id="rId125"/>
    <p:sldLayoutId id="2147485564" r:id="rId126"/>
    <p:sldLayoutId id="2147485565" r:id="rId127"/>
    <p:sldLayoutId id="2147485566" r:id="rId128"/>
    <p:sldLayoutId id="2147485567" r:id="rId129"/>
    <p:sldLayoutId id="2147485568" r:id="rId130"/>
    <p:sldLayoutId id="2147485569" r:id="rId131"/>
    <p:sldLayoutId id="2147485570" r:id="rId132"/>
    <p:sldLayoutId id="2147485571" r:id="rId133"/>
    <p:sldLayoutId id="2147485572" r:id="rId134"/>
    <p:sldLayoutId id="2147485573" r:id="rId135"/>
    <p:sldLayoutId id="2147485574" r:id="rId136"/>
    <p:sldLayoutId id="2147485575" r:id="rId137"/>
    <p:sldLayoutId id="2147485576" r:id="rId138"/>
    <p:sldLayoutId id="2147485577" r:id="rId139"/>
    <p:sldLayoutId id="2147485578" r:id="rId140"/>
    <p:sldLayoutId id="2147485579" r:id="rId141"/>
    <p:sldLayoutId id="2147485580" r:id="rId142"/>
    <p:sldLayoutId id="2147485581" r:id="rId143"/>
    <p:sldLayoutId id="2147485582" r:id="rId144"/>
    <p:sldLayoutId id="2147485583" r:id="rId145"/>
    <p:sldLayoutId id="2147485584" r:id="rId146"/>
    <p:sldLayoutId id="2147485585" r:id="rId147"/>
    <p:sldLayoutId id="2147485586" r:id="rId148"/>
    <p:sldLayoutId id="2147485587" r:id="rId149"/>
    <p:sldLayoutId id="2147485588" r:id="rId150"/>
    <p:sldLayoutId id="2147485589" r:id="rId151"/>
    <p:sldLayoutId id="2147485590" r:id="rId152"/>
    <p:sldLayoutId id="2147485591" r:id="rId153"/>
    <p:sldLayoutId id="2147485592" r:id="rId154"/>
    <p:sldLayoutId id="2147485593" r:id="rId155"/>
    <p:sldLayoutId id="2147485594" r:id="rId156"/>
    <p:sldLayoutId id="2147485595" r:id="rId157"/>
    <p:sldLayoutId id="2147485596" r:id="rId158"/>
    <p:sldLayoutId id="2147485597" r:id="rId159"/>
    <p:sldLayoutId id="2147485598" r:id="rId160"/>
    <p:sldLayoutId id="2147485599" r:id="rId161"/>
    <p:sldLayoutId id="2147485600" r:id="rId162"/>
    <p:sldLayoutId id="2147485601" r:id="rId163"/>
    <p:sldLayoutId id="2147485602" r:id="rId164"/>
    <p:sldLayoutId id="2147485603" r:id="rId165"/>
    <p:sldLayoutId id="2147485604" r:id="rId166"/>
    <p:sldLayoutId id="2147485605" r:id="rId167"/>
    <p:sldLayoutId id="2147485606" r:id="rId168"/>
    <p:sldLayoutId id="2147485607" r:id="rId169"/>
    <p:sldLayoutId id="2147485608" r:id="rId170"/>
    <p:sldLayoutId id="2147485609" r:id="rId171"/>
    <p:sldLayoutId id="2147485610" r:id="rId172"/>
    <p:sldLayoutId id="2147485611" r:id="rId173"/>
    <p:sldLayoutId id="2147485612" r:id="rId174"/>
    <p:sldLayoutId id="2147485613" r:id="rId175"/>
    <p:sldLayoutId id="2147485614" r:id="rId176"/>
    <p:sldLayoutId id="2147485615" r:id="rId177"/>
    <p:sldLayoutId id="2147485616" r:id="rId178"/>
    <p:sldLayoutId id="2147485617" r:id="rId179"/>
    <p:sldLayoutId id="2147485618" r:id="rId180"/>
    <p:sldLayoutId id="2147485619" r:id="rId181"/>
    <p:sldLayoutId id="2147485620" r:id="rId182"/>
    <p:sldLayoutId id="2147485621" r:id="rId183"/>
    <p:sldLayoutId id="2147485622" r:id="rId184"/>
    <p:sldLayoutId id="2147485623" r:id="rId185"/>
    <p:sldLayoutId id="2147485624" r:id="rId186"/>
    <p:sldLayoutId id="2147485625" r:id="rId187"/>
    <p:sldLayoutId id="2147485627" r:id="rId18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marR="0" indent="0" algn="l" defTabSz="609600" eaLnBrk="1" latinLnBrk="0" hangingPunct="1">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p:titleStyle>
    <p:bodyStyle>
      <a:lvl1pPr marL="228600" marR="0" indent="-228600" algn="l" defTabSz="609600" eaLnBrk="1" latinLnBrk="0" hangingPunct="1">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eaLnBrk="1" latinLnBrk="0" hangingPunct="1">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p:bodyStyle>
    <p:other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609600" y="381002"/>
            <a:ext cx="10972800" cy="985367"/>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609600" y="1491673"/>
            <a:ext cx="10972800" cy="46536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descr="page number">
            <a:extLst>
              <a:ext uri="{FF2B5EF4-FFF2-40B4-BE49-F238E27FC236}">
                <a16:creationId xmlns:a16="http://schemas.microsoft.com/office/drawing/2014/main" id="{02FB4E28-8FF4-469D-9172-AA2B2441695C}"/>
              </a:ext>
            </a:extLst>
          </p:cNvPr>
          <p:cNvSpPr txBox="1"/>
          <p:nvPr/>
        </p:nvSpPr>
        <p:spPr>
          <a:xfrm>
            <a:off x="11886783" y="650210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8" name="Rectangle 7" descr="Intel Confidential">
            <a:extLst>
              <a:ext uri="{FF2B5EF4-FFF2-40B4-BE49-F238E27FC236}">
                <a16:creationId xmlns:a16="http://schemas.microsoft.com/office/drawing/2014/main" id="{D272B893-3411-4154-A13D-8DB1F4E167A4}"/>
              </a:ext>
            </a:extLst>
          </p:cNvPr>
          <p:cNvSpPr/>
          <p:nvPr/>
        </p:nvSpPr>
        <p:spPr>
          <a:xfrm>
            <a:off x="10581220" y="6455939"/>
            <a:ext cx="1213795" cy="246221"/>
          </a:xfrm>
          <a:prstGeom prst="rect">
            <a:avLst/>
          </a:prstGeom>
        </p:spPr>
        <p:txBody>
          <a:bodyPr wrap="none" anchor="b" anchorCtr="0">
            <a:spAutoFit/>
          </a:bodyPr>
          <a:lstStyle/>
          <a:p>
            <a:pPr algn="r"/>
            <a:r>
              <a:rPr lang="en-US" sz="1000" b="0" i="0">
                <a:solidFill>
                  <a:schemeClr val="tx1"/>
                </a:solidFill>
                <a:latin typeface="+mn-lt"/>
                <a:ea typeface="Intel Clear" panose="020B0604020203020204" pitchFamily="34" charset="0"/>
                <a:cs typeface="Times New Roman" panose="02020603050405020304" pitchFamily="18" charset="0"/>
              </a:rPr>
              <a:t>Intel Confidential</a:t>
            </a:r>
          </a:p>
        </p:txBody>
      </p:sp>
      <p:sp>
        <p:nvSpPr>
          <p:cNvPr id="9" name="Rectangle 8" descr="Department or Event Name">
            <a:extLst>
              <a:ext uri="{FF2B5EF4-FFF2-40B4-BE49-F238E27FC236}">
                <a16:creationId xmlns:a16="http://schemas.microsoft.com/office/drawing/2014/main" id="{8A75CF89-9B1A-49AA-8C1C-7280637B6567}"/>
              </a:ext>
            </a:extLst>
          </p:cNvPr>
          <p:cNvSpPr/>
          <p:nvPr/>
        </p:nvSpPr>
        <p:spPr>
          <a:xfrm>
            <a:off x="609600" y="6455939"/>
            <a:ext cx="1838965" cy="246221"/>
          </a:xfrm>
          <a:prstGeom prst="rect">
            <a:avLst/>
          </a:prstGeom>
        </p:spPr>
        <p:txBody>
          <a:bodyPr wrap="none" anchor="b" anchorCtr="0">
            <a:spAutoFit/>
          </a:bodyPr>
          <a:lstStyle/>
          <a:p>
            <a:pPr algn="l"/>
            <a:r>
              <a:rPr lang="en-US" sz="1000" b="0" i="0">
                <a:solidFill>
                  <a:schemeClr val="tx1"/>
                </a:solidFill>
                <a:latin typeface="+mn-lt"/>
                <a:ea typeface="Intel Clear" panose="020B0604020203020204" pitchFamily="34" charset="0"/>
                <a:cs typeface="Times New Roman" panose="02020603050405020304" pitchFamily="18" charset="0"/>
              </a:rPr>
              <a:t>Department or Event Name</a:t>
            </a:r>
          </a:p>
        </p:txBody>
      </p:sp>
      <p:pic>
        <p:nvPicPr>
          <p:cNvPr id="4" name="Image">
            <a:extLst>
              <a:ext uri="{FF2B5EF4-FFF2-40B4-BE49-F238E27FC236}">
                <a16:creationId xmlns:a16="http://schemas.microsoft.com/office/drawing/2014/main" id="{2B8AB3DE-0622-7721-6B35-72F61BE174E8}"/>
              </a:ext>
            </a:extLst>
          </p:cNvPr>
          <p:cNvPicPr>
            <a:picLocks noChangeAspect="1"/>
          </p:cNvPicPr>
          <p:nvPr userDrawn="1"/>
        </p:nvPicPr>
        <p:blipFill>
          <a:blip r:embed="rId40" cstate="print">
            <a:extLst>
              <a:ext uri="{28A0092B-C50C-407E-A947-70E740481C1C}">
                <a14:useLocalDpi xmlns:a14="http://schemas.microsoft.com/office/drawing/2010/main"/>
              </a:ext>
            </a:extLst>
          </a:blip>
          <a:srcRect/>
          <a:stretch/>
        </p:blipFill>
        <p:spPr>
          <a:xfrm>
            <a:off x="0" y="6247278"/>
            <a:ext cx="610722" cy="610722"/>
          </a:xfrm>
          <a:prstGeom prst="rect">
            <a:avLst/>
          </a:prstGeom>
          <a:ln w="12700">
            <a:miter lim="400000"/>
          </a:ln>
        </p:spPr>
      </p:pic>
    </p:spTree>
    <p:extLst>
      <p:ext uri="{BB962C8B-B14F-4D97-AF65-F5344CB8AC3E}">
        <p14:creationId xmlns:p14="http://schemas.microsoft.com/office/powerpoint/2010/main" val="2700930383"/>
      </p:ext>
    </p:extLst>
  </p:cSld>
  <p:clrMap bg1="dk1" tx1="lt1" bg2="dk2" tx2="lt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 id="2147485640" r:id="rId12"/>
    <p:sldLayoutId id="2147485641" r:id="rId13"/>
    <p:sldLayoutId id="2147485642" r:id="rId14"/>
    <p:sldLayoutId id="2147485643" r:id="rId15"/>
    <p:sldLayoutId id="2147485644" r:id="rId16"/>
    <p:sldLayoutId id="2147485645" r:id="rId17"/>
    <p:sldLayoutId id="2147485646" r:id="rId18"/>
    <p:sldLayoutId id="2147485647" r:id="rId19"/>
    <p:sldLayoutId id="2147485648" r:id="rId20"/>
    <p:sldLayoutId id="2147485649" r:id="rId21"/>
    <p:sldLayoutId id="2147485650" r:id="rId22"/>
    <p:sldLayoutId id="2147485651" r:id="rId23"/>
    <p:sldLayoutId id="2147485652" r:id="rId24"/>
    <p:sldLayoutId id="2147485653" r:id="rId25"/>
    <p:sldLayoutId id="2147485654" r:id="rId26"/>
    <p:sldLayoutId id="2147485655" r:id="rId27"/>
    <p:sldLayoutId id="2147485656" r:id="rId28"/>
    <p:sldLayoutId id="2147485657" r:id="rId29"/>
    <p:sldLayoutId id="2147485658" r:id="rId30"/>
    <p:sldLayoutId id="2147485659" r:id="rId31"/>
    <p:sldLayoutId id="2147485660" r:id="rId32"/>
    <p:sldLayoutId id="2147485661" r:id="rId33"/>
    <p:sldLayoutId id="2147485662" r:id="rId34"/>
    <p:sldLayoutId id="2147485663" r:id="rId35"/>
    <p:sldLayoutId id="2147485664" r:id="rId36"/>
    <p:sldLayoutId id="2147485665"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IntelOne Display Regular" panose="020B0503020203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33.xml"/></Relationships>
</file>

<file path=ppt/slides/_rels/slide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xml"/><Relationship Id="rId1" Type="http://schemas.openxmlformats.org/officeDocument/2006/relationships/slideLayout" Target="../slideLayouts/slideLayout736.xml"/><Relationship Id="rId5" Type="http://schemas.openxmlformats.org/officeDocument/2006/relationships/image" Target="../media/image110.png"/><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733.xml"/></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jpeg"/><Relationship Id="rId3" Type="http://schemas.openxmlformats.org/officeDocument/2006/relationships/image" Target="../media/image93.png"/><Relationship Id="rId7" Type="http://schemas.microsoft.com/office/2007/relationships/hdphoto" Target="../media/hdphoto3.wdp"/><Relationship Id="rId12"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736.xml"/><Relationship Id="rId6" Type="http://schemas.openxmlformats.org/officeDocument/2006/relationships/image" Target="../media/image95.png"/><Relationship Id="rId11" Type="http://schemas.openxmlformats.org/officeDocument/2006/relationships/image" Target="../media/image98.svg"/><Relationship Id="rId5" Type="http://schemas.microsoft.com/office/2007/relationships/hdphoto" Target="../media/hdphoto2.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4.wdp"/><Relationship Id="rId14" Type="http://schemas.openxmlformats.org/officeDocument/2006/relationships/image" Target="../media/image101.jpeg"/></Relationships>
</file>

<file path=ppt/slides/_rels/slide13.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4.png"/><Relationship Id="rId2" Type="http://schemas.openxmlformats.org/officeDocument/2006/relationships/notesSlide" Target="../notesSlides/notesSlide9.xml"/><Relationship Id="rId1" Type="http://schemas.openxmlformats.org/officeDocument/2006/relationships/slideLayout" Target="../slideLayouts/slideLayout736.xml"/><Relationship Id="rId6" Type="http://schemas.openxmlformats.org/officeDocument/2006/relationships/image" Target="../media/image119.svg"/><Relationship Id="rId11" Type="http://schemas.microsoft.com/office/2007/relationships/hdphoto" Target="../media/hdphoto5.wdp"/><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jpeg"/><Relationship Id="rId9" Type="http://schemas.openxmlformats.org/officeDocument/2006/relationships/image" Target="../media/image122.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736.xml"/><Relationship Id="rId6" Type="http://schemas.microsoft.com/office/2007/relationships/hdphoto" Target="../media/hdphoto7.wdp"/><Relationship Id="rId5" Type="http://schemas.openxmlformats.org/officeDocument/2006/relationships/image" Target="../media/image126.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28.pn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9.png"/><Relationship Id="rId7" Type="http://schemas.openxmlformats.org/officeDocument/2006/relationships/image" Target="../media/image131.png"/><Relationship Id="rId12" Type="http://schemas.openxmlformats.org/officeDocument/2006/relationships/image" Target="../media/image134.png"/><Relationship Id="rId2" Type="http://schemas.openxmlformats.org/officeDocument/2006/relationships/notesSlide" Target="../notesSlides/notesSlide11.xml"/><Relationship Id="rId1" Type="http://schemas.openxmlformats.org/officeDocument/2006/relationships/slideLayout" Target="../slideLayouts/slideLayout736.xml"/><Relationship Id="rId6" Type="http://schemas.microsoft.com/office/2007/relationships/hdphoto" Target="../media/hdphoto11.wdp"/><Relationship Id="rId11" Type="http://schemas.openxmlformats.org/officeDocument/2006/relationships/image" Target="../media/image133.png"/><Relationship Id="rId5" Type="http://schemas.openxmlformats.org/officeDocument/2006/relationships/image" Target="../media/image130.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132.png"/></Relationships>
</file>

<file path=ppt/slides/_rels/slide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73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hyperlink" Target="https://ark.intel.com/" TargetMode="External"/><Relationship Id="rId2" Type="http://schemas.openxmlformats.org/officeDocument/2006/relationships/notesSlide" Target="../notesSlides/notesSlide13.xml"/><Relationship Id="rId1" Type="http://schemas.openxmlformats.org/officeDocument/2006/relationships/slideLayout" Target="../slideLayouts/slideLayout736.xml"/><Relationship Id="rId4" Type="http://schemas.openxmlformats.org/officeDocument/2006/relationships/image" Target="../media/image135.png"/></Relationships>
</file>

<file path=ppt/slides/_rels/slide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xml"/><Relationship Id="rId1" Type="http://schemas.openxmlformats.org/officeDocument/2006/relationships/slideLayout" Target="../slideLayouts/slideLayout736.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37.png"/></Relationships>
</file>

<file path=ppt/slides/_rels/slide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736.xml"/><Relationship Id="rId6" Type="http://schemas.openxmlformats.org/officeDocument/2006/relationships/hyperlink" Target="https://www.intel.com/content/www/us/en/download/785597/intel-arc-iris-xe-graphics-windows.html?wapkw=arc" TargetMode="External"/><Relationship Id="rId5" Type="http://schemas.openxmlformats.org/officeDocument/2006/relationships/hyperlink" Target="https://www.intel.com/content/www/us/en/download/747008/intel-arc-graphics-driver-ubuntu.html" TargetMode="External"/><Relationship Id="rId4" Type="http://schemas.openxmlformats.org/officeDocument/2006/relationships/hyperlink" Target="https://www.intel.com/content/www/us/en/support/articles/000005524/graphic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33.xml"/></Relationships>
</file>

<file path=ppt/slides/_rels/slide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736.xml"/><Relationship Id="rId6" Type="http://schemas.microsoft.com/office/2007/relationships/hdphoto" Target="../media/hdphoto15.wdp"/><Relationship Id="rId5" Type="http://schemas.openxmlformats.org/officeDocument/2006/relationships/image" Target="../media/image139.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microsoft.com/office/2007/relationships/hdphoto" Target="../media/hdphoto17.wdp"/><Relationship Id="rId2" Type="http://schemas.openxmlformats.org/officeDocument/2006/relationships/notesSlide" Target="../notesSlides/notesSlide17.xml"/><Relationship Id="rId1" Type="http://schemas.openxmlformats.org/officeDocument/2006/relationships/slideLayout" Target="../slideLayouts/slideLayout736.xml"/><Relationship Id="rId6" Type="http://schemas.openxmlformats.org/officeDocument/2006/relationships/image" Target="../media/image142.png"/><Relationship Id="rId5" Type="http://schemas.microsoft.com/office/2007/relationships/hdphoto" Target="../media/hdphoto16.wdp"/><Relationship Id="rId10" Type="http://schemas.openxmlformats.org/officeDocument/2006/relationships/hyperlink" Target="https://docs.openvino.ai/latest/openvino_docs_OV_UG_supported_plugins_AUTO.html?highlight=auto" TargetMode="External"/><Relationship Id="rId4" Type="http://schemas.openxmlformats.org/officeDocument/2006/relationships/image" Target="../media/image141.png"/><Relationship Id="rId9" Type="http://schemas.microsoft.com/office/2007/relationships/hdphoto" Target="../media/hdphoto18.wdp"/></Relationships>
</file>

<file path=ppt/slides/_rels/slide22.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53.png"/><Relationship Id="rId18" Type="http://schemas.openxmlformats.org/officeDocument/2006/relationships/image" Target="../media/image157.png"/><Relationship Id="rId26" Type="http://schemas.openxmlformats.org/officeDocument/2006/relationships/image" Target="../media/image161.png"/><Relationship Id="rId3" Type="http://schemas.openxmlformats.org/officeDocument/2006/relationships/image" Target="../media/image144.png"/><Relationship Id="rId21" Type="http://schemas.microsoft.com/office/2007/relationships/hdphoto" Target="../media/hdphoto21.wdp"/><Relationship Id="rId7" Type="http://schemas.openxmlformats.org/officeDocument/2006/relationships/image" Target="../media/image148.png"/><Relationship Id="rId12" Type="http://schemas.openxmlformats.org/officeDocument/2006/relationships/image" Target="../media/image152.png"/><Relationship Id="rId17" Type="http://schemas.openxmlformats.org/officeDocument/2006/relationships/image" Target="../media/image156.png"/><Relationship Id="rId25" Type="http://schemas.microsoft.com/office/2007/relationships/hdphoto" Target="../media/hdphoto23.wdp"/><Relationship Id="rId2" Type="http://schemas.openxmlformats.org/officeDocument/2006/relationships/notesSlide" Target="../notesSlides/notesSlide18.xml"/><Relationship Id="rId16" Type="http://schemas.openxmlformats.org/officeDocument/2006/relationships/image" Target="../media/image155.png"/><Relationship Id="rId20" Type="http://schemas.openxmlformats.org/officeDocument/2006/relationships/image" Target="../media/image158.png"/><Relationship Id="rId29" Type="http://schemas.microsoft.com/office/2007/relationships/hdphoto" Target="../media/hdphoto25.wdp"/><Relationship Id="rId1" Type="http://schemas.openxmlformats.org/officeDocument/2006/relationships/slideLayout" Target="../slideLayouts/slideLayout736.xml"/><Relationship Id="rId6" Type="http://schemas.openxmlformats.org/officeDocument/2006/relationships/image" Target="../media/image147.png"/><Relationship Id="rId11" Type="http://schemas.openxmlformats.org/officeDocument/2006/relationships/image" Target="../media/image151.png"/><Relationship Id="rId24" Type="http://schemas.openxmlformats.org/officeDocument/2006/relationships/image" Target="../media/image160.png"/><Relationship Id="rId5" Type="http://schemas.openxmlformats.org/officeDocument/2006/relationships/image" Target="../media/image146.png"/><Relationship Id="rId15" Type="http://schemas.openxmlformats.org/officeDocument/2006/relationships/image" Target="../media/image154.jpeg"/><Relationship Id="rId23" Type="http://schemas.microsoft.com/office/2007/relationships/hdphoto" Target="../media/hdphoto22.wdp"/><Relationship Id="rId28" Type="http://schemas.openxmlformats.org/officeDocument/2006/relationships/image" Target="../media/image162.png"/><Relationship Id="rId10" Type="http://schemas.openxmlformats.org/officeDocument/2006/relationships/image" Target="../media/image150.jpeg"/><Relationship Id="rId19" Type="http://schemas.microsoft.com/office/2007/relationships/hdphoto" Target="../media/hdphoto20.wdp"/><Relationship Id="rId4" Type="http://schemas.openxmlformats.org/officeDocument/2006/relationships/image" Target="../media/image145.png"/><Relationship Id="rId9" Type="http://schemas.openxmlformats.org/officeDocument/2006/relationships/image" Target="../media/image149.png"/><Relationship Id="rId14" Type="http://schemas.openxmlformats.org/officeDocument/2006/relationships/image" Target="../media/image120.png"/><Relationship Id="rId22" Type="http://schemas.openxmlformats.org/officeDocument/2006/relationships/image" Target="../media/image159.png"/><Relationship Id="rId27" Type="http://schemas.microsoft.com/office/2007/relationships/hdphoto" Target="../media/hdphoto24.wdp"/></Relationships>
</file>

<file path=ppt/slides/_rels/slide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9.xml"/><Relationship Id="rId1" Type="http://schemas.openxmlformats.org/officeDocument/2006/relationships/slideLayout" Target="../slideLayouts/slideLayout736.xml"/></Relationships>
</file>

<file path=ppt/slides/_rels/slide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0.xml"/><Relationship Id="rId1" Type="http://schemas.openxmlformats.org/officeDocument/2006/relationships/slideLayout" Target="../slideLayouts/slideLayout736.xml"/><Relationship Id="rId5" Type="http://schemas.openxmlformats.org/officeDocument/2006/relationships/image" Target="../media/image165.emf"/><Relationship Id="rId4" Type="http://schemas.openxmlformats.org/officeDocument/2006/relationships/image" Target="../media/image164.svg"/></Relationships>
</file>

<file path=ppt/slides/_rels/slide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xml"/><Relationship Id="rId1" Type="http://schemas.openxmlformats.org/officeDocument/2006/relationships/slideLayout" Target="../slideLayouts/slideLayout736.xml"/></Relationships>
</file>

<file path=ppt/slides/_rels/slide26.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notesSlide" Target="../notesSlides/notesSlide22.xml"/><Relationship Id="rId1" Type="http://schemas.openxmlformats.org/officeDocument/2006/relationships/slideLayout" Target="../slideLayouts/slideLayout7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36.xml"/></Relationships>
</file>

<file path=ppt/slides/_rels/slide2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4.xml"/><Relationship Id="rId1" Type="http://schemas.openxmlformats.org/officeDocument/2006/relationships/slideLayout" Target="../slideLayouts/slideLayout736.xml"/></Relationships>
</file>

<file path=ppt/slides/_rels/slide2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5.xml"/><Relationship Id="rId1" Type="http://schemas.openxmlformats.org/officeDocument/2006/relationships/slideLayout" Target="../slideLayouts/slideLayout736.xml"/><Relationship Id="rId5" Type="http://schemas.openxmlformats.org/officeDocument/2006/relationships/image" Target="../media/image171.jpeg"/><Relationship Id="rId4" Type="http://schemas.openxmlformats.org/officeDocument/2006/relationships/image" Target="../media/image170.jpeg"/></Relationships>
</file>

<file path=ppt/slides/_rels/slide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jpeg"/><Relationship Id="rId3" Type="http://schemas.openxmlformats.org/officeDocument/2006/relationships/image" Target="../media/image93.png"/><Relationship Id="rId7" Type="http://schemas.microsoft.com/office/2007/relationships/hdphoto" Target="../media/hdphoto3.wdp"/><Relationship Id="rId12" Type="http://schemas.openxmlformats.org/officeDocument/2006/relationships/image" Target="../media/image99.png"/><Relationship Id="rId2" Type="http://schemas.openxmlformats.org/officeDocument/2006/relationships/notesSlide" Target="../notesSlides/notesSlide1.xml"/><Relationship Id="rId1" Type="http://schemas.openxmlformats.org/officeDocument/2006/relationships/slideLayout" Target="../slideLayouts/slideLayout736.xml"/><Relationship Id="rId6" Type="http://schemas.openxmlformats.org/officeDocument/2006/relationships/image" Target="../media/image95.png"/><Relationship Id="rId11" Type="http://schemas.openxmlformats.org/officeDocument/2006/relationships/image" Target="../media/image98.svg"/><Relationship Id="rId5" Type="http://schemas.microsoft.com/office/2007/relationships/hdphoto" Target="../media/hdphoto2.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4.wdp"/><Relationship Id="rId14" Type="http://schemas.openxmlformats.org/officeDocument/2006/relationships/image" Target="../media/image101.jpeg"/></Relationships>
</file>

<file path=ppt/slides/_rels/slide3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6.xml"/><Relationship Id="rId1" Type="http://schemas.openxmlformats.org/officeDocument/2006/relationships/slideLayout" Target="../slideLayouts/slideLayout736.xml"/><Relationship Id="rId5" Type="http://schemas.openxmlformats.org/officeDocument/2006/relationships/image" Target="../media/image110.png"/><Relationship Id="rId4" Type="http://schemas.openxmlformats.org/officeDocument/2006/relationships/image" Target="../media/image173.pn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736.xml"/><Relationship Id="rId5" Type="http://schemas.openxmlformats.org/officeDocument/2006/relationships/image" Target="../media/image111.jpe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8.xml"/><Relationship Id="rId1" Type="http://schemas.openxmlformats.org/officeDocument/2006/relationships/slideLayout" Target="../slideLayouts/slideLayout736.xml"/><Relationship Id="rId6" Type="http://schemas.openxmlformats.org/officeDocument/2006/relationships/image" Target="../media/image110.png"/><Relationship Id="rId5" Type="http://schemas.openxmlformats.org/officeDocument/2006/relationships/image" Target="../media/image176.png"/><Relationship Id="rId4" Type="http://schemas.openxmlformats.org/officeDocument/2006/relationships/image" Target="../media/image175.jpeg"/></Relationships>
</file>

<file path=ppt/slides/_rels/slide3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7.jpeg"/><Relationship Id="rId7" Type="http://schemas.openxmlformats.org/officeDocument/2006/relationships/image" Target="../media/image179.png"/><Relationship Id="rId2" Type="http://schemas.openxmlformats.org/officeDocument/2006/relationships/notesSlide" Target="../notesSlides/notesSlide29.xml"/><Relationship Id="rId1" Type="http://schemas.openxmlformats.org/officeDocument/2006/relationships/slideLayout" Target="../slideLayouts/slideLayout736.xml"/><Relationship Id="rId6" Type="http://schemas.openxmlformats.org/officeDocument/2006/relationships/image" Target="../media/image110.png"/><Relationship Id="rId5" Type="http://schemas.openxmlformats.org/officeDocument/2006/relationships/image" Target="../media/image178.png"/><Relationship Id="rId4" Type="http://schemas.openxmlformats.org/officeDocument/2006/relationships/image" Target="../media/image176.png"/><Relationship Id="rId9" Type="http://schemas.openxmlformats.org/officeDocument/2006/relationships/image" Target="../media/image181.pn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736.xml"/><Relationship Id="rId5" Type="http://schemas.openxmlformats.org/officeDocument/2006/relationships/image" Target="../media/image112.jpeg"/><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736.xml"/><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2.xml"/><Relationship Id="rId1" Type="http://schemas.openxmlformats.org/officeDocument/2006/relationships/slideLayout" Target="../slideLayouts/slideLayout736.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hyperlink" Target="https://www.intel.com/content/www/us/en/products/details/discrete-gpus/arc/edge.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736.xml"/><Relationship Id="rId6" Type="http://schemas.openxmlformats.org/officeDocument/2006/relationships/hyperlink" Target="https://www.intel.com/content/www/us/en/download/785597/intel-arc-iris-xe-graphics-windows.html?wapkw=arc" TargetMode="External"/><Relationship Id="rId5" Type="http://schemas.openxmlformats.org/officeDocument/2006/relationships/hyperlink" Target="https://www.intel.com/content/www/us/en/download/747008/intel-arc-graphics-driver-ubuntu.html" TargetMode="External"/><Relationship Id="rId4" Type="http://schemas.openxmlformats.org/officeDocument/2006/relationships/hyperlink" Target="https://www.intel.com/content/www/us/en/support/articles/000005524/graphics.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736.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jpeg"/></Relationships>
</file>

<file path=ppt/slides/_rels/slide39.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35.xml"/><Relationship Id="rId1" Type="http://schemas.openxmlformats.org/officeDocument/2006/relationships/slideLayout" Target="../slideLayouts/slideLayout736.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s>
</file>

<file path=ppt/slides/_rels/slide4.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4.xml"/></Relationships>
</file>

<file path=ppt/slides/_rels/slide41.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4.png"/><Relationship Id="rId3" Type="http://schemas.openxmlformats.org/officeDocument/2006/relationships/image" Target="../media/image197.png"/><Relationship Id="rId7" Type="http://schemas.openxmlformats.org/officeDocument/2006/relationships/image" Target="../media/image200.png"/><Relationship Id="rId12" Type="http://schemas.openxmlformats.org/officeDocument/2006/relationships/image" Target="../media/image203.png"/><Relationship Id="rId2" Type="http://schemas.openxmlformats.org/officeDocument/2006/relationships/notesSlide" Target="../notesSlides/notesSlide36.xml"/><Relationship Id="rId1" Type="http://schemas.openxmlformats.org/officeDocument/2006/relationships/slideLayout" Target="../slideLayouts/slideLayout736.xml"/><Relationship Id="rId6" Type="http://schemas.microsoft.com/office/2007/relationships/hdphoto" Target="../media/hdphoto26.wdp"/><Relationship Id="rId11" Type="http://schemas.microsoft.com/office/2007/relationships/hdphoto" Target="../media/hdphoto28.wdp"/><Relationship Id="rId5" Type="http://schemas.openxmlformats.org/officeDocument/2006/relationships/image" Target="../media/image199.png"/><Relationship Id="rId10" Type="http://schemas.openxmlformats.org/officeDocument/2006/relationships/image" Target="../media/image202.png"/><Relationship Id="rId4" Type="http://schemas.openxmlformats.org/officeDocument/2006/relationships/image" Target="../media/image198.jpeg"/><Relationship Id="rId9" Type="http://schemas.microsoft.com/office/2007/relationships/hdphoto" Target="../media/hdphoto27.wdp"/><Relationship Id="rId14" Type="http://schemas.openxmlformats.org/officeDocument/2006/relationships/image" Target="../media/image205.png"/></Relationships>
</file>

<file path=ppt/slides/_rels/slide4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7.xml"/><Relationship Id="rId1" Type="http://schemas.openxmlformats.org/officeDocument/2006/relationships/slideLayout" Target="../slideLayouts/slideLayout736.xml"/><Relationship Id="rId4" Type="http://schemas.openxmlformats.org/officeDocument/2006/relationships/image" Target="../media/image203.png"/></Relationships>
</file>

<file path=ppt/slides/_rels/slide4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8.xml"/><Relationship Id="rId1" Type="http://schemas.openxmlformats.org/officeDocument/2006/relationships/slideLayout" Target="../slideLayouts/slideLayout736.xml"/><Relationship Id="rId5" Type="http://schemas.openxmlformats.org/officeDocument/2006/relationships/image" Target="../media/image208.png"/><Relationship Id="rId4" Type="http://schemas.microsoft.com/office/2007/relationships/hdphoto" Target="../media/hdphoto29.wdp"/></Relationships>
</file>

<file path=ppt/slides/_rels/slide4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39.xml"/><Relationship Id="rId1" Type="http://schemas.openxmlformats.org/officeDocument/2006/relationships/slideLayout" Target="../slideLayouts/slideLayout736.xml"/><Relationship Id="rId4" Type="http://schemas.openxmlformats.org/officeDocument/2006/relationships/image" Target="../media/image208.png"/></Relationships>
</file>

<file path=ppt/slides/_rels/slide4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0.xml"/><Relationship Id="rId1" Type="http://schemas.openxmlformats.org/officeDocument/2006/relationships/slideLayout" Target="../slideLayouts/slideLayout736.xml"/><Relationship Id="rId6" Type="http://schemas.microsoft.com/office/2007/relationships/hdphoto" Target="../media/hdphoto30.wdp"/><Relationship Id="rId5" Type="http://schemas.openxmlformats.org/officeDocument/2006/relationships/image" Target="../media/image212.png"/><Relationship Id="rId4" Type="http://schemas.openxmlformats.org/officeDocument/2006/relationships/image" Target="../media/image211.png"/></Relationships>
</file>

<file path=ppt/slides/_rels/slide4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41.xml"/><Relationship Id="rId1" Type="http://schemas.openxmlformats.org/officeDocument/2006/relationships/slideLayout" Target="../slideLayouts/slideLayout73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81.png"/></Relationships>
</file>

<file path=ppt/slides/_rels/slide4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2.xml"/><Relationship Id="rId1" Type="http://schemas.openxmlformats.org/officeDocument/2006/relationships/slideLayout" Target="../slideLayouts/slideLayout736.xml"/><Relationship Id="rId6" Type="http://schemas.openxmlformats.org/officeDocument/2006/relationships/image" Target="../media/image215.png"/><Relationship Id="rId5" Type="http://schemas.microsoft.com/office/2007/relationships/hdphoto" Target="../media/hdphoto31.wdp"/><Relationship Id="rId4" Type="http://schemas.openxmlformats.org/officeDocument/2006/relationships/image" Target="../media/image214.png"/></Relationships>
</file>

<file path=ppt/slides/_rels/slide48.xml.rels><?xml version="1.0" encoding="UTF-8" standalone="yes"?>
<Relationships xmlns="http://schemas.openxmlformats.org/package/2006/relationships"><Relationship Id="rId3" Type="http://schemas.openxmlformats.org/officeDocument/2006/relationships/image" Target="../media/image216.png"/><Relationship Id="rId7" Type="http://schemas.microsoft.com/office/2007/relationships/hdphoto" Target="../media/hdphoto33.wdp"/><Relationship Id="rId2" Type="http://schemas.openxmlformats.org/officeDocument/2006/relationships/notesSlide" Target="../notesSlides/notesSlide43.xml"/><Relationship Id="rId1" Type="http://schemas.openxmlformats.org/officeDocument/2006/relationships/slideLayout" Target="../slideLayouts/slideLayout736.xml"/><Relationship Id="rId6" Type="http://schemas.openxmlformats.org/officeDocument/2006/relationships/image" Target="../media/image218.png"/><Relationship Id="rId5" Type="http://schemas.microsoft.com/office/2007/relationships/hdphoto" Target="../media/hdphoto32.wdp"/><Relationship Id="rId4" Type="http://schemas.openxmlformats.org/officeDocument/2006/relationships/image" Target="../media/image21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36.xml"/></Relationships>
</file>

<file path=ppt/slides/_rels/slide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jpeg"/><Relationship Id="rId3" Type="http://schemas.openxmlformats.org/officeDocument/2006/relationships/image" Target="../media/image93.png"/><Relationship Id="rId7" Type="http://schemas.microsoft.com/office/2007/relationships/hdphoto" Target="../media/hdphoto3.wdp"/><Relationship Id="rId12"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736.xml"/><Relationship Id="rId6" Type="http://schemas.openxmlformats.org/officeDocument/2006/relationships/image" Target="../media/image95.png"/><Relationship Id="rId11" Type="http://schemas.openxmlformats.org/officeDocument/2006/relationships/image" Target="../media/image98.svg"/><Relationship Id="rId5" Type="http://schemas.microsoft.com/office/2007/relationships/hdphoto" Target="../media/hdphoto2.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4.wdp"/><Relationship Id="rId14" Type="http://schemas.openxmlformats.org/officeDocument/2006/relationships/image" Target="../media/image10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46.xml"/></Relationships>
</file>

<file path=ppt/slides/_rels/slide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73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736.xml"/></Relationships>
</file>

<file path=ppt/slides/_rels/slide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736.xml"/><Relationship Id="rId5" Type="http://schemas.openxmlformats.org/officeDocument/2006/relationships/image" Target="../media/image111.jpe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xml"/><Relationship Id="rId1" Type="http://schemas.openxmlformats.org/officeDocument/2006/relationships/slideLayout" Target="../slideLayouts/slideLayout736.xml"/><Relationship Id="rId5" Type="http://schemas.openxmlformats.org/officeDocument/2006/relationships/image" Target="../media/image112.jpeg"/><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B4B8-F545-1693-2B67-86730BC7B9E3}"/>
              </a:ext>
            </a:extLst>
          </p:cNvPr>
          <p:cNvSpPr>
            <a:spLocks noGrp="1"/>
          </p:cNvSpPr>
          <p:nvPr>
            <p:ph type="ctrTitle"/>
          </p:nvPr>
        </p:nvSpPr>
        <p:spPr>
          <a:xfrm>
            <a:off x="2124933" y="1913868"/>
            <a:ext cx="6075170" cy="2223379"/>
          </a:xfrm>
        </p:spPr>
        <p:txBody>
          <a:bodyPr/>
          <a:lstStyle/>
          <a:p>
            <a:r>
              <a:rPr lang="en-US"/>
              <a:t>Intel® Arc™ GPU</a:t>
            </a:r>
            <a:br>
              <a:rPr lang="en-US"/>
            </a:br>
            <a:r>
              <a:rPr lang="en-US"/>
              <a:t>for the Edge</a:t>
            </a:r>
          </a:p>
        </p:txBody>
      </p:sp>
      <p:sp>
        <p:nvSpPr>
          <p:cNvPr id="3" name="Subtitle 2">
            <a:extLst>
              <a:ext uri="{FF2B5EF4-FFF2-40B4-BE49-F238E27FC236}">
                <a16:creationId xmlns:a16="http://schemas.microsoft.com/office/drawing/2014/main" id="{AB63B16D-5AC8-D665-FBC4-6B85F304E0C0}"/>
              </a:ext>
            </a:extLst>
          </p:cNvPr>
          <p:cNvSpPr>
            <a:spLocks noGrp="1"/>
          </p:cNvSpPr>
          <p:nvPr>
            <p:ph type="subTitle" idx="1"/>
          </p:nvPr>
        </p:nvSpPr>
        <p:spPr/>
        <p:txBody>
          <a:bodyPr/>
          <a:lstStyle/>
          <a:p>
            <a:r>
              <a:rPr lang="en-US"/>
              <a:t>30-3-30</a:t>
            </a:r>
          </a:p>
        </p:txBody>
      </p:sp>
      <p:pic>
        <p:nvPicPr>
          <p:cNvPr id="11" name="Picture 10" descr="A blue square with white text&#10;&#10;Description automatically generated">
            <a:extLst>
              <a:ext uri="{FF2B5EF4-FFF2-40B4-BE49-F238E27FC236}">
                <a16:creationId xmlns:a16="http://schemas.microsoft.com/office/drawing/2014/main" id="{D22F3853-BCB6-DC9C-2782-30F1353EE1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55377" y="2506880"/>
            <a:ext cx="2223380" cy="2223380"/>
          </a:xfrm>
          <a:prstGeom prst="rect">
            <a:avLst/>
          </a:prstGeom>
        </p:spPr>
      </p:pic>
    </p:spTree>
    <p:extLst>
      <p:ext uri="{BB962C8B-B14F-4D97-AF65-F5344CB8AC3E}">
        <p14:creationId xmlns:p14="http://schemas.microsoft.com/office/powerpoint/2010/main" val="1613003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6328-57FA-377C-EAD0-FB60BFA16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47589-964D-FD8C-39E1-3B8F65415D4A}"/>
              </a:ext>
            </a:extLst>
          </p:cNvPr>
          <p:cNvSpPr txBox="1">
            <a:spLocks/>
          </p:cNvSpPr>
          <p:nvPr/>
        </p:nvSpPr>
        <p:spPr>
          <a:xfrm>
            <a:off x="685276" y="571500"/>
            <a:ext cx="10972801" cy="883673"/>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r>
              <a:rPr lang="en-US" sz="4000"/>
              <a:t>Interactive Displays &amp; Kiosks</a:t>
            </a:r>
          </a:p>
        </p:txBody>
      </p:sp>
      <p:sp>
        <p:nvSpPr>
          <p:cNvPr id="8" name="Rectangle 42">
            <a:extLst>
              <a:ext uri="{FF2B5EF4-FFF2-40B4-BE49-F238E27FC236}">
                <a16:creationId xmlns:a16="http://schemas.microsoft.com/office/drawing/2014/main" id="{30DC6B6F-CCFC-C0D2-464B-2906072212B8}"/>
              </a:ext>
            </a:extLst>
          </p:cNvPr>
          <p:cNvSpPr/>
          <p:nvPr/>
        </p:nvSpPr>
        <p:spPr>
          <a:xfrm>
            <a:off x="758263" y="1343789"/>
            <a:ext cx="11079775" cy="494271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1" name="Content Placeholder 2">
            <a:extLst>
              <a:ext uri="{FF2B5EF4-FFF2-40B4-BE49-F238E27FC236}">
                <a16:creationId xmlns:a16="http://schemas.microsoft.com/office/drawing/2014/main" id="{6164E4C2-3569-4788-6DE0-C8E7A3A67825}"/>
              </a:ext>
            </a:extLst>
          </p:cNvPr>
          <p:cNvSpPr txBox="1">
            <a:spLocks/>
          </p:cNvSpPr>
          <p:nvPr/>
        </p:nvSpPr>
        <p:spPr>
          <a:xfrm>
            <a:off x="961708" y="4211284"/>
            <a:ext cx="3355300" cy="1358783"/>
          </a:xfrm>
          <a:prstGeom prst="rect">
            <a:avLst/>
          </a:prstGeom>
        </p:spPr>
        <p:txBody>
          <a:bodyPr vert="horz" lIns="0" tIns="0" rIns="0" bIns="0" rtlCol="0">
            <a:noAutofit/>
          </a:bodyPr>
          <a:lst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ctr" latinLnBrk="0" hangingPunct="1">
              <a:lnSpc>
                <a:spcPct val="100000"/>
              </a:lnSpc>
              <a:spcBef>
                <a:spcPts val="0"/>
              </a:spcBef>
              <a:spcAft>
                <a:spcPts val="600"/>
              </a:spcAft>
              <a:buClrTx/>
              <a:buSzTx/>
              <a:buFont typeface="Arial" panose="020B0604020202020204" pitchFamily="34" charset="0"/>
              <a:buNone/>
              <a:tabLst/>
              <a:defRPr/>
            </a:pPr>
            <a:r>
              <a:rPr kumimoji="0" lang="en-IN" sz="1400" b="0" i="0" u="none" strike="noStrike" kern="1200" cap="none" spc="0" normalizeH="0" baseline="0" noProof="0">
                <a:ln>
                  <a:noFill/>
                </a:ln>
                <a:solidFill>
                  <a:srgbClr val="FFFFFF"/>
                </a:solidFill>
                <a:effectLst/>
                <a:uLnTx/>
                <a:uFillTx/>
                <a:latin typeface="IntelOne Text Medium" panose="020B0703020203020204" pitchFamily="34" charset="0"/>
                <a:ea typeface="Intel Clear Light" panose="020B0404020203020204" pitchFamily="34" charset="0"/>
                <a:cs typeface="Intel Clear Light" panose="020B0404020203020204" pitchFamily="34" charset="0"/>
              </a:rPr>
              <a:t>Industry Segment: </a:t>
            </a:r>
            <a:r>
              <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Retail, commercial gaming, smart communities</a:t>
            </a:r>
          </a:p>
        </p:txBody>
      </p:sp>
      <p:sp>
        <p:nvSpPr>
          <p:cNvPr id="3" name="Rectangle 2">
            <a:extLst>
              <a:ext uri="{FF2B5EF4-FFF2-40B4-BE49-F238E27FC236}">
                <a16:creationId xmlns:a16="http://schemas.microsoft.com/office/drawing/2014/main" id="{E4774E82-8100-E553-1823-F528E816C06E}"/>
              </a:ext>
            </a:extLst>
          </p:cNvPr>
          <p:cNvSpPr/>
          <p:nvPr/>
        </p:nvSpPr>
        <p:spPr>
          <a:xfrm>
            <a:off x="890267" y="2388323"/>
            <a:ext cx="3426741" cy="1739896"/>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Helvetica Neue"/>
              <a:cs typeface="Helvetica Neue"/>
            </a:endParaRPr>
          </a:p>
        </p:txBody>
      </p:sp>
      <p:sp>
        <p:nvSpPr>
          <p:cNvPr id="9" name="Rectangle 8">
            <a:extLst>
              <a:ext uri="{FF2B5EF4-FFF2-40B4-BE49-F238E27FC236}">
                <a16:creationId xmlns:a16="http://schemas.microsoft.com/office/drawing/2014/main" id="{3370D775-A278-643D-CDFE-3879C0B872B9}"/>
              </a:ext>
            </a:extLst>
          </p:cNvPr>
          <p:cNvSpPr/>
          <p:nvPr/>
        </p:nvSpPr>
        <p:spPr>
          <a:xfrm flipH="1">
            <a:off x="4417179" y="1641986"/>
            <a:ext cx="7420857" cy="168614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12" name="Rectangle 11">
            <a:extLst>
              <a:ext uri="{FF2B5EF4-FFF2-40B4-BE49-F238E27FC236}">
                <a16:creationId xmlns:a16="http://schemas.microsoft.com/office/drawing/2014/main" id="{161AC02A-515D-11F0-1E20-19EBC180E54B}"/>
              </a:ext>
            </a:extLst>
          </p:cNvPr>
          <p:cNvSpPr/>
          <p:nvPr/>
        </p:nvSpPr>
        <p:spPr>
          <a:xfrm>
            <a:off x="4487705" y="1711614"/>
            <a:ext cx="6814027" cy="770418"/>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0" marR="0" lvl="0" indent="0" algn="l" defTabSz="914400" rtl="0" eaLnBrk="1" fontAlgn="auto" latinLnBrk="0" hangingPunct="1">
              <a:lnSpc>
                <a:spcPct val="100000"/>
              </a:lnSpc>
              <a:spcBef>
                <a:spcPts val="0"/>
              </a:spcBef>
              <a:spcAft>
                <a:spcPts val="600"/>
              </a:spcAft>
              <a:buClr>
                <a:srgbClr val="FFFFFF"/>
              </a:buClr>
              <a:buSzTx/>
              <a:buFontTx/>
              <a:buNone/>
              <a:tabLst/>
              <a:defRPr/>
            </a:pPr>
            <a:r>
              <a:rPr kumimoji="0" lang="en-IN" sz="15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Deliver intelligent, interactive public displays with high performance and low TCO to inform and persuade, for retail, education and transportation usages. Powered by AI, analytics and edge computing, these solutions can use discrete Intel® Arc™ GPUs to augment Intel® Core™ processors to define new levels of customer engagement.</a:t>
            </a:r>
          </a:p>
        </p:txBody>
      </p:sp>
      <p:sp>
        <p:nvSpPr>
          <p:cNvPr id="30" name="Rectangle 29">
            <a:extLst>
              <a:ext uri="{FF2B5EF4-FFF2-40B4-BE49-F238E27FC236}">
                <a16:creationId xmlns:a16="http://schemas.microsoft.com/office/drawing/2014/main" id="{47EBE042-0DD1-BADA-8C00-EFE3BB720B48}"/>
              </a:ext>
            </a:extLst>
          </p:cNvPr>
          <p:cNvSpPr/>
          <p:nvPr/>
        </p:nvSpPr>
        <p:spPr>
          <a:xfrm flipH="1">
            <a:off x="4417180" y="3397773"/>
            <a:ext cx="7420857" cy="43200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Intel® Arc™ GPU Feature Highlights</a:t>
            </a:r>
          </a:p>
        </p:txBody>
      </p:sp>
      <p:sp>
        <p:nvSpPr>
          <p:cNvPr id="33" name="Rectangle 32">
            <a:extLst>
              <a:ext uri="{FF2B5EF4-FFF2-40B4-BE49-F238E27FC236}">
                <a16:creationId xmlns:a16="http://schemas.microsoft.com/office/drawing/2014/main" id="{84C40A19-B3B6-9C52-8878-8CF754BB9FC6}"/>
              </a:ext>
            </a:extLst>
          </p:cNvPr>
          <p:cNvSpPr/>
          <p:nvPr/>
        </p:nvSpPr>
        <p:spPr>
          <a:xfrm>
            <a:off x="4318861" y="3899420"/>
            <a:ext cx="6814027" cy="1103779"/>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AI-driven capabilities such as facial recognition, gesture identification, augmented reality and generative conversational speech.</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Powerful codecs improve media processing and transport, helping reduce TCO.</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Support up to four displays, rich graphical experiences, 4K/8K video and high frame rates.</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Deliver high-quality 2D/3D rendering optimized for the network edge.</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Genlock and </a:t>
            </a:r>
            <a:r>
              <a:rPr kumimoji="0" lang="en-US" sz="12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pipelock</a:t>
            </a: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synchronize video signals or graphical content among multiple output displays so they can work together in concert for a smooth viewer experience.1</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Extended Display Identification Data (EDID) management improves compatibility by communicating manufacturer data and specifications from displays to GPUs.</a:t>
            </a:r>
            <a:endPar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endParaRPr>
          </a:p>
        </p:txBody>
      </p:sp>
      <p:pic>
        <p:nvPicPr>
          <p:cNvPr id="5" name="Picture 4" descr="Icon&#10;&#10;Description automatically generated">
            <a:extLst>
              <a:ext uri="{FF2B5EF4-FFF2-40B4-BE49-F238E27FC236}">
                <a16:creationId xmlns:a16="http://schemas.microsoft.com/office/drawing/2014/main" id="{E651354F-1D8C-670B-58B9-4D90ABDA35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7359" y="3437503"/>
            <a:ext cx="352981" cy="352541"/>
          </a:xfrm>
          <a:prstGeom prst="rect">
            <a:avLst/>
          </a:prstGeom>
        </p:spPr>
      </p:pic>
      <p:sp>
        <p:nvSpPr>
          <p:cNvPr id="6" name="Rectangle 5">
            <a:extLst>
              <a:ext uri="{FF2B5EF4-FFF2-40B4-BE49-F238E27FC236}">
                <a16:creationId xmlns:a16="http://schemas.microsoft.com/office/drawing/2014/main" id="{C005D8BA-6E76-AC6E-00A5-4863912652D2}"/>
              </a:ext>
            </a:extLst>
          </p:cNvPr>
          <p:cNvSpPr/>
          <p:nvPr/>
        </p:nvSpPr>
        <p:spPr>
          <a:xfrm>
            <a:off x="890268" y="1641986"/>
            <a:ext cx="3426742" cy="659453"/>
          </a:xfrm>
          <a:prstGeom prst="rect">
            <a:avLst/>
          </a:prstGeom>
          <a:gradFill>
            <a:gsLst>
              <a:gs pos="81000">
                <a:srgbClr val="5B69FF"/>
              </a:gs>
              <a:gs pos="1000">
                <a:srgbClr val="653171">
                  <a:lumMod val="75000"/>
                </a:srgbClr>
              </a:gs>
              <a:gs pos="100000">
                <a:srgbClr val="00C7FD"/>
              </a:gs>
            </a:gsLst>
            <a:lin ang="1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IN" sz="18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Interactive displays</a:t>
            </a:r>
          </a:p>
          <a:p>
            <a:pPr marL="0" marR="0" lvl="0" indent="0" algn="ctr" defTabSz="914400" rtl="0" eaLnBrk="1" fontAlgn="auto" latinLnBrk="0" hangingPunct="1">
              <a:lnSpc>
                <a:spcPts val="1900"/>
              </a:lnSpc>
              <a:spcBef>
                <a:spcPts val="0"/>
              </a:spcBef>
              <a:spcAft>
                <a:spcPts val="0"/>
              </a:spcAft>
              <a:buClrTx/>
              <a:buSzTx/>
              <a:buFontTx/>
              <a:buNone/>
              <a:tabLst/>
              <a:defRPr/>
            </a:pPr>
            <a:r>
              <a:rPr kumimoji="0" lang="en-IN" sz="18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and kiosks</a:t>
            </a:r>
          </a:p>
        </p:txBody>
      </p:sp>
      <p:sp>
        <p:nvSpPr>
          <p:cNvPr id="18" name="TextBox 17">
            <a:extLst>
              <a:ext uri="{FF2B5EF4-FFF2-40B4-BE49-F238E27FC236}">
                <a16:creationId xmlns:a16="http://schemas.microsoft.com/office/drawing/2014/main" id="{4972C746-C6A9-E2C3-A5B6-CCBB221D4C8A}"/>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0"/>
              </a:rPr>
              <a:t>Frictionless Retail</a:t>
            </a:r>
          </a:p>
        </p:txBody>
      </p:sp>
      <p:sp>
        <p:nvSpPr>
          <p:cNvPr id="19" name="TextBox 18">
            <a:extLst>
              <a:ext uri="{FF2B5EF4-FFF2-40B4-BE49-F238E27FC236}">
                <a16:creationId xmlns:a16="http://schemas.microsoft.com/office/drawing/2014/main" id="{6FD84747-8E02-D8A6-02FB-D34B7E14021C}"/>
              </a:ext>
            </a:extLst>
          </p:cNvPr>
          <p:cNvSpPr txBox="1"/>
          <p:nvPr/>
        </p:nvSpPr>
        <p:spPr>
          <a:xfrm>
            <a:off x="5321483"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Video Walls &amp; Control Room Monitors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0" name="TextBox 19">
            <a:extLst>
              <a:ext uri="{FF2B5EF4-FFF2-40B4-BE49-F238E27FC236}">
                <a16:creationId xmlns:a16="http://schemas.microsoft.com/office/drawing/2014/main" id="{F8EDEC71-7B7C-82FB-2766-C66A9F4ADCDD}"/>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Commercial Gaming </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1" name="TextBox 20">
            <a:extLst>
              <a:ext uri="{FF2B5EF4-FFF2-40B4-BE49-F238E27FC236}">
                <a16:creationId xmlns:a16="http://schemas.microsoft.com/office/drawing/2014/main" id="{E6CEB119-7E7A-8144-458D-19154C062F06}"/>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22" name="TextBox 21">
            <a:extLst>
              <a:ext uri="{FF2B5EF4-FFF2-40B4-BE49-F238E27FC236}">
                <a16:creationId xmlns:a16="http://schemas.microsoft.com/office/drawing/2014/main" id="{44432929-9937-2DDB-9A03-FBDF4B253C19}"/>
              </a:ext>
            </a:extLst>
          </p:cNvPr>
          <p:cNvSpPr txBox="1"/>
          <p:nvPr/>
        </p:nvSpPr>
        <p:spPr>
          <a:xfrm>
            <a:off x="9469071"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ts val="11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Machine Vision and Video Analytics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3" name="TextBox 22">
            <a:extLst>
              <a:ext uri="{FF2B5EF4-FFF2-40B4-BE49-F238E27FC236}">
                <a16:creationId xmlns:a16="http://schemas.microsoft.com/office/drawing/2014/main" id="{93FA3F97-120A-D844-9D3A-C0F80A3034B5}"/>
              </a:ext>
            </a:extLst>
          </p:cNvPr>
          <p:cNvSpPr txBox="1"/>
          <p:nvPr/>
        </p:nvSpPr>
        <p:spPr>
          <a:xfrm>
            <a:off x="10851599" y="-1"/>
            <a:ext cx="1342738" cy="666443"/>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Interactive Displays &amp; Kiosks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pic>
        <p:nvPicPr>
          <p:cNvPr id="7" name="Picture 6" descr="A blue square with white text&#10;&#10;Description automatically generated">
            <a:extLst>
              <a:ext uri="{FF2B5EF4-FFF2-40B4-BE49-F238E27FC236}">
                <a16:creationId xmlns:a16="http://schemas.microsoft.com/office/drawing/2014/main" id="{B663CEA1-B11C-336D-A477-B8A50076EEC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Tree>
    <p:extLst>
      <p:ext uri="{BB962C8B-B14F-4D97-AF65-F5344CB8AC3E}">
        <p14:creationId xmlns:p14="http://schemas.microsoft.com/office/powerpoint/2010/main" val="3241528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4631F-BC5E-840F-CD9D-47DF5A84A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E0800-4B19-055B-5F09-1D88CFDBBEB0}"/>
              </a:ext>
            </a:extLst>
          </p:cNvPr>
          <p:cNvSpPr>
            <a:spLocks noGrp="1"/>
          </p:cNvSpPr>
          <p:nvPr>
            <p:ph type="ctrTitle"/>
          </p:nvPr>
        </p:nvSpPr>
        <p:spPr>
          <a:xfrm>
            <a:off x="2124933" y="1913868"/>
            <a:ext cx="6075170" cy="2223379"/>
          </a:xfrm>
        </p:spPr>
        <p:txBody>
          <a:bodyPr/>
          <a:lstStyle/>
          <a:p>
            <a:r>
              <a:rPr lang="en-US"/>
              <a:t>Intel® Arc™ GPU</a:t>
            </a:r>
            <a:br>
              <a:rPr lang="en-US"/>
            </a:br>
            <a:r>
              <a:rPr lang="en-US"/>
              <a:t>for the Edge</a:t>
            </a:r>
          </a:p>
        </p:txBody>
      </p:sp>
      <p:sp>
        <p:nvSpPr>
          <p:cNvPr id="3" name="Subtitle 2">
            <a:extLst>
              <a:ext uri="{FF2B5EF4-FFF2-40B4-BE49-F238E27FC236}">
                <a16:creationId xmlns:a16="http://schemas.microsoft.com/office/drawing/2014/main" id="{0BE3D8CA-67B3-0479-5D90-D0E9B0B9AB2D}"/>
              </a:ext>
            </a:extLst>
          </p:cNvPr>
          <p:cNvSpPr>
            <a:spLocks noGrp="1"/>
          </p:cNvSpPr>
          <p:nvPr>
            <p:ph type="subTitle" idx="1"/>
          </p:nvPr>
        </p:nvSpPr>
        <p:spPr/>
        <p:txBody>
          <a:bodyPr/>
          <a:lstStyle/>
          <a:p>
            <a:r>
              <a:rPr lang="en-US"/>
              <a:t>30-3-30</a:t>
            </a:r>
          </a:p>
        </p:txBody>
      </p:sp>
      <p:grpSp>
        <p:nvGrpSpPr>
          <p:cNvPr id="10" name="Graphic 5">
            <a:extLst>
              <a:ext uri="{FF2B5EF4-FFF2-40B4-BE49-F238E27FC236}">
                <a16:creationId xmlns:a16="http://schemas.microsoft.com/office/drawing/2014/main" id="{10230335-FAB4-90A0-3526-1F53BFD3ED85}"/>
              </a:ext>
            </a:extLst>
          </p:cNvPr>
          <p:cNvGrpSpPr/>
          <p:nvPr/>
        </p:nvGrpSpPr>
        <p:grpSpPr>
          <a:xfrm>
            <a:off x="8570349" y="2274050"/>
            <a:ext cx="2045738" cy="2045738"/>
            <a:chOff x="3700065" y="1029042"/>
            <a:chExt cx="4823744" cy="4823744"/>
          </a:xfrm>
        </p:grpSpPr>
        <p:sp>
          <p:nvSpPr>
            <p:cNvPr id="12" name="Freeform: Shape 11">
              <a:extLst>
                <a:ext uri="{FF2B5EF4-FFF2-40B4-BE49-F238E27FC236}">
                  <a16:creationId xmlns:a16="http://schemas.microsoft.com/office/drawing/2014/main" id="{1D58C9FA-CD3F-3B01-A6A0-2D2608558683}"/>
                </a:ext>
              </a:extLst>
            </p:cNvPr>
            <p:cNvSpPr/>
            <p:nvPr/>
          </p:nvSpPr>
          <p:spPr>
            <a:xfrm>
              <a:off x="3700065" y="1029042"/>
              <a:ext cx="4823744" cy="4823744"/>
            </a:xfrm>
            <a:custGeom>
              <a:avLst/>
              <a:gdLst>
                <a:gd name="connsiteX0" fmla="*/ 4823744 w 4823744"/>
                <a:gd name="connsiteY0" fmla="*/ 2411872 h 4823744"/>
                <a:gd name="connsiteX1" fmla="*/ 2411872 w 4823744"/>
                <a:gd name="connsiteY1" fmla="*/ 4823745 h 4823744"/>
                <a:gd name="connsiteX2" fmla="*/ 0 w 4823744"/>
                <a:gd name="connsiteY2" fmla="*/ 2411872 h 4823744"/>
                <a:gd name="connsiteX3" fmla="*/ 2411872 w 4823744"/>
                <a:gd name="connsiteY3" fmla="*/ 0 h 4823744"/>
                <a:gd name="connsiteX4" fmla="*/ 4823744 w 4823744"/>
                <a:gd name="connsiteY4" fmla="*/ 2411872 h 482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744" h="4823744">
                  <a:moveTo>
                    <a:pt x="4823744" y="2411872"/>
                  </a:moveTo>
                  <a:cubicBezTo>
                    <a:pt x="4823744" y="3743912"/>
                    <a:pt x="3743912" y="4823745"/>
                    <a:pt x="2411872" y="4823745"/>
                  </a:cubicBezTo>
                  <a:cubicBezTo>
                    <a:pt x="1079832" y="4823745"/>
                    <a:pt x="0" y="3743912"/>
                    <a:pt x="0" y="2411872"/>
                  </a:cubicBezTo>
                  <a:cubicBezTo>
                    <a:pt x="0" y="1079832"/>
                    <a:pt x="1079832" y="0"/>
                    <a:pt x="2411872" y="0"/>
                  </a:cubicBezTo>
                  <a:cubicBezTo>
                    <a:pt x="3743912" y="0"/>
                    <a:pt x="4823744" y="1079832"/>
                    <a:pt x="4823744" y="2411872"/>
                  </a:cubicBezTo>
                  <a:close/>
                </a:path>
              </a:pathLst>
            </a:custGeom>
            <a:solidFill>
              <a:schemeClr val="accent2">
                <a:lumMod val="20000"/>
                <a:lumOff val="80000"/>
              </a:schemeClr>
            </a:solidFill>
            <a:ln w="442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0CEA1AD-DC6D-4E02-5DB5-EC581587BE18}"/>
                </a:ext>
              </a:extLst>
            </p:cNvPr>
            <p:cNvSpPr/>
            <p:nvPr/>
          </p:nvSpPr>
          <p:spPr>
            <a:xfrm>
              <a:off x="3834094" y="1163072"/>
              <a:ext cx="4555684" cy="4555684"/>
            </a:xfrm>
            <a:custGeom>
              <a:avLst/>
              <a:gdLst>
                <a:gd name="connsiteX0" fmla="*/ 4555685 w 4555684"/>
                <a:gd name="connsiteY0" fmla="*/ 2277843 h 4555684"/>
                <a:gd name="connsiteX1" fmla="*/ 2277842 w 4555684"/>
                <a:gd name="connsiteY1" fmla="*/ 4555685 h 4555684"/>
                <a:gd name="connsiteX2" fmla="*/ 0 w 4555684"/>
                <a:gd name="connsiteY2" fmla="*/ 2277843 h 4555684"/>
                <a:gd name="connsiteX3" fmla="*/ 2277842 w 4555684"/>
                <a:gd name="connsiteY3" fmla="*/ 0 h 4555684"/>
                <a:gd name="connsiteX4" fmla="*/ 4555685 w 4555684"/>
                <a:gd name="connsiteY4" fmla="*/ 2277843 h 455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684" h="4555684">
                  <a:moveTo>
                    <a:pt x="4555685" y="2277843"/>
                  </a:moveTo>
                  <a:cubicBezTo>
                    <a:pt x="4555685" y="3535860"/>
                    <a:pt x="3535860" y="4555685"/>
                    <a:pt x="2277842" y="4555685"/>
                  </a:cubicBezTo>
                  <a:cubicBezTo>
                    <a:pt x="1019825" y="4555685"/>
                    <a:pt x="0" y="3535860"/>
                    <a:pt x="0" y="2277843"/>
                  </a:cubicBezTo>
                  <a:cubicBezTo>
                    <a:pt x="0" y="1019825"/>
                    <a:pt x="1019825" y="0"/>
                    <a:pt x="2277842" y="0"/>
                  </a:cubicBezTo>
                  <a:cubicBezTo>
                    <a:pt x="3535860" y="0"/>
                    <a:pt x="4555685" y="1019825"/>
                    <a:pt x="4555685" y="2277843"/>
                  </a:cubicBezTo>
                  <a:close/>
                </a:path>
              </a:pathLst>
            </a:custGeom>
            <a:solidFill>
              <a:srgbClr val="FFFFFF"/>
            </a:solidFill>
            <a:ln w="4429" cap="flat">
              <a:noFill/>
              <a:prstDash val="solid"/>
              <a:miter/>
            </a:ln>
          </p:spPr>
          <p:txBody>
            <a:bodyPr rtlCol="0" anchor="ctr"/>
            <a:lstStyle/>
            <a:p>
              <a:endParaRPr lang="en-US"/>
            </a:p>
          </p:txBody>
        </p:sp>
        <p:grpSp>
          <p:nvGrpSpPr>
            <p:cNvPr id="14" name="Graphic 5">
              <a:extLst>
                <a:ext uri="{FF2B5EF4-FFF2-40B4-BE49-F238E27FC236}">
                  <a16:creationId xmlns:a16="http://schemas.microsoft.com/office/drawing/2014/main" id="{9A8ADE5E-B696-88C6-ABF5-185C200BF98E}"/>
                </a:ext>
              </a:extLst>
            </p:cNvPr>
            <p:cNvGrpSpPr/>
            <p:nvPr/>
          </p:nvGrpSpPr>
          <p:grpSpPr>
            <a:xfrm>
              <a:off x="3895506" y="1224418"/>
              <a:ext cx="4432882" cy="4432949"/>
              <a:chOff x="3895506" y="1224418"/>
              <a:chExt cx="4432882" cy="4432949"/>
            </a:xfrm>
            <a:solidFill>
              <a:srgbClr val="B3B3B3"/>
            </a:solidFill>
          </p:grpSpPr>
          <p:sp>
            <p:nvSpPr>
              <p:cNvPr id="63" name="Freeform: Shape 62">
                <a:extLst>
                  <a:ext uri="{FF2B5EF4-FFF2-40B4-BE49-F238E27FC236}">
                    <a16:creationId xmlns:a16="http://schemas.microsoft.com/office/drawing/2014/main" id="{DD0B1A16-09AF-99D4-3243-8AA88BF5144F}"/>
                  </a:ext>
                </a:extLst>
              </p:cNvPr>
              <p:cNvSpPr/>
              <p:nvPr/>
            </p:nvSpPr>
            <p:spPr>
              <a:xfrm>
                <a:off x="6073180" y="1224418"/>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276ECE5-AF60-1F0D-B16B-FDBDC2FE53BF}"/>
                  </a:ext>
                </a:extLst>
              </p:cNvPr>
              <p:cNvSpPr/>
              <p:nvPr/>
            </p:nvSpPr>
            <p:spPr>
              <a:xfrm rot="-1800044">
                <a:off x="5045637" y="1499659"/>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278CD8E-2E85-378C-083D-11EF8390FCFD}"/>
                  </a:ext>
                </a:extLst>
              </p:cNvPr>
              <p:cNvSpPr/>
              <p:nvPr/>
            </p:nvSpPr>
            <p:spPr>
              <a:xfrm rot="-3599956">
                <a:off x="4293485" y="2252033"/>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656A866-92C0-FE6B-3825-E9F5436AA926}"/>
                  </a:ext>
                </a:extLst>
              </p:cNvPr>
              <p:cNvSpPr/>
              <p:nvPr/>
            </p:nvSpPr>
            <p:spPr>
              <a:xfrm rot="-5400000">
                <a:off x="4018286" y="3279379"/>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11F8B2-25E6-9BAA-8883-A3F3DB3EE411}"/>
                  </a:ext>
                </a:extLst>
              </p:cNvPr>
              <p:cNvSpPr/>
              <p:nvPr/>
            </p:nvSpPr>
            <p:spPr>
              <a:xfrm rot="-7200044">
                <a:off x="4293437" y="4306914"/>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B46E1F2-3BFF-4433-DEEE-CA3F2CDF8773}"/>
                  </a:ext>
                </a:extLst>
              </p:cNvPr>
              <p:cNvSpPr/>
              <p:nvPr/>
            </p:nvSpPr>
            <p:spPr>
              <a:xfrm rot="-8999956">
                <a:off x="5045804" y="5059169"/>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8126BE-6427-840D-B1A7-2437E04F6858}"/>
                  </a:ext>
                </a:extLst>
              </p:cNvPr>
              <p:cNvSpPr/>
              <p:nvPr/>
            </p:nvSpPr>
            <p:spPr>
              <a:xfrm rot="-10800000">
                <a:off x="6073225" y="5334296"/>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2C23C34-D468-599B-EFD6-593E3CB7E686}"/>
                  </a:ext>
                </a:extLst>
              </p:cNvPr>
              <p:cNvSpPr/>
              <p:nvPr/>
            </p:nvSpPr>
            <p:spPr>
              <a:xfrm rot="8999956">
                <a:off x="7100841" y="5059125"/>
                <a:ext cx="77510" cy="323064"/>
              </a:xfrm>
              <a:custGeom>
                <a:avLst/>
                <a:gdLst>
                  <a:gd name="connsiteX0" fmla="*/ 0 w 77510"/>
                  <a:gd name="connsiteY0" fmla="*/ 0 h 323064"/>
                  <a:gd name="connsiteX1" fmla="*/ 77510 w 77510"/>
                  <a:gd name="connsiteY1" fmla="*/ 0 h 323064"/>
                  <a:gd name="connsiteX2" fmla="*/ 77510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0" y="0"/>
                    </a:lnTo>
                    <a:lnTo>
                      <a:pt x="77510"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11C6DA2-B6E4-01BE-6AF5-D4D9B0DFEF2D}"/>
                  </a:ext>
                </a:extLst>
              </p:cNvPr>
              <p:cNvSpPr/>
              <p:nvPr/>
            </p:nvSpPr>
            <p:spPr>
              <a:xfrm rot="7200044">
                <a:off x="7852992" y="4306680"/>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529ED60-F050-4064-9998-86E0E9D9A666}"/>
                  </a:ext>
                </a:extLst>
              </p:cNvPr>
              <p:cNvSpPr/>
              <p:nvPr/>
            </p:nvSpPr>
            <p:spPr>
              <a:xfrm rot="5400000">
                <a:off x="8128097" y="3279370"/>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D181DD5-F735-34C2-6615-74A9C5990020}"/>
                  </a:ext>
                </a:extLst>
              </p:cNvPr>
              <p:cNvSpPr/>
              <p:nvPr/>
            </p:nvSpPr>
            <p:spPr>
              <a:xfrm rot="3599956">
                <a:off x="7852913" y="2251741"/>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57679ED-24C1-52F4-74E9-B4A8969848A8}"/>
                  </a:ext>
                </a:extLst>
              </p:cNvPr>
              <p:cNvSpPr/>
              <p:nvPr/>
            </p:nvSpPr>
            <p:spPr>
              <a:xfrm rot="1800044">
                <a:off x="7100483" y="1499655"/>
                <a:ext cx="77510" cy="323064"/>
              </a:xfrm>
              <a:custGeom>
                <a:avLst/>
                <a:gdLst>
                  <a:gd name="connsiteX0" fmla="*/ 0 w 77510"/>
                  <a:gd name="connsiteY0" fmla="*/ 0 h 323064"/>
                  <a:gd name="connsiteX1" fmla="*/ 77510 w 77510"/>
                  <a:gd name="connsiteY1" fmla="*/ 0 h 323064"/>
                  <a:gd name="connsiteX2" fmla="*/ 77510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0" y="0"/>
                    </a:lnTo>
                    <a:lnTo>
                      <a:pt x="77510" y="323064"/>
                    </a:lnTo>
                    <a:lnTo>
                      <a:pt x="0" y="323064"/>
                    </a:lnTo>
                    <a:close/>
                  </a:path>
                </a:pathLst>
              </a:custGeom>
              <a:solidFill>
                <a:srgbClr val="B3B3B3"/>
              </a:solidFill>
              <a:ln w="4429"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9429861A-E4A5-7FE4-6EC3-186E5E184712}"/>
                </a:ext>
              </a:extLst>
            </p:cNvPr>
            <p:cNvSpPr/>
            <p:nvPr/>
          </p:nvSpPr>
          <p:spPr>
            <a:xfrm rot="-359911">
              <a:off x="5871751" y="1236097"/>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6A40F1-5475-ACDA-954E-81D2821C382D}"/>
                </a:ext>
              </a:extLst>
            </p:cNvPr>
            <p:cNvSpPr/>
            <p:nvPr/>
          </p:nvSpPr>
          <p:spPr>
            <a:xfrm rot="-719995">
              <a:off x="5651833" y="1270792"/>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7C4FD2E-82A8-DA45-9871-2E375B933A95}"/>
                </a:ext>
              </a:extLst>
            </p:cNvPr>
            <p:cNvSpPr/>
            <p:nvPr/>
          </p:nvSpPr>
          <p:spPr>
            <a:xfrm rot="-1079898">
              <a:off x="5437130" y="1328731"/>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D6C598D-D39C-E1B3-1155-D58357F75F53}"/>
                </a:ext>
              </a:extLst>
            </p:cNvPr>
            <p:cNvSpPr/>
            <p:nvPr/>
          </p:nvSpPr>
          <p:spPr>
            <a:xfrm rot="-1439949">
              <a:off x="5228862" y="1408303"/>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338D81F-F168-6F78-B478-969C1BF2F999}"/>
                </a:ext>
              </a:extLst>
            </p:cNvPr>
            <p:cNvSpPr/>
            <p:nvPr/>
          </p:nvSpPr>
          <p:spPr>
            <a:xfrm rot="-2160075">
              <a:off x="4844029" y="1630589"/>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9D583A8-9AC0-35E3-CE9D-051514BFA506}"/>
                </a:ext>
              </a:extLst>
            </p:cNvPr>
            <p:cNvSpPr/>
            <p:nvPr/>
          </p:nvSpPr>
          <p:spPr>
            <a:xfrm rot="-2519795">
              <a:off x="4671107" y="1770978"/>
              <a:ext cx="35434" cy="179079"/>
            </a:xfrm>
            <a:custGeom>
              <a:avLst/>
              <a:gdLst>
                <a:gd name="connsiteX0" fmla="*/ 0 w 35434"/>
                <a:gd name="connsiteY0" fmla="*/ 0 h 179079"/>
                <a:gd name="connsiteX1" fmla="*/ 35435 w 35434"/>
                <a:gd name="connsiteY1" fmla="*/ 0 h 179079"/>
                <a:gd name="connsiteX2" fmla="*/ 35435 w 35434"/>
                <a:gd name="connsiteY2" fmla="*/ 179079 h 179079"/>
                <a:gd name="connsiteX3" fmla="*/ 0 w 35434"/>
                <a:gd name="connsiteY3" fmla="*/ 179079 h 179079"/>
              </a:gdLst>
              <a:ahLst/>
              <a:cxnLst>
                <a:cxn ang="0">
                  <a:pos x="connsiteX0" y="connsiteY0"/>
                </a:cxn>
                <a:cxn ang="0">
                  <a:pos x="connsiteX1" y="connsiteY1"/>
                </a:cxn>
                <a:cxn ang="0">
                  <a:pos x="connsiteX2" y="connsiteY2"/>
                </a:cxn>
                <a:cxn ang="0">
                  <a:pos x="connsiteX3" y="connsiteY3"/>
                </a:cxn>
              </a:cxnLst>
              <a:rect l="l" t="t" r="r" b="b"/>
              <a:pathLst>
                <a:path w="35434" h="179079">
                  <a:moveTo>
                    <a:pt x="0" y="0"/>
                  </a:moveTo>
                  <a:lnTo>
                    <a:pt x="35435" y="0"/>
                  </a:lnTo>
                  <a:lnTo>
                    <a:pt x="35435" y="179079"/>
                  </a:lnTo>
                  <a:lnTo>
                    <a:pt x="0" y="179079"/>
                  </a:lnTo>
                  <a:close/>
                </a:path>
              </a:pathLst>
            </a:custGeom>
            <a:solidFill>
              <a:srgbClr val="999999"/>
            </a:solidFill>
            <a:ln w="442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618730F-E501-2474-9BEE-9FE3C543EF46}"/>
                </a:ext>
              </a:extLst>
            </p:cNvPr>
            <p:cNvSpPr/>
            <p:nvPr/>
          </p:nvSpPr>
          <p:spPr>
            <a:xfrm rot="-2879975">
              <a:off x="4513393" y="1928210"/>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E073324-ED6F-1911-DADF-253C1A1D19F2}"/>
                </a:ext>
              </a:extLst>
            </p:cNvPr>
            <p:cNvSpPr/>
            <p:nvPr/>
          </p:nvSpPr>
          <p:spPr>
            <a:xfrm rot="-3239925">
              <a:off x="4373514" y="2101265"/>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E5EAC3C-DFD5-058D-6F8F-11AE415B08DA}"/>
                </a:ext>
              </a:extLst>
            </p:cNvPr>
            <p:cNvSpPr/>
            <p:nvPr/>
          </p:nvSpPr>
          <p:spPr>
            <a:xfrm rot="-3960191">
              <a:off x="4151348" y="248606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094FAD6-B493-EF38-9002-79768054097C}"/>
                </a:ext>
              </a:extLst>
            </p:cNvPr>
            <p:cNvSpPr/>
            <p:nvPr/>
          </p:nvSpPr>
          <p:spPr>
            <a:xfrm rot="-4320102">
              <a:off x="4071543" y="2693873"/>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1E3D4CB-2792-016A-CB29-9D21F40930D9}"/>
                </a:ext>
              </a:extLst>
            </p:cNvPr>
            <p:cNvSpPr/>
            <p:nvPr/>
          </p:nvSpPr>
          <p:spPr>
            <a:xfrm rot="-4680005">
              <a:off x="4013552" y="2909243"/>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692D097-B8C3-44D0-B53D-8FD29F51C242}"/>
                </a:ext>
              </a:extLst>
            </p:cNvPr>
            <p:cNvSpPr/>
            <p:nvPr/>
          </p:nvSpPr>
          <p:spPr>
            <a:xfrm rot="-5040089">
              <a:off x="3978785" y="3128962"/>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36B4625-AEDE-88DC-C064-1238DD4C5825}"/>
                </a:ext>
              </a:extLst>
            </p:cNvPr>
            <p:cNvSpPr/>
            <p:nvPr/>
          </p:nvSpPr>
          <p:spPr>
            <a:xfrm rot="-5759910">
              <a:off x="3978887" y="3573858"/>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8D736C5-46F8-2391-0D77-E927528EA831}"/>
                </a:ext>
              </a:extLst>
            </p:cNvPr>
            <p:cNvSpPr/>
            <p:nvPr/>
          </p:nvSpPr>
          <p:spPr>
            <a:xfrm rot="-6119995">
              <a:off x="4013556" y="3793735"/>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69F0699-1DB0-44D3-5FE8-E8C5AC9CE19D}"/>
                </a:ext>
              </a:extLst>
            </p:cNvPr>
            <p:cNvSpPr/>
            <p:nvPr/>
          </p:nvSpPr>
          <p:spPr>
            <a:xfrm rot="-6479898">
              <a:off x="4071742" y="4008648"/>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8E0AC4A-2EA8-63C4-B8CF-EFE3F556FB63}"/>
                </a:ext>
              </a:extLst>
            </p:cNvPr>
            <p:cNvSpPr/>
            <p:nvPr/>
          </p:nvSpPr>
          <p:spPr>
            <a:xfrm rot="-6839809">
              <a:off x="4151559" y="421651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3615579-993C-C123-7E83-82B31ECA5A0F}"/>
                </a:ext>
              </a:extLst>
            </p:cNvPr>
            <p:cNvSpPr/>
            <p:nvPr/>
          </p:nvSpPr>
          <p:spPr>
            <a:xfrm rot="-7560075">
              <a:off x="4373394" y="4601502"/>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A83F917-E1C1-49FD-5AA7-BC6F14697338}"/>
                </a:ext>
              </a:extLst>
            </p:cNvPr>
            <p:cNvSpPr/>
            <p:nvPr/>
          </p:nvSpPr>
          <p:spPr>
            <a:xfrm rot="-7920025">
              <a:off x="4513422" y="4774874"/>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CD7E4CC-540E-5F9D-C79D-FF5111B917DF}"/>
                </a:ext>
              </a:extLst>
            </p:cNvPr>
            <p:cNvSpPr/>
            <p:nvPr/>
          </p:nvSpPr>
          <p:spPr>
            <a:xfrm rot="-8279975">
              <a:off x="4670978" y="4932379"/>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2F4D7F1-79EF-6BF2-C492-5C306BEDC77C}"/>
                </a:ext>
              </a:extLst>
            </p:cNvPr>
            <p:cNvSpPr/>
            <p:nvPr/>
          </p:nvSpPr>
          <p:spPr>
            <a:xfrm rot="-8639925">
              <a:off x="4844205" y="5072173"/>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79170B8-DDC3-EEA4-5A30-0C2EBE0D90AC}"/>
                </a:ext>
              </a:extLst>
            </p:cNvPr>
            <p:cNvSpPr/>
            <p:nvPr/>
          </p:nvSpPr>
          <p:spPr>
            <a:xfrm rot="-9360052">
              <a:off x="5229101" y="5294826"/>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16A2EF3-8E82-4D32-EAE1-E675964728A4}"/>
                </a:ext>
              </a:extLst>
            </p:cNvPr>
            <p:cNvSpPr/>
            <p:nvPr/>
          </p:nvSpPr>
          <p:spPr>
            <a:xfrm rot="-9720101">
              <a:off x="5436790" y="5373911"/>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5644248-CE32-420F-FBCA-D0106FFDC028}"/>
                </a:ext>
              </a:extLst>
            </p:cNvPr>
            <p:cNvSpPr/>
            <p:nvPr/>
          </p:nvSpPr>
          <p:spPr>
            <a:xfrm rot="-10080005">
              <a:off x="5652204" y="5432151"/>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C110B4C-0138-C20E-01A2-CA6D189B5C42}"/>
                </a:ext>
              </a:extLst>
            </p:cNvPr>
            <p:cNvSpPr/>
            <p:nvPr/>
          </p:nvSpPr>
          <p:spPr>
            <a:xfrm rot="-10440089">
              <a:off x="5871766" y="5466926"/>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3172C4B-A7B6-0635-E227-7FD43A3D2135}"/>
                </a:ext>
              </a:extLst>
            </p:cNvPr>
            <p:cNvSpPr/>
            <p:nvPr/>
          </p:nvSpPr>
          <p:spPr>
            <a:xfrm rot="10440089">
              <a:off x="6316887" y="5466638"/>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A842BE1-0C47-9A4E-7339-1EB4E41C0FF5}"/>
                </a:ext>
              </a:extLst>
            </p:cNvPr>
            <p:cNvSpPr/>
            <p:nvPr/>
          </p:nvSpPr>
          <p:spPr>
            <a:xfrm rot="10080005">
              <a:off x="6536747" y="5432144"/>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7D40B05-E5DF-D54D-8F09-87ADE8A31AC2}"/>
                </a:ext>
              </a:extLst>
            </p:cNvPr>
            <p:cNvSpPr/>
            <p:nvPr/>
          </p:nvSpPr>
          <p:spPr>
            <a:xfrm rot="9720101">
              <a:off x="6751289" y="537391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12768D0-FAE2-BCC0-DD72-6961D4DF7AA1}"/>
                </a:ext>
              </a:extLst>
            </p:cNvPr>
            <p:cNvSpPr/>
            <p:nvPr/>
          </p:nvSpPr>
          <p:spPr>
            <a:xfrm rot="9360052">
              <a:off x="6959814" y="5294522"/>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611825-C274-DC17-8E23-DC4881A85C7B}"/>
                </a:ext>
              </a:extLst>
            </p:cNvPr>
            <p:cNvSpPr/>
            <p:nvPr/>
          </p:nvSpPr>
          <p:spPr>
            <a:xfrm rot="8639925">
              <a:off x="7344385" y="5072353"/>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9F4C651-78F4-753D-3766-12918F6768C3}"/>
                </a:ext>
              </a:extLst>
            </p:cNvPr>
            <p:cNvSpPr/>
            <p:nvPr/>
          </p:nvSpPr>
          <p:spPr>
            <a:xfrm rot="8279975">
              <a:off x="7517899" y="4932087"/>
              <a:ext cx="35432" cy="179065"/>
            </a:xfrm>
            <a:custGeom>
              <a:avLst/>
              <a:gdLst>
                <a:gd name="connsiteX0" fmla="*/ 0 w 35432"/>
                <a:gd name="connsiteY0" fmla="*/ 0 h 179065"/>
                <a:gd name="connsiteX1" fmla="*/ 35433 w 35432"/>
                <a:gd name="connsiteY1" fmla="*/ 0 h 179065"/>
                <a:gd name="connsiteX2" fmla="*/ 35433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3" y="0"/>
                  </a:lnTo>
                  <a:lnTo>
                    <a:pt x="35433"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EFCB4B1-DC5D-211C-86D6-CD0E46C62DD9}"/>
                </a:ext>
              </a:extLst>
            </p:cNvPr>
            <p:cNvSpPr/>
            <p:nvPr/>
          </p:nvSpPr>
          <p:spPr>
            <a:xfrm rot="7920025">
              <a:off x="7675334" y="4774632"/>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C241214-FB6D-6B8A-E978-7DFA35EBB140}"/>
                </a:ext>
              </a:extLst>
            </p:cNvPr>
            <p:cNvSpPr/>
            <p:nvPr/>
          </p:nvSpPr>
          <p:spPr>
            <a:xfrm rot="7560075">
              <a:off x="7814967" y="4601262"/>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01BF6B3-8A02-F540-E158-0E4B458A83B3}"/>
                </a:ext>
              </a:extLst>
            </p:cNvPr>
            <p:cNvSpPr/>
            <p:nvPr/>
          </p:nvSpPr>
          <p:spPr>
            <a:xfrm rot="6839949">
              <a:off x="8037819" y="4216365"/>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EC4F900-3A0B-536C-AE15-2E987C567D7E}"/>
                </a:ext>
              </a:extLst>
            </p:cNvPr>
            <p:cNvSpPr/>
            <p:nvPr/>
          </p:nvSpPr>
          <p:spPr>
            <a:xfrm rot="6479898">
              <a:off x="8116908" y="4008968"/>
              <a:ext cx="35435" cy="179081"/>
            </a:xfrm>
            <a:custGeom>
              <a:avLst/>
              <a:gdLst>
                <a:gd name="connsiteX0" fmla="*/ 0 w 35435"/>
                <a:gd name="connsiteY0" fmla="*/ 0 h 179081"/>
                <a:gd name="connsiteX1" fmla="*/ 35436 w 35435"/>
                <a:gd name="connsiteY1" fmla="*/ 0 h 179081"/>
                <a:gd name="connsiteX2" fmla="*/ 35436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6" y="0"/>
                  </a:lnTo>
                  <a:lnTo>
                    <a:pt x="35436"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48F425A-4A8D-FBC7-C6AB-F2A36EA50959}"/>
                </a:ext>
              </a:extLst>
            </p:cNvPr>
            <p:cNvSpPr/>
            <p:nvPr/>
          </p:nvSpPr>
          <p:spPr>
            <a:xfrm rot="6119995">
              <a:off x="8175047" y="3793373"/>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1ED370E-AA62-DF35-9F1E-A0FBE17D98DE}"/>
                </a:ext>
              </a:extLst>
            </p:cNvPr>
            <p:cNvSpPr/>
            <p:nvPr/>
          </p:nvSpPr>
          <p:spPr>
            <a:xfrm rot="5759910">
              <a:off x="8209938" y="3573795"/>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9E88604-6802-C75C-48CA-D947A027A5ED}"/>
                </a:ext>
              </a:extLst>
            </p:cNvPr>
            <p:cNvSpPr/>
            <p:nvPr/>
          </p:nvSpPr>
          <p:spPr>
            <a:xfrm rot="5040089">
              <a:off x="8209335" y="3128683"/>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A06085-CD9A-2FB4-A616-60E356079ECD}"/>
                </a:ext>
              </a:extLst>
            </p:cNvPr>
            <p:cNvSpPr/>
            <p:nvPr/>
          </p:nvSpPr>
          <p:spPr>
            <a:xfrm rot="4680005">
              <a:off x="8174775" y="2908777"/>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9C98212-9534-B654-378E-B29C67D11CF2}"/>
                </a:ext>
              </a:extLst>
            </p:cNvPr>
            <p:cNvSpPr/>
            <p:nvPr/>
          </p:nvSpPr>
          <p:spPr>
            <a:xfrm rot="4320102">
              <a:off x="8116757" y="2694325"/>
              <a:ext cx="35435" cy="179081"/>
            </a:xfrm>
            <a:custGeom>
              <a:avLst/>
              <a:gdLst>
                <a:gd name="connsiteX0" fmla="*/ 0 w 35435"/>
                <a:gd name="connsiteY0" fmla="*/ 0 h 179081"/>
                <a:gd name="connsiteX1" fmla="*/ 35436 w 35435"/>
                <a:gd name="connsiteY1" fmla="*/ 0 h 179081"/>
                <a:gd name="connsiteX2" fmla="*/ 35436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6" y="0"/>
                  </a:lnTo>
                  <a:lnTo>
                    <a:pt x="35436"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5476A9A-D095-0F46-BF6C-BADED9335AE7}"/>
                </a:ext>
              </a:extLst>
            </p:cNvPr>
            <p:cNvSpPr/>
            <p:nvPr/>
          </p:nvSpPr>
          <p:spPr>
            <a:xfrm rot="3960051">
              <a:off x="8037247" y="2485813"/>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5C6C7E3-4A25-58E2-0162-AC35016F364B}"/>
                </a:ext>
              </a:extLst>
            </p:cNvPr>
            <p:cNvSpPr/>
            <p:nvPr/>
          </p:nvSpPr>
          <p:spPr>
            <a:xfrm rot="3239925">
              <a:off x="7815162" y="2101136"/>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BA0CA9-D3B0-5750-3D24-7D6E40C217AA}"/>
                </a:ext>
              </a:extLst>
            </p:cNvPr>
            <p:cNvSpPr/>
            <p:nvPr/>
          </p:nvSpPr>
          <p:spPr>
            <a:xfrm rot="2879975">
              <a:off x="7674662" y="1927831"/>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F1795B-A6EE-BEBE-D2AC-3C762106F421}"/>
                </a:ext>
              </a:extLst>
            </p:cNvPr>
            <p:cNvSpPr/>
            <p:nvPr/>
          </p:nvSpPr>
          <p:spPr>
            <a:xfrm rot="2519795">
              <a:off x="7517827" y="1770761"/>
              <a:ext cx="35434" cy="179079"/>
            </a:xfrm>
            <a:custGeom>
              <a:avLst/>
              <a:gdLst>
                <a:gd name="connsiteX0" fmla="*/ 0 w 35434"/>
                <a:gd name="connsiteY0" fmla="*/ 0 h 179079"/>
                <a:gd name="connsiteX1" fmla="*/ 35435 w 35434"/>
                <a:gd name="connsiteY1" fmla="*/ 0 h 179079"/>
                <a:gd name="connsiteX2" fmla="*/ 35435 w 35434"/>
                <a:gd name="connsiteY2" fmla="*/ 179079 h 179079"/>
                <a:gd name="connsiteX3" fmla="*/ 0 w 35434"/>
                <a:gd name="connsiteY3" fmla="*/ 179079 h 179079"/>
              </a:gdLst>
              <a:ahLst/>
              <a:cxnLst>
                <a:cxn ang="0">
                  <a:pos x="connsiteX0" y="connsiteY0"/>
                </a:cxn>
                <a:cxn ang="0">
                  <a:pos x="connsiteX1" y="connsiteY1"/>
                </a:cxn>
                <a:cxn ang="0">
                  <a:pos x="connsiteX2" y="connsiteY2"/>
                </a:cxn>
                <a:cxn ang="0">
                  <a:pos x="connsiteX3" y="connsiteY3"/>
                </a:cxn>
              </a:cxnLst>
              <a:rect l="l" t="t" r="r" b="b"/>
              <a:pathLst>
                <a:path w="35434" h="179079">
                  <a:moveTo>
                    <a:pt x="0" y="0"/>
                  </a:moveTo>
                  <a:lnTo>
                    <a:pt x="35435" y="0"/>
                  </a:lnTo>
                  <a:lnTo>
                    <a:pt x="35435" y="179079"/>
                  </a:lnTo>
                  <a:lnTo>
                    <a:pt x="0" y="179079"/>
                  </a:lnTo>
                  <a:close/>
                </a:path>
              </a:pathLst>
            </a:custGeom>
            <a:solidFill>
              <a:srgbClr val="999999"/>
            </a:solidFill>
            <a:ln w="442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632F8CC-2E4C-8C35-C951-E1FA4E6C7262}"/>
                </a:ext>
              </a:extLst>
            </p:cNvPr>
            <p:cNvSpPr/>
            <p:nvPr/>
          </p:nvSpPr>
          <p:spPr>
            <a:xfrm rot="2160075">
              <a:off x="7344317" y="1630658"/>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3DF9CB3-EB5B-E86C-4672-7CA718D85251}"/>
                </a:ext>
              </a:extLst>
            </p:cNvPr>
            <p:cNvSpPr/>
            <p:nvPr/>
          </p:nvSpPr>
          <p:spPr>
            <a:xfrm rot="1439949">
              <a:off x="6959210" y="1407994"/>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C4C59F6-ED7F-D814-3531-67C579F83CF0}"/>
                </a:ext>
              </a:extLst>
            </p:cNvPr>
            <p:cNvSpPr/>
            <p:nvPr/>
          </p:nvSpPr>
          <p:spPr>
            <a:xfrm rot="1079898">
              <a:off x="6751716" y="1328616"/>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B63BA23-8F91-70DA-2460-29D9C6449F3B}"/>
                </a:ext>
              </a:extLst>
            </p:cNvPr>
            <p:cNvSpPr/>
            <p:nvPr/>
          </p:nvSpPr>
          <p:spPr>
            <a:xfrm rot="719995">
              <a:off x="6536208" y="1270758"/>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168F5DD-8954-7E0D-58AC-00F78064B729}"/>
                </a:ext>
              </a:extLst>
            </p:cNvPr>
            <p:cNvSpPr/>
            <p:nvPr/>
          </p:nvSpPr>
          <p:spPr>
            <a:xfrm rot="359911">
              <a:off x="6316525" y="1235902"/>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grpSp>
      <p:sp>
        <p:nvSpPr>
          <p:cNvPr id="5" name="Title 1">
            <a:extLst>
              <a:ext uri="{FF2B5EF4-FFF2-40B4-BE49-F238E27FC236}">
                <a16:creationId xmlns:a16="http://schemas.microsoft.com/office/drawing/2014/main" id="{227AE110-7B36-7B7E-E6F9-4F6BE0DFEFCD}"/>
              </a:ext>
            </a:extLst>
          </p:cNvPr>
          <p:cNvSpPr txBox="1">
            <a:spLocks/>
          </p:cNvSpPr>
          <p:nvPr/>
        </p:nvSpPr>
        <p:spPr bwMode="auto">
          <a:xfrm>
            <a:off x="8151419" y="2495873"/>
            <a:ext cx="1816296" cy="1281721"/>
          </a:xfrm>
          <a:prstGeom prst="rect">
            <a:avLst/>
          </a:prstGeom>
          <a:noFill/>
          <a:ln w="9525">
            <a:noFill/>
            <a:miter lim="800000"/>
            <a:headEnd/>
            <a:tailEnd/>
          </a:ln>
          <a:effectLst/>
        </p:spPr>
        <p:txBody>
          <a:bodyPr vert="horz" wrap="square" lIns="80186" tIns="40093" rIns="80186" bIns="40093" numCol="1" anchor="ctr" anchorCtr="0" compatLnSpc="1">
            <a:prstTxWarp prst="textNoShape">
              <a:avLst/>
            </a:prstTxWarp>
          </a:bodyPr>
          <a:lstStyle>
            <a:defPPr>
              <a:defRPr lang="en-US"/>
            </a:defPPr>
            <a:lvl1pPr algn="r" fontAlgn="base">
              <a:lnSpc>
                <a:spcPct val="60000"/>
              </a:lnSpc>
              <a:spcBef>
                <a:spcPct val="0"/>
              </a:spcBef>
              <a:spcAft>
                <a:spcPct val="0"/>
              </a:spcAft>
              <a:defRPr sz="11500">
                <a:solidFill>
                  <a:prstClr val="white">
                    <a:alpha val="80000"/>
                  </a:prstClr>
                </a:solidFill>
                <a:effectLst/>
                <a:latin typeface="Intel Clear Pro Bold"/>
                <a:ea typeface="+mj-ea"/>
                <a:cs typeface="Intel Clear Pro Bold"/>
              </a:defRPr>
            </a:lvl1pPr>
            <a:lvl2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2pPr>
            <a:lvl3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3pPr>
            <a:lvl4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4pPr>
            <a:lvl5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5pPr>
            <a:lvl6pPr marL="400909"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6pPr>
            <a:lvl7pPr marL="801816"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7pPr>
            <a:lvl8pPr marL="1202725"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8pPr>
            <a:lvl9pPr marL="1603634"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9pPr>
          </a:lstStyle>
          <a:p>
            <a:pPr lvl="0" indent="274320" algn="ctr">
              <a:lnSpc>
                <a:spcPct val="100000"/>
              </a:lnSpc>
              <a:defRPr/>
            </a:pPr>
            <a:r>
              <a:rPr lang="en-US" sz="3200" kern="0">
                <a:solidFill>
                  <a:srgbClr val="0070C0"/>
                </a:solidFill>
                <a:latin typeface="IntelOne Text Medium" panose="020B0703020203020204" pitchFamily="34" charset="0"/>
                <a:ea typeface="Intel Clear Pro" panose="020B0804020202060201" charset="0"/>
                <a:cs typeface="Intel Clear Pro" panose="020B0804020202060201" charset="0"/>
              </a:rPr>
              <a:t>30</a:t>
            </a:r>
          </a:p>
          <a:p>
            <a:pPr lvl="0" indent="274320" algn="ctr">
              <a:lnSpc>
                <a:spcPct val="100000"/>
              </a:lnSpc>
              <a:defRPr/>
            </a:pPr>
            <a:r>
              <a:rPr lang="en-US" sz="1100" kern="0">
                <a:solidFill>
                  <a:srgbClr val="16B6F1"/>
                </a:solidFill>
                <a:latin typeface="IntelOne Text Medium" panose="020B0703020203020204" pitchFamily="34" charset="0"/>
                <a:ea typeface="Intel Clear Pro" panose="020B0804020202060201" charset="0"/>
                <a:cs typeface="Intel Clear Pro" panose="020B0804020202060201" charset="0"/>
              </a:rPr>
              <a:t>MINUTES</a:t>
            </a:r>
          </a:p>
        </p:txBody>
      </p:sp>
      <p:pic>
        <p:nvPicPr>
          <p:cNvPr id="8" name="Graphic 7">
            <a:extLst>
              <a:ext uri="{FF2B5EF4-FFF2-40B4-BE49-F238E27FC236}">
                <a16:creationId xmlns:a16="http://schemas.microsoft.com/office/drawing/2014/main" id="{A8F87434-4662-4249-73D7-8D014A112E1E}"/>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5194" y="2546791"/>
            <a:ext cx="740592" cy="1481183"/>
          </a:xfrm>
          <a:prstGeom prst="rect">
            <a:avLst/>
          </a:prstGeom>
        </p:spPr>
      </p:pic>
    </p:spTree>
    <p:extLst>
      <p:ext uri="{BB962C8B-B14F-4D97-AF65-F5344CB8AC3E}">
        <p14:creationId xmlns:p14="http://schemas.microsoft.com/office/powerpoint/2010/main" val="343586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BFDFB-7E02-A280-8461-C0E65B8CB4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B02DB6-9F37-C670-F9F6-010E1B574E53}"/>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Intel® Arc™ GPU for the Edge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5" name="Rectangle 42">
            <a:extLst>
              <a:ext uri="{FF2B5EF4-FFF2-40B4-BE49-F238E27FC236}">
                <a16:creationId xmlns:a16="http://schemas.microsoft.com/office/drawing/2014/main" id="{9FBEEC7B-65D3-76FC-D906-4B65FCA8A891}"/>
              </a:ext>
            </a:extLst>
          </p:cNvPr>
          <p:cNvSpPr/>
          <p:nvPr/>
        </p:nvSpPr>
        <p:spPr>
          <a:xfrm>
            <a:off x="670559" y="2002059"/>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37" name="Rectangle 42">
            <a:extLst>
              <a:ext uri="{FF2B5EF4-FFF2-40B4-BE49-F238E27FC236}">
                <a16:creationId xmlns:a16="http://schemas.microsoft.com/office/drawing/2014/main" id="{931B7A32-FE98-6F59-A6F7-93E57AA69EFB}"/>
              </a:ext>
            </a:extLst>
          </p:cNvPr>
          <p:cNvSpPr/>
          <p:nvPr/>
        </p:nvSpPr>
        <p:spPr>
          <a:xfrm>
            <a:off x="670559" y="3442748"/>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38" name="Rectangle 42">
            <a:extLst>
              <a:ext uri="{FF2B5EF4-FFF2-40B4-BE49-F238E27FC236}">
                <a16:creationId xmlns:a16="http://schemas.microsoft.com/office/drawing/2014/main" id="{24FD26AE-281F-8399-18BD-71EB32C3FEFA}"/>
              </a:ext>
            </a:extLst>
          </p:cNvPr>
          <p:cNvSpPr/>
          <p:nvPr/>
        </p:nvSpPr>
        <p:spPr>
          <a:xfrm>
            <a:off x="670559" y="4883436"/>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13" name="TextBox 12">
            <a:extLst>
              <a:ext uri="{FF2B5EF4-FFF2-40B4-BE49-F238E27FC236}">
                <a16:creationId xmlns:a16="http://schemas.microsoft.com/office/drawing/2014/main" id="{FCA17901-B37B-529A-C7CC-31508D606A43}"/>
              </a:ext>
            </a:extLst>
          </p:cNvPr>
          <p:cNvSpPr txBox="1"/>
          <p:nvPr/>
        </p:nvSpPr>
        <p:spPr>
          <a:xfrm>
            <a:off x="581536" y="1128376"/>
            <a:ext cx="10050370" cy="707886"/>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2000" spc="200">
                <a:solidFill>
                  <a:schemeClr val="bg2"/>
                </a:solidFill>
                <a:latin typeface="IntelOne Display Light"/>
                <a:cs typeface="Arial"/>
              </a:rPr>
              <a:t>Purpose-built to deliver discrete GPU muscle to the Network/IOT edge that advances innovation for </a:t>
            </a:r>
            <a:r>
              <a:rPr lang="it-IT" sz="2000" spc="200">
                <a:solidFill>
                  <a:schemeClr val="bg2"/>
                </a:solidFill>
                <a:latin typeface="IntelOne Display Light"/>
                <a:cs typeface="Arial"/>
              </a:rPr>
              <a:t>AI, visual computing and media processing</a:t>
            </a:r>
            <a:endParaRPr lang="en-US" sz="2000" spc="200">
              <a:solidFill>
                <a:schemeClr val="bg2"/>
              </a:solidFill>
              <a:latin typeface="IntelOne Display Light"/>
              <a:cs typeface="Arial"/>
            </a:endParaRPr>
          </a:p>
        </p:txBody>
      </p:sp>
      <p:pic>
        <p:nvPicPr>
          <p:cNvPr id="14" name="Picture 13" descr="A blue square with white text&#10;&#10;Description automatically generated">
            <a:extLst>
              <a:ext uri="{FF2B5EF4-FFF2-40B4-BE49-F238E27FC236}">
                <a16:creationId xmlns:a16="http://schemas.microsoft.com/office/drawing/2014/main" id="{029856F2-2F5B-599C-9AC9-5AAA836F38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19684" y="1974564"/>
            <a:ext cx="2799692" cy="3726938"/>
          </a:xfrm>
          <a:prstGeom prst="rect">
            <a:avLst/>
          </a:prstGeom>
        </p:spPr>
      </p:pic>
      <p:sp>
        <p:nvSpPr>
          <p:cNvPr id="18" name="TextBox 17">
            <a:extLst>
              <a:ext uri="{FF2B5EF4-FFF2-40B4-BE49-F238E27FC236}">
                <a16:creationId xmlns:a16="http://schemas.microsoft.com/office/drawing/2014/main" id="{E7D255C0-DA22-86C1-FE81-285601129E07}"/>
              </a:ext>
            </a:extLst>
          </p:cNvPr>
          <p:cNvSpPr txBox="1"/>
          <p:nvPr/>
        </p:nvSpPr>
        <p:spPr>
          <a:xfrm>
            <a:off x="2691324" y="2327913"/>
            <a:ext cx="2038162" cy="677108"/>
          </a:xfrm>
          <a:prstGeom prst="rect">
            <a:avLst/>
          </a:prstGeom>
          <a:noFill/>
        </p:spPr>
        <p:txBody>
          <a:bodyPr wrap="square" rtlCol="0">
            <a:spAutoFit/>
          </a:bodyPr>
          <a:lstStyle/>
          <a:p>
            <a:r>
              <a:rPr lang="en-US" sz="1400">
                <a:solidFill>
                  <a:schemeClr val="bg1"/>
                </a:solidFill>
                <a:latin typeface="IntelOne Text Medium" panose="020B0703020203020204" pitchFamily="34" charset="0"/>
              </a:rPr>
              <a:t>Graphics</a:t>
            </a:r>
          </a:p>
          <a:p>
            <a:r>
              <a:rPr lang="en-US" sz="1200">
                <a:solidFill>
                  <a:schemeClr val="bg1"/>
                </a:solidFill>
                <a:latin typeface="IntelOne Text" panose="020B0503020203020204" pitchFamily="34" charset="0"/>
              </a:rPr>
              <a:t>For immersive visual experiences</a:t>
            </a:r>
          </a:p>
        </p:txBody>
      </p:sp>
      <p:sp>
        <p:nvSpPr>
          <p:cNvPr id="19" name="TextBox 18">
            <a:extLst>
              <a:ext uri="{FF2B5EF4-FFF2-40B4-BE49-F238E27FC236}">
                <a16:creationId xmlns:a16="http://schemas.microsoft.com/office/drawing/2014/main" id="{4B25C0B3-9C72-22F0-107D-F74BF6343F20}"/>
              </a:ext>
            </a:extLst>
          </p:cNvPr>
          <p:cNvSpPr txBox="1"/>
          <p:nvPr/>
        </p:nvSpPr>
        <p:spPr>
          <a:xfrm>
            <a:off x="2691324" y="3676269"/>
            <a:ext cx="2233223" cy="861774"/>
          </a:xfrm>
          <a:prstGeom prst="rect">
            <a:avLst/>
          </a:prstGeom>
          <a:noFill/>
        </p:spPr>
        <p:txBody>
          <a:bodyPr wrap="square" rtlCol="0">
            <a:spAutoFit/>
          </a:bodyPr>
          <a:lstStyle/>
          <a:p>
            <a:r>
              <a:rPr lang="en-US" sz="1400">
                <a:solidFill>
                  <a:schemeClr val="bg1"/>
                </a:solidFill>
                <a:latin typeface="IntelOne Text Medium" panose="020B0703020203020204" pitchFamily="34" charset="0"/>
              </a:rPr>
              <a:t>AI Inferencing</a:t>
            </a:r>
          </a:p>
          <a:p>
            <a:r>
              <a:rPr lang="en-US" sz="1200">
                <a:solidFill>
                  <a:schemeClr val="bg1"/>
                </a:solidFill>
                <a:latin typeface="IntelOne Text" panose="020B0503020203020204" pitchFamily="34" charset="0"/>
              </a:rPr>
              <a:t>Deploy advanced AI workloads at the Edge with specialized AI engines</a:t>
            </a:r>
          </a:p>
        </p:txBody>
      </p:sp>
      <p:sp>
        <p:nvSpPr>
          <p:cNvPr id="20" name="TextBox 19">
            <a:extLst>
              <a:ext uri="{FF2B5EF4-FFF2-40B4-BE49-F238E27FC236}">
                <a16:creationId xmlns:a16="http://schemas.microsoft.com/office/drawing/2014/main" id="{BC4B58C0-45EF-7FD5-F75A-FB96CE2C6BAD}"/>
              </a:ext>
            </a:extLst>
          </p:cNvPr>
          <p:cNvSpPr txBox="1"/>
          <p:nvPr/>
        </p:nvSpPr>
        <p:spPr>
          <a:xfrm>
            <a:off x="2691325" y="5116957"/>
            <a:ext cx="2480116" cy="861774"/>
          </a:xfrm>
          <a:prstGeom prst="rect">
            <a:avLst/>
          </a:prstGeom>
          <a:noFill/>
        </p:spPr>
        <p:txBody>
          <a:bodyPr wrap="square" rtlCol="0" anchor="ctr">
            <a:spAutoFit/>
          </a:bodyPr>
          <a:lstStyle/>
          <a:p>
            <a:r>
              <a:rPr lang="en-US" sz="1400">
                <a:solidFill>
                  <a:schemeClr val="bg1"/>
                </a:solidFill>
                <a:latin typeface="IntelOne Text Medium" panose="020B0703020203020204" pitchFamily="34" charset="0"/>
              </a:rPr>
              <a:t>Media Processing</a:t>
            </a:r>
          </a:p>
          <a:p>
            <a:r>
              <a:rPr lang="en-US" sz="1200">
                <a:solidFill>
                  <a:schemeClr val="bg1"/>
                </a:solidFill>
                <a:latin typeface="IntelOne Text" panose="020B0503020203020204" pitchFamily="34" charset="0"/>
              </a:rPr>
              <a:t>Enhance video production, media transcoding and streaming</a:t>
            </a:r>
          </a:p>
        </p:txBody>
      </p:sp>
      <p:sp>
        <p:nvSpPr>
          <p:cNvPr id="21" name="Rectangle 20">
            <a:extLst>
              <a:ext uri="{FF2B5EF4-FFF2-40B4-BE49-F238E27FC236}">
                <a16:creationId xmlns:a16="http://schemas.microsoft.com/office/drawing/2014/main" id="{FAE4B14D-A28B-4F7C-0136-E8F17E925F54}"/>
              </a:ext>
            </a:extLst>
          </p:cNvPr>
          <p:cNvSpPr/>
          <p:nvPr/>
        </p:nvSpPr>
        <p:spPr>
          <a:xfrm>
            <a:off x="7100551" y="2001844"/>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2" name="Rectangle 21">
            <a:extLst>
              <a:ext uri="{FF2B5EF4-FFF2-40B4-BE49-F238E27FC236}">
                <a16:creationId xmlns:a16="http://schemas.microsoft.com/office/drawing/2014/main" id="{F272F03A-3413-33A6-8835-9BE0100CEEBC}"/>
              </a:ext>
            </a:extLst>
          </p:cNvPr>
          <p:cNvSpPr/>
          <p:nvPr/>
        </p:nvSpPr>
        <p:spPr>
          <a:xfrm>
            <a:off x="7100551" y="4209577"/>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3" name="Rectangle 22">
            <a:extLst>
              <a:ext uri="{FF2B5EF4-FFF2-40B4-BE49-F238E27FC236}">
                <a16:creationId xmlns:a16="http://schemas.microsoft.com/office/drawing/2014/main" id="{829E7EA0-0DDB-C4A1-0672-D474BB13BCB8}"/>
              </a:ext>
            </a:extLst>
          </p:cNvPr>
          <p:cNvSpPr/>
          <p:nvPr/>
        </p:nvSpPr>
        <p:spPr>
          <a:xfrm>
            <a:off x="9570551" y="2001844"/>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4" name="Rectangle 23">
            <a:extLst>
              <a:ext uri="{FF2B5EF4-FFF2-40B4-BE49-F238E27FC236}">
                <a16:creationId xmlns:a16="http://schemas.microsoft.com/office/drawing/2014/main" id="{BF9306C0-FA01-066B-C952-4A1086FFB482}"/>
              </a:ext>
            </a:extLst>
          </p:cNvPr>
          <p:cNvSpPr/>
          <p:nvPr/>
        </p:nvSpPr>
        <p:spPr>
          <a:xfrm>
            <a:off x="9570551" y="4209577"/>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5" name="TextBox 24">
            <a:extLst>
              <a:ext uri="{FF2B5EF4-FFF2-40B4-BE49-F238E27FC236}">
                <a16:creationId xmlns:a16="http://schemas.microsoft.com/office/drawing/2014/main" id="{FFB23ACD-5D7C-451B-B061-4E760F934DB0}"/>
              </a:ext>
            </a:extLst>
          </p:cNvPr>
          <p:cNvSpPr txBox="1"/>
          <p:nvPr/>
        </p:nvSpPr>
        <p:spPr>
          <a:xfrm>
            <a:off x="7098296" y="2091234"/>
            <a:ext cx="1864387" cy="495108"/>
          </a:xfrm>
          <a:prstGeom prst="rect">
            <a:avLst/>
          </a:prstGeom>
          <a:noFill/>
        </p:spPr>
        <p:txBody>
          <a:bodyPr wrap="square" lIns="180000" tIns="108000" rIns="108000" bIns="108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Long Life</a:t>
            </a:r>
          </a:p>
        </p:txBody>
      </p:sp>
      <p:pic>
        <p:nvPicPr>
          <p:cNvPr id="26" name="Picture 25" descr="Icon&#10;&#10;Description automatically generated">
            <a:extLst>
              <a:ext uri="{FF2B5EF4-FFF2-40B4-BE49-F238E27FC236}">
                <a16:creationId xmlns:a16="http://schemas.microsoft.com/office/drawing/2014/main" id="{011A1036-6DC1-63BA-24EE-9BEC133A2CF8}"/>
              </a:ext>
            </a:extLst>
          </p:cNvPr>
          <p:cNvPicPr>
            <a:picLocks noChangeAspect="1"/>
          </p:cNvPicPr>
          <p:nvPr/>
        </p:nvPicPr>
        <p:blipFill>
          <a:blip r:embed="rId4" cstate="print">
            <a:duotone>
              <a:schemeClr val="accent6">
                <a:shade val="45000"/>
                <a:satMod val="135000"/>
              </a:schemeClr>
              <a:prstClr val="white"/>
            </a:duotone>
            <a:alphaModFix/>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736506" y="2090030"/>
            <a:ext cx="512160" cy="506874"/>
          </a:xfrm>
          <a:prstGeom prst="rect">
            <a:avLst/>
          </a:prstGeom>
        </p:spPr>
      </p:pic>
      <p:sp>
        <p:nvSpPr>
          <p:cNvPr id="27" name="TextBox 26">
            <a:extLst>
              <a:ext uri="{FF2B5EF4-FFF2-40B4-BE49-F238E27FC236}">
                <a16:creationId xmlns:a16="http://schemas.microsoft.com/office/drawing/2014/main" id="{BC43E8F9-6BAF-6227-12E1-21E22FDA2E09}"/>
              </a:ext>
            </a:extLst>
          </p:cNvPr>
          <p:cNvSpPr txBox="1"/>
          <p:nvPr/>
        </p:nvSpPr>
        <p:spPr>
          <a:xfrm>
            <a:off x="7126490" y="2437312"/>
            <a:ext cx="1864387" cy="1141439"/>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Up to 5 years </a:t>
            </a:r>
            <a:br>
              <a:rPr lang="en-US" sz="1200">
                <a:solidFill>
                  <a:schemeClr val="bg1"/>
                </a:solidFill>
                <a:latin typeface="IntelOne Text" panose="020B0503020203020204" pitchFamily="34" charset="0"/>
              </a:rPr>
            </a:br>
            <a:r>
              <a:rPr lang="en-US" sz="1200">
                <a:solidFill>
                  <a:schemeClr val="bg1"/>
                </a:solidFill>
                <a:latin typeface="IntelOne Text" panose="020B0503020203020204" pitchFamily="34" charset="0"/>
              </a:rPr>
              <a:t>product availability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i="0" u="none" strike="noStrike" kern="1200" cap="none" spc="0" normalizeH="0" baseline="0" noProof="0">
                <a:ln>
                  <a:noFill/>
                </a:ln>
                <a:solidFill>
                  <a:schemeClr val="bg1"/>
                </a:solidFill>
                <a:effectLst/>
                <a:uLnTx/>
                <a:uFillTx/>
                <a:latin typeface="IntelOne Text" panose="020B0503020203020204" pitchFamily="34" charset="0"/>
              </a:rPr>
            </a:br>
            <a:r>
              <a:rPr kumimoji="0" lang="en-US" sz="1200" i="0" u="none" strike="noStrike" kern="1200" cap="none" spc="0" normalizeH="0" baseline="0" noProof="0">
                <a:ln>
                  <a:noFill/>
                </a:ln>
                <a:solidFill>
                  <a:schemeClr val="bg1"/>
                </a:solidFill>
                <a:effectLst/>
                <a:uLnTx/>
                <a:uFillTx/>
                <a:latin typeface="IntelOne Text" panose="020B0503020203020204" pitchFamily="34" charset="0"/>
              </a:rPr>
              <a:t>Support for </a:t>
            </a:r>
            <a:br>
              <a:rPr kumimoji="0" lang="en-US" sz="1200" i="0" u="none" strike="noStrike" kern="1200" cap="none" spc="0" normalizeH="0" baseline="0" noProof="0">
                <a:ln>
                  <a:noFill/>
                </a:ln>
                <a:solidFill>
                  <a:schemeClr val="bg1"/>
                </a:solidFill>
                <a:effectLst/>
                <a:uLnTx/>
                <a:uFillTx/>
                <a:latin typeface="IntelOne Text" panose="020B0503020203020204" pitchFamily="34" charset="0"/>
              </a:rPr>
            </a:br>
            <a:r>
              <a:rPr kumimoji="0" lang="en-US" sz="1200" i="0" u="none" strike="noStrike" kern="1200" cap="none" spc="0" normalizeH="0" baseline="0" noProof="0">
                <a:ln>
                  <a:noFill/>
                </a:ln>
                <a:solidFill>
                  <a:schemeClr val="bg1"/>
                </a:solidFill>
                <a:effectLst/>
                <a:uLnTx/>
                <a:uFillTx/>
                <a:latin typeface="IntelOne Text" panose="020B0503020203020204" pitchFamily="34" charset="0"/>
              </a:rPr>
              <a:t>Win</a:t>
            </a:r>
            <a:r>
              <a:rPr lang="en-US" sz="1200" err="1">
                <a:solidFill>
                  <a:schemeClr val="bg1"/>
                </a:solidFill>
                <a:latin typeface="IntelOne Text" panose="020B0503020203020204" pitchFamily="34" charset="0"/>
              </a:rPr>
              <a:t>dows</a:t>
            </a:r>
            <a:r>
              <a:rPr lang="en-US" sz="1200">
                <a:solidFill>
                  <a:schemeClr val="bg1"/>
                </a:solidFill>
                <a:latin typeface="IntelOne Text" panose="020B0503020203020204" pitchFamily="34" charset="0"/>
              </a:rPr>
              <a:t> 10 LTSC</a:t>
            </a:r>
            <a:endParaRPr kumimoji="0" lang="en-US" sz="1200" i="0" u="none" strike="noStrike" kern="1200" cap="none" spc="0" normalizeH="0" baseline="0" noProof="0">
              <a:ln>
                <a:noFill/>
              </a:ln>
              <a:solidFill>
                <a:schemeClr val="bg1"/>
              </a:solidFill>
              <a:effectLst/>
              <a:uLnTx/>
              <a:uFillTx/>
              <a:latin typeface="IntelOne Text" panose="020B0503020203020204" pitchFamily="34" charset="0"/>
            </a:endParaRPr>
          </a:p>
        </p:txBody>
      </p:sp>
      <p:sp>
        <p:nvSpPr>
          <p:cNvPr id="28" name="TextBox 27">
            <a:extLst>
              <a:ext uri="{FF2B5EF4-FFF2-40B4-BE49-F238E27FC236}">
                <a16:creationId xmlns:a16="http://schemas.microsoft.com/office/drawing/2014/main" id="{DF8F430D-2114-1232-92FF-66B800076B5B}"/>
              </a:ext>
            </a:extLst>
          </p:cNvPr>
          <p:cNvSpPr txBox="1"/>
          <p:nvPr/>
        </p:nvSpPr>
        <p:spPr>
          <a:xfrm>
            <a:off x="9569683" y="2007868"/>
            <a:ext cx="1864387" cy="1026023"/>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Digital Signage Features</a:t>
            </a:r>
          </a:p>
        </p:txBody>
      </p:sp>
      <p:sp>
        <p:nvSpPr>
          <p:cNvPr id="29" name="TextBox 28">
            <a:extLst>
              <a:ext uri="{FF2B5EF4-FFF2-40B4-BE49-F238E27FC236}">
                <a16:creationId xmlns:a16="http://schemas.microsoft.com/office/drawing/2014/main" id="{4BABB28F-45D5-4C8A-5753-24DB9BB9E3E8}"/>
              </a:ext>
            </a:extLst>
          </p:cNvPr>
          <p:cNvSpPr txBox="1"/>
          <p:nvPr/>
        </p:nvSpPr>
        <p:spPr>
          <a:xfrm>
            <a:off x="9597877" y="2878759"/>
            <a:ext cx="2143307" cy="1141439"/>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Genlock, </a:t>
            </a:r>
            <a:r>
              <a:rPr lang="en-IN" sz="1200" err="1">
                <a:solidFill>
                  <a:schemeClr val="bg1"/>
                </a:solidFill>
                <a:latin typeface="IntelOne Text" panose="020B0503020203020204" pitchFamily="34" charset="0"/>
              </a:rPr>
              <a:t>Pipelock</a:t>
            </a:r>
            <a:r>
              <a:rPr lang="en-IN" sz="1200">
                <a:solidFill>
                  <a:schemeClr val="bg1"/>
                </a:solidFill>
                <a:latin typeface="IntelOne Text" panose="020B05030202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Bezel correction, EDID management, Combined Display &amp; Multi-GPU Single Large Surface</a:t>
            </a:r>
          </a:p>
        </p:txBody>
      </p:sp>
      <p:sp>
        <p:nvSpPr>
          <p:cNvPr id="30" name="TextBox 29">
            <a:extLst>
              <a:ext uri="{FF2B5EF4-FFF2-40B4-BE49-F238E27FC236}">
                <a16:creationId xmlns:a16="http://schemas.microsoft.com/office/drawing/2014/main" id="{2BFFBB87-63FD-8008-EFDB-1CD2E526FF2F}"/>
              </a:ext>
            </a:extLst>
          </p:cNvPr>
          <p:cNvSpPr txBox="1"/>
          <p:nvPr/>
        </p:nvSpPr>
        <p:spPr>
          <a:xfrm>
            <a:off x="7098296" y="4221744"/>
            <a:ext cx="2149315" cy="756718"/>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AI</a:t>
            </a:r>
          </a:p>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Acceleration</a:t>
            </a:r>
          </a:p>
        </p:txBody>
      </p:sp>
      <p:sp>
        <p:nvSpPr>
          <p:cNvPr id="31" name="TextBox 30">
            <a:extLst>
              <a:ext uri="{FF2B5EF4-FFF2-40B4-BE49-F238E27FC236}">
                <a16:creationId xmlns:a16="http://schemas.microsoft.com/office/drawing/2014/main" id="{CE626FA1-0C66-03FB-3349-EFF1992ABC2B}"/>
              </a:ext>
            </a:extLst>
          </p:cNvPr>
          <p:cNvSpPr txBox="1"/>
          <p:nvPr/>
        </p:nvSpPr>
        <p:spPr>
          <a:xfrm>
            <a:off x="7126490" y="4825898"/>
            <a:ext cx="1864387" cy="772107"/>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With </a:t>
            </a:r>
            <a:r>
              <a:rPr lang="en-IN" sz="1200" err="1">
                <a:solidFill>
                  <a:schemeClr val="bg1"/>
                </a:solidFill>
                <a:latin typeface="IntelOne Text" panose="020B0503020203020204" pitchFamily="34" charset="0"/>
              </a:rPr>
              <a:t>OpenVINO</a:t>
            </a:r>
            <a:r>
              <a:rPr lang="en-IN" sz="1200">
                <a:solidFill>
                  <a:schemeClr val="bg1"/>
                </a:solidFill>
                <a:latin typeface="IntelOne Text" panose="020B0503020203020204" pitchFamily="34" charset="0"/>
              </a:rPr>
              <a:t>™ support and XMX  built-in AI engine</a:t>
            </a:r>
          </a:p>
        </p:txBody>
      </p:sp>
      <p:sp>
        <p:nvSpPr>
          <p:cNvPr id="32" name="TextBox 31">
            <a:extLst>
              <a:ext uri="{FF2B5EF4-FFF2-40B4-BE49-F238E27FC236}">
                <a16:creationId xmlns:a16="http://schemas.microsoft.com/office/drawing/2014/main" id="{78A7503A-89DF-ABE0-2FFA-D52414E6BE85}"/>
              </a:ext>
            </a:extLst>
          </p:cNvPr>
          <p:cNvSpPr txBox="1"/>
          <p:nvPr/>
        </p:nvSpPr>
        <p:spPr>
          <a:xfrm>
            <a:off x="9569683" y="4254402"/>
            <a:ext cx="2053891" cy="1026023"/>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Embedded</a:t>
            </a:r>
            <a:br>
              <a:rPr kumimoji="0" lang="en-CA" i="0" u="none" strike="noStrike" kern="1200" cap="none" spc="0" normalizeH="0" baseline="0" noProof="0">
                <a:ln>
                  <a:noFill/>
                </a:ln>
                <a:solidFill>
                  <a:schemeClr val="bg1"/>
                </a:solidFill>
                <a:effectLst/>
                <a:uLnTx/>
                <a:uFillTx/>
                <a:latin typeface="IntelOne Text Medium" panose="020B0703020203020204" pitchFamily="34" charset="0"/>
              </a:rPr>
            </a:b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Use </a:t>
            </a:r>
            <a:br>
              <a:rPr kumimoji="0" lang="en-CA" i="0" u="none" strike="noStrike" kern="1200" cap="none" spc="0" normalizeH="0" baseline="0" noProof="0">
                <a:ln>
                  <a:noFill/>
                </a:ln>
                <a:solidFill>
                  <a:schemeClr val="bg1"/>
                </a:solidFill>
                <a:effectLst/>
                <a:uLnTx/>
                <a:uFillTx/>
                <a:latin typeface="IntelOne Text Medium" panose="020B0703020203020204" pitchFamily="34" charset="0"/>
              </a:rPr>
            </a:b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Conditions</a:t>
            </a:r>
          </a:p>
        </p:txBody>
      </p:sp>
      <p:sp>
        <p:nvSpPr>
          <p:cNvPr id="33" name="TextBox 32">
            <a:extLst>
              <a:ext uri="{FF2B5EF4-FFF2-40B4-BE49-F238E27FC236}">
                <a16:creationId xmlns:a16="http://schemas.microsoft.com/office/drawing/2014/main" id="{A3EDFE67-5263-8A2A-1942-54B45863AA3B}"/>
              </a:ext>
            </a:extLst>
          </p:cNvPr>
          <p:cNvSpPr txBox="1"/>
          <p:nvPr/>
        </p:nvSpPr>
        <p:spPr>
          <a:xfrm>
            <a:off x="9597877" y="5081538"/>
            <a:ext cx="1864387" cy="402775"/>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On select SKUs</a:t>
            </a:r>
          </a:p>
        </p:txBody>
      </p:sp>
      <p:pic>
        <p:nvPicPr>
          <p:cNvPr id="34" name="Picture 33" descr="A black and white logo&#10;&#10;Description automatically generated with low confidence">
            <a:extLst>
              <a:ext uri="{FF2B5EF4-FFF2-40B4-BE49-F238E27FC236}">
                <a16:creationId xmlns:a16="http://schemas.microsoft.com/office/drawing/2014/main" id="{A62B1F17-51ED-7C51-256A-1AA265469CBC}"/>
              </a:ext>
            </a:extLst>
          </p:cNvPr>
          <p:cNvPicPr>
            <a:picLocks noChangeAspect="1"/>
          </p:cNvPicPr>
          <p:nvPr/>
        </p:nvPicPr>
        <p:blipFill>
          <a:blip r:embed="rId6" cstate="print">
            <a:alphaModFix/>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1167803" y="2083086"/>
            <a:ext cx="573381" cy="568236"/>
          </a:xfrm>
          <a:prstGeom prst="rect">
            <a:avLst/>
          </a:prstGeom>
        </p:spPr>
      </p:pic>
      <p:pic>
        <p:nvPicPr>
          <p:cNvPr id="35" name="Picture 34" descr="Qr code&#10;&#10;Description automatically generated">
            <a:extLst>
              <a:ext uri="{FF2B5EF4-FFF2-40B4-BE49-F238E27FC236}">
                <a16:creationId xmlns:a16="http://schemas.microsoft.com/office/drawing/2014/main" id="{09A7D2A5-3890-80B7-D184-815B8AE7E4D0}"/>
              </a:ext>
            </a:extLst>
          </p:cNvPr>
          <p:cNvPicPr>
            <a:picLocks noChangeAspect="1"/>
          </p:cNvPicPr>
          <p:nvPr/>
        </p:nvPicPr>
        <p:blipFill>
          <a:blip r:embed="rId8" cstate="print">
            <a:alphaModFix/>
            <a:extLst>
              <a:ext uri="{BEBA8EAE-BF5A-486C-A8C5-ECC9F3942E4B}">
                <a14:imgProps xmlns:a14="http://schemas.microsoft.com/office/drawing/2010/main">
                  <a14:imgLayer r:embed="rId9">
                    <a14:imgEffect>
                      <a14:brightnessContrast bright="100000" contrast="-1000"/>
                    </a14:imgEffect>
                  </a14:imgLayer>
                </a14:imgProps>
              </a:ext>
              <a:ext uri="{28A0092B-C50C-407E-A947-70E740481C1C}">
                <a14:useLocalDpi xmlns:a14="http://schemas.microsoft.com/office/drawing/2010/main"/>
              </a:ext>
            </a:extLst>
          </a:blip>
          <a:stretch>
            <a:fillRect/>
          </a:stretch>
        </p:blipFill>
        <p:spPr>
          <a:xfrm>
            <a:off x="11248525" y="4251770"/>
            <a:ext cx="563045" cy="563566"/>
          </a:xfrm>
          <a:prstGeom prst="rect">
            <a:avLst/>
          </a:prstGeom>
        </p:spPr>
      </p:pic>
      <p:pic>
        <p:nvPicPr>
          <p:cNvPr id="36" name="Graphic 35" descr="Fast Forward outline">
            <a:extLst>
              <a:ext uri="{FF2B5EF4-FFF2-40B4-BE49-F238E27FC236}">
                <a16:creationId xmlns:a16="http://schemas.microsoft.com/office/drawing/2014/main" id="{F9AADEF6-8EC3-09B6-ED30-76D42C1F0DB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878811" y="4247992"/>
            <a:ext cx="426575" cy="426574"/>
          </a:xfrm>
          <a:prstGeom prst="rect">
            <a:avLst/>
          </a:prstGeom>
        </p:spPr>
      </p:pic>
      <p:pic>
        <p:nvPicPr>
          <p:cNvPr id="2" name="Picture 1" descr="A person sitting at a computer&#10;&#10;Description automatically generated">
            <a:extLst>
              <a:ext uri="{FF2B5EF4-FFF2-40B4-BE49-F238E27FC236}">
                <a16:creationId xmlns:a16="http://schemas.microsoft.com/office/drawing/2014/main" id="{2F65D3CF-6F64-3007-8703-0E2C1C7D981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32818" y="5023089"/>
            <a:ext cx="1858506" cy="1049512"/>
          </a:xfrm>
          <a:prstGeom prst="rect">
            <a:avLst/>
          </a:prstGeom>
        </p:spPr>
      </p:pic>
      <p:pic>
        <p:nvPicPr>
          <p:cNvPr id="3" name="Picture 2" descr="A hand pointing at a screen&#10;&#10;Description automatically generated">
            <a:extLst>
              <a:ext uri="{FF2B5EF4-FFF2-40B4-BE49-F238E27FC236}">
                <a16:creationId xmlns:a16="http://schemas.microsoft.com/office/drawing/2014/main" id="{98682A09-CA06-A4F0-AE9E-EB31BA0A326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38135" y="2152509"/>
            <a:ext cx="1863748" cy="1038714"/>
          </a:xfrm>
          <a:prstGeom prst="rect">
            <a:avLst/>
          </a:prstGeom>
        </p:spPr>
      </p:pic>
      <p:pic>
        <p:nvPicPr>
          <p:cNvPr id="6" name="Picture 5" descr="A highway with cars on it&#10;&#10;Description automatically generated">
            <a:extLst>
              <a:ext uri="{FF2B5EF4-FFF2-40B4-BE49-F238E27FC236}">
                <a16:creationId xmlns:a16="http://schemas.microsoft.com/office/drawing/2014/main" id="{DFF4D582-F8D7-505A-571B-CC741D7B0EB7}"/>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32818" y="3582400"/>
            <a:ext cx="1840871" cy="1049512"/>
          </a:xfrm>
          <a:prstGeom prst="rect">
            <a:avLst/>
          </a:prstGeom>
        </p:spPr>
      </p:pic>
    </p:spTree>
    <p:extLst>
      <p:ext uri="{BB962C8B-B14F-4D97-AF65-F5344CB8AC3E}">
        <p14:creationId xmlns:p14="http://schemas.microsoft.com/office/powerpoint/2010/main" val="1122730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CF886-D1B7-AB76-EB4D-E0E7A26A6534}"/>
            </a:ext>
          </a:extLst>
        </p:cNvPr>
        <p:cNvGrpSpPr/>
        <p:nvPr/>
      </p:nvGrpSpPr>
      <p:grpSpPr>
        <a:xfrm>
          <a:off x="0" y="0"/>
          <a:ext cx="0" cy="0"/>
          <a:chOff x="0" y="0"/>
          <a:chExt cx="0" cy="0"/>
        </a:xfrm>
      </p:grpSpPr>
      <p:sp>
        <p:nvSpPr>
          <p:cNvPr id="67" name="Rectangle 66">
            <a:extLst>
              <a:ext uri="{FF2B5EF4-FFF2-40B4-BE49-F238E27FC236}">
                <a16:creationId xmlns:a16="http://schemas.microsoft.com/office/drawing/2014/main" id="{D4B60F7D-E829-E324-A65F-F6BA2DC5A596}"/>
              </a:ext>
            </a:extLst>
          </p:cNvPr>
          <p:cNvSpPr/>
          <p:nvPr/>
        </p:nvSpPr>
        <p:spPr>
          <a:xfrm>
            <a:off x="8245737" y="1662243"/>
            <a:ext cx="3580503" cy="4246944"/>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CA" sz="3200">
              <a:solidFill>
                <a:schemeClr val="bg1"/>
              </a:solidFill>
              <a:latin typeface="Helvetica Neue Medium"/>
            </a:endParaRPr>
          </a:p>
        </p:txBody>
      </p:sp>
      <p:sp>
        <p:nvSpPr>
          <p:cNvPr id="50" name="Rectangle 49">
            <a:extLst>
              <a:ext uri="{FF2B5EF4-FFF2-40B4-BE49-F238E27FC236}">
                <a16:creationId xmlns:a16="http://schemas.microsoft.com/office/drawing/2014/main" id="{94BB6792-AB27-F72E-AA85-1F4A6A1B2872}"/>
              </a:ext>
            </a:extLst>
          </p:cNvPr>
          <p:cNvSpPr/>
          <p:nvPr/>
        </p:nvSpPr>
        <p:spPr>
          <a:xfrm>
            <a:off x="4466217" y="1662243"/>
            <a:ext cx="3580503" cy="4246944"/>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CA" sz="3200">
              <a:solidFill>
                <a:schemeClr val="bg1"/>
              </a:solidFill>
              <a:latin typeface="Helvetica Neue Medium"/>
            </a:endParaRPr>
          </a:p>
        </p:txBody>
      </p:sp>
      <p:sp>
        <p:nvSpPr>
          <p:cNvPr id="3" name="Rectangle 2">
            <a:extLst>
              <a:ext uri="{FF2B5EF4-FFF2-40B4-BE49-F238E27FC236}">
                <a16:creationId xmlns:a16="http://schemas.microsoft.com/office/drawing/2014/main" id="{F16613C6-1557-0D33-84FB-318E9B954C61}"/>
              </a:ext>
            </a:extLst>
          </p:cNvPr>
          <p:cNvSpPr/>
          <p:nvPr/>
        </p:nvSpPr>
        <p:spPr>
          <a:xfrm flipH="1">
            <a:off x="4469904" y="1667166"/>
            <a:ext cx="3582233" cy="633582"/>
          </a:xfrm>
          <a:prstGeom prst="rect">
            <a:avLst/>
          </a:prstGeom>
          <a:gradFill>
            <a:gsLst>
              <a:gs pos="35000">
                <a:srgbClr val="CC94DA"/>
              </a:gs>
              <a:gs pos="100000">
                <a:srgbClr val="653171"/>
              </a:gs>
              <a:gs pos="0">
                <a:srgbClr val="EEC3F7"/>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latin typeface="IntelOne Text Light"/>
            </a:endParaRPr>
          </a:p>
        </p:txBody>
      </p:sp>
      <p:sp>
        <p:nvSpPr>
          <p:cNvPr id="2" name="Rectangle 1">
            <a:extLst>
              <a:ext uri="{FF2B5EF4-FFF2-40B4-BE49-F238E27FC236}">
                <a16:creationId xmlns:a16="http://schemas.microsoft.com/office/drawing/2014/main" id="{0B882632-7B95-C420-ABFF-73976F6CFF65}"/>
              </a:ext>
            </a:extLst>
          </p:cNvPr>
          <p:cNvSpPr/>
          <p:nvPr/>
        </p:nvSpPr>
        <p:spPr>
          <a:xfrm flipH="1">
            <a:off x="8243061" y="1667166"/>
            <a:ext cx="3582233" cy="633582"/>
          </a:xfrm>
          <a:prstGeom prst="rect">
            <a:avLst/>
          </a:prstGeom>
          <a:gradFill>
            <a:gsLst>
              <a:gs pos="0">
                <a:srgbClr val="D7F3A2"/>
              </a:gs>
              <a:gs pos="100000">
                <a:srgbClr val="8BAE4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latin typeface="IntelOne Text Light"/>
            </a:endParaRPr>
          </a:p>
        </p:txBody>
      </p:sp>
      <p:sp>
        <p:nvSpPr>
          <p:cNvPr id="24" name="Title 23">
            <a:extLst>
              <a:ext uri="{FF2B5EF4-FFF2-40B4-BE49-F238E27FC236}">
                <a16:creationId xmlns:a16="http://schemas.microsoft.com/office/drawing/2014/main" id="{FA3DCE9C-B1F2-FB7B-6E58-B7281D4A62F2}"/>
              </a:ext>
            </a:extLst>
          </p:cNvPr>
          <p:cNvSpPr txBox="1">
            <a:spLocks/>
          </p:cNvSpPr>
          <p:nvPr/>
        </p:nvSpPr>
        <p:spPr>
          <a:xfrm>
            <a:off x="685276" y="571500"/>
            <a:ext cx="10972801" cy="883673"/>
          </a:xfrm>
          <a:prstGeom prst="rect">
            <a:avLst/>
          </a:prstGeom>
        </p:spPr>
        <p:txBody>
          <a:bodyPr vert="horz" lIns="0" tIns="45720" rIns="91440" bIns="45720" rtlCol="0" anchor="ctr">
            <a:normAutofit fontScale="77500" lnSpcReduction="20000"/>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r>
              <a:rPr lang="en-IN"/>
              <a:t>Choose the hardware that matches your AI workload</a:t>
            </a:r>
          </a:p>
        </p:txBody>
      </p:sp>
      <p:sp>
        <p:nvSpPr>
          <p:cNvPr id="26" name="Rectangle 25">
            <a:extLst>
              <a:ext uri="{FF2B5EF4-FFF2-40B4-BE49-F238E27FC236}">
                <a16:creationId xmlns:a16="http://schemas.microsoft.com/office/drawing/2014/main" id="{C0A71EA5-A825-7AAA-A9FA-47165CB62757}"/>
              </a:ext>
            </a:extLst>
          </p:cNvPr>
          <p:cNvSpPr/>
          <p:nvPr/>
        </p:nvSpPr>
        <p:spPr>
          <a:xfrm>
            <a:off x="686697" y="1662243"/>
            <a:ext cx="3580503" cy="4246944"/>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CA" sz="3200">
              <a:solidFill>
                <a:schemeClr val="bg1"/>
              </a:solidFill>
              <a:latin typeface="Helvetica Neue Medium"/>
            </a:endParaRPr>
          </a:p>
        </p:txBody>
      </p:sp>
      <p:sp>
        <p:nvSpPr>
          <p:cNvPr id="27" name="Rectangle 26">
            <a:extLst>
              <a:ext uri="{FF2B5EF4-FFF2-40B4-BE49-F238E27FC236}">
                <a16:creationId xmlns:a16="http://schemas.microsoft.com/office/drawing/2014/main" id="{48F707D8-EE1D-6BB8-7909-D62730BB7C44}"/>
              </a:ext>
            </a:extLst>
          </p:cNvPr>
          <p:cNvSpPr/>
          <p:nvPr/>
        </p:nvSpPr>
        <p:spPr>
          <a:xfrm flipH="1">
            <a:off x="685276" y="1667166"/>
            <a:ext cx="3582233" cy="633582"/>
          </a:xfrm>
          <a:prstGeom prst="rect">
            <a:avLst/>
          </a:prstGeom>
          <a:gradFill>
            <a:gsLst>
              <a:gs pos="100000">
                <a:srgbClr val="A23CA3"/>
              </a:gs>
              <a:gs pos="0">
                <a:srgbClr val="00A3F6"/>
              </a:gs>
              <a:gs pos="49000">
                <a:srgbClr val="1E2EB8"/>
              </a:gs>
            </a:gsLst>
            <a:lin ang="3000000" scaled="0"/>
          </a:gradFill>
          <a:ln w="12700" cap="flat" cmpd="sng" algn="ctr">
            <a:noFill/>
            <a:prstDash val="solid"/>
            <a:miter lim="800000"/>
          </a:ln>
          <a:effectLst/>
        </p:spPr>
        <p:txBody>
          <a:bodyPr lIns="540000" rtlCol="0" anchor="ctr"/>
          <a:lstStyle/>
          <a:p>
            <a:pPr defTabSz="685800"/>
            <a:r>
              <a:rPr lang="en-CA" kern="0">
                <a:solidFill>
                  <a:schemeClr val="bg1"/>
                </a:solidFill>
                <a:latin typeface="IntelOne Text Medium" panose="020B0703020203020204" pitchFamily="34" charset="0"/>
              </a:rPr>
              <a:t>Light AI</a:t>
            </a:r>
          </a:p>
        </p:txBody>
      </p:sp>
      <p:sp>
        <p:nvSpPr>
          <p:cNvPr id="37" name="Rectangle 36">
            <a:extLst>
              <a:ext uri="{FF2B5EF4-FFF2-40B4-BE49-F238E27FC236}">
                <a16:creationId xmlns:a16="http://schemas.microsoft.com/office/drawing/2014/main" id="{78A4506D-B59E-3219-C285-BD3CE0438507}"/>
              </a:ext>
            </a:extLst>
          </p:cNvPr>
          <p:cNvSpPr/>
          <p:nvPr/>
        </p:nvSpPr>
        <p:spPr>
          <a:xfrm>
            <a:off x="811355" y="2402348"/>
            <a:ext cx="3454424" cy="633582"/>
          </a:xfrm>
          <a:prstGeom prst="rect">
            <a:avLst/>
          </a:prstGeom>
          <a:noFill/>
          <a:ln w="12700" cap="flat" cmpd="sng" algn="ctr">
            <a:noFill/>
            <a:prstDash val="solid"/>
            <a:miter lim="800000"/>
          </a:ln>
          <a:effectLst/>
        </p:spPr>
        <p:txBody>
          <a:bodyPr rtlCol="0" anchor="t"/>
          <a:lstStyle/>
          <a:p>
            <a:pPr marL="0" marR="0" lvl="0" indent="0" defTabSz="68580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schemeClr val="bg1"/>
                </a:solidFill>
                <a:effectLst/>
                <a:uLnTx/>
                <a:uFillTx/>
                <a:latin typeface="IntelOne Text Light"/>
                <a:ea typeface="Intel Clear Light" panose="020B0404020203020204" pitchFamily="34" charset="0"/>
                <a:cs typeface="Intel Clear Light" panose="020B0404020203020204" pitchFamily="34" charset="0"/>
              </a:rPr>
              <a:t>Efficiency for sub-100W designs</a:t>
            </a:r>
          </a:p>
          <a:p>
            <a:pPr marL="0" marR="0" lvl="0" indent="0" defTabSz="685800" eaLnBrk="1" fontAlgn="auto" latinLnBrk="0" hangingPunct="1">
              <a:lnSpc>
                <a:spcPct val="100000"/>
              </a:lnSpc>
              <a:spcBef>
                <a:spcPts val="0"/>
              </a:spcBef>
              <a:spcAft>
                <a:spcPts val="600"/>
              </a:spcAft>
              <a:buClrTx/>
              <a:buSzTx/>
              <a:buFontTx/>
              <a:buNone/>
              <a:tabLst/>
              <a:defRPr/>
            </a:pPr>
            <a:r>
              <a:rPr kumimoji="0" lang="en-IN" sz="1400" b="0" i="0" u="none" strike="noStrike" kern="0" cap="none" spc="0" normalizeH="0" baseline="0" noProof="0">
                <a:ln>
                  <a:noFill/>
                </a:ln>
                <a:solidFill>
                  <a:schemeClr val="bg1"/>
                </a:solidFill>
                <a:effectLst/>
                <a:uLnTx/>
                <a:uFillTx/>
                <a:latin typeface="IntelOne Text Medium" panose="020B0703020203020204" pitchFamily="34" charset="0"/>
              </a:rPr>
              <a:t>CPU AI, built-in GPU, built-in NPU</a:t>
            </a:r>
          </a:p>
        </p:txBody>
      </p:sp>
      <p:pic>
        <p:nvPicPr>
          <p:cNvPr id="40" name="Picture 39">
            <a:extLst>
              <a:ext uri="{FF2B5EF4-FFF2-40B4-BE49-F238E27FC236}">
                <a16:creationId xmlns:a16="http://schemas.microsoft.com/office/drawing/2014/main" id="{BD64FBC7-B969-4B16-521E-5346B0AA570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357035" y="3208650"/>
            <a:ext cx="890131" cy="890132"/>
          </a:xfrm>
          <a:prstGeom prst="rect">
            <a:avLst/>
          </a:prstGeom>
        </p:spPr>
      </p:pic>
      <p:pic>
        <p:nvPicPr>
          <p:cNvPr id="41" name="Picture 40" descr="Graphical user interface, application&#10;&#10;Description automatically generated">
            <a:extLst>
              <a:ext uri="{FF2B5EF4-FFF2-40B4-BE49-F238E27FC236}">
                <a16:creationId xmlns:a16="http://schemas.microsoft.com/office/drawing/2014/main" id="{193A262C-FFC8-EE81-233C-9BC06D988A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8870" y="3208650"/>
            <a:ext cx="890133" cy="890132"/>
          </a:xfrm>
          <a:prstGeom prst="rect">
            <a:avLst/>
          </a:prstGeom>
        </p:spPr>
      </p:pic>
      <p:grpSp>
        <p:nvGrpSpPr>
          <p:cNvPr id="43" name="Group 42">
            <a:extLst>
              <a:ext uri="{FF2B5EF4-FFF2-40B4-BE49-F238E27FC236}">
                <a16:creationId xmlns:a16="http://schemas.microsoft.com/office/drawing/2014/main" id="{BCBC7711-9BB6-4A6F-0D7C-1E9A3EC40B2D}"/>
              </a:ext>
            </a:extLst>
          </p:cNvPr>
          <p:cNvGrpSpPr/>
          <p:nvPr/>
        </p:nvGrpSpPr>
        <p:grpSpPr>
          <a:xfrm>
            <a:off x="2267261" y="4186034"/>
            <a:ext cx="419374" cy="419374"/>
            <a:chOff x="1421488" y="2366617"/>
            <a:chExt cx="360000" cy="360000"/>
          </a:xfrm>
        </p:grpSpPr>
        <p:sp>
          <p:nvSpPr>
            <p:cNvPr id="45" name="Rectangle 44">
              <a:extLst>
                <a:ext uri="{FF2B5EF4-FFF2-40B4-BE49-F238E27FC236}">
                  <a16:creationId xmlns:a16="http://schemas.microsoft.com/office/drawing/2014/main" id="{B79C7ED5-3453-6DF7-0B46-5B39AFCDA570}"/>
                </a:ext>
              </a:extLst>
            </p:cNvPr>
            <p:cNvSpPr/>
            <p:nvPr/>
          </p:nvSpPr>
          <p:spPr>
            <a:xfrm>
              <a:off x="1421488" y="2366617"/>
              <a:ext cx="360000" cy="360000"/>
            </a:xfrm>
            <a:prstGeom prst="rect">
              <a:avLst/>
            </a:prstGeom>
            <a:solidFill>
              <a:srgbClr val="FFFFFF">
                <a:alpha val="1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IntelOne Text" panose="020B0503020203020204" pitchFamily="34" charset="0"/>
              </a:endParaRPr>
            </a:p>
          </p:txBody>
        </p:sp>
        <p:pic>
          <p:nvPicPr>
            <p:cNvPr id="47" name="Content Placeholder 12" descr="Add with solid fill">
              <a:extLst>
                <a:ext uri="{FF2B5EF4-FFF2-40B4-BE49-F238E27FC236}">
                  <a16:creationId xmlns:a16="http://schemas.microsoft.com/office/drawing/2014/main" id="{3D833DA6-B369-2FEA-E46E-EE16841CAB2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50900" y="2415549"/>
              <a:ext cx="282852" cy="2636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pic>
      </p:grpSp>
      <p:sp>
        <p:nvSpPr>
          <p:cNvPr id="57" name="Rectangle 56">
            <a:extLst>
              <a:ext uri="{FF2B5EF4-FFF2-40B4-BE49-F238E27FC236}">
                <a16:creationId xmlns:a16="http://schemas.microsoft.com/office/drawing/2014/main" id="{580B1057-2247-E078-5B87-AF74122AE6E5}"/>
              </a:ext>
            </a:extLst>
          </p:cNvPr>
          <p:cNvSpPr/>
          <p:nvPr/>
        </p:nvSpPr>
        <p:spPr>
          <a:xfrm>
            <a:off x="4590875" y="2402348"/>
            <a:ext cx="3454424" cy="633582"/>
          </a:xfrm>
          <a:prstGeom prst="rect">
            <a:avLst/>
          </a:prstGeom>
          <a:noFill/>
          <a:ln w="12700" cap="flat" cmpd="sng" algn="ctr">
            <a:noFill/>
            <a:prstDash val="solid"/>
            <a:miter lim="800000"/>
          </a:ln>
          <a:effectLst/>
        </p:spPr>
        <p:txBody>
          <a:bodyPr rtlCol="0" anchor="t"/>
          <a:lstStyle/>
          <a:p>
            <a:pPr marL="0" marR="0" lvl="0" indent="0" defTabSz="685800" eaLnBrk="1" fontAlgn="auto" latinLnBrk="0" hangingPunct="1">
              <a:lnSpc>
                <a:spcPct val="100000"/>
              </a:lnSpc>
              <a:spcBef>
                <a:spcPts val="0"/>
              </a:spcBef>
              <a:spcAft>
                <a:spcPts val="600"/>
              </a:spcAft>
              <a:buClrTx/>
              <a:buSzTx/>
              <a:buFontTx/>
              <a:buNone/>
              <a:tabLst/>
              <a:defRPr/>
            </a:pPr>
            <a:r>
              <a:rPr kumimoji="0" lang="en-IN" sz="1400" b="0" i="0" u="none" strike="noStrike" kern="0" cap="none" spc="0" normalizeH="0" baseline="0" noProof="0">
                <a:ln>
                  <a:noFill/>
                </a:ln>
                <a:solidFill>
                  <a:schemeClr val="bg1"/>
                </a:solidFill>
                <a:effectLst/>
                <a:uLnTx/>
                <a:uFillTx/>
                <a:latin typeface="IntelOne Text Light"/>
                <a:ea typeface="Intel Clear Light" panose="020B0404020203020204" pitchFamily="34" charset="0"/>
                <a:cs typeface="Intel Clear Light" panose="020B0404020203020204" pitchFamily="34" charset="0"/>
              </a:rPr>
              <a:t>Scale up perf/W for diverse system designs</a:t>
            </a:r>
          </a:p>
          <a:p>
            <a:pPr marL="0" marR="0" lvl="0" indent="0" defTabSz="685800" eaLnBrk="1" fontAlgn="auto" latinLnBrk="0" hangingPunct="1">
              <a:lnSpc>
                <a:spcPct val="100000"/>
              </a:lnSpc>
              <a:spcBef>
                <a:spcPts val="0"/>
              </a:spcBef>
              <a:spcAft>
                <a:spcPts val="600"/>
              </a:spcAft>
              <a:buClrTx/>
              <a:buSzTx/>
              <a:buFontTx/>
              <a:buNone/>
              <a:tabLst/>
              <a:defRPr/>
            </a:pPr>
            <a:r>
              <a:rPr kumimoji="0" lang="en-IN" sz="1400" b="0" i="0" u="none" strike="noStrike" kern="0" cap="none" spc="0" normalizeH="0" baseline="0" noProof="0">
                <a:ln>
                  <a:noFill/>
                </a:ln>
                <a:solidFill>
                  <a:schemeClr val="bg1"/>
                </a:solidFill>
                <a:effectLst/>
                <a:uLnTx/>
                <a:uFillTx/>
                <a:latin typeface="IntelOne Text Medium" panose="020B0703020203020204" pitchFamily="34" charset="0"/>
              </a:rPr>
              <a:t>Discrete GPU &amp; built-in CPU AI</a:t>
            </a:r>
          </a:p>
        </p:txBody>
      </p:sp>
      <p:grpSp>
        <p:nvGrpSpPr>
          <p:cNvPr id="64" name="Group 63">
            <a:extLst>
              <a:ext uri="{FF2B5EF4-FFF2-40B4-BE49-F238E27FC236}">
                <a16:creationId xmlns:a16="http://schemas.microsoft.com/office/drawing/2014/main" id="{9D3C1724-0AE0-83E2-C45D-3E61328F2781}"/>
              </a:ext>
            </a:extLst>
          </p:cNvPr>
          <p:cNvGrpSpPr/>
          <p:nvPr/>
        </p:nvGrpSpPr>
        <p:grpSpPr>
          <a:xfrm>
            <a:off x="6046781" y="4186034"/>
            <a:ext cx="419374" cy="419374"/>
            <a:chOff x="1421488" y="2366617"/>
            <a:chExt cx="360000" cy="360000"/>
          </a:xfrm>
        </p:grpSpPr>
        <p:sp>
          <p:nvSpPr>
            <p:cNvPr id="65" name="Rectangle 64">
              <a:extLst>
                <a:ext uri="{FF2B5EF4-FFF2-40B4-BE49-F238E27FC236}">
                  <a16:creationId xmlns:a16="http://schemas.microsoft.com/office/drawing/2014/main" id="{43A5F246-A917-BBDE-57EE-B7B07D4C2A9A}"/>
                </a:ext>
              </a:extLst>
            </p:cNvPr>
            <p:cNvSpPr/>
            <p:nvPr/>
          </p:nvSpPr>
          <p:spPr>
            <a:xfrm>
              <a:off x="1421488" y="2366617"/>
              <a:ext cx="360000" cy="360000"/>
            </a:xfrm>
            <a:prstGeom prst="rect">
              <a:avLst/>
            </a:prstGeom>
            <a:solidFill>
              <a:srgbClr val="FFFFFF">
                <a:alpha val="1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IntelOne Text" panose="020B0503020203020204" pitchFamily="34" charset="0"/>
              </a:endParaRPr>
            </a:p>
          </p:txBody>
        </p:sp>
        <p:pic>
          <p:nvPicPr>
            <p:cNvPr id="66" name="Content Placeholder 12" descr="Add with solid fill">
              <a:extLst>
                <a:ext uri="{FF2B5EF4-FFF2-40B4-BE49-F238E27FC236}">
                  <a16:creationId xmlns:a16="http://schemas.microsoft.com/office/drawing/2014/main" id="{77E51B82-5AC7-04ED-3A5B-5230D79A325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50900" y="2415549"/>
              <a:ext cx="282852" cy="2636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pic>
      </p:grpSp>
      <p:sp>
        <p:nvSpPr>
          <p:cNvPr id="69" name="Rectangle 68">
            <a:extLst>
              <a:ext uri="{FF2B5EF4-FFF2-40B4-BE49-F238E27FC236}">
                <a16:creationId xmlns:a16="http://schemas.microsoft.com/office/drawing/2014/main" id="{B9DC746C-9C3B-C005-694F-263A4E463D78}"/>
              </a:ext>
            </a:extLst>
          </p:cNvPr>
          <p:cNvSpPr/>
          <p:nvPr/>
        </p:nvSpPr>
        <p:spPr>
          <a:xfrm>
            <a:off x="8370395" y="2402348"/>
            <a:ext cx="3454424" cy="633582"/>
          </a:xfrm>
          <a:prstGeom prst="rect">
            <a:avLst/>
          </a:prstGeom>
          <a:noFill/>
          <a:ln w="12700" cap="flat" cmpd="sng" algn="ctr">
            <a:noFill/>
            <a:prstDash val="solid"/>
            <a:miter lim="800000"/>
          </a:ln>
          <a:effectLst/>
        </p:spPr>
        <p:txBody>
          <a:bodyPr rtlCol="0" anchor="t"/>
          <a:lstStyle/>
          <a:p>
            <a:pPr marL="0" marR="0" lvl="0" indent="0" defTabSz="685800" eaLnBrk="1" fontAlgn="auto" latinLnBrk="0" hangingPunct="1">
              <a:lnSpc>
                <a:spcPct val="100000"/>
              </a:lnSpc>
              <a:spcBef>
                <a:spcPts val="0"/>
              </a:spcBef>
              <a:spcAft>
                <a:spcPts val="600"/>
              </a:spcAft>
              <a:buClrTx/>
              <a:buSzTx/>
              <a:buFontTx/>
              <a:buNone/>
              <a:tabLst/>
              <a:defRPr/>
            </a:pPr>
            <a:r>
              <a:rPr kumimoji="0" lang="en-IN" sz="1400" b="0" i="0" u="none" strike="noStrike" kern="0" cap="none" spc="0" normalizeH="0" baseline="0" noProof="0">
                <a:ln>
                  <a:noFill/>
                </a:ln>
                <a:solidFill>
                  <a:schemeClr val="bg1"/>
                </a:solidFill>
                <a:effectLst/>
                <a:uLnTx/>
                <a:uFillTx/>
                <a:latin typeface="IntelOne Text Light"/>
                <a:ea typeface="Intel Clear Light" panose="020B0404020203020204" pitchFamily="34" charset="0"/>
                <a:cs typeface="Intel Clear Light" panose="020B0404020203020204" pitchFamily="34" charset="0"/>
              </a:rPr>
              <a:t>Optimize for peak perf and density</a:t>
            </a:r>
          </a:p>
          <a:p>
            <a:pPr marL="0" marR="0" lvl="0" indent="0" defTabSz="685800" eaLnBrk="1" fontAlgn="auto" latinLnBrk="0" hangingPunct="1">
              <a:lnSpc>
                <a:spcPct val="100000"/>
              </a:lnSpc>
              <a:spcBef>
                <a:spcPts val="0"/>
              </a:spcBef>
              <a:spcAft>
                <a:spcPts val="600"/>
              </a:spcAft>
              <a:buClrTx/>
              <a:buSzTx/>
              <a:buFontTx/>
              <a:buNone/>
              <a:tabLst/>
              <a:defRPr/>
            </a:pPr>
            <a:r>
              <a:rPr kumimoji="0" lang="en-IN" sz="1400" b="0" i="0" u="none" strike="noStrike" kern="0" cap="none" spc="0" normalizeH="0" baseline="0" noProof="0">
                <a:ln>
                  <a:noFill/>
                </a:ln>
                <a:solidFill>
                  <a:schemeClr val="bg1"/>
                </a:solidFill>
                <a:effectLst/>
                <a:uLnTx/>
                <a:uFillTx/>
                <a:latin typeface="IntelOne Text Medium" panose="020B0703020203020204" pitchFamily="34" charset="0"/>
              </a:rPr>
              <a:t>Optimize with high-end Discrete GPU</a:t>
            </a:r>
          </a:p>
        </p:txBody>
      </p:sp>
      <p:grpSp>
        <p:nvGrpSpPr>
          <p:cNvPr id="73" name="Group 72">
            <a:extLst>
              <a:ext uri="{FF2B5EF4-FFF2-40B4-BE49-F238E27FC236}">
                <a16:creationId xmlns:a16="http://schemas.microsoft.com/office/drawing/2014/main" id="{45FF0A6E-6E61-CDC4-F040-42D359FED363}"/>
              </a:ext>
            </a:extLst>
          </p:cNvPr>
          <p:cNvGrpSpPr/>
          <p:nvPr/>
        </p:nvGrpSpPr>
        <p:grpSpPr>
          <a:xfrm>
            <a:off x="9826301" y="4186034"/>
            <a:ext cx="419374" cy="419374"/>
            <a:chOff x="1421488" y="2366617"/>
            <a:chExt cx="360000" cy="360000"/>
          </a:xfrm>
        </p:grpSpPr>
        <p:sp>
          <p:nvSpPr>
            <p:cNvPr id="74" name="Rectangle 73">
              <a:extLst>
                <a:ext uri="{FF2B5EF4-FFF2-40B4-BE49-F238E27FC236}">
                  <a16:creationId xmlns:a16="http://schemas.microsoft.com/office/drawing/2014/main" id="{EC8696DA-45A1-3D6B-FCCF-7E43DB987C09}"/>
                </a:ext>
              </a:extLst>
            </p:cNvPr>
            <p:cNvSpPr/>
            <p:nvPr/>
          </p:nvSpPr>
          <p:spPr>
            <a:xfrm>
              <a:off x="1421488" y="2366617"/>
              <a:ext cx="360000" cy="360000"/>
            </a:xfrm>
            <a:prstGeom prst="rect">
              <a:avLst/>
            </a:prstGeom>
            <a:solidFill>
              <a:srgbClr val="FFFFFF">
                <a:alpha val="1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IntelOne Text" panose="020B0503020203020204" pitchFamily="34" charset="0"/>
              </a:endParaRPr>
            </a:p>
          </p:txBody>
        </p:sp>
        <p:pic>
          <p:nvPicPr>
            <p:cNvPr id="75" name="Content Placeholder 12" descr="Add with solid fill">
              <a:extLst>
                <a:ext uri="{FF2B5EF4-FFF2-40B4-BE49-F238E27FC236}">
                  <a16:creationId xmlns:a16="http://schemas.microsoft.com/office/drawing/2014/main" id="{FB9F17EB-2B1F-6C18-AF38-21D66F5E7B0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50900" y="2415549"/>
              <a:ext cx="282852" cy="2636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pic>
      </p:grpSp>
      <p:pic>
        <p:nvPicPr>
          <p:cNvPr id="78" name="Picture 77">
            <a:extLst>
              <a:ext uri="{FF2B5EF4-FFF2-40B4-BE49-F238E27FC236}">
                <a16:creationId xmlns:a16="http://schemas.microsoft.com/office/drawing/2014/main" id="{A2D3E8E1-3BCB-95CC-1006-BD5B834D331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136246" y="3208650"/>
            <a:ext cx="890131" cy="890132"/>
          </a:xfrm>
          <a:prstGeom prst="rect">
            <a:avLst/>
          </a:prstGeom>
        </p:spPr>
      </p:pic>
      <p:pic>
        <p:nvPicPr>
          <p:cNvPr id="79" name="Picture 78">
            <a:extLst>
              <a:ext uri="{FF2B5EF4-FFF2-40B4-BE49-F238E27FC236}">
                <a16:creationId xmlns:a16="http://schemas.microsoft.com/office/drawing/2014/main" id="{E640D24D-13A2-7E0A-4E17-C85B8EC04B8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06969" y="3208650"/>
            <a:ext cx="890131" cy="890132"/>
          </a:xfrm>
          <a:prstGeom prst="rect">
            <a:avLst/>
          </a:prstGeom>
        </p:spPr>
      </p:pic>
      <p:pic>
        <p:nvPicPr>
          <p:cNvPr id="81" name="Picture 80">
            <a:extLst>
              <a:ext uri="{FF2B5EF4-FFF2-40B4-BE49-F238E27FC236}">
                <a16:creationId xmlns:a16="http://schemas.microsoft.com/office/drawing/2014/main" id="{710598CE-A224-59A8-F30D-46A34B8281BE}"/>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5815967" y="4704548"/>
            <a:ext cx="891537" cy="891540"/>
          </a:xfrm>
          <a:prstGeom prst="rect">
            <a:avLst/>
          </a:prstGeom>
        </p:spPr>
      </p:pic>
      <p:pic>
        <p:nvPicPr>
          <p:cNvPr id="84" name="Picture 83">
            <a:extLst>
              <a:ext uri="{FF2B5EF4-FFF2-40B4-BE49-F238E27FC236}">
                <a16:creationId xmlns:a16="http://schemas.microsoft.com/office/drawing/2014/main" id="{0C95F354-FC47-4D84-39C2-1FAC6AEE7C40}"/>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917187" y="3208650"/>
            <a:ext cx="890131" cy="890132"/>
          </a:xfrm>
          <a:prstGeom prst="rect">
            <a:avLst/>
          </a:prstGeom>
        </p:spPr>
      </p:pic>
      <p:pic>
        <p:nvPicPr>
          <p:cNvPr id="85" name="Picture 84">
            <a:extLst>
              <a:ext uri="{FF2B5EF4-FFF2-40B4-BE49-F238E27FC236}">
                <a16:creationId xmlns:a16="http://schemas.microsoft.com/office/drawing/2014/main" id="{EF00CA14-5039-A32B-A7C3-2C5A4EBA043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87910" y="3208650"/>
            <a:ext cx="890131" cy="890132"/>
          </a:xfrm>
          <a:prstGeom prst="rect">
            <a:avLst/>
          </a:prstGeom>
        </p:spPr>
      </p:pic>
      <p:pic>
        <p:nvPicPr>
          <p:cNvPr id="86" name="Picture 85">
            <a:extLst>
              <a:ext uri="{FF2B5EF4-FFF2-40B4-BE49-F238E27FC236}">
                <a16:creationId xmlns:a16="http://schemas.microsoft.com/office/drawing/2014/main" id="{E02500C1-2403-7F98-9363-52CB71261D3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0287206" y="4704548"/>
            <a:ext cx="891537" cy="891540"/>
          </a:xfrm>
          <a:prstGeom prst="rect">
            <a:avLst/>
          </a:prstGeom>
        </p:spPr>
      </p:pic>
      <p:pic>
        <p:nvPicPr>
          <p:cNvPr id="87" name="Picture 86" descr="Graphical user interface, text, application&#10;&#10;Description automatically generated">
            <a:extLst>
              <a:ext uri="{FF2B5EF4-FFF2-40B4-BE49-F238E27FC236}">
                <a16:creationId xmlns:a16="http://schemas.microsoft.com/office/drawing/2014/main" id="{A7E3324C-FB76-98DA-0AE4-5A628BD40F8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17187" y="4704548"/>
            <a:ext cx="890131" cy="891540"/>
          </a:xfrm>
          <a:prstGeom prst="rect">
            <a:avLst/>
          </a:prstGeom>
        </p:spPr>
      </p:pic>
      <p:pic>
        <p:nvPicPr>
          <p:cNvPr id="93" name="Picture 92" descr="A black background with a black square&#10;&#10;Description automatically generated with medium confidence">
            <a:extLst>
              <a:ext uri="{FF2B5EF4-FFF2-40B4-BE49-F238E27FC236}">
                <a16:creationId xmlns:a16="http://schemas.microsoft.com/office/drawing/2014/main" id="{9ECE442F-CAE5-63AC-E749-BDEDD2E5AC96}"/>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762994" y="1797936"/>
            <a:ext cx="372042" cy="372042"/>
          </a:xfrm>
          <a:prstGeom prst="rect">
            <a:avLst/>
          </a:prstGeom>
        </p:spPr>
      </p:pic>
      <p:pic>
        <p:nvPicPr>
          <p:cNvPr id="94" name="Picture 93" descr="A black background with a black square&#10;&#10;Description automatically generated with medium confidence">
            <a:extLst>
              <a:ext uri="{FF2B5EF4-FFF2-40B4-BE49-F238E27FC236}">
                <a16:creationId xmlns:a16="http://schemas.microsoft.com/office/drawing/2014/main" id="{F40880D9-D8D4-8F28-6C0F-F65D22E1482C}"/>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4550235" y="1797936"/>
            <a:ext cx="372042" cy="372042"/>
          </a:xfrm>
          <a:prstGeom prst="rect">
            <a:avLst/>
          </a:prstGeom>
        </p:spPr>
      </p:pic>
      <p:pic>
        <p:nvPicPr>
          <p:cNvPr id="95" name="Picture 94" descr="A black background with a black square&#10;&#10;Description automatically generated with medium confidence">
            <a:extLst>
              <a:ext uri="{FF2B5EF4-FFF2-40B4-BE49-F238E27FC236}">
                <a16:creationId xmlns:a16="http://schemas.microsoft.com/office/drawing/2014/main" id="{C35E96C2-9F84-265B-BA15-3F5DC55E6FFC}"/>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8335447" y="1797936"/>
            <a:ext cx="372042" cy="372042"/>
          </a:xfrm>
          <a:prstGeom prst="rect">
            <a:avLst/>
          </a:prstGeom>
        </p:spPr>
      </p:pic>
      <p:sp>
        <p:nvSpPr>
          <p:cNvPr id="5" name="TextBox 4">
            <a:extLst>
              <a:ext uri="{FF2B5EF4-FFF2-40B4-BE49-F238E27FC236}">
                <a16:creationId xmlns:a16="http://schemas.microsoft.com/office/drawing/2014/main" id="{3D870D4F-373E-21A8-90B3-A091802C2A11}"/>
              </a:ext>
            </a:extLst>
          </p:cNvPr>
          <p:cNvSpPr txBox="1"/>
          <p:nvPr/>
        </p:nvSpPr>
        <p:spPr>
          <a:xfrm>
            <a:off x="5184063" y="1791005"/>
            <a:ext cx="1806017" cy="369332"/>
          </a:xfrm>
          <a:prstGeom prst="rect">
            <a:avLst/>
          </a:prstGeom>
          <a:noFill/>
        </p:spPr>
        <p:txBody>
          <a:bodyPr wrap="square">
            <a:spAutoFit/>
          </a:bodyPr>
          <a:lstStyle/>
          <a:p>
            <a:pPr defTabSz="685800"/>
            <a:r>
              <a:rPr lang="en-CA" kern="0">
                <a:solidFill>
                  <a:schemeClr val="bg1"/>
                </a:solidFill>
                <a:latin typeface="IntelOne Text Medium" panose="020B0703020203020204" pitchFamily="34" charset="0"/>
              </a:rPr>
              <a:t>Medium AI</a:t>
            </a:r>
          </a:p>
        </p:txBody>
      </p:sp>
      <p:sp>
        <p:nvSpPr>
          <p:cNvPr id="6" name="TextBox 5">
            <a:extLst>
              <a:ext uri="{FF2B5EF4-FFF2-40B4-BE49-F238E27FC236}">
                <a16:creationId xmlns:a16="http://schemas.microsoft.com/office/drawing/2014/main" id="{E9AF37DC-A716-5F85-5CD5-F4D8BB5715E5}"/>
              </a:ext>
            </a:extLst>
          </p:cNvPr>
          <p:cNvSpPr txBox="1"/>
          <p:nvPr/>
        </p:nvSpPr>
        <p:spPr>
          <a:xfrm>
            <a:off x="8891904" y="1791005"/>
            <a:ext cx="1219509" cy="369332"/>
          </a:xfrm>
          <a:prstGeom prst="rect">
            <a:avLst/>
          </a:prstGeom>
          <a:noFill/>
        </p:spPr>
        <p:txBody>
          <a:bodyPr wrap="square">
            <a:spAutoFit/>
          </a:bodyPr>
          <a:lstStyle/>
          <a:p>
            <a:pPr defTabSz="685800"/>
            <a:r>
              <a:rPr lang="en-CA" kern="0">
                <a:solidFill>
                  <a:schemeClr val="bg1"/>
                </a:solidFill>
                <a:latin typeface="IntelOne Text Medium" panose="020B0703020203020204" pitchFamily="34" charset="0"/>
              </a:rPr>
              <a:t>Heavy AI</a:t>
            </a:r>
          </a:p>
        </p:txBody>
      </p:sp>
      <p:pic>
        <p:nvPicPr>
          <p:cNvPr id="10" name="Picture 9">
            <a:extLst>
              <a:ext uri="{FF2B5EF4-FFF2-40B4-BE49-F238E27FC236}">
                <a16:creationId xmlns:a16="http://schemas.microsoft.com/office/drawing/2014/main" id="{ADC915BD-039F-2A01-6163-18F6EC6C812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59915" y="4842489"/>
            <a:ext cx="959973" cy="633582"/>
          </a:xfrm>
          <a:prstGeom prst="rect">
            <a:avLst/>
          </a:prstGeom>
        </p:spPr>
      </p:pic>
    </p:spTree>
    <p:extLst>
      <p:ext uri="{BB962C8B-B14F-4D97-AF65-F5344CB8AC3E}">
        <p14:creationId xmlns:p14="http://schemas.microsoft.com/office/powerpoint/2010/main" val="2681240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E8847-5C16-C357-09C6-A20F87A369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721067-EB16-079D-937A-1CD0BE25368A}"/>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Feature Highlights</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34" name="Rectangle 33">
            <a:extLst>
              <a:ext uri="{FF2B5EF4-FFF2-40B4-BE49-F238E27FC236}">
                <a16:creationId xmlns:a16="http://schemas.microsoft.com/office/drawing/2014/main" id="{06E62739-8B42-E24D-FEFF-5AFF0A6FEEC3}"/>
              </a:ext>
            </a:extLst>
          </p:cNvPr>
          <p:cNvSpPr/>
          <p:nvPr/>
        </p:nvSpPr>
        <p:spPr>
          <a:xfrm>
            <a:off x="453846" y="1562549"/>
            <a:ext cx="7452000" cy="1276554"/>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IntelOne Text Light"/>
              <a:ea typeface="Helvetica Neue"/>
              <a:cs typeface="Helvetica Neue"/>
            </a:endParaRPr>
          </a:p>
        </p:txBody>
      </p:sp>
      <p:sp>
        <p:nvSpPr>
          <p:cNvPr id="13" name="Rectangle 12">
            <a:extLst>
              <a:ext uri="{FF2B5EF4-FFF2-40B4-BE49-F238E27FC236}">
                <a16:creationId xmlns:a16="http://schemas.microsoft.com/office/drawing/2014/main" id="{9C134DE8-32F2-1D46-31F6-8A925EBD5A1C}"/>
              </a:ext>
            </a:extLst>
          </p:cNvPr>
          <p:cNvSpPr/>
          <p:nvPr/>
        </p:nvSpPr>
        <p:spPr>
          <a:xfrm flipH="1">
            <a:off x="452425" y="1201677"/>
            <a:ext cx="7455600" cy="432000"/>
          </a:xfrm>
          <a:prstGeom prst="rect">
            <a:avLst/>
          </a:prstGeom>
          <a:gradFill flip="none" rotWithShape="1">
            <a:gsLst>
              <a:gs pos="0">
                <a:srgbClr val="009FF1">
                  <a:shade val="30000"/>
                  <a:satMod val="115000"/>
                </a:srgbClr>
              </a:gs>
              <a:gs pos="50000">
                <a:srgbClr val="009FF1">
                  <a:shade val="67500"/>
                  <a:satMod val="115000"/>
                </a:srgbClr>
              </a:gs>
              <a:gs pos="100000">
                <a:srgbClr val="009FF1">
                  <a:shade val="100000"/>
                  <a:satMod val="115000"/>
                </a:srgbClr>
              </a:gs>
            </a:gsLst>
            <a:lin ang="10800000" scaled="1"/>
            <a:tileRect/>
          </a:gra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47" name="Rectangle 46">
            <a:extLst>
              <a:ext uri="{FF2B5EF4-FFF2-40B4-BE49-F238E27FC236}">
                <a16:creationId xmlns:a16="http://schemas.microsoft.com/office/drawing/2014/main" id="{1604B608-5A0F-8811-2CCF-9C016957366F}"/>
              </a:ext>
            </a:extLst>
          </p:cNvPr>
          <p:cNvSpPr/>
          <p:nvPr/>
        </p:nvSpPr>
        <p:spPr>
          <a:xfrm>
            <a:off x="8085000" y="1209958"/>
            <a:ext cx="3533154" cy="5075173"/>
          </a:xfrm>
          <a:prstGeom prst="rect">
            <a:avLst/>
          </a:prstGeom>
          <a:gradFill>
            <a:gsLst>
              <a:gs pos="0">
                <a:srgbClr val="5B69FF"/>
              </a:gs>
              <a:gs pos="93000">
                <a:srgbClr val="653171">
                  <a:lumMod val="75000"/>
                </a:srgbClr>
              </a:gs>
            </a:gsLst>
            <a:lin ang="1800000" scaled="0"/>
          </a:gra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12" name="Rectangle 11">
            <a:extLst>
              <a:ext uri="{FF2B5EF4-FFF2-40B4-BE49-F238E27FC236}">
                <a16:creationId xmlns:a16="http://schemas.microsoft.com/office/drawing/2014/main" id="{38CC0587-700E-379A-F8AC-A5CD0F6FD6DA}"/>
              </a:ext>
            </a:extLst>
          </p:cNvPr>
          <p:cNvSpPr/>
          <p:nvPr/>
        </p:nvSpPr>
        <p:spPr>
          <a:xfrm flipH="1">
            <a:off x="8085000" y="1209958"/>
            <a:ext cx="3533154" cy="881917"/>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36" name="Rectangle 35">
            <a:extLst>
              <a:ext uri="{FF2B5EF4-FFF2-40B4-BE49-F238E27FC236}">
                <a16:creationId xmlns:a16="http://schemas.microsoft.com/office/drawing/2014/main" id="{DDE59D41-E960-7F7D-64E1-D04600B33A62}"/>
              </a:ext>
            </a:extLst>
          </p:cNvPr>
          <p:cNvSpPr/>
          <p:nvPr/>
        </p:nvSpPr>
        <p:spPr>
          <a:xfrm>
            <a:off x="453846" y="2932973"/>
            <a:ext cx="7452000" cy="1629144"/>
          </a:xfrm>
          <a:prstGeom prst="rect">
            <a:avLst/>
          </a:prstGeom>
          <a:gradFill>
            <a:gsLst>
              <a:gs pos="0">
                <a:srgbClr val="3D50DB">
                  <a:alpha val="22000"/>
                </a:srgbClr>
              </a:gs>
              <a:gs pos="95000">
                <a:srgbClr val="8F5DA2">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IntelOne Text Light"/>
              <a:ea typeface="Helvetica Neue"/>
              <a:cs typeface="Helvetica Neue"/>
            </a:endParaRPr>
          </a:p>
        </p:txBody>
      </p:sp>
      <p:sp>
        <p:nvSpPr>
          <p:cNvPr id="33" name="Rectangle 32">
            <a:extLst>
              <a:ext uri="{FF2B5EF4-FFF2-40B4-BE49-F238E27FC236}">
                <a16:creationId xmlns:a16="http://schemas.microsoft.com/office/drawing/2014/main" id="{5F67D921-4820-0A53-3273-B6F6672274AE}"/>
              </a:ext>
            </a:extLst>
          </p:cNvPr>
          <p:cNvSpPr/>
          <p:nvPr/>
        </p:nvSpPr>
        <p:spPr>
          <a:xfrm>
            <a:off x="453846" y="4655988"/>
            <a:ext cx="7452000" cy="1629144"/>
          </a:xfrm>
          <a:prstGeom prst="rect">
            <a:avLst/>
          </a:prstGeom>
          <a:gradFill>
            <a:gsLst>
              <a:gs pos="0">
                <a:srgbClr val="3D50DB">
                  <a:alpha val="22000"/>
                </a:srgbClr>
              </a:gs>
              <a:gs pos="95000">
                <a:srgbClr val="CC94DA">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IntelOne Text Light"/>
              <a:ea typeface="Helvetica Neue"/>
              <a:cs typeface="Helvetica Neue"/>
            </a:endParaRPr>
          </a:p>
        </p:txBody>
      </p:sp>
      <p:sp>
        <p:nvSpPr>
          <p:cNvPr id="5" name="Rectangle 4">
            <a:extLst>
              <a:ext uri="{FF2B5EF4-FFF2-40B4-BE49-F238E27FC236}">
                <a16:creationId xmlns:a16="http://schemas.microsoft.com/office/drawing/2014/main" id="{6586BC5D-764F-07C7-8B66-1D18232A1C6F}"/>
              </a:ext>
            </a:extLst>
          </p:cNvPr>
          <p:cNvSpPr/>
          <p:nvPr/>
        </p:nvSpPr>
        <p:spPr>
          <a:xfrm flipH="1">
            <a:off x="452425" y="2921966"/>
            <a:ext cx="7455600" cy="432000"/>
          </a:xfrm>
          <a:prstGeom prst="rect">
            <a:avLst/>
          </a:prstGeom>
          <a:gradFill>
            <a:gsLst>
              <a:gs pos="35000">
                <a:srgbClr val="CC94DA"/>
              </a:gs>
              <a:gs pos="100000">
                <a:srgbClr val="653171"/>
              </a:gs>
              <a:gs pos="0">
                <a:srgbClr val="EEC3F7"/>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IntelOne Text Light"/>
            </a:endParaRPr>
          </a:p>
        </p:txBody>
      </p:sp>
      <p:sp>
        <p:nvSpPr>
          <p:cNvPr id="6" name="Rectangle 5">
            <a:extLst>
              <a:ext uri="{FF2B5EF4-FFF2-40B4-BE49-F238E27FC236}">
                <a16:creationId xmlns:a16="http://schemas.microsoft.com/office/drawing/2014/main" id="{66E88F8F-13EB-9756-A2EE-6038AF4D974C}"/>
              </a:ext>
            </a:extLst>
          </p:cNvPr>
          <p:cNvSpPr/>
          <p:nvPr/>
        </p:nvSpPr>
        <p:spPr>
          <a:xfrm flipH="1">
            <a:off x="452425" y="4671360"/>
            <a:ext cx="7455600" cy="432000"/>
          </a:xfrm>
          <a:prstGeom prst="rect">
            <a:avLst/>
          </a:prstGeom>
          <a:gradFill>
            <a:gsLst>
              <a:gs pos="1000">
                <a:srgbClr val="D7F3A2"/>
              </a:gs>
              <a:gs pos="100000">
                <a:srgbClr val="8BAE4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IntelOne Text Light"/>
            </a:endParaRPr>
          </a:p>
        </p:txBody>
      </p:sp>
      <p:sp>
        <p:nvSpPr>
          <p:cNvPr id="35" name="Rectangle 34">
            <a:extLst>
              <a:ext uri="{FF2B5EF4-FFF2-40B4-BE49-F238E27FC236}">
                <a16:creationId xmlns:a16="http://schemas.microsoft.com/office/drawing/2014/main" id="{C7EF7967-3F08-AA08-BA94-1778696D0847}"/>
              </a:ext>
            </a:extLst>
          </p:cNvPr>
          <p:cNvSpPr/>
          <p:nvPr/>
        </p:nvSpPr>
        <p:spPr>
          <a:xfrm>
            <a:off x="1042977" y="1307772"/>
            <a:ext cx="3262794" cy="246221"/>
          </a:xfrm>
          <a:prstGeom prst="rect">
            <a:avLst/>
          </a:prstGeom>
          <a:noFill/>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Medium" panose="020B0703020203020204" pitchFamily="34" charset="0"/>
                <a:ea typeface="Intel Clear Pro Bold" panose="020B0804020202060201" pitchFamily="34" charset="0"/>
                <a:cs typeface="Intel Clear Pro Bold" panose="020B0804020202060201" pitchFamily="34" charset="0"/>
              </a:rPr>
              <a:t>Visual Compute</a:t>
            </a:r>
          </a:p>
        </p:txBody>
      </p:sp>
      <p:sp>
        <p:nvSpPr>
          <p:cNvPr id="37" name="Rectangle 36">
            <a:extLst>
              <a:ext uri="{FF2B5EF4-FFF2-40B4-BE49-F238E27FC236}">
                <a16:creationId xmlns:a16="http://schemas.microsoft.com/office/drawing/2014/main" id="{E01BC743-B67F-9667-C7B6-7DE82BE1F447}"/>
              </a:ext>
            </a:extLst>
          </p:cNvPr>
          <p:cNvSpPr/>
          <p:nvPr/>
        </p:nvSpPr>
        <p:spPr>
          <a:xfrm>
            <a:off x="1042977" y="3027116"/>
            <a:ext cx="2444200" cy="246221"/>
          </a:xfrm>
          <a:prstGeom prst="rect">
            <a:avLst/>
          </a:prstGeom>
          <a:noFill/>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Medium" panose="020B0703020203020204" pitchFamily="34" charset="0"/>
                <a:ea typeface="Intel Clear Pro Bold" panose="020B0804020202060201" pitchFamily="34" charset="0"/>
                <a:cs typeface="Intel Clear Pro Bold" panose="020B0804020202060201" pitchFamily="34" charset="0"/>
              </a:rPr>
              <a:t>Media Processing</a:t>
            </a:r>
          </a:p>
        </p:txBody>
      </p:sp>
      <p:sp>
        <p:nvSpPr>
          <p:cNvPr id="38" name="Rectangle 37">
            <a:extLst>
              <a:ext uri="{FF2B5EF4-FFF2-40B4-BE49-F238E27FC236}">
                <a16:creationId xmlns:a16="http://schemas.microsoft.com/office/drawing/2014/main" id="{C852F1AE-82E3-7603-DBAC-CDCEEB92612C}"/>
              </a:ext>
            </a:extLst>
          </p:cNvPr>
          <p:cNvSpPr/>
          <p:nvPr/>
        </p:nvSpPr>
        <p:spPr>
          <a:xfrm>
            <a:off x="1042977" y="4744611"/>
            <a:ext cx="1502170" cy="246221"/>
          </a:xfrm>
          <a:prstGeom prst="rect">
            <a:avLst/>
          </a:prstGeom>
          <a:noFill/>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50000"/>
                  </a:srgbClr>
                </a:solidFill>
                <a:effectLst/>
                <a:uLnTx/>
                <a:uFillTx/>
                <a:latin typeface="IntelOne Text Medium" panose="020B0703020203020204" pitchFamily="34" charset="0"/>
                <a:ea typeface="Intel Clear Pro Bold" panose="020B0804020202060201" pitchFamily="34" charset="0"/>
                <a:cs typeface="Intel Clear Pro Bold" panose="020B0804020202060201" pitchFamily="34" charset="0"/>
              </a:rPr>
              <a:t>AI Inference</a:t>
            </a:r>
          </a:p>
        </p:txBody>
      </p:sp>
      <p:sp>
        <p:nvSpPr>
          <p:cNvPr id="39" name="Rectangle 38">
            <a:extLst>
              <a:ext uri="{FF2B5EF4-FFF2-40B4-BE49-F238E27FC236}">
                <a16:creationId xmlns:a16="http://schemas.microsoft.com/office/drawing/2014/main" id="{466400FA-030D-7693-AF8E-DF7E9E84AE51}"/>
              </a:ext>
            </a:extLst>
          </p:cNvPr>
          <p:cNvSpPr/>
          <p:nvPr/>
        </p:nvSpPr>
        <p:spPr>
          <a:xfrm>
            <a:off x="3018240" y="3341251"/>
            <a:ext cx="2304000" cy="1111644"/>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Full AV1 Support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support for  hardware accelerating encoding of </a:t>
            </a:r>
            <a:b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b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next-gen AV1 media standard</a:t>
            </a:r>
            <a:endParaRPr kumimoji="0" lang="en-US" sz="1100" b="0" i="0" u="none" strike="noStrike" kern="0" cap="none" spc="0" normalizeH="0" baseline="0" noProof="0">
              <a:ln>
                <a:noFill/>
              </a:ln>
              <a:solidFill>
                <a:srgbClr val="FFFFFF"/>
              </a:solidFill>
              <a:effectLst/>
              <a:uLnTx/>
              <a:uFillTx/>
              <a:latin typeface="IntelOne Text Light"/>
              <a:ea typeface="Helvetica Neue"/>
              <a:cs typeface="Helvetica Neue"/>
            </a:endParaRPr>
          </a:p>
        </p:txBody>
      </p:sp>
      <p:sp>
        <p:nvSpPr>
          <p:cNvPr id="40" name="Rectangle 39">
            <a:extLst>
              <a:ext uri="{FF2B5EF4-FFF2-40B4-BE49-F238E27FC236}">
                <a16:creationId xmlns:a16="http://schemas.microsoft.com/office/drawing/2014/main" id="{0D74923D-B32F-A0E1-5BC0-A13DE74BB664}"/>
              </a:ext>
            </a:extLst>
          </p:cNvPr>
          <p:cNvSpPr/>
          <p:nvPr/>
        </p:nvSpPr>
        <p:spPr>
          <a:xfrm>
            <a:off x="476249" y="3341251"/>
            <a:ext cx="2401597" cy="1111644"/>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Powerful Media Engine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support for most modern codecs, high-bandwidth 8K HDR workflow execution and multi-GPU</a:t>
            </a:r>
          </a:p>
        </p:txBody>
      </p:sp>
      <p:sp>
        <p:nvSpPr>
          <p:cNvPr id="41" name="Rectangle 40">
            <a:extLst>
              <a:ext uri="{FF2B5EF4-FFF2-40B4-BE49-F238E27FC236}">
                <a16:creationId xmlns:a16="http://schemas.microsoft.com/office/drawing/2014/main" id="{33212335-1B0F-DB78-EFF1-F7F8A74BF752}"/>
              </a:ext>
            </a:extLst>
          </p:cNvPr>
          <p:cNvSpPr/>
          <p:nvPr/>
        </p:nvSpPr>
        <p:spPr>
          <a:xfrm>
            <a:off x="573846" y="5143649"/>
            <a:ext cx="2304000" cy="1080606"/>
          </a:xfrm>
          <a:prstGeom prst="rect">
            <a:avLst/>
          </a:prstGeom>
          <a:noFill/>
          <a:ln w="127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XMX AI Engines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Built-In XMX AI to accelerate AI workloads</a:t>
            </a:r>
          </a:p>
        </p:txBody>
      </p:sp>
      <p:sp>
        <p:nvSpPr>
          <p:cNvPr id="42" name="Rectangle 41">
            <a:extLst>
              <a:ext uri="{FF2B5EF4-FFF2-40B4-BE49-F238E27FC236}">
                <a16:creationId xmlns:a16="http://schemas.microsoft.com/office/drawing/2014/main" id="{AFE3596C-5E3F-3F27-DF6A-06ED820CBFB3}"/>
              </a:ext>
            </a:extLst>
          </p:cNvPr>
          <p:cNvSpPr/>
          <p:nvPr/>
        </p:nvSpPr>
        <p:spPr>
          <a:xfrm>
            <a:off x="3018240" y="5142962"/>
            <a:ext cx="4748395" cy="1081981"/>
          </a:xfrm>
          <a:prstGeom prst="rect">
            <a:avLst/>
          </a:prstGeom>
          <a:noFill/>
          <a:ln w="127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FFFFFF"/>
                </a:solidFill>
                <a:effectLst/>
                <a:uLnTx/>
                <a:uFillTx/>
                <a:latin typeface="IntelOne Text Medium" panose="020B0703020203020204" pitchFamily="34" charset="0"/>
                <a:ea typeface="Helvetica Neue"/>
                <a:cs typeface="Helvetica Neue"/>
              </a:rPr>
              <a:t>OpenVINO</a:t>
            </a: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 toolkit</a:t>
            </a:r>
          </a:p>
          <a:p>
            <a:pPr marL="171450" marR="0" lvl="0" indent="-171450" algn="l" defTabSz="6858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Open, standards-based software stack to build high-performance applications and solutions. </a:t>
            </a:r>
          </a:p>
          <a:p>
            <a:pPr marL="171450" marR="0" lvl="0" indent="-171450" algn="l" defTabSz="6858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Compatible with a wide variety of hardware architecture and the most popular AI frameworks including TensorFlow and </a:t>
            </a:r>
            <a:r>
              <a:rPr kumimoji="0" lang="en-US" sz="1100" b="0" i="0" u="none" strike="noStrike" kern="0" cap="none" spc="0" normalizeH="0" baseline="0" noProof="0" err="1">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PyTorch</a:t>
            </a:r>
            <a:endPar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endParaRPr>
          </a:p>
        </p:txBody>
      </p:sp>
      <p:sp>
        <p:nvSpPr>
          <p:cNvPr id="43" name="Rectangle 42">
            <a:extLst>
              <a:ext uri="{FF2B5EF4-FFF2-40B4-BE49-F238E27FC236}">
                <a16:creationId xmlns:a16="http://schemas.microsoft.com/office/drawing/2014/main" id="{3FC3708D-BCE2-7DFE-C2CA-4D41FB540D4D}"/>
              </a:ext>
            </a:extLst>
          </p:cNvPr>
          <p:cNvSpPr/>
          <p:nvPr/>
        </p:nvSpPr>
        <p:spPr>
          <a:xfrm>
            <a:off x="5462635" y="3344520"/>
            <a:ext cx="2304000" cy="1105106"/>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Intel® VPL</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kern="0">
                <a:solidFill>
                  <a:prstClr val="white"/>
                </a:solidFill>
                <a:latin typeface="IntelOne Text Light"/>
                <a:ea typeface="Intel Clear Light" panose="020B0404020203020204" pitchFamily="34" charset="0"/>
                <a:cs typeface="Intel Clear Light" panose="020B0404020203020204" pitchFamily="34" charset="0"/>
              </a:rPr>
              <a:t>s</a:t>
            </a:r>
            <a:r>
              <a:rPr kumimoji="0" lang="en-US" sz="1100" b="0" i="0" u="none" strike="noStrike" kern="0" cap="none" spc="0" normalizeH="0" baseline="0" noProof="0" err="1">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upported</a:t>
            </a: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 by </a:t>
            </a:r>
            <a:r>
              <a:rPr kumimoji="0" lang="en-US" sz="1100" b="0" i="0" u="none" strike="noStrike" kern="0" cap="none" spc="0" normalizeH="0" baseline="0" noProof="0" err="1">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FFmpeg</a:t>
            </a: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 and </a:t>
            </a:r>
            <a:r>
              <a:rPr kumimoji="0" lang="en-US" sz="1100" b="0" i="0" u="none" strike="noStrike" kern="0" cap="none" spc="0" normalizeH="0" baseline="0" noProof="0" err="1">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GStreamer</a:t>
            </a: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 - provides ease of programmatic access to the media engines</a:t>
            </a:r>
            <a:endParaRPr kumimoji="0" lang="en-US" sz="105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endParaRPr>
          </a:p>
        </p:txBody>
      </p:sp>
      <p:sp>
        <p:nvSpPr>
          <p:cNvPr id="44" name="Rectangle 43">
            <a:extLst>
              <a:ext uri="{FF2B5EF4-FFF2-40B4-BE49-F238E27FC236}">
                <a16:creationId xmlns:a16="http://schemas.microsoft.com/office/drawing/2014/main" id="{B575C826-DC37-4492-B93F-83BB94F6E3D3}"/>
              </a:ext>
            </a:extLst>
          </p:cNvPr>
          <p:cNvSpPr/>
          <p:nvPr/>
        </p:nvSpPr>
        <p:spPr>
          <a:xfrm>
            <a:off x="3018240" y="1617954"/>
            <a:ext cx="2304000" cy="1102904"/>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Enhanced Display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4  Concurrent display with  up to 8K HDR, up to HDMI 2.1, up to DP2.0, </a:t>
            </a:r>
          </a:p>
        </p:txBody>
      </p:sp>
      <p:sp>
        <p:nvSpPr>
          <p:cNvPr id="45" name="Rectangle 44">
            <a:extLst>
              <a:ext uri="{FF2B5EF4-FFF2-40B4-BE49-F238E27FC236}">
                <a16:creationId xmlns:a16="http://schemas.microsoft.com/office/drawing/2014/main" id="{1DE25695-37EE-BC5E-4B67-499B8ADD9BCA}"/>
              </a:ext>
            </a:extLst>
          </p:cNvPr>
          <p:cNvSpPr/>
          <p:nvPr/>
        </p:nvSpPr>
        <p:spPr>
          <a:xfrm>
            <a:off x="573846" y="1616279"/>
            <a:ext cx="2304000" cy="1106254"/>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High Performance Graphics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X</a:t>
            </a:r>
            <a:r>
              <a:rPr kumimoji="0" lang="en-US" sz="1100" b="0" i="0" u="none" strike="noStrike" kern="0" cap="none" spc="0" normalizeH="0" baseline="3000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e</a:t>
            </a: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 HPG microarchitecture</a:t>
            </a:r>
          </a:p>
        </p:txBody>
      </p:sp>
      <p:sp>
        <p:nvSpPr>
          <p:cNvPr id="46" name="Rectangle 45">
            <a:extLst>
              <a:ext uri="{FF2B5EF4-FFF2-40B4-BE49-F238E27FC236}">
                <a16:creationId xmlns:a16="http://schemas.microsoft.com/office/drawing/2014/main" id="{F369833F-6E55-0CD8-3231-F5AD5F05E361}"/>
              </a:ext>
            </a:extLst>
          </p:cNvPr>
          <p:cNvSpPr/>
          <p:nvPr/>
        </p:nvSpPr>
        <p:spPr>
          <a:xfrm>
            <a:off x="5462635" y="1617954"/>
            <a:ext cx="2304000" cy="1102904"/>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Graphics API support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DirectX, OpenGL and Vulkan support</a:t>
            </a:r>
          </a:p>
        </p:txBody>
      </p:sp>
      <p:sp>
        <p:nvSpPr>
          <p:cNvPr id="48" name="Rectangle 47">
            <a:extLst>
              <a:ext uri="{FF2B5EF4-FFF2-40B4-BE49-F238E27FC236}">
                <a16:creationId xmlns:a16="http://schemas.microsoft.com/office/drawing/2014/main" id="{E43DDD8C-3E86-5D62-F106-7AF9DEFA691F}"/>
              </a:ext>
            </a:extLst>
          </p:cNvPr>
          <p:cNvSpPr/>
          <p:nvPr/>
        </p:nvSpPr>
        <p:spPr>
          <a:xfrm>
            <a:off x="9019677" y="1387113"/>
            <a:ext cx="2719896" cy="492443"/>
          </a:xfrm>
          <a:prstGeom prst="rect">
            <a:avLst/>
          </a:prstGeom>
          <a:noFill/>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Medium" panose="020B0703020203020204" pitchFamily="34" charset="0"/>
                <a:ea typeface="Intel Clear Pro Bold" panose="020B0804020202060201" pitchFamily="34" charset="0"/>
                <a:cs typeface="Intel Clear Pro Bold" panose="020B0804020202060201" pitchFamily="34" charset="0"/>
              </a:rPr>
              <a:t>Edge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Medium" panose="020B0703020203020204" pitchFamily="34" charset="0"/>
                <a:ea typeface="Intel Clear Pro Bold" panose="020B0804020202060201" pitchFamily="34" charset="0"/>
                <a:cs typeface="Intel Clear Pro Bold" panose="020B0804020202060201" pitchFamily="34" charset="0"/>
              </a:rPr>
              <a:t>Features</a:t>
            </a:r>
          </a:p>
        </p:txBody>
      </p:sp>
      <p:sp>
        <p:nvSpPr>
          <p:cNvPr id="49" name="Rectangle 48">
            <a:extLst>
              <a:ext uri="{FF2B5EF4-FFF2-40B4-BE49-F238E27FC236}">
                <a16:creationId xmlns:a16="http://schemas.microsoft.com/office/drawing/2014/main" id="{8A1D4D90-EDB6-EB45-05EB-2BBE688504B3}"/>
              </a:ext>
            </a:extLst>
          </p:cNvPr>
          <p:cNvSpPr/>
          <p:nvPr/>
        </p:nvSpPr>
        <p:spPr>
          <a:xfrm>
            <a:off x="8205000" y="2221991"/>
            <a:ext cx="3274573" cy="547539"/>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Long Product Life &amp; Support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ea typeface="Helvetica Neue"/>
                <a:cs typeface="Helvetica Neue"/>
              </a:rPr>
              <a:t>5-year Product Supply</a:t>
            </a:r>
          </a:p>
        </p:txBody>
      </p:sp>
      <p:sp>
        <p:nvSpPr>
          <p:cNvPr id="50" name="Rectangle 49">
            <a:extLst>
              <a:ext uri="{FF2B5EF4-FFF2-40B4-BE49-F238E27FC236}">
                <a16:creationId xmlns:a16="http://schemas.microsoft.com/office/drawing/2014/main" id="{968271D8-DCBF-B1A1-38EC-E65D5E0C894D}"/>
              </a:ext>
            </a:extLst>
          </p:cNvPr>
          <p:cNvSpPr/>
          <p:nvPr/>
        </p:nvSpPr>
        <p:spPr>
          <a:xfrm>
            <a:off x="8200913" y="2927105"/>
            <a:ext cx="3274573" cy="541157"/>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Operating Systems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Display Light" panose="020B0403020203020204" pitchFamily="34" charset="0"/>
                <a:ea typeface="Intel Clear Light" panose="020B0404020203020204" pitchFamily="34" charset="0"/>
                <a:cs typeface="Intel Clear Light" panose="020B0404020203020204" pitchFamily="34" charset="0"/>
              </a:rPr>
              <a:t>Linux, Windows Client, Windows LTSC</a:t>
            </a:r>
          </a:p>
        </p:txBody>
      </p:sp>
      <p:sp>
        <p:nvSpPr>
          <p:cNvPr id="51" name="Rectangle 50">
            <a:extLst>
              <a:ext uri="{FF2B5EF4-FFF2-40B4-BE49-F238E27FC236}">
                <a16:creationId xmlns:a16="http://schemas.microsoft.com/office/drawing/2014/main" id="{75D9BDC8-8E5B-E689-4513-BB77861A60C4}"/>
              </a:ext>
            </a:extLst>
          </p:cNvPr>
          <p:cNvSpPr/>
          <p:nvPr/>
        </p:nvSpPr>
        <p:spPr>
          <a:xfrm>
            <a:off x="8198467" y="5574595"/>
            <a:ext cx="3274573" cy="527435"/>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Embedded Use Conditions*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Display Light" panose="020B0403020203020204" pitchFamily="34" charset="0"/>
                <a:ea typeface="Intel Clear Light" panose="020B0404020203020204" pitchFamily="34" charset="0"/>
                <a:cs typeface="Intel Clear Light" panose="020B0404020203020204" pitchFamily="34" charset="0"/>
              </a:rPr>
              <a:t>Extended reliability and activity factor</a:t>
            </a:r>
          </a:p>
        </p:txBody>
      </p:sp>
      <p:sp>
        <p:nvSpPr>
          <p:cNvPr id="52" name="Rectangle 51">
            <a:extLst>
              <a:ext uri="{FF2B5EF4-FFF2-40B4-BE49-F238E27FC236}">
                <a16:creationId xmlns:a16="http://schemas.microsoft.com/office/drawing/2014/main" id="{CF4C21DE-3387-535E-5D50-B7C26876B438}"/>
              </a:ext>
            </a:extLst>
          </p:cNvPr>
          <p:cNvSpPr/>
          <p:nvPr/>
        </p:nvSpPr>
        <p:spPr>
          <a:xfrm>
            <a:off x="8205000" y="4723522"/>
            <a:ext cx="3274573" cy="693497"/>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CPU Host support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Display Light" panose="020B0403020203020204" pitchFamily="34" charset="0"/>
                <a:ea typeface="Intel Clear Light" panose="020B0404020203020204" pitchFamily="34" charset="0"/>
                <a:cs typeface="Intel Clear Light" panose="020B0404020203020204" pitchFamily="34" charset="0"/>
              </a:rPr>
              <a:t>CPU host pairing with several generations of Intel® Core™ processors</a:t>
            </a:r>
          </a:p>
        </p:txBody>
      </p:sp>
      <p:sp>
        <p:nvSpPr>
          <p:cNvPr id="53" name="Rectangle 52">
            <a:extLst>
              <a:ext uri="{FF2B5EF4-FFF2-40B4-BE49-F238E27FC236}">
                <a16:creationId xmlns:a16="http://schemas.microsoft.com/office/drawing/2014/main" id="{FB29A6FB-BC0F-88C9-B78B-A0ADE0D28F7D}"/>
              </a:ext>
            </a:extLst>
          </p:cNvPr>
          <p:cNvSpPr/>
          <p:nvPr/>
        </p:nvSpPr>
        <p:spPr>
          <a:xfrm>
            <a:off x="8198466" y="3625837"/>
            <a:ext cx="3274573" cy="940110"/>
          </a:xfrm>
          <a:prstGeom prst="rect">
            <a:avLst/>
          </a:prstGeom>
          <a:no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Digital Signage Software capabilities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Display Light" panose="020B0403020203020204" pitchFamily="34" charset="0"/>
                <a:ea typeface="Intel Clear Light" panose="020B0404020203020204" pitchFamily="34" charset="0"/>
                <a:cs typeface="Intel Clear Light" panose="020B0404020203020204" pitchFamily="34" charset="0"/>
              </a:rPr>
              <a:t>Genlock/</a:t>
            </a:r>
            <a:r>
              <a:rPr kumimoji="0" lang="en-US" sz="1100" b="0" i="0" u="none" strike="noStrike" kern="0" cap="none" spc="0" normalizeH="0" baseline="0" noProof="0" err="1">
                <a:ln>
                  <a:noFill/>
                </a:ln>
                <a:solidFill>
                  <a:prstClr val="white"/>
                </a:solidFill>
                <a:effectLst/>
                <a:uLnTx/>
                <a:uFillTx/>
                <a:latin typeface="IntelOne Display Light" panose="020B0403020203020204" pitchFamily="34" charset="0"/>
                <a:ea typeface="Intel Clear Light" panose="020B0404020203020204" pitchFamily="34" charset="0"/>
                <a:cs typeface="Intel Clear Light" panose="020B0404020203020204" pitchFamily="34" charset="0"/>
              </a:rPr>
              <a:t>Pipelock</a:t>
            </a:r>
            <a:r>
              <a:rPr kumimoji="0" lang="en-US" sz="1100" b="0" i="0" u="none" strike="noStrike" kern="0" cap="none" spc="0" normalizeH="0" baseline="0" noProof="0">
                <a:ln>
                  <a:noFill/>
                </a:ln>
                <a:solidFill>
                  <a:prstClr val="white"/>
                </a:solidFill>
                <a:effectLst/>
                <a:uLnTx/>
                <a:uFillTx/>
                <a:latin typeface="IntelOne Display Light" panose="020B0403020203020204" pitchFamily="34" charset="0"/>
                <a:ea typeface="Intel Clear Light" panose="020B0404020203020204" pitchFamily="34" charset="0"/>
                <a:cs typeface="Intel Clear Light" panose="020B0404020203020204" pitchFamily="34" charset="0"/>
              </a:rPr>
              <a:t>, EDID Management, Bezel Compensation, Multi GPU Single Large Surface</a:t>
            </a:r>
            <a:endPar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ea typeface="Helvetica Neue"/>
              <a:cs typeface="Helvetica Neue"/>
            </a:endParaRPr>
          </a:p>
        </p:txBody>
      </p:sp>
      <p:sp>
        <p:nvSpPr>
          <p:cNvPr id="54" name="TextBox 33">
            <a:extLst>
              <a:ext uri="{FF2B5EF4-FFF2-40B4-BE49-F238E27FC236}">
                <a16:creationId xmlns:a16="http://schemas.microsoft.com/office/drawing/2014/main" id="{B66D85C8-CCAC-EAF5-8972-7EF64B89A7BE}"/>
              </a:ext>
            </a:extLst>
          </p:cNvPr>
          <p:cNvSpPr txBox="1"/>
          <p:nvPr/>
        </p:nvSpPr>
        <p:spPr>
          <a:xfrm>
            <a:off x="7105665" y="6478530"/>
            <a:ext cx="4603751"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One Text Light" panose="020B0403020203020204" pitchFamily="34" charset="0"/>
                <a:ea typeface="Helvetica Neue"/>
                <a:cs typeface="Helvetica Neue"/>
              </a:rPr>
              <a:t>Intel technologies may require enabled hardware, software or service activation. ​​​</a:t>
            </a:r>
          </a:p>
        </p:txBody>
      </p:sp>
      <p:cxnSp>
        <p:nvCxnSpPr>
          <p:cNvPr id="55" name="Straight Connector 54">
            <a:extLst>
              <a:ext uri="{FF2B5EF4-FFF2-40B4-BE49-F238E27FC236}">
                <a16:creationId xmlns:a16="http://schemas.microsoft.com/office/drawing/2014/main" id="{8F25A331-2736-B119-4497-5A30CC7AC2A7}"/>
              </a:ext>
            </a:extLst>
          </p:cNvPr>
          <p:cNvCxnSpPr>
            <a:cxnSpLocks/>
          </p:cNvCxnSpPr>
          <p:nvPr/>
        </p:nvCxnSpPr>
        <p:spPr>
          <a:xfrm rot="16200000">
            <a:off x="2365818" y="2277236"/>
            <a:ext cx="1123734"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56" name="Straight Connector 55">
            <a:extLst>
              <a:ext uri="{FF2B5EF4-FFF2-40B4-BE49-F238E27FC236}">
                <a16:creationId xmlns:a16="http://schemas.microsoft.com/office/drawing/2014/main" id="{C3CA4DB1-7974-AD47-C43D-574B9BA6BE3C}"/>
              </a:ext>
            </a:extLst>
          </p:cNvPr>
          <p:cNvCxnSpPr>
            <a:cxnSpLocks/>
          </p:cNvCxnSpPr>
          <p:nvPr/>
        </p:nvCxnSpPr>
        <p:spPr>
          <a:xfrm rot="16200000">
            <a:off x="4790184" y="2277236"/>
            <a:ext cx="1123734"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57" name="Straight Connector 56">
            <a:extLst>
              <a:ext uri="{FF2B5EF4-FFF2-40B4-BE49-F238E27FC236}">
                <a16:creationId xmlns:a16="http://schemas.microsoft.com/office/drawing/2014/main" id="{707DE6C0-1452-5A19-C158-A3B2979FDDBB}"/>
              </a:ext>
            </a:extLst>
          </p:cNvPr>
          <p:cNvCxnSpPr>
            <a:cxnSpLocks/>
          </p:cNvCxnSpPr>
          <p:nvPr/>
        </p:nvCxnSpPr>
        <p:spPr>
          <a:xfrm rot="16200000">
            <a:off x="4790184" y="4000250"/>
            <a:ext cx="1123734"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58" name="Straight Connector 57">
            <a:extLst>
              <a:ext uri="{FF2B5EF4-FFF2-40B4-BE49-F238E27FC236}">
                <a16:creationId xmlns:a16="http://schemas.microsoft.com/office/drawing/2014/main" id="{8E4C74F9-E365-8F25-4DBE-822FE65B8ECC}"/>
              </a:ext>
            </a:extLst>
          </p:cNvPr>
          <p:cNvCxnSpPr>
            <a:cxnSpLocks/>
          </p:cNvCxnSpPr>
          <p:nvPr/>
        </p:nvCxnSpPr>
        <p:spPr>
          <a:xfrm rot="16200000">
            <a:off x="2365818" y="4000250"/>
            <a:ext cx="1123734"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59" name="Straight Connector 58">
            <a:extLst>
              <a:ext uri="{FF2B5EF4-FFF2-40B4-BE49-F238E27FC236}">
                <a16:creationId xmlns:a16="http://schemas.microsoft.com/office/drawing/2014/main" id="{201478E1-7257-3397-AB6D-B56CB847F227}"/>
              </a:ext>
            </a:extLst>
          </p:cNvPr>
          <p:cNvCxnSpPr>
            <a:cxnSpLocks/>
          </p:cNvCxnSpPr>
          <p:nvPr/>
        </p:nvCxnSpPr>
        <p:spPr>
          <a:xfrm rot="16200000">
            <a:off x="2365818" y="5714073"/>
            <a:ext cx="1123734"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pic>
        <p:nvPicPr>
          <p:cNvPr id="61" name="Picture 60" descr="A black background with a black square&#10;&#10;Description automatically generated with medium confidence">
            <a:extLst>
              <a:ext uri="{FF2B5EF4-FFF2-40B4-BE49-F238E27FC236}">
                <a16:creationId xmlns:a16="http://schemas.microsoft.com/office/drawing/2014/main" id="{3DD2FDC8-A074-019D-4D70-CF2D7B60EF0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598888" y="1261816"/>
            <a:ext cx="338132" cy="338132"/>
          </a:xfrm>
          <a:prstGeom prst="rect">
            <a:avLst/>
          </a:prstGeom>
        </p:spPr>
      </p:pic>
      <p:pic>
        <p:nvPicPr>
          <p:cNvPr id="63" name="Picture 62" descr="A light bulb and gear with arrows&#10;&#10;Description automatically generated">
            <a:extLst>
              <a:ext uri="{FF2B5EF4-FFF2-40B4-BE49-F238E27FC236}">
                <a16:creationId xmlns:a16="http://schemas.microsoft.com/office/drawing/2014/main" id="{F8885098-5D44-D8DE-5F30-A1BAA443E8E7}"/>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81933" y="2964205"/>
            <a:ext cx="372042" cy="372042"/>
          </a:xfrm>
          <a:prstGeom prst="rect">
            <a:avLst/>
          </a:prstGeom>
        </p:spPr>
      </p:pic>
      <p:pic>
        <p:nvPicPr>
          <p:cNvPr id="65" name="Picture 64" descr="A black background with a black square&#10;&#10;Description automatically generated with medium confidence">
            <a:extLst>
              <a:ext uri="{FF2B5EF4-FFF2-40B4-BE49-F238E27FC236}">
                <a16:creationId xmlns:a16="http://schemas.microsoft.com/office/drawing/2014/main" id="{FBCB5418-1C47-3FDC-BE6E-2173370DD990}"/>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595902" y="4695669"/>
            <a:ext cx="344105" cy="344105"/>
          </a:xfrm>
          <a:prstGeom prst="rect">
            <a:avLst/>
          </a:prstGeom>
        </p:spPr>
      </p:pic>
      <p:pic>
        <p:nvPicPr>
          <p:cNvPr id="67" name="Picture 66" descr="A black background with a black square&#10;&#10;Description automatically generated with medium confidence">
            <a:extLst>
              <a:ext uri="{FF2B5EF4-FFF2-40B4-BE49-F238E27FC236}">
                <a16:creationId xmlns:a16="http://schemas.microsoft.com/office/drawing/2014/main" id="{276540AC-9D85-2876-6D3E-2876D831977A}"/>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8286554" y="1387624"/>
            <a:ext cx="543399" cy="543399"/>
          </a:xfrm>
          <a:prstGeom prst="rect">
            <a:avLst/>
          </a:prstGeom>
        </p:spPr>
      </p:pic>
      <p:cxnSp>
        <p:nvCxnSpPr>
          <p:cNvPr id="75" name="Straight Connector 74">
            <a:extLst>
              <a:ext uri="{FF2B5EF4-FFF2-40B4-BE49-F238E27FC236}">
                <a16:creationId xmlns:a16="http://schemas.microsoft.com/office/drawing/2014/main" id="{E6902B16-0081-4BAA-F810-AD014C9B236F}"/>
              </a:ext>
            </a:extLst>
          </p:cNvPr>
          <p:cNvCxnSpPr>
            <a:cxnSpLocks/>
          </p:cNvCxnSpPr>
          <p:nvPr/>
        </p:nvCxnSpPr>
        <p:spPr>
          <a:xfrm>
            <a:off x="8085000" y="2845553"/>
            <a:ext cx="3388039"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77" name="Straight Connector 76">
            <a:extLst>
              <a:ext uri="{FF2B5EF4-FFF2-40B4-BE49-F238E27FC236}">
                <a16:creationId xmlns:a16="http://schemas.microsoft.com/office/drawing/2014/main" id="{DD1C4CF4-F2D4-C5BD-666B-90A18AA2D626}"/>
              </a:ext>
            </a:extLst>
          </p:cNvPr>
          <p:cNvCxnSpPr>
            <a:cxnSpLocks/>
          </p:cNvCxnSpPr>
          <p:nvPr/>
        </p:nvCxnSpPr>
        <p:spPr>
          <a:xfrm>
            <a:off x="8085000" y="3524276"/>
            <a:ext cx="3388039"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78" name="Straight Connector 77">
            <a:extLst>
              <a:ext uri="{FF2B5EF4-FFF2-40B4-BE49-F238E27FC236}">
                <a16:creationId xmlns:a16="http://schemas.microsoft.com/office/drawing/2014/main" id="{87619F66-4434-3A78-E469-5DC7C72210D6}"/>
              </a:ext>
            </a:extLst>
          </p:cNvPr>
          <p:cNvCxnSpPr>
            <a:cxnSpLocks/>
          </p:cNvCxnSpPr>
          <p:nvPr/>
        </p:nvCxnSpPr>
        <p:spPr>
          <a:xfrm>
            <a:off x="8085000" y="4617636"/>
            <a:ext cx="3388039"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79" name="Straight Connector 78">
            <a:extLst>
              <a:ext uri="{FF2B5EF4-FFF2-40B4-BE49-F238E27FC236}">
                <a16:creationId xmlns:a16="http://schemas.microsoft.com/office/drawing/2014/main" id="{11FF98A5-F5DD-05EF-334D-6223CDC283E9}"/>
              </a:ext>
            </a:extLst>
          </p:cNvPr>
          <p:cNvCxnSpPr>
            <a:cxnSpLocks/>
          </p:cNvCxnSpPr>
          <p:nvPr/>
        </p:nvCxnSpPr>
        <p:spPr>
          <a:xfrm>
            <a:off x="8085000" y="5476439"/>
            <a:ext cx="3388039"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sp>
        <p:nvSpPr>
          <p:cNvPr id="2" name="TextBox 33">
            <a:extLst>
              <a:ext uri="{FF2B5EF4-FFF2-40B4-BE49-F238E27FC236}">
                <a16:creationId xmlns:a16="http://schemas.microsoft.com/office/drawing/2014/main" id="{BF7EACCF-BBF5-2A7C-C9B4-C32D516C8425}"/>
              </a:ext>
            </a:extLst>
          </p:cNvPr>
          <p:cNvSpPr txBox="1"/>
          <p:nvPr/>
        </p:nvSpPr>
        <p:spPr>
          <a:xfrm>
            <a:off x="7042149" y="6321216"/>
            <a:ext cx="4603751"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One Text Light" panose="020B0403020203020204" pitchFamily="34" charset="0"/>
                <a:ea typeface="Helvetica Neue"/>
                <a:cs typeface="Helvetica Neue"/>
              </a:rPr>
              <a:t>*Available in select SKUs</a:t>
            </a:r>
          </a:p>
        </p:txBody>
      </p:sp>
    </p:spTree>
    <p:extLst>
      <p:ext uri="{BB962C8B-B14F-4D97-AF65-F5344CB8AC3E}">
        <p14:creationId xmlns:p14="http://schemas.microsoft.com/office/powerpoint/2010/main" val="4166948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FB080-649E-7739-803F-EF307D26B0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1A4ACA-58DC-F45B-29EF-70C4609CE8FB}"/>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Intel® Arc™ GPU for the Edge</a:t>
            </a:r>
            <a:br>
              <a:rPr lang="en-US" sz="4000"/>
            </a:br>
            <a:r>
              <a:rPr lang="en-US" sz="1600">
                <a:solidFill>
                  <a:schemeClr val="accent2"/>
                </a:solidFill>
                <a:latin typeface="IntelOne Text" panose="020B0503020203020204" pitchFamily="34" charset="0"/>
                <a:ea typeface="+mn-ea"/>
                <a:cs typeface="Arial"/>
              </a:rPr>
              <a:t>Revolutionize the Edge with Supercharged AI, Media and Graphics  Capabilities for Demanding Workloads</a:t>
            </a:r>
            <a:br>
              <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rPr>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43" name="Rectangle 42">
            <a:extLst>
              <a:ext uri="{FF2B5EF4-FFF2-40B4-BE49-F238E27FC236}">
                <a16:creationId xmlns:a16="http://schemas.microsoft.com/office/drawing/2014/main" id="{F51C4032-0C35-6765-F8D1-5DA863134ED3}"/>
              </a:ext>
            </a:extLst>
          </p:cNvPr>
          <p:cNvSpPr/>
          <p:nvPr/>
        </p:nvSpPr>
        <p:spPr>
          <a:xfrm>
            <a:off x="348720" y="1383669"/>
            <a:ext cx="11494560" cy="5076000"/>
          </a:xfrm>
          <a:prstGeom prst="rect">
            <a:avLst/>
          </a:prstGeom>
          <a:gradFill>
            <a:gsLst>
              <a:gs pos="0">
                <a:srgbClr val="3D50DB">
                  <a:alpha val="63000"/>
                </a:srgbClr>
              </a:gs>
              <a:gs pos="95000">
                <a:srgbClr val="653171">
                  <a:alpha val="5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Light"/>
              <a:sym typeface="Helvetica Neue Medium"/>
            </a:endParaRPr>
          </a:p>
        </p:txBody>
      </p:sp>
      <p:sp>
        <p:nvSpPr>
          <p:cNvPr id="156" name="Rectangle 155">
            <a:extLst>
              <a:ext uri="{FF2B5EF4-FFF2-40B4-BE49-F238E27FC236}">
                <a16:creationId xmlns:a16="http://schemas.microsoft.com/office/drawing/2014/main" id="{75F8AAE6-262A-099C-06E6-9B72472E712A}"/>
              </a:ext>
            </a:extLst>
          </p:cNvPr>
          <p:cNvSpPr/>
          <p:nvPr/>
        </p:nvSpPr>
        <p:spPr>
          <a:xfrm flipH="1">
            <a:off x="7143832" y="2700626"/>
            <a:ext cx="1939392" cy="758155"/>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a:outerShdw blurRad="2413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IntelOne Text Light"/>
            </a:endParaRPr>
          </a:p>
        </p:txBody>
      </p:sp>
      <p:sp>
        <p:nvSpPr>
          <p:cNvPr id="157" name="Rectangle 156">
            <a:extLst>
              <a:ext uri="{FF2B5EF4-FFF2-40B4-BE49-F238E27FC236}">
                <a16:creationId xmlns:a16="http://schemas.microsoft.com/office/drawing/2014/main" id="{B28A7262-79A2-C482-F458-9D00699C6C19}"/>
              </a:ext>
            </a:extLst>
          </p:cNvPr>
          <p:cNvSpPr/>
          <p:nvPr/>
        </p:nvSpPr>
        <p:spPr>
          <a:xfrm flipH="1">
            <a:off x="7143832" y="1675162"/>
            <a:ext cx="1939392" cy="758155"/>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a:outerShdw blurRad="2413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IntelOne Text Light"/>
            </a:endParaRPr>
          </a:p>
        </p:txBody>
      </p:sp>
      <p:sp>
        <p:nvSpPr>
          <p:cNvPr id="149" name="Rectangle 148">
            <a:extLst>
              <a:ext uri="{FF2B5EF4-FFF2-40B4-BE49-F238E27FC236}">
                <a16:creationId xmlns:a16="http://schemas.microsoft.com/office/drawing/2014/main" id="{20B11ED9-890E-3C97-C6B3-7AE47145743D}"/>
              </a:ext>
            </a:extLst>
          </p:cNvPr>
          <p:cNvSpPr/>
          <p:nvPr/>
        </p:nvSpPr>
        <p:spPr>
          <a:xfrm>
            <a:off x="3041676" y="2686693"/>
            <a:ext cx="1939393" cy="758155"/>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a:outerShdw blurRad="2413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IntelOne Text Light"/>
            </a:endParaRPr>
          </a:p>
        </p:txBody>
      </p:sp>
      <p:sp>
        <p:nvSpPr>
          <p:cNvPr id="148" name="Rectangle 147">
            <a:extLst>
              <a:ext uri="{FF2B5EF4-FFF2-40B4-BE49-F238E27FC236}">
                <a16:creationId xmlns:a16="http://schemas.microsoft.com/office/drawing/2014/main" id="{ACA05554-CC29-A44C-A2AE-80ECA2671098}"/>
              </a:ext>
            </a:extLst>
          </p:cNvPr>
          <p:cNvSpPr/>
          <p:nvPr/>
        </p:nvSpPr>
        <p:spPr>
          <a:xfrm>
            <a:off x="3041676" y="1665223"/>
            <a:ext cx="1939393" cy="758155"/>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a:outerShdw blurRad="2413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IntelOne Text Light"/>
            </a:endParaRPr>
          </a:p>
        </p:txBody>
      </p:sp>
      <p:sp>
        <p:nvSpPr>
          <p:cNvPr id="79" name="Rectangle 78">
            <a:extLst>
              <a:ext uri="{FF2B5EF4-FFF2-40B4-BE49-F238E27FC236}">
                <a16:creationId xmlns:a16="http://schemas.microsoft.com/office/drawing/2014/main" id="{C13F4EE8-4D84-30EC-9A49-B8AF69AFA863}"/>
              </a:ext>
            </a:extLst>
          </p:cNvPr>
          <p:cNvSpPr/>
          <p:nvPr/>
        </p:nvSpPr>
        <p:spPr>
          <a:xfrm>
            <a:off x="3152054" y="1771503"/>
            <a:ext cx="573138" cy="5343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IntelOne Text Light"/>
              <a:sym typeface="Helvetica Neue"/>
            </a:endParaRPr>
          </a:p>
        </p:txBody>
      </p:sp>
      <p:sp>
        <p:nvSpPr>
          <p:cNvPr id="82" name="TextBox 81">
            <a:extLst>
              <a:ext uri="{FF2B5EF4-FFF2-40B4-BE49-F238E27FC236}">
                <a16:creationId xmlns:a16="http://schemas.microsoft.com/office/drawing/2014/main" id="{9A6FD3A7-BDB0-66A8-CB4A-D0DBAB0B28CD}"/>
              </a:ext>
            </a:extLst>
          </p:cNvPr>
          <p:cNvSpPr txBox="1"/>
          <p:nvPr/>
        </p:nvSpPr>
        <p:spPr>
          <a:xfrm>
            <a:off x="3775993" y="1771503"/>
            <a:ext cx="1076816" cy="246221"/>
          </a:xfrm>
          <a:prstGeom prst="rect">
            <a:avLst/>
          </a:prstGeom>
          <a:noFill/>
        </p:spPr>
        <p:txBody>
          <a:bodyPr wrap="square" lIns="36000"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IntelOne Text Light" panose="020B0403020203020204" pitchFamily="34" charset="0"/>
                <a:cs typeface="Helvetica Neue"/>
                <a:sym typeface="Helvetica Neue"/>
              </a:rPr>
              <a:t>6 – 28 X</a:t>
            </a:r>
            <a:r>
              <a:rPr kumimoji="0" lang="en-US" sz="1000" b="0" i="0" u="none" strike="noStrike" kern="0" cap="none" spc="0" normalizeH="0" baseline="30000" noProof="0">
                <a:ln>
                  <a:noFill/>
                </a:ln>
                <a:solidFill>
                  <a:srgbClr val="FFFFFF"/>
                </a:solidFill>
                <a:effectLst/>
                <a:uLnTx/>
                <a:uFillTx/>
                <a:latin typeface="IntelOne Text Light" panose="020B0403020203020204" pitchFamily="34" charset="0"/>
                <a:cs typeface="Helvetica Neue"/>
                <a:sym typeface="Helvetica Neue"/>
              </a:rPr>
              <a:t>e</a:t>
            </a:r>
            <a:r>
              <a:rPr kumimoji="0" lang="en-US" sz="1000" b="0" i="0" u="none" strike="noStrike" kern="0" cap="none" spc="0" normalizeH="0" baseline="0" noProof="0">
                <a:ln>
                  <a:noFill/>
                </a:ln>
                <a:solidFill>
                  <a:srgbClr val="FFFFFF"/>
                </a:solidFill>
                <a:effectLst/>
                <a:uLnTx/>
                <a:uFillTx/>
                <a:latin typeface="IntelOne Text Light" panose="020B0403020203020204" pitchFamily="34" charset="0"/>
                <a:cs typeface="Helvetica Neue"/>
                <a:sym typeface="Helvetica Neue"/>
              </a:rPr>
              <a:t> Cores</a:t>
            </a:r>
          </a:p>
        </p:txBody>
      </p:sp>
      <p:sp>
        <p:nvSpPr>
          <p:cNvPr id="83" name="TextBox 82">
            <a:extLst>
              <a:ext uri="{FF2B5EF4-FFF2-40B4-BE49-F238E27FC236}">
                <a16:creationId xmlns:a16="http://schemas.microsoft.com/office/drawing/2014/main" id="{8849DFF0-06B2-9A2C-304F-79E35571198E}"/>
              </a:ext>
            </a:extLst>
          </p:cNvPr>
          <p:cNvSpPr txBox="1"/>
          <p:nvPr/>
        </p:nvSpPr>
        <p:spPr>
          <a:xfrm>
            <a:off x="3775992" y="2059664"/>
            <a:ext cx="1076816" cy="246221"/>
          </a:xfrm>
          <a:prstGeom prst="rect">
            <a:avLst/>
          </a:prstGeom>
          <a:noFill/>
        </p:spPr>
        <p:txBody>
          <a:bodyPr wrap="square" lIns="36000"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en-US" sz="1000" kern="0">
                <a:solidFill>
                  <a:srgbClr val="FFFFFF"/>
                </a:solidFill>
                <a:latin typeface="IntelOne Text Light" panose="020B0403020203020204" pitchFamily="34" charset="0"/>
                <a:cs typeface="Helvetica Neue"/>
                <a:sym typeface="Helvetica Neue"/>
              </a:rPr>
              <a:t>128-448 EU</a:t>
            </a:r>
            <a:endParaRPr kumimoji="0" lang="en-US" sz="1000" b="0" i="0" u="none" strike="noStrike" kern="0" cap="none" spc="0" normalizeH="0" baseline="0" noProof="0">
              <a:ln>
                <a:noFill/>
              </a:ln>
              <a:solidFill>
                <a:srgbClr val="FFFFFF"/>
              </a:solidFill>
              <a:effectLst/>
              <a:uLnTx/>
              <a:uFillTx/>
              <a:latin typeface="IntelOne Text Light" panose="020B0403020203020204" pitchFamily="34" charset="0"/>
              <a:cs typeface="Helvetica Neue"/>
              <a:sym typeface="Helvetica Neue"/>
            </a:endParaRPr>
          </a:p>
        </p:txBody>
      </p:sp>
      <p:cxnSp>
        <p:nvCxnSpPr>
          <p:cNvPr id="92" name="Straight Connector 91">
            <a:extLst>
              <a:ext uri="{FF2B5EF4-FFF2-40B4-BE49-F238E27FC236}">
                <a16:creationId xmlns:a16="http://schemas.microsoft.com/office/drawing/2014/main" id="{6EE29E8E-F6D8-56C6-0747-AC4C231C36C3}"/>
              </a:ext>
            </a:extLst>
          </p:cNvPr>
          <p:cNvCxnSpPr>
            <a:cxnSpLocks/>
          </p:cNvCxnSpPr>
          <p:nvPr/>
        </p:nvCxnSpPr>
        <p:spPr>
          <a:xfrm>
            <a:off x="3725192" y="2038694"/>
            <a:ext cx="1014690" cy="0"/>
          </a:xfrm>
          <a:prstGeom prst="line">
            <a:avLst/>
          </a:prstGeom>
          <a:ln>
            <a:gradFill flip="none" rotWithShape="1">
              <a:gsLst>
                <a:gs pos="0">
                  <a:schemeClr val="accent1">
                    <a:lumMod val="5000"/>
                    <a:lumOff val="95000"/>
                    <a:alpha val="60000"/>
                  </a:schemeClr>
                </a:gs>
                <a:gs pos="98000">
                  <a:schemeClr val="bg1">
                    <a:alpha val="20627"/>
                  </a:schemeClr>
                </a:gs>
                <a:gs pos="68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723BA775-979F-2649-EA98-77975A9B9568}"/>
              </a:ext>
            </a:extLst>
          </p:cNvPr>
          <p:cNvSpPr/>
          <p:nvPr/>
        </p:nvSpPr>
        <p:spPr>
          <a:xfrm>
            <a:off x="3152054" y="2798580"/>
            <a:ext cx="573138" cy="5343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IntelOne Text Light"/>
              <a:sym typeface="Helvetica Neue"/>
            </a:endParaRPr>
          </a:p>
        </p:txBody>
      </p:sp>
      <p:sp>
        <p:nvSpPr>
          <p:cNvPr id="117" name="TextBox 116">
            <a:extLst>
              <a:ext uri="{FF2B5EF4-FFF2-40B4-BE49-F238E27FC236}">
                <a16:creationId xmlns:a16="http://schemas.microsoft.com/office/drawing/2014/main" id="{93E26918-B7E3-99DC-7D95-1370AD9089B1}"/>
              </a:ext>
            </a:extLst>
          </p:cNvPr>
          <p:cNvSpPr txBox="1"/>
          <p:nvPr/>
        </p:nvSpPr>
        <p:spPr>
          <a:xfrm>
            <a:off x="3775993" y="2798580"/>
            <a:ext cx="1076816" cy="246221"/>
          </a:xfrm>
          <a:prstGeom prst="rect">
            <a:avLst/>
          </a:prstGeom>
          <a:noFill/>
        </p:spPr>
        <p:txBody>
          <a:bodyPr wrap="square" lIns="36000" rtlCol="0">
            <a:spAutoFit/>
          </a:bodyPr>
          <a:lstStyle/>
          <a:p>
            <a:pPr defTabSz="1219139">
              <a:defRPr/>
            </a:pPr>
            <a:r>
              <a:rPr kumimoji="0" lang="en-US" sz="1000" b="0" i="0" u="none" strike="noStrike" kern="0" cap="none" spc="0" normalizeH="0" baseline="0" noProof="0">
                <a:ln>
                  <a:noFill/>
                </a:ln>
                <a:solidFill>
                  <a:srgbClr val="FFFFFF"/>
                </a:solidFill>
                <a:effectLst/>
                <a:uLnTx/>
                <a:uFillTx/>
                <a:latin typeface="IntelOne Text Light" panose="020B0403020203020204" pitchFamily="34" charset="0"/>
                <a:cs typeface="Helvetica Neue"/>
                <a:sym typeface="Helvetica Neue"/>
              </a:rPr>
              <a:t>DP 2.0; eDP 1.4</a:t>
            </a:r>
          </a:p>
        </p:txBody>
      </p:sp>
      <p:sp>
        <p:nvSpPr>
          <p:cNvPr id="121" name="TextBox 120">
            <a:extLst>
              <a:ext uri="{FF2B5EF4-FFF2-40B4-BE49-F238E27FC236}">
                <a16:creationId xmlns:a16="http://schemas.microsoft.com/office/drawing/2014/main" id="{E77CC01A-AF5F-915D-6436-DBD15B93AFB2}"/>
              </a:ext>
            </a:extLst>
          </p:cNvPr>
          <p:cNvSpPr txBox="1"/>
          <p:nvPr/>
        </p:nvSpPr>
        <p:spPr>
          <a:xfrm>
            <a:off x="3775992" y="3086741"/>
            <a:ext cx="1076816" cy="246221"/>
          </a:xfrm>
          <a:prstGeom prst="rect">
            <a:avLst/>
          </a:prstGeom>
          <a:noFill/>
        </p:spPr>
        <p:txBody>
          <a:bodyPr wrap="square" lIns="36000" rtlCol="0">
            <a:sp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en-US" sz="1000" kern="0">
                <a:solidFill>
                  <a:srgbClr val="FFFFFF"/>
                </a:solidFill>
                <a:latin typeface="IntelOne Text Light" panose="020B0403020203020204" pitchFamily="34" charset="0"/>
                <a:cs typeface="Helvetica Neue"/>
                <a:sym typeface="Helvetica Neue"/>
              </a:rPr>
              <a:t>HDMI 2.1</a:t>
            </a:r>
            <a:r>
              <a:rPr lang="en-US" sz="1000" kern="0" baseline="30000">
                <a:solidFill>
                  <a:srgbClr val="FFFFFF"/>
                </a:solidFill>
                <a:latin typeface="IntelOne Text Light" panose="020B0403020203020204" pitchFamily="34" charset="0"/>
                <a:cs typeface="Helvetica Neue"/>
                <a:sym typeface="Helvetica Neue"/>
              </a:rPr>
              <a:t>1</a:t>
            </a:r>
          </a:p>
        </p:txBody>
      </p:sp>
      <p:cxnSp>
        <p:nvCxnSpPr>
          <p:cNvPr id="122" name="Straight Connector 121">
            <a:extLst>
              <a:ext uri="{FF2B5EF4-FFF2-40B4-BE49-F238E27FC236}">
                <a16:creationId xmlns:a16="http://schemas.microsoft.com/office/drawing/2014/main" id="{122BCBB5-379D-E620-CB6A-2DECC53D406E}"/>
              </a:ext>
            </a:extLst>
          </p:cNvPr>
          <p:cNvCxnSpPr>
            <a:cxnSpLocks/>
          </p:cNvCxnSpPr>
          <p:nvPr/>
        </p:nvCxnSpPr>
        <p:spPr>
          <a:xfrm>
            <a:off x="3725192" y="3065771"/>
            <a:ext cx="1014690" cy="0"/>
          </a:xfrm>
          <a:prstGeom prst="line">
            <a:avLst/>
          </a:prstGeom>
          <a:ln>
            <a:gradFill flip="none" rotWithShape="1">
              <a:gsLst>
                <a:gs pos="0">
                  <a:schemeClr val="accent1">
                    <a:lumMod val="5000"/>
                    <a:lumOff val="95000"/>
                    <a:alpha val="60000"/>
                  </a:schemeClr>
                </a:gs>
                <a:gs pos="98000">
                  <a:schemeClr val="bg1">
                    <a:alpha val="20627"/>
                  </a:schemeClr>
                </a:gs>
                <a:gs pos="68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45529600-F7A5-57BC-E5C8-B259C02A1EE2}"/>
              </a:ext>
            </a:extLst>
          </p:cNvPr>
          <p:cNvSpPr/>
          <p:nvPr/>
        </p:nvSpPr>
        <p:spPr>
          <a:xfrm>
            <a:off x="8225206" y="1781442"/>
            <a:ext cx="573138" cy="5343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IntelOne Text Light"/>
              <a:sym typeface="Helvetica Neue"/>
            </a:endParaRPr>
          </a:p>
        </p:txBody>
      </p:sp>
      <p:sp>
        <p:nvSpPr>
          <p:cNvPr id="127" name="TextBox 126">
            <a:extLst>
              <a:ext uri="{FF2B5EF4-FFF2-40B4-BE49-F238E27FC236}">
                <a16:creationId xmlns:a16="http://schemas.microsoft.com/office/drawing/2014/main" id="{AF6E6F58-4B9C-599A-D7F3-485C5DEAA238}"/>
              </a:ext>
            </a:extLst>
          </p:cNvPr>
          <p:cNvSpPr txBox="1"/>
          <p:nvPr/>
        </p:nvSpPr>
        <p:spPr>
          <a:xfrm>
            <a:off x="7148391" y="1781442"/>
            <a:ext cx="1076816" cy="246221"/>
          </a:xfrm>
          <a:prstGeom prst="rect">
            <a:avLst/>
          </a:prstGeom>
          <a:noFill/>
        </p:spPr>
        <p:txBody>
          <a:bodyPr wrap="square" lIns="36000" rtlCol="0">
            <a:spAutoFit/>
          </a:bodyPr>
          <a:lstStyle/>
          <a:p>
            <a:pPr marL="0" marR="0" lvl="0" indent="0" algn="r" defTabSz="121913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IntelOne Text Light" panose="020B0403020203020204" pitchFamily="34" charset="0"/>
                <a:cs typeface="Helvetica Neue"/>
                <a:sym typeface="Helvetica Neue"/>
              </a:rPr>
              <a:t>4-6 GB GDDR6</a:t>
            </a:r>
          </a:p>
        </p:txBody>
      </p:sp>
      <p:sp>
        <p:nvSpPr>
          <p:cNvPr id="128" name="TextBox 127">
            <a:extLst>
              <a:ext uri="{FF2B5EF4-FFF2-40B4-BE49-F238E27FC236}">
                <a16:creationId xmlns:a16="http://schemas.microsoft.com/office/drawing/2014/main" id="{F68D21CC-9CF6-C152-3116-AF1F48F547C0}"/>
              </a:ext>
            </a:extLst>
          </p:cNvPr>
          <p:cNvSpPr txBox="1"/>
          <p:nvPr/>
        </p:nvSpPr>
        <p:spPr>
          <a:xfrm>
            <a:off x="7148390" y="2069603"/>
            <a:ext cx="1076816" cy="246221"/>
          </a:xfrm>
          <a:prstGeom prst="rect">
            <a:avLst/>
          </a:prstGeom>
          <a:noFill/>
        </p:spPr>
        <p:txBody>
          <a:bodyPr wrap="square" lIns="36000" rtlCol="0">
            <a:spAutoFit/>
          </a:bodyPr>
          <a:lstStyle/>
          <a:p>
            <a:pPr marL="0" marR="0" lvl="0" indent="0" algn="r" defTabSz="1219139" rtl="0" eaLnBrk="1" fontAlgn="auto" latinLnBrk="0" hangingPunct="1">
              <a:lnSpc>
                <a:spcPct val="100000"/>
              </a:lnSpc>
              <a:spcBef>
                <a:spcPts val="0"/>
              </a:spcBef>
              <a:spcAft>
                <a:spcPts val="0"/>
              </a:spcAft>
              <a:buClrTx/>
              <a:buSzTx/>
              <a:buFontTx/>
              <a:buNone/>
              <a:tabLst/>
              <a:defRPr/>
            </a:pPr>
            <a:r>
              <a:rPr lang="en-US" sz="1000" kern="0">
                <a:solidFill>
                  <a:srgbClr val="FFFFFF"/>
                </a:solidFill>
                <a:latin typeface="IntelOne Text Light" panose="020B0403020203020204" pitchFamily="34" charset="0"/>
                <a:cs typeface="Helvetica Neue"/>
                <a:sym typeface="Helvetica Neue"/>
              </a:rPr>
              <a:t>16GB GDDR6</a:t>
            </a:r>
          </a:p>
        </p:txBody>
      </p:sp>
      <p:cxnSp>
        <p:nvCxnSpPr>
          <p:cNvPr id="129" name="Straight Connector 128">
            <a:extLst>
              <a:ext uri="{FF2B5EF4-FFF2-40B4-BE49-F238E27FC236}">
                <a16:creationId xmlns:a16="http://schemas.microsoft.com/office/drawing/2014/main" id="{CFEEE089-00C4-2FA2-B584-A1B46F983FED}"/>
              </a:ext>
            </a:extLst>
          </p:cNvPr>
          <p:cNvCxnSpPr>
            <a:cxnSpLocks/>
          </p:cNvCxnSpPr>
          <p:nvPr/>
        </p:nvCxnSpPr>
        <p:spPr>
          <a:xfrm flipH="1">
            <a:off x="7210516" y="2048633"/>
            <a:ext cx="1014690" cy="0"/>
          </a:xfrm>
          <a:prstGeom prst="line">
            <a:avLst/>
          </a:prstGeom>
          <a:ln>
            <a:gradFill flip="none" rotWithShape="1">
              <a:gsLst>
                <a:gs pos="0">
                  <a:schemeClr val="accent1">
                    <a:lumMod val="5000"/>
                    <a:lumOff val="95000"/>
                    <a:alpha val="60000"/>
                  </a:schemeClr>
                </a:gs>
                <a:gs pos="98000">
                  <a:schemeClr val="bg1">
                    <a:alpha val="20627"/>
                  </a:schemeClr>
                </a:gs>
                <a:gs pos="68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1D55EB64-65D6-CD65-73B9-4CB518CE9202}"/>
              </a:ext>
            </a:extLst>
          </p:cNvPr>
          <p:cNvSpPr/>
          <p:nvPr/>
        </p:nvSpPr>
        <p:spPr>
          <a:xfrm>
            <a:off x="8225206" y="2818458"/>
            <a:ext cx="573138" cy="5343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IntelOne Text Light"/>
              <a:sym typeface="Helvetica Neue"/>
            </a:endParaRPr>
          </a:p>
        </p:txBody>
      </p:sp>
      <p:sp>
        <p:nvSpPr>
          <p:cNvPr id="131" name="TextBox 130">
            <a:extLst>
              <a:ext uri="{FF2B5EF4-FFF2-40B4-BE49-F238E27FC236}">
                <a16:creationId xmlns:a16="http://schemas.microsoft.com/office/drawing/2014/main" id="{DB736A97-1BC7-8FFE-CD24-7D17C0A3B2CC}"/>
              </a:ext>
            </a:extLst>
          </p:cNvPr>
          <p:cNvSpPr txBox="1"/>
          <p:nvPr/>
        </p:nvSpPr>
        <p:spPr>
          <a:xfrm>
            <a:off x="7148391" y="2818458"/>
            <a:ext cx="1076816" cy="246221"/>
          </a:xfrm>
          <a:prstGeom prst="rect">
            <a:avLst/>
          </a:prstGeom>
          <a:noFill/>
        </p:spPr>
        <p:txBody>
          <a:bodyPr wrap="square" lIns="36000" rtlCol="0">
            <a:spAutoFit/>
          </a:bodyPr>
          <a:lstStyle/>
          <a:p>
            <a:pPr marL="0" marR="0" lvl="0" indent="0" algn="r" defTabSz="121913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IntelOne Text Light" panose="020B0403020203020204" pitchFamily="34" charset="0"/>
                <a:cs typeface="Helvetica Neue"/>
                <a:sym typeface="Helvetica Neue"/>
              </a:rPr>
              <a:t>x8 PCIe Gen4</a:t>
            </a:r>
          </a:p>
        </p:txBody>
      </p:sp>
      <p:sp>
        <p:nvSpPr>
          <p:cNvPr id="132" name="TextBox 131">
            <a:extLst>
              <a:ext uri="{FF2B5EF4-FFF2-40B4-BE49-F238E27FC236}">
                <a16:creationId xmlns:a16="http://schemas.microsoft.com/office/drawing/2014/main" id="{BD952C9E-8AC3-F7C8-919A-CF927F3B5747}"/>
              </a:ext>
            </a:extLst>
          </p:cNvPr>
          <p:cNvSpPr txBox="1"/>
          <p:nvPr/>
        </p:nvSpPr>
        <p:spPr>
          <a:xfrm>
            <a:off x="7148390" y="3106619"/>
            <a:ext cx="1076816" cy="246221"/>
          </a:xfrm>
          <a:prstGeom prst="rect">
            <a:avLst/>
          </a:prstGeom>
          <a:noFill/>
        </p:spPr>
        <p:txBody>
          <a:bodyPr wrap="square" lIns="36000" rtlCol="0">
            <a:spAutoFit/>
          </a:bodyPr>
          <a:lstStyle/>
          <a:p>
            <a:pPr marL="0" marR="0" lvl="0" indent="0" algn="r" defTabSz="1219139" rtl="0" eaLnBrk="1" fontAlgn="auto" latinLnBrk="0" hangingPunct="1">
              <a:lnSpc>
                <a:spcPct val="100000"/>
              </a:lnSpc>
              <a:spcBef>
                <a:spcPts val="0"/>
              </a:spcBef>
              <a:spcAft>
                <a:spcPts val="0"/>
              </a:spcAft>
              <a:buClrTx/>
              <a:buSzTx/>
              <a:buFontTx/>
              <a:buNone/>
              <a:tabLst/>
              <a:defRPr/>
            </a:pPr>
            <a:r>
              <a:rPr lang="en-US" sz="1000" kern="0">
                <a:solidFill>
                  <a:srgbClr val="FFFFFF"/>
                </a:solidFill>
                <a:latin typeface="IntelOne Text Light" panose="020B0403020203020204" pitchFamily="34" charset="0"/>
                <a:cs typeface="Helvetica Neue"/>
                <a:sym typeface="Helvetica Neue"/>
              </a:rPr>
              <a:t>x16 PCIe Gen4</a:t>
            </a:r>
          </a:p>
        </p:txBody>
      </p:sp>
      <p:cxnSp>
        <p:nvCxnSpPr>
          <p:cNvPr id="133" name="Straight Connector 132">
            <a:extLst>
              <a:ext uri="{FF2B5EF4-FFF2-40B4-BE49-F238E27FC236}">
                <a16:creationId xmlns:a16="http://schemas.microsoft.com/office/drawing/2014/main" id="{FAB89B00-976A-64CD-9D1B-98E0A286434B}"/>
              </a:ext>
            </a:extLst>
          </p:cNvPr>
          <p:cNvCxnSpPr>
            <a:cxnSpLocks/>
          </p:cNvCxnSpPr>
          <p:nvPr/>
        </p:nvCxnSpPr>
        <p:spPr>
          <a:xfrm flipH="1">
            <a:off x="7210516" y="3085649"/>
            <a:ext cx="1014690" cy="0"/>
          </a:xfrm>
          <a:prstGeom prst="line">
            <a:avLst/>
          </a:prstGeom>
          <a:ln>
            <a:gradFill flip="none" rotWithShape="1">
              <a:gsLst>
                <a:gs pos="0">
                  <a:schemeClr val="accent1">
                    <a:lumMod val="5000"/>
                    <a:lumOff val="95000"/>
                    <a:alpha val="60000"/>
                  </a:schemeClr>
                </a:gs>
                <a:gs pos="98000">
                  <a:schemeClr val="bg1">
                    <a:alpha val="20627"/>
                  </a:schemeClr>
                </a:gs>
                <a:gs pos="68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Description automatically generated with medium confidence">
            <a:extLst>
              <a:ext uri="{FF2B5EF4-FFF2-40B4-BE49-F238E27FC236}">
                <a16:creationId xmlns:a16="http://schemas.microsoft.com/office/drawing/2014/main" id="{21E49D67-7D61-9B47-80E0-F329AE22F16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282212" y="1882283"/>
            <a:ext cx="312823" cy="312823"/>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6E307827-D523-C087-CEFB-5C292A16A29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3254218" y="2881366"/>
            <a:ext cx="368810" cy="36881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092F3347-95F3-4BD0-EA90-972ABE973BD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8325803" y="1862661"/>
            <a:ext cx="371945" cy="371945"/>
          </a:xfrm>
          <a:prstGeom prst="rect">
            <a:avLst/>
          </a:prstGeom>
        </p:spPr>
      </p:pic>
      <p:pic>
        <p:nvPicPr>
          <p:cNvPr id="45" name="Picture 44" descr="A black background with a black square&#10;&#10;Description automatically generated with medium confidence">
            <a:extLst>
              <a:ext uri="{FF2B5EF4-FFF2-40B4-BE49-F238E27FC236}">
                <a16:creationId xmlns:a16="http://schemas.microsoft.com/office/drawing/2014/main" id="{9AE37485-1C69-E343-4351-E95F05591E4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8304146" y="2878020"/>
            <a:ext cx="415259" cy="415259"/>
          </a:xfrm>
          <a:prstGeom prst="rect">
            <a:avLst/>
          </a:prstGeom>
        </p:spPr>
      </p:pic>
      <p:sp>
        <p:nvSpPr>
          <p:cNvPr id="2" name="Rectangle 1">
            <a:extLst>
              <a:ext uri="{FF2B5EF4-FFF2-40B4-BE49-F238E27FC236}">
                <a16:creationId xmlns:a16="http://schemas.microsoft.com/office/drawing/2014/main" id="{52D9B2D0-2D4B-F2F6-9E6B-C4AD8CF1311F}"/>
              </a:ext>
            </a:extLst>
          </p:cNvPr>
          <p:cNvSpPr/>
          <p:nvPr/>
        </p:nvSpPr>
        <p:spPr>
          <a:xfrm>
            <a:off x="488301" y="5919616"/>
            <a:ext cx="4344828" cy="465535"/>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R="0" lvl="0" indent="0" fontAlgn="auto">
              <a:spcAft>
                <a:spcPts val="0"/>
              </a:spcAft>
              <a:buClrTx/>
              <a:buSzTx/>
              <a:buFontTx/>
              <a:buNone/>
              <a:tabLst/>
              <a:defRPr/>
            </a:pPr>
            <a:r>
              <a:rPr lang="en-US" sz="800" baseline="30000">
                <a:solidFill>
                  <a:srgbClr val="FFFFFF"/>
                </a:solidFill>
                <a:latin typeface="IntelOne Text Light" panose="020B0403020203020204" pitchFamily="34" charset="0"/>
                <a:sym typeface="Helvetica Neue"/>
              </a:rPr>
              <a:t>1</a:t>
            </a:r>
            <a:r>
              <a:rPr lang="en-US" sz="800">
                <a:solidFill>
                  <a:srgbClr val="FFFFFF"/>
                </a:solidFill>
                <a:latin typeface="IntelOne Text Light" panose="020B0403020203020204" pitchFamily="34" charset="0"/>
                <a:sym typeface="Helvetica Neue"/>
              </a:rPr>
              <a:t> – vis LSPCON</a:t>
            </a:r>
          </a:p>
          <a:p>
            <a:pPr marR="0" lvl="0" indent="0" fontAlgn="auto">
              <a:spcAft>
                <a:spcPts val="0"/>
              </a:spcAft>
              <a:buClrTx/>
              <a:buSzTx/>
              <a:buFontTx/>
              <a:buNone/>
              <a:tabLst/>
              <a:defRPr/>
            </a:pPr>
            <a:r>
              <a:rPr lang="en-US" sz="800" baseline="30000">
                <a:solidFill>
                  <a:srgbClr val="FFFFFF"/>
                </a:solidFill>
                <a:latin typeface="IntelOne Text Light" panose="020B0403020203020204" pitchFamily="34" charset="0"/>
                <a:sym typeface="Helvetica Neue"/>
              </a:rPr>
              <a:t>2</a:t>
            </a:r>
            <a:r>
              <a:rPr lang="en-US" sz="800">
                <a:solidFill>
                  <a:srgbClr val="FFFFFF"/>
                </a:solidFill>
                <a:latin typeface="IntelOne Text Light" panose="020B0403020203020204" pitchFamily="34" charset="0"/>
                <a:sym typeface="Helvetica Neue"/>
              </a:rPr>
              <a:t> – varies by SKU</a:t>
            </a:r>
          </a:p>
          <a:p>
            <a:pPr marR="0" lvl="0" indent="0" fontAlgn="auto">
              <a:spcAft>
                <a:spcPts val="0"/>
              </a:spcAft>
              <a:buClrTx/>
              <a:buSzTx/>
              <a:buFontTx/>
              <a:buNone/>
              <a:tabLst/>
              <a:defRPr/>
            </a:pPr>
            <a:r>
              <a:rPr lang="en-US" sz="800">
                <a:solidFill>
                  <a:srgbClr val="FFFFFF"/>
                </a:solidFill>
                <a:latin typeface="IntelOne Text Light" panose="020B0403020203020204" pitchFamily="34" charset="0"/>
                <a:sym typeface="Helvetica Neue"/>
              </a:rPr>
              <a:t>*HDMI 2.1 includes Fixed Rale Link (FRL) mode with support up to 12Gbps.</a:t>
            </a:r>
          </a:p>
        </p:txBody>
      </p:sp>
      <p:pic>
        <p:nvPicPr>
          <p:cNvPr id="5" name="Picture 4">
            <a:extLst>
              <a:ext uri="{FF2B5EF4-FFF2-40B4-BE49-F238E27FC236}">
                <a16:creationId xmlns:a16="http://schemas.microsoft.com/office/drawing/2014/main" id="{A415B1DA-6CE5-AF12-4DD4-9F872E44CAE3}"/>
              </a:ext>
            </a:extLst>
          </p:cNvPr>
          <p:cNvPicPr>
            <a:picLocks noChangeAspect="1"/>
          </p:cNvPicPr>
          <p:nvPr/>
        </p:nvPicPr>
        <p:blipFill>
          <a:blip r:embed="rId11"/>
          <a:stretch>
            <a:fillRect/>
          </a:stretch>
        </p:blipFill>
        <p:spPr>
          <a:xfrm>
            <a:off x="4981951" y="1595056"/>
            <a:ext cx="2195960" cy="1922643"/>
          </a:xfrm>
          <a:prstGeom prst="rect">
            <a:avLst/>
          </a:prstGeom>
        </p:spPr>
      </p:pic>
      <p:grpSp>
        <p:nvGrpSpPr>
          <p:cNvPr id="10" name="Group 9">
            <a:extLst>
              <a:ext uri="{FF2B5EF4-FFF2-40B4-BE49-F238E27FC236}">
                <a16:creationId xmlns:a16="http://schemas.microsoft.com/office/drawing/2014/main" id="{56C3086F-0819-F97F-9D18-5A560BE8D221}"/>
              </a:ext>
            </a:extLst>
          </p:cNvPr>
          <p:cNvGrpSpPr/>
          <p:nvPr/>
        </p:nvGrpSpPr>
        <p:grpSpPr>
          <a:xfrm>
            <a:off x="3408243" y="3793955"/>
            <a:ext cx="2704599" cy="2060866"/>
            <a:chOff x="3108247" y="3784232"/>
            <a:chExt cx="2704599" cy="2060866"/>
          </a:xfrm>
        </p:grpSpPr>
        <p:sp>
          <p:nvSpPr>
            <p:cNvPr id="6" name="Rectangle 5">
              <a:extLst>
                <a:ext uri="{FF2B5EF4-FFF2-40B4-BE49-F238E27FC236}">
                  <a16:creationId xmlns:a16="http://schemas.microsoft.com/office/drawing/2014/main" id="{770B9679-96CF-A771-5BC9-7F8BEEE9B0E3}"/>
                </a:ext>
              </a:extLst>
            </p:cNvPr>
            <p:cNvSpPr/>
            <p:nvPr/>
          </p:nvSpPr>
          <p:spPr>
            <a:xfrm flipH="1">
              <a:off x="3108247" y="3784232"/>
              <a:ext cx="2704599" cy="432000"/>
            </a:xfrm>
            <a:prstGeom prst="rect">
              <a:avLst/>
            </a:prstGeom>
            <a:gradFill>
              <a:gsLst>
                <a:gs pos="100000">
                  <a:srgbClr val="A23CA3"/>
                </a:gs>
                <a:gs pos="0">
                  <a:srgbClr val="00A3F6"/>
                </a:gs>
                <a:gs pos="49000">
                  <a:srgbClr val="1E2EB8"/>
                </a:gs>
              </a:gsLst>
              <a:lin ang="3000000" scaled="0"/>
            </a:gradFill>
            <a:ln w="12700" cap="flat" cmpd="sng" algn="ctr">
              <a:noFill/>
              <a:prstDash val="solid"/>
              <a:miter lim="800000"/>
            </a:ln>
            <a:effectLst/>
          </p:spPr>
          <p:txBody>
            <a:bodyPr lIns="90000" rtlCol="0" anchor="ctr"/>
            <a:lstStyle/>
            <a:p>
              <a:pPr defTabSz="685800"/>
              <a:r>
                <a:rPr lang="en-IN" sz="1200" kern="0">
                  <a:solidFill>
                    <a:srgbClr val="FFFFFF"/>
                  </a:solidFill>
                  <a:latin typeface="IntelOne Text Medium" panose="020B0703020203020204" pitchFamily="34" charset="0"/>
                </a:rPr>
                <a:t>Support for Edge AI workloads</a:t>
              </a:r>
            </a:p>
          </p:txBody>
        </p:sp>
        <p:sp>
          <p:nvSpPr>
            <p:cNvPr id="8" name="Rectangle 7">
              <a:extLst>
                <a:ext uri="{FF2B5EF4-FFF2-40B4-BE49-F238E27FC236}">
                  <a16:creationId xmlns:a16="http://schemas.microsoft.com/office/drawing/2014/main" id="{02889B53-5CF0-FCFB-E149-714058F41FA6}"/>
                </a:ext>
              </a:extLst>
            </p:cNvPr>
            <p:cNvSpPr/>
            <p:nvPr/>
          </p:nvSpPr>
          <p:spPr>
            <a:xfrm>
              <a:off x="3108248" y="4198909"/>
              <a:ext cx="2704597" cy="1646189"/>
            </a:xfrm>
            <a:prstGeom prst="rect">
              <a:avLst/>
            </a:prstGeom>
            <a:gradFill>
              <a:gsLst>
                <a:gs pos="0">
                  <a:srgbClr val="3D50DB">
                    <a:alpha val="22000"/>
                  </a:srgbClr>
                </a:gs>
                <a:gs pos="92000">
                  <a:srgbClr val="4C2555">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algn="ctr"/>
              <a:endParaRPr lang="en-CA" kern="0">
                <a:solidFill>
                  <a:srgbClr val="FFFFFF"/>
                </a:solidFill>
                <a:latin typeface="IntelOne Text Light"/>
              </a:endParaRPr>
            </a:p>
          </p:txBody>
        </p:sp>
      </p:grpSp>
      <p:grpSp>
        <p:nvGrpSpPr>
          <p:cNvPr id="15" name="Group 14">
            <a:extLst>
              <a:ext uri="{FF2B5EF4-FFF2-40B4-BE49-F238E27FC236}">
                <a16:creationId xmlns:a16="http://schemas.microsoft.com/office/drawing/2014/main" id="{2BE7E451-74D9-FD31-9157-7C0782E06B27}"/>
              </a:ext>
            </a:extLst>
          </p:cNvPr>
          <p:cNvGrpSpPr/>
          <p:nvPr/>
        </p:nvGrpSpPr>
        <p:grpSpPr>
          <a:xfrm>
            <a:off x="6245734" y="3793955"/>
            <a:ext cx="2704599" cy="2060866"/>
            <a:chOff x="3108247" y="3784232"/>
            <a:chExt cx="2704599" cy="2060866"/>
          </a:xfrm>
        </p:grpSpPr>
        <p:sp>
          <p:nvSpPr>
            <p:cNvPr id="16" name="Rectangle 15">
              <a:extLst>
                <a:ext uri="{FF2B5EF4-FFF2-40B4-BE49-F238E27FC236}">
                  <a16:creationId xmlns:a16="http://schemas.microsoft.com/office/drawing/2014/main" id="{1FA42A86-7FCF-D080-B4A0-BA053AC9042E}"/>
                </a:ext>
              </a:extLst>
            </p:cNvPr>
            <p:cNvSpPr/>
            <p:nvPr/>
          </p:nvSpPr>
          <p:spPr>
            <a:xfrm flipH="1">
              <a:off x="3108247" y="3784232"/>
              <a:ext cx="2704599" cy="432000"/>
            </a:xfrm>
            <a:prstGeom prst="rect">
              <a:avLst/>
            </a:prstGeom>
            <a:gradFill>
              <a:gsLst>
                <a:gs pos="100000">
                  <a:srgbClr val="A23CA3"/>
                </a:gs>
                <a:gs pos="0">
                  <a:srgbClr val="00A3F6"/>
                </a:gs>
                <a:gs pos="49000">
                  <a:srgbClr val="1E2EB8"/>
                </a:gs>
              </a:gsLst>
              <a:lin ang="3000000" scaled="0"/>
            </a:gradFill>
            <a:ln w="12700" cap="flat" cmpd="sng" algn="ctr">
              <a:noFill/>
              <a:prstDash val="solid"/>
              <a:miter lim="800000"/>
            </a:ln>
            <a:effectLst/>
          </p:spPr>
          <p:txBody>
            <a:bodyPr lIns="90000" rtlCol="0" anchor="ctr"/>
            <a:lstStyle/>
            <a:p>
              <a:pPr defTabSz="685800"/>
              <a:r>
                <a:rPr lang="en-CA" sz="1200" kern="0">
                  <a:solidFill>
                    <a:srgbClr val="FFFFFF"/>
                  </a:solidFill>
                  <a:latin typeface="IntelOne Text Medium" panose="020B0703020203020204" pitchFamily="34" charset="0"/>
                </a:rPr>
                <a:t>Digital Signage Features</a:t>
              </a:r>
            </a:p>
          </p:txBody>
        </p:sp>
        <p:sp>
          <p:nvSpPr>
            <p:cNvPr id="23" name="Rectangle 22">
              <a:extLst>
                <a:ext uri="{FF2B5EF4-FFF2-40B4-BE49-F238E27FC236}">
                  <a16:creationId xmlns:a16="http://schemas.microsoft.com/office/drawing/2014/main" id="{7D5EE911-D3B2-E203-78B1-BD824EDDADCA}"/>
                </a:ext>
              </a:extLst>
            </p:cNvPr>
            <p:cNvSpPr/>
            <p:nvPr/>
          </p:nvSpPr>
          <p:spPr>
            <a:xfrm>
              <a:off x="3108248" y="4198909"/>
              <a:ext cx="2704597" cy="1646189"/>
            </a:xfrm>
            <a:prstGeom prst="rect">
              <a:avLst/>
            </a:prstGeom>
            <a:gradFill>
              <a:gsLst>
                <a:gs pos="0">
                  <a:srgbClr val="3D50DB">
                    <a:alpha val="22000"/>
                  </a:srgbClr>
                </a:gs>
                <a:gs pos="92000">
                  <a:srgbClr val="4C2555">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algn="ctr"/>
              <a:endParaRPr lang="en-CA" kern="0">
                <a:solidFill>
                  <a:srgbClr val="FFFFFF"/>
                </a:solidFill>
                <a:latin typeface="IntelOne Text Light"/>
              </a:endParaRPr>
            </a:p>
          </p:txBody>
        </p:sp>
      </p:grpSp>
      <p:grpSp>
        <p:nvGrpSpPr>
          <p:cNvPr id="24" name="Group 23">
            <a:extLst>
              <a:ext uri="{FF2B5EF4-FFF2-40B4-BE49-F238E27FC236}">
                <a16:creationId xmlns:a16="http://schemas.microsoft.com/office/drawing/2014/main" id="{82B2C0E1-6A29-9DDC-1683-F20446D2F8D7}"/>
              </a:ext>
            </a:extLst>
          </p:cNvPr>
          <p:cNvGrpSpPr/>
          <p:nvPr/>
        </p:nvGrpSpPr>
        <p:grpSpPr>
          <a:xfrm>
            <a:off x="570752" y="3793955"/>
            <a:ext cx="2704599" cy="2060866"/>
            <a:chOff x="3108247" y="3784232"/>
            <a:chExt cx="2704599" cy="2060866"/>
          </a:xfrm>
        </p:grpSpPr>
        <p:sp>
          <p:nvSpPr>
            <p:cNvPr id="32" name="Rectangle 31">
              <a:extLst>
                <a:ext uri="{FF2B5EF4-FFF2-40B4-BE49-F238E27FC236}">
                  <a16:creationId xmlns:a16="http://schemas.microsoft.com/office/drawing/2014/main" id="{A6C16759-5F06-3922-52BF-B4B899F13155}"/>
                </a:ext>
              </a:extLst>
            </p:cNvPr>
            <p:cNvSpPr/>
            <p:nvPr/>
          </p:nvSpPr>
          <p:spPr>
            <a:xfrm flipH="1">
              <a:off x="3108247" y="3784232"/>
              <a:ext cx="2704599" cy="432000"/>
            </a:xfrm>
            <a:prstGeom prst="rect">
              <a:avLst/>
            </a:prstGeom>
            <a:gradFill>
              <a:gsLst>
                <a:gs pos="100000">
                  <a:srgbClr val="A23CA3"/>
                </a:gs>
                <a:gs pos="0">
                  <a:srgbClr val="00A3F6"/>
                </a:gs>
                <a:gs pos="49000">
                  <a:srgbClr val="1E2EB8"/>
                </a:gs>
              </a:gsLst>
              <a:lin ang="3000000" scaled="0"/>
            </a:gradFill>
            <a:ln w="12700" cap="flat" cmpd="sng" algn="ctr">
              <a:noFill/>
              <a:prstDash val="solid"/>
              <a:miter lim="800000"/>
            </a:ln>
            <a:effectLst/>
          </p:spPr>
          <p:txBody>
            <a:bodyPr lIns="90000" rtlCol="0" anchor="ctr"/>
            <a:lstStyle/>
            <a:p>
              <a:pPr defTabSz="685800"/>
              <a:r>
                <a:rPr lang="en-CA" sz="1200" kern="0">
                  <a:solidFill>
                    <a:srgbClr val="FFFFFF"/>
                  </a:solidFill>
                  <a:latin typeface="IntelOne Text Medium" panose="020B0703020203020204" pitchFamily="34" charset="0"/>
                </a:rPr>
                <a:t>X</a:t>
              </a:r>
              <a:r>
                <a:rPr lang="en-CA" sz="1200" kern="0" baseline="30000">
                  <a:solidFill>
                    <a:srgbClr val="FFFFFF"/>
                  </a:solidFill>
                  <a:latin typeface="IntelOne Text Medium" panose="020B0703020203020204" pitchFamily="34" charset="0"/>
                </a:rPr>
                <a:t>e</a:t>
              </a:r>
              <a:r>
                <a:rPr lang="en-CA" sz="1200" kern="0">
                  <a:solidFill>
                    <a:srgbClr val="FFFFFF"/>
                  </a:solidFill>
                  <a:latin typeface="IntelOne Text Medium" panose="020B0703020203020204" pitchFamily="34" charset="0"/>
                </a:rPr>
                <a:t>-HPG Graphics &amp; Media Engines</a:t>
              </a:r>
            </a:p>
          </p:txBody>
        </p:sp>
        <p:sp>
          <p:nvSpPr>
            <p:cNvPr id="34" name="Rectangle 33">
              <a:extLst>
                <a:ext uri="{FF2B5EF4-FFF2-40B4-BE49-F238E27FC236}">
                  <a16:creationId xmlns:a16="http://schemas.microsoft.com/office/drawing/2014/main" id="{EC41DC2F-88BA-E870-D1F3-A6AD55D3CADB}"/>
                </a:ext>
              </a:extLst>
            </p:cNvPr>
            <p:cNvSpPr/>
            <p:nvPr/>
          </p:nvSpPr>
          <p:spPr>
            <a:xfrm>
              <a:off x="3108248" y="4198909"/>
              <a:ext cx="2704597" cy="1646189"/>
            </a:xfrm>
            <a:prstGeom prst="rect">
              <a:avLst/>
            </a:prstGeom>
            <a:gradFill>
              <a:gsLst>
                <a:gs pos="0">
                  <a:srgbClr val="3D50DB">
                    <a:alpha val="22000"/>
                  </a:srgbClr>
                </a:gs>
                <a:gs pos="92000">
                  <a:srgbClr val="4C2555">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algn="ctr"/>
              <a:endParaRPr lang="en-CA" kern="0">
                <a:solidFill>
                  <a:srgbClr val="FFFFFF"/>
                </a:solidFill>
                <a:latin typeface="IntelOne Text Light"/>
              </a:endParaRPr>
            </a:p>
          </p:txBody>
        </p:sp>
      </p:grpSp>
      <p:grpSp>
        <p:nvGrpSpPr>
          <p:cNvPr id="44" name="Group 43">
            <a:extLst>
              <a:ext uri="{FF2B5EF4-FFF2-40B4-BE49-F238E27FC236}">
                <a16:creationId xmlns:a16="http://schemas.microsoft.com/office/drawing/2014/main" id="{4449D98F-6761-9F4A-7ABB-400730744809}"/>
              </a:ext>
            </a:extLst>
          </p:cNvPr>
          <p:cNvGrpSpPr/>
          <p:nvPr/>
        </p:nvGrpSpPr>
        <p:grpSpPr>
          <a:xfrm>
            <a:off x="9083224" y="3793955"/>
            <a:ext cx="2704599" cy="2060866"/>
            <a:chOff x="3108247" y="3784232"/>
            <a:chExt cx="2704599" cy="2060866"/>
          </a:xfrm>
        </p:grpSpPr>
        <p:sp>
          <p:nvSpPr>
            <p:cNvPr id="46" name="Rectangle 45">
              <a:extLst>
                <a:ext uri="{FF2B5EF4-FFF2-40B4-BE49-F238E27FC236}">
                  <a16:creationId xmlns:a16="http://schemas.microsoft.com/office/drawing/2014/main" id="{76CA172D-9184-EFE5-2289-EA790EC9BB95}"/>
                </a:ext>
              </a:extLst>
            </p:cNvPr>
            <p:cNvSpPr/>
            <p:nvPr/>
          </p:nvSpPr>
          <p:spPr>
            <a:xfrm flipH="1">
              <a:off x="3108247" y="3784232"/>
              <a:ext cx="2704599" cy="432000"/>
            </a:xfrm>
            <a:prstGeom prst="rect">
              <a:avLst/>
            </a:prstGeom>
            <a:gradFill>
              <a:gsLst>
                <a:gs pos="100000">
                  <a:srgbClr val="A23CA3"/>
                </a:gs>
                <a:gs pos="0">
                  <a:srgbClr val="00A3F6"/>
                </a:gs>
                <a:gs pos="49000">
                  <a:srgbClr val="1E2EB8"/>
                </a:gs>
              </a:gsLst>
              <a:lin ang="3000000" scaled="0"/>
            </a:gradFill>
            <a:ln w="12700" cap="flat" cmpd="sng" algn="ctr">
              <a:noFill/>
              <a:prstDash val="solid"/>
              <a:miter lim="800000"/>
            </a:ln>
            <a:effectLst/>
          </p:spPr>
          <p:txBody>
            <a:bodyPr lIns="90000" rtlCol="0" anchor="ctr"/>
            <a:lstStyle/>
            <a:p>
              <a:pPr defTabSz="685800"/>
              <a:r>
                <a:rPr lang="en-CA" sz="1200" kern="0">
                  <a:solidFill>
                    <a:srgbClr val="FFFFFF"/>
                  </a:solidFill>
                  <a:latin typeface="IntelOne Text Medium" panose="020B0703020203020204" pitchFamily="34" charset="0"/>
                </a:rPr>
                <a:t>OS Support</a:t>
              </a:r>
            </a:p>
          </p:txBody>
        </p:sp>
        <p:sp>
          <p:nvSpPr>
            <p:cNvPr id="48" name="Rectangle 47">
              <a:extLst>
                <a:ext uri="{FF2B5EF4-FFF2-40B4-BE49-F238E27FC236}">
                  <a16:creationId xmlns:a16="http://schemas.microsoft.com/office/drawing/2014/main" id="{9CD5BB64-E614-64E3-DED1-7F4BE94DFC37}"/>
                </a:ext>
              </a:extLst>
            </p:cNvPr>
            <p:cNvSpPr/>
            <p:nvPr/>
          </p:nvSpPr>
          <p:spPr>
            <a:xfrm>
              <a:off x="3108248" y="4198909"/>
              <a:ext cx="2704597" cy="1646189"/>
            </a:xfrm>
            <a:prstGeom prst="rect">
              <a:avLst/>
            </a:prstGeom>
            <a:gradFill>
              <a:gsLst>
                <a:gs pos="0">
                  <a:srgbClr val="3D50DB">
                    <a:alpha val="22000"/>
                  </a:srgbClr>
                </a:gs>
                <a:gs pos="92000">
                  <a:srgbClr val="4C2555">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algn="ctr"/>
              <a:endParaRPr lang="en-CA" kern="0">
                <a:solidFill>
                  <a:srgbClr val="FFFFFF"/>
                </a:solidFill>
                <a:latin typeface="IntelOne Text Light"/>
              </a:endParaRPr>
            </a:p>
          </p:txBody>
        </p:sp>
      </p:grpSp>
      <p:sp>
        <p:nvSpPr>
          <p:cNvPr id="49" name="Rectangle 48">
            <a:extLst>
              <a:ext uri="{FF2B5EF4-FFF2-40B4-BE49-F238E27FC236}">
                <a16:creationId xmlns:a16="http://schemas.microsoft.com/office/drawing/2014/main" id="{AD5310DA-0763-F6ED-3DD3-41A43BE3B642}"/>
              </a:ext>
            </a:extLst>
          </p:cNvPr>
          <p:cNvSpPr/>
          <p:nvPr/>
        </p:nvSpPr>
        <p:spPr>
          <a:xfrm>
            <a:off x="481205" y="4229836"/>
            <a:ext cx="2560514" cy="532849"/>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1450" marR="0" lvl="0" indent="-171450" defTabSz="914400" rtl="0" eaLnBrk="1" fontAlgn="auto" latinLnBrk="0" hangingPunct="1">
              <a:spcAft>
                <a:spcPts val="500"/>
              </a:spcAft>
              <a:buClrTx/>
              <a:buSzTx/>
              <a:buFont typeface="Wingdings" panose="05000000000000000000" pitchFamily="2" charset="2"/>
              <a:buChar char="§"/>
              <a:tabLst/>
              <a:defRPr/>
            </a:pPr>
            <a:endPar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endParaRPr>
          </a:p>
        </p:txBody>
      </p:sp>
      <p:sp>
        <p:nvSpPr>
          <p:cNvPr id="50" name="Rectangle 49">
            <a:extLst>
              <a:ext uri="{FF2B5EF4-FFF2-40B4-BE49-F238E27FC236}">
                <a16:creationId xmlns:a16="http://schemas.microsoft.com/office/drawing/2014/main" id="{E482E09B-201D-3C1F-F3D1-A3FC022071DB}"/>
              </a:ext>
            </a:extLst>
          </p:cNvPr>
          <p:cNvSpPr/>
          <p:nvPr/>
        </p:nvSpPr>
        <p:spPr>
          <a:xfrm>
            <a:off x="538214" y="4258357"/>
            <a:ext cx="2782317" cy="1513840"/>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US"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Supports 4 simultaneous 4K encode streams with XMX</a:t>
            </a:r>
          </a:p>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Decode: JPEG, AVC, HEVC 8/10/12-bit 420/422/444, VP9, AV1 8/10-bit 420,   MPEG-2, AVC Interlaced</a:t>
            </a:r>
          </a:p>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Encode: JPEG, AVC, HEVC 8/10-bit 420/422/444, VP9, AV1</a:t>
            </a:r>
          </a:p>
        </p:txBody>
      </p:sp>
      <p:cxnSp>
        <p:nvCxnSpPr>
          <p:cNvPr id="51" name="Straight Connector 50">
            <a:extLst>
              <a:ext uri="{FF2B5EF4-FFF2-40B4-BE49-F238E27FC236}">
                <a16:creationId xmlns:a16="http://schemas.microsoft.com/office/drawing/2014/main" id="{22B3CC0D-3D28-6570-D582-E24E3736F6AD}"/>
              </a:ext>
            </a:extLst>
          </p:cNvPr>
          <p:cNvCxnSpPr>
            <a:cxnSpLocks/>
          </p:cNvCxnSpPr>
          <p:nvPr/>
        </p:nvCxnSpPr>
        <p:spPr>
          <a:xfrm>
            <a:off x="818707" y="4702882"/>
            <a:ext cx="2351537"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52" name="Straight Connector 51">
            <a:extLst>
              <a:ext uri="{FF2B5EF4-FFF2-40B4-BE49-F238E27FC236}">
                <a16:creationId xmlns:a16="http://schemas.microsoft.com/office/drawing/2014/main" id="{02C8D5BB-1129-3556-8219-D61C07D248FA}"/>
              </a:ext>
            </a:extLst>
          </p:cNvPr>
          <p:cNvCxnSpPr>
            <a:cxnSpLocks/>
          </p:cNvCxnSpPr>
          <p:nvPr/>
        </p:nvCxnSpPr>
        <p:spPr>
          <a:xfrm>
            <a:off x="818707" y="5303309"/>
            <a:ext cx="2351537"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sp>
        <p:nvSpPr>
          <p:cNvPr id="53" name="Rectangle 52">
            <a:extLst>
              <a:ext uri="{FF2B5EF4-FFF2-40B4-BE49-F238E27FC236}">
                <a16:creationId xmlns:a16="http://schemas.microsoft.com/office/drawing/2014/main" id="{0B81DB32-6E83-7654-26F0-269F49630154}"/>
              </a:ext>
            </a:extLst>
          </p:cNvPr>
          <p:cNvSpPr/>
          <p:nvPr/>
        </p:nvSpPr>
        <p:spPr>
          <a:xfrm>
            <a:off x="3453446" y="4258357"/>
            <a:ext cx="2641036" cy="1513840"/>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Ins="0" rtlCol="0" anchor="t"/>
          <a:lstStyle/>
          <a:p>
            <a:pPr marL="171450" marR="0" lvl="0" indent="-171450" defTabSz="914400" rtl="0" eaLnBrk="1" fontAlgn="auto" latinLnBrk="0" hangingPunct="1">
              <a:spcAft>
                <a:spcPts val="6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Low power option (25-75W) </a:t>
            </a:r>
            <a:r>
              <a:rPr lang="en-IN" sz="1000" kern="0">
                <a:solidFill>
                  <a:srgbClr val="FFFFFF"/>
                </a:solidFill>
                <a:latin typeface="IntelOne Text" panose="020B0503020203020204" pitchFamily="34" charset="0"/>
                <a:cs typeface="Helvetica Neue"/>
                <a:sym typeface="Helvetica Neue"/>
              </a:rPr>
              <a:t>supporting up to</a:t>
            </a: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 66 TOPS</a:t>
            </a:r>
          </a:p>
          <a:p>
            <a:pPr marL="171450" marR="0" lvl="0" indent="-171450" defTabSz="914400" rtl="0" eaLnBrk="1" fontAlgn="auto" latinLnBrk="0" hangingPunct="1">
              <a:spcAft>
                <a:spcPts val="6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High performance options (195W – 225W) with up to 236 INT8 TOPS</a:t>
            </a:r>
            <a:r>
              <a:rPr kumimoji="0" lang="en-IN" sz="1000" b="0" i="0" u="none" strike="noStrike" kern="0" cap="none" spc="0" normalizeH="0" baseline="30000" noProof="0">
                <a:ln>
                  <a:noFill/>
                </a:ln>
                <a:solidFill>
                  <a:srgbClr val="FFFFFF"/>
                </a:solidFill>
                <a:effectLst/>
                <a:uLnTx/>
                <a:uFillTx/>
                <a:latin typeface="IntelOne Text" panose="020B0503020203020204" pitchFamily="34" charset="0"/>
                <a:cs typeface="Helvetica Neue"/>
                <a:sym typeface="Helvetica Neue"/>
              </a:rPr>
              <a:t>2</a:t>
            </a:r>
          </a:p>
          <a:p>
            <a:pPr marL="171450" marR="0" lvl="0" indent="-171450" defTabSz="914400" rtl="0" eaLnBrk="1" fontAlgn="auto" latinLnBrk="0" hangingPunct="1">
              <a:spcAft>
                <a:spcPts val="6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Precisions supported: INT8,INT16, INT32, FP16, FP32</a:t>
            </a:r>
          </a:p>
          <a:p>
            <a:pPr marL="171450" marR="0" lvl="0" indent="-171450" defTabSz="914400" rtl="0" eaLnBrk="1" fontAlgn="auto" latinLnBrk="0" hangingPunct="1">
              <a:spcAft>
                <a:spcPts val="6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Precisions supported with XMX: INT2/4, INT8, BF16, FP16, FP32</a:t>
            </a:r>
          </a:p>
        </p:txBody>
      </p:sp>
      <p:grpSp>
        <p:nvGrpSpPr>
          <p:cNvPr id="70" name="Group 69">
            <a:extLst>
              <a:ext uri="{FF2B5EF4-FFF2-40B4-BE49-F238E27FC236}">
                <a16:creationId xmlns:a16="http://schemas.microsoft.com/office/drawing/2014/main" id="{F944E15B-BA0F-2572-5609-E861AFD635F4}"/>
              </a:ext>
            </a:extLst>
          </p:cNvPr>
          <p:cNvGrpSpPr/>
          <p:nvPr/>
        </p:nvGrpSpPr>
        <p:grpSpPr>
          <a:xfrm>
            <a:off x="3722052" y="4655997"/>
            <a:ext cx="2157754" cy="787682"/>
            <a:chOff x="3722051" y="4645364"/>
            <a:chExt cx="2174459" cy="787682"/>
          </a:xfrm>
        </p:grpSpPr>
        <p:cxnSp>
          <p:nvCxnSpPr>
            <p:cNvPr id="54" name="Straight Connector 53">
              <a:extLst>
                <a:ext uri="{FF2B5EF4-FFF2-40B4-BE49-F238E27FC236}">
                  <a16:creationId xmlns:a16="http://schemas.microsoft.com/office/drawing/2014/main" id="{0F421904-56E2-6BD9-3A0E-AC26400F8303}"/>
                </a:ext>
              </a:extLst>
            </p:cNvPr>
            <p:cNvCxnSpPr>
              <a:cxnSpLocks/>
            </p:cNvCxnSpPr>
            <p:nvPr/>
          </p:nvCxnSpPr>
          <p:spPr>
            <a:xfrm>
              <a:off x="3722051" y="4645364"/>
              <a:ext cx="2174459"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55" name="Straight Connector 54">
              <a:extLst>
                <a:ext uri="{FF2B5EF4-FFF2-40B4-BE49-F238E27FC236}">
                  <a16:creationId xmlns:a16="http://schemas.microsoft.com/office/drawing/2014/main" id="{721F57AC-1CBD-B914-1A9D-DE515A246818}"/>
                </a:ext>
              </a:extLst>
            </p:cNvPr>
            <p:cNvCxnSpPr>
              <a:cxnSpLocks/>
            </p:cNvCxnSpPr>
            <p:nvPr/>
          </p:nvCxnSpPr>
          <p:spPr>
            <a:xfrm>
              <a:off x="3722051" y="5023147"/>
              <a:ext cx="2174459"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56" name="Straight Connector 55">
              <a:extLst>
                <a:ext uri="{FF2B5EF4-FFF2-40B4-BE49-F238E27FC236}">
                  <a16:creationId xmlns:a16="http://schemas.microsoft.com/office/drawing/2014/main" id="{3715FA90-C01E-DC4D-9EC4-80532EBB9DF7}"/>
                </a:ext>
              </a:extLst>
            </p:cNvPr>
            <p:cNvCxnSpPr>
              <a:cxnSpLocks/>
            </p:cNvCxnSpPr>
            <p:nvPr/>
          </p:nvCxnSpPr>
          <p:spPr>
            <a:xfrm>
              <a:off x="3722051" y="5433046"/>
              <a:ext cx="2174459"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grpSp>
      <p:sp>
        <p:nvSpPr>
          <p:cNvPr id="62" name="Rectangle 61">
            <a:extLst>
              <a:ext uri="{FF2B5EF4-FFF2-40B4-BE49-F238E27FC236}">
                <a16:creationId xmlns:a16="http://schemas.microsoft.com/office/drawing/2014/main" id="{F83BFC91-8E2C-0564-57CE-B29469A0D251}"/>
              </a:ext>
            </a:extLst>
          </p:cNvPr>
          <p:cNvSpPr/>
          <p:nvPr/>
        </p:nvSpPr>
        <p:spPr>
          <a:xfrm>
            <a:off x="6295676" y="4258357"/>
            <a:ext cx="2622296" cy="1513840"/>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Genlock/</a:t>
            </a:r>
            <a:r>
              <a:rPr kumimoji="0" lang="en-IN" sz="1000" b="0" i="0" u="none" strike="noStrike" kern="0" cap="none" spc="0" normalizeH="0" baseline="0" noProof="0" err="1">
                <a:ln>
                  <a:noFill/>
                </a:ln>
                <a:solidFill>
                  <a:srgbClr val="FFFFFF"/>
                </a:solidFill>
                <a:effectLst/>
                <a:uLnTx/>
                <a:uFillTx/>
                <a:latin typeface="IntelOne Text" panose="020B0503020203020204" pitchFamily="34" charset="0"/>
                <a:cs typeface="Helvetica Neue"/>
                <a:sym typeface="Helvetica Neue"/>
              </a:rPr>
              <a:t>Pipelock</a:t>
            </a:r>
            <a:endPar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endParaRPr>
          </a:p>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EDID Management</a:t>
            </a:r>
          </a:p>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Bezel Compensation</a:t>
            </a:r>
          </a:p>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Multi-GPU Single Large surface</a:t>
            </a:r>
          </a:p>
        </p:txBody>
      </p:sp>
      <p:grpSp>
        <p:nvGrpSpPr>
          <p:cNvPr id="66" name="Group 65">
            <a:extLst>
              <a:ext uri="{FF2B5EF4-FFF2-40B4-BE49-F238E27FC236}">
                <a16:creationId xmlns:a16="http://schemas.microsoft.com/office/drawing/2014/main" id="{430DCCF7-A3D5-9E4B-A40E-A91ABDCA6F19}"/>
              </a:ext>
            </a:extLst>
          </p:cNvPr>
          <p:cNvGrpSpPr/>
          <p:nvPr/>
        </p:nvGrpSpPr>
        <p:grpSpPr>
          <a:xfrm>
            <a:off x="6559077" y="4550663"/>
            <a:ext cx="2239267" cy="611630"/>
            <a:chOff x="6442119" y="4380541"/>
            <a:chExt cx="2374153" cy="611630"/>
          </a:xfrm>
        </p:grpSpPr>
        <p:cxnSp>
          <p:nvCxnSpPr>
            <p:cNvPr id="67" name="Straight Connector 66">
              <a:extLst>
                <a:ext uri="{FF2B5EF4-FFF2-40B4-BE49-F238E27FC236}">
                  <a16:creationId xmlns:a16="http://schemas.microsoft.com/office/drawing/2014/main" id="{5C4C3C08-93A9-8121-D1ED-D824138A876B}"/>
                </a:ext>
              </a:extLst>
            </p:cNvPr>
            <p:cNvCxnSpPr>
              <a:cxnSpLocks/>
            </p:cNvCxnSpPr>
            <p:nvPr/>
          </p:nvCxnSpPr>
          <p:spPr>
            <a:xfrm>
              <a:off x="6442119" y="4380541"/>
              <a:ext cx="2374153"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68" name="Straight Connector 67">
              <a:extLst>
                <a:ext uri="{FF2B5EF4-FFF2-40B4-BE49-F238E27FC236}">
                  <a16:creationId xmlns:a16="http://schemas.microsoft.com/office/drawing/2014/main" id="{E8005E75-4342-C7A2-6FE3-D24D0CBE2E01}"/>
                </a:ext>
              </a:extLst>
            </p:cNvPr>
            <p:cNvCxnSpPr>
              <a:cxnSpLocks/>
            </p:cNvCxnSpPr>
            <p:nvPr/>
          </p:nvCxnSpPr>
          <p:spPr>
            <a:xfrm>
              <a:off x="6442119" y="4681729"/>
              <a:ext cx="2374153"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69" name="Straight Connector 68">
              <a:extLst>
                <a:ext uri="{FF2B5EF4-FFF2-40B4-BE49-F238E27FC236}">
                  <a16:creationId xmlns:a16="http://schemas.microsoft.com/office/drawing/2014/main" id="{23810491-1D12-19E9-1B67-5A6962DDF967}"/>
                </a:ext>
              </a:extLst>
            </p:cNvPr>
            <p:cNvCxnSpPr>
              <a:cxnSpLocks/>
            </p:cNvCxnSpPr>
            <p:nvPr/>
          </p:nvCxnSpPr>
          <p:spPr>
            <a:xfrm>
              <a:off x="6442119" y="4992171"/>
              <a:ext cx="2374153"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grpSp>
      <p:sp>
        <p:nvSpPr>
          <p:cNvPr id="71" name="Rectangle 70">
            <a:extLst>
              <a:ext uri="{FF2B5EF4-FFF2-40B4-BE49-F238E27FC236}">
                <a16:creationId xmlns:a16="http://schemas.microsoft.com/office/drawing/2014/main" id="{4A683A3B-B3FB-473E-0F4D-42E24671084A}"/>
              </a:ext>
            </a:extLst>
          </p:cNvPr>
          <p:cNvSpPr/>
          <p:nvPr/>
        </p:nvSpPr>
        <p:spPr>
          <a:xfrm>
            <a:off x="9148755" y="4258357"/>
            <a:ext cx="2489815" cy="1513840"/>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Windows 10/11 Client</a:t>
            </a:r>
          </a:p>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Ubuntu 22.04.3</a:t>
            </a:r>
          </a:p>
          <a:p>
            <a:pPr marL="171450" marR="0" lvl="0" indent="-171450" defTabSz="914400" rtl="0" eaLnBrk="1" fontAlgn="auto" latinLnBrk="0" hangingPunct="1">
              <a:spcAft>
                <a:spcPts val="1200"/>
              </a:spcAft>
              <a:buClrTx/>
              <a:buSzTx/>
              <a:buFont typeface="Wingdings" panose="05000000000000000000" pitchFamily="2" charset="2"/>
              <a:buChar char="§"/>
              <a:tabLst/>
              <a:defRPr/>
            </a:pPr>
            <a:r>
              <a:rPr kumimoji="0" lang="en-IN" sz="10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Windows 10 LTSC</a:t>
            </a:r>
          </a:p>
        </p:txBody>
      </p:sp>
      <p:grpSp>
        <p:nvGrpSpPr>
          <p:cNvPr id="72" name="Group 71">
            <a:extLst>
              <a:ext uri="{FF2B5EF4-FFF2-40B4-BE49-F238E27FC236}">
                <a16:creationId xmlns:a16="http://schemas.microsoft.com/office/drawing/2014/main" id="{B05E2E8B-B161-CB61-684B-F3B6FC63EF27}"/>
              </a:ext>
            </a:extLst>
          </p:cNvPr>
          <p:cNvGrpSpPr/>
          <p:nvPr/>
        </p:nvGrpSpPr>
        <p:grpSpPr>
          <a:xfrm>
            <a:off x="9433407" y="4554204"/>
            <a:ext cx="2239267" cy="611630"/>
            <a:chOff x="6442119" y="4380541"/>
            <a:chExt cx="2374153" cy="611630"/>
          </a:xfrm>
        </p:grpSpPr>
        <p:cxnSp>
          <p:nvCxnSpPr>
            <p:cNvPr id="73" name="Straight Connector 72">
              <a:extLst>
                <a:ext uri="{FF2B5EF4-FFF2-40B4-BE49-F238E27FC236}">
                  <a16:creationId xmlns:a16="http://schemas.microsoft.com/office/drawing/2014/main" id="{F1D04C24-7DE3-7BB3-CBDB-03836F2C3055}"/>
                </a:ext>
              </a:extLst>
            </p:cNvPr>
            <p:cNvCxnSpPr>
              <a:cxnSpLocks/>
            </p:cNvCxnSpPr>
            <p:nvPr/>
          </p:nvCxnSpPr>
          <p:spPr>
            <a:xfrm>
              <a:off x="6442119" y="4380541"/>
              <a:ext cx="2374153"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74" name="Straight Connector 73">
              <a:extLst>
                <a:ext uri="{FF2B5EF4-FFF2-40B4-BE49-F238E27FC236}">
                  <a16:creationId xmlns:a16="http://schemas.microsoft.com/office/drawing/2014/main" id="{58C007DB-4CC6-1832-F674-F2406674F75C}"/>
                </a:ext>
              </a:extLst>
            </p:cNvPr>
            <p:cNvCxnSpPr>
              <a:cxnSpLocks/>
            </p:cNvCxnSpPr>
            <p:nvPr/>
          </p:nvCxnSpPr>
          <p:spPr>
            <a:xfrm>
              <a:off x="6442119" y="4681729"/>
              <a:ext cx="2374153"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75" name="Straight Connector 74">
              <a:extLst>
                <a:ext uri="{FF2B5EF4-FFF2-40B4-BE49-F238E27FC236}">
                  <a16:creationId xmlns:a16="http://schemas.microsoft.com/office/drawing/2014/main" id="{8EA32E34-3174-5ACE-48BD-BFE786AA1498}"/>
                </a:ext>
              </a:extLst>
            </p:cNvPr>
            <p:cNvCxnSpPr>
              <a:cxnSpLocks/>
            </p:cNvCxnSpPr>
            <p:nvPr/>
          </p:nvCxnSpPr>
          <p:spPr>
            <a:xfrm>
              <a:off x="6442119" y="4992171"/>
              <a:ext cx="2374153"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grpSp>
      <p:pic>
        <p:nvPicPr>
          <p:cNvPr id="21" name="Picture 20" descr="Graphical user interface, text, application&#10;&#10;Description automatically generated">
            <a:extLst>
              <a:ext uri="{FF2B5EF4-FFF2-40B4-BE49-F238E27FC236}">
                <a16:creationId xmlns:a16="http://schemas.microsoft.com/office/drawing/2014/main" id="{EE891847-D110-6603-5B4A-24435DF8545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95648" y="136371"/>
            <a:ext cx="1068697" cy="1068697"/>
          </a:xfrm>
          <a:prstGeom prst="rect">
            <a:avLst/>
          </a:prstGeom>
        </p:spPr>
      </p:pic>
    </p:spTree>
    <p:extLst>
      <p:ext uri="{BB962C8B-B14F-4D97-AF65-F5344CB8AC3E}">
        <p14:creationId xmlns:p14="http://schemas.microsoft.com/office/powerpoint/2010/main" val="320300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D12F-5BCB-F5C1-6AB9-D72F93E63B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B67BA2-500C-8FAC-0C59-8AE1F263978A}"/>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Intel® Arc™ GPU for the Edge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grpSp>
        <p:nvGrpSpPr>
          <p:cNvPr id="2" name="Group 1">
            <a:extLst>
              <a:ext uri="{FF2B5EF4-FFF2-40B4-BE49-F238E27FC236}">
                <a16:creationId xmlns:a16="http://schemas.microsoft.com/office/drawing/2014/main" id="{1FB1E0E0-E719-DAD6-14B6-828A6EFBDBEA}"/>
              </a:ext>
            </a:extLst>
          </p:cNvPr>
          <p:cNvGrpSpPr/>
          <p:nvPr/>
        </p:nvGrpSpPr>
        <p:grpSpPr>
          <a:xfrm>
            <a:off x="482019" y="3560968"/>
            <a:ext cx="2552522" cy="2725984"/>
            <a:chOff x="482019" y="1702671"/>
            <a:chExt cx="2552522" cy="2725984"/>
          </a:xfrm>
        </p:grpSpPr>
        <p:sp>
          <p:nvSpPr>
            <p:cNvPr id="5" name="Rectangle 4">
              <a:extLst>
                <a:ext uri="{FF2B5EF4-FFF2-40B4-BE49-F238E27FC236}">
                  <a16:creationId xmlns:a16="http://schemas.microsoft.com/office/drawing/2014/main" id="{1D4B07DB-0E79-7E64-53C0-EEC21480F9DC}"/>
                </a:ext>
              </a:extLst>
            </p:cNvPr>
            <p:cNvSpPr/>
            <p:nvPr/>
          </p:nvSpPr>
          <p:spPr>
            <a:xfrm>
              <a:off x="501073" y="1702671"/>
              <a:ext cx="2533468" cy="2725984"/>
            </a:xfrm>
            <a:prstGeom prst="rect">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sp>
          <p:nvSpPr>
            <p:cNvPr id="8" name="TextBox 7">
              <a:extLst>
                <a:ext uri="{FF2B5EF4-FFF2-40B4-BE49-F238E27FC236}">
                  <a16:creationId xmlns:a16="http://schemas.microsoft.com/office/drawing/2014/main" id="{3FD1D27E-4168-20FD-6273-9294AD47DB41}"/>
                </a:ext>
              </a:extLst>
            </p:cNvPr>
            <p:cNvSpPr txBox="1"/>
            <p:nvPr/>
          </p:nvSpPr>
          <p:spPr>
            <a:xfrm>
              <a:off x="505964" y="1702671"/>
              <a:ext cx="1862968" cy="1815882"/>
            </a:xfrm>
            <a:prstGeom prst="rect">
              <a:avLst/>
            </a:prstGeom>
            <a:solidFill>
              <a:srgbClr val="8F5DA2"/>
            </a:solidFill>
            <a:effectLst>
              <a:outerShdw blurRad="139185" dist="118892" algn="l" rotWithShape="0">
                <a:prstClr val="black">
                  <a:alpha val="25000"/>
                </a:prstClr>
              </a:outerShdw>
            </a:effectLst>
          </p:spPr>
          <p:txBody>
            <a:bodyPr wrap="square" lIns="72000" tIns="72000" rIns="72000" bIns="7200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LnTx/>
                  <a:uFillTx/>
                  <a:latin typeface="IntelOne Display Regular" panose="020B0503020203020204" pitchFamily="34"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p:txBody>
        </p:sp>
        <p:sp>
          <p:nvSpPr>
            <p:cNvPr id="9" name="Rectangle 8">
              <a:extLst>
                <a:ext uri="{FF2B5EF4-FFF2-40B4-BE49-F238E27FC236}">
                  <a16:creationId xmlns:a16="http://schemas.microsoft.com/office/drawing/2014/main" id="{A503637D-9D12-D635-5825-D2D142676898}"/>
                </a:ext>
              </a:extLst>
            </p:cNvPr>
            <p:cNvSpPr/>
            <p:nvPr/>
          </p:nvSpPr>
          <p:spPr>
            <a:xfrm>
              <a:off x="482019" y="2593940"/>
              <a:ext cx="1709123" cy="830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FFFFFF"/>
                  </a:solidFill>
                  <a:effectLst/>
                  <a:uLnTx/>
                  <a:uFillTx/>
                  <a:latin typeface="IntelOne Text Bold" panose="020B0803020203020204" pitchFamily="34" charset="0"/>
                  <a:cs typeface="Arial"/>
                </a:rPr>
                <a:t>7xxE</a:t>
              </a:r>
            </a:p>
          </p:txBody>
        </p:sp>
        <p:pic>
          <p:nvPicPr>
            <p:cNvPr id="10" name="Picture 9" descr="A picture containing text, clipart, vector graphics&#10;&#10;Description automatically generated">
              <a:extLst>
                <a:ext uri="{FF2B5EF4-FFF2-40B4-BE49-F238E27FC236}">
                  <a16:creationId xmlns:a16="http://schemas.microsoft.com/office/drawing/2014/main" id="{832700D9-140A-F824-C9D8-E33A78DA01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470" y="1939544"/>
              <a:ext cx="776896" cy="441796"/>
            </a:xfrm>
            <a:prstGeom prst="rect">
              <a:avLst/>
            </a:prstGeom>
          </p:spPr>
        </p:pic>
        <p:sp>
          <p:nvSpPr>
            <p:cNvPr id="11" name="TextBox 10">
              <a:extLst>
                <a:ext uri="{FF2B5EF4-FFF2-40B4-BE49-F238E27FC236}">
                  <a16:creationId xmlns:a16="http://schemas.microsoft.com/office/drawing/2014/main" id="{52CEA3F4-DD58-3957-FD1C-109D376FF61E}"/>
                </a:ext>
              </a:extLst>
            </p:cNvPr>
            <p:cNvSpPr txBox="1"/>
            <p:nvPr/>
          </p:nvSpPr>
          <p:spPr>
            <a:xfrm>
              <a:off x="501073" y="3640118"/>
              <a:ext cx="228771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rPr>
                <a:t>High performance for heavy AI workloads and complex tasks</a:t>
              </a:r>
            </a:p>
          </p:txBody>
        </p:sp>
      </p:grpSp>
      <p:grpSp>
        <p:nvGrpSpPr>
          <p:cNvPr id="6" name="Group 5">
            <a:extLst>
              <a:ext uri="{FF2B5EF4-FFF2-40B4-BE49-F238E27FC236}">
                <a16:creationId xmlns:a16="http://schemas.microsoft.com/office/drawing/2014/main" id="{28D96DD5-E234-C740-3CC0-D7025C79B84E}"/>
              </a:ext>
            </a:extLst>
          </p:cNvPr>
          <p:cNvGrpSpPr/>
          <p:nvPr/>
        </p:nvGrpSpPr>
        <p:grpSpPr>
          <a:xfrm>
            <a:off x="3187544" y="3560968"/>
            <a:ext cx="2536407" cy="2725985"/>
            <a:chOff x="3187544" y="1702670"/>
            <a:chExt cx="2536407" cy="2725985"/>
          </a:xfrm>
        </p:grpSpPr>
        <p:sp>
          <p:nvSpPr>
            <p:cNvPr id="12" name="Rectangle 11">
              <a:extLst>
                <a:ext uri="{FF2B5EF4-FFF2-40B4-BE49-F238E27FC236}">
                  <a16:creationId xmlns:a16="http://schemas.microsoft.com/office/drawing/2014/main" id="{F231AC1F-75C9-269D-83E8-914B7EE81EC5}"/>
                </a:ext>
              </a:extLst>
            </p:cNvPr>
            <p:cNvSpPr/>
            <p:nvPr/>
          </p:nvSpPr>
          <p:spPr>
            <a:xfrm>
              <a:off x="3190483" y="1702671"/>
              <a:ext cx="2533468" cy="2725984"/>
            </a:xfrm>
            <a:prstGeom prst="rect">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grpSp>
          <p:nvGrpSpPr>
            <p:cNvPr id="13" name="Group 12">
              <a:extLst>
                <a:ext uri="{FF2B5EF4-FFF2-40B4-BE49-F238E27FC236}">
                  <a16:creationId xmlns:a16="http://schemas.microsoft.com/office/drawing/2014/main" id="{9AB1DCB4-89DA-60B5-4393-755AA25CC938}"/>
                </a:ext>
              </a:extLst>
            </p:cNvPr>
            <p:cNvGrpSpPr/>
            <p:nvPr/>
          </p:nvGrpSpPr>
          <p:grpSpPr>
            <a:xfrm>
              <a:off x="3187544" y="1702670"/>
              <a:ext cx="1848217" cy="1815882"/>
              <a:chOff x="594282" y="3489577"/>
              <a:chExt cx="1020522" cy="978057"/>
            </a:xfrm>
            <a:solidFill>
              <a:srgbClr val="0068B5"/>
            </a:solidFill>
          </p:grpSpPr>
          <p:sp>
            <p:nvSpPr>
              <p:cNvPr id="14" name="TextBox 13">
                <a:extLst>
                  <a:ext uri="{FF2B5EF4-FFF2-40B4-BE49-F238E27FC236}">
                    <a16:creationId xmlns:a16="http://schemas.microsoft.com/office/drawing/2014/main" id="{0D431F5E-253D-A64F-AF40-A9D4E1DD27B9}"/>
                  </a:ext>
                </a:extLst>
              </p:cNvPr>
              <p:cNvSpPr txBox="1"/>
              <p:nvPr/>
            </p:nvSpPr>
            <p:spPr>
              <a:xfrm>
                <a:off x="594282" y="3489577"/>
                <a:ext cx="1020522" cy="978057"/>
              </a:xfrm>
              <a:prstGeom prst="rect">
                <a:avLst/>
              </a:prstGeom>
              <a:grpFill/>
              <a:effectLst>
                <a:outerShdw blurRad="139185" dist="118892" algn="l" rotWithShape="0">
                  <a:prstClr val="black">
                    <a:alpha val="25000"/>
                  </a:prstClr>
                </a:outerShdw>
              </a:effectLst>
            </p:spPr>
            <p:txBody>
              <a:bodyPr wrap="square" lIns="72000" tIns="72000" rIns="72000" bIns="7200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LnTx/>
                    <a:uFillTx/>
                    <a:latin typeface="IntelOne Display Regular" panose="020B0503020203020204" pitchFamily="34"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p:txBody>
          </p:sp>
          <p:sp>
            <p:nvSpPr>
              <p:cNvPr id="15" name="Rectangle 14">
                <a:extLst>
                  <a:ext uri="{FF2B5EF4-FFF2-40B4-BE49-F238E27FC236}">
                    <a16:creationId xmlns:a16="http://schemas.microsoft.com/office/drawing/2014/main" id="{F73DBF05-3C32-CC25-C10A-9D62E28CDF1A}"/>
                  </a:ext>
                </a:extLst>
              </p:cNvPr>
              <p:cNvSpPr/>
              <p:nvPr/>
            </p:nvSpPr>
            <p:spPr>
              <a:xfrm>
                <a:off x="598490" y="3969628"/>
                <a:ext cx="963191" cy="447585"/>
              </a:xfrm>
              <a:prstGeom prst="rect">
                <a:avLst/>
              </a:prstGeom>
              <a:grp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FFFFFF"/>
                    </a:solidFill>
                    <a:effectLst/>
                    <a:uLnTx/>
                    <a:uFillTx/>
                    <a:latin typeface="IntelOne Text Bold" panose="020B0803020203020204" pitchFamily="34" charset="0"/>
                    <a:cs typeface="Arial"/>
                  </a:rPr>
                  <a:t>5xxE</a:t>
                </a:r>
              </a:p>
            </p:txBody>
          </p:sp>
          <p:pic>
            <p:nvPicPr>
              <p:cNvPr id="16" name="Picture 15" descr="A picture containing text, clipart, vector graphics&#10;&#10;Description automatically generated">
                <a:extLst>
                  <a:ext uri="{FF2B5EF4-FFF2-40B4-BE49-F238E27FC236}">
                    <a16:creationId xmlns:a16="http://schemas.microsoft.com/office/drawing/2014/main" id="{ECE4E8E2-7E8E-CD9C-BCE6-BF1E64D2BB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9992" y="3617162"/>
                <a:ext cx="418446" cy="237957"/>
              </a:xfrm>
              <a:prstGeom prst="rect">
                <a:avLst/>
              </a:prstGeom>
              <a:grpFill/>
            </p:spPr>
          </p:pic>
        </p:grpSp>
        <p:sp>
          <p:nvSpPr>
            <p:cNvPr id="17" name="TextBox 16">
              <a:extLst>
                <a:ext uri="{FF2B5EF4-FFF2-40B4-BE49-F238E27FC236}">
                  <a16:creationId xmlns:a16="http://schemas.microsoft.com/office/drawing/2014/main" id="{13A9DB2B-C873-3E8F-3FA2-266A8C13CD2D}"/>
                </a:ext>
              </a:extLst>
            </p:cNvPr>
            <p:cNvSpPr txBox="1"/>
            <p:nvPr/>
          </p:nvSpPr>
          <p:spPr>
            <a:xfrm>
              <a:off x="3228053" y="3689991"/>
              <a:ext cx="240763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rPr>
                <a:t>Immersive visuals with enhanced AI inferencing capabilities</a:t>
              </a:r>
            </a:p>
          </p:txBody>
        </p:sp>
      </p:grpSp>
      <p:grpSp>
        <p:nvGrpSpPr>
          <p:cNvPr id="7" name="Group 6">
            <a:extLst>
              <a:ext uri="{FF2B5EF4-FFF2-40B4-BE49-F238E27FC236}">
                <a16:creationId xmlns:a16="http://schemas.microsoft.com/office/drawing/2014/main" id="{80DAAAEE-3B29-EA50-A544-53589FE4BEF2}"/>
              </a:ext>
            </a:extLst>
          </p:cNvPr>
          <p:cNvGrpSpPr/>
          <p:nvPr/>
        </p:nvGrpSpPr>
        <p:grpSpPr>
          <a:xfrm>
            <a:off x="5889694" y="3560968"/>
            <a:ext cx="2533469" cy="2725984"/>
            <a:chOff x="5889694" y="1702671"/>
            <a:chExt cx="2533469" cy="2725984"/>
          </a:xfrm>
        </p:grpSpPr>
        <p:sp>
          <p:nvSpPr>
            <p:cNvPr id="18" name="Rectangle 17">
              <a:extLst>
                <a:ext uri="{FF2B5EF4-FFF2-40B4-BE49-F238E27FC236}">
                  <a16:creationId xmlns:a16="http://schemas.microsoft.com/office/drawing/2014/main" id="{2BAFEFB6-7A1E-CF92-D882-71E24CEB7692}"/>
                </a:ext>
              </a:extLst>
            </p:cNvPr>
            <p:cNvSpPr/>
            <p:nvPr/>
          </p:nvSpPr>
          <p:spPr>
            <a:xfrm>
              <a:off x="5889695" y="1702671"/>
              <a:ext cx="2533468" cy="2725984"/>
            </a:xfrm>
            <a:prstGeom prst="rect">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grpSp>
          <p:nvGrpSpPr>
            <p:cNvPr id="19" name="Group 18">
              <a:extLst>
                <a:ext uri="{FF2B5EF4-FFF2-40B4-BE49-F238E27FC236}">
                  <a16:creationId xmlns:a16="http://schemas.microsoft.com/office/drawing/2014/main" id="{0C1BE301-660A-A3F9-B970-08D75919F2C5}"/>
                </a:ext>
              </a:extLst>
            </p:cNvPr>
            <p:cNvGrpSpPr/>
            <p:nvPr/>
          </p:nvGrpSpPr>
          <p:grpSpPr>
            <a:xfrm>
              <a:off x="5889694" y="1702671"/>
              <a:ext cx="1853838" cy="1815882"/>
              <a:chOff x="607192" y="4775347"/>
              <a:chExt cx="1020510" cy="978057"/>
            </a:xfrm>
          </p:grpSpPr>
          <p:sp>
            <p:nvSpPr>
              <p:cNvPr id="20" name="TextBox 19">
                <a:extLst>
                  <a:ext uri="{FF2B5EF4-FFF2-40B4-BE49-F238E27FC236}">
                    <a16:creationId xmlns:a16="http://schemas.microsoft.com/office/drawing/2014/main" id="{197B4FA1-79B8-93C3-D606-81557F2CBBB5}"/>
                  </a:ext>
                </a:extLst>
              </p:cNvPr>
              <p:cNvSpPr txBox="1"/>
              <p:nvPr/>
            </p:nvSpPr>
            <p:spPr>
              <a:xfrm>
                <a:off x="607192" y="4775347"/>
                <a:ext cx="1020510" cy="978057"/>
              </a:xfrm>
              <a:prstGeom prst="rect">
                <a:avLst/>
              </a:prstGeom>
              <a:solidFill>
                <a:srgbClr val="00C7FD"/>
              </a:solidFill>
              <a:effectLst>
                <a:outerShdw blurRad="139185" dist="118892" algn="l" rotWithShape="0">
                  <a:prstClr val="black">
                    <a:alpha val="25000"/>
                  </a:prstClr>
                </a:outerShdw>
              </a:effectLst>
            </p:spPr>
            <p:txBody>
              <a:bodyPr wrap="square" lIns="72000" tIns="72000" rIns="72000" bIns="7200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LnTx/>
                    <a:uFillTx/>
                    <a:latin typeface="IntelOne Display Regular" panose="020B0503020203020204" pitchFamily="34"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p:txBody>
          </p:sp>
          <p:sp>
            <p:nvSpPr>
              <p:cNvPr id="21" name="Rectangle 20">
                <a:extLst>
                  <a:ext uri="{FF2B5EF4-FFF2-40B4-BE49-F238E27FC236}">
                    <a16:creationId xmlns:a16="http://schemas.microsoft.com/office/drawing/2014/main" id="{441B01BE-9D2B-D211-AC1A-844C0D7CECC3}"/>
                  </a:ext>
                </a:extLst>
              </p:cNvPr>
              <p:cNvSpPr/>
              <p:nvPr/>
            </p:nvSpPr>
            <p:spPr>
              <a:xfrm>
                <a:off x="611387" y="5255396"/>
                <a:ext cx="961142" cy="4475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FFFFFF"/>
                    </a:solidFill>
                    <a:effectLst/>
                    <a:uLnTx/>
                    <a:uFillTx/>
                    <a:latin typeface="IntelOne Text Bold" panose="020B0803020203020204" pitchFamily="34" charset="0"/>
                    <a:cs typeface="Arial"/>
                  </a:rPr>
                  <a:t>3xxE</a:t>
                </a:r>
              </a:p>
            </p:txBody>
          </p:sp>
          <p:pic>
            <p:nvPicPr>
              <p:cNvPr id="22" name="Picture 21" descr="A picture containing text, clipart, vector graphics&#10;&#10;Description automatically generated">
                <a:extLst>
                  <a:ext uri="{FF2B5EF4-FFF2-40B4-BE49-F238E27FC236}">
                    <a16:creationId xmlns:a16="http://schemas.microsoft.com/office/drawing/2014/main" id="{A01605AD-CF25-92D2-E51E-8C99783CFE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2889" y="4902930"/>
                <a:ext cx="418446" cy="237957"/>
              </a:xfrm>
              <a:prstGeom prst="rect">
                <a:avLst/>
              </a:prstGeom>
            </p:spPr>
          </p:pic>
        </p:grpSp>
        <p:sp>
          <p:nvSpPr>
            <p:cNvPr id="23" name="TextBox 22">
              <a:extLst>
                <a:ext uri="{FF2B5EF4-FFF2-40B4-BE49-F238E27FC236}">
                  <a16:creationId xmlns:a16="http://schemas.microsoft.com/office/drawing/2014/main" id="{74BE05AB-8642-A8E6-5EC4-26EFF496788E}"/>
                </a:ext>
              </a:extLst>
            </p:cNvPr>
            <p:cNvSpPr txBox="1"/>
            <p:nvPr/>
          </p:nvSpPr>
          <p:spPr>
            <a:xfrm>
              <a:off x="5945926" y="3773970"/>
              <a:ext cx="232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rPr>
                <a:t>Fits low power  and small form factor requirements</a:t>
              </a:r>
            </a:p>
          </p:txBody>
        </p:sp>
      </p:grpSp>
      <p:sp>
        <p:nvSpPr>
          <p:cNvPr id="26" name="TextBox 25">
            <a:extLst>
              <a:ext uri="{FF2B5EF4-FFF2-40B4-BE49-F238E27FC236}">
                <a16:creationId xmlns:a16="http://schemas.microsoft.com/office/drawing/2014/main" id="{95B15941-5A0B-B180-97B5-F0FDA396FC1A}"/>
              </a:ext>
            </a:extLst>
          </p:cNvPr>
          <p:cNvSpPr txBox="1"/>
          <p:nvPr/>
        </p:nvSpPr>
        <p:spPr>
          <a:xfrm>
            <a:off x="501073" y="1712620"/>
            <a:ext cx="5834475" cy="120032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IntelOne Display Regular" panose="020B0503020203020204" pitchFamily="34" charset="0"/>
                <a:ea typeface="Intel Clear Light"/>
                <a:cs typeface="Intel Clear Light"/>
              </a:rPr>
              <a:t>Revolutionize the Edge with Supercharged AI, Media and Graphics  Capabilities for Demanding Workloads</a:t>
            </a:r>
            <a:endParaRPr kumimoji="0" lang="en-US" sz="2400" b="0" i="0" u="none" strike="noStrike" kern="1200" cap="none" spc="0" normalizeH="0" baseline="0" noProof="0">
              <a:ln>
                <a:noFill/>
              </a:ln>
              <a:solidFill>
                <a:srgbClr val="FFFFFF"/>
              </a:solidFill>
              <a:effectLst/>
              <a:uLnTx/>
              <a:uFillTx/>
              <a:latin typeface="IntelOne Display Regular" panose="020B0503020203020204" pitchFamily="34" charset="0"/>
              <a:cs typeface="Helvetica Neue"/>
            </a:endParaRPr>
          </a:p>
        </p:txBody>
      </p:sp>
      <p:pic>
        <p:nvPicPr>
          <p:cNvPr id="25" name="Picture 24" descr="A picture containing text, electronics&#10;&#10;Description automatically generated">
            <a:extLst>
              <a:ext uri="{FF2B5EF4-FFF2-40B4-BE49-F238E27FC236}">
                <a16:creationId xmlns:a16="http://schemas.microsoft.com/office/drawing/2014/main" id="{DCD1BA7B-CA7C-55B2-9A2B-712B006D7DB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34757" y="-17637"/>
            <a:ext cx="5657243" cy="5221799"/>
          </a:xfrm>
          <a:prstGeom prst="rect">
            <a:avLst/>
          </a:prstGeom>
        </p:spPr>
      </p:pic>
    </p:spTree>
    <p:extLst>
      <p:ext uri="{BB962C8B-B14F-4D97-AF65-F5344CB8AC3E}">
        <p14:creationId xmlns:p14="http://schemas.microsoft.com/office/powerpoint/2010/main" val="580355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DC953-926A-D065-6857-FDECD59317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DDBA5F-EFA5-0760-8463-11C4079DBD48}"/>
              </a:ext>
            </a:extLst>
          </p:cNvPr>
          <p:cNvSpPr>
            <a:spLocks noGrp="1"/>
          </p:cNvSpPr>
          <p:nvPr>
            <p:ph type="title"/>
          </p:nvPr>
        </p:nvSpPr>
        <p:spPr>
          <a:xfrm>
            <a:off x="631611" y="841454"/>
            <a:ext cx="2782149"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Edge SKUs</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graphicFrame>
        <p:nvGraphicFramePr>
          <p:cNvPr id="8" name="Table 7">
            <a:extLst>
              <a:ext uri="{FF2B5EF4-FFF2-40B4-BE49-F238E27FC236}">
                <a16:creationId xmlns:a16="http://schemas.microsoft.com/office/drawing/2014/main" id="{85BEC949-207A-A0B1-3950-72A0E1DCFE1D}"/>
              </a:ext>
            </a:extLst>
          </p:cNvPr>
          <p:cNvGraphicFramePr>
            <a:graphicFrameLocks noGrp="1"/>
          </p:cNvGraphicFramePr>
          <p:nvPr>
            <p:extLst>
              <p:ext uri="{D42A27DB-BD31-4B8C-83A1-F6EECF244321}">
                <p14:modId xmlns:p14="http://schemas.microsoft.com/office/powerpoint/2010/main" val="658162377"/>
              </p:ext>
            </p:extLst>
          </p:nvPr>
        </p:nvGraphicFramePr>
        <p:xfrm>
          <a:off x="3874008" y="487845"/>
          <a:ext cx="7936992" cy="4807352"/>
        </p:xfrm>
        <a:graphic>
          <a:graphicData uri="http://schemas.openxmlformats.org/drawingml/2006/table">
            <a:tbl>
              <a:tblPr firstRow="1" bandRow="1"/>
              <a:tblGrid>
                <a:gridCol w="1760058">
                  <a:extLst>
                    <a:ext uri="{9D8B030D-6E8A-4147-A177-3AD203B41FA5}">
                      <a16:colId xmlns:a16="http://schemas.microsoft.com/office/drawing/2014/main" val="2841713165"/>
                    </a:ext>
                  </a:extLst>
                </a:gridCol>
                <a:gridCol w="1029489">
                  <a:extLst>
                    <a:ext uri="{9D8B030D-6E8A-4147-A177-3AD203B41FA5}">
                      <a16:colId xmlns:a16="http://schemas.microsoft.com/office/drawing/2014/main" val="1986085609"/>
                    </a:ext>
                  </a:extLst>
                </a:gridCol>
                <a:gridCol w="1029489">
                  <a:extLst>
                    <a:ext uri="{9D8B030D-6E8A-4147-A177-3AD203B41FA5}">
                      <a16:colId xmlns:a16="http://schemas.microsoft.com/office/drawing/2014/main" val="342253748"/>
                    </a:ext>
                  </a:extLst>
                </a:gridCol>
                <a:gridCol w="1029489">
                  <a:extLst>
                    <a:ext uri="{9D8B030D-6E8A-4147-A177-3AD203B41FA5}">
                      <a16:colId xmlns:a16="http://schemas.microsoft.com/office/drawing/2014/main" val="1372299320"/>
                    </a:ext>
                  </a:extLst>
                </a:gridCol>
                <a:gridCol w="1029489">
                  <a:extLst>
                    <a:ext uri="{9D8B030D-6E8A-4147-A177-3AD203B41FA5}">
                      <a16:colId xmlns:a16="http://schemas.microsoft.com/office/drawing/2014/main" val="2902801513"/>
                    </a:ext>
                  </a:extLst>
                </a:gridCol>
                <a:gridCol w="1029489">
                  <a:extLst>
                    <a:ext uri="{9D8B030D-6E8A-4147-A177-3AD203B41FA5}">
                      <a16:colId xmlns:a16="http://schemas.microsoft.com/office/drawing/2014/main" val="946080382"/>
                    </a:ext>
                  </a:extLst>
                </a:gridCol>
                <a:gridCol w="1029489">
                  <a:extLst>
                    <a:ext uri="{9D8B030D-6E8A-4147-A177-3AD203B41FA5}">
                      <a16:colId xmlns:a16="http://schemas.microsoft.com/office/drawing/2014/main" val="2874824923"/>
                    </a:ext>
                  </a:extLst>
                </a:gridCol>
              </a:tblGrid>
              <a:tr h="365573">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IntelOne Text" panose="020B0503020203020204" pitchFamily="34" charset="0"/>
                        <a:ea typeface="+mn-ea"/>
                        <a:cs typeface="+mn-cs"/>
                      </a:endParaRPr>
                    </a:p>
                  </a:txBody>
                  <a:tcPr anchor="ctr">
                    <a:lnL>
                      <a:noFill/>
                    </a:lnL>
                    <a:lnR w="31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0" noProof="0">
                          <a:solidFill>
                            <a:srgbClr val="FFFFFF"/>
                          </a:solidFill>
                          <a:latin typeface="IntelOne Text Medium" panose="020B0703020203020204" pitchFamily="34" charset="0"/>
                          <a:ea typeface="+mn-ea"/>
                          <a:cs typeface="+mn-cs"/>
                        </a:rPr>
                        <a:t>A310E</a:t>
                      </a:r>
                    </a:p>
                  </a:txBody>
                  <a:tcPr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0" noProof="0">
                          <a:solidFill>
                            <a:srgbClr val="FFFFFF"/>
                          </a:solidFill>
                          <a:latin typeface="IntelOne Text Medium" panose="020B0703020203020204" pitchFamily="34" charset="0"/>
                          <a:ea typeface="+mn-ea"/>
                          <a:cs typeface="+mn-cs"/>
                        </a:rPr>
                        <a:t>A350E</a:t>
                      </a:r>
                    </a:p>
                  </a:txBody>
                  <a:tcPr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0" noProof="0">
                          <a:solidFill>
                            <a:srgbClr val="FFFFFF"/>
                          </a:solidFill>
                          <a:latin typeface="IntelOne Text Medium" panose="020B0703020203020204" pitchFamily="34" charset="0"/>
                          <a:ea typeface="+mn-ea"/>
                          <a:cs typeface="+mn-cs"/>
                        </a:rPr>
                        <a:t>A370E</a:t>
                      </a:r>
                    </a:p>
                  </a:txBody>
                  <a:tcPr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0" noProof="0">
                          <a:solidFill>
                            <a:srgbClr val="FFFFFF"/>
                          </a:solidFill>
                          <a:latin typeface="IntelOne Text Medium" panose="020B0703020203020204" pitchFamily="34" charset="0"/>
                          <a:ea typeface="+mn-ea"/>
                          <a:cs typeface="+mn-cs"/>
                        </a:rPr>
                        <a:t>A380E</a:t>
                      </a:r>
                    </a:p>
                  </a:txBody>
                  <a:tcPr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0" noProof="0">
                          <a:solidFill>
                            <a:srgbClr val="FFFFFF"/>
                          </a:solidFill>
                          <a:latin typeface="IntelOne Text Medium" panose="020B0703020203020204" pitchFamily="34" charset="0"/>
                          <a:ea typeface="+mn-ea"/>
                          <a:cs typeface="+mn-cs"/>
                        </a:rPr>
                        <a:t>A580E*</a:t>
                      </a:r>
                    </a:p>
                  </a:txBody>
                  <a:tcPr anchor="ct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0" noProof="0">
                          <a:solidFill>
                            <a:srgbClr val="FFFFFF"/>
                          </a:solidFill>
                          <a:latin typeface="IntelOne Text Medium" panose="020B0703020203020204" pitchFamily="34" charset="0"/>
                          <a:ea typeface="+mn-ea"/>
                          <a:cs typeface="+mn-cs"/>
                        </a:rPr>
                        <a:t>A750E*</a:t>
                      </a:r>
                    </a:p>
                  </a:txBody>
                  <a:tcPr anchor="ctr">
                    <a:lnL w="3175" cap="flat" cmpd="sng" algn="ctr">
                      <a:solidFill>
                        <a:srgbClr val="FFFFFF"/>
                      </a:solidFill>
                      <a:prstDash val="solid"/>
                      <a:round/>
                      <a:headEnd type="none" w="med" len="med"/>
                      <a:tailEnd type="none" w="med" len="med"/>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extLst>
                  <a:ext uri="{0D108BD9-81ED-4DB2-BD59-A6C34878D82A}">
                    <a16:rowId xmlns:a16="http://schemas.microsoft.com/office/drawing/2014/main" val="3065444060"/>
                  </a:ext>
                </a:extLst>
              </a:tr>
              <a:tr h="391931">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l"/>
                      <a:r>
                        <a:rPr lang="en-CA" sz="1200">
                          <a:solidFill>
                            <a:schemeClr val="bg1"/>
                          </a:solidFill>
                          <a:latin typeface="IntelOne Text Medium" panose="020B0703020203020204" pitchFamily="34" charset="0"/>
                        </a:rPr>
                        <a:t>X</a:t>
                      </a:r>
                      <a:r>
                        <a:rPr lang="en-CA" sz="1200" baseline="30000">
                          <a:solidFill>
                            <a:schemeClr val="bg1"/>
                          </a:solidFill>
                          <a:latin typeface="IntelOne Text Medium" panose="020B0703020203020204" pitchFamily="34" charset="0"/>
                        </a:rPr>
                        <a:t>e</a:t>
                      </a:r>
                      <a:r>
                        <a:rPr lang="en-CA" sz="1200">
                          <a:solidFill>
                            <a:schemeClr val="bg1"/>
                          </a:solidFill>
                          <a:latin typeface="IntelOne Text Medium" panose="020B0703020203020204" pitchFamily="34" charset="0"/>
                        </a:rPr>
                        <a:t>-cores</a:t>
                      </a:r>
                      <a:endParaRPr lang="en-US" sz="1200">
                        <a:solidFill>
                          <a:schemeClr val="bg1"/>
                        </a:solidFill>
                        <a:latin typeface="IntelOne Text Medium" panose="020B0703020203020204" pitchFamily="34" charset="0"/>
                      </a:endParaRP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6</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6</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8</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8</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24</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28</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436547740"/>
                  </a:ext>
                </a:extLst>
              </a:tr>
              <a:tr h="391931">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rPr>
                        <a:t>Execution Units</a:t>
                      </a: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C6FE">
                        <a:alpha val="4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96</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96</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128</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128</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384</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448</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4088465154"/>
                  </a:ext>
                </a:extLst>
              </a:tr>
              <a:tr h="411336">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chemeClr val="bg1"/>
                          </a:solidFill>
                          <a:effectLst/>
                          <a:uLnTx/>
                          <a:uFillTx/>
                          <a:latin typeface="IntelOne Text Medium" panose="020B0703020203020204" pitchFamily="34" charset="0"/>
                        </a:rPr>
                        <a:t>Graphics Clock (MHz)</a:t>
                      </a:r>
                      <a:endPar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endParaRP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2000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1150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1550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2000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1700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2050</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1892691423"/>
                  </a:ext>
                </a:extLst>
              </a:tr>
              <a:tr h="391931">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sym typeface="Intel Clear"/>
                        </a:rPr>
                        <a:t>INT8</a:t>
                      </a:r>
                      <a:r>
                        <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rPr>
                        <a:t> TOPS</a:t>
                      </a:r>
                      <a:r>
                        <a:rPr kumimoji="0" lang="en-US" sz="1200" b="0" i="0" u="none" strike="noStrike" kern="1200" cap="none" spc="0" normalizeH="0" baseline="30000" noProof="0">
                          <a:ln>
                            <a:noFill/>
                          </a:ln>
                          <a:solidFill>
                            <a:schemeClr val="bg1"/>
                          </a:solidFill>
                          <a:effectLst/>
                          <a:uLnTx/>
                          <a:uFillTx/>
                          <a:latin typeface="IntelOne Text Medium" panose="020B0703020203020204" pitchFamily="34" charset="0"/>
                          <a:ea typeface="+mn-ea"/>
                          <a:cs typeface="+mn-cs"/>
                        </a:rPr>
                        <a:t>1</a:t>
                      </a: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C6FE">
                        <a:alpha val="4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49</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28</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38</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66</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167</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235</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247223774"/>
                  </a:ext>
                </a:extLst>
              </a:tr>
              <a:tr h="391931">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chemeClr val="bg1"/>
                          </a:solidFill>
                          <a:effectLst/>
                          <a:uLnTx/>
                          <a:uFillTx/>
                          <a:latin typeface="IntelOne Text Medium" panose="020B0703020203020204" pitchFamily="34" charset="0"/>
                        </a:rPr>
                        <a:t>FP16 TFLOPS</a:t>
                      </a:r>
                      <a:r>
                        <a:rPr kumimoji="0" lang="en-US" sz="1200" b="0" i="0" u="none" strike="noStrike" kern="1200" cap="none" spc="0" normalizeH="0" baseline="30000" noProof="0">
                          <a:ln>
                            <a:noFill/>
                          </a:ln>
                          <a:solidFill>
                            <a:schemeClr val="bg1"/>
                          </a:solidFill>
                          <a:effectLst/>
                          <a:uLnTx/>
                          <a:uFillTx/>
                          <a:latin typeface="IntelOne Text Medium" panose="020B0703020203020204" pitchFamily="34" charset="0"/>
                          <a:ea typeface="Helvetica Neue"/>
                          <a:cs typeface="Helvetica Neue"/>
                          <a:sym typeface="Intel Clear"/>
                        </a:rPr>
                        <a:t>1</a:t>
                      </a:r>
                      <a:endPar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endParaRP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24.6</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14.1</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25.4</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32.8</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83.6</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117.6</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3783755830"/>
                  </a:ext>
                </a:extLst>
              </a:tr>
              <a:tr h="391931">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chemeClr val="bg1"/>
                          </a:solidFill>
                          <a:effectLst/>
                          <a:uLnTx/>
                          <a:uFillTx/>
                          <a:latin typeface="IntelOne Text Medium" panose="020B0703020203020204" pitchFamily="34" charset="0"/>
                        </a:rPr>
                        <a:t>FP32 TFLOPS</a:t>
                      </a:r>
                      <a:r>
                        <a:rPr kumimoji="0" lang="en-US" sz="1200" b="0" i="0" u="none" strike="noStrike" kern="1200" cap="none" spc="0" normalizeH="0" baseline="30000" noProof="0">
                          <a:ln>
                            <a:noFill/>
                          </a:ln>
                          <a:solidFill>
                            <a:schemeClr val="bg1"/>
                          </a:solidFill>
                          <a:effectLst/>
                          <a:uLnTx/>
                          <a:uFillTx/>
                          <a:latin typeface="IntelOne Text Medium" panose="020B0703020203020204" pitchFamily="34" charset="0"/>
                          <a:ea typeface="Helvetica Neue"/>
                          <a:cs typeface="Helvetica Neue"/>
                          <a:sym typeface="Intel Clear"/>
                        </a:rPr>
                        <a:t>1</a:t>
                      </a:r>
                      <a:endPar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endParaRP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3.1</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1.8</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3.2</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4.1</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10.4</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14.7</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936546369"/>
                  </a:ext>
                </a:extLst>
              </a:tr>
              <a:tr h="391931">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chemeClr val="bg1"/>
                          </a:solidFill>
                          <a:effectLst/>
                          <a:uLnTx/>
                          <a:uFillTx/>
                          <a:latin typeface="IntelOne Text Medium" panose="020B0703020203020204" pitchFamily="34" charset="0"/>
                        </a:rPr>
                        <a:t>Memory (GDDR6)</a:t>
                      </a:r>
                      <a:endPar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endParaRP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4GB</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4GB</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4GB</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6GB</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gridSpan="2">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In Planning</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hMerge="1">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16GB</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1565986509"/>
                  </a:ext>
                </a:extLst>
              </a:tr>
              <a:tr h="411336">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chemeClr val="bg1"/>
                          </a:solidFill>
                          <a:effectLst/>
                          <a:uLnTx/>
                          <a:uFillTx/>
                          <a:latin typeface="IntelOne Text Medium" panose="020B0703020203020204" pitchFamily="34" charset="0"/>
                        </a:rPr>
                        <a:t>Multi-Format </a:t>
                      </a:r>
                      <a:br>
                        <a:rPr kumimoji="0" lang="en-US" sz="1200" b="0" u="none" strike="noStrike" kern="1200" cap="none" spc="0" normalizeH="0" baseline="0" noProof="0">
                          <a:ln>
                            <a:noFill/>
                          </a:ln>
                          <a:solidFill>
                            <a:schemeClr val="bg1"/>
                          </a:solidFill>
                          <a:effectLst/>
                          <a:uLnTx/>
                          <a:uFillTx/>
                          <a:latin typeface="IntelOne Text Medium" panose="020B0703020203020204" pitchFamily="34" charset="0"/>
                        </a:rPr>
                      </a:br>
                      <a:r>
                        <a:rPr kumimoji="0" lang="en-US" sz="1200" b="0" u="none" strike="noStrike" kern="1200" cap="none" spc="0" normalizeH="0" baseline="0" noProof="0">
                          <a:ln>
                            <a:noFill/>
                          </a:ln>
                          <a:solidFill>
                            <a:schemeClr val="bg1"/>
                          </a:solidFill>
                          <a:effectLst/>
                          <a:uLnTx/>
                          <a:uFillTx/>
                          <a:latin typeface="IntelOne Text Medium" panose="020B0703020203020204" pitchFamily="34" charset="0"/>
                        </a:rPr>
                        <a:t>Codec Engines</a:t>
                      </a:r>
                      <a:endPar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endParaRP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2</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2</a:t>
                      </a:r>
                    </a:p>
                  </a:txBody>
                  <a:tcPr anchor="ctr">
                    <a:lnL w="317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4108063925"/>
                  </a:ext>
                </a:extLst>
              </a:tr>
              <a:tr h="391931">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rPr>
                        <a:t>Graphics Power</a:t>
                      </a: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75W</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25-35W</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35-50W</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CA" sz="1200">
                          <a:solidFill>
                            <a:schemeClr val="bg1"/>
                          </a:solidFill>
                          <a:latin typeface="IntelOne Text" panose="020B0503020203020204" pitchFamily="34" charset="0"/>
                        </a:rPr>
                        <a:t>75W</a:t>
                      </a:r>
                      <a:endParaRPr lang="en-US" sz="12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185W</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225W</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1867899154"/>
                  </a:ext>
                </a:extLst>
              </a:tr>
              <a:tr h="391931">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rPr>
                        <a:t>Use Conditions</a:t>
                      </a:r>
                      <a:r>
                        <a:rPr kumimoji="0" lang="en-US" sz="1200" b="0" i="0" u="none" strike="noStrike" kern="1200" cap="none" spc="0" normalizeH="0" baseline="30000" noProof="0">
                          <a:ln>
                            <a:noFill/>
                          </a:ln>
                          <a:solidFill>
                            <a:schemeClr val="bg1"/>
                          </a:solidFill>
                          <a:effectLst/>
                          <a:uLnTx/>
                          <a:uFillTx/>
                          <a:latin typeface="IntelOne Text Medium" panose="020B0703020203020204" pitchFamily="34" charset="0"/>
                          <a:ea typeface="+mn-ea"/>
                          <a:cs typeface="+mn-cs"/>
                        </a:rPr>
                        <a:t>2</a:t>
                      </a: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Embedded</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Embedded</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Embedded</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ctr"/>
                      <a:r>
                        <a:rPr lang="en-US" sz="1200">
                          <a:solidFill>
                            <a:schemeClr val="bg1"/>
                          </a:solidFill>
                          <a:latin typeface="IntelOne Text" panose="020B0503020203020204" pitchFamily="34" charset="0"/>
                        </a:rPr>
                        <a:t>PC Client</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PC Client</a:t>
                      </a:r>
                      <a:endParaRPr lang="en-US" sz="1200" baseline="30000">
                        <a:solidFill>
                          <a:schemeClr val="bg1"/>
                        </a:solidFill>
                        <a:latin typeface="IntelOne Text" panose="020B0503020203020204" pitchFamily="34" charset="0"/>
                      </a:endParaRP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PC Client</a:t>
                      </a:r>
                      <a:endParaRPr lang="en-US" sz="1200" b="1" baseline="30000">
                        <a:solidFill>
                          <a:schemeClr val="bg1"/>
                        </a:solidFill>
                        <a:latin typeface="IntelOne Text" panose="020B0503020203020204" pitchFamily="34" charset="0"/>
                      </a:endParaRPr>
                    </a:p>
                  </a:txBody>
                  <a:tcPr anchor="ctr">
                    <a:lnL w="317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2873311952"/>
                  </a:ext>
                </a:extLst>
              </a:tr>
              <a:tr h="3919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IntelOne Text Medium" panose="020B0703020203020204" pitchFamily="34" charset="0"/>
                          <a:ea typeface="+mn-ea"/>
                          <a:cs typeface="+mn-cs"/>
                        </a:rPr>
                        <a:t>Product Availability</a:t>
                      </a:r>
                      <a:r>
                        <a:rPr kumimoji="0" lang="en-US" sz="1200" b="0" i="0" u="none" strike="noStrike" kern="1200" cap="none" spc="0" normalizeH="0" baseline="30000" noProof="0">
                          <a:ln>
                            <a:noFill/>
                          </a:ln>
                          <a:solidFill>
                            <a:schemeClr val="bg1"/>
                          </a:solidFill>
                          <a:effectLst/>
                          <a:uLnTx/>
                          <a:uFillTx/>
                          <a:latin typeface="IntelOne Text Medium" panose="020B0703020203020204" pitchFamily="34" charset="0"/>
                          <a:ea typeface="+mn-ea"/>
                          <a:cs typeface="+mn-cs"/>
                        </a:rPr>
                        <a:t>3</a:t>
                      </a:r>
                    </a:p>
                  </a:txBody>
                  <a:tcPr anchor="ctr">
                    <a:lnL>
                      <a:noFill/>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5 years</a:t>
                      </a:r>
                    </a:p>
                  </a:txBody>
                  <a:tcPr anchor="ctr">
                    <a:lnL w="3175" cap="flat" cmpd="sng" algn="ctr">
                      <a:solidFill>
                        <a:schemeClr val="bg1"/>
                      </a:solidFill>
                      <a:prstDash val="solid"/>
                      <a:round/>
                      <a:headEnd type="none" w="med" len="med"/>
                      <a:tailEnd type="none" w="med" len="med"/>
                    </a:lnL>
                    <a:lnR>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9106045"/>
                  </a:ext>
                </a:extLst>
              </a:tr>
            </a:tbl>
          </a:graphicData>
        </a:graphic>
      </p:graphicFrame>
      <p:sp>
        <p:nvSpPr>
          <p:cNvPr id="10" name="TextBox 9">
            <a:extLst>
              <a:ext uri="{FF2B5EF4-FFF2-40B4-BE49-F238E27FC236}">
                <a16:creationId xmlns:a16="http://schemas.microsoft.com/office/drawing/2014/main" id="{FA4E0AAA-51A8-E667-1019-038612CDE8EA}"/>
              </a:ext>
            </a:extLst>
          </p:cNvPr>
          <p:cNvSpPr txBox="1"/>
          <p:nvPr/>
        </p:nvSpPr>
        <p:spPr>
          <a:xfrm>
            <a:off x="3798199" y="6265203"/>
            <a:ext cx="8347917" cy="215444"/>
          </a:xfrm>
          <a:prstGeom prst="rect">
            <a:avLst/>
          </a:prstGeom>
          <a:noFill/>
        </p:spPr>
        <p:txBody>
          <a:bodyPr wrap="square" rtlCol="0">
            <a:spAutoFit/>
          </a:bodyPr>
          <a:lstStyle/>
          <a:p>
            <a:pPr defTabSz="609570" eaLnBrk="0" hangingPunct="0">
              <a:defRPr/>
            </a:pPr>
            <a:r>
              <a:rPr lang="en-US" sz="800">
                <a:solidFill>
                  <a:srgbClr val="FFFFFF"/>
                </a:solidFill>
                <a:latin typeface="IntelOne Text Light" panose="020B0403020203020204" pitchFamily="34" charset="0"/>
                <a:ea typeface="Intel Clear" panose="020B0604020203020204" pitchFamily="34" charset="0"/>
                <a:cs typeface="Intel Clear" panose="020B0604020203020204" pitchFamily="34" charset="0"/>
              </a:rPr>
              <a:t>. </a:t>
            </a:r>
          </a:p>
        </p:txBody>
      </p:sp>
      <p:sp>
        <p:nvSpPr>
          <p:cNvPr id="3" name="TextBox 2">
            <a:extLst>
              <a:ext uri="{FF2B5EF4-FFF2-40B4-BE49-F238E27FC236}">
                <a16:creationId xmlns:a16="http://schemas.microsoft.com/office/drawing/2014/main" id="{973A38FE-E836-77F8-0929-1C66C3C94D06}"/>
              </a:ext>
            </a:extLst>
          </p:cNvPr>
          <p:cNvSpPr txBox="1"/>
          <p:nvPr/>
        </p:nvSpPr>
        <p:spPr>
          <a:xfrm>
            <a:off x="3819471" y="5479583"/>
            <a:ext cx="806544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a:pPr>
            <a:r>
              <a:rPr kumimoji="0" lang="en-US" sz="800" b="0" i="0" u="none" strike="noStrike" cap="none" spc="0" normalizeH="0" baseline="0">
                <a:ln>
                  <a:noFill/>
                </a:ln>
                <a:solidFill>
                  <a:schemeClr val="bg1"/>
                </a:solidFill>
                <a:effectLst/>
                <a:uFillTx/>
                <a:latin typeface="+mn-lt"/>
                <a:ea typeface="+mn-ea"/>
                <a:cs typeface="+mn-cs"/>
                <a:sym typeface="Helvetica Neue"/>
              </a:rPr>
              <a:t>See: </a:t>
            </a:r>
            <a:r>
              <a:rPr kumimoji="0" lang="en-US" sz="800" b="0" i="0" u="none" strike="noStrike" cap="none" spc="0" normalizeH="0" baseline="0">
                <a:ln>
                  <a:noFill/>
                </a:ln>
                <a:solidFill>
                  <a:schemeClr val="accent2">
                    <a:lumMod val="40000"/>
                    <a:lumOff val="60000"/>
                  </a:schemeClr>
                </a:solidFill>
                <a:effectLst/>
                <a:uFillTx/>
                <a:latin typeface="+mn-lt"/>
                <a:ea typeface="+mn-ea"/>
                <a:cs typeface="+mn-cs"/>
                <a:sym typeface="Helvetica Neue"/>
                <a:hlinkClick r:id="rId3">
                  <a:extLst>
                    <a:ext uri="{A12FA001-AC4F-418D-AE19-62706E023703}">
                      <ahyp:hlinkClr xmlns:ahyp="http://schemas.microsoft.com/office/drawing/2018/hyperlinkcolor" val="tx"/>
                    </a:ext>
                  </a:extLst>
                </a:hlinkClick>
              </a:rPr>
              <a:t>https://ark.intel.com/</a:t>
            </a:r>
            <a:r>
              <a:rPr kumimoji="0" lang="en-US" sz="800" b="0" i="0" u="none" strike="noStrike" cap="none" spc="0" normalizeH="0" baseline="0">
                <a:ln>
                  <a:noFill/>
                </a:ln>
                <a:solidFill>
                  <a:schemeClr val="accent2">
                    <a:lumMod val="40000"/>
                    <a:lumOff val="60000"/>
                  </a:schemeClr>
                </a:solidFill>
                <a:effectLst/>
                <a:uFillTx/>
                <a:latin typeface="+mn-lt"/>
                <a:ea typeface="+mn-ea"/>
                <a:cs typeface="+mn-cs"/>
                <a:sym typeface="Helvetica Neue"/>
              </a:rPr>
              <a:t> </a:t>
            </a:r>
            <a:r>
              <a:rPr kumimoji="0" lang="en-US" sz="800" b="0" i="0" u="none" strike="noStrike" cap="none" spc="0" normalizeH="0" baseline="0">
                <a:ln>
                  <a:noFill/>
                </a:ln>
                <a:solidFill>
                  <a:schemeClr val="bg1"/>
                </a:solidFill>
                <a:effectLst/>
                <a:uFillTx/>
                <a:latin typeface="+mn-lt"/>
                <a:ea typeface="+mn-ea"/>
                <a:cs typeface="+mn-cs"/>
                <a:sym typeface="Helvetica Neue"/>
              </a:rPr>
              <a:t>for more SKU details</a:t>
            </a:r>
          </a:p>
          <a:p>
            <a:pPr marL="0" marR="0" lvl="0" indent="0" algn="l" defTabSz="914400" rtl="0" eaLnBrk="1" fontAlgn="auto" latinLnBrk="0" hangingPunct="1">
              <a:spcBef>
                <a:spcPts val="0"/>
              </a:spcBef>
              <a:buClrTx/>
              <a:buSzTx/>
              <a:buFontTx/>
              <a:buNone/>
              <a:tabLst/>
              <a:defRPr/>
            </a:pPr>
            <a:r>
              <a:rPr kumimoji="0" lang="en-US" sz="800" b="0" i="0" u="none" strike="noStrike" kern="1200" cap="none" spc="0" normalizeH="0" baseline="30000" noProof="0">
                <a:ln>
                  <a:noFill/>
                </a:ln>
                <a:solidFill>
                  <a:schemeClr val="bg1"/>
                </a:solidFill>
                <a:effectLst/>
                <a:uLnTx/>
                <a:uFillTx/>
                <a:latin typeface="IntelOne Text Medium" panose="020B0703020203020204" pitchFamily="34" charset="0"/>
                <a:ea typeface="+mn-ea"/>
                <a:cs typeface="+mn-cs"/>
              </a:rPr>
              <a:t>1 </a:t>
            </a:r>
            <a:r>
              <a:rPr kumimoji="0" lang="en-US" sz="8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rPr>
              <a:t>Precisions supported: INT8,INT16, INT32, FP16, FP32 | ( with XMX): INT2/4, INT8, BF16, FP16, FP32</a:t>
            </a:r>
          </a:p>
          <a:p>
            <a:pPr>
              <a:defRPr/>
            </a:pPr>
            <a:r>
              <a:rPr kumimoji="0" lang="en-US" sz="800" b="1" i="0" u="none" strike="noStrike" kern="1200" cap="none" spc="0" normalizeH="0" baseline="30000" noProof="0">
                <a:ln>
                  <a:noFill/>
                </a:ln>
                <a:solidFill>
                  <a:srgbClr val="FFFFFF"/>
                </a:solidFill>
                <a:effectLst/>
                <a:uLnTx/>
                <a:uFillTx/>
                <a:latin typeface="IntelOne Text Light" panose="020B0403020203020204" pitchFamily="34" charset="0"/>
              </a:rPr>
              <a:t>2 </a:t>
            </a:r>
            <a:r>
              <a:rPr kumimoji="0" lang="en-US" sz="800" b="0" i="0" u="none" strike="noStrike" kern="1200" cap="none" spc="0" normalizeH="0" baseline="0" noProof="0">
                <a:ln>
                  <a:noFill/>
                </a:ln>
                <a:solidFill>
                  <a:srgbClr val="FFFFFF"/>
                </a:solidFill>
                <a:effectLst/>
                <a:uLnTx/>
                <a:uFillTx/>
                <a:latin typeface="IntelOne Text Light" panose="020B0403020203020204" pitchFamily="34" charset="0"/>
              </a:rPr>
              <a:t>Embedded use conditions of up to 5 years, up to 80  percent active, </a:t>
            </a:r>
            <a:r>
              <a:rPr lang="en-US" sz="800">
                <a:solidFill>
                  <a:srgbClr val="FFFFFF"/>
                </a:solidFill>
                <a:latin typeface="IntelOne Text Light" panose="020B0403020203020204" pitchFamily="34" charset="0"/>
              </a:rPr>
              <a:t> </a:t>
            </a:r>
            <a:r>
              <a:rPr kumimoji="0" lang="en-US" sz="800" b="0" i="0" u="none" strike="noStrike" kern="1200" cap="none" spc="0" normalizeH="0" baseline="0" noProof="0">
                <a:ln>
                  <a:noFill/>
                </a:ln>
                <a:solidFill>
                  <a:srgbClr val="FFFFFF"/>
                </a:solidFill>
                <a:effectLst/>
                <a:uLnTx/>
                <a:uFillTx/>
                <a:latin typeface="IntelOne Text Light" panose="020B0403020203020204" pitchFamily="34" charset="0"/>
              </a:rPr>
              <a:t>PC Client use conditions of up to 5 years, up to 20 percent active.</a:t>
            </a:r>
            <a:endParaRPr lang="en-US" sz="800">
              <a:solidFill>
                <a:srgbClr val="FFFFFF"/>
              </a:solidFill>
              <a:latin typeface="IntelOne Text Light" panose="020B0403020203020204" pitchFamily="34" charset="0"/>
            </a:endParaRPr>
          </a:p>
          <a:p>
            <a:pPr>
              <a:defRPr/>
            </a:pPr>
            <a:r>
              <a:rPr lang="en-US" sz="800" b="1" baseline="30000">
                <a:solidFill>
                  <a:srgbClr val="FFFFFF"/>
                </a:solidFill>
                <a:latin typeface="IntelOne Text Light" panose="020B0403020203020204" pitchFamily="34" charset="0"/>
                <a:ea typeface="Intel Clear" panose="020B0604020203020204" pitchFamily="34" charset="0"/>
                <a:cs typeface="Intel Clear" panose="020B0604020203020204" pitchFamily="34" charset="0"/>
              </a:rPr>
              <a:t>3</a:t>
            </a:r>
            <a:r>
              <a:rPr lang="en-US" sz="800">
                <a:solidFill>
                  <a:srgbClr val="FFFFFF"/>
                </a:solidFill>
                <a:latin typeface="IntelOne Text Light" panose="020B0403020203020204" pitchFamily="34" charset="0"/>
                <a:ea typeface="Intel Clear" panose="020B0604020203020204" pitchFamily="34" charset="0"/>
                <a:cs typeface="Intel Clear" panose="020B0604020203020204" pitchFamily="34" charset="0"/>
              </a:rPr>
              <a:t>Intel does not commit or guarantee product Availability or Technical Support by way of roadmap guidance. Intel reserves the right to change roadmaps or discontinue products, software and software support services through standard EOL/PDN processes. Please contact your Intel account rep for additional information.</a:t>
            </a:r>
            <a:endParaRPr kumimoji="0" lang="en-US" sz="800" b="0" i="0" u="none" strike="noStrike" kern="1200" cap="none" spc="0" normalizeH="0" baseline="0" noProof="0">
              <a:ln>
                <a:noFill/>
              </a:ln>
              <a:solidFill>
                <a:srgbClr val="FFFFFF"/>
              </a:solidFill>
              <a:effectLst/>
              <a:uLnTx/>
              <a:uFillTx/>
              <a:latin typeface="IntelOne Text Light" panose="020B0403020203020204" pitchFamily="34" charset="0"/>
            </a:endParaRPr>
          </a:p>
          <a:p>
            <a:pPr>
              <a:defRPr/>
            </a:pPr>
            <a:r>
              <a:rPr lang="en-US" sz="800" baseline="30000">
                <a:solidFill>
                  <a:schemeClr val="bg1"/>
                </a:solidFill>
                <a:latin typeface="IntelOne Text" panose="020B0503020203020204" pitchFamily="34" charset="0"/>
              </a:rPr>
              <a:t>*</a:t>
            </a:r>
            <a:r>
              <a:rPr lang="en-US" sz="800">
                <a:solidFill>
                  <a:schemeClr val="bg1"/>
                </a:solidFill>
                <a:latin typeface="IntelOne Text" panose="020B0503020203020204" pitchFamily="34" charset="0"/>
              </a:rPr>
              <a:t>All product plans and roadmaps are subject to change without notice and </a:t>
            </a:r>
            <a:r>
              <a:rPr kumimoji="0" lang="en-US" sz="800" b="0" i="0" u="none" strike="noStrike" kern="0" cap="none" spc="0" normalizeH="0" baseline="0" noProof="0">
                <a:ln>
                  <a:noFill/>
                </a:ln>
                <a:solidFill>
                  <a:prstClr val="white"/>
                </a:solidFill>
                <a:effectLst/>
                <a:uLnTx/>
                <a:uFillTx/>
                <a:latin typeface="IntelOne Text" panose="020B0503020203020204" pitchFamily="34" charset="0"/>
              </a:rPr>
              <a:t>should not be viewed as an official POR or product schedule document. </a:t>
            </a:r>
          </a:p>
          <a:p>
            <a:pPr marL="0" marR="0" lvl="0" indent="0" algn="l" defTabSz="914400" rtl="0" eaLnBrk="1" fontAlgn="auto" latinLnBrk="0" hangingPunct="1">
              <a:spcBef>
                <a:spcPts val="0"/>
              </a:spcBef>
              <a:buClrTx/>
              <a:buSzTx/>
              <a:buFontTx/>
              <a:buNone/>
              <a:tabLst/>
              <a:defRPr/>
            </a:pPr>
            <a:endParaRPr kumimoji="0" lang="en-US" sz="800" b="0" i="0" u="none" strike="noStrike" kern="0" cap="none" spc="0" normalizeH="0" baseline="0" noProof="0">
              <a:ln>
                <a:noFill/>
              </a:ln>
              <a:solidFill>
                <a:srgbClr val="FFFFFF"/>
              </a:solidFill>
              <a:effectLst/>
              <a:uLnTx/>
              <a:uFillTx/>
              <a:latin typeface="IntelOne Text" panose="020B0503020203020204" pitchFamily="34" charset="0"/>
              <a:cs typeface="Helvetica Neue"/>
              <a:sym typeface="Helvetica Neue"/>
            </a:endParaRPr>
          </a:p>
        </p:txBody>
      </p:sp>
      <p:grpSp>
        <p:nvGrpSpPr>
          <p:cNvPr id="18" name="Group 17">
            <a:extLst>
              <a:ext uri="{FF2B5EF4-FFF2-40B4-BE49-F238E27FC236}">
                <a16:creationId xmlns:a16="http://schemas.microsoft.com/office/drawing/2014/main" id="{6B547090-69E3-1930-054F-95A83334C227}"/>
              </a:ext>
            </a:extLst>
          </p:cNvPr>
          <p:cNvGrpSpPr/>
          <p:nvPr/>
        </p:nvGrpSpPr>
        <p:grpSpPr>
          <a:xfrm>
            <a:off x="3865853" y="826936"/>
            <a:ext cx="7936927" cy="4468263"/>
            <a:chOff x="3865853" y="826936"/>
            <a:chExt cx="7936927" cy="4468263"/>
          </a:xfrm>
        </p:grpSpPr>
        <p:cxnSp>
          <p:nvCxnSpPr>
            <p:cNvPr id="2" name="Straight Connector 1">
              <a:extLst>
                <a:ext uri="{FF2B5EF4-FFF2-40B4-BE49-F238E27FC236}">
                  <a16:creationId xmlns:a16="http://schemas.microsoft.com/office/drawing/2014/main" id="{0B4ED931-9D49-E0BC-FF2F-4B310779814B}"/>
                </a:ext>
              </a:extLst>
            </p:cNvPr>
            <p:cNvCxnSpPr>
              <a:cxnSpLocks/>
            </p:cNvCxnSpPr>
            <p:nvPr/>
          </p:nvCxnSpPr>
          <p:spPr>
            <a:xfrm>
              <a:off x="3865853" y="5295197"/>
              <a:ext cx="7936927" cy="0"/>
            </a:xfrm>
            <a:prstGeom prst="line">
              <a:avLst/>
            </a:prstGeom>
            <a:noFill/>
            <a:ln w="127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3A41D902-6402-C064-6C03-613F95A558DD}"/>
                </a:ext>
              </a:extLst>
            </p:cNvPr>
            <p:cNvCxnSpPr>
              <a:cxnSpLocks/>
            </p:cNvCxnSpPr>
            <p:nvPr/>
          </p:nvCxnSpPr>
          <p:spPr>
            <a:xfrm flipH="1" flipV="1">
              <a:off x="3874008" y="826936"/>
              <a:ext cx="2" cy="4468263"/>
            </a:xfrm>
            <a:prstGeom prst="line">
              <a:avLst/>
            </a:prstGeom>
            <a:noFill/>
            <a:ln w="127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9F5E202A-D334-849D-0317-21E05D5C8DD9}"/>
                </a:ext>
              </a:extLst>
            </p:cNvPr>
            <p:cNvCxnSpPr>
              <a:cxnSpLocks/>
            </p:cNvCxnSpPr>
            <p:nvPr/>
          </p:nvCxnSpPr>
          <p:spPr>
            <a:xfrm flipV="1">
              <a:off x="11802780" y="828262"/>
              <a:ext cx="0" cy="4466935"/>
            </a:xfrm>
            <a:prstGeom prst="line">
              <a:avLst/>
            </a:prstGeom>
            <a:noFill/>
            <a:ln w="1270" cap="flat">
              <a:solidFill>
                <a:schemeClr val="tx1"/>
              </a:solidFill>
              <a:prstDash val="solid"/>
              <a:miter lim="400000"/>
            </a:ln>
            <a:effectLst/>
            <a:sp3d/>
          </p:spPr>
          <p:style>
            <a:lnRef idx="0">
              <a:scrgbClr r="0" g="0" b="0"/>
            </a:lnRef>
            <a:fillRef idx="0">
              <a:scrgbClr r="0" g="0" b="0"/>
            </a:fillRef>
            <a:effectRef idx="0">
              <a:scrgbClr r="0" g="0" b="0"/>
            </a:effectRef>
            <a:fontRef idx="none"/>
          </p:style>
        </p:cxnSp>
      </p:grpSp>
      <p:pic>
        <p:nvPicPr>
          <p:cNvPr id="6" name="Picture 5" descr="A blue square with white text&#10;&#10;Description automatically generated">
            <a:extLst>
              <a:ext uri="{FF2B5EF4-FFF2-40B4-BE49-F238E27FC236}">
                <a16:creationId xmlns:a16="http://schemas.microsoft.com/office/drawing/2014/main" id="{8E9F9A5F-7781-375F-099C-BEE6CD7D2D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0201" t="21390" r="2923" b="5053"/>
          <a:stretch/>
        </p:blipFill>
        <p:spPr>
          <a:xfrm>
            <a:off x="-619432" y="2077882"/>
            <a:ext cx="5515898" cy="4670324"/>
          </a:xfrm>
          <a:prstGeom prst="rect">
            <a:avLst/>
          </a:prstGeom>
        </p:spPr>
      </p:pic>
    </p:spTree>
    <p:extLst>
      <p:ext uri="{BB962C8B-B14F-4D97-AF65-F5344CB8AC3E}">
        <p14:creationId xmlns:p14="http://schemas.microsoft.com/office/powerpoint/2010/main" val="2385380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32B8E-4991-26F1-4A8B-9C450CCC40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E019EF-A806-25DD-1B22-85D32E210E2C}"/>
              </a:ext>
            </a:extLst>
          </p:cNvPr>
          <p:cNvSpPr>
            <a:spLocks noGrp="1"/>
          </p:cNvSpPr>
          <p:nvPr>
            <p:ph type="title"/>
          </p:nvPr>
        </p:nvSpPr>
        <p:spPr>
          <a:xfrm>
            <a:off x="631611" y="221694"/>
            <a:ext cx="10998413" cy="1199822"/>
          </a:xfrm>
        </p:spPr>
        <p:txBody>
          <a:bodyPr>
            <a:noAutofit/>
          </a:bodyPr>
          <a:lstStyle/>
          <a:p>
            <a:pPr algn="l">
              <a:lnSpc>
                <a:spcPct val="100000"/>
              </a:lnSpc>
              <a:spcBef>
                <a:spcPts val="0"/>
              </a:spcBef>
              <a:defRPr/>
            </a:pPr>
            <a:r>
              <a:rPr lang="en-US" sz="4000"/>
              <a:t>Supported Host Pairings</a:t>
            </a:r>
            <a:br>
              <a:rPr lang="en-US" sz="4000"/>
            </a:br>
            <a:r>
              <a:rPr lang="en-US" sz="1600">
                <a:solidFill>
                  <a:schemeClr val="bg2"/>
                </a:solidFill>
                <a:latin typeface="IntelOne Text" panose="020B0503020203020204" pitchFamily="34" charset="0"/>
                <a:ea typeface="+mn-ea"/>
                <a:cs typeface="Arial"/>
              </a:rPr>
              <a:t>Built to be deployed alongside and to complement Intel® Core™ processors to enable more complex workloads, which maximizes the value of existing investments and the flexibility of implementations</a:t>
            </a:r>
          </a:p>
        </p:txBody>
      </p:sp>
      <p:sp>
        <p:nvSpPr>
          <p:cNvPr id="27" name="Rectangle 42">
            <a:extLst>
              <a:ext uri="{FF2B5EF4-FFF2-40B4-BE49-F238E27FC236}">
                <a16:creationId xmlns:a16="http://schemas.microsoft.com/office/drawing/2014/main" id="{E2B668B9-CEED-F692-B1F5-5A99F1EA4D40}"/>
              </a:ext>
            </a:extLst>
          </p:cNvPr>
          <p:cNvSpPr/>
          <p:nvPr/>
        </p:nvSpPr>
        <p:spPr>
          <a:xfrm>
            <a:off x="3699116" y="3220064"/>
            <a:ext cx="2755797" cy="2701413"/>
          </a:xfrm>
          <a:prstGeom prst="roundRect">
            <a:avLst>
              <a:gd name="adj" fmla="val 0"/>
            </a:avLst>
          </a:prstGeom>
          <a:gradFill>
            <a:gsLst>
              <a:gs pos="0">
                <a:srgbClr val="7C96FF">
                  <a:lumMod val="61000"/>
                  <a:lumOff val="39000"/>
                  <a:alpha val="35000"/>
                </a:srgbClr>
              </a:gs>
              <a:gs pos="38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8" name="Rectangle 42">
            <a:extLst>
              <a:ext uri="{FF2B5EF4-FFF2-40B4-BE49-F238E27FC236}">
                <a16:creationId xmlns:a16="http://schemas.microsoft.com/office/drawing/2014/main" id="{9EDEB637-E9E0-F8FD-0F36-D65C71066032}"/>
              </a:ext>
            </a:extLst>
          </p:cNvPr>
          <p:cNvSpPr/>
          <p:nvPr/>
        </p:nvSpPr>
        <p:spPr>
          <a:xfrm>
            <a:off x="406220" y="3220064"/>
            <a:ext cx="2755797" cy="2701413"/>
          </a:xfrm>
          <a:prstGeom prst="roundRect">
            <a:avLst>
              <a:gd name="adj" fmla="val 0"/>
            </a:avLst>
          </a:prstGeom>
          <a:gradFill>
            <a:gsLst>
              <a:gs pos="0">
                <a:srgbClr val="7C96FF">
                  <a:lumMod val="61000"/>
                  <a:lumOff val="39000"/>
                  <a:alpha val="35000"/>
                </a:srgbClr>
              </a:gs>
              <a:gs pos="38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pic>
        <p:nvPicPr>
          <p:cNvPr id="13" name="Picture 12">
            <a:extLst>
              <a:ext uri="{FF2B5EF4-FFF2-40B4-BE49-F238E27FC236}">
                <a16:creationId xmlns:a16="http://schemas.microsoft.com/office/drawing/2014/main" id="{7537F037-93A2-F99F-E55B-C8F8B3C9C7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4316" y="2164129"/>
            <a:ext cx="1875616" cy="2049938"/>
          </a:xfrm>
          <a:prstGeom prst="rect">
            <a:avLst/>
          </a:prstGeom>
          <a:effectLst/>
        </p:spPr>
      </p:pic>
      <p:pic>
        <p:nvPicPr>
          <p:cNvPr id="15" name="Picture 14" descr="A close-up of a card&#10;&#10;Description automatically generated with low confidence">
            <a:extLst>
              <a:ext uri="{FF2B5EF4-FFF2-40B4-BE49-F238E27FC236}">
                <a16:creationId xmlns:a16="http://schemas.microsoft.com/office/drawing/2014/main" id="{E38D948C-C27F-ECC9-4B8E-A519FAC052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3279" y="2229851"/>
            <a:ext cx="2177146" cy="2226238"/>
          </a:xfrm>
          <a:prstGeom prst="rect">
            <a:avLst/>
          </a:prstGeom>
        </p:spPr>
      </p:pic>
      <p:sp>
        <p:nvSpPr>
          <p:cNvPr id="16" name="TextBox 15">
            <a:extLst>
              <a:ext uri="{FF2B5EF4-FFF2-40B4-BE49-F238E27FC236}">
                <a16:creationId xmlns:a16="http://schemas.microsoft.com/office/drawing/2014/main" id="{642AB299-7856-EB27-E66B-A6A9F561F853}"/>
              </a:ext>
            </a:extLst>
          </p:cNvPr>
          <p:cNvSpPr txBox="1"/>
          <p:nvPr/>
        </p:nvSpPr>
        <p:spPr>
          <a:xfrm>
            <a:off x="412404" y="4470723"/>
            <a:ext cx="2680419" cy="1384995"/>
          </a:xfrm>
          <a:prstGeom prst="rect">
            <a:avLst/>
          </a:prstGeom>
          <a:noFill/>
        </p:spPr>
        <p:txBody>
          <a:bodyPr wrap="square">
            <a:spAutoFit/>
          </a:bodyPr>
          <a:lstStyle/>
          <a:p>
            <a:r>
              <a:rPr lang="en-US" sz="1400">
                <a:solidFill>
                  <a:srgbClr val="FFFFFF"/>
                </a:solidFill>
                <a:latin typeface="IntelOne Text" panose="020B0503020203020204" pitchFamily="34" charset="0"/>
              </a:rPr>
              <a:t>Get the full Intel® platform experience when pairing select Intel® Core™ processors with Intel® Arc™ GPUs to unleash new levels of performance and efficiency</a:t>
            </a:r>
            <a:endParaRPr lang="en-US" sz="1400">
              <a:solidFill>
                <a:srgbClr val="525252"/>
              </a:solidFill>
              <a:latin typeface="IntelOne Text" panose="020B0503020203020204" pitchFamily="34" charset="0"/>
            </a:endParaRPr>
          </a:p>
        </p:txBody>
      </p:sp>
      <p:sp>
        <p:nvSpPr>
          <p:cNvPr id="17" name="TextBox 16">
            <a:extLst>
              <a:ext uri="{FF2B5EF4-FFF2-40B4-BE49-F238E27FC236}">
                <a16:creationId xmlns:a16="http://schemas.microsoft.com/office/drawing/2014/main" id="{FCCD8131-A577-50FF-8D09-73196DB9E451}"/>
              </a:ext>
            </a:extLst>
          </p:cNvPr>
          <p:cNvSpPr txBox="1"/>
          <p:nvPr/>
        </p:nvSpPr>
        <p:spPr>
          <a:xfrm>
            <a:off x="4098349" y="4760481"/>
            <a:ext cx="2290300" cy="307777"/>
          </a:xfrm>
          <a:prstGeom prst="rect">
            <a:avLst/>
          </a:prstGeom>
          <a:noFill/>
        </p:spPr>
        <p:txBody>
          <a:bodyPr wrap="square">
            <a:spAutoFit/>
          </a:bodyPr>
          <a:lstStyle/>
          <a:p>
            <a:r>
              <a:rPr lang="en-US" sz="1400">
                <a:solidFill>
                  <a:srgbClr val="FFFFFF"/>
                </a:solidFill>
                <a:latin typeface="IntelOne Text" panose="020B0503020203020204" pitchFamily="34" charset="0"/>
              </a:rPr>
              <a:t>Intel® Core™ CPUs</a:t>
            </a:r>
          </a:p>
        </p:txBody>
      </p:sp>
      <p:graphicFrame>
        <p:nvGraphicFramePr>
          <p:cNvPr id="25" name="Table 24">
            <a:extLst>
              <a:ext uri="{FF2B5EF4-FFF2-40B4-BE49-F238E27FC236}">
                <a16:creationId xmlns:a16="http://schemas.microsoft.com/office/drawing/2014/main" id="{E38820A0-B678-AB8B-AF83-D8B20480FF8D}"/>
              </a:ext>
            </a:extLst>
          </p:cNvPr>
          <p:cNvGraphicFramePr>
            <a:graphicFrameLocks noGrp="1"/>
          </p:cNvGraphicFramePr>
          <p:nvPr>
            <p:extLst>
              <p:ext uri="{D42A27DB-BD31-4B8C-83A1-F6EECF244321}">
                <p14:modId xmlns:p14="http://schemas.microsoft.com/office/powerpoint/2010/main" val="3527613881"/>
              </p:ext>
            </p:extLst>
          </p:nvPr>
        </p:nvGraphicFramePr>
        <p:xfrm>
          <a:off x="6770220" y="2471151"/>
          <a:ext cx="4819228" cy="2560320"/>
        </p:xfrm>
        <a:graphic>
          <a:graphicData uri="http://schemas.openxmlformats.org/drawingml/2006/table">
            <a:tbl>
              <a:tblPr firstRow="1" bandRow="1"/>
              <a:tblGrid>
                <a:gridCol w="4819228">
                  <a:extLst>
                    <a:ext uri="{9D8B030D-6E8A-4147-A177-3AD203B41FA5}">
                      <a16:colId xmlns:a16="http://schemas.microsoft.com/office/drawing/2014/main" val="1655856497"/>
                    </a:ext>
                  </a:extLst>
                </a:gridCol>
              </a:tblGrid>
              <a:tr h="0">
                <a:tc>
                  <a:txBody>
                    <a:bodyPr/>
                    <a:lstStyle>
                      <a:lvl1pPr marL="0" marR="0" indent="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9pPr>
                    </a:lstStyle>
                    <a:p>
                      <a:pPr algn="l"/>
                      <a:r>
                        <a:rPr lang="en-US" sz="1800" b="0">
                          <a:solidFill>
                            <a:schemeClr val="bg1"/>
                          </a:solidFill>
                          <a:effectLst/>
                          <a:latin typeface="IntelOne Text Medium" panose="020B0703020203020204" pitchFamily="34" charset="0"/>
                        </a:rPr>
                        <a:t>Supported host processors</a:t>
                      </a:r>
                    </a:p>
                  </a:txBody>
                  <a:tcPr anchor="ctr">
                    <a:lnL>
                      <a:noFill/>
                    </a:lnL>
                    <a:lnR>
                      <a:noFill/>
                    </a:lnR>
                    <a:lnT>
                      <a:noFill/>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extLst>
                  <a:ext uri="{0D108BD9-81ED-4DB2-BD59-A6C34878D82A}">
                    <a16:rowId xmlns:a16="http://schemas.microsoft.com/office/drawing/2014/main" val="2684821089"/>
                  </a:ext>
                </a:extLst>
              </a:tr>
              <a:tr h="365760">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effectLst/>
                          <a:latin typeface="IntelOne Text TH" panose="020B0503020203020204" pitchFamily="34" charset="-34"/>
                          <a:cs typeface="IntelOne Text TH" panose="020B0503020203020204" pitchFamily="34" charset="-34"/>
                        </a:rPr>
                        <a:t>10</a:t>
                      </a:r>
                      <a:r>
                        <a:rPr lang="en-US" sz="1400" baseline="0">
                          <a:solidFill>
                            <a:schemeClr val="bg1"/>
                          </a:solidFill>
                          <a:effectLst/>
                          <a:latin typeface="IntelOne Text TH" panose="020B0503020203020204" pitchFamily="34" charset="-34"/>
                          <a:cs typeface="IntelOne Text TH" panose="020B0503020203020204" pitchFamily="34" charset="-34"/>
                        </a:rPr>
                        <a:t>th</a:t>
                      </a:r>
                      <a:r>
                        <a:rPr lang="en-US" sz="1400">
                          <a:solidFill>
                            <a:schemeClr val="bg1"/>
                          </a:solidFill>
                          <a:effectLst/>
                          <a:latin typeface="IntelOne Text TH" panose="020B0503020203020204" pitchFamily="34" charset="-34"/>
                          <a:cs typeface="IntelOne Text TH" panose="020B0503020203020204" pitchFamily="34" charset="-34"/>
                        </a:rPr>
                        <a:t> Gen Intel® Core™ Processors</a:t>
                      </a:r>
                    </a:p>
                  </a:txBody>
                  <a:tcPr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2513891667"/>
                  </a:ext>
                </a:extLst>
              </a:tr>
              <a:tr h="365760">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effectLst/>
                          <a:latin typeface="IntelOne Text TH" panose="020B0503020203020204" pitchFamily="34" charset="-34"/>
                          <a:cs typeface="IntelOne Text TH" panose="020B0503020203020204" pitchFamily="34" charset="-34"/>
                        </a:rPr>
                        <a:t>11th Gen Intel® Core™ Processors</a:t>
                      </a:r>
                    </a:p>
                  </a:txBody>
                  <a:tcPr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2044008257"/>
                  </a:ext>
                </a:extLst>
              </a:tr>
              <a:tr h="365760">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TH" panose="020B0503020203020204" pitchFamily="34" charset="-34"/>
                          <a:cs typeface="IntelOne Text TH" panose="020B0503020203020204" pitchFamily="34" charset="-34"/>
                        </a:rPr>
                        <a:t>12th Gen Intel® Core™ Processors</a:t>
                      </a:r>
                    </a:p>
                  </a:txBody>
                  <a:tcPr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2178148408"/>
                  </a:ext>
                </a:extLst>
              </a:tr>
              <a:tr h="365760">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TH" panose="020B0503020203020204" pitchFamily="34" charset="-34"/>
                          <a:cs typeface="IntelOne Text TH" panose="020B0503020203020204" pitchFamily="34" charset="-34"/>
                        </a:rPr>
                        <a:t>13th Gen </a:t>
                      </a:r>
                      <a:r>
                        <a:rPr lang="en-US" sz="1400" kern="1200">
                          <a:solidFill>
                            <a:schemeClr val="bg1"/>
                          </a:solidFill>
                          <a:effectLst/>
                          <a:latin typeface="IntelOne Text TH" panose="020B0503020203020204" pitchFamily="34" charset="-34"/>
                          <a:cs typeface="IntelOne Text TH" panose="020B0503020203020204" pitchFamily="34" charset="-34"/>
                        </a:rPr>
                        <a:t>Intel® </a:t>
                      </a:r>
                      <a:r>
                        <a:rPr lang="en-US" sz="1400">
                          <a:solidFill>
                            <a:schemeClr val="bg1"/>
                          </a:solidFill>
                          <a:effectLst/>
                          <a:latin typeface="IntelOne Text TH" panose="020B0503020203020204" pitchFamily="34" charset="-34"/>
                          <a:cs typeface="IntelOne Text TH" panose="020B0503020203020204" pitchFamily="34" charset="-34"/>
                        </a:rPr>
                        <a:t>Core™ Processors</a:t>
                      </a:r>
                    </a:p>
                  </a:txBody>
                  <a:tcPr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4054434121"/>
                  </a:ext>
                </a:extLst>
              </a:tr>
              <a:tr h="365760">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TH" panose="020B0503020203020204" pitchFamily="34" charset="-34"/>
                          <a:cs typeface="IntelOne Text TH" panose="020B0503020203020204" pitchFamily="34" charset="-34"/>
                        </a:rPr>
                        <a:t>14th Gen Intel® Core™ Processors</a:t>
                      </a:r>
                    </a:p>
                  </a:txBody>
                  <a:tcPr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1715788485"/>
                  </a:ext>
                </a:extLst>
              </a:tr>
              <a:tr h="365760">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400" kern="1200">
                          <a:solidFill>
                            <a:schemeClr val="bg1"/>
                          </a:solidFill>
                          <a:effectLst/>
                          <a:latin typeface="IntelOne Text TH" panose="020B0503020203020204" pitchFamily="34" charset="-34"/>
                          <a:cs typeface="IntelOne Text TH" panose="020B0503020203020204" pitchFamily="34" charset="-34"/>
                        </a:rPr>
                        <a:t>Intel® </a:t>
                      </a:r>
                      <a:r>
                        <a:rPr lang="en-US" sz="1400" kern="1200">
                          <a:solidFill>
                            <a:schemeClr val="bg1"/>
                          </a:solidFill>
                          <a:effectLst/>
                          <a:latin typeface="IntelOne Text TH" panose="020B0503020203020204" pitchFamily="34" charset="-34"/>
                          <a:cs typeface="IntelOne Text TH" panose="020B0503020203020204" pitchFamily="34" charset="-34"/>
                        </a:rPr>
                        <a:t>Xeon® W-3400 &amp; W-2400 Processors</a:t>
                      </a:r>
                    </a:p>
                  </a:txBody>
                  <a:tcPr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1781627119"/>
                  </a:ext>
                </a:extLst>
              </a:tr>
            </a:tbl>
          </a:graphicData>
        </a:graphic>
      </p:graphicFrame>
      <p:grpSp>
        <p:nvGrpSpPr>
          <p:cNvPr id="28" name="Group 27">
            <a:extLst>
              <a:ext uri="{FF2B5EF4-FFF2-40B4-BE49-F238E27FC236}">
                <a16:creationId xmlns:a16="http://schemas.microsoft.com/office/drawing/2014/main" id="{1DB80BFC-DEBB-068D-9DB8-F22A720F0B94}"/>
              </a:ext>
            </a:extLst>
          </p:cNvPr>
          <p:cNvGrpSpPr/>
          <p:nvPr/>
        </p:nvGrpSpPr>
        <p:grpSpPr>
          <a:xfrm>
            <a:off x="3216214" y="4582274"/>
            <a:ext cx="419374" cy="419374"/>
            <a:chOff x="1421488" y="2366617"/>
            <a:chExt cx="360000" cy="360000"/>
          </a:xfrm>
        </p:grpSpPr>
        <p:sp>
          <p:nvSpPr>
            <p:cNvPr id="30" name="Rectangle 29">
              <a:extLst>
                <a:ext uri="{FF2B5EF4-FFF2-40B4-BE49-F238E27FC236}">
                  <a16:creationId xmlns:a16="http://schemas.microsoft.com/office/drawing/2014/main" id="{B1628B42-036D-8E8E-3676-73F490501AF6}"/>
                </a:ext>
              </a:extLst>
            </p:cNvPr>
            <p:cNvSpPr/>
            <p:nvPr/>
          </p:nvSpPr>
          <p:spPr>
            <a:xfrm>
              <a:off x="1421488" y="2366617"/>
              <a:ext cx="360000" cy="360000"/>
            </a:xfrm>
            <a:prstGeom prst="rect">
              <a:avLst/>
            </a:prstGeom>
            <a:solidFill>
              <a:srgbClr val="FFFFFF">
                <a:alpha val="1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IntelOne Text" panose="020B0503020203020204" pitchFamily="34" charset="0"/>
              </a:endParaRPr>
            </a:p>
          </p:txBody>
        </p:sp>
        <p:pic>
          <p:nvPicPr>
            <p:cNvPr id="31" name="Content Placeholder 12" descr="Add with solid fill">
              <a:extLst>
                <a:ext uri="{FF2B5EF4-FFF2-40B4-BE49-F238E27FC236}">
                  <a16:creationId xmlns:a16="http://schemas.microsoft.com/office/drawing/2014/main" id="{FB70D337-EE37-337C-5ACA-B9A1E674118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50900" y="2415549"/>
              <a:ext cx="282852" cy="2636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pic>
      </p:grpSp>
    </p:spTree>
    <p:extLst>
      <p:ext uri="{BB962C8B-B14F-4D97-AF65-F5344CB8AC3E}">
        <p14:creationId xmlns:p14="http://schemas.microsoft.com/office/powerpoint/2010/main" val="3900083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B14B2-3A38-00AC-1524-713E1C2A6C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5CA618-D01A-ABB4-CAAC-B65E8F19C11A}"/>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Software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13" name="Rectangle 42">
            <a:extLst>
              <a:ext uri="{FF2B5EF4-FFF2-40B4-BE49-F238E27FC236}">
                <a16:creationId xmlns:a16="http://schemas.microsoft.com/office/drawing/2014/main" id="{AE59A989-190B-3428-6CEB-8A39E94A6C2E}"/>
              </a:ext>
            </a:extLst>
          </p:cNvPr>
          <p:cNvSpPr/>
          <p:nvPr/>
        </p:nvSpPr>
        <p:spPr>
          <a:xfrm>
            <a:off x="893430" y="699371"/>
            <a:ext cx="10714370" cy="5555392"/>
          </a:xfrm>
          <a:prstGeom prst="roundRect">
            <a:avLst>
              <a:gd name="adj" fmla="val 0"/>
            </a:avLst>
          </a:prstGeom>
          <a:noFill/>
          <a:ln w="12700" cap="flat" cmpd="sng" algn="ctr">
            <a:noFill/>
            <a:prstDash val="solid"/>
            <a:miter lim="800000"/>
          </a:ln>
          <a:effectLst/>
        </p:spPr>
        <p:txBody>
          <a:bodyPr rtlCol="0" anchor="ctr"/>
          <a:lstStyle/>
          <a:p>
            <a:pPr defTabSz="685800"/>
            <a:endParaRPr lang="en-NL" sz="1400" kern="0">
              <a:solidFill>
                <a:srgbClr val="FFFFFF"/>
              </a:solidFill>
              <a:latin typeface="IntelOne Text Medium" panose="020B0703020203020204" pitchFamily="34" charset="0"/>
            </a:endParaRPr>
          </a:p>
        </p:txBody>
      </p:sp>
      <p:sp>
        <p:nvSpPr>
          <p:cNvPr id="15" name="TextBox 14">
            <a:extLst>
              <a:ext uri="{FF2B5EF4-FFF2-40B4-BE49-F238E27FC236}">
                <a16:creationId xmlns:a16="http://schemas.microsoft.com/office/drawing/2014/main" id="{C2947E4D-DDC5-6AEF-C49C-EA809F7B2468}"/>
              </a:ext>
            </a:extLst>
          </p:cNvPr>
          <p:cNvSpPr txBox="1"/>
          <p:nvPr/>
        </p:nvSpPr>
        <p:spPr>
          <a:xfrm>
            <a:off x="5050466" y="917724"/>
            <a:ext cx="6547176" cy="1362362"/>
          </a:xfrm>
          <a:prstGeom prst="rect">
            <a:avLst/>
          </a:prstGeom>
          <a:gradFill>
            <a:gsLst>
              <a:gs pos="78000">
                <a:schemeClr val="bg1">
                  <a:alpha val="9000"/>
                  <a:lumMod val="99000"/>
                </a:schemeClr>
              </a:gs>
              <a:gs pos="2000">
                <a:schemeClr val="bg1">
                  <a:alpha val="47000"/>
                </a:schemeClr>
              </a:gs>
            </a:gsLst>
            <a:lin ang="5400000" scaled="1"/>
          </a:gradFill>
          <a:ln w="12700" cap="flat" cmpd="sng" algn="ctr">
            <a:gradFill flip="none" rotWithShape="1">
              <a:gsLst>
                <a:gs pos="59000">
                  <a:schemeClr val="bg1">
                    <a:alpha val="0"/>
                  </a:schemeClr>
                </a:gs>
                <a:gs pos="98000">
                  <a:schemeClr val="tx1">
                    <a:lumMod val="65000"/>
                    <a:lumOff val="35000"/>
                  </a:schemeClr>
                </a:gs>
              </a:gsLst>
              <a:lin ang="0" scaled="1"/>
              <a:tileRect/>
            </a:gradFill>
            <a:prstDash val="solid"/>
            <a:miter lim="800000"/>
          </a:ln>
          <a:effectLst/>
        </p:spPr>
        <p:txBody>
          <a:bodyPr rtlCol="0" anchor="ctr"/>
          <a:lstStyle>
            <a:defPPr>
              <a:defRPr lang="en-US"/>
            </a:defPPr>
            <a:lvl1pPr defTabSz="685800">
              <a:defRPr sz="1400" kern="0">
                <a:solidFill>
                  <a:srgbClr val="FFFFFF"/>
                </a:solidFill>
                <a:latin typeface="IntelOne Text Medium" panose="020B0703020203020204" pitchFamily="34" charset="0"/>
              </a:defRPr>
            </a:lvl1pPr>
          </a:lstStyle>
          <a:p>
            <a:endParaRPr lang="en-US"/>
          </a:p>
        </p:txBody>
      </p:sp>
      <p:sp>
        <p:nvSpPr>
          <p:cNvPr id="16" name="TextBox 15">
            <a:extLst>
              <a:ext uri="{FF2B5EF4-FFF2-40B4-BE49-F238E27FC236}">
                <a16:creationId xmlns:a16="http://schemas.microsoft.com/office/drawing/2014/main" id="{482E173C-8B05-DD77-B980-DB54EECACD7A}"/>
              </a:ext>
            </a:extLst>
          </p:cNvPr>
          <p:cNvSpPr txBox="1"/>
          <p:nvPr/>
        </p:nvSpPr>
        <p:spPr>
          <a:xfrm>
            <a:off x="5060624" y="3367169"/>
            <a:ext cx="6547176" cy="1764000"/>
          </a:xfrm>
          <a:prstGeom prst="rect">
            <a:avLst/>
          </a:prstGeom>
          <a:gradFill>
            <a:gsLst>
              <a:gs pos="78000">
                <a:schemeClr val="bg1">
                  <a:alpha val="9000"/>
                  <a:lumMod val="99000"/>
                </a:schemeClr>
              </a:gs>
              <a:gs pos="2000">
                <a:schemeClr val="bg1">
                  <a:alpha val="47000"/>
                </a:schemeClr>
              </a:gs>
            </a:gsLst>
            <a:lin ang="5400000" scaled="1"/>
          </a:gradFill>
          <a:ln w="12700" cap="flat" cmpd="sng" algn="ctr">
            <a:gradFill flip="none" rotWithShape="1">
              <a:gsLst>
                <a:gs pos="59000">
                  <a:schemeClr val="bg1">
                    <a:alpha val="0"/>
                  </a:schemeClr>
                </a:gs>
                <a:gs pos="98000">
                  <a:schemeClr val="tx1">
                    <a:lumMod val="65000"/>
                    <a:lumOff val="35000"/>
                  </a:schemeClr>
                </a:gs>
              </a:gsLst>
              <a:lin ang="0" scaled="1"/>
              <a:tileRect/>
            </a:gradFill>
            <a:prstDash val="solid"/>
            <a:miter lim="800000"/>
          </a:ln>
          <a:effectLst/>
        </p:spPr>
        <p:txBody>
          <a:bodyPr rtlCol="0" anchor="ctr"/>
          <a:lstStyle>
            <a:defPPr>
              <a:defRPr lang="en-US"/>
            </a:defPPr>
            <a:lvl1pPr defTabSz="685800">
              <a:defRPr sz="1400" kern="0">
                <a:solidFill>
                  <a:srgbClr val="FFFFFF"/>
                </a:solidFill>
                <a:latin typeface="IntelOne Text Medium" panose="020B0703020203020204" pitchFamily="34" charset="0"/>
              </a:defRPr>
            </a:lvl1pPr>
          </a:lstStyle>
          <a:p>
            <a:endParaRPr lang="en-US"/>
          </a:p>
        </p:txBody>
      </p:sp>
      <p:sp>
        <p:nvSpPr>
          <p:cNvPr id="17" name="TextBox 16">
            <a:extLst>
              <a:ext uri="{FF2B5EF4-FFF2-40B4-BE49-F238E27FC236}">
                <a16:creationId xmlns:a16="http://schemas.microsoft.com/office/drawing/2014/main" id="{92701DCF-FB88-E53F-E359-D0F968923073}"/>
              </a:ext>
            </a:extLst>
          </p:cNvPr>
          <p:cNvSpPr txBox="1"/>
          <p:nvPr/>
        </p:nvSpPr>
        <p:spPr>
          <a:xfrm>
            <a:off x="5104700" y="5197954"/>
            <a:ext cx="6503099" cy="845591"/>
          </a:xfrm>
          <a:prstGeom prst="rect">
            <a:avLst/>
          </a:prstGeom>
          <a:gradFill>
            <a:gsLst>
              <a:gs pos="78000">
                <a:schemeClr val="bg1">
                  <a:alpha val="9000"/>
                  <a:lumMod val="99000"/>
                </a:schemeClr>
              </a:gs>
              <a:gs pos="2000">
                <a:schemeClr val="bg1">
                  <a:alpha val="47000"/>
                </a:schemeClr>
              </a:gs>
            </a:gsLst>
            <a:lin ang="5400000" scaled="1"/>
          </a:gradFill>
          <a:ln w="12700" cap="flat" cmpd="sng" algn="ctr">
            <a:gradFill flip="none" rotWithShape="1">
              <a:gsLst>
                <a:gs pos="59000">
                  <a:schemeClr val="bg1">
                    <a:alpha val="0"/>
                  </a:schemeClr>
                </a:gs>
                <a:gs pos="98000">
                  <a:schemeClr val="tx1">
                    <a:lumMod val="65000"/>
                    <a:lumOff val="35000"/>
                  </a:schemeClr>
                </a:gs>
              </a:gsLst>
              <a:lin ang="0" scaled="1"/>
              <a:tileRect/>
            </a:gradFill>
            <a:prstDash val="solid"/>
            <a:miter lim="800000"/>
          </a:ln>
          <a:effectLst/>
        </p:spPr>
        <p:txBody>
          <a:bodyPr rtlCol="0" anchor="ctr"/>
          <a:lstStyle>
            <a:defPPr>
              <a:defRPr lang="en-US"/>
            </a:defPPr>
            <a:lvl1pPr defTabSz="685800">
              <a:defRPr sz="1400" kern="0">
                <a:solidFill>
                  <a:srgbClr val="FFFFFF"/>
                </a:solidFill>
                <a:latin typeface="IntelOne Text Medium" panose="020B0703020203020204" pitchFamily="34" charset="0"/>
              </a:defRPr>
            </a:lvl1pPr>
          </a:lstStyle>
          <a:p>
            <a:endParaRPr lang="en-US"/>
          </a:p>
        </p:txBody>
      </p:sp>
      <p:sp>
        <p:nvSpPr>
          <p:cNvPr id="25" name="TextBox 24">
            <a:extLst>
              <a:ext uri="{FF2B5EF4-FFF2-40B4-BE49-F238E27FC236}">
                <a16:creationId xmlns:a16="http://schemas.microsoft.com/office/drawing/2014/main" id="{AF4E6F8E-24F0-0B38-0089-3A2C28055750}"/>
              </a:ext>
            </a:extLst>
          </p:cNvPr>
          <p:cNvSpPr txBox="1"/>
          <p:nvPr/>
        </p:nvSpPr>
        <p:spPr>
          <a:xfrm>
            <a:off x="5104700" y="2345993"/>
            <a:ext cx="6492941" cy="925633"/>
          </a:xfrm>
          <a:prstGeom prst="rect">
            <a:avLst/>
          </a:prstGeom>
          <a:gradFill>
            <a:gsLst>
              <a:gs pos="78000">
                <a:schemeClr val="bg1">
                  <a:alpha val="9000"/>
                  <a:lumMod val="99000"/>
                </a:schemeClr>
              </a:gs>
              <a:gs pos="2000">
                <a:schemeClr val="bg1">
                  <a:alpha val="47000"/>
                </a:schemeClr>
              </a:gs>
            </a:gsLst>
            <a:lin ang="5400000" scaled="1"/>
          </a:gradFill>
          <a:ln w="12700" cap="flat" cmpd="sng" algn="ctr">
            <a:gradFill flip="none" rotWithShape="1">
              <a:gsLst>
                <a:gs pos="59000">
                  <a:schemeClr val="bg1">
                    <a:alpha val="0"/>
                  </a:schemeClr>
                </a:gs>
                <a:gs pos="98000">
                  <a:schemeClr val="tx1">
                    <a:lumMod val="65000"/>
                    <a:lumOff val="35000"/>
                  </a:schemeClr>
                </a:gs>
              </a:gsLst>
              <a:lin ang="0" scaled="1"/>
              <a:tileRect/>
            </a:gradFill>
            <a:prstDash val="solid"/>
            <a:miter lim="800000"/>
          </a:ln>
          <a:effectLst/>
        </p:spPr>
        <p:txBody>
          <a:bodyPr rtlCol="0" anchor="ctr"/>
          <a:lstStyle>
            <a:defPPr>
              <a:defRPr lang="en-US"/>
            </a:defPPr>
            <a:lvl1pPr defTabSz="685800">
              <a:defRPr sz="1400" kern="0">
                <a:solidFill>
                  <a:srgbClr val="FFFFFF"/>
                </a:solidFill>
                <a:latin typeface="IntelOne Text Medium" panose="020B0703020203020204" pitchFamily="34" charset="0"/>
              </a:defRPr>
            </a:lvl1pPr>
          </a:lstStyle>
          <a:p>
            <a:endParaRPr lang="en-US"/>
          </a:p>
        </p:txBody>
      </p:sp>
      <p:pic>
        <p:nvPicPr>
          <p:cNvPr id="26" name="Picture 25">
            <a:extLst>
              <a:ext uri="{FF2B5EF4-FFF2-40B4-BE49-F238E27FC236}">
                <a16:creationId xmlns:a16="http://schemas.microsoft.com/office/drawing/2014/main" id="{A3AC54AE-45C7-EC3D-8876-F4758C9F2E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3653" y="2406835"/>
            <a:ext cx="2838662" cy="3102493"/>
          </a:xfrm>
          <a:prstGeom prst="rect">
            <a:avLst/>
          </a:prstGeom>
        </p:spPr>
      </p:pic>
      <p:sp>
        <p:nvSpPr>
          <p:cNvPr id="27" name="TextBox 26">
            <a:extLst>
              <a:ext uri="{FF2B5EF4-FFF2-40B4-BE49-F238E27FC236}">
                <a16:creationId xmlns:a16="http://schemas.microsoft.com/office/drawing/2014/main" id="{CD27066E-A6FD-BFB7-600E-E85E1B26E4C9}"/>
              </a:ext>
            </a:extLst>
          </p:cNvPr>
          <p:cNvSpPr txBox="1"/>
          <p:nvPr/>
        </p:nvSpPr>
        <p:spPr>
          <a:xfrm>
            <a:off x="5230361" y="1452816"/>
            <a:ext cx="1933147" cy="338400"/>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defPPr>
              <a:defRPr lang="en-US"/>
            </a:defPPr>
            <a:lvl1pPr>
              <a:defRPr>
                <a:solidFill>
                  <a:srgbClr val="FFFFFF"/>
                </a:solidFill>
                <a:latin typeface="IntelOne Display Regular"/>
                <a:ea typeface="IntelOne Display Regular"/>
                <a:cs typeface="IntelOne Display Regular"/>
              </a:defRPr>
            </a:lvl1pPr>
          </a:lstStyle>
          <a:p>
            <a:pPr algn="ctr"/>
            <a:r>
              <a:rPr lang="en-US" sz="1200">
                <a:solidFill>
                  <a:schemeClr val="bg1"/>
                </a:solidFill>
                <a:latin typeface="+mn-lt"/>
              </a:rPr>
              <a:t>TensorFlow</a:t>
            </a:r>
          </a:p>
        </p:txBody>
      </p:sp>
      <p:sp>
        <p:nvSpPr>
          <p:cNvPr id="28" name="TextBox 27">
            <a:extLst>
              <a:ext uri="{FF2B5EF4-FFF2-40B4-BE49-F238E27FC236}">
                <a16:creationId xmlns:a16="http://schemas.microsoft.com/office/drawing/2014/main" id="{1BC22C00-B570-126A-24C3-381771B67517}"/>
              </a:ext>
            </a:extLst>
          </p:cNvPr>
          <p:cNvSpPr txBox="1"/>
          <p:nvPr/>
        </p:nvSpPr>
        <p:spPr>
          <a:xfrm>
            <a:off x="7256733" y="1452816"/>
            <a:ext cx="1991892" cy="338400"/>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defPPr>
              <a:defRPr lang="en-US"/>
            </a:defPPr>
            <a:lvl1pPr>
              <a:defRPr>
                <a:solidFill>
                  <a:srgbClr val="FFFFFF"/>
                </a:solidFill>
                <a:latin typeface="IntelOne Display Regular"/>
                <a:ea typeface="IntelOne Display Regular"/>
                <a:cs typeface="IntelOne Display Regular"/>
              </a:defRPr>
            </a:lvl1pPr>
          </a:lstStyle>
          <a:p>
            <a:pPr algn="ctr"/>
            <a:r>
              <a:rPr lang="en-US" sz="1200">
                <a:solidFill>
                  <a:schemeClr val="bg1"/>
                </a:solidFill>
                <a:latin typeface="+mn-lt"/>
              </a:rPr>
              <a:t>PyTorch</a:t>
            </a:r>
          </a:p>
        </p:txBody>
      </p:sp>
      <p:sp>
        <p:nvSpPr>
          <p:cNvPr id="30" name="TextBox 29">
            <a:extLst>
              <a:ext uri="{FF2B5EF4-FFF2-40B4-BE49-F238E27FC236}">
                <a16:creationId xmlns:a16="http://schemas.microsoft.com/office/drawing/2014/main" id="{C54870A9-0DF9-3E26-86D7-1CE6EA974F80}"/>
              </a:ext>
            </a:extLst>
          </p:cNvPr>
          <p:cNvSpPr txBox="1"/>
          <p:nvPr/>
        </p:nvSpPr>
        <p:spPr>
          <a:xfrm>
            <a:off x="5211855" y="2415406"/>
            <a:ext cx="2012550"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oneDNN</a:t>
            </a:r>
          </a:p>
        </p:txBody>
      </p:sp>
      <p:sp>
        <p:nvSpPr>
          <p:cNvPr id="31" name="TextBox 30">
            <a:extLst>
              <a:ext uri="{FF2B5EF4-FFF2-40B4-BE49-F238E27FC236}">
                <a16:creationId xmlns:a16="http://schemas.microsoft.com/office/drawing/2014/main" id="{6434C150-3BAC-2DE3-C559-17A60E4DA71F}"/>
              </a:ext>
            </a:extLst>
          </p:cNvPr>
          <p:cNvSpPr txBox="1"/>
          <p:nvPr/>
        </p:nvSpPr>
        <p:spPr>
          <a:xfrm>
            <a:off x="7340597" y="2421615"/>
            <a:ext cx="4176527"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solidFill>
                  <a:schemeClr val="bg1"/>
                </a:solidFill>
                <a:latin typeface="IntelOne Text" panose="020B0503020203020204" pitchFamily="34" charset="0"/>
              </a:rPr>
              <a:t>Intel® </a:t>
            </a:r>
            <a:r>
              <a:rPr lang="en-US" sz="1200">
                <a:latin typeface="IntelOne Text" panose="020B0503020203020204" pitchFamily="34" charset="0"/>
              </a:rPr>
              <a:t>VPL</a:t>
            </a:r>
          </a:p>
        </p:txBody>
      </p:sp>
      <p:sp>
        <p:nvSpPr>
          <p:cNvPr id="54" name="TextBox 53">
            <a:extLst>
              <a:ext uri="{FF2B5EF4-FFF2-40B4-BE49-F238E27FC236}">
                <a16:creationId xmlns:a16="http://schemas.microsoft.com/office/drawing/2014/main" id="{EFC9C077-EF68-DDE3-FD53-ADFB20BC1B6B}"/>
              </a:ext>
            </a:extLst>
          </p:cNvPr>
          <p:cNvSpPr txBox="1"/>
          <p:nvPr/>
        </p:nvSpPr>
        <p:spPr>
          <a:xfrm>
            <a:off x="5211855" y="2857277"/>
            <a:ext cx="2012550"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oneDAL</a:t>
            </a:r>
          </a:p>
        </p:txBody>
      </p:sp>
      <p:sp>
        <p:nvSpPr>
          <p:cNvPr id="56" name="TextBox 55">
            <a:extLst>
              <a:ext uri="{FF2B5EF4-FFF2-40B4-BE49-F238E27FC236}">
                <a16:creationId xmlns:a16="http://schemas.microsoft.com/office/drawing/2014/main" id="{BF83EB6B-D6D5-3A82-A547-909A22953DE4}"/>
              </a:ext>
            </a:extLst>
          </p:cNvPr>
          <p:cNvSpPr txBox="1"/>
          <p:nvPr/>
        </p:nvSpPr>
        <p:spPr>
          <a:xfrm>
            <a:off x="5211855" y="3431792"/>
            <a:ext cx="2012550"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Level Zero</a:t>
            </a:r>
          </a:p>
        </p:txBody>
      </p:sp>
      <p:sp>
        <p:nvSpPr>
          <p:cNvPr id="57" name="TextBox 56">
            <a:extLst>
              <a:ext uri="{FF2B5EF4-FFF2-40B4-BE49-F238E27FC236}">
                <a16:creationId xmlns:a16="http://schemas.microsoft.com/office/drawing/2014/main" id="{FD0D0DEA-F5D1-6AC4-F395-9D1275FB5C71}"/>
              </a:ext>
            </a:extLst>
          </p:cNvPr>
          <p:cNvSpPr txBox="1"/>
          <p:nvPr/>
        </p:nvSpPr>
        <p:spPr>
          <a:xfrm>
            <a:off x="7341498" y="2853107"/>
            <a:ext cx="4175626" cy="338400"/>
          </a:xfrm>
          <a:prstGeom prst="rect">
            <a:avLst/>
          </a:prstGeom>
          <a:gradFill flip="none" rotWithShape="1">
            <a:gsLst>
              <a:gs pos="0">
                <a:srgbClr val="D7F3A2"/>
              </a:gs>
              <a:gs pos="100000">
                <a:srgbClr val="8BAE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solidFill>
                  <a:schemeClr val="tx1">
                    <a:lumMod val="75000"/>
                    <a:lumOff val="25000"/>
                  </a:schemeClr>
                </a:solidFill>
                <a:latin typeface="IntelOne Text" panose="020B0503020203020204" pitchFamily="34" charset="0"/>
              </a:rPr>
              <a:t>Intel® </a:t>
            </a:r>
            <a:r>
              <a:rPr lang="en-US" sz="1200" err="1">
                <a:solidFill>
                  <a:schemeClr val="tx1">
                    <a:lumMod val="75000"/>
                    <a:lumOff val="25000"/>
                  </a:schemeClr>
                </a:solidFill>
                <a:latin typeface="IntelOne Text" panose="020B0503020203020204" pitchFamily="34" charset="0"/>
              </a:rPr>
              <a:t>VTune</a:t>
            </a:r>
            <a:r>
              <a:rPr lang="en-US" sz="1200">
                <a:solidFill>
                  <a:schemeClr val="tx1">
                    <a:lumMod val="75000"/>
                    <a:lumOff val="25000"/>
                  </a:schemeClr>
                </a:solidFill>
                <a:latin typeface="IntelOne Text" panose="020B0503020203020204" pitchFamily="34" charset="0"/>
              </a:rPr>
              <a:t>™ Profiler</a:t>
            </a:r>
          </a:p>
        </p:txBody>
      </p:sp>
      <p:sp>
        <p:nvSpPr>
          <p:cNvPr id="58" name="TextBox 57">
            <a:extLst>
              <a:ext uri="{FF2B5EF4-FFF2-40B4-BE49-F238E27FC236}">
                <a16:creationId xmlns:a16="http://schemas.microsoft.com/office/drawing/2014/main" id="{65928113-7CC1-C52B-E44D-701086CBF0D0}"/>
              </a:ext>
            </a:extLst>
          </p:cNvPr>
          <p:cNvSpPr txBox="1"/>
          <p:nvPr/>
        </p:nvSpPr>
        <p:spPr>
          <a:xfrm>
            <a:off x="5211855" y="5240585"/>
            <a:ext cx="6305269" cy="338400"/>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defPPr>
              <a:defRPr lang="en-US"/>
            </a:defPPr>
            <a:lvl1pPr>
              <a:defRPr>
                <a:solidFill>
                  <a:srgbClr val="FFFFFF"/>
                </a:solidFill>
                <a:latin typeface="IntelOne Display Regular"/>
                <a:ea typeface="IntelOne Display Regular"/>
                <a:cs typeface="IntelOne Display Regular"/>
              </a:defRPr>
            </a:lvl1pPr>
          </a:lstStyle>
          <a:p>
            <a:pPr algn="ctr"/>
            <a:r>
              <a:rPr lang="en-US" sz="1200">
                <a:solidFill>
                  <a:schemeClr val="bg1"/>
                </a:solidFill>
                <a:latin typeface="+mn-lt"/>
              </a:rPr>
              <a:t>Linux – Ubuntu</a:t>
            </a:r>
            <a:r>
              <a:rPr lang="en-US" sz="1200" baseline="30000">
                <a:solidFill>
                  <a:schemeClr val="bg1"/>
                </a:solidFill>
                <a:latin typeface="+mn-lt"/>
              </a:rPr>
              <a:t>2</a:t>
            </a:r>
          </a:p>
        </p:txBody>
      </p:sp>
      <p:sp>
        <p:nvSpPr>
          <p:cNvPr id="59" name="TextBox 58">
            <a:extLst>
              <a:ext uri="{FF2B5EF4-FFF2-40B4-BE49-F238E27FC236}">
                <a16:creationId xmlns:a16="http://schemas.microsoft.com/office/drawing/2014/main" id="{1CA91200-4117-000D-20A8-92571025B0F2}"/>
              </a:ext>
            </a:extLst>
          </p:cNvPr>
          <p:cNvSpPr txBox="1"/>
          <p:nvPr/>
        </p:nvSpPr>
        <p:spPr>
          <a:xfrm>
            <a:off x="7341498" y="3431792"/>
            <a:ext cx="4175626"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 OpenCL</a:t>
            </a:r>
            <a:r>
              <a:rPr lang="en-US" sz="1200" baseline="30000">
                <a:latin typeface="IntelOne Text" panose="020B0503020203020204" pitchFamily="34" charset="0"/>
              </a:rPr>
              <a:t>1</a:t>
            </a:r>
            <a:endParaRPr lang="en-US" sz="1200">
              <a:latin typeface="IntelOne Text" panose="020B0503020203020204" pitchFamily="34" charset="0"/>
            </a:endParaRPr>
          </a:p>
        </p:txBody>
      </p:sp>
      <p:sp>
        <p:nvSpPr>
          <p:cNvPr id="60" name="TextBox 59">
            <a:extLst>
              <a:ext uri="{FF2B5EF4-FFF2-40B4-BE49-F238E27FC236}">
                <a16:creationId xmlns:a16="http://schemas.microsoft.com/office/drawing/2014/main" id="{BD58BDB1-4B87-DD55-BCBF-1D41D5D467D8}"/>
              </a:ext>
            </a:extLst>
          </p:cNvPr>
          <p:cNvSpPr txBox="1"/>
          <p:nvPr/>
        </p:nvSpPr>
        <p:spPr>
          <a:xfrm>
            <a:off x="5211855" y="4296194"/>
            <a:ext cx="6305269"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Media UMD</a:t>
            </a:r>
          </a:p>
        </p:txBody>
      </p:sp>
      <p:sp>
        <p:nvSpPr>
          <p:cNvPr id="62" name="TextBox 61">
            <a:extLst>
              <a:ext uri="{FF2B5EF4-FFF2-40B4-BE49-F238E27FC236}">
                <a16:creationId xmlns:a16="http://schemas.microsoft.com/office/drawing/2014/main" id="{2C613C33-F91D-6BE1-84EC-740BC04A38CC}"/>
              </a:ext>
            </a:extLst>
          </p:cNvPr>
          <p:cNvSpPr txBox="1"/>
          <p:nvPr/>
        </p:nvSpPr>
        <p:spPr>
          <a:xfrm>
            <a:off x="3197225" y="917724"/>
            <a:ext cx="1923955" cy="1362363"/>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defPPr>
              <a:defRPr lang="en-US"/>
            </a:defPPr>
            <a:lvl1pPr defTabSz="685800">
              <a:defRPr sz="1400" kern="0">
                <a:solidFill>
                  <a:srgbClr val="FFFFFF"/>
                </a:solidFill>
                <a:latin typeface="IntelOne Text Medium" panose="020B0703020203020204" pitchFamily="34" charset="0"/>
              </a:defRPr>
            </a:lvl1pPr>
          </a:lstStyle>
          <a:p>
            <a:r>
              <a:rPr lang="en-US" sz="1600"/>
              <a:t>Middleware Framework &amp; Runtimes</a:t>
            </a:r>
          </a:p>
        </p:txBody>
      </p:sp>
      <p:sp>
        <p:nvSpPr>
          <p:cNvPr id="63" name="TextBox 62">
            <a:extLst>
              <a:ext uri="{FF2B5EF4-FFF2-40B4-BE49-F238E27FC236}">
                <a16:creationId xmlns:a16="http://schemas.microsoft.com/office/drawing/2014/main" id="{FDAB6367-AFBC-B5B4-FA5B-1AB7396D88B5}"/>
              </a:ext>
            </a:extLst>
          </p:cNvPr>
          <p:cNvSpPr txBox="1"/>
          <p:nvPr/>
        </p:nvSpPr>
        <p:spPr>
          <a:xfrm>
            <a:off x="3197225" y="3367169"/>
            <a:ext cx="1923955" cy="1764000"/>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defPPr>
              <a:defRPr lang="en-US"/>
            </a:defPPr>
            <a:lvl1pPr defTabSz="685800">
              <a:defRPr sz="1400" kern="0">
                <a:solidFill>
                  <a:srgbClr val="FFFFFF"/>
                </a:solidFill>
                <a:latin typeface="IntelOne Text Medium" panose="020B0703020203020204" pitchFamily="34" charset="0"/>
              </a:defRPr>
            </a:lvl1pPr>
          </a:lstStyle>
          <a:p>
            <a:r>
              <a:rPr lang="en-US" sz="1600"/>
              <a:t>Drivers</a:t>
            </a:r>
          </a:p>
        </p:txBody>
      </p:sp>
      <p:sp>
        <p:nvSpPr>
          <p:cNvPr id="64" name="TextBox 63">
            <a:extLst>
              <a:ext uri="{FF2B5EF4-FFF2-40B4-BE49-F238E27FC236}">
                <a16:creationId xmlns:a16="http://schemas.microsoft.com/office/drawing/2014/main" id="{FAC4F081-A270-8FB5-CEBF-83C56C8891F2}"/>
              </a:ext>
            </a:extLst>
          </p:cNvPr>
          <p:cNvSpPr txBox="1"/>
          <p:nvPr/>
        </p:nvSpPr>
        <p:spPr>
          <a:xfrm>
            <a:off x="3197225" y="5207786"/>
            <a:ext cx="1923955" cy="845591"/>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defPPr>
              <a:defRPr lang="en-US"/>
            </a:defPPr>
            <a:lvl1pPr defTabSz="685800">
              <a:defRPr sz="1400" kern="0">
                <a:solidFill>
                  <a:srgbClr val="FFFFFF"/>
                </a:solidFill>
                <a:latin typeface="IntelOne Text Medium" panose="020B0703020203020204" pitchFamily="34" charset="0"/>
              </a:defRPr>
            </a:lvl1pPr>
          </a:lstStyle>
          <a:p>
            <a:r>
              <a:rPr lang="en-US" sz="1600"/>
              <a:t>OS</a:t>
            </a:r>
          </a:p>
        </p:txBody>
      </p:sp>
      <p:sp>
        <p:nvSpPr>
          <p:cNvPr id="65" name="TextBox 64">
            <a:extLst>
              <a:ext uri="{FF2B5EF4-FFF2-40B4-BE49-F238E27FC236}">
                <a16:creationId xmlns:a16="http://schemas.microsoft.com/office/drawing/2014/main" id="{349E0EDD-4F7E-6803-698B-E4F7D304A01A}"/>
              </a:ext>
            </a:extLst>
          </p:cNvPr>
          <p:cNvSpPr txBox="1"/>
          <p:nvPr/>
        </p:nvSpPr>
        <p:spPr>
          <a:xfrm>
            <a:off x="3197225" y="2345993"/>
            <a:ext cx="1923955" cy="930162"/>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defPPr>
              <a:defRPr lang="en-US"/>
            </a:defPPr>
            <a:lvl1pPr defTabSz="685800">
              <a:defRPr sz="1400" kern="0">
                <a:solidFill>
                  <a:srgbClr val="FFFFFF"/>
                </a:solidFill>
                <a:latin typeface="IntelOne Text Medium" panose="020B0703020203020204" pitchFamily="34" charset="0"/>
              </a:defRPr>
            </a:lvl1pPr>
          </a:lstStyle>
          <a:p>
            <a:r>
              <a:rPr lang="en-US" sz="1600"/>
              <a:t>Low-level Libraries &amp; Tools</a:t>
            </a:r>
          </a:p>
        </p:txBody>
      </p:sp>
      <p:sp>
        <p:nvSpPr>
          <p:cNvPr id="66" name="TextBox 65">
            <a:extLst>
              <a:ext uri="{FF2B5EF4-FFF2-40B4-BE49-F238E27FC236}">
                <a16:creationId xmlns:a16="http://schemas.microsoft.com/office/drawing/2014/main" id="{E080A865-49B8-1FAE-8F07-5A516BE2D5DC}"/>
              </a:ext>
            </a:extLst>
          </p:cNvPr>
          <p:cNvSpPr txBox="1"/>
          <p:nvPr/>
        </p:nvSpPr>
        <p:spPr>
          <a:xfrm>
            <a:off x="5211856" y="5635235"/>
            <a:ext cx="6305268" cy="338400"/>
          </a:xfrm>
          <a:prstGeom prst="rect">
            <a:avLst/>
          </a:prstGeom>
          <a:gradFill flip="none" rotWithShape="1">
            <a:gsLst>
              <a:gs pos="35000">
                <a:srgbClr val="5B69FF"/>
              </a:gs>
              <a:gs pos="100000">
                <a:schemeClr val="accent5">
                  <a:lumMod val="50000"/>
                </a:schemeClr>
              </a:gs>
              <a:gs pos="0">
                <a:srgbClr val="00C7FD"/>
              </a:gs>
            </a:gsLst>
            <a:lin ang="10800000" scaled="1"/>
            <a:tileRect/>
          </a:gradFill>
          <a:ln w="12700" cap="flat" cmpd="sng" algn="ctr">
            <a:noFill/>
            <a:prstDash val="solid"/>
            <a:miter lim="800000"/>
          </a:ln>
          <a:effectLst/>
        </p:spPr>
        <p:txBody>
          <a:bodyPr lIns="144000" tIns="90000" rIns="90000" bIns="90000" rtlCol="0" anchor="ctr"/>
          <a:lstStyle>
            <a:defPPr>
              <a:defRPr lang="en-US"/>
            </a:defPPr>
            <a:lvl1pPr defTabSz="685800">
              <a:defRPr kern="0">
                <a:solidFill>
                  <a:srgbClr val="FFFFFF"/>
                </a:solidFill>
                <a:latin typeface="IntelOne Text Medium" panose="020B0703020203020204" pitchFamily="34" charset="0"/>
              </a:defRPr>
            </a:lvl1pPr>
          </a:lstStyle>
          <a:p>
            <a:pPr algn="ctr"/>
            <a:r>
              <a:rPr lang="en-US" sz="1200">
                <a:latin typeface="IntelOne Text" panose="020B0503020203020204" pitchFamily="34" charset="0"/>
              </a:rPr>
              <a:t>Windows 10/11 Client</a:t>
            </a:r>
            <a:r>
              <a:rPr lang="en-US" sz="1200" baseline="30000">
                <a:latin typeface="IntelOne Text" panose="020B0503020203020204" pitchFamily="34" charset="0"/>
              </a:rPr>
              <a:t>3</a:t>
            </a:r>
            <a:r>
              <a:rPr lang="en-US" sz="1200">
                <a:latin typeface="IntelOne Text" panose="020B0503020203020204" pitchFamily="34" charset="0"/>
              </a:rPr>
              <a:t>; Windows 10 LTSC</a:t>
            </a:r>
          </a:p>
        </p:txBody>
      </p:sp>
      <p:sp>
        <p:nvSpPr>
          <p:cNvPr id="67" name="TextBox 66">
            <a:extLst>
              <a:ext uri="{FF2B5EF4-FFF2-40B4-BE49-F238E27FC236}">
                <a16:creationId xmlns:a16="http://schemas.microsoft.com/office/drawing/2014/main" id="{AAC88F6A-EF8E-37F1-389B-7006312AFBCD}"/>
              </a:ext>
            </a:extLst>
          </p:cNvPr>
          <p:cNvSpPr txBox="1"/>
          <p:nvPr/>
        </p:nvSpPr>
        <p:spPr>
          <a:xfrm>
            <a:off x="7331559" y="3863993"/>
            <a:ext cx="2329183"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 Open GL</a:t>
            </a:r>
            <a:r>
              <a:rPr lang="en-US" sz="1200" baseline="30000">
                <a:latin typeface="IntelOne Text" panose="020B0503020203020204" pitchFamily="34" charset="0"/>
              </a:rPr>
              <a:t>1</a:t>
            </a:r>
            <a:r>
              <a:rPr lang="en-US" sz="1200">
                <a:latin typeface="IntelOne Text" panose="020B0503020203020204" pitchFamily="34" charset="0"/>
              </a:rPr>
              <a:t>/GLES</a:t>
            </a:r>
          </a:p>
        </p:txBody>
      </p:sp>
      <p:sp>
        <p:nvSpPr>
          <p:cNvPr id="68" name="TextBox 67">
            <a:extLst>
              <a:ext uri="{FF2B5EF4-FFF2-40B4-BE49-F238E27FC236}">
                <a16:creationId xmlns:a16="http://schemas.microsoft.com/office/drawing/2014/main" id="{7966AB10-5F24-6930-57A7-CBBD36A3F011}"/>
              </a:ext>
            </a:extLst>
          </p:cNvPr>
          <p:cNvSpPr txBox="1"/>
          <p:nvPr/>
        </p:nvSpPr>
        <p:spPr>
          <a:xfrm>
            <a:off x="9765754" y="3863993"/>
            <a:ext cx="1751370"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 Vulkan</a:t>
            </a:r>
            <a:r>
              <a:rPr lang="en-US" sz="1200" baseline="30000">
                <a:solidFill>
                  <a:schemeClr val="bg1"/>
                </a:solidFill>
                <a:latin typeface="+mn-lt"/>
              </a:rPr>
              <a:t>1</a:t>
            </a:r>
            <a:endParaRPr lang="en-US" sz="1200">
              <a:latin typeface="IntelOne Text" panose="020B0503020203020204" pitchFamily="34" charset="0"/>
            </a:endParaRPr>
          </a:p>
        </p:txBody>
      </p:sp>
      <p:sp>
        <p:nvSpPr>
          <p:cNvPr id="69" name="TextBox 68">
            <a:extLst>
              <a:ext uri="{FF2B5EF4-FFF2-40B4-BE49-F238E27FC236}">
                <a16:creationId xmlns:a16="http://schemas.microsoft.com/office/drawing/2014/main" id="{57B62F19-6A04-6005-E6A6-2A8D18D55031}"/>
              </a:ext>
            </a:extLst>
          </p:cNvPr>
          <p:cNvSpPr txBox="1"/>
          <p:nvPr/>
        </p:nvSpPr>
        <p:spPr>
          <a:xfrm>
            <a:off x="5211855" y="3863993"/>
            <a:ext cx="2012550"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 DirectX</a:t>
            </a:r>
          </a:p>
        </p:txBody>
      </p:sp>
      <p:sp>
        <p:nvSpPr>
          <p:cNvPr id="70" name="TextBox 69">
            <a:extLst>
              <a:ext uri="{FF2B5EF4-FFF2-40B4-BE49-F238E27FC236}">
                <a16:creationId xmlns:a16="http://schemas.microsoft.com/office/drawing/2014/main" id="{94AED6BE-AFED-94D0-2723-8639866D345E}"/>
              </a:ext>
            </a:extLst>
          </p:cNvPr>
          <p:cNvSpPr txBox="1"/>
          <p:nvPr/>
        </p:nvSpPr>
        <p:spPr>
          <a:xfrm>
            <a:off x="5211855" y="4728395"/>
            <a:ext cx="6305269"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KMD</a:t>
            </a:r>
          </a:p>
        </p:txBody>
      </p:sp>
      <p:sp>
        <p:nvSpPr>
          <p:cNvPr id="71" name="TextBox 70">
            <a:extLst>
              <a:ext uri="{FF2B5EF4-FFF2-40B4-BE49-F238E27FC236}">
                <a16:creationId xmlns:a16="http://schemas.microsoft.com/office/drawing/2014/main" id="{E522CEB9-D29E-E611-7893-370923C00E2E}"/>
              </a:ext>
            </a:extLst>
          </p:cNvPr>
          <p:cNvSpPr txBox="1"/>
          <p:nvPr/>
        </p:nvSpPr>
        <p:spPr>
          <a:xfrm>
            <a:off x="5225269" y="1850122"/>
            <a:ext cx="3102654"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err="1">
                <a:latin typeface="IntelOne Text" panose="020B0503020203020204" pitchFamily="34" charset="0"/>
              </a:rPr>
              <a:t>OpenVINO</a:t>
            </a:r>
            <a:r>
              <a:rPr lang="en-US" sz="1200">
                <a:latin typeface="IntelOne Text" panose="020B0503020203020204" pitchFamily="34" charset="0"/>
              </a:rPr>
              <a:t>™ toolkit</a:t>
            </a:r>
          </a:p>
        </p:txBody>
      </p:sp>
      <p:sp>
        <p:nvSpPr>
          <p:cNvPr id="72" name="TextBox 71">
            <a:extLst>
              <a:ext uri="{FF2B5EF4-FFF2-40B4-BE49-F238E27FC236}">
                <a16:creationId xmlns:a16="http://schemas.microsoft.com/office/drawing/2014/main" id="{3DFE4292-0DEB-7941-68E4-36DE2D3970CD}"/>
              </a:ext>
            </a:extLst>
          </p:cNvPr>
          <p:cNvSpPr txBox="1"/>
          <p:nvPr/>
        </p:nvSpPr>
        <p:spPr>
          <a:xfrm>
            <a:off x="9344098" y="1452816"/>
            <a:ext cx="2173026"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panose="020B0503020203020204" pitchFamily="34" charset="0"/>
              </a:rPr>
              <a:t>Media framework</a:t>
            </a:r>
          </a:p>
        </p:txBody>
      </p:sp>
      <p:sp>
        <p:nvSpPr>
          <p:cNvPr id="73" name="Rectangle: Rounded Corners 72">
            <a:extLst>
              <a:ext uri="{FF2B5EF4-FFF2-40B4-BE49-F238E27FC236}">
                <a16:creationId xmlns:a16="http://schemas.microsoft.com/office/drawing/2014/main" id="{EB672BE2-3DD3-7478-A8A8-A524B8A303B6}"/>
              </a:ext>
            </a:extLst>
          </p:cNvPr>
          <p:cNvSpPr/>
          <p:nvPr/>
        </p:nvSpPr>
        <p:spPr>
          <a:xfrm>
            <a:off x="5223599" y="1037127"/>
            <a:ext cx="6293525" cy="338400"/>
          </a:xfrm>
          <a:prstGeom prst="roundRect">
            <a:avLst>
              <a:gd name="adj" fmla="val 0"/>
            </a:avLst>
          </a:prstGeom>
          <a:gradFill flip="none" rotWithShape="1">
            <a:gsLst>
              <a:gs pos="35000">
                <a:srgbClr val="5B69FF"/>
              </a:gs>
              <a:gs pos="100000">
                <a:schemeClr val="accent5">
                  <a:lumMod val="50000"/>
                </a:schemeClr>
              </a:gs>
              <a:gs pos="0">
                <a:srgbClr val="00C7FD"/>
              </a:gs>
            </a:gsLst>
            <a:lin ang="10800000" scaled="1"/>
            <a:tileRect/>
          </a:gradFill>
          <a:ln w="12700" cap="flat" cmpd="sng" algn="ctr">
            <a:noFill/>
            <a:prstDash val="solid"/>
            <a:miter lim="800000"/>
          </a:ln>
          <a:effectLst/>
        </p:spPr>
        <p:txBody>
          <a:bodyPr lIns="144000" tIns="90000" rIns="90000" bIns="90000" rtlCol="0" anchor="ctr"/>
          <a:lstStyle/>
          <a:p>
            <a:pPr algn="ctr" defTabSz="685800"/>
            <a:r>
              <a:rPr lang="en-CA" sz="1200" kern="0">
                <a:solidFill>
                  <a:srgbClr val="FFFFFF"/>
                </a:solidFill>
                <a:latin typeface="IntelOne Text" panose="020B0503020203020204" pitchFamily="34" charset="0"/>
              </a:rPr>
              <a:t>Customer or 3rd Party App/SDK layer</a:t>
            </a:r>
          </a:p>
        </p:txBody>
      </p:sp>
      <p:sp>
        <p:nvSpPr>
          <p:cNvPr id="74" name="TextBox 73">
            <a:extLst>
              <a:ext uri="{FF2B5EF4-FFF2-40B4-BE49-F238E27FC236}">
                <a16:creationId xmlns:a16="http://schemas.microsoft.com/office/drawing/2014/main" id="{2A7F17E0-1AB2-4AA2-3687-A1FBAF913D14}"/>
              </a:ext>
            </a:extLst>
          </p:cNvPr>
          <p:cNvSpPr txBox="1"/>
          <p:nvPr/>
        </p:nvSpPr>
        <p:spPr>
          <a:xfrm>
            <a:off x="8433101" y="1850122"/>
            <a:ext cx="3084023" cy="338400"/>
          </a:xfrm>
          <a:prstGeom prst="rect">
            <a:avLst/>
          </a:prstGeom>
          <a:gradFill flip="none" rotWithShape="1">
            <a:gsLst>
              <a:gs pos="35000">
                <a:srgbClr val="5B69FF"/>
              </a:gs>
              <a:gs pos="100000">
                <a:schemeClr val="accent5">
                  <a:lumMod val="50000"/>
                </a:schemeClr>
              </a:gs>
              <a:gs pos="0">
                <a:srgbClr val="00C7FD"/>
              </a:gs>
            </a:gsLst>
            <a:lin ang="10800000" scaled="1"/>
            <a:tileRect/>
          </a:gradFill>
          <a:ln w="12700" cap="flat" cmpd="sng" algn="ctr">
            <a:noFill/>
            <a:prstDash val="solid"/>
            <a:miter lim="800000"/>
          </a:ln>
          <a:effectLst/>
        </p:spPr>
        <p:txBody>
          <a:bodyPr lIns="144000" tIns="90000" rIns="90000" bIns="90000" rtlCol="0" anchor="ctr"/>
          <a:lstStyle>
            <a:defPPr>
              <a:defRPr lang="en-US"/>
            </a:defPPr>
            <a:lvl1pPr defTabSz="685800">
              <a:defRPr kern="0">
                <a:solidFill>
                  <a:srgbClr val="FFFFFF"/>
                </a:solidFill>
                <a:latin typeface="IntelOne Text Medium" panose="020B0703020203020204" pitchFamily="34" charset="0"/>
              </a:defRPr>
            </a:lvl1pPr>
          </a:lstStyle>
          <a:p>
            <a:pPr algn="ctr"/>
            <a:r>
              <a:rPr lang="en-US" sz="1200" err="1">
                <a:latin typeface="IntelOne Text" panose="020B0503020203020204" pitchFamily="34" charset="0"/>
              </a:rPr>
              <a:t>WinML</a:t>
            </a:r>
            <a:r>
              <a:rPr lang="en-US" sz="1200">
                <a:latin typeface="IntelOne Text" panose="020B0503020203020204" pitchFamily="34" charset="0"/>
              </a:rPr>
              <a:t>/DirectML</a:t>
            </a:r>
          </a:p>
        </p:txBody>
      </p:sp>
      <p:sp>
        <p:nvSpPr>
          <p:cNvPr id="75" name="Rectangle 74">
            <a:extLst>
              <a:ext uri="{FF2B5EF4-FFF2-40B4-BE49-F238E27FC236}">
                <a16:creationId xmlns:a16="http://schemas.microsoft.com/office/drawing/2014/main" id="{D5D4E078-3FC5-3ABB-3A01-52A4CAFA170F}"/>
              </a:ext>
            </a:extLst>
          </p:cNvPr>
          <p:cNvSpPr/>
          <p:nvPr/>
        </p:nvSpPr>
        <p:spPr>
          <a:xfrm>
            <a:off x="8130966" y="208232"/>
            <a:ext cx="1117659" cy="382649"/>
          </a:xfrm>
          <a:prstGeom prst="rect">
            <a:avLst/>
          </a:prstGeom>
          <a:gradFill flip="none" rotWithShape="1">
            <a:gsLst>
              <a:gs pos="0">
                <a:srgbClr val="D7F3A2"/>
              </a:gs>
              <a:gs pos="98000">
                <a:srgbClr val="8BAE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lumMod val="75000"/>
                    <a:lumOff val="25000"/>
                  </a:schemeClr>
                </a:solidFill>
                <a:latin typeface="IntelOne Text" panose="020B0503020203020204" pitchFamily="34" charset="0"/>
                <a:sym typeface="Helvetica Neue Medium"/>
              </a:rPr>
              <a:t>Intel SW</a:t>
            </a:r>
          </a:p>
        </p:txBody>
      </p:sp>
      <p:sp>
        <p:nvSpPr>
          <p:cNvPr id="76" name="Rectangle 75">
            <a:extLst>
              <a:ext uri="{FF2B5EF4-FFF2-40B4-BE49-F238E27FC236}">
                <a16:creationId xmlns:a16="http://schemas.microsoft.com/office/drawing/2014/main" id="{8ED654FE-527C-6002-A189-05AACAF10718}"/>
              </a:ext>
            </a:extLst>
          </p:cNvPr>
          <p:cNvSpPr/>
          <p:nvPr/>
        </p:nvSpPr>
        <p:spPr>
          <a:xfrm>
            <a:off x="9305474" y="214972"/>
            <a:ext cx="1117659" cy="382649"/>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rgbClr val="FFFFFF"/>
                </a:solidFill>
                <a:latin typeface="IntelOne Text" panose="020B0503020203020204" pitchFamily="34" charset="0"/>
                <a:sym typeface="Helvetica Neue Medium"/>
              </a:rPr>
              <a:t>Open-Source SW Created by Intel</a:t>
            </a:r>
          </a:p>
        </p:txBody>
      </p:sp>
      <p:sp>
        <p:nvSpPr>
          <p:cNvPr id="77" name="Rectangle 76">
            <a:extLst>
              <a:ext uri="{FF2B5EF4-FFF2-40B4-BE49-F238E27FC236}">
                <a16:creationId xmlns:a16="http://schemas.microsoft.com/office/drawing/2014/main" id="{6FA02002-F915-204C-00BC-5DBB8557564F}"/>
              </a:ext>
            </a:extLst>
          </p:cNvPr>
          <p:cNvSpPr/>
          <p:nvPr/>
        </p:nvSpPr>
        <p:spPr>
          <a:xfrm>
            <a:off x="10479983" y="204188"/>
            <a:ext cx="1117659" cy="382649"/>
          </a:xfrm>
          <a:prstGeom prst="rect">
            <a:avLst/>
          </a:prstGeom>
          <a:gradFill>
            <a:gsLst>
              <a:gs pos="0">
                <a:srgbClr val="000864"/>
              </a:gs>
              <a:gs pos="100000">
                <a:srgbClr val="00A3F6"/>
              </a:gs>
            </a:gsLst>
            <a:lin ang="2700000" scaled="1"/>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IntelOne Text" panose="020B0503020203020204" pitchFamily="34" charset="0"/>
                <a:ea typeface="Helvetica Neue Medium"/>
                <a:cs typeface="Helvetica Neue Medium"/>
                <a:sym typeface="Helvetica Neue Medium"/>
              </a:rPr>
              <a:t>3</a:t>
            </a:r>
            <a:r>
              <a:rPr kumimoji="0" lang="en-US" sz="900" b="0" i="0" u="none" strike="noStrike" kern="0" cap="none" spc="0" normalizeH="0" baseline="30000" noProof="0">
                <a:ln>
                  <a:noFill/>
                </a:ln>
                <a:solidFill>
                  <a:srgbClr val="FFFFFF"/>
                </a:solidFill>
                <a:effectLst/>
                <a:uLnTx/>
                <a:uFillTx/>
                <a:latin typeface="IntelOne Text" panose="020B0503020203020204" pitchFamily="34" charset="0"/>
                <a:ea typeface="Helvetica Neue Medium"/>
                <a:cs typeface="Helvetica Neue Medium"/>
                <a:sym typeface="Helvetica Neue Medium"/>
              </a:rPr>
              <a:t>rd</a:t>
            </a:r>
            <a:r>
              <a:rPr kumimoji="0" lang="en-US" sz="900" b="0" i="0" u="none" strike="noStrike" kern="0" cap="none" spc="0" normalizeH="0" baseline="0" noProof="0">
                <a:ln>
                  <a:noFill/>
                </a:ln>
                <a:solidFill>
                  <a:srgbClr val="FFFFFF"/>
                </a:solidFill>
                <a:effectLst/>
                <a:uLnTx/>
                <a:uFillTx/>
                <a:latin typeface="IntelOne Text" panose="020B0503020203020204" pitchFamily="34" charset="0"/>
                <a:ea typeface="Helvetica Neue Medium"/>
                <a:cs typeface="Helvetica Neue Medium"/>
                <a:sym typeface="Helvetica Neue Medium"/>
              </a:rPr>
              <a:t> Party Closed Source SW</a:t>
            </a:r>
          </a:p>
        </p:txBody>
      </p:sp>
      <p:sp>
        <p:nvSpPr>
          <p:cNvPr id="78" name="Rectangle 77">
            <a:extLst>
              <a:ext uri="{FF2B5EF4-FFF2-40B4-BE49-F238E27FC236}">
                <a16:creationId xmlns:a16="http://schemas.microsoft.com/office/drawing/2014/main" id="{E5B70DA6-1B0F-ECEF-A73A-3660E7A20994}"/>
              </a:ext>
            </a:extLst>
          </p:cNvPr>
          <p:cNvSpPr/>
          <p:nvPr/>
        </p:nvSpPr>
        <p:spPr>
          <a:xfrm>
            <a:off x="6956458" y="208232"/>
            <a:ext cx="1117659" cy="382649"/>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p>
            <a:pPr algn="ctr"/>
            <a:r>
              <a:rPr lang="en-US" sz="900">
                <a:solidFill>
                  <a:schemeClr val="tx1">
                    <a:lumMod val="75000"/>
                    <a:lumOff val="25000"/>
                  </a:schemeClr>
                </a:solidFill>
                <a:latin typeface="IntelOne Display Regular"/>
                <a:sym typeface="Helvetica Neue Medium"/>
              </a:rPr>
              <a:t>Open-Source SW</a:t>
            </a:r>
          </a:p>
        </p:txBody>
      </p:sp>
      <p:sp>
        <p:nvSpPr>
          <p:cNvPr id="79" name="Rectangle: Rounded Corners 78">
            <a:extLst>
              <a:ext uri="{FF2B5EF4-FFF2-40B4-BE49-F238E27FC236}">
                <a16:creationId xmlns:a16="http://schemas.microsoft.com/office/drawing/2014/main" id="{9A651826-89A4-B7A2-23AF-EBE3522AB295}"/>
              </a:ext>
            </a:extLst>
          </p:cNvPr>
          <p:cNvSpPr/>
          <p:nvPr/>
        </p:nvSpPr>
        <p:spPr>
          <a:xfrm>
            <a:off x="3197225" y="917724"/>
            <a:ext cx="122953" cy="122953"/>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Rectangle: Rounded Corners 79">
            <a:extLst>
              <a:ext uri="{FF2B5EF4-FFF2-40B4-BE49-F238E27FC236}">
                <a16:creationId xmlns:a16="http://schemas.microsoft.com/office/drawing/2014/main" id="{0DB72A0D-E3C9-E784-C31E-8F330A72F302}"/>
              </a:ext>
            </a:extLst>
          </p:cNvPr>
          <p:cNvSpPr/>
          <p:nvPr/>
        </p:nvSpPr>
        <p:spPr>
          <a:xfrm>
            <a:off x="3197225" y="2345094"/>
            <a:ext cx="122953" cy="122953"/>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Rectangle: Rounded Corners 80">
            <a:extLst>
              <a:ext uri="{FF2B5EF4-FFF2-40B4-BE49-F238E27FC236}">
                <a16:creationId xmlns:a16="http://schemas.microsoft.com/office/drawing/2014/main" id="{A2798ABF-C3F6-D3C1-98E4-FFDE31FBBE6D}"/>
              </a:ext>
            </a:extLst>
          </p:cNvPr>
          <p:cNvSpPr/>
          <p:nvPr/>
        </p:nvSpPr>
        <p:spPr>
          <a:xfrm>
            <a:off x="3197225" y="3367169"/>
            <a:ext cx="122953" cy="122953"/>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Rectangle: Rounded Corners 81">
            <a:extLst>
              <a:ext uri="{FF2B5EF4-FFF2-40B4-BE49-F238E27FC236}">
                <a16:creationId xmlns:a16="http://schemas.microsoft.com/office/drawing/2014/main" id="{41FB4973-A0A3-CC2E-8957-2926C6234FBA}"/>
              </a:ext>
            </a:extLst>
          </p:cNvPr>
          <p:cNvSpPr/>
          <p:nvPr/>
        </p:nvSpPr>
        <p:spPr>
          <a:xfrm>
            <a:off x="3197225" y="5197954"/>
            <a:ext cx="122953" cy="122953"/>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TextBox 83">
            <a:extLst>
              <a:ext uri="{FF2B5EF4-FFF2-40B4-BE49-F238E27FC236}">
                <a16:creationId xmlns:a16="http://schemas.microsoft.com/office/drawing/2014/main" id="{B6A658FE-D0E2-B4C0-78A3-20522C556244}"/>
              </a:ext>
            </a:extLst>
          </p:cNvPr>
          <p:cNvSpPr txBox="1"/>
          <p:nvPr/>
        </p:nvSpPr>
        <p:spPr>
          <a:xfrm>
            <a:off x="7897505" y="6119745"/>
            <a:ext cx="3722995" cy="584775"/>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US" sz="800">
                <a:solidFill>
                  <a:schemeClr val="bg1"/>
                </a:solidFill>
                <a:latin typeface="IntelOneText-Regular"/>
              </a:rPr>
              <a:t>1 </a:t>
            </a:r>
            <a:r>
              <a:rPr lang="en-US" sz="800">
                <a:solidFill>
                  <a:schemeClr val="accent2">
                    <a:lumMod val="20000"/>
                    <a:lumOff val="80000"/>
                  </a:schemeClr>
                </a:solidFill>
                <a:latin typeface="IntelOneText-Regular"/>
                <a:hlinkClick r:id="rId4">
                  <a:extLst>
                    <a:ext uri="{A12FA001-AC4F-418D-AE19-62706E023703}">
                      <ahyp:hlinkClr xmlns:ahyp="http://schemas.microsoft.com/office/drawing/2018/hyperlinkcolor" val="tx"/>
                    </a:ext>
                  </a:extLst>
                </a:hlinkClick>
              </a:rPr>
              <a:t>Supported APIs for Intel® Graphics</a:t>
            </a:r>
            <a:endParaRPr kumimoji="0" lang="en-US" sz="800" b="0" i="0" u="none" strike="noStrike" kern="1200" cap="none" spc="0" normalizeH="0" baseline="0" noProof="0">
              <a:ln>
                <a:noFill/>
              </a:ln>
              <a:solidFill>
                <a:schemeClr val="accent2">
                  <a:lumMod val="20000"/>
                  <a:lumOff val="80000"/>
                </a:schemeClr>
              </a:solidFill>
              <a:effectLst/>
              <a:uLnTx/>
              <a:uFillTx/>
              <a:latin typeface="IntelOneText-Regular"/>
            </a:endParaRPr>
          </a:p>
          <a:p>
            <a:pPr>
              <a:defRPr/>
            </a:pPr>
            <a:r>
              <a:rPr lang="en-US" sz="800">
                <a:solidFill>
                  <a:schemeClr val="bg1"/>
                </a:solidFill>
                <a:latin typeface="IntelOneText-Regular"/>
              </a:rPr>
              <a:t>2</a:t>
            </a:r>
            <a:r>
              <a:rPr lang="en-US" sz="800" b="0" i="0">
                <a:solidFill>
                  <a:schemeClr val="bg1"/>
                </a:solidFill>
                <a:effectLst/>
                <a:latin typeface="IntelOneText-Regular"/>
              </a:rPr>
              <a:t> For latest supported Linux-Ubuntu releases - </a:t>
            </a:r>
            <a:r>
              <a:rPr lang="en-US" sz="800" b="0" i="0">
                <a:solidFill>
                  <a:schemeClr val="accent2">
                    <a:lumMod val="20000"/>
                    <a:lumOff val="80000"/>
                  </a:schemeClr>
                </a:solidFill>
                <a:effectLst/>
                <a:latin typeface="IntelOneText-Regular"/>
                <a:hlinkClick r:id="rId5">
                  <a:extLst>
                    <a:ext uri="{A12FA001-AC4F-418D-AE19-62706E023703}">
                      <ahyp:hlinkClr xmlns:ahyp="http://schemas.microsoft.com/office/drawing/2018/hyperlinkcolor" val="tx"/>
                    </a:ext>
                  </a:extLst>
                </a:hlinkClick>
              </a:rPr>
              <a:t>Intel® Arc™ Graphics Driver - Ubuntu </a:t>
            </a:r>
            <a:endParaRPr lang="en-US" sz="800" b="0" i="0">
              <a:solidFill>
                <a:schemeClr val="accent2">
                  <a:lumMod val="20000"/>
                  <a:lumOff val="80000"/>
                </a:schemeClr>
              </a:solidFill>
              <a:effectLst/>
              <a:latin typeface="IntelOneText-Regular"/>
            </a:endParaRPr>
          </a:p>
          <a:p>
            <a:pPr>
              <a:defRPr/>
            </a:pPr>
            <a:r>
              <a:rPr lang="en-US" sz="800" b="0" i="0">
                <a:solidFill>
                  <a:schemeClr val="bg1"/>
                </a:solidFill>
                <a:effectLst/>
                <a:latin typeface="IntelOneText-Regular"/>
              </a:rPr>
              <a:t>3 For latest supported Windows releases - </a:t>
            </a:r>
            <a:r>
              <a:rPr lang="en-US" sz="800" b="0" i="0">
                <a:solidFill>
                  <a:schemeClr val="accent2">
                    <a:lumMod val="20000"/>
                    <a:lumOff val="80000"/>
                  </a:schemeClr>
                </a:solidFill>
                <a:effectLst/>
                <a:latin typeface="IntelOneText-Regular"/>
                <a:hlinkClick r:id="rId6">
                  <a:extLst>
                    <a:ext uri="{A12FA001-AC4F-418D-AE19-62706E023703}">
                      <ahyp:hlinkClr xmlns:ahyp="http://schemas.microsoft.com/office/drawing/2018/hyperlinkcolor" val="tx"/>
                    </a:ext>
                  </a:extLst>
                </a:hlinkClick>
              </a:rPr>
              <a:t>Intel® Arc™ &amp; Iris® Xe Graphics - Windows</a:t>
            </a:r>
            <a:endParaRPr lang="en-US" sz="800" b="0" i="0">
              <a:solidFill>
                <a:schemeClr val="accent2">
                  <a:lumMod val="20000"/>
                  <a:lumOff val="80000"/>
                </a:schemeClr>
              </a:solidFill>
              <a:effectLst/>
              <a:latin typeface="IntelOneText-Regular"/>
            </a:endParaRPr>
          </a:p>
          <a:p>
            <a:pPr marR="0" lvl="0"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a:ln>
                <a:noFill/>
              </a:ln>
              <a:solidFill>
                <a:schemeClr val="bg1"/>
              </a:solidFill>
              <a:effectLst/>
              <a:uLnTx/>
              <a:uFillTx/>
              <a:latin typeface="IntelOne Text Light" panose="020B0403020203020204" pitchFamily="34" charset="0"/>
            </a:endParaRPr>
          </a:p>
        </p:txBody>
      </p:sp>
    </p:spTree>
    <p:extLst>
      <p:ext uri="{BB962C8B-B14F-4D97-AF65-F5344CB8AC3E}">
        <p14:creationId xmlns:p14="http://schemas.microsoft.com/office/powerpoint/2010/main" val="703555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C5CF-194A-AF40-18EA-B34BF0174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3A299-24C0-16ED-5B49-A45FC2A4AE4D}"/>
              </a:ext>
            </a:extLst>
          </p:cNvPr>
          <p:cNvSpPr>
            <a:spLocks noGrp="1"/>
          </p:cNvSpPr>
          <p:nvPr>
            <p:ph type="ctrTitle"/>
          </p:nvPr>
        </p:nvSpPr>
        <p:spPr>
          <a:xfrm>
            <a:off x="2124933" y="1913868"/>
            <a:ext cx="6075170" cy="2223379"/>
          </a:xfrm>
        </p:spPr>
        <p:txBody>
          <a:bodyPr/>
          <a:lstStyle/>
          <a:p>
            <a:r>
              <a:rPr lang="en-US"/>
              <a:t>Intel® Arc™ GPU</a:t>
            </a:r>
            <a:br>
              <a:rPr lang="en-US"/>
            </a:br>
            <a:r>
              <a:rPr lang="en-US"/>
              <a:t>for the Edge</a:t>
            </a:r>
          </a:p>
        </p:txBody>
      </p:sp>
      <p:sp>
        <p:nvSpPr>
          <p:cNvPr id="3" name="Subtitle 2">
            <a:extLst>
              <a:ext uri="{FF2B5EF4-FFF2-40B4-BE49-F238E27FC236}">
                <a16:creationId xmlns:a16="http://schemas.microsoft.com/office/drawing/2014/main" id="{C044F765-FCDC-EDE6-6FC9-B92098A03F37}"/>
              </a:ext>
            </a:extLst>
          </p:cNvPr>
          <p:cNvSpPr>
            <a:spLocks noGrp="1"/>
          </p:cNvSpPr>
          <p:nvPr>
            <p:ph type="subTitle" idx="1"/>
          </p:nvPr>
        </p:nvSpPr>
        <p:spPr/>
        <p:txBody>
          <a:bodyPr/>
          <a:lstStyle/>
          <a:p>
            <a:r>
              <a:rPr lang="en-US"/>
              <a:t>30-3-30</a:t>
            </a:r>
          </a:p>
        </p:txBody>
      </p:sp>
      <p:grpSp>
        <p:nvGrpSpPr>
          <p:cNvPr id="8" name="Group 7">
            <a:extLst>
              <a:ext uri="{FF2B5EF4-FFF2-40B4-BE49-F238E27FC236}">
                <a16:creationId xmlns:a16="http://schemas.microsoft.com/office/drawing/2014/main" id="{05C143F7-3949-5322-BD0C-5659809187DA}"/>
              </a:ext>
            </a:extLst>
          </p:cNvPr>
          <p:cNvGrpSpPr/>
          <p:nvPr/>
        </p:nvGrpSpPr>
        <p:grpSpPr>
          <a:xfrm>
            <a:off x="8570349" y="2274050"/>
            <a:ext cx="2045738" cy="2045738"/>
            <a:chOff x="3700065" y="1029042"/>
            <a:chExt cx="4823744" cy="4823744"/>
          </a:xfrm>
          <a:effectLst/>
        </p:grpSpPr>
        <p:grpSp>
          <p:nvGrpSpPr>
            <p:cNvPr id="10" name="Graphic 5">
              <a:extLst>
                <a:ext uri="{FF2B5EF4-FFF2-40B4-BE49-F238E27FC236}">
                  <a16:creationId xmlns:a16="http://schemas.microsoft.com/office/drawing/2014/main" id="{10230335-FAB4-90A0-3526-1F53BFD3ED85}"/>
                </a:ext>
              </a:extLst>
            </p:cNvPr>
            <p:cNvGrpSpPr/>
            <p:nvPr/>
          </p:nvGrpSpPr>
          <p:grpSpPr>
            <a:xfrm>
              <a:off x="3700065" y="1029042"/>
              <a:ext cx="4823744" cy="4823744"/>
              <a:chOff x="3700065" y="1029042"/>
              <a:chExt cx="4823744" cy="4823744"/>
            </a:xfrm>
          </p:grpSpPr>
          <p:sp>
            <p:nvSpPr>
              <p:cNvPr id="12" name="Freeform: Shape 11">
                <a:extLst>
                  <a:ext uri="{FF2B5EF4-FFF2-40B4-BE49-F238E27FC236}">
                    <a16:creationId xmlns:a16="http://schemas.microsoft.com/office/drawing/2014/main" id="{1D58C9FA-CD3F-3B01-A6A0-2D2608558683}"/>
                  </a:ext>
                </a:extLst>
              </p:cNvPr>
              <p:cNvSpPr/>
              <p:nvPr/>
            </p:nvSpPr>
            <p:spPr>
              <a:xfrm>
                <a:off x="3700065" y="1029042"/>
                <a:ext cx="4823744" cy="4823744"/>
              </a:xfrm>
              <a:custGeom>
                <a:avLst/>
                <a:gdLst>
                  <a:gd name="connsiteX0" fmla="*/ 4823744 w 4823744"/>
                  <a:gd name="connsiteY0" fmla="*/ 2411872 h 4823744"/>
                  <a:gd name="connsiteX1" fmla="*/ 2411872 w 4823744"/>
                  <a:gd name="connsiteY1" fmla="*/ 4823745 h 4823744"/>
                  <a:gd name="connsiteX2" fmla="*/ 0 w 4823744"/>
                  <a:gd name="connsiteY2" fmla="*/ 2411872 h 4823744"/>
                  <a:gd name="connsiteX3" fmla="*/ 2411872 w 4823744"/>
                  <a:gd name="connsiteY3" fmla="*/ 0 h 4823744"/>
                  <a:gd name="connsiteX4" fmla="*/ 4823744 w 4823744"/>
                  <a:gd name="connsiteY4" fmla="*/ 2411872 h 482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744" h="4823744">
                    <a:moveTo>
                      <a:pt x="4823744" y="2411872"/>
                    </a:moveTo>
                    <a:cubicBezTo>
                      <a:pt x="4823744" y="3743912"/>
                      <a:pt x="3743912" y="4823745"/>
                      <a:pt x="2411872" y="4823745"/>
                    </a:cubicBezTo>
                    <a:cubicBezTo>
                      <a:pt x="1079832" y="4823745"/>
                      <a:pt x="0" y="3743912"/>
                      <a:pt x="0" y="2411872"/>
                    </a:cubicBezTo>
                    <a:cubicBezTo>
                      <a:pt x="0" y="1079832"/>
                      <a:pt x="1079832" y="0"/>
                      <a:pt x="2411872" y="0"/>
                    </a:cubicBezTo>
                    <a:cubicBezTo>
                      <a:pt x="3743912" y="0"/>
                      <a:pt x="4823744" y="1079832"/>
                      <a:pt x="4823744" y="2411872"/>
                    </a:cubicBezTo>
                    <a:close/>
                  </a:path>
                </a:pathLst>
              </a:custGeom>
              <a:solidFill>
                <a:schemeClr val="accent2">
                  <a:lumMod val="20000"/>
                  <a:lumOff val="80000"/>
                </a:schemeClr>
              </a:solidFill>
              <a:ln w="442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0CEA1AD-DC6D-4E02-5DB5-EC581587BE18}"/>
                  </a:ext>
                </a:extLst>
              </p:cNvPr>
              <p:cNvSpPr/>
              <p:nvPr/>
            </p:nvSpPr>
            <p:spPr>
              <a:xfrm>
                <a:off x="3834094" y="1163072"/>
                <a:ext cx="4555684" cy="4555684"/>
              </a:xfrm>
              <a:custGeom>
                <a:avLst/>
                <a:gdLst>
                  <a:gd name="connsiteX0" fmla="*/ 4555685 w 4555684"/>
                  <a:gd name="connsiteY0" fmla="*/ 2277843 h 4555684"/>
                  <a:gd name="connsiteX1" fmla="*/ 2277842 w 4555684"/>
                  <a:gd name="connsiteY1" fmla="*/ 4555685 h 4555684"/>
                  <a:gd name="connsiteX2" fmla="*/ 0 w 4555684"/>
                  <a:gd name="connsiteY2" fmla="*/ 2277843 h 4555684"/>
                  <a:gd name="connsiteX3" fmla="*/ 2277842 w 4555684"/>
                  <a:gd name="connsiteY3" fmla="*/ 0 h 4555684"/>
                  <a:gd name="connsiteX4" fmla="*/ 4555685 w 4555684"/>
                  <a:gd name="connsiteY4" fmla="*/ 2277843 h 455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684" h="4555684">
                    <a:moveTo>
                      <a:pt x="4555685" y="2277843"/>
                    </a:moveTo>
                    <a:cubicBezTo>
                      <a:pt x="4555685" y="3535860"/>
                      <a:pt x="3535860" y="4555685"/>
                      <a:pt x="2277842" y="4555685"/>
                    </a:cubicBezTo>
                    <a:cubicBezTo>
                      <a:pt x="1019825" y="4555685"/>
                      <a:pt x="0" y="3535860"/>
                      <a:pt x="0" y="2277843"/>
                    </a:cubicBezTo>
                    <a:cubicBezTo>
                      <a:pt x="0" y="1019825"/>
                      <a:pt x="1019825" y="0"/>
                      <a:pt x="2277842" y="0"/>
                    </a:cubicBezTo>
                    <a:cubicBezTo>
                      <a:pt x="3535860" y="0"/>
                      <a:pt x="4555685" y="1019825"/>
                      <a:pt x="4555685" y="2277843"/>
                    </a:cubicBezTo>
                    <a:close/>
                  </a:path>
                </a:pathLst>
              </a:custGeom>
              <a:solidFill>
                <a:srgbClr val="FFFFFF"/>
              </a:solidFill>
              <a:ln w="4429" cap="flat">
                <a:noFill/>
                <a:prstDash val="solid"/>
                <a:miter/>
              </a:ln>
            </p:spPr>
            <p:txBody>
              <a:bodyPr rtlCol="0" anchor="ctr"/>
              <a:lstStyle/>
              <a:p>
                <a:endParaRPr lang="en-US"/>
              </a:p>
            </p:txBody>
          </p:sp>
          <p:grpSp>
            <p:nvGrpSpPr>
              <p:cNvPr id="14" name="Graphic 5">
                <a:extLst>
                  <a:ext uri="{FF2B5EF4-FFF2-40B4-BE49-F238E27FC236}">
                    <a16:creationId xmlns:a16="http://schemas.microsoft.com/office/drawing/2014/main" id="{9A8ADE5E-B696-88C6-ABF5-185C200BF98E}"/>
                  </a:ext>
                </a:extLst>
              </p:cNvPr>
              <p:cNvGrpSpPr/>
              <p:nvPr/>
            </p:nvGrpSpPr>
            <p:grpSpPr>
              <a:xfrm>
                <a:off x="3895506" y="1224418"/>
                <a:ext cx="4432882" cy="4432949"/>
                <a:chOff x="3895506" y="1224418"/>
                <a:chExt cx="4432882" cy="4432949"/>
              </a:xfrm>
              <a:solidFill>
                <a:srgbClr val="B3B3B3"/>
              </a:solidFill>
            </p:grpSpPr>
            <p:sp>
              <p:nvSpPr>
                <p:cNvPr id="63" name="Freeform: Shape 62">
                  <a:extLst>
                    <a:ext uri="{FF2B5EF4-FFF2-40B4-BE49-F238E27FC236}">
                      <a16:creationId xmlns:a16="http://schemas.microsoft.com/office/drawing/2014/main" id="{DD0B1A16-09AF-99D4-3243-8AA88BF5144F}"/>
                    </a:ext>
                  </a:extLst>
                </p:cNvPr>
                <p:cNvSpPr/>
                <p:nvPr/>
              </p:nvSpPr>
              <p:spPr>
                <a:xfrm>
                  <a:off x="6073180" y="1224418"/>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276ECE5-AF60-1F0D-B16B-FDBDC2FE53BF}"/>
                    </a:ext>
                  </a:extLst>
                </p:cNvPr>
                <p:cNvSpPr/>
                <p:nvPr/>
              </p:nvSpPr>
              <p:spPr>
                <a:xfrm rot="-1800044">
                  <a:off x="5045637" y="1499659"/>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278CD8E-2E85-378C-083D-11EF8390FCFD}"/>
                    </a:ext>
                  </a:extLst>
                </p:cNvPr>
                <p:cNvSpPr/>
                <p:nvPr/>
              </p:nvSpPr>
              <p:spPr>
                <a:xfrm rot="-3599956">
                  <a:off x="4293485" y="2252033"/>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656A866-92C0-FE6B-3825-E9F5436AA926}"/>
                    </a:ext>
                  </a:extLst>
                </p:cNvPr>
                <p:cNvSpPr/>
                <p:nvPr/>
              </p:nvSpPr>
              <p:spPr>
                <a:xfrm rot="-5400000">
                  <a:off x="4018286" y="3279379"/>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11F8B2-25E6-9BAA-8883-A3F3DB3EE411}"/>
                    </a:ext>
                  </a:extLst>
                </p:cNvPr>
                <p:cNvSpPr/>
                <p:nvPr/>
              </p:nvSpPr>
              <p:spPr>
                <a:xfrm rot="-7200044">
                  <a:off x="4293437" y="4306914"/>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B46E1F2-3BFF-4433-DEEE-CA3F2CDF8773}"/>
                    </a:ext>
                  </a:extLst>
                </p:cNvPr>
                <p:cNvSpPr/>
                <p:nvPr/>
              </p:nvSpPr>
              <p:spPr>
                <a:xfrm rot="-8999956">
                  <a:off x="5045804" y="5059169"/>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8126BE-6427-840D-B1A7-2437E04F6858}"/>
                    </a:ext>
                  </a:extLst>
                </p:cNvPr>
                <p:cNvSpPr/>
                <p:nvPr/>
              </p:nvSpPr>
              <p:spPr>
                <a:xfrm rot="-10800000">
                  <a:off x="6073225" y="5334296"/>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2C23C34-D468-599B-EFD6-593E3CB7E686}"/>
                    </a:ext>
                  </a:extLst>
                </p:cNvPr>
                <p:cNvSpPr/>
                <p:nvPr/>
              </p:nvSpPr>
              <p:spPr>
                <a:xfrm rot="8999956">
                  <a:off x="7100841" y="5059125"/>
                  <a:ext cx="77510" cy="323064"/>
                </a:xfrm>
                <a:custGeom>
                  <a:avLst/>
                  <a:gdLst>
                    <a:gd name="connsiteX0" fmla="*/ 0 w 77510"/>
                    <a:gd name="connsiteY0" fmla="*/ 0 h 323064"/>
                    <a:gd name="connsiteX1" fmla="*/ 77510 w 77510"/>
                    <a:gd name="connsiteY1" fmla="*/ 0 h 323064"/>
                    <a:gd name="connsiteX2" fmla="*/ 77510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0" y="0"/>
                      </a:lnTo>
                      <a:lnTo>
                        <a:pt x="77510"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11C6DA2-B6E4-01BE-6AF5-D4D9B0DFEF2D}"/>
                    </a:ext>
                  </a:extLst>
                </p:cNvPr>
                <p:cNvSpPr/>
                <p:nvPr/>
              </p:nvSpPr>
              <p:spPr>
                <a:xfrm rot="7200044">
                  <a:off x="7852992" y="4306680"/>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529ED60-F050-4064-9998-86E0E9D9A666}"/>
                    </a:ext>
                  </a:extLst>
                </p:cNvPr>
                <p:cNvSpPr/>
                <p:nvPr/>
              </p:nvSpPr>
              <p:spPr>
                <a:xfrm rot="5400000">
                  <a:off x="8128097" y="3279370"/>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D181DD5-F735-34C2-6615-74A9C5990020}"/>
                    </a:ext>
                  </a:extLst>
                </p:cNvPr>
                <p:cNvSpPr/>
                <p:nvPr/>
              </p:nvSpPr>
              <p:spPr>
                <a:xfrm rot="3599956">
                  <a:off x="7852913" y="2251741"/>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57679ED-24C1-52F4-74E9-B4A8969848A8}"/>
                    </a:ext>
                  </a:extLst>
                </p:cNvPr>
                <p:cNvSpPr/>
                <p:nvPr/>
              </p:nvSpPr>
              <p:spPr>
                <a:xfrm rot="1800044">
                  <a:off x="7100483" y="1499655"/>
                  <a:ext cx="77510" cy="323064"/>
                </a:xfrm>
                <a:custGeom>
                  <a:avLst/>
                  <a:gdLst>
                    <a:gd name="connsiteX0" fmla="*/ 0 w 77510"/>
                    <a:gd name="connsiteY0" fmla="*/ 0 h 323064"/>
                    <a:gd name="connsiteX1" fmla="*/ 77510 w 77510"/>
                    <a:gd name="connsiteY1" fmla="*/ 0 h 323064"/>
                    <a:gd name="connsiteX2" fmla="*/ 77510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0" y="0"/>
                      </a:lnTo>
                      <a:lnTo>
                        <a:pt x="77510" y="323064"/>
                      </a:lnTo>
                      <a:lnTo>
                        <a:pt x="0" y="323064"/>
                      </a:lnTo>
                      <a:close/>
                    </a:path>
                  </a:pathLst>
                </a:custGeom>
                <a:solidFill>
                  <a:srgbClr val="B3B3B3"/>
                </a:solidFill>
                <a:ln w="4429"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9429861A-E4A5-7FE4-6EC3-186E5E184712}"/>
                  </a:ext>
                </a:extLst>
              </p:cNvPr>
              <p:cNvSpPr/>
              <p:nvPr/>
            </p:nvSpPr>
            <p:spPr>
              <a:xfrm rot="-359911">
                <a:off x="5871751" y="1236097"/>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6A40F1-5475-ACDA-954E-81D2821C382D}"/>
                  </a:ext>
                </a:extLst>
              </p:cNvPr>
              <p:cNvSpPr/>
              <p:nvPr/>
            </p:nvSpPr>
            <p:spPr>
              <a:xfrm rot="-719995">
                <a:off x="5651833" y="1270792"/>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7C4FD2E-82A8-DA45-9871-2E375B933A95}"/>
                  </a:ext>
                </a:extLst>
              </p:cNvPr>
              <p:cNvSpPr/>
              <p:nvPr/>
            </p:nvSpPr>
            <p:spPr>
              <a:xfrm rot="-1079898">
                <a:off x="5437130" y="1328731"/>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D6C598D-D39C-E1B3-1155-D58357F75F53}"/>
                  </a:ext>
                </a:extLst>
              </p:cNvPr>
              <p:cNvSpPr/>
              <p:nvPr/>
            </p:nvSpPr>
            <p:spPr>
              <a:xfrm rot="-1439949">
                <a:off x="5228862" y="1408303"/>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338D81F-F168-6F78-B478-969C1BF2F999}"/>
                  </a:ext>
                </a:extLst>
              </p:cNvPr>
              <p:cNvSpPr/>
              <p:nvPr/>
            </p:nvSpPr>
            <p:spPr>
              <a:xfrm rot="-2160075">
                <a:off x="4844029" y="1630589"/>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9D583A8-9AC0-35E3-CE9D-051514BFA506}"/>
                  </a:ext>
                </a:extLst>
              </p:cNvPr>
              <p:cNvSpPr/>
              <p:nvPr/>
            </p:nvSpPr>
            <p:spPr>
              <a:xfrm rot="-2519795">
                <a:off x="4671107" y="1770978"/>
                <a:ext cx="35434" cy="179079"/>
              </a:xfrm>
              <a:custGeom>
                <a:avLst/>
                <a:gdLst>
                  <a:gd name="connsiteX0" fmla="*/ 0 w 35434"/>
                  <a:gd name="connsiteY0" fmla="*/ 0 h 179079"/>
                  <a:gd name="connsiteX1" fmla="*/ 35435 w 35434"/>
                  <a:gd name="connsiteY1" fmla="*/ 0 h 179079"/>
                  <a:gd name="connsiteX2" fmla="*/ 35435 w 35434"/>
                  <a:gd name="connsiteY2" fmla="*/ 179079 h 179079"/>
                  <a:gd name="connsiteX3" fmla="*/ 0 w 35434"/>
                  <a:gd name="connsiteY3" fmla="*/ 179079 h 179079"/>
                </a:gdLst>
                <a:ahLst/>
                <a:cxnLst>
                  <a:cxn ang="0">
                    <a:pos x="connsiteX0" y="connsiteY0"/>
                  </a:cxn>
                  <a:cxn ang="0">
                    <a:pos x="connsiteX1" y="connsiteY1"/>
                  </a:cxn>
                  <a:cxn ang="0">
                    <a:pos x="connsiteX2" y="connsiteY2"/>
                  </a:cxn>
                  <a:cxn ang="0">
                    <a:pos x="connsiteX3" y="connsiteY3"/>
                  </a:cxn>
                </a:cxnLst>
                <a:rect l="l" t="t" r="r" b="b"/>
                <a:pathLst>
                  <a:path w="35434" h="179079">
                    <a:moveTo>
                      <a:pt x="0" y="0"/>
                    </a:moveTo>
                    <a:lnTo>
                      <a:pt x="35435" y="0"/>
                    </a:lnTo>
                    <a:lnTo>
                      <a:pt x="35435" y="179079"/>
                    </a:lnTo>
                    <a:lnTo>
                      <a:pt x="0" y="179079"/>
                    </a:lnTo>
                    <a:close/>
                  </a:path>
                </a:pathLst>
              </a:custGeom>
              <a:solidFill>
                <a:srgbClr val="999999"/>
              </a:solidFill>
              <a:ln w="442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618730F-E501-2474-9BEE-9FE3C543EF46}"/>
                  </a:ext>
                </a:extLst>
              </p:cNvPr>
              <p:cNvSpPr/>
              <p:nvPr/>
            </p:nvSpPr>
            <p:spPr>
              <a:xfrm rot="-2879975">
                <a:off x="4513393" y="1928210"/>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E073324-ED6F-1911-DADF-253C1A1D19F2}"/>
                  </a:ext>
                </a:extLst>
              </p:cNvPr>
              <p:cNvSpPr/>
              <p:nvPr/>
            </p:nvSpPr>
            <p:spPr>
              <a:xfrm rot="-3239925">
                <a:off x="4373514" y="2101265"/>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E5EAC3C-DFD5-058D-6F8F-11AE415B08DA}"/>
                  </a:ext>
                </a:extLst>
              </p:cNvPr>
              <p:cNvSpPr/>
              <p:nvPr/>
            </p:nvSpPr>
            <p:spPr>
              <a:xfrm rot="-3960191">
                <a:off x="4151348" y="248606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094FAD6-B493-EF38-9002-79768054097C}"/>
                  </a:ext>
                </a:extLst>
              </p:cNvPr>
              <p:cNvSpPr/>
              <p:nvPr/>
            </p:nvSpPr>
            <p:spPr>
              <a:xfrm rot="-4320102">
                <a:off x="4071543" y="2693873"/>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1E3D4CB-2792-016A-CB29-9D21F40930D9}"/>
                  </a:ext>
                </a:extLst>
              </p:cNvPr>
              <p:cNvSpPr/>
              <p:nvPr/>
            </p:nvSpPr>
            <p:spPr>
              <a:xfrm rot="-4680005">
                <a:off x="4013552" y="2909243"/>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692D097-B8C3-44D0-B53D-8FD29F51C242}"/>
                  </a:ext>
                </a:extLst>
              </p:cNvPr>
              <p:cNvSpPr/>
              <p:nvPr/>
            </p:nvSpPr>
            <p:spPr>
              <a:xfrm rot="-5040089">
                <a:off x="3978785" y="3128962"/>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36B4625-AEDE-88DC-C064-1238DD4C5825}"/>
                  </a:ext>
                </a:extLst>
              </p:cNvPr>
              <p:cNvSpPr/>
              <p:nvPr/>
            </p:nvSpPr>
            <p:spPr>
              <a:xfrm rot="-5759910">
                <a:off x="3978887" y="3573858"/>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8D736C5-46F8-2391-0D77-E927528EA831}"/>
                  </a:ext>
                </a:extLst>
              </p:cNvPr>
              <p:cNvSpPr/>
              <p:nvPr/>
            </p:nvSpPr>
            <p:spPr>
              <a:xfrm rot="-6119995">
                <a:off x="4013556" y="3793735"/>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69F0699-1DB0-44D3-5FE8-E8C5AC9CE19D}"/>
                  </a:ext>
                </a:extLst>
              </p:cNvPr>
              <p:cNvSpPr/>
              <p:nvPr/>
            </p:nvSpPr>
            <p:spPr>
              <a:xfrm rot="-6479898">
                <a:off x="4071742" y="4008648"/>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8E0AC4A-2EA8-63C4-B8CF-EFE3F556FB63}"/>
                  </a:ext>
                </a:extLst>
              </p:cNvPr>
              <p:cNvSpPr/>
              <p:nvPr/>
            </p:nvSpPr>
            <p:spPr>
              <a:xfrm rot="-6839809">
                <a:off x="4151559" y="421651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3615579-993C-C123-7E83-82B31ECA5A0F}"/>
                  </a:ext>
                </a:extLst>
              </p:cNvPr>
              <p:cNvSpPr/>
              <p:nvPr/>
            </p:nvSpPr>
            <p:spPr>
              <a:xfrm rot="-7560075">
                <a:off x="4373394" y="4601502"/>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A83F917-E1C1-49FD-5AA7-BC6F14697338}"/>
                  </a:ext>
                </a:extLst>
              </p:cNvPr>
              <p:cNvSpPr/>
              <p:nvPr/>
            </p:nvSpPr>
            <p:spPr>
              <a:xfrm rot="-7920025">
                <a:off x="4513422" y="4774874"/>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CD7E4CC-540E-5F9D-C79D-FF5111B917DF}"/>
                  </a:ext>
                </a:extLst>
              </p:cNvPr>
              <p:cNvSpPr/>
              <p:nvPr/>
            </p:nvSpPr>
            <p:spPr>
              <a:xfrm rot="-8279975">
                <a:off x="4670978" y="4932379"/>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2F4D7F1-79EF-6BF2-C492-5C306BEDC77C}"/>
                  </a:ext>
                </a:extLst>
              </p:cNvPr>
              <p:cNvSpPr/>
              <p:nvPr/>
            </p:nvSpPr>
            <p:spPr>
              <a:xfrm rot="-8639925">
                <a:off x="4844205" y="5072173"/>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79170B8-DDC3-EEA4-5A30-0C2EBE0D90AC}"/>
                  </a:ext>
                </a:extLst>
              </p:cNvPr>
              <p:cNvSpPr/>
              <p:nvPr/>
            </p:nvSpPr>
            <p:spPr>
              <a:xfrm rot="-9360052">
                <a:off x="5229101" y="5294826"/>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16A2EF3-8E82-4D32-EAE1-E675964728A4}"/>
                  </a:ext>
                </a:extLst>
              </p:cNvPr>
              <p:cNvSpPr/>
              <p:nvPr/>
            </p:nvSpPr>
            <p:spPr>
              <a:xfrm rot="-9720101">
                <a:off x="5436790" y="5373911"/>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5644248-CE32-420F-FBCA-D0106FFDC028}"/>
                  </a:ext>
                </a:extLst>
              </p:cNvPr>
              <p:cNvSpPr/>
              <p:nvPr/>
            </p:nvSpPr>
            <p:spPr>
              <a:xfrm rot="-10080005">
                <a:off x="5652204" y="5432151"/>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C110B4C-0138-C20E-01A2-CA6D189B5C42}"/>
                  </a:ext>
                </a:extLst>
              </p:cNvPr>
              <p:cNvSpPr/>
              <p:nvPr/>
            </p:nvSpPr>
            <p:spPr>
              <a:xfrm rot="-10440089">
                <a:off x="5871766" y="5466926"/>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3172C4B-A7B6-0635-E227-7FD43A3D2135}"/>
                  </a:ext>
                </a:extLst>
              </p:cNvPr>
              <p:cNvSpPr/>
              <p:nvPr/>
            </p:nvSpPr>
            <p:spPr>
              <a:xfrm rot="10440089">
                <a:off x="6316887" y="5466638"/>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A842BE1-0C47-9A4E-7339-1EB4E41C0FF5}"/>
                  </a:ext>
                </a:extLst>
              </p:cNvPr>
              <p:cNvSpPr/>
              <p:nvPr/>
            </p:nvSpPr>
            <p:spPr>
              <a:xfrm rot="10080005">
                <a:off x="6536747" y="5432144"/>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7D40B05-E5DF-D54D-8F09-87ADE8A31AC2}"/>
                  </a:ext>
                </a:extLst>
              </p:cNvPr>
              <p:cNvSpPr/>
              <p:nvPr/>
            </p:nvSpPr>
            <p:spPr>
              <a:xfrm rot="9720101">
                <a:off x="6751289" y="537391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12768D0-FAE2-BCC0-DD72-6961D4DF7AA1}"/>
                  </a:ext>
                </a:extLst>
              </p:cNvPr>
              <p:cNvSpPr/>
              <p:nvPr/>
            </p:nvSpPr>
            <p:spPr>
              <a:xfrm rot="9360052">
                <a:off x="6959814" y="5294522"/>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611825-C274-DC17-8E23-DC4881A85C7B}"/>
                  </a:ext>
                </a:extLst>
              </p:cNvPr>
              <p:cNvSpPr/>
              <p:nvPr/>
            </p:nvSpPr>
            <p:spPr>
              <a:xfrm rot="8639925">
                <a:off x="7344385" y="5072353"/>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9F4C651-78F4-753D-3766-12918F6768C3}"/>
                  </a:ext>
                </a:extLst>
              </p:cNvPr>
              <p:cNvSpPr/>
              <p:nvPr/>
            </p:nvSpPr>
            <p:spPr>
              <a:xfrm rot="8279975">
                <a:off x="7517899" y="4932087"/>
                <a:ext cx="35432" cy="179065"/>
              </a:xfrm>
              <a:custGeom>
                <a:avLst/>
                <a:gdLst>
                  <a:gd name="connsiteX0" fmla="*/ 0 w 35432"/>
                  <a:gd name="connsiteY0" fmla="*/ 0 h 179065"/>
                  <a:gd name="connsiteX1" fmla="*/ 35433 w 35432"/>
                  <a:gd name="connsiteY1" fmla="*/ 0 h 179065"/>
                  <a:gd name="connsiteX2" fmla="*/ 35433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3" y="0"/>
                    </a:lnTo>
                    <a:lnTo>
                      <a:pt x="35433"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EFCB4B1-DC5D-211C-86D6-CD0E46C62DD9}"/>
                  </a:ext>
                </a:extLst>
              </p:cNvPr>
              <p:cNvSpPr/>
              <p:nvPr/>
            </p:nvSpPr>
            <p:spPr>
              <a:xfrm rot="7920025">
                <a:off x="7675334" y="4774632"/>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C241214-FB6D-6B8A-E978-7DFA35EBB140}"/>
                  </a:ext>
                </a:extLst>
              </p:cNvPr>
              <p:cNvSpPr/>
              <p:nvPr/>
            </p:nvSpPr>
            <p:spPr>
              <a:xfrm rot="7560075">
                <a:off x="7814967" y="4601262"/>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01BF6B3-8A02-F540-E158-0E4B458A83B3}"/>
                  </a:ext>
                </a:extLst>
              </p:cNvPr>
              <p:cNvSpPr/>
              <p:nvPr/>
            </p:nvSpPr>
            <p:spPr>
              <a:xfrm rot="6839949">
                <a:off x="8037819" y="4216365"/>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EC4F900-3A0B-536C-AE15-2E987C567D7E}"/>
                  </a:ext>
                </a:extLst>
              </p:cNvPr>
              <p:cNvSpPr/>
              <p:nvPr/>
            </p:nvSpPr>
            <p:spPr>
              <a:xfrm rot="6479898">
                <a:off x="8116908" y="4008968"/>
                <a:ext cx="35435" cy="179081"/>
              </a:xfrm>
              <a:custGeom>
                <a:avLst/>
                <a:gdLst>
                  <a:gd name="connsiteX0" fmla="*/ 0 w 35435"/>
                  <a:gd name="connsiteY0" fmla="*/ 0 h 179081"/>
                  <a:gd name="connsiteX1" fmla="*/ 35436 w 35435"/>
                  <a:gd name="connsiteY1" fmla="*/ 0 h 179081"/>
                  <a:gd name="connsiteX2" fmla="*/ 35436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6" y="0"/>
                    </a:lnTo>
                    <a:lnTo>
                      <a:pt x="35436"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48F425A-4A8D-FBC7-C6AB-F2A36EA50959}"/>
                  </a:ext>
                </a:extLst>
              </p:cNvPr>
              <p:cNvSpPr/>
              <p:nvPr/>
            </p:nvSpPr>
            <p:spPr>
              <a:xfrm rot="6119995">
                <a:off x="8175047" y="3793373"/>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1ED370E-AA62-DF35-9F1E-A0FBE17D98DE}"/>
                  </a:ext>
                </a:extLst>
              </p:cNvPr>
              <p:cNvSpPr/>
              <p:nvPr/>
            </p:nvSpPr>
            <p:spPr>
              <a:xfrm rot="5759910">
                <a:off x="8209938" y="3573795"/>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9E88604-6802-C75C-48CA-D947A027A5ED}"/>
                  </a:ext>
                </a:extLst>
              </p:cNvPr>
              <p:cNvSpPr/>
              <p:nvPr/>
            </p:nvSpPr>
            <p:spPr>
              <a:xfrm rot="5040089">
                <a:off x="8209335" y="3128683"/>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A06085-CD9A-2FB4-A616-60E356079ECD}"/>
                  </a:ext>
                </a:extLst>
              </p:cNvPr>
              <p:cNvSpPr/>
              <p:nvPr/>
            </p:nvSpPr>
            <p:spPr>
              <a:xfrm rot="4680005">
                <a:off x="8174775" y="2908777"/>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9C98212-9534-B654-378E-B29C67D11CF2}"/>
                  </a:ext>
                </a:extLst>
              </p:cNvPr>
              <p:cNvSpPr/>
              <p:nvPr/>
            </p:nvSpPr>
            <p:spPr>
              <a:xfrm rot="4320102">
                <a:off x="8116757" y="2694325"/>
                <a:ext cx="35435" cy="179081"/>
              </a:xfrm>
              <a:custGeom>
                <a:avLst/>
                <a:gdLst>
                  <a:gd name="connsiteX0" fmla="*/ 0 w 35435"/>
                  <a:gd name="connsiteY0" fmla="*/ 0 h 179081"/>
                  <a:gd name="connsiteX1" fmla="*/ 35436 w 35435"/>
                  <a:gd name="connsiteY1" fmla="*/ 0 h 179081"/>
                  <a:gd name="connsiteX2" fmla="*/ 35436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6" y="0"/>
                    </a:lnTo>
                    <a:lnTo>
                      <a:pt x="35436"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5476A9A-D095-0F46-BF6C-BADED9335AE7}"/>
                  </a:ext>
                </a:extLst>
              </p:cNvPr>
              <p:cNvSpPr/>
              <p:nvPr/>
            </p:nvSpPr>
            <p:spPr>
              <a:xfrm rot="3960051">
                <a:off x="8037247" y="2485813"/>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5C6C7E3-4A25-58E2-0162-AC35016F364B}"/>
                  </a:ext>
                </a:extLst>
              </p:cNvPr>
              <p:cNvSpPr/>
              <p:nvPr/>
            </p:nvSpPr>
            <p:spPr>
              <a:xfrm rot="3239925">
                <a:off x="7815162" y="2101136"/>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5BA0CA9-D3B0-5750-3D24-7D6E40C217AA}"/>
                  </a:ext>
                </a:extLst>
              </p:cNvPr>
              <p:cNvSpPr/>
              <p:nvPr/>
            </p:nvSpPr>
            <p:spPr>
              <a:xfrm rot="2879975">
                <a:off x="7674662" y="1927831"/>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F1795B-A6EE-BEBE-D2AC-3C762106F421}"/>
                  </a:ext>
                </a:extLst>
              </p:cNvPr>
              <p:cNvSpPr/>
              <p:nvPr/>
            </p:nvSpPr>
            <p:spPr>
              <a:xfrm rot="2519795">
                <a:off x="7517827" y="1770761"/>
                <a:ext cx="35434" cy="179079"/>
              </a:xfrm>
              <a:custGeom>
                <a:avLst/>
                <a:gdLst>
                  <a:gd name="connsiteX0" fmla="*/ 0 w 35434"/>
                  <a:gd name="connsiteY0" fmla="*/ 0 h 179079"/>
                  <a:gd name="connsiteX1" fmla="*/ 35435 w 35434"/>
                  <a:gd name="connsiteY1" fmla="*/ 0 h 179079"/>
                  <a:gd name="connsiteX2" fmla="*/ 35435 w 35434"/>
                  <a:gd name="connsiteY2" fmla="*/ 179079 h 179079"/>
                  <a:gd name="connsiteX3" fmla="*/ 0 w 35434"/>
                  <a:gd name="connsiteY3" fmla="*/ 179079 h 179079"/>
                </a:gdLst>
                <a:ahLst/>
                <a:cxnLst>
                  <a:cxn ang="0">
                    <a:pos x="connsiteX0" y="connsiteY0"/>
                  </a:cxn>
                  <a:cxn ang="0">
                    <a:pos x="connsiteX1" y="connsiteY1"/>
                  </a:cxn>
                  <a:cxn ang="0">
                    <a:pos x="connsiteX2" y="connsiteY2"/>
                  </a:cxn>
                  <a:cxn ang="0">
                    <a:pos x="connsiteX3" y="connsiteY3"/>
                  </a:cxn>
                </a:cxnLst>
                <a:rect l="l" t="t" r="r" b="b"/>
                <a:pathLst>
                  <a:path w="35434" h="179079">
                    <a:moveTo>
                      <a:pt x="0" y="0"/>
                    </a:moveTo>
                    <a:lnTo>
                      <a:pt x="35435" y="0"/>
                    </a:lnTo>
                    <a:lnTo>
                      <a:pt x="35435" y="179079"/>
                    </a:lnTo>
                    <a:lnTo>
                      <a:pt x="0" y="179079"/>
                    </a:lnTo>
                    <a:close/>
                  </a:path>
                </a:pathLst>
              </a:custGeom>
              <a:solidFill>
                <a:srgbClr val="999999"/>
              </a:solidFill>
              <a:ln w="442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632F8CC-2E4C-8C35-C951-E1FA4E6C7262}"/>
                  </a:ext>
                </a:extLst>
              </p:cNvPr>
              <p:cNvSpPr/>
              <p:nvPr/>
            </p:nvSpPr>
            <p:spPr>
              <a:xfrm rot="2160075">
                <a:off x="7344317" y="1630658"/>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3DF9CB3-EB5B-E86C-4672-7CA718D85251}"/>
                  </a:ext>
                </a:extLst>
              </p:cNvPr>
              <p:cNvSpPr/>
              <p:nvPr/>
            </p:nvSpPr>
            <p:spPr>
              <a:xfrm rot="1439949">
                <a:off x="6959210" y="1407994"/>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C4C59F6-ED7F-D814-3531-67C579F83CF0}"/>
                  </a:ext>
                </a:extLst>
              </p:cNvPr>
              <p:cNvSpPr/>
              <p:nvPr/>
            </p:nvSpPr>
            <p:spPr>
              <a:xfrm rot="1079898">
                <a:off x="6751716" y="1328616"/>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B63BA23-8F91-70DA-2460-29D9C6449F3B}"/>
                  </a:ext>
                </a:extLst>
              </p:cNvPr>
              <p:cNvSpPr/>
              <p:nvPr/>
            </p:nvSpPr>
            <p:spPr>
              <a:xfrm rot="719995">
                <a:off x="6536208" y="1270758"/>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168F5DD-8954-7E0D-58AC-00F78064B729}"/>
                  </a:ext>
                </a:extLst>
              </p:cNvPr>
              <p:cNvSpPr/>
              <p:nvPr/>
            </p:nvSpPr>
            <p:spPr>
              <a:xfrm rot="359911">
                <a:off x="6316525" y="1235902"/>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grpSp>
        <p:sp>
          <p:nvSpPr>
            <p:cNvPr id="5" name="Freeform: Shape 4">
              <a:extLst>
                <a:ext uri="{FF2B5EF4-FFF2-40B4-BE49-F238E27FC236}">
                  <a16:creationId xmlns:a16="http://schemas.microsoft.com/office/drawing/2014/main" id="{883248AB-8278-3C7A-63EA-27DEEBFAA1E8}"/>
                </a:ext>
              </a:extLst>
            </p:cNvPr>
            <p:cNvSpPr/>
            <p:nvPr/>
          </p:nvSpPr>
          <p:spPr>
            <a:xfrm>
              <a:off x="6114638" y="1628855"/>
              <a:ext cx="127341" cy="1798993"/>
            </a:xfrm>
            <a:custGeom>
              <a:avLst/>
              <a:gdLst>
                <a:gd name="connsiteX0" fmla="*/ 0 w 127341"/>
                <a:gd name="connsiteY0" fmla="*/ 1798993 h 1798993"/>
                <a:gd name="connsiteX1" fmla="*/ 4385 w 127341"/>
                <a:gd name="connsiteY1" fmla="*/ 0 h 1798993"/>
                <a:gd name="connsiteX2" fmla="*/ 65908 w 127341"/>
                <a:gd name="connsiteY2" fmla="*/ 1196 h 1798993"/>
                <a:gd name="connsiteX3" fmla="*/ 127342 w 127341"/>
                <a:gd name="connsiteY3" fmla="*/ 4518 h 1798993"/>
                <a:gd name="connsiteX4" fmla="*/ 0 w 127341"/>
                <a:gd name="connsiteY4" fmla="*/ 1798993 h 1798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41" h="1798993">
                  <a:moveTo>
                    <a:pt x="0" y="1798993"/>
                  </a:moveTo>
                  <a:lnTo>
                    <a:pt x="4385" y="0"/>
                  </a:lnTo>
                  <a:cubicBezTo>
                    <a:pt x="24892" y="44"/>
                    <a:pt x="45400" y="443"/>
                    <a:pt x="65908" y="1196"/>
                  </a:cubicBezTo>
                  <a:cubicBezTo>
                    <a:pt x="86415" y="1949"/>
                    <a:pt x="106878" y="3056"/>
                    <a:pt x="127342" y="4518"/>
                  </a:cubicBezTo>
                  <a:lnTo>
                    <a:pt x="0" y="1798993"/>
                  </a:lnTo>
                  <a:close/>
                </a:path>
              </a:pathLst>
            </a:custGeom>
            <a:solidFill>
              <a:srgbClr val="00C7FD"/>
            </a:solidFill>
            <a:ln w="4429" cap="flat">
              <a:noFill/>
              <a:prstDash val="solid"/>
              <a:miter/>
            </a:ln>
          </p:spPr>
          <p:txBody>
            <a:bodyPr rtlCol="0" anchor="ctr"/>
            <a:lstStyle/>
            <a:p>
              <a:endParaRPr lang="en-US"/>
            </a:p>
          </p:txBody>
        </p:sp>
      </p:grpSp>
      <p:sp>
        <p:nvSpPr>
          <p:cNvPr id="75" name="Title 1">
            <a:extLst>
              <a:ext uri="{FF2B5EF4-FFF2-40B4-BE49-F238E27FC236}">
                <a16:creationId xmlns:a16="http://schemas.microsoft.com/office/drawing/2014/main" id="{03E6055E-B6A5-4C1E-2A9F-C3A296914CE1}"/>
              </a:ext>
            </a:extLst>
          </p:cNvPr>
          <p:cNvSpPr txBox="1">
            <a:spLocks/>
          </p:cNvSpPr>
          <p:nvPr/>
        </p:nvSpPr>
        <p:spPr bwMode="auto">
          <a:xfrm>
            <a:off x="8565325" y="2972527"/>
            <a:ext cx="1816296" cy="1281721"/>
          </a:xfrm>
          <a:prstGeom prst="rect">
            <a:avLst/>
          </a:prstGeom>
          <a:noFill/>
          <a:ln w="9525">
            <a:noFill/>
            <a:miter lim="800000"/>
            <a:headEnd/>
            <a:tailEnd/>
          </a:ln>
          <a:effectLst/>
        </p:spPr>
        <p:txBody>
          <a:bodyPr vert="horz" wrap="square" lIns="80186" tIns="40093" rIns="80186" bIns="40093" numCol="1" anchor="ctr" anchorCtr="0" compatLnSpc="1">
            <a:prstTxWarp prst="textNoShape">
              <a:avLst/>
            </a:prstTxWarp>
          </a:bodyPr>
          <a:lstStyle>
            <a:defPPr>
              <a:defRPr lang="en-US"/>
            </a:defPPr>
            <a:lvl1pPr algn="r" fontAlgn="base">
              <a:lnSpc>
                <a:spcPct val="60000"/>
              </a:lnSpc>
              <a:spcBef>
                <a:spcPct val="0"/>
              </a:spcBef>
              <a:spcAft>
                <a:spcPct val="0"/>
              </a:spcAft>
              <a:defRPr sz="11500">
                <a:solidFill>
                  <a:prstClr val="white">
                    <a:alpha val="80000"/>
                  </a:prstClr>
                </a:solidFill>
                <a:effectLst/>
                <a:latin typeface="Intel Clear Pro Bold"/>
                <a:ea typeface="+mj-ea"/>
                <a:cs typeface="Intel Clear Pro Bold"/>
              </a:defRPr>
            </a:lvl1pPr>
            <a:lvl2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2pPr>
            <a:lvl3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3pPr>
            <a:lvl4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4pPr>
            <a:lvl5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5pPr>
            <a:lvl6pPr marL="400909"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6pPr>
            <a:lvl7pPr marL="801816"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7pPr>
            <a:lvl8pPr marL="1202725"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8pPr>
            <a:lvl9pPr marL="1603634"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9pPr>
          </a:lstStyle>
          <a:p>
            <a:pPr lvl="0" indent="274320" algn="ctr">
              <a:lnSpc>
                <a:spcPct val="100000"/>
              </a:lnSpc>
              <a:defRPr/>
            </a:pPr>
            <a:r>
              <a:rPr lang="en-US" sz="3200" kern="0">
                <a:solidFill>
                  <a:srgbClr val="0070C0"/>
                </a:solidFill>
                <a:latin typeface="IntelOne Text Medium" panose="020B0703020203020204" pitchFamily="34" charset="0"/>
                <a:ea typeface="Intel Clear Pro" panose="020B0804020202060201" charset="0"/>
                <a:cs typeface="Intel Clear Pro" panose="020B0804020202060201" charset="0"/>
              </a:rPr>
              <a:t>30</a:t>
            </a:r>
          </a:p>
          <a:p>
            <a:pPr lvl="0" indent="274320" algn="ctr">
              <a:lnSpc>
                <a:spcPct val="100000"/>
              </a:lnSpc>
              <a:defRPr/>
            </a:pPr>
            <a:r>
              <a:rPr lang="en-US" sz="1100" kern="0">
                <a:solidFill>
                  <a:srgbClr val="16B6F1"/>
                </a:solidFill>
                <a:latin typeface="IntelOne Text Medium" panose="020B0703020203020204" pitchFamily="34" charset="0"/>
                <a:ea typeface="Intel Clear Pro" panose="020B0804020202060201" charset="0"/>
                <a:cs typeface="Intel Clear Pro" panose="020B0804020202060201" charset="0"/>
              </a:rPr>
              <a:t>SECONDS</a:t>
            </a:r>
          </a:p>
        </p:txBody>
      </p:sp>
    </p:spTree>
    <p:extLst>
      <p:ext uri="{BB962C8B-B14F-4D97-AF65-F5344CB8AC3E}">
        <p14:creationId xmlns:p14="http://schemas.microsoft.com/office/powerpoint/2010/main" val="3669854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4041B-94AE-FC6E-9BEC-AE17BDC6A1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1FCF97-E14C-D68D-7323-FBD30EFDE7F6}"/>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Intel® Video Processing Library* Key Features</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28" name="Rectangle 27">
            <a:extLst>
              <a:ext uri="{FF2B5EF4-FFF2-40B4-BE49-F238E27FC236}">
                <a16:creationId xmlns:a16="http://schemas.microsoft.com/office/drawing/2014/main" id="{6CC16D86-AB33-2F5B-93E4-99C72F0FA5FB}"/>
              </a:ext>
            </a:extLst>
          </p:cNvPr>
          <p:cNvSpPr/>
          <p:nvPr/>
        </p:nvSpPr>
        <p:spPr>
          <a:xfrm flipH="1">
            <a:off x="5856735" y="3213539"/>
            <a:ext cx="5751063" cy="631625"/>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a:ln>
                <a:noFill/>
              </a:ln>
              <a:solidFill>
                <a:srgbClr val="FFFFFF"/>
              </a:solidFill>
              <a:effectLst/>
              <a:uLnTx/>
              <a:uFillTx/>
              <a:latin typeface="IntelOne Text Medium" panose="020B0703020203020204" pitchFamily="34" charset="0"/>
            </a:endParaRPr>
          </a:p>
        </p:txBody>
      </p:sp>
      <p:sp>
        <p:nvSpPr>
          <p:cNvPr id="29" name="Rectangle 28">
            <a:extLst>
              <a:ext uri="{FF2B5EF4-FFF2-40B4-BE49-F238E27FC236}">
                <a16:creationId xmlns:a16="http://schemas.microsoft.com/office/drawing/2014/main" id="{87F760BA-6B35-9617-0F3C-4620EC2D8F1E}"/>
              </a:ext>
            </a:extLst>
          </p:cNvPr>
          <p:cNvSpPr/>
          <p:nvPr/>
        </p:nvSpPr>
        <p:spPr>
          <a:xfrm flipH="1">
            <a:off x="534038" y="3213539"/>
            <a:ext cx="5322696" cy="631625"/>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400" b="0" i="0" u="none" strike="noStrike" kern="0" cap="none" spc="0" normalizeH="0" baseline="0" noProof="0">
              <a:ln>
                <a:noFill/>
              </a:ln>
              <a:solidFill>
                <a:srgbClr val="FFFFFF"/>
              </a:solidFill>
              <a:effectLst/>
              <a:uLnTx/>
              <a:uFillTx/>
              <a:latin typeface="IntelOne Text Medium" panose="020B0703020203020204" pitchFamily="34" charset="0"/>
            </a:endParaRPr>
          </a:p>
        </p:txBody>
      </p:sp>
      <p:graphicFrame>
        <p:nvGraphicFramePr>
          <p:cNvPr id="13" name="Content Placeholder 4">
            <a:extLst>
              <a:ext uri="{FF2B5EF4-FFF2-40B4-BE49-F238E27FC236}">
                <a16:creationId xmlns:a16="http://schemas.microsoft.com/office/drawing/2014/main" id="{9B81C8D2-319C-E2CB-D398-1BB3EF5007B3}"/>
              </a:ext>
            </a:extLst>
          </p:cNvPr>
          <p:cNvGraphicFramePr>
            <a:graphicFrameLocks/>
          </p:cNvGraphicFramePr>
          <p:nvPr>
            <p:extLst>
              <p:ext uri="{D42A27DB-BD31-4B8C-83A1-F6EECF244321}">
                <p14:modId xmlns:p14="http://schemas.microsoft.com/office/powerpoint/2010/main" val="3400140327"/>
              </p:ext>
            </p:extLst>
          </p:nvPr>
        </p:nvGraphicFramePr>
        <p:xfrm>
          <a:off x="534038" y="3203600"/>
          <a:ext cx="11073761" cy="2994000"/>
        </p:xfrm>
        <a:graphic>
          <a:graphicData uri="http://schemas.openxmlformats.org/drawingml/2006/table">
            <a:tbl>
              <a:tblPr firstRow="1" bandRow="1"/>
              <a:tblGrid>
                <a:gridCol w="5321430">
                  <a:extLst>
                    <a:ext uri="{9D8B030D-6E8A-4147-A177-3AD203B41FA5}">
                      <a16:colId xmlns:a16="http://schemas.microsoft.com/office/drawing/2014/main" val="20000"/>
                    </a:ext>
                  </a:extLst>
                </a:gridCol>
                <a:gridCol w="5752331">
                  <a:extLst>
                    <a:ext uri="{9D8B030D-6E8A-4147-A177-3AD203B41FA5}">
                      <a16:colId xmlns:a16="http://schemas.microsoft.com/office/drawing/2014/main" val="20001"/>
                    </a:ext>
                  </a:extLst>
                </a:gridCol>
              </a:tblGrid>
              <a:tr h="642846">
                <a:tc>
                  <a:txBody>
                    <a:bodyPr/>
                    <a:lstStyle>
                      <a:lvl1pPr marL="0" marR="0" indent="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9pPr>
                    </a:lstStyle>
                    <a:p>
                      <a:pPr algn="l" rtl="0" fontAlgn="b"/>
                      <a:r>
                        <a:rPr lang="en-US" sz="1600" b="0" u="none" strike="noStrike">
                          <a:solidFill>
                            <a:schemeClr val="bg1"/>
                          </a:solidFill>
                          <a:effectLst/>
                          <a:latin typeface="IntelOne Text Medium" panose="020B0703020203020204" pitchFamily="34" charset="0"/>
                        </a:rPr>
                        <a:t>Feature</a:t>
                      </a:r>
                    </a:p>
                  </a:txBody>
                  <a:tcPr marL="684000" marR="7217" marT="72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bg1"/>
                          </a:solidFill>
                          <a:uFillTx/>
                          <a:latin typeface="IntelOne Text Light"/>
                          <a:ea typeface="Helvetica Neue"/>
                          <a:cs typeface="Helvetica Neue"/>
                          <a:sym typeface="Intel Clear"/>
                        </a:defRPr>
                      </a:lvl9pPr>
                    </a:lstStyle>
                    <a:p>
                      <a:pPr algn="l"/>
                      <a:r>
                        <a:rPr lang="en-US" sz="1600" b="0">
                          <a:solidFill>
                            <a:schemeClr val="bg1"/>
                          </a:solidFill>
                          <a:latin typeface="IntelOne Text Medium" panose="020B0703020203020204" pitchFamily="34" charset="0"/>
                        </a:rPr>
                        <a:t>Benefit</a:t>
                      </a:r>
                    </a:p>
                  </a:txBody>
                  <a:tcPr marL="684000" marR="7217" marT="72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83718">
                <a:tc>
                  <a:txBody>
                    <a:bodyPr/>
                    <a:lstStyle>
                      <a:lvl1pPr marL="0" marR="0" indent="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1pPr>
                      <a:lvl2pPr marL="457189" marR="0" indent="22860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2pPr>
                      <a:lvl3pPr marL="914378" marR="0" indent="45720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3pPr>
                      <a:lvl4pPr marL="1371566" marR="0" indent="68580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4pPr>
                      <a:lvl5pPr marL="1828754" marR="0" indent="91440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5pPr>
                      <a:lvl6pPr marL="2285943" marR="0" indent="114300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6pPr>
                      <a:lvl7pPr marL="2743132" marR="0" indent="137160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7pPr>
                      <a:lvl8pPr marL="3200320" marR="0" indent="160020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8pPr>
                      <a:lvl9pPr marL="3657509" marR="0" indent="1828800" algn="l" defTabSz="457189" rtl="0" eaLnBrk="1" latinLnBrk="0" hangingPunct="1">
                        <a:lnSpc>
                          <a:spcPct val="100000"/>
                        </a:lnSpc>
                        <a:spcBef>
                          <a:spcPts val="0"/>
                        </a:spcBef>
                        <a:spcAft>
                          <a:spcPts val="0"/>
                        </a:spcAft>
                        <a:buClrTx/>
                        <a:buSzTx/>
                        <a:buFontTx/>
                        <a:buNone/>
                        <a:tabLst/>
                        <a:defRPr sz="1800" b="0" i="0" u="none" strike="noStrike" kern="1200" cap="none" spc="0" baseline="0">
                          <a:solidFill>
                            <a:schemeClr val="dk1"/>
                          </a:solidFill>
                          <a:uFillTx/>
                          <a:latin typeface="Intel Clear"/>
                          <a:ea typeface="Helvetica Neue"/>
                          <a:cs typeface="Helvetica Neue"/>
                          <a:sym typeface="Intel Clear"/>
                        </a:defRPr>
                      </a:lvl9pPr>
                    </a:lstStyle>
                    <a:p>
                      <a:pPr algn="l">
                        <a:lnSpc>
                          <a:spcPct val="100000"/>
                        </a:lnSpc>
                      </a:pPr>
                      <a:r>
                        <a:rPr lang="en-US" sz="1300" b="0" i="0" u="none" strike="noStrike" kern="1200">
                          <a:solidFill>
                            <a:schemeClr val="bg1"/>
                          </a:solidFill>
                          <a:effectLst/>
                          <a:latin typeface="IntelOne Text Medium" panose="020B0703020203020204" pitchFamily="34" charset="0"/>
                          <a:ea typeface="Intel Clear"/>
                          <a:cs typeface="Intel Clear"/>
                        </a:rPr>
                        <a:t>Open specification (Intel VPL)</a:t>
                      </a:r>
                    </a:p>
                  </a:txBody>
                  <a:tcPr marL="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algn="l" rtl="0" fontAlgn="ctr">
                        <a:lnSpc>
                          <a:spcPct val="100000"/>
                        </a:lnSpc>
                      </a:pPr>
                      <a:r>
                        <a:rPr lang="en-US" sz="1300" b="0" i="0" u="none" strike="noStrike" kern="1200">
                          <a:solidFill>
                            <a:schemeClr val="bg1"/>
                          </a:solidFill>
                          <a:effectLst/>
                          <a:latin typeface="IntelOne Text" panose="020B0503020203020204" pitchFamily="34" charset="0"/>
                          <a:ea typeface="Intel Clear"/>
                          <a:cs typeface="Intel Clear"/>
                        </a:rPr>
                        <a:t>Openness empowers users to shape the software to their exact requirements, leading to increased value across different use cases</a:t>
                      </a:r>
                    </a:p>
                  </a:txBody>
                  <a:tcPr marL="108000" marR="7217" marT="72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10006"/>
                  </a:ext>
                </a:extLst>
              </a:tr>
              <a:tr h="783718">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09600" rtl="0" eaLnBrk="1" fontAlgn="auto" latinLnBrk="0" hangingPunct="1">
                        <a:lnSpc>
                          <a:spcPct val="100000"/>
                        </a:lnSpc>
                        <a:spcBef>
                          <a:spcPts val="0"/>
                        </a:spcBef>
                        <a:spcAft>
                          <a:spcPts val="0"/>
                        </a:spcAft>
                        <a:buClrTx/>
                        <a:buSzTx/>
                        <a:buFontTx/>
                        <a:buNone/>
                        <a:tabLst/>
                        <a:defRPr/>
                      </a:pPr>
                      <a:r>
                        <a:rPr lang="en-US" sz="1300" b="0" i="0" u="none" strike="noStrike" kern="1200">
                          <a:solidFill>
                            <a:schemeClr val="bg1"/>
                          </a:solidFill>
                          <a:effectLst/>
                          <a:latin typeface="IntelOne Text Medium" panose="020B0703020203020204" pitchFamily="34" charset="0"/>
                          <a:ea typeface="Intel Clear"/>
                          <a:cs typeface="Intel Clear"/>
                        </a:rPr>
                        <a:t>Video encode/decode/media format conversion</a:t>
                      </a:r>
                      <a:br>
                        <a:rPr lang="en-US" sz="1300" b="0" i="0" u="none" strike="noStrike" kern="1200">
                          <a:solidFill>
                            <a:schemeClr val="bg1"/>
                          </a:solidFill>
                          <a:effectLst/>
                          <a:latin typeface="IntelOne Text Medium" panose="020B0703020203020204" pitchFamily="34" charset="0"/>
                          <a:ea typeface="Intel Clear"/>
                          <a:cs typeface="Intel Clear"/>
                        </a:rPr>
                      </a:br>
                      <a:r>
                        <a:rPr lang="en-US" sz="1300" b="0" i="0" u="none" strike="noStrike" kern="1200" noProof="0">
                          <a:solidFill>
                            <a:schemeClr val="bg1"/>
                          </a:solidFill>
                          <a:effectLst/>
                          <a:latin typeface="IntelOne Text" panose="020B0503020203020204" pitchFamily="34" charset="0"/>
                          <a:ea typeface="Intel Clear"/>
                          <a:cs typeface="Intel Clear"/>
                        </a:rPr>
                        <a:t>G</a:t>
                      </a:r>
                      <a:r>
                        <a:rPr lang="en-US" sz="1300" b="0" i="0" u="none" strike="noStrike" kern="1200" noProof="0">
                          <a:solidFill>
                            <a:schemeClr val="bg1"/>
                          </a:solidFill>
                          <a:effectLst/>
                          <a:latin typeface="IntelOne Text" panose="020B0503020203020204" pitchFamily="34" charset="0"/>
                        </a:rPr>
                        <a:t>PU support for H.2641/AVC, H.265/HEVC, AV1, MJPEG  encode/decode/transcode. Other device support coming soon.</a:t>
                      </a:r>
                    </a:p>
                  </a:txBody>
                  <a:tcPr marL="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a:lnSpc>
                          <a:spcPct val="100000"/>
                        </a:lnSpc>
                        <a:spcBef>
                          <a:spcPts val="0"/>
                        </a:spcBef>
                        <a:spcAft>
                          <a:spcPts val="0"/>
                        </a:spcAft>
                        <a:buNone/>
                      </a:pPr>
                      <a:r>
                        <a:rPr lang="en-US" sz="1300" b="0" i="0" u="none" strike="noStrike" kern="1200" noProof="0">
                          <a:solidFill>
                            <a:schemeClr val="bg1"/>
                          </a:solidFill>
                          <a:effectLst/>
                          <a:latin typeface="IntelOne Text" panose="020B0503020203020204" pitchFamily="34" charset="0"/>
                        </a:rPr>
                        <a:t>Smoother playback, quicker encoding/decoding times, and lower power consumption compared to relying solely on software processing</a:t>
                      </a:r>
                    </a:p>
                  </a:txBody>
                  <a:tcPr marL="108000" marR="7217" marT="72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779099673"/>
                  </a:ext>
                </a:extLst>
              </a:tr>
              <a:tr h="783718">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68158" rtl="0" eaLnBrk="1" fontAlgn="auto" latinLnBrk="0" hangingPunct="1">
                        <a:lnSpc>
                          <a:spcPct val="100000"/>
                        </a:lnSpc>
                        <a:spcBef>
                          <a:spcPts val="0"/>
                        </a:spcBef>
                        <a:spcAft>
                          <a:spcPts val="0"/>
                        </a:spcAft>
                        <a:buClrTx/>
                        <a:buSzTx/>
                        <a:buFontTx/>
                        <a:buNone/>
                        <a:tabLst/>
                        <a:defRPr/>
                      </a:pPr>
                      <a:r>
                        <a:rPr lang="en-US" sz="1300" b="0" i="0" u="none" strike="noStrike" kern="1200">
                          <a:solidFill>
                            <a:schemeClr val="bg1"/>
                          </a:solidFill>
                          <a:effectLst/>
                          <a:latin typeface="IntelOne Text Medium" panose="020B0703020203020204" pitchFamily="34" charset="0"/>
                          <a:ea typeface="Intel Clear" panose="020B0604020203020204" pitchFamily="34" charset="0"/>
                          <a:cs typeface="Intel Clear" panose="020B0604020203020204" pitchFamily="34" charset="0"/>
                        </a:rPr>
                        <a:t>Video processing</a:t>
                      </a:r>
                    </a:p>
                    <a:p>
                      <a:pPr marL="0" marR="0" lvl="0" indent="0" algn="l" defTabSz="668158" rtl="0" eaLnBrk="1" fontAlgn="auto" latinLnBrk="0" hangingPunct="1">
                        <a:lnSpc>
                          <a:spcPct val="100000"/>
                        </a:lnSpc>
                        <a:spcBef>
                          <a:spcPts val="0"/>
                        </a:spcBef>
                        <a:spcAft>
                          <a:spcPts val="0"/>
                        </a:spcAft>
                        <a:buClrTx/>
                        <a:buSzTx/>
                        <a:buFontTx/>
                        <a:buNone/>
                        <a:tabLst/>
                        <a:defRPr/>
                      </a:pPr>
                      <a:r>
                        <a:rPr lang="en-US" sz="1300" b="0" i="0" u="none" strike="noStrike" kern="1200" noProof="0">
                          <a:solidFill>
                            <a:schemeClr val="bg1"/>
                          </a:solidFill>
                          <a:effectLst/>
                          <a:latin typeface="IntelOne Text" panose="020B0503020203020204" pitchFamily="34" charset="0"/>
                        </a:rPr>
                        <a:t>GPU support for color conversion, resize, crop, proc-amp and sharpening. Other features and device support will be coming soon</a:t>
                      </a:r>
                      <a:endParaRPr lang="en-US" sz="1300" b="0" i="0" u="none" strike="noStrike" kern="1200">
                        <a:solidFill>
                          <a:schemeClr val="bg1"/>
                        </a:solidFill>
                        <a:effectLst/>
                        <a:latin typeface="IntelOne Text Medium" panose="020B0703020203020204" pitchFamily="34" charset="0"/>
                        <a:ea typeface="Intel Clear" panose="020B0604020203020204" pitchFamily="34" charset="0"/>
                        <a:cs typeface="Intel Clear" panose="020B0604020203020204" pitchFamily="34" charset="0"/>
                      </a:endParaRPr>
                    </a:p>
                  </a:txBody>
                  <a:tcPr marL="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IntelOne Text Light"/>
                          <a:ea typeface="Helvetica Neue"/>
                          <a:cs typeface="Helvetica Neue"/>
                          <a:sym typeface="Intel Clear"/>
                        </a:defRPr>
                      </a:lvl9pPr>
                    </a:lstStyle>
                    <a:p>
                      <a:pPr marL="0" marR="0" lvl="0" indent="0" algn="l" defTabSz="668158" rtl="0" eaLnBrk="1" fontAlgn="ctr" latinLnBrk="0" hangingPunct="1">
                        <a:lnSpc>
                          <a:spcPct val="100000"/>
                        </a:lnSpc>
                        <a:spcBef>
                          <a:spcPts val="0"/>
                        </a:spcBef>
                        <a:spcAft>
                          <a:spcPts val="0"/>
                        </a:spcAft>
                        <a:buClrTx/>
                        <a:buSzTx/>
                        <a:buFontTx/>
                        <a:buNone/>
                        <a:tabLst/>
                        <a:defRPr/>
                      </a:pPr>
                      <a:r>
                        <a:rPr lang="en-US" sz="1300" b="0" i="0" u="none" strike="noStrike" kern="1200" noProof="0">
                          <a:solidFill>
                            <a:schemeClr val="bg1"/>
                          </a:solidFill>
                          <a:effectLst/>
                          <a:latin typeface="IntelOne Text" panose="020B0503020203020204" pitchFamily="34" charset="0"/>
                        </a:rPr>
                        <a:t>Faster processing times for video applications, allowing more efficient multitasking and resource allocation</a:t>
                      </a:r>
                    </a:p>
                  </a:txBody>
                  <a:tcPr marL="108000" marR="7217" marT="72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184750179"/>
                  </a:ext>
                </a:extLst>
              </a:tr>
            </a:tbl>
          </a:graphicData>
        </a:graphic>
      </p:graphicFrame>
      <p:pic>
        <p:nvPicPr>
          <p:cNvPr id="15" name="Picture 14" descr="A black background with a black square&#10;&#10;Description automatically generated with medium confidence">
            <a:extLst>
              <a:ext uri="{FF2B5EF4-FFF2-40B4-BE49-F238E27FC236}">
                <a16:creationId xmlns:a16="http://schemas.microsoft.com/office/drawing/2014/main" id="{2E5E2C79-80FF-8553-D3F1-D5C6835CD91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16372" y="3339725"/>
            <a:ext cx="372042" cy="372042"/>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89E39D4B-40E6-D3CF-582B-A59EB5A81A2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6002445" y="3289854"/>
            <a:ext cx="409246" cy="409246"/>
          </a:xfrm>
          <a:prstGeom prst="rect">
            <a:avLst/>
          </a:prstGeom>
        </p:spPr>
      </p:pic>
      <p:sp>
        <p:nvSpPr>
          <p:cNvPr id="10" name="Rectangle 42">
            <a:extLst>
              <a:ext uri="{FF2B5EF4-FFF2-40B4-BE49-F238E27FC236}">
                <a16:creationId xmlns:a16="http://schemas.microsoft.com/office/drawing/2014/main" id="{10C72E50-FD3C-7602-F708-F9A25823AEA7}"/>
              </a:ext>
            </a:extLst>
          </p:cNvPr>
          <p:cNvSpPr/>
          <p:nvPr/>
        </p:nvSpPr>
        <p:spPr>
          <a:xfrm>
            <a:off x="534039" y="1283118"/>
            <a:ext cx="3595668" cy="1789318"/>
          </a:xfrm>
          <a:prstGeom prst="roundRect">
            <a:avLst>
              <a:gd name="adj" fmla="val 0"/>
            </a:avLst>
          </a:prstGeom>
          <a:gradFill>
            <a:gsLst>
              <a:gs pos="0">
                <a:srgbClr val="7C96FF">
                  <a:lumMod val="61000"/>
                  <a:lumOff val="39000"/>
                  <a:alpha val="35000"/>
                </a:srgbClr>
              </a:gs>
              <a:gs pos="38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NL" sz="3200" b="0" i="0" u="none" strike="noStrike" kern="1200" cap="none" spc="0" normalizeH="0" baseline="0" noProof="0">
              <a:ln>
                <a:noFill/>
              </a:ln>
              <a:solidFill>
                <a:srgbClr val="FFFFFF"/>
              </a:solidFill>
              <a:effectLst/>
              <a:uLnTx/>
              <a:uFillTx/>
              <a:latin typeface="Helvetica Neue Medium"/>
            </a:endParaRPr>
          </a:p>
        </p:txBody>
      </p:sp>
      <p:sp>
        <p:nvSpPr>
          <p:cNvPr id="22" name="TextBox 21">
            <a:extLst>
              <a:ext uri="{FF2B5EF4-FFF2-40B4-BE49-F238E27FC236}">
                <a16:creationId xmlns:a16="http://schemas.microsoft.com/office/drawing/2014/main" id="{C64666EA-9D75-9DBA-B40F-B57FFC33FF8A}"/>
              </a:ext>
            </a:extLst>
          </p:cNvPr>
          <p:cNvSpPr txBox="1"/>
          <p:nvPr/>
        </p:nvSpPr>
        <p:spPr>
          <a:xfrm>
            <a:off x="709256" y="1432769"/>
            <a:ext cx="3184950" cy="1369920"/>
          </a:xfrm>
          <a:prstGeom prst="rect">
            <a:avLst/>
          </a:prstGeom>
          <a:noFill/>
        </p:spPr>
        <p:txBody>
          <a:bodyPr vert="horz" wrap="square" lIns="0" tIns="0" rIns="0" bIns="0" rtlCol="0">
            <a:noAutofit/>
          </a:bodyPr>
          <a:lstStyle/>
          <a:p>
            <a:pPr marL="0" marR="0" lvl="0" indent="0" algn="l" defTabSz="1219169" rtl="0" eaLnBrk="1" fontAlgn="auto" latinLnBrk="0" hangingPunct="0">
              <a:lnSpc>
                <a:spcPct val="100000"/>
              </a:lnSpc>
              <a:spcBef>
                <a:spcPts val="800"/>
              </a:spcBef>
              <a:spcAft>
                <a:spcPts val="0"/>
              </a:spcAft>
              <a:buClrTx/>
              <a:buSzTx/>
              <a:buFontTx/>
              <a:buNone/>
              <a:tabLst/>
              <a:defRPr/>
            </a:pPr>
            <a:r>
              <a:rPr lang="en-US" sz="1600" kern="0">
                <a:solidFill>
                  <a:srgbClr val="FFFFFF"/>
                </a:solidFill>
                <a:latin typeface="IntelOne Text" panose="020B0503020203020204" pitchFamily="34" charset="0"/>
                <a:sym typeface="Helvetica Neue"/>
              </a:rPr>
              <a:t>Intel® Video Processing Library is based on an open-source, GPU reference implementation of the Intel VPL specification</a:t>
            </a:r>
            <a:endParaRPr kumimoji="0" lang="en-US" sz="1600" b="0" i="0" u="none" strike="noStrike" kern="0" cap="none" spc="0" normalizeH="0" baseline="0" noProof="0">
              <a:ln>
                <a:noFill/>
              </a:ln>
              <a:solidFill>
                <a:srgbClr val="FFFFFF"/>
              </a:solidFill>
              <a:effectLst/>
              <a:uLnTx/>
              <a:uFillTx/>
              <a:latin typeface="IntelOne Text" panose="020B0503020203020204" pitchFamily="34" charset="0"/>
              <a:sym typeface="Helvetica Neue"/>
            </a:endParaRPr>
          </a:p>
        </p:txBody>
      </p:sp>
      <p:sp>
        <p:nvSpPr>
          <p:cNvPr id="23" name="Rectangle 42">
            <a:extLst>
              <a:ext uri="{FF2B5EF4-FFF2-40B4-BE49-F238E27FC236}">
                <a16:creationId xmlns:a16="http://schemas.microsoft.com/office/drawing/2014/main" id="{B1BE5D58-33DC-6B42-F1A0-7E522CF8E8B6}"/>
              </a:ext>
            </a:extLst>
          </p:cNvPr>
          <p:cNvSpPr/>
          <p:nvPr/>
        </p:nvSpPr>
        <p:spPr>
          <a:xfrm>
            <a:off x="4273085" y="1283118"/>
            <a:ext cx="3595668" cy="1789318"/>
          </a:xfrm>
          <a:prstGeom prst="roundRect">
            <a:avLst>
              <a:gd name="adj" fmla="val 0"/>
            </a:avLst>
          </a:prstGeom>
          <a:gradFill>
            <a:gsLst>
              <a:gs pos="0">
                <a:srgbClr val="7C96FF">
                  <a:lumMod val="61000"/>
                  <a:lumOff val="39000"/>
                  <a:alpha val="35000"/>
                </a:srgbClr>
              </a:gs>
              <a:gs pos="38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NL" sz="3200" b="0" i="0" u="none" strike="noStrike" kern="1200" cap="none" spc="0" normalizeH="0" baseline="0" noProof="0">
              <a:ln>
                <a:noFill/>
              </a:ln>
              <a:solidFill>
                <a:srgbClr val="FFFFFF"/>
              </a:solidFill>
              <a:effectLst/>
              <a:uLnTx/>
              <a:uFillTx/>
              <a:latin typeface="Helvetica Neue Medium"/>
            </a:endParaRPr>
          </a:p>
        </p:txBody>
      </p:sp>
      <p:sp>
        <p:nvSpPr>
          <p:cNvPr id="24" name="TextBox 23">
            <a:extLst>
              <a:ext uri="{FF2B5EF4-FFF2-40B4-BE49-F238E27FC236}">
                <a16:creationId xmlns:a16="http://schemas.microsoft.com/office/drawing/2014/main" id="{D67F5812-44E1-A0BB-E80F-11382EC2CD18}"/>
              </a:ext>
            </a:extLst>
          </p:cNvPr>
          <p:cNvSpPr txBox="1"/>
          <p:nvPr/>
        </p:nvSpPr>
        <p:spPr>
          <a:xfrm>
            <a:off x="4448302" y="1432769"/>
            <a:ext cx="3184950" cy="1369920"/>
          </a:xfrm>
          <a:prstGeom prst="rect">
            <a:avLst/>
          </a:prstGeom>
          <a:noFill/>
        </p:spPr>
        <p:txBody>
          <a:bodyPr vert="horz" wrap="square" lIns="0" tIns="0" rIns="0" bIns="0" rtlCol="0">
            <a:noAutofit/>
          </a:bodyPr>
          <a:lstStyle/>
          <a:p>
            <a:pPr marL="0" marR="0" lvl="0" indent="0" algn="l" defTabSz="1219169" rtl="0" eaLnBrk="1" fontAlgn="auto" latinLnBrk="0" hangingPunct="0">
              <a:lnSpc>
                <a:spcPct val="100000"/>
              </a:lnSpc>
              <a:spcBef>
                <a:spcPts val="800"/>
              </a:spcBef>
              <a:spcAft>
                <a:spcPts val="0"/>
              </a:spcAft>
              <a:buClrTx/>
              <a:buSzTx/>
              <a:buFontTx/>
              <a:buNone/>
              <a:tabLst/>
              <a:defRPr/>
            </a:pPr>
            <a:r>
              <a:rPr lang="en-US" sz="1600" kern="0">
                <a:solidFill>
                  <a:srgbClr val="FFFFFF"/>
                </a:solidFill>
                <a:latin typeface="IntelOne Text" panose="020B0503020203020204" pitchFamily="34" charset="0"/>
                <a:sym typeface="Helvetica Neue"/>
              </a:rPr>
              <a:t>It uses the open source </a:t>
            </a:r>
            <a:r>
              <a:rPr lang="en-US" sz="1600" kern="0" err="1">
                <a:solidFill>
                  <a:srgbClr val="FFFFFF"/>
                </a:solidFill>
                <a:latin typeface="IntelOne Text" panose="020B0503020203020204" pitchFamily="34" charset="0"/>
                <a:sym typeface="Helvetica Neue"/>
              </a:rPr>
              <a:t>libAVCodec</a:t>
            </a:r>
            <a:r>
              <a:rPr lang="en-US" sz="1600" kern="0">
                <a:solidFill>
                  <a:srgbClr val="FFFFFF"/>
                </a:solidFill>
                <a:latin typeface="IntelOne Text" panose="020B0503020203020204" pitchFamily="34" charset="0"/>
                <a:sym typeface="Helvetica Neue"/>
              </a:rPr>
              <a:t> project to provide proven codec compatibility with the </a:t>
            </a:r>
            <a:r>
              <a:rPr lang="en-US" sz="1600" kern="0" err="1">
                <a:solidFill>
                  <a:srgbClr val="FFFFFF"/>
                </a:solidFill>
                <a:latin typeface="IntelOne Text" panose="020B0503020203020204" pitchFamily="34" charset="0"/>
                <a:sym typeface="Helvetica Neue"/>
              </a:rPr>
              <a:t>FFmpeg</a:t>
            </a:r>
            <a:r>
              <a:rPr lang="en-US" sz="1600" kern="0">
                <a:solidFill>
                  <a:srgbClr val="FFFFFF"/>
                </a:solidFill>
                <a:latin typeface="IntelOne Text" panose="020B0503020203020204" pitchFamily="34" charset="0"/>
                <a:sym typeface="Helvetica Neue"/>
              </a:rPr>
              <a:t> open-source project</a:t>
            </a:r>
            <a:endParaRPr kumimoji="0" lang="en-US" sz="1600" b="0" i="0" u="none" strike="noStrike" kern="0" cap="none" spc="0" normalizeH="0" baseline="0" noProof="0">
              <a:ln>
                <a:noFill/>
              </a:ln>
              <a:solidFill>
                <a:srgbClr val="FFFFFF"/>
              </a:solidFill>
              <a:effectLst/>
              <a:uLnTx/>
              <a:uFillTx/>
              <a:latin typeface="IntelOne Text" panose="020B0503020203020204" pitchFamily="34" charset="0"/>
              <a:sym typeface="Helvetica Neue"/>
            </a:endParaRPr>
          </a:p>
        </p:txBody>
      </p:sp>
      <p:sp>
        <p:nvSpPr>
          <p:cNvPr id="25" name="Rectangle 42">
            <a:extLst>
              <a:ext uri="{FF2B5EF4-FFF2-40B4-BE49-F238E27FC236}">
                <a16:creationId xmlns:a16="http://schemas.microsoft.com/office/drawing/2014/main" id="{1A5FE0FE-3B19-96B9-9412-7773C1D9911B}"/>
              </a:ext>
            </a:extLst>
          </p:cNvPr>
          <p:cNvSpPr/>
          <p:nvPr/>
        </p:nvSpPr>
        <p:spPr>
          <a:xfrm>
            <a:off x="8012131" y="1283118"/>
            <a:ext cx="3595668" cy="1789318"/>
          </a:xfrm>
          <a:prstGeom prst="roundRect">
            <a:avLst>
              <a:gd name="adj" fmla="val 0"/>
            </a:avLst>
          </a:prstGeom>
          <a:gradFill>
            <a:gsLst>
              <a:gs pos="0">
                <a:srgbClr val="7C96FF">
                  <a:lumMod val="61000"/>
                  <a:lumOff val="39000"/>
                  <a:alpha val="35000"/>
                </a:srgbClr>
              </a:gs>
              <a:gs pos="38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NL" sz="3200" b="0" i="0" u="none" strike="noStrike" kern="1200" cap="none" spc="0" normalizeH="0" baseline="0" noProof="0">
              <a:ln>
                <a:noFill/>
              </a:ln>
              <a:solidFill>
                <a:srgbClr val="FFFFFF"/>
              </a:solidFill>
              <a:effectLst/>
              <a:uLnTx/>
              <a:uFillTx/>
              <a:latin typeface="Helvetica Neue Medium"/>
            </a:endParaRPr>
          </a:p>
        </p:txBody>
      </p:sp>
      <p:sp>
        <p:nvSpPr>
          <p:cNvPr id="26" name="TextBox 25">
            <a:extLst>
              <a:ext uri="{FF2B5EF4-FFF2-40B4-BE49-F238E27FC236}">
                <a16:creationId xmlns:a16="http://schemas.microsoft.com/office/drawing/2014/main" id="{8DCFDCA4-54BB-99CD-D40A-EE2FD6BFB9BB}"/>
              </a:ext>
            </a:extLst>
          </p:cNvPr>
          <p:cNvSpPr txBox="1"/>
          <p:nvPr/>
        </p:nvSpPr>
        <p:spPr>
          <a:xfrm>
            <a:off x="8187348" y="1432769"/>
            <a:ext cx="3184950" cy="1369920"/>
          </a:xfrm>
          <a:prstGeom prst="rect">
            <a:avLst/>
          </a:prstGeom>
          <a:noFill/>
        </p:spPr>
        <p:txBody>
          <a:bodyPr vert="horz" wrap="square" lIns="0" tIns="0" rIns="0" bIns="0" rtlCol="0">
            <a:noAutofit/>
          </a:bodyPr>
          <a:lstStyle/>
          <a:p>
            <a:pPr marL="0" marR="0" lvl="0" indent="0" algn="l" defTabSz="1219169" rtl="0" eaLnBrk="1" fontAlgn="auto" latinLnBrk="0" hangingPunct="0">
              <a:lnSpc>
                <a:spcPct val="100000"/>
              </a:lnSpc>
              <a:spcBef>
                <a:spcPts val="80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IntelOne Text" panose="020B0503020203020204" pitchFamily="34" charset="0"/>
                <a:sym typeface="Helvetica Neue"/>
              </a:rPr>
              <a:t>It is intended to provide limited CODEC and video processing functionality so customers can have an early preview implementation of the Intel VPL specification.</a:t>
            </a:r>
          </a:p>
        </p:txBody>
      </p:sp>
      <p:sp>
        <p:nvSpPr>
          <p:cNvPr id="14" name="TextBox 13">
            <a:extLst>
              <a:ext uri="{FF2B5EF4-FFF2-40B4-BE49-F238E27FC236}">
                <a16:creationId xmlns:a16="http://schemas.microsoft.com/office/drawing/2014/main" id="{33C8DB89-E6AE-D263-51E7-D905FF74B9F7}"/>
              </a:ext>
            </a:extLst>
          </p:cNvPr>
          <p:cNvSpPr txBox="1"/>
          <p:nvPr/>
        </p:nvSpPr>
        <p:spPr>
          <a:xfrm>
            <a:off x="554358" y="6248309"/>
            <a:ext cx="11053440" cy="182971"/>
          </a:xfrm>
          <a:prstGeom prst="rect">
            <a:avLst/>
          </a:prstGeom>
          <a:noFill/>
        </p:spPr>
        <p:txBody>
          <a:bodyPr vert="horz" wrap="square" lIns="0" tIns="0" rIns="0" bIns="0" rtlCol="0" anchor="ctr">
            <a:noAutofit/>
          </a:bodyPr>
          <a:lstStyle/>
          <a:p>
            <a:pPr marL="0" marR="0" lvl="0" indent="0" algn="r" defTabSz="1219169" rtl="0" eaLnBrk="1" fontAlgn="auto" latinLnBrk="0" hangingPunct="0">
              <a:lnSpc>
                <a:spcPct val="90000"/>
              </a:lnSpc>
              <a:spcBef>
                <a:spcPts val="2250"/>
              </a:spcBef>
              <a:spcAft>
                <a:spcPts val="0"/>
              </a:spcAft>
              <a:buClrTx/>
              <a:buSzTx/>
              <a:buFontTx/>
              <a:buNone/>
              <a:tabLst/>
              <a:defRPr/>
            </a:pPr>
            <a:r>
              <a:rPr lang="en-US" sz="900" kern="0" baseline="30000">
                <a:solidFill>
                  <a:srgbClr val="FFFFFF"/>
                </a:solidFill>
                <a:latin typeface="IntelOne Text Light" panose="020B0403020203020204" pitchFamily="34" charset="0"/>
                <a:sym typeface="Helvetica Neue"/>
              </a:rPr>
              <a:t>*</a:t>
            </a:r>
            <a:r>
              <a:rPr kumimoji="0" lang="en-US" sz="900" b="0" i="0" u="none" strike="noStrike" kern="0" cap="none" spc="0" normalizeH="0" baseline="0" noProof="0">
                <a:ln>
                  <a:noFill/>
                </a:ln>
                <a:solidFill>
                  <a:srgbClr val="FFFFFF"/>
                </a:solidFill>
                <a:effectLst/>
                <a:uLnTx/>
                <a:uFillTx/>
                <a:latin typeface="IntelOne Text Light" panose="020B0403020203020204" pitchFamily="34" charset="0"/>
                <a:sym typeface="Helvetica Neue"/>
              </a:rPr>
              <a:t>Intel </a:t>
            </a:r>
            <a:r>
              <a:rPr kumimoji="0" lang="en-US" sz="900" b="0" i="0" u="none" strike="noStrike" kern="0" cap="none" spc="0" normalizeH="0" baseline="0" noProof="0" err="1">
                <a:ln>
                  <a:noFill/>
                </a:ln>
                <a:solidFill>
                  <a:srgbClr val="FFFFFF"/>
                </a:solidFill>
                <a:effectLst/>
                <a:uLnTx/>
                <a:uFillTx/>
                <a:latin typeface="IntelOne Text Light" panose="020B0403020203020204" pitchFamily="34" charset="0"/>
                <a:sym typeface="Helvetica Neue"/>
              </a:rPr>
              <a:t>oneVPL</a:t>
            </a:r>
            <a:r>
              <a:rPr kumimoji="0" lang="en-US" sz="900" b="0" i="0" u="none" strike="noStrike" kern="0" cap="none" spc="0" normalizeH="0" baseline="0" noProof="0">
                <a:ln>
                  <a:noFill/>
                </a:ln>
                <a:solidFill>
                  <a:srgbClr val="FFFFFF"/>
                </a:solidFill>
                <a:effectLst/>
                <a:uLnTx/>
                <a:uFillTx/>
                <a:latin typeface="IntelOne Text Light" panose="020B0403020203020204" pitchFamily="34" charset="0"/>
                <a:sym typeface="Helvetica Neue"/>
              </a:rPr>
              <a:t> will </a:t>
            </a:r>
            <a:r>
              <a:rPr kumimoji="0" lang="en-US" sz="1000" b="0" i="0" u="none" strike="noStrike" kern="0" cap="none" spc="0" normalizeH="0" baseline="0" noProof="0">
                <a:ln>
                  <a:noFill/>
                </a:ln>
                <a:solidFill>
                  <a:srgbClr val="FFFFFF"/>
                </a:solidFill>
                <a:effectLst/>
                <a:uLnTx/>
                <a:uFillTx/>
                <a:latin typeface="IntelOne Text Light" panose="020B0403020203020204" pitchFamily="34" charset="0"/>
                <a:sym typeface="Helvetica Neue"/>
              </a:rPr>
              <a:t>exclude</a:t>
            </a:r>
            <a:r>
              <a:rPr kumimoji="0" lang="en-US" sz="900" b="0" i="0" u="none" strike="noStrike" kern="0" cap="none" spc="0" normalizeH="0" baseline="0" noProof="0">
                <a:ln>
                  <a:noFill/>
                </a:ln>
                <a:solidFill>
                  <a:srgbClr val="FFFFFF"/>
                </a:solidFill>
                <a:effectLst/>
                <a:uLnTx/>
                <a:uFillTx/>
                <a:latin typeface="IntelOne Text Light" panose="020B0403020203020204" pitchFamily="34" charset="0"/>
                <a:sym typeface="Helvetica Neue"/>
              </a:rPr>
              <a:t> GPL based H.264 encode functionality. H.264 functionality available when built from source from GitHub reference</a:t>
            </a:r>
          </a:p>
        </p:txBody>
      </p:sp>
    </p:spTree>
    <p:extLst>
      <p:ext uri="{BB962C8B-B14F-4D97-AF65-F5344CB8AC3E}">
        <p14:creationId xmlns:p14="http://schemas.microsoft.com/office/powerpoint/2010/main" val="3605068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F9954-DA00-F7E2-5490-0B3EC3EDC3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6F0A23-1968-FE5A-915A-7B89A85A529C}"/>
              </a:ext>
            </a:extLst>
          </p:cNvPr>
          <p:cNvSpPr>
            <a:spLocks noGrp="1"/>
          </p:cNvSpPr>
          <p:nvPr>
            <p:ph type="title"/>
          </p:nvPr>
        </p:nvSpPr>
        <p:spPr>
          <a:xfrm>
            <a:off x="631611" y="221694"/>
            <a:ext cx="11306389" cy="1199822"/>
          </a:xfrm>
        </p:spPr>
        <p:txBody>
          <a:bodyPr>
            <a:noAutofit/>
          </a:bodyPr>
          <a:lstStyle/>
          <a:p>
            <a:pPr algn="l">
              <a:lnSpc>
                <a:spcPct val="100000"/>
              </a:lnSpc>
              <a:spcBef>
                <a:spcPts val="0"/>
              </a:spcBef>
              <a:defRPr/>
            </a:pPr>
            <a:r>
              <a:rPr lang="en-US" sz="4000" err="1"/>
              <a:t>OpenVINO</a:t>
            </a:r>
            <a:r>
              <a:rPr lang="en-US" sz="4000"/>
              <a:t> for Intel® Arc™ GPU</a:t>
            </a:r>
            <a:br>
              <a:rPr lang="en-US" sz="4000"/>
            </a:br>
            <a:r>
              <a:rPr kumimoji="0" lang="en-US" sz="1400" b="0" i="0" u="none" strike="noStrike" kern="1200" cap="none" spc="0" normalizeH="0" baseline="0" noProof="0" err="1">
                <a:ln>
                  <a:noFill/>
                </a:ln>
                <a:solidFill>
                  <a:schemeClr val="bg2"/>
                </a:solidFill>
                <a:effectLst/>
                <a:uLnTx/>
                <a:uFillTx/>
                <a:latin typeface="IntelOne Text" panose="020B0503020203020204" pitchFamily="34" charset="0"/>
                <a:ea typeface="Helvetica Neue"/>
                <a:cs typeface="Helvetica Neue"/>
              </a:rPr>
              <a:t>OpenVINO</a:t>
            </a:r>
            <a:r>
              <a:rPr kumimoji="0" lang="en-US" sz="1400" b="0" i="0" u="none" strike="noStrike" kern="1200" cap="none" spc="0" normalizeH="0" baseline="0" noProof="0">
                <a:ln>
                  <a:noFill/>
                </a:ln>
                <a:solidFill>
                  <a:schemeClr val="bg2"/>
                </a:solidFill>
                <a:effectLst/>
                <a:uLnTx/>
                <a:uFillTx/>
                <a:latin typeface="IntelOne Text" panose="020B0503020203020204" pitchFamily="34" charset="0"/>
                <a:ea typeface="Helvetica Neue"/>
                <a:cs typeface="Helvetica Neue"/>
              </a:rPr>
              <a:t>™ toolkit can be utilized for streamlined and optimal development of code for AI inference that run across diverse platforms. This ability helps accommodate differential requirements and ensure maximum usage of  hardware acceleration across GPU and CPU</a:t>
            </a:r>
            <a:r>
              <a:rPr kumimoji="0" lang="en-US" sz="1400" b="0" i="0" u="none" strike="noStrike" kern="1200" cap="none" spc="0" normalizeH="0" baseline="0" noProof="0">
                <a:ln>
                  <a:noFill/>
                </a:ln>
                <a:solidFill>
                  <a:schemeClr val="accent2"/>
                </a:solidFill>
                <a:effectLst/>
                <a:uLnTx/>
                <a:uFillTx/>
                <a:latin typeface="IntelOne Text" panose="020B0503020203020204" pitchFamily="34" charset="0"/>
                <a:ea typeface="Helvetica Neue"/>
                <a:cs typeface="Helvetica Neue"/>
              </a:rPr>
              <a:t>.</a:t>
            </a:r>
            <a:endParaRPr lang="en-US" sz="1400" spc="200">
              <a:solidFill>
                <a:schemeClr val="accent2"/>
              </a:solidFill>
              <a:latin typeface="IntelOne Display Light"/>
              <a:ea typeface="+mn-ea"/>
              <a:cs typeface="Arial"/>
            </a:endParaRPr>
          </a:p>
        </p:txBody>
      </p:sp>
      <p:sp>
        <p:nvSpPr>
          <p:cNvPr id="2" name="Rectangle 1">
            <a:extLst>
              <a:ext uri="{FF2B5EF4-FFF2-40B4-BE49-F238E27FC236}">
                <a16:creationId xmlns:a16="http://schemas.microsoft.com/office/drawing/2014/main" id="{D56CBC34-4385-59F9-D9EC-F323C4E0F4D5}"/>
              </a:ext>
            </a:extLst>
          </p:cNvPr>
          <p:cNvSpPr/>
          <p:nvPr/>
        </p:nvSpPr>
        <p:spPr>
          <a:xfrm flipH="1">
            <a:off x="603994" y="3055416"/>
            <a:ext cx="3582233" cy="838559"/>
          </a:xfrm>
          <a:prstGeom prst="rect">
            <a:avLst/>
          </a:prstGeom>
          <a:gradFill>
            <a:gsLst>
              <a:gs pos="35000">
                <a:srgbClr val="5B69FF"/>
              </a:gs>
              <a:gs pos="100000">
                <a:schemeClr val="accent5">
                  <a:lumMod val="50000"/>
                </a:scheme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15963"/>
            <a:r>
              <a:rPr lang="en-CA">
                <a:solidFill>
                  <a:srgbClr val="FFFFFF"/>
                </a:solidFill>
                <a:latin typeface="IntelOne Text Medium" panose="020B0703020203020204" pitchFamily="34" charset="0"/>
              </a:rPr>
              <a:t>Performance</a:t>
            </a:r>
          </a:p>
        </p:txBody>
      </p:sp>
      <p:sp>
        <p:nvSpPr>
          <p:cNvPr id="10" name="Rectangle 9">
            <a:extLst>
              <a:ext uri="{FF2B5EF4-FFF2-40B4-BE49-F238E27FC236}">
                <a16:creationId xmlns:a16="http://schemas.microsoft.com/office/drawing/2014/main" id="{582AACDB-837E-9F0E-46B3-2A2BAFC7937B}"/>
              </a:ext>
            </a:extLst>
          </p:cNvPr>
          <p:cNvSpPr/>
          <p:nvPr/>
        </p:nvSpPr>
        <p:spPr>
          <a:xfrm flipH="1">
            <a:off x="4311190" y="3055416"/>
            <a:ext cx="3582233" cy="838559"/>
          </a:xfrm>
          <a:prstGeom prst="rect">
            <a:avLst/>
          </a:prstGeom>
          <a:gradFill>
            <a:gsLst>
              <a:gs pos="35000">
                <a:srgbClr val="CC94DA"/>
              </a:gs>
              <a:gs pos="100000">
                <a:srgbClr val="653171"/>
              </a:gs>
              <a:gs pos="0">
                <a:srgbClr val="EEC3F7"/>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15963"/>
            <a:r>
              <a:rPr lang="en-CA">
                <a:solidFill>
                  <a:srgbClr val="FFFFFF"/>
                </a:solidFill>
                <a:latin typeface="IntelOne Text Medium" panose="020B0703020203020204" pitchFamily="34" charset="0"/>
              </a:rPr>
              <a:t>Usability</a:t>
            </a:r>
          </a:p>
        </p:txBody>
      </p:sp>
      <p:sp>
        <p:nvSpPr>
          <p:cNvPr id="11" name="Rectangle 10">
            <a:extLst>
              <a:ext uri="{FF2B5EF4-FFF2-40B4-BE49-F238E27FC236}">
                <a16:creationId xmlns:a16="http://schemas.microsoft.com/office/drawing/2014/main" id="{32CE3381-D8EE-806E-0C47-B0C57E3DFFED}"/>
              </a:ext>
            </a:extLst>
          </p:cNvPr>
          <p:cNvSpPr/>
          <p:nvPr/>
        </p:nvSpPr>
        <p:spPr>
          <a:xfrm flipH="1">
            <a:off x="8018081" y="3055416"/>
            <a:ext cx="3582233" cy="838559"/>
          </a:xfrm>
          <a:prstGeom prst="rect">
            <a:avLst/>
          </a:prstGeom>
          <a:gradFill>
            <a:gsLst>
              <a:gs pos="0">
                <a:srgbClr val="D7F3A2"/>
              </a:gs>
              <a:gs pos="100000">
                <a:srgbClr val="8BAE4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15963"/>
            <a:r>
              <a:rPr lang="en-CA">
                <a:solidFill>
                  <a:schemeClr val="tx1">
                    <a:lumMod val="50000"/>
                  </a:schemeClr>
                </a:solidFill>
                <a:latin typeface="IntelOne Text Medium" panose="020B0703020203020204" pitchFamily="34" charset="0"/>
              </a:rPr>
              <a:t>Versatility</a:t>
            </a:r>
          </a:p>
        </p:txBody>
      </p:sp>
      <p:sp>
        <p:nvSpPr>
          <p:cNvPr id="14" name="Rectangle: Rounded Corners 13">
            <a:extLst>
              <a:ext uri="{FF2B5EF4-FFF2-40B4-BE49-F238E27FC236}">
                <a16:creationId xmlns:a16="http://schemas.microsoft.com/office/drawing/2014/main" id="{317DB18F-9880-67F5-84C8-44AA72FF3F96}"/>
              </a:ext>
            </a:extLst>
          </p:cNvPr>
          <p:cNvSpPr/>
          <p:nvPr/>
        </p:nvSpPr>
        <p:spPr>
          <a:xfrm>
            <a:off x="604808" y="3055416"/>
            <a:ext cx="111413" cy="111413"/>
          </a:xfrm>
          <a:prstGeom prst="roundRect">
            <a:avLst>
              <a:gd name="adj" fmla="val 0"/>
            </a:avLst>
          </a:prstGeom>
          <a:solidFill>
            <a:srgbClr val="5A6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80A00A8B-870E-3547-642A-526CA174AB84}"/>
              </a:ext>
            </a:extLst>
          </p:cNvPr>
          <p:cNvSpPr/>
          <p:nvPr/>
        </p:nvSpPr>
        <p:spPr>
          <a:xfrm>
            <a:off x="4310885" y="3055416"/>
            <a:ext cx="111413" cy="111413"/>
          </a:xfrm>
          <a:prstGeom prst="roundRect">
            <a:avLst>
              <a:gd name="adj" fmla="val 0"/>
            </a:avLst>
          </a:prstGeom>
          <a:solidFill>
            <a:srgbClr val="EEC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32FF25FC-075F-8F6B-25AE-0FB9C3D7DA5A}"/>
              </a:ext>
            </a:extLst>
          </p:cNvPr>
          <p:cNvSpPr/>
          <p:nvPr/>
        </p:nvSpPr>
        <p:spPr>
          <a:xfrm>
            <a:off x="8017776" y="3055416"/>
            <a:ext cx="111413" cy="111413"/>
          </a:xfrm>
          <a:prstGeom prst="roundRect">
            <a:avLst>
              <a:gd name="adj" fmla="val 0"/>
            </a:avLst>
          </a:prstGeom>
          <a:solidFill>
            <a:srgbClr val="FFE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42">
            <a:extLst>
              <a:ext uri="{FF2B5EF4-FFF2-40B4-BE49-F238E27FC236}">
                <a16:creationId xmlns:a16="http://schemas.microsoft.com/office/drawing/2014/main" id="{18AF3F41-B8E3-06CC-0B40-1AF09A1605E6}"/>
              </a:ext>
            </a:extLst>
          </p:cNvPr>
          <p:cNvSpPr/>
          <p:nvPr/>
        </p:nvSpPr>
        <p:spPr>
          <a:xfrm>
            <a:off x="406220" y="1869440"/>
            <a:ext cx="11404780" cy="4244156"/>
          </a:xfrm>
          <a:prstGeom prst="roundRect">
            <a:avLst>
              <a:gd name="adj" fmla="val 0"/>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a typeface="Helvetica Neue"/>
              <a:cs typeface="Helvetica Neue"/>
            </a:endParaRPr>
          </a:p>
        </p:txBody>
      </p:sp>
      <p:sp>
        <p:nvSpPr>
          <p:cNvPr id="3" name="Rectangle 2">
            <a:extLst>
              <a:ext uri="{FF2B5EF4-FFF2-40B4-BE49-F238E27FC236}">
                <a16:creationId xmlns:a16="http://schemas.microsoft.com/office/drawing/2014/main" id="{2AC1CAA3-211F-B186-C5C3-00062D6733E9}"/>
              </a:ext>
            </a:extLst>
          </p:cNvPr>
          <p:cNvSpPr/>
          <p:nvPr/>
        </p:nvSpPr>
        <p:spPr>
          <a:xfrm>
            <a:off x="603689" y="3867082"/>
            <a:ext cx="3582232" cy="2059700"/>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Helvetica Neue Medium"/>
              <a:ea typeface="Helvetica Neue"/>
              <a:cs typeface="Helvetica Neue"/>
            </a:endParaRPr>
          </a:p>
        </p:txBody>
      </p:sp>
      <p:sp>
        <p:nvSpPr>
          <p:cNvPr id="18" name="Rectangle 17">
            <a:extLst>
              <a:ext uri="{FF2B5EF4-FFF2-40B4-BE49-F238E27FC236}">
                <a16:creationId xmlns:a16="http://schemas.microsoft.com/office/drawing/2014/main" id="{E2097D47-76F3-868B-BB70-5C8D5C495C9F}"/>
              </a:ext>
            </a:extLst>
          </p:cNvPr>
          <p:cNvSpPr/>
          <p:nvPr/>
        </p:nvSpPr>
        <p:spPr>
          <a:xfrm>
            <a:off x="730075" y="4000332"/>
            <a:ext cx="3454424" cy="633582"/>
          </a:xfrm>
          <a:prstGeom prst="rect">
            <a:avLst/>
          </a:prstGeom>
          <a:noFill/>
          <a:ln w="127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IN" sz="16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Accelerates inference, reduces footprint, and optimizes hardware utilization while maintaining accuracy, so that you can build performant and efficient AI applications </a:t>
            </a:r>
          </a:p>
        </p:txBody>
      </p:sp>
      <p:sp>
        <p:nvSpPr>
          <p:cNvPr id="23" name="Rectangle 22">
            <a:extLst>
              <a:ext uri="{FF2B5EF4-FFF2-40B4-BE49-F238E27FC236}">
                <a16:creationId xmlns:a16="http://schemas.microsoft.com/office/drawing/2014/main" id="{83495CB9-2366-39AB-350A-2FEB69D7785C}"/>
              </a:ext>
            </a:extLst>
          </p:cNvPr>
          <p:cNvSpPr/>
          <p:nvPr/>
        </p:nvSpPr>
        <p:spPr>
          <a:xfrm>
            <a:off x="4310885" y="3867082"/>
            <a:ext cx="3582232" cy="2059700"/>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Helvetica Neue Medium"/>
              <a:ea typeface="Helvetica Neue"/>
              <a:cs typeface="Helvetica Neue"/>
            </a:endParaRPr>
          </a:p>
        </p:txBody>
      </p:sp>
      <p:sp>
        <p:nvSpPr>
          <p:cNvPr id="25" name="Rectangle 24">
            <a:extLst>
              <a:ext uri="{FF2B5EF4-FFF2-40B4-BE49-F238E27FC236}">
                <a16:creationId xmlns:a16="http://schemas.microsoft.com/office/drawing/2014/main" id="{8B51B43A-8CAE-F011-8FFF-660F61D4D7D0}"/>
              </a:ext>
            </a:extLst>
          </p:cNvPr>
          <p:cNvSpPr/>
          <p:nvPr/>
        </p:nvSpPr>
        <p:spPr>
          <a:xfrm>
            <a:off x="4437271" y="4000332"/>
            <a:ext cx="3454424" cy="633582"/>
          </a:xfrm>
          <a:prstGeom prst="rect">
            <a:avLst/>
          </a:prstGeom>
          <a:noFill/>
          <a:ln w="127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IN" sz="16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Streamlines AI development and deployment, so that you can save time and maximize productivity</a:t>
            </a:r>
          </a:p>
        </p:txBody>
      </p:sp>
      <p:sp>
        <p:nvSpPr>
          <p:cNvPr id="26" name="Rectangle 25">
            <a:extLst>
              <a:ext uri="{FF2B5EF4-FFF2-40B4-BE49-F238E27FC236}">
                <a16:creationId xmlns:a16="http://schemas.microsoft.com/office/drawing/2014/main" id="{E0B3CC6C-460D-8537-E95E-62739275AE05}"/>
              </a:ext>
            </a:extLst>
          </p:cNvPr>
          <p:cNvSpPr/>
          <p:nvPr/>
        </p:nvSpPr>
        <p:spPr>
          <a:xfrm>
            <a:off x="8017776" y="3867082"/>
            <a:ext cx="3582232" cy="2059700"/>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Helvetica Neue Medium"/>
              <a:ea typeface="Helvetica Neue"/>
              <a:cs typeface="Helvetica Neue"/>
            </a:endParaRPr>
          </a:p>
        </p:txBody>
      </p:sp>
      <p:sp>
        <p:nvSpPr>
          <p:cNvPr id="28" name="Rectangle 27">
            <a:extLst>
              <a:ext uri="{FF2B5EF4-FFF2-40B4-BE49-F238E27FC236}">
                <a16:creationId xmlns:a16="http://schemas.microsoft.com/office/drawing/2014/main" id="{F91FB4D2-67C6-DE95-4D60-944966891EC1}"/>
              </a:ext>
            </a:extLst>
          </p:cNvPr>
          <p:cNvSpPr/>
          <p:nvPr/>
        </p:nvSpPr>
        <p:spPr>
          <a:xfrm>
            <a:off x="8144162" y="4000332"/>
            <a:ext cx="3454424" cy="633582"/>
          </a:xfrm>
          <a:prstGeom prst="rect">
            <a:avLst/>
          </a:prstGeom>
          <a:noFill/>
          <a:ln w="127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IN" sz="16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Provides adaptability to different requirements and use cases, so that your application can meet current and future needs</a:t>
            </a:r>
          </a:p>
        </p:txBody>
      </p:sp>
      <p:pic>
        <p:nvPicPr>
          <p:cNvPr id="48" name="Picture 47" descr="A black background with white letters&#10;&#10;Description automatically generated">
            <a:extLst>
              <a:ext uri="{FF2B5EF4-FFF2-40B4-BE49-F238E27FC236}">
                <a16:creationId xmlns:a16="http://schemas.microsoft.com/office/drawing/2014/main" id="{7BADE347-0668-940F-8F8E-FCF7278E65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6149" y="2059507"/>
            <a:ext cx="3204923" cy="807641"/>
          </a:xfrm>
          <a:prstGeom prst="rect">
            <a:avLst/>
          </a:prstGeom>
        </p:spPr>
      </p:pic>
      <p:sp>
        <p:nvSpPr>
          <p:cNvPr id="7" name="AutoShape 2" descr="Microchip ">
            <a:extLst>
              <a:ext uri="{FF2B5EF4-FFF2-40B4-BE49-F238E27FC236}">
                <a16:creationId xmlns:a16="http://schemas.microsoft.com/office/drawing/2014/main" id="{FF9F8D3E-BA34-7246-445B-94080913B61C}"/>
              </a:ext>
            </a:extLst>
          </p:cNvPr>
          <p:cNvSpPr>
            <a:spLocks noChangeAspect="1" noChangeArrowheads="1"/>
          </p:cNvSpPr>
          <p:nvPr/>
        </p:nvSpPr>
        <p:spPr bwMode="auto">
          <a:xfrm>
            <a:off x="5791200" y="3124200"/>
            <a:ext cx="60960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 Clear"/>
              <a:ea typeface="Helvetica Neue"/>
              <a:cs typeface="Helvetica Neue"/>
            </a:endParaRPr>
          </a:p>
        </p:txBody>
      </p:sp>
      <p:sp>
        <p:nvSpPr>
          <p:cNvPr id="21" name="Rectangle 20">
            <a:extLst>
              <a:ext uri="{FF2B5EF4-FFF2-40B4-BE49-F238E27FC236}">
                <a16:creationId xmlns:a16="http://schemas.microsoft.com/office/drawing/2014/main" id="{8F971660-196C-361D-4DAB-6FFD554D2341}"/>
              </a:ext>
            </a:extLst>
          </p:cNvPr>
          <p:cNvSpPr/>
          <p:nvPr/>
        </p:nvSpPr>
        <p:spPr>
          <a:xfrm rot="10800000" flipH="1">
            <a:off x="663314" y="3112923"/>
            <a:ext cx="659654" cy="688289"/>
          </a:xfrm>
          <a:prstGeom prst="rect">
            <a:avLst/>
          </a:prstGeom>
          <a:gradFill flip="none" rotWithShape="1">
            <a:gsLst>
              <a:gs pos="0">
                <a:schemeClr val="accent2">
                  <a:lumMod val="20000"/>
                  <a:lumOff val="80000"/>
                  <a:alpha val="23000"/>
                </a:schemeClr>
              </a:gs>
              <a:gs pos="30000">
                <a:srgbClr val="00275A">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EC520528-109B-1740-B0B9-0A460C6E76F5}"/>
              </a:ext>
            </a:extLst>
          </p:cNvPr>
          <p:cNvSpPr/>
          <p:nvPr/>
        </p:nvSpPr>
        <p:spPr>
          <a:xfrm rot="10800000" flipH="1">
            <a:off x="4350660" y="3112923"/>
            <a:ext cx="659654" cy="688289"/>
          </a:xfrm>
          <a:prstGeom prst="rect">
            <a:avLst/>
          </a:prstGeom>
          <a:gradFill flip="none" rotWithShape="1">
            <a:gsLst>
              <a:gs pos="0">
                <a:schemeClr val="accent2">
                  <a:lumMod val="20000"/>
                  <a:lumOff val="80000"/>
                  <a:alpha val="23000"/>
                </a:schemeClr>
              </a:gs>
              <a:gs pos="30000">
                <a:srgbClr val="00275A">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a:extLst>
              <a:ext uri="{FF2B5EF4-FFF2-40B4-BE49-F238E27FC236}">
                <a16:creationId xmlns:a16="http://schemas.microsoft.com/office/drawing/2014/main" id="{ECAC0FB1-0718-3BEF-770D-8CFFF1600CD3}"/>
              </a:ext>
            </a:extLst>
          </p:cNvPr>
          <p:cNvSpPr/>
          <p:nvPr/>
        </p:nvSpPr>
        <p:spPr>
          <a:xfrm rot="10800000" flipH="1">
            <a:off x="8056881" y="3112923"/>
            <a:ext cx="659654" cy="688289"/>
          </a:xfrm>
          <a:prstGeom prst="rect">
            <a:avLst/>
          </a:prstGeom>
          <a:gradFill flip="none" rotWithShape="1">
            <a:gsLst>
              <a:gs pos="0">
                <a:schemeClr val="accent2">
                  <a:lumMod val="20000"/>
                  <a:lumOff val="80000"/>
                  <a:alpha val="23000"/>
                </a:schemeClr>
              </a:gs>
              <a:gs pos="30000">
                <a:srgbClr val="00275A">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2C4E8BCE-EB96-B321-F7F1-AFCC4B597CE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68163" y="3252756"/>
            <a:ext cx="450054" cy="450054"/>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879F7BB9-3753-4545-1E1E-20558A1E6917}"/>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8258777" y="3338023"/>
            <a:ext cx="279521" cy="279521"/>
          </a:xfrm>
          <a:prstGeom prst="rect">
            <a:avLst/>
          </a:prstGeom>
        </p:spPr>
      </p:pic>
      <p:pic>
        <p:nvPicPr>
          <p:cNvPr id="33" name="Picture 32" descr="A black background with a black square&#10;&#10;Description automatically generated with medium confidence">
            <a:extLst>
              <a:ext uri="{FF2B5EF4-FFF2-40B4-BE49-F238E27FC236}">
                <a16:creationId xmlns:a16="http://schemas.microsoft.com/office/drawing/2014/main" id="{35D7174F-F237-3BA7-78E7-DE97337E184C}"/>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4500123" y="3291762"/>
            <a:ext cx="372042" cy="372042"/>
          </a:xfrm>
          <a:prstGeom prst="rect">
            <a:avLst/>
          </a:prstGeom>
        </p:spPr>
      </p:pic>
      <p:sp>
        <p:nvSpPr>
          <p:cNvPr id="5" name="TextBox 4">
            <a:extLst>
              <a:ext uri="{FF2B5EF4-FFF2-40B4-BE49-F238E27FC236}">
                <a16:creationId xmlns:a16="http://schemas.microsoft.com/office/drawing/2014/main" id="{6FF6C8AF-E75C-E0E9-D8FA-A0013461FB30}"/>
              </a:ext>
            </a:extLst>
          </p:cNvPr>
          <p:cNvSpPr txBox="1"/>
          <p:nvPr/>
        </p:nvSpPr>
        <p:spPr>
          <a:xfrm>
            <a:off x="7854309" y="571684"/>
            <a:ext cx="390916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825500" rtl="0" eaLnBrk="1" fontAlgn="auto" latinLnBrk="0" hangingPunct="0">
              <a:lnSpc>
                <a:spcPct val="100000"/>
              </a:lnSpc>
              <a:spcBef>
                <a:spcPts val="0"/>
              </a:spcBef>
              <a:spcAft>
                <a:spcPts val="50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Arial"/>
              </a:rPr>
              <a:t>Learn more at </a:t>
            </a:r>
            <a:r>
              <a:rPr kumimoji="0" lang="en-US" sz="14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Arial"/>
                <a:sym typeface="Helvetica Neue"/>
              </a:rPr>
              <a:t> </a:t>
            </a:r>
            <a:r>
              <a:rPr kumimoji="0" lang="en-US" sz="1400" b="0" i="0" u="none" strike="noStrike" kern="0" cap="none" spc="0" normalizeH="0" baseline="0" noProof="0">
                <a:ln>
                  <a:noFill/>
                </a:ln>
                <a:solidFill>
                  <a:srgbClr val="00C7FD"/>
                </a:solidFill>
                <a:effectLst/>
                <a:uLnTx/>
                <a:uFillTx/>
                <a:latin typeface="IntelOne Text" panose="020B0503020203020204" pitchFamily="34" charset="0"/>
                <a:ea typeface="Helvetica Neue"/>
                <a:cs typeface="Arial"/>
                <a:sym typeface="Helvetica Neue"/>
                <a:hlinkClick r:id="rId10">
                  <a:extLst>
                    <a:ext uri="{A12FA001-AC4F-418D-AE19-62706E023703}">
                      <ahyp:hlinkClr xmlns:ahyp="http://schemas.microsoft.com/office/drawing/2018/hyperlinkcolor" val="tx"/>
                    </a:ext>
                  </a:extLst>
                </a:hlinkClick>
              </a:rPr>
              <a:t>docs.openvino.</a:t>
            </a:r>
            <a:r>
              <a:rPr kumimoji="0" lang="en-US" sz="1400" b="0" i="0" u="none" strike="noStrike" kern="0" cap="none" spc="0" normalizeH="0" baseline="0" noProof="0">
                <a:ln>
                  <a:noFill/>
                </a:ln>
                <a:solidFill>
                  <a:srgbClr val="00C7FD">
                    <a:lumMod val="60000"/>
                    <a:lumOff val="40000"/>
                  </a:srgbClr>
                </a:solidFill>
                <a:effectLst/>
                <a:uLnTx/>
                <a:uFillTx/>
                <a:latin typeface="IntelOne Text" panose="020B0503020203020204" pitchFamily="34" charset="0"/>
                <a:ea typeface="Helvetica Neue"/>
                <a:cs typeface="Arial"/>
                <a:sym typeface="Helvetica Neue"/>
                <a:hlinkClick r:id="rId10">
                  <a:extLst>
                    <a:ext uri="{A12FA001-AC4F-418D-AE19-62706E023703}">
                      <ahyp:hlinkClr xmlns:ahyp="http://schemas.microsoft.com/office/drawing/2018/hyperlinkcolor" val="tx"/>
                    </a:ext>
                  </a:extLst>
                </a:hlinkClick>
              </a:rPr>
              <a:t>ai</a:t>
            </a:r>
            <a:endParaRPr kumimoji="0" lang="en-US" sz="1400" b="0" i="0" u="none" strike="noStrike" kern="0" cap="none" spc="0" normalizeH="0" baseline="0" noProof="0">
              <a:ln>
                <a:noFill/>
              </a:ln>
              <a:solidFill>
                <a:srgbClr val="00C7FD">
                  <a:lumMod val="60000"/>
                  <a:lumOff val="40000"/>
                </a:srgbClr>
              </a:solidFill>
              <a:effectLst/>
              <a:uLnTx/>
              <a:uFillTx/>
              <a:latin typeface="IntelOne Text" panose="020B0503020203020204" pitchFamily="34" charset="0"/>
              <a:ea typeface="Helvetica Neue"/>
              <a:cs typeface="Arial"/>
              <a:sym typeface="Helvetica Neue"/>
            </a:endParaRPr>
          </a:p>
        </p:txBody>
      </p:sp>
    </p:spTree>
    <p:extLst>
      <p:ext uri="{BB962C8B-B14F-4D97-AF65-F5344CB8AC3E}">
        <p14:creationId xmlns:p14="http://schemas.microsoft.com/office/powerpoint/2010/main" val="148072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6B45F-E72A-B7D5-6DA1-A51380E32A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AE9E65-6E3D-40C7-9C09-5995ED847C2E}"/>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Fast, Accurate Results with High Performance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42" name="Rectangle 41">
            <a:extLst>
              <a:ext uri="{FF2B5EF4-FFF2-40B4-BE49-F238E27FC236}">
                <a16:creationId xmlns:a16="http://schemas.microsoft.com/office/drawing/2014/main" id="{6506F789-DC12-912D-15D4-AD7E567DA4B1}"/>
              </a:ext>
            </a:extLst>
          </p:cNvPr>
          <p:cNvSpPr/>
          <p:nvPr/>
        </p:nvSpPr>
        <p:spPr>
          <a:xfrm>
            <a:off x="566596" y="1614656"/>
            <a:ext cx="11015803" cy="4633405"/>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US" sz="3200">
              <a:solidFill>
                <a:srgbClr val="FFFFFF"/>
              </a:solidFill>
              <a:latin typeface="Helvetica Neue Medium"/>
              <a:sym typeface="Helvetica Neue Medium"/>
            </a:endParaRPr>
          </a:p>
        </p:txBody>
      </p:sp>
      <p:sp>
        <p:nvSpPr>
          <p:cNvPr id="24" name="Rectangle 23">
            <a:extLst>
              <a:ext uri="{FF2B5EF4-FFF2-40B4-BE49-F238E27FC236}">
                <a16:creationId xmlns:a16="http://schemas.microsoft.com/office/drawing/2014/main" id="{5CBFFFAA-2394-5EA3-74DB-AF99D9BB9B4C}"/>
              </a:ext>
            </a:extLst>
          </p:cNvPr>
          <p:cNvSpPr>
            <a:spLocks/>
          </p:cNvSpPr>
          <p:nvPr/>
        </p:nvSpPr>
        <p:spPr>
          <a:xfrm>
            <a:off x="571502" y="1614994"/>
            <a:ext cx="2208050" cy="4633405"/>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1005840" rIns="91440" bIns="0" numCol="1" spcCol="381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Text"/>
              <a:cs typeface="Helvetica Neue"/>
              <a:sym typeface="Helvetica Neue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a:cs typeface="Helvetica Neue"/>
                <a:sym typeface="Helvetica Neue Medium"/>
              </a:rPr>
              <a:t>Convert and optimize models, and deploy across a mix of hardware and environments, </a:t>
            </a:r>
            <a:br>
              <a:rPr kumimoji="0" lang="en-US" sz="1800" b="0" i="0" u="none" strike="noStrike" kern="1200" cap="none" spc="0" normalizeH="0" baseline="0" noProof="0">
                <a:ln>
                  <a:noFill/>
                </a:ln>
                <a:solidFill>
                  <a:srgbClr val="525252"/>
                </a:solidFill>
                <a:effectLst/>
                <a:uLnTx/>
                <a:uFillTx/>
                <a:latin typeface="IntelOne Text"/>
                <a:cs typeface="Helvetica Neue"/>
                <a:sym typeface="Helvetica Neue Medium"/>
              </a:rPr>
            </a:br>
            <a:r>
              <a:rPr kumimoji="0" lang="en-US" sz="1800" b="0" i="0" u="none" strike="noStrike" kern="1200" cap="none" spc="0" normalizeH="0" baseline="0" noProof="0">
                <a:ln>
                  <a:noFill/>
                </a:ln>
                <a:solidFill>
                  <a:srgbClr val="525252"/>
                </a:solidFill>
                <a:effectLst/>
                <a:uLnTx/>
                <a:uFillTx/>
                <a:latin typeface="IntelOne Text"/>
                <a:cs typeface="Helvetica Neue"/>
                <a:sym typeface="Helvetica Neue Medium"/>
              </a:rPr>
              <a:t>on-premises and on-device, in the browser or in </a:t>
            </a:r>
            <a:br>
              <a:rPr kumimoji="0" lang="en-US" sz="1800" b="0" i="0" u="none" strike="noStrike" kern="1200" cap="none" spc="0" normalizeH="0" baseline="0" noProof="0">
                <a:ln>
                  <a:noFill/>
                </a:ln>
                <a:solidFill>
                  <a:srgbClr val="525252"/>
                </a:solidFill>
                <a:effectLst/>
                <a:uLnTx/>
                <a:uFillTx/>
                <a:latin typeface="IntelOne Text"/>
                <a:cs typeface="Helvetica Neue"/>
                <a:sym typeface="Helvetica Neue Medium"/>
              </a:rPr>
            </a:br>
            <a:r>
              <a:rPr kumimoji="0" lang="en-US" sz="1800" b="0" i="0" u="none" strike="noStrike" kern="1200" cap="none" spc="0" normalizeH="0" baseline="0" noProof="0">
                <a:ln>
                  <a:noFill/>
                </a:ln>
                <a:solidFill>
                  <a:srgbClr val="525252"/>
                </a:solidFill>
                <a:effectLst/>
                <a:uLnTx/>
                <a:uFillTx/>
                <a:latin typeface="IntelOne Text"/>
                <a:cs typeface="Helvetica Neue"/>
                <a:sym typeface="Helvetica Neue Medium"/>
              </a:rPr>
              <a:t>the cloud</a:t>
            </a:r>
          </a:p>
        </p:txBody>
      </p:sp>
      <p:sp>
        <p:nvSpPr>
          <p:cNvPr id="3" name="Rectangle 2">
            <a:extLst>
              <a:ext uri="{FF2B5EF4-FFF2-40B4-BE49-F238E27FC236}">
                <a16:creationId xmlns:a16="http://schemas.microsoft.com/office/drawing/2014/main" id="{C8336E9D-F423-6B6D-37F8-AB0E66AF6CFE}"/>
              </a:ext>
            </a:extLst>
          </p:cNvPr>
          <p:cNvSpPr/>
          <p:nvPr/>
        </p:nvSpPr>
        <p:spPr>
          <a:xfrm>
            <a:off x="553411" y="1614318"/>
            <a:ext cx="781752" cy="781752"/>
          </a:xfrm>
          <a:prstGeom prst="rect">
            <a:avLst/>
          </a:prstGeom>
          <a:solidFill>
            <a:srgbClr val="4C2555"/>
          </a:solidFill>
          <a:ln w="28575" cap="flat" cmpd="sng" algn="ctr">
            <a:no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IN" sz="825" b="0" i="0" u="none" strike="noStrike" kern="0" cap="none" spc="0" normalizeH="0" baseline="0" noProof="0">
              <a:ln>
                <a:noFill/>
              </a:ln>
              <a:solidFill>
                <a:prstClr val="white"/>
              </a:solidFill>
              <a:effectLst/>
              <a:uLnTx/>
              <a:uFillTx/>
              <a:latin typeface="Intel Clear"/>
              <a:cs typeface="Helvetica Neue"/>
              <a:sym typeface="Helvetica Neue Medium"/>
            </a:endParaRPr>
          </a:p>
        </p:txBody>
      </p:sp>
      <p:sp>
        <p:nvSpPr>
          <p:cNvPr id="1124" name="Arrow: Chevron 323">
            <a:extLst>
              <a:ext uri="{FF2B5EF4-FFF2-40B4-BE49-F238E27FC236}">
                <a16:creationId xmlns:a16="http://schemas.microsoft.com/office/drawing/2014/main" id="{97839C17-66FF-3768-A4CF-F713B47AE207}"/>
              </a:ext>
            </a:extLst>
          </p:cNvPr>
          <p:cNvSpPr/>
          <p:nvPr/>
        </p:nvSpPr>
        <p:spPr>
          <a:xfrm>
            <a:off x="2988582" y="1918425"/>
            <a:ext cx="391034" cy="391034"/>
          </a:xfrm>
          <a:prstGeom prst="chevron">
            <a:avLst>
              <a:gd name="adj" fmla="val 0"/>
            </a:avLst>
          </a:prstGeom>
          <a:no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bg1"/>
                </a:solidFill>
                <a:effectLst/>
                <a:uLnTx/>
                <a:uFillTx/>
                <a:latin typeface="IntelOne Text Bold" panose="020B0803020203020204" pitchFamily="34" charset="0"/>
                <a:cs typeface="Arial"/>
              </a:rPr>
              <a:t>1</a:t>
            </a:r>
          </a:p>
        </p:txBody>
      </p:sp>
      <p:grpSp>
        <p:nvGrpSpPr>
          <p:cNvPr id="88" name="Group 87">
            <a:extLst>
              <a:ext uri="{FF2B5EF4-FFF2-40B4-BE49-F238E27FC236}">
                <a16:creationId xmlns:a16="http://schemas.microsoft.com/office/drawing/2014/main" id="{4C145CD0-B788-90AD-2C8C-FE6F1543B125}"/>
              </a:ext>
            </a:extLst>
          </p:cNvPr>
          <p:cNvGrpSpPr/>
          <p:nvPr/>
        </p:nvGrpSpPr>
        <p:grpSpPr>
          <a:xfrm>
            <a:off x="3080706" y="5546187"/>
            <a:ext cx="8257333" cy="606459"/>
            <a:chOff x="3089712" y="5672386"/>
            <a:chExt cx="8257333" cy="606459"/>
          </a:xfrm>
        </p:grpSpPr>
        <p:sp>
          <p:nvSpPr>
            <p:cNvPr id="92" name="Rectangle 91">
              <a:extLst>
                <a:ext uri="{FF2B5EF4-FFF2-40B4-BE49-F238E27FC236}">
                  <a16:creationId xmlns:a16="http://schemas.microsoft.com/office/drawing/2014/main" id="{A35EC1D5-825F-5E49-C738-955744DA7BDD}"/>
                </a:ext>
              </a:extLst>
            </p:cNvPr>
            <p:cNvSpPr/>
            <p:nvPr/>
          </p:nvSpPr>
          <p:spPr>
            <a:xfrm>
              <a:off x="3089712" y="5672386"/>
              <a:ext cx="8257333" cy="606459"/>
            </a:xfrm>
            <a:prstGeom prst="rect">
              <a:avLst/>
            </a:prstGeom>
            <a:solidFill>
              <a:srgbClr val="7B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Text"/>
                <a:cs typeface="Arial"/>
              </a:endParaRPr>
            </a:p>
          </p:txBody>
        </p:sp>
        <p:pic>
          <p:nvPicPr>
            <p:cNvPr id="93" name="Picture 92" descr="A picture containing text, sign, vector graphics&#10;&#10;Description automatically generated">
              <a:extLst>
                <a:ext uri="{FF2B5EF4-FFF2-40B4-BE49-F238E27FC236}">
                  <a16:creationId xmlns:a16="http://schemas.microsoft.com/office/drawing/2014/main" id="{3DC29112-D296-E073-D443-2C26CA1F97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9939" y="5707552"/>
              <a:ext cx="551788" cy="536126"/>
            </a:xfrm>
            <a:prstGeom prst="rect">
              <a:avLst/>
            </a:prstGeom>
          </p:spPr>
        </p:pic>
        <p:sp>
          <p:nvSpPr>
            <p:cNvPr id="94" name="Rectangle 93">
              <a:extLst>
                <a:ext uri="{FF2B5EF4-FFF2-40B4-BE49-F238E27FC236}">
                  <a16:creationId xmlns:a16="http://schemas.microsoft.com/office/drawing/2014/main" id="{0FDFDC69-D7A1-F2A6-5605-D823073F653E}"/>
                </a:ext>
              </a:extLst>
            </p:cNvPr>
            <p:cNvSpPr/>
            <p:nvPr/>
          </p:nvSpPr>
          <p:spPr>
            <a:xfrm>
              <a:off x="3738562" y="5734050"/>
              <a:ext cx="7442023" cy="483130"/>
            </a:xfrm>
            <a:prstGeom prst="rect">
              <a:avLst/>
            </a:prstGeom>
            <a:noFill/>
            <a:ln w="9525" cap="flat" cmpd="sng" algn="ctr">
              <a:noFill/>
              <a:prstDash val="solid"/>
            </a:ln>
            <a:effectLst/>
          </p:spPr>
          <p:txBody>
            <a:bodyPr rot="0" spcFirstLastPara="0" vertOverflow="overflow" horzOverflow="overflow" vert="horz" wrap="square" lIns="0" tIns="25719" rIns="0" bIns="25719" numCol="1" spcCol="0" rtlCol="0" fromWordArt="0" anchor="ctr" anchorCtr="0" forceAA="0" compatLnSpc="1">
              <a:prstTxWarp prst="textNoShape">
                <a:avLst/>
              </a:prstTxWarp>
              <a:noAutofit/>
            </a:bodyPr>
            <a:lstStyle/>
            <a:p>
              <a:pPr marL="0" marR="0" lvl="0" indent="0" algn="l" defTabSz="342875"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a:ln>
                    <a:noFill/>
                  </a:ln>
                  <a:effectLst/>
                  <a:uLnTx/>
                  <a:uFillTx/>
                  <a:latin typeface="IntelOne Text Bold" panose="020B0803020203020204" pitchFamily="34" charset="0"/>
                  <a:cs typeface="Intel Clear" panose="020B0604020203020204" pitchFamily="34" charset="0"/>
                  <a:sym typeface="Helvetica Neue"/>
                </a:rPr>
                <a:t>Powered by </a:t>
              </a:r>
              <a:r>
                <a:rPr kumimoji="0" lang="en-US" sz="1000" b="0" i="0" u="none" strike="noStrike" kern="0" cap="none" spc="0" normalizeH="0" baseline="0" noProof="0" err="1">
                  <a:ln>
                    <a:noFill/>
                  </a:ln>
                  <a:effectLst/>
                  <a:uLnTx/>
                  <a:uFillTx/>
                  <a:latin typeface="IntelOne Text Bold" panose="020B0803020203020204" pitchFamily="34" charset="0"/>
                  <a:cs typeface="Intel Clear" panose="020B0604020203020204" pitchFamily="34" charset="0"/>
                  <a:sym typeface="Helvetica Neue"/>
                </a:rPr>
                <a:t>oneAPI</a:t>
              </a:r>
              <a:endParaRPr kumimoji="0" lang="en-US" sz="1000" b="0" i="0" u="none" strike="noStrike" kern="0" cap="none" spc="0" normalizeH="0" baseline="0" noProof="0">
                <a:ln>
                  <a:noFill/>
                </a:ln>
                <a:effectLst/>
                <a:uLnTx/>
                <a:uFillTx/>
                <a:latin typeface="IntelOne Text Bold" panose="020B0803020203020204" pitchFamily="34" charset="0"/>
                <a:cs typeface="Intel Clear" panose="020B0604020203020204" pitchFamily="34" charset="0"/>
                <a:sym typeface="Helvetica Neue"/>
              </a:endParaRPr>
            </a:p>
            <a:p>
              <a:pPr marL="0" marR="0" lvl="0" indent="0" algn="l" defTabSz="342875"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a:ln>
                    <a:noFill/>
                  </a:ln>
                  <a:effectLst/>
                  <a:uLnTx/>
                  <a:uFillTx/>
                  <a:latin typeface="IntelOne Text"/>
                  <a:cs typeface="Intel Clear" panose="020B0604020203020204" pitchFamily="34" charset="0"/>
                  <a:sym typeface="Helvetica Neue"/>
                </a:rPr>
                <a:t>The productive, smart path to freedom for accelerated computing from the economic and technical burdens of proprietary alternatives.</a:t>
              </a:r>
            </a:p>
          </p:txBody>
        </p:sp>
      </p:grpSp>
      <p:grpSp>
        <p:nvGrpSpPr>
          <p:cNvPr id="1031" name="Group 1030">
            <a:extLst>
              <a:ext uri="{FF2B5EF4-FFF2-40B4-BE49-F238E27FC236}">
                <a16:creationId xmlns:a16="http://schemas.microsoft.com/office/drawing/2014/main" id="{DFFFE688-0718-C162-6103-8018C1C44506}"/>
              </a:ext>
            </a:extLst>
          </p:cNvPr>
          <p:cNvGrpSpPr/>
          <p:nvPr/>
        </p:nvGrpSpPr>
        <p:grpSpPr>
          <a:xfrm>
            <a:off x="657085" y="1770372"/>
            <a:ext cx="574405" cy="469644"/>
            <a:chOff x="3412381" y="1460403"/>
            <a:chExt cx="1343644" cy="1098601"/>
          </a:xfrm>
          <a:solidFill>
            <a:schemeClr val="bg1"/>
          </a:solidFill>
        </p:grpSpPr>
        <p:sp>
          <p:nvSpPr>
            <p:cNvPr id="1033" name="Freeform: Shape 2">
              <a:extLst>
                <a:ext uri="{FF2B5EF4-FFF2-40B4-BE49-F238E27FC236}">
                  <a16:creationId xmlns:a16="http://schemas.microsoft.com/office/drawing/2014/main" id="{75205003-0E17-744F-56DB-4B9B3B2E8EAC}"/>
                </a:ext>
              </a:extLst>
            </p:cNvPr>
            <p:cNvSpPr/>
            <p:nvPr/>
          </p:nvSpPr>
          <p:spPr>
            <a:xfrm rot="20677198">
              <a:off x="3963439" y="1460403"/>
              <a:ext cx="103521" cy="95756"/>
            </a:xfrm>
            <a:custGeom>
              <a:avLst/>
              <a:gdLst>
                <a:gd name="connsiteX0" fmla="*/ 0 w 103521"/>
                <a:gd name="connsiteY0" fmla="*/ 0 h 95756"/>
                <a:gd name="connsiteX1" fmla="*/ 103522 w 103521"/>
                <a:gd name="connsiteY1" fmla="*/ 0 h 95756"/>
                <a:gd name="connsiteX2" fmla="*/ 103522 w 103521"/>
                <a:gd name="connsiteY2" fmla="*/ 95757 h 95756"/>
                <a:gd name="connsiteX3" fmla="*/ 0 w 103521"/>
                <a:gd name="connsiteY3" fmla="*/ 95757 h 95756"/>
              </a:gdLst>
              <a:ahLst/>
              <a:cxnLst>
                <a:cxn ang="0">
                  <a:pos x="connsiteX0" y="connsiteY0"/>
                </a:cxn>
                <a:cxn ang="0">
                  <a:pos x="connsiteX1" y="connsiteY1"/>
                </a:cxn>
                <a:cxn ang="0">
                  <a:pos x="connsiteX2" y="connsiteY2"/>
                </a:cxn>
                <a:cxn ang="0">
                  <a:pos x="connsiteX3" y="connsiteY3"/>
                </a:cxn>
              </a:cxnLst>
              <a:rect l="l" t="t" r="r" b="b"/>
              <a:pathLst>
                <a:path w="103521" h="95756">
                  <a:moveTo>
                    <a:pt x="0" y="0"/>
                  </a:moveTo>
                  <a:lnTo>
                    <a:pt x="103522" y="0"/>
                  </a:lnTo>
                  <a:lnTo>
                    <a:pt x="103522" y="95757"/>
                  </a:lnTo>
                  <a:lnTo>
                    <a:pt x="0" y="95757"/>
                  </a:lnTo>
                  <a:close/>
                </a:path>
              </a:pathLst>
            </a:custGeom>
            <a:grpFill/>
            <a:ln w="2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sp>
          <p:nvSpPr>
            <p:cNvPr id="1035" name="Freeform: Shape 3">
              <a:extLst>
                <a:ext uri="{FF2B5EF4-FFF2-40B4-BE49-F238E27FC236}">
                  <a16:creationId xmlns:a16="http://schemas.microsoft.com/office/drawing/2014/main" id="{3963DDD9-A564-75D3-E063-741B60F3229E}"/>
                </a:ext>
              </a:extLst>
            </p:cNvPr>
            <p:cNvSpPr/>
            <p:nvPr/>
          </p:nvSpPr>
          <p:spPr>
            <a:xfrm>
              <a:off x="4076760" y="1891036"/>
              <a:ext cx="538097" cy="667968"/>
            </a:xfrm>
            <a:custGeom>
              <a:avLst/>
              <a:gdLst>
                <a:gd name="connsiteX0" fmla="*/ 0 w 538097"/>
                <a:gd name="connsiteY0" fmla="*/ 667944 h 667968"/>
                <a:gd name="connsiteX1" fmla="*/ 0 w 538097"/>
                <a:gd name="connsiteY1" fmla="*/ 610335 h 667968"/>
                <a:gd name="connsiteX2" fmla="*/ 480488 w 538097"/>
                <a:gd name="connsiteY2" fmla="*/ 129847 h 667968"/>
                <a:gd name="connsiteX3" fmla="*/ 466411 w 538097"/>
                <a:gd name="connsiteY3" fmla="*/ 13851 h 667968"/>
                <a:gd name="connsiteX4" fmla="*/ 522317 w 538097"/>
                <a:gd name="connsiteY4" fmla="*/ 0 h 667968"/>
                <a:gd name="connsiteX5" fmla="*/ 538097 w 538097"/>
                <a:gd name="connsiteY5" fmla="*/ 129872 h 667968"/>
                <a:gd name="connsiteX6" fmla="*/ 380498 w 538097"/>
                <a:gd name="connsiteY6" fmla="*/ 510370 h 667968"/>
                <a:gd name="connsiteX7" fmla="*/ 0 w 538097"/>
                <a:gd name="connsiteY7" fmla="*/ 667969 h 66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097" h="667968">
                  <a:moveTo>
                    <a:pt x="0" y="667944"/>
                  </a:moveTo>
                  <a:lnTo>
                    <a:pt x="0" y="610335"/>
                  </a:lnTo>
                  <a:cubicBezTo>
                    <a:pt x="264953" y="610335"/>
                    <a:pt x="480488" y="394775"/>
                    <a:pt x="480488" y="129847"/>
                  </a:cubicBezTo>
                  <a:cubicBezTo>
                    <a:pt x="480488" y="90597"/>
                    <a:pt x="475754" y="51573"/>
                    <a:pt x="466411" y="13851"/>
                  </a:cubicBezTo>
                  <a:lnTo>
                    <a:pt x="522317" y="0"/>
                  </a:lnTo>
                  <a:cubicBezTo>
                    <a:pt x="532787" y="42255"/>
                    <a:pt x="538097" y="85938"/>
                    <a:pt x="538097" y="129872"/>
                  </a:cubicBezTo>
                  <a:cubicBezTo>
                    <a:pt x="538097" y="273595"/>
                    <a:pt x="482116" y="408726"/>
                    <a:pt x="380498" y="510370"/>
                  </a:cubicBezTo>
                  <a:cubicBezTo>
                    <a:pt x="278855" y="612013"/>
                    <a:pt x="143723" y="667969"/>
                    <a:pt x="0" y="667969"/>
                  </a:cubicBezTo>
                  <a:close/>
                </a:path>
              </a:pathLst>
            </a:custGeom>
            <a:grpFill/>
            <a:ln w="334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sp>
          <p:nvSpPr>
            <p:cNvPr id="1037" name="Freeform: Shape 23">
              <a:extLst>
                <a:ext uri="{FF2B5EF4-FFF2-40B4-BE49-F238E27FC236}">
                  <a16:creationId xmlns:a16="http://schemas.microsoft.com/office/drawing/2014/main" id="{C02A4F21-7FF5-5D38-D6D9-8C7EA6DEEAC0}"/>
                </a:ext>
              </a:extLst>
            </p:cNvPr>
            <p:cNvSpPr/>
            <p:nvPr/>
          </p:nvSpPr>
          <p:spPr>
            <a:xfrm>
              <a:off x="3538639" y="1557245"/>
              <a:ext cx="304687" cy="654876"/>
            </a:xfrm>
            <a:custGeom>
              <a:avLst/>
              <a:gdLst>
                <a:gd name="connsiteX0" fmla="*/ 34989 w 304687"/>
                <a:gd name="connsiteY0" fmla="*/ 654868 h 654876"/>
                <a:gd name="connsiteX1" fmla="*/ 34991 w 304687"/>
                <a:gd name="connsiteY1" fmla="*/ 654876 h 654876"/>
                <a:gd name="connsiteX2" fmla="*/ 34966 w 304687"/>
                <a:gd name="connsiteY2" fmla="*/ 654876 h 654876"/>
                <a:gd name="connsiteX3" fmla="*/ 268431 w 304687"/>
                <a:gd name="connsiteY3" fmla="*/ 0 h 654876"/>
                <a:gd name="connsiteX4" fmla="*/ 304687 w 304687"/>
                <a:gd name="connsiteY4" fmla="*/ 45320 h 654876"/>
                <a:gd name="connsiteX5" fmla="*/ 263549 w 304687"/>
                <a:gd name="connsiteY5" fmla="*/ 69466 h 654876"/>
                <a:gd name="connsiteX6" fmla="*/ 57609 w 304687"/>
                <a:gd name="connsiteY6" fmla="*/ 463613 h 654876"/>
                <a:gd name="connsiteX7" fmla="*/ 88819 w 304687"/>
                <a:gd name="connsiteY7" fmla="*/ 634387 h 654876"/>
                <a:gd name="connsiteX8" fmla="*/ 34989 w 304687"/>
                <a:gd name="connsiteY8" fmla="*/ 654868 h 654876"/>
                <a:gd name="connsiteX9" fmla="*/ 8789 w 304687"/>
                <a:gd name="connsiteY9" fmla="*/ 561061 h 654876"/>
                <a:gd name="connsiteX10" fmla="*/ 0 w 304687"/>
                <a:gd name="connsiteY10" fmla="*/ 463638 h 654876"/>
                <a:gd name="connsiteX11" fmla="*/ 109784 w 304687"/>
                <a:gd name="connsiteY11" fmla="*/ 137869 h 654876"/>
                <a:gd name="connsiteX12" fmla="*/ 233578 w 304687"/>
                <a:gd name="connsiteY12" fmla="*/ 20136 h 6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687" h="654876">
                  <a:moveTo>
                    <a:pt x="34989" y="654868"/>
                  </a:moveTo>
                  <a:lnTo>
                    <a:pt x="34991" y="654876"/>
                  </a:lnTo>
                  <a:lnTo>
                    <a:pt x="34966" y="654876"/>
                  </a:lnTo>
                  <a:close/>
                  <a:moveTo>
                    <a:pt x="268431" y="0"/>
                  </a:moveTo>
                  <a:lnTo>
                    <a:pt x="304687" y="45320"/>
                  </a:lnTo>
                  <a:lnTo>
                    <a:pt x="263549" y="69466"/>
                  </a:lnTo>
                  <a:cubicBezTo>
                    <a:pt x="137623" y="157805"/>
                    <a:pt x="57609" y="304348"/>
                    <a:pt x="57609" y="463613"/>
                  </a:cubicBezTo>
                  <a:cubicBezTo>
                    <a:pt x="57609" y="522449"/>
                    <a:pt x="68104" y="579909"/>
                    <a:pt x="88819" y="634387"/>
                  </a:cubicBezTo>
                  <a:lnTo>
                    <a:pt x="34989" y="654868"/>
                  </a:lnTo>
                  <a:lnTo>
                    <a:pt x="8789" y="561061"/>
                  </a:lnTo>
                  <a:cubicBezTo>
                    <a:pt x="2943" y="529112"/>
                    <a:pt x="0" y="496563"/>
                    <a:pt x="0" y="463638"/>
                  </a:cubicBezTo>
                  <a:cubicBezTo>
                    <a:pt x="0" y="344812"/>
                    <a:pt x="37947" y="232173"/>
                    <a:pt x="109784" y="137869"/>
                  </a:cubicBezTo>
                  <a:cubicBezTo>
                    <a:pt x="144525" y="92245"/>
                    <a:pt x="186548" y="52482"/>
                    <a:pt x="233578" y="20136"/>
                  </a:cubicBezTo>
                  <a:close/>
                </a:path>
              </a:pathLst>
            </a:custGeom>
            <a:grpFill/>
            <a:ln w="334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sp>
          <p:nvSpPr>
            <p:cNvPr id="1038" name="Freeform: Shape 69">
              <a:extLst>
                <a:ext uri="{FF2B5EF4-FFF2-40B4-BE49-F238E27FC236}">
                  <a16:creationId xmlns:a16="http://schemas.microsoft.com/office/drawing/2014/main" id="{B579333B-4DB0-5168-9748-3A5626E56784}"/>
                </a:ext>
              </a:extLst>
            </p:cNvPr>
            <p:cNvSpPr/>
            <p:nvPr/>
          </p:nvSpPr>
          <p:spPr>
            <a:xfrm>
              <a:off x="3412381" y="2030134"/>
              <a:ext cx="382451" cy="237776"/>
            </a:xfrm>
            <a:custGeom>
              <a:avLst/>
              <a:gdLst>
                <a:gd name="connsiteX0" fmla="*/ 185427 w 382451"/>
                <a:gd name="connsiteY0" fmla="*/ 237777 h 237776"/>
                <a:gd name="connsiteX1" fmla="*/ 0 w 382451"/>
                <a:gd name="connsiteY1" fmla="*/ 52349 h 237776"/>
                <a:gd name="connsiteX2" fmla="*/ 40727 w 382451"/>
                <a:gd name="connsiteY2" fmla="*/ 11622 h 237776"/>
                <a:gd name="connsiteX3" fmla="*/ 185427 w 382451"/>
                <a:gd name="connsiteY3" fmla="*/ 156297 h 237776"/>
                <a:gd name="connsiteX4" fmla="*/ 341724 w 382451"/>
                <a:gd name="connsiteY4" fmla="*/ 0 h 237776"/>
                <a:gd name="connsiteX5" fmla="*/ 382451 w 382451"/>
                <a:gd name="connsiteY5" fmla="*/ 40727 h 237776"/>
                <a:gd name="connsiteX6" fmla="*/ 185427 w 382451"/>
                <a:gd name="connsiteY6" fmla="*/ 237777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451" h="237776">
                  <a:moveTo>
                    <a:pt x="185427" y="237777"/>
                  </a:moveTo>
                  <a:lnTo>
                    <a:pt x="0" y="52349"/>
                  </a:lnTo>
                  <a:lnTo>
                    <a:pt x="40727" y="11622"/>
                  </a:lnTo>
                  <a:lnTo>
                    <a:pt x="185427" y="156297"/>
                  </a:lnTo>
                  <a:lnTo>
                    <a:pt x="341724" y="0"/>
                  </a:lnTo>
                  <a:lnTo>
                    <a:pt x="382451" y="40727"/>
                  </a:lnTo>
                  <a:lnTo>
                    <a:pt x="185427" y="237777"/>
                  </a:lnTo>
                  <a:close/>
                </a:path>
              </a:pathLst>
            </a:custGeom>
            <a:grpFill/>
            <a:ln w="334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sp>
          <p:nvSpPr>
            <p:cNvPr id="1039" name="Freeform: Shape 70">
              <a:extLst>
                <a:ext uri="{FF2B5EF4-FFF2-40B4-BE49-F238E27FC236}">
                  <a16:creationId xmlns:a16="http://schemas.microsoft.com/office/drawing/2014/main" id="{2786A6C5-D91A-E6BB-E3E9-8F1C4E6F9754}"/>
                </a:ext>
              </a:extLst>
            </p:cNvPr>
            <p:cNvSpPr/>
            <p:nvPr/>
          </p:nvSpPr>
          <p:spPr>
            <a:xfrm>
              <a:off x="4373574" y="1818323"/>
              <a:ext cx="382451" cy="237776"/>
            </a:xfrm>
            <a:custGeom>
              <a:avLst/>
              <a:gdLst>
                <a:gd name="connsiteX0" fmla="*/ 40752 w 382451"/>
                <a:gd name="connsiteY0" fmla="*/ 237777 h 237776"/>
                <a:gd name="connsiteX1" fmla="*/ 0 w 382451"/>
                <a:gd name="connsiteY1" fmla="*/ 197024 h 237776"/>
                <a:gd name="connsiteX2" fmla="*/ 197049 w 382451"/>
                <a:gd name="connsiteY2" fmla="*/ 0 h 237776"/>
                <a:gd name="connsiteX3" fmla="*/ 382451 w 382451"/>
                <a:gd name="connsiteY3" fmla="*/ 185427 h 237776"/>
                <a:gd name="connsiteX4" fmla="*/ 341724 w 382451"/>
                <a:gd name="connsiteY4" fmla="*/ 226155 h 237776"/>
                <a:gd name="connsiteX5" fmla="*/ 197049 w 382451"/>
                <a:gd name="connsiteY5" fmla="*/ 81480 h 237776"/>
                <a:gd name="connsiteX6" fmla="*/ 40752 w 382451"/>
                <a:gd name="connsiteY6" fmla="*/ 237777 h 23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451" h="237776">
                  <a:moveTo>
                    <a:pt x="40752" y="237777"/>
                  </a:moveTo>
                  <a:lnTo>
                    <a:pt x="0" y="197024"/>
                  </a:lnTo>
                  <a:lnTo>
                    <a:pt x="197049" y="0"/>
                  </a:lnTo>
                  <a:lnTo>
                    <a:pt x="382451" y="185427"/>
                  </a:lnTo>
                  <a:lnTo>
                    <a:pt x="341724" y="226155"/>
                  </a:lnTo>
                  <a:lnTo>
                    <a:pt x="197049" y="81480"/>
                  </a:lnTo>
                  <a:lnTo>
                    <a:pt x="40752" y="237777"/>
                  </a:lnTo>
                  <a:close/>
                </a:path>
              </a:pathLst>
            </a:custGeom>
            <a:grpFill/>
            <a:ln w="334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grpSp>
          <p:nvGrpSpPr>
            <p:cNvPr id="1040" name="Graphic 2">
              <a:extLst>
                <a:ext uri="{FF2B5EF4-FFF2-40B4-BE49-F238E27FC236}">
                  <a16:creationId xmlns:a16="http://schemas.microsoft.com/office/drawing/2014/main" id="{74FB6589-0F5D-8620-E988-7805A3749347}"/>
                </a:ext>
              </a:extLst>
            </p:cNvPr>
            <p:cNvGrpSpPr/>
            <p:nvPr/>
          </p:nvGrpSpPr>
          <p:grpSpPr>
            <a:xfrm>
              <a:off x="3843931" y="1721564"/>
              <a:ext cx="471009" cy="527327"/>
              <a:chOff x="2600637" y="1867432"/>
              <a:chExt cx="471009" cy="527327"/>
            </a:xfrm>
            <a:grpFill/>
          </p:grpSpPr>
          <p:sp>
            <p:nvSpPr>
              <p:cNvPr id="1042" name="Freeform: Shape 82">
                <a:extLst>
                  <a:ext uri="{FF2B5EF4-FFF2-40B4-BE49-F238E27FC236}">
                    <a16:creationId xmlns:a16="http://schemas.microsoft.com/office/drawing/2014/main" id="{00CA77D0-0A0C-1807-F63A-00A2CDA1902A}"/>
                  </a:ext>
                </a:extLst>
              </p:cNvPr>
              <p:cNvSpPr/>
              <p:nvPr/>
            </p:nvSpPr>
            <p:spPr>
              <a:xfrm>
                <a:off x="2654151" y="1949113"/>
                <a:ext cx="363991" cy="363991"/>
              </a:xfrm>
              <a:custGeom>
                <a:avLst/>
                <a:gdLst>
                  <a:gd name="connsiteX0" fmla="*/ 181996 w 363991"/>
                  <a:gd name="connsiteY0" fmla="*/ 363991 h 363991"/>
                  <a:gd name="connsiteX1" fmla="*/ 0 w 363991"/>
                  <a:gd name="connsiteY1" fmla="*/ 181996 h 363991"/>
                  <a:gd name="connsiteX2" fmla="*/ 181996 w 363991"/>
                  <a:gd name="connsiteY2" fmla="*/ 0 h 363991"/>
                  <a:gd name="connsiteX3" fmla="*/ 363991 w 363991"/>
                  <a:gd name="connsiteY3" fmla="*/ 181996 h 363991"/>
                  <a:gd name="connsiteX4" fmla="*/ 181996 w 363991"/>
                  <a:gd name="connsiteY4" fmla="*/ 363991 h 363991"/>
                  <a:gd name="connsiteX5" fmla="*/ 181996 w 363991"/>
                  <a:gd name="connsiteY5" fmla="*/ 30032 h 363991"/>
                  <a:gd name="connsiteX6" fmla="*/ 30057 w 363991"/>
                  <a:gd name="connsiteY6" fmla="*/ 181971 h 363991"/>
                  <a:gd name="connsiteX7" fmla="*/ 181996 w 363991"/>
                  <a:gd name="connsiteY7" fmla="*/ 333909 h 363991"/>
                  <a:gd name="connsiteX8" fmla="*/ 333934 w 363991"/>
                  <a:gd name="connsiteY8" fmla="*/ 181971 h 363991"/>
                  <a:gd name="connsiteX9" fmla="*/ 181996 w 363991"/>
                  <a:gd name="connsiteY9" fmla="*/ 30032 h 36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991" h="363991">
                    <a:moveTo>
                      <a:pt x="181996" y="363991"/>
                    </a:moveTo>
                    <a:cubicBezTo>
                      <a:pt x="81630" y="363991"/>
                      <a:pt x="0" y="282336"/>
                      <a:pt x="0" y="181996"/>
                    </a:cubicBezTo>
                    <a:cubicBezTo>
                      <a:pt x="0" y="81655"/>
                      <a:pt x="81655" y="0"/>
                      <a:pt x="181996" y="0"/>
                    </a:cubicBezTo>
                    <a:cubicBezTo>
                      <a:pt x="282336" y="0"/>
                      <a:pt x="363991" y="81655"/>
                      <a:pt x="363991" y="181996"/>
                    </a:cubicBezTo>
                    <a:cubicBezTo>
                      <a:pt x="363991" y="282336"/>
                      <a:pt x="282336" y="363991"/>
                      <a:pt x="181996" y="363991"/>
                    </a:cubicBezTo>
                    <a:close/>
                    <a:moveTo>
                      <a:pt x="181996" y="30032"/>
                    </a:moveTo>
                    <a:cubicBezTo>
                      <a:pt x="98212" y="30032"/>
                      <a:pt x="30057" y="98187"/>
                      <a:pt x="30057" y="181971"/>
                    </a:cubicBezTo>
                    <a:cubicBezTo>
                      <a:pt x="30057" y="265755"/>
                      <a:pt x="98212" y="333909"/>
                      <a:pt x="181996" y="333909"/>
                    </a:cubicBezTo>
                    <a:cubicBezTo>
                      <a:pt x="265780" y="333909"/>
                      <a:pt x="333934" y="265755"/>
                      <a:pt x="333934" y="181971"/>
                    </a:cubicBezTo>
                    <a:cubicBezTo>
                      <a:pt x="333934" y="98187"/>
                      <a:pt x="265780" y="30032"/>
                      <a:pt x="181996" y="30032"/>
                    </a:cubicBezTo>
                    <a:close/>
                  </a:path>
                </a:pathLst>
              </a:custGeom>
              <a:grpFill/>
              <a:ln w="2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grpSp>
            <p:nvGrpSpPr>
              <p:cNvPr id="1043" name="Graphic 2">
                <a:extLst>
                  <a:ext uri="{FF2B5EF4-FFF2-40B4-BE49-F238E27FC236}">
                    <a16:creationId xmlns:a16="http://schemas.microsoft.com/office/drawing/2014/main" id="{F0F06769-5755-B5DB-FF90-1AA4CE1D31E6}"/>
                  </a:ext>
                </a:extLst>
              </p:cNvPr>
              <p:cNvGrpSpPr/>
              <p:nvPr/>
            </p:nvGrpSpPr>
            <p:grpSpPr>
              <a:xfrm>
                <a:off x="2821118" y="1867432"/>
                <a:ext cx="30057" cy="527327"/>
                <a:chOff x="2821118" y="1867432"/>
                <a:chExt cx="30057" cy="527327"/>
              </a:xfrm>
              <a:grpFill/>
            </p:grpSpPr>
            <p:sp>
              <p:nvSpPr>
                <p:cNvPr id="1050" name="Freeform: Shape 90">
                  <a:extLst>
                    <a:ext uri="{FF2B5EF4-FFF2-40B4-BE49-F238E27FC236}">
                      <a16:creationId xmlns:a16="http://schemas.microsoft.com/office/drawing/2014/main" id="{8981BD57-6597-F28E-5F72-A0D462320E5B}"/>
                    </a:ext>
                  </a:extLst>
                </p:cNvPr>
                <p:cNvSpPr/>
                <p:nvPr/>
              </p:nvSpPr>
              <p:spPr>
                <a:xfrm>
                  <a:off x="2821118" y="1867432"/>
                  <a:ext cx="30057" cy="96683"/>
                </a:xfrm>
                <a:custGeom>
                  <a:avLst/>
                  <a:gdLst>
                    <a:gd name="connsiteX0" fmla="*/ 0 w 30057"/>
                    <a:gd name="connsiteY0" fmla="*/ 0 h 96683"/>
                    <a:gd name="connsiteX1" fmla="*/ 30057 w 30057"/>
                    <a:gd name="connsiteY1" fmla="*/ 0 h 96683"/>
                    <a:gd name="connsiteX2" fmla="*/ 30057 w 30057"/>
                    <a:gd name="connsiteY2" fmla="*/ 96684 h 96683"/>
                    <a:gd name="connsiteX3" fmla="*/ 0 w 30057"/>
                    <a:gd name="connsiteY3" fmla="*/ 96684 h 96683"/>
                  </a:gdLst>
                  <a:ahLst/>
                  <a:cxnLst>
                    <a:cxn ang="0">
                      <a:pos x="connsiteX0" y="connsiteY0"/>
                    </a:cxn>
                    <a:cxn ang="0">
                      <a:pos x="connsiteX1" y="connsiteY1"/>
                    </a:cxn>
                    <a:cxn ang="0">
                      <a:pos x="connsiteX2" y="connsiteY2"/>
                    </a:cxn>
                    <a:cxn ang="0">
                      <a:pos x="connsiteX3" y="connsiteY3"/>
                    </a:cxn>
                  </a:cxnLst>
                  <a:rect l="l" t="t" r="r" b="b"/>
                  <a:pathLst>
                    <a:path w="30057" h="96683">
                      <a:moveTo>
                        <a:pt x="0" y="0"/>
                      </a:moveTo>
                      <a:lnTo>
                        <a:pt x="30057" y="0"/>
                      </a:lnTo>
                      <a:lnTo>
                        <a:pt x="30057" y="96684"/>
                      </a:lnTo>
                      <a:lnTo>
                        <a:pt x="0" y="96684"/>
                      </a:lnTo>
                      <a:close/>
                    </a:path>
                  </a:pathLst>
                </a:custGeom>
                <a:grpFill/>
                <a:ln w="2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sp>
              <p:nvSpPr>
                <p:cNvPr id="1051" name="Freeform: Shape 91">
                  <a:extLst>
                    <a:ext uri="{FF2B5EF4-FFF2-40B4-BE49-F238E27FC236}">
                      <a16:creationId xmlns:a16="http://schemas.microsoft.com/office/drawing/2014/main" id="{EBBFC163-235B-76B5-8081-9EEEB17037B1}"/>
                    </a:ext>
                  </a:extLst>
                </p:cNvPr>
                <p:cNvSpPr/>
                <p:nvPr/>
              </p:nvSpPr>
              <p:spPr>
                <a:xfrm>
                  <a:off x="2821118" y="2298076"/>
                  <a:ext cx="30057" cy="96683"/>
                </a:xfrm>
                <a:custGeom>
                  <a:avLst/>
                  <a:gdLst>
                    <a:gd name="connsiteX0" fmla="*/ 0 w 30057"/>
                    <a:gd name="connsiteY0" fmla="*/ 0 h 96683"/>
                    <a:gd name="connsiteX1" fmla="*/ 30057 w 30057"/>
                    <a:gd name="connsiteY1" fmla="*/ 0 h 96683"/>
                    <a:gd name="connsiteX2" fmla="*/ 30057 w 30057"/>
                    <a:gd name="connsiteY2" fmla="*/ 96684 h 96683"/>
                    <a:gd name="connsiteX3" fmla="*/ 0 w 30057"/>
                    <a:gd name="connsiteY3" fmla="*/ 96684 h 96683"/>
                  </a:gdLst>
                  <a:ahLst/>
                  <a:cxnLst>
                    <a:cxn ang="0">
                      <a:pos x="connsiteX0" y="connsiteY0"/>
                    </a:cxn>
                    <a:cxn ang="0">
                      <a:pos x="connsiteX1" y="connsiteY1"/>
                    </a:cxn>
                    <a:cxn ang="0">
                      <a:pos x="connsiteX2" y="connsiteY2"/>
                    </a:cxn>
                    <a:cxn ang="0">
                      <a:pos x="connsiteX3" y="connsiteY3"/>
                    </a:cxn>
                  </a:cxnLst>
                  <a:rect l="l" t="t" r="r" b="b"/>
                  <a:pathLst>
                    <a:path w="30057" h="96683">
                      <a:moveTo>
                        <a:pt x="0" y="0"/>
                      </a:moveTo>
                      <a:lnTo>
                        <a:pt x="30057" y="0"/>
                      </a:lnTo>
                      <a:lnTo>
                        <a:pt x="30057" y="96684"/>
                      </a:lnTo>
                      <a:lnTo>
                        <a:pt x="0" y="96684"/>
                      </a:lnTo>
                      <a:close/>
                    </a:path>
                  </a:pathLst>
                </a:custGeom>
                <a:grpFill/>
                <a:ln w="2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grpSp>
          <p:grpSp>
            <p:nvGrpSpPr>
              <p:cNvPr id="1044" name="Graphic 2">
                <a:extLst>
                  <a:ext uri="{FF2B5EF4-FFF2-40B4-BE49-F238E27FC236}">
                    <a16:creationId xmlns:a16="http://schemas.microsoft.com/office/drawing/2014/main" id="{0122FA09-45C1-3245-C2E3-82ECFC6A1C80}"/>
                  </a:ext>
                </a:extLst>
              </p:cNvPr>
              <p:cNvGrpSpPr/>
              <p:nvPr/>
            </p:nvGrpSpPr>
            <p:grpSpPr>
              <a:xfrm>
                <a:off x="2600794" y="2009290"/>
                <a:ext cx="470728" cy="243536"/>
                <a:chOff x="2600794" y="2009290"/>
                <a:chExt cx="470728" cy="243536"/>
              </a:xfrm>
              <a:grpFill/>
            </p:grpSpPr>
            <p:sp>
              <p:nvSpPr>
                <p:cNvPr id="1048" name="Freeform: Shape 88">
                  <a:extLst>
                    <a:ext uri="{FF2B5EF4-FFF2-40B4-BE49-F238E27FC236}">
                      <a16:creationId xmlns:a16="http://schemas.microsoft.com/office/drawing/2014/main" id="{5F741DE3-2BE1-16D0-28FA-374D8FC095A4}"/>
                    </a:ext>
                  </a:extLst>
                </p:cNvPr>
                <p:cNvSpPr/>
                <p:nvPr/>
              </p:nvSpPr>
              <p:spPr>
                <a:xfrm rot="-1782599">
                  <a:off x="2974839" y="2009290"/>
                  <a:ext cx="96683" cy="30057"/>
                </a:xfrm>
                <a:custGeom>
                  <a:avLst/>
                  <a:gdLst>
                    <a:gd name="connsiteX0" fmla="*/ 0 w 96683"/>
                    <a:gd name="connsiteY0" fmla="*/ 0 h 30057"/>
                    <a:gd name="connsiteX1" fmla="*/ 96684 w 96683"/>
                    <a:gd name="connsiteY1" fmla="*/ 0 h 30057"/>
                    <a:gd name="connsiteX2" fmla="*/ 96684 w 96683"/>
                    <a:gd name="connsiteY2" fmla="*/ 30057 h 30057"/>
                    <a:gd name="connsiteX3" fmla="*/ 0 w 96683"/>
                    <a:gd name="connsiteY3" fmla="*/ 30057 h 30057"/>
                  </a:gdLst>
                  <a:ahLst/>
                  <a:cxnLst>
                    <a:cxn ang="0">
                      <a:pos x="connsiteX0" y="connsiteY0"/>
                    </a:cxn>
                    <a:cxn ang="0">
                      <a:pos x="connsiteX1" y="connsiteY1"/>
                    </a:cxn>
                    <a:cxn ang="0">
                      <a:pos x="connsiteX2" y="connsiteY2"/>
                    </a:cxn>
                    <a:cxn ang="0">
                      <a:pos x="connsiteX3" y="connsiteY3"/>
                    </a:cxn>
                  </a:cxnLst>
                  <a:rect l="l" t="t" r="r" b="b"/>
                  <a:pathLst>
                    <a:path w="96683" h="30057">
                      <a:moveTo>
                        <a:pt x="0" y="0"/>
                      </a:moveTo>
                      <a:lnTo>
                        <a:pt x="96684" y="0"/>
                      </a:lnTo>
                      <a:lnTo>
                        <a:pt x="96684" y="30057"/>
                      </a:lnTo>
                      <a:lnTo>
                        <a:pt x="0" y="30057"/>
                      </a:lnTo>
                      <a:close/>
                    </a:path>
                  </a:pathLst>
                </a:custGeom>
                <a:grpFill/>
                <a:ln w="2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sp>
              <p:nvSpPr>
                <p:cNvPr id="1049" name="Freeform: Shape 89">
                  <a:extLst>
                    <a:ext uri="{FF2B5EF4-FFF2-40B4-BE49-F238E27FC236}">
                      <a16:creationId xmlns:a16="http://schemas.microsoft.com/office/drawing/2014/main" id="{1D48173C-901E-FD41-77F1-70F18CDB9C14}"/>
                    </a:ext>
                  </a:extLst>
                </p:cNvPr>
                <p:cNvSpPr/>
                <p:nvPr/>
              </p:nvSpPr>
              <p:spPr>
                <a:xfrm rot="-1782599">
                  <a:off x="2600794" y="2222769"/>
                  <a:ext cx="96683" cy="30057"/>
                </a:xfrm>
                <a:custGeom>
                  <a:avLst/>
                  <a:gdLst>
                    <a:gd name="connsiteX0" fmla="*/ 0 w 96683"/>
                    <a:gd name="connsiteY0" fmla="*/ 0 h 30057"/>
                    <a:gd name="connsiteX1" fmla="*/ 96684 w 96683"/>
                    <a:gd name="connsiteY1" fmla="*/ 0 h 30057"/>
                    <a:gd name="connsiteX2" fmla="*/ 96684 w 96683"/>
                    <a:gd name="connsiteY2" fmla="*/ 30057 h 30057"/>
                    <a:gd name="connsiteX3" fmla="*/ 0 w 96683"/>
                    <a:gd name="connsiteY3" fmla="*/ 30057 h 30057"/>
                  </a:gdLst>
                  <a:ahLst/>
                  <a:cxnLst>
                    <a:cxn ang="0">
                      <a:pos x="connsiteX0" y="connsiteY0"/>
                    </a:cxn>
                    <a:cxn ang="0">
                      <a:pos x="connsiteX1" y="connsiteY1"/>
                    </a:cxn>
                    <a:cxn ang="0">
                      <a:pos x="connsiteX2" y="connsiteY2"/>
                    </a:cxn>
                    <a:cxn ang="0">
                      <a:pos x="connsiteX3" y="connsiteY3"/>
                    </a:cxn>
                  </a:cxnLst>
                  <a:rect l="l" t="t" r="r" b="b"/>
                  <a:pathLst>
                    <a:path w="96683" h="30057">
                      <a:moveTo>
                        <a:pt x="0" y="0"/>
                      </a:moveTo>
                      <a:lnTo>
                        <a:pt x="96684" y="0"/>
                      </a:lnTo>
                      <a:lnTo>
                        <a:pt x="96684" y="30057"/>
                      </a:lnTo>
                      <a:lnTo>
                        <a:pt x="0" y="30057"/>
                      </a:lnTo>
                      <a:close/>
                    </a:path>
                  </a:pathLst>
                </a:custGeom>
                <a:grpFill/>
                <a:ln w="2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grpSp>
          <p:grpSp>
            <p:nvGrpSpPr>
              <p:cNvPr id="1045" name="Graphic 2">
                <a:extLst>
                  <a:ext uri="{FF2B5EF4-FFF2-40B4-BE49-F238E27FC236}">
                    <a16:creationId xmlns:a16="http://schemas.microsoft.com/office/drawing/2014/main" id="{930D3D3C-B773-70EC-6E13-F90650544DAB}"/>
                  </a:ext>
                </a:extLst>
              </p:cNvPr>
              <p:cNvGrpSpPr/>
              <p:nvPr/>
            </p:nvGrpSpPr>
            <p:grpSpPr>
              <a:xfrm>
                <a:off x="2600637" y="2009638"/>
                <a:ext cx="471009" cy="242879"/>
                <a:chOff x="2600637" y="2009638"/>
                <a:chExt cx="471009" cy="242879"/>
              </a:xfrm>
              <a:grpFill/>
            </p:grpSpPr>
            <p:sp>
              <p:nvSpPr>
                <p:cNvPr id="1046" name="Freeform: Shape 86">
                  <a:extLst>
                    <a:ext uri="{FF2B5EF4-FFF2-40B4-BE49-F238E27FC236}">
                      <a16:creationId xmlns:a16="http://schemas.microsoft.com/office/drawing/2014/main" id="{60ED6273-46D4-4224-8BBE-0BED0FA33408}"/>
                    </a:ext>
                  </a:extLst>
                </p:cNvPr>
                <p:cNvSpPr/>
                <p:nvPr/>
              </p:nvSpPr>
              <p:spPr>
                <a:xfrm rot="-3622800">
                  <a:off x="2633950" y="1976325"/>
                  <a:ext cx="30057" cy="96683"/>
                </a:xfrm>
                <a:custGeom>
                  <a:avLst/>
                  <a:gdLst>
                    <a:gd name="connsiteX0" fmla="*/ 0 w 30057"/>
                    <a:gd name="connsiteY0" fmla="*/ 0 h 96683"/>
                    <a:gd name="connsiteX1" fmla="*/ 30057 w 30057"/>
                    <a:gd name="connsiteY1" fmla="*/ 0 h 96683"/>
                    <a:gd name="connsiteX2" fmla="*/ 30057 w 30057"/>
                    <a:gd name="connsiteY2" fmla="*/ 96684 h 96683"/>
                    <a:gd name="connsiteX3" fmla="*/ 0 w 30057"/>
                    <a:gd name="connsiteY3" fmla="*/ 96684 h 96683"/>
                  </a:gdLst>
                  <a:ahLst/>
                  <a:cxnLst>
                    <a:cxn ang="0">
                      <a:pos x="connsiteX0" y="connsiteY0"/>
                    </a:cxn>
                    <a:cxn ang="0">
                      <a:pos x="connsiteX1" y="connsiteY1"/>
                    </a:cxn>
                    <a:cxn ang="0">
                      <a:pos x="connsiteX2" y="connsiteY2"/>
                    </a:cxn>
                    <a:cxn ang="0">
                      <a:pos x="connsiteX3" y="connsiteY3"/>
                    </a:cxn>
                  </a:cxnLst>
                  <a:rect l="l" t="t" r="r" b="b"/>
                  <a:pathLst>
                    <a:path w="30057" h="96683">
                      <a:moveTo>
                        <a:pt x="0" y="0"/>
                      </a:moveTo>
                      <a:lnTo>
                        <a:pt x="30057" y="0"/>
                      </a:lnTo>
                      <a:lnTo>
                        <a:pt x="30057" y="96684"/>
                      </a:lnTo>
                      <a:lnTo>
                        <a:pt x="0" y="96684"/>
                      </a:lnTo>
                      <a:close/>
                    </a:path>
                  </a:pathLst>
                </a:custGeom>
                <a:grpFill/>
                <a:ln w="2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sp>
              <p:nvSpPr>
                <p:cNvPr id="1047" name="Freeform: Shape 87">
                  <a:extLst>
                    <a:ext uri="{FF2B5EF4-FFF2-40B4-BE49-F238E27FC236}">
                      <a16:creationId xmlns:a16="http://schemas.microsoft.com/office/drawing/2014/main" id="{5A99B54B-1A76-1959-47F6-5A6898648700}"/>
                    </a:ext>
                  </a:extLst>
                </p:cNvPr>
                <p:cNvSpPr/>
                <p:nvPr/>
              </p:nvSpPr>
              <p:spPr>
                <a:xfrm rot="-3622800">
                  <a:off x="3008276" y="2189147"/>
                  <a:ext cx="30057" cy="96683"/>
                </a:xfrm>
                <a:custGeom>
                  <a:avLst/>
                  <a:gdLst>
                    <a:gd name="connsiteX0" fmla="*/ 0 w 30057"/>
                    <a:gd name="connsiteY0" fmla="*/ 0 h 96683"/>
                    <a:gd name="connsiteX1" fmla="*/ 30057 w 30057"/>
                    <a:gd name="connsiteY1" fmla="*/ 0 h 96683"/>
                    <a:gd name="connsiteX2" fmla="*/ 30057 w 30057"/>
                    <a:gd name="connsiteY2" fmla="*/ 96684 h 96683"/>
                    <a:gd name="connsiteX3" fmla="*/ 0 w 30057"/>
                    <a:gd name="connsiteY3" fmla="*/ 96684 h 96683"/>
                  </a:gdLst>
                  <a:ahLst/>
                  <a:cxnLst>
                    <a:cxn ang="0">
                      <a:pos x="connsiteX0" y="connsiteY0"/>
                    </a:cxn>
                    <a:cxn ang="0">
                      <a:pos x="connsiteX1" y="connsiteY1"/>
                    </a:cxn>
                    <a:cxn ang="0">
                      <a:pos x="connsiteX2" y="connsiteY2"/>
                    </a:cxn>
                    <a:cxn ang="0">
                      <a:pos x="connsiteX3" y="connsiteY3"/>
                    </a:cxn>
                  </a:cxnLst>
                  <a:rect l="l" t="t" r="r" b="b"/>
                  <a:pathLst>
                    <a:path w="30057" h="96683">
                      <a:moveTo>
                        <a:pt x="0" y="0"/>
                      </a:moveTo>
                      <a:lnTo>
                        <a:pt x="30057" y="0"/>
                      </a:lnTo>
                      <a:lnTo>
                        <a:pt x="30057" y="96684"/>
                      </a:lnTo>
                      <a:lnTo>
                        <a:pt x="0" y="96684"/>
                      </a:lnTo>
                      <a:close/>
                    </a:path>
                  </a:pathLst>
                </a:custGeom>
                <a:grpFill/>
                <a:ln w="2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grpSp>
        </p:grpSp>
        <p:sp>
          <p:nvSpPr>
            <p:cNvPr id="1041" name="Freeform: Shape 81">
              <a:extLst>
                <a:ext uri="{FF2B5EF4-FFF2-40B4-BE49-F238E27FC236}">
                  <a16:creationId xmlns:a16="http://schemas.microsoft.com/office/drawing/2014/main" id="{C3FEF7CF-0DE6-8466-6C51-BE871B7F5A84}"/>
                </a:ext>
              </a:extLst>
            </p:cNvPr>
            <p:cNvSpPr/>
            <p:nvPr/>
          </p:nvSpPr>
          <p:spPr>
            <a:xfrm>
              <a:off x="3718706" y="1504151"/>
              <a:ext cx="223449" cy="154776"/>
            </a:xfrm>
            <a:custGeom>
              <a:avLst/>
              <a:gdLst>
                <a:gd name="connsiteX0" fmla="*/ 207344 w 223449"/>
                <a:gd name="connsiteY0" fmla="*/ 0 h 154776"/>
                <a:gd name="connsiteX1" fmla="*/ 223449 w 223449"/>
                <a:gd name="connsiteY1" fmla="*/ 55305 h 154776"/>
                <a:gd name="connsiteX2" fmla="*/ 83482 w 223449"/>
                <a:gd name="connsiteY2" fmla="*/ 122560 h 154776"/>
                <a:gd name="connsiteX3" fmla="*/ 44552 w 223449"/>
                <a:gd name="connsiteY3" fmla="*/ 154776 h 154776"/>
                <a:gd name="connsiteX4" fmla="*/ 0 w 223449"/>
                <a:gd name="connsiteY4" fmla="*/ 116588 h 154776"/>
                <a:gd name="connsiteX5" fmla="*/ 53511 w 223449"/>
                <a:gd name="connsiteY5" fmla="*/ 73230 h 154776"/>
                <a:gd name="connsiteX6" fmla="*/ 207344 w 223449"/>
                <a:gd name="connsiteY6" fmla="*/ 0 h 15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9" h="154776">
                  <a:moveTo>
                    <a:pt x="207344" y="0"/>
                  </a:moveTo>
                  <a:lnTo>
                    <a:pt x="223449" y="55305"/>
                  </a:lnTo>
                  <a:cubicBezTo>
                    <a:pt x="172534" y="70133"/>
                    <a:pt x="125457" y="93113"/>
                    <a:pt x="83482" y="122560"/>
                  </a:cubicBezTo>
                  <a:lnTo>
                    <a:pt x="44552" y="154776"/>
                  </a:lnTo>
                  <a:lnTo>
                    <a:pt x="0" y="116588"/>
                  </a:lnTo>
                  <a:lnTo>
                    <a:pt x="53511" y="73230"/>
                  </a:lnTo>
                  <a:cubicBezTo>
                    <a:pt x="100541" y="40884"/>
                    <a:pt x="152578" y="15956"/>
                    <a:pt x="207344" y="0"/>
                  </a:cubicBezTo>
                  <a:close/>
                </a:path>
              </a:pathLst>
            </a:custGeom>
            <a:grpFill/>
            <a:ln w="8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IntelOne Text"/>
                <a:cs typeface="Helvetica Neue"/>
              </a:endParaRPr>
            </a:p>
          </p:txBody>
        </p:sp>
      </p:grpSp>
      <p:sp>
        <p:nvSpPr>
          <p:cNvPr id="33" name="Rectangle 32">
            <a:extLst>
              <a:ext uri="{FF2B5EF4-FFF2-40B4-BE49-F238E27FC236}">
                <a16:creationId xmlns:a16="http://schemas.microsoft.com/office/drawing/2014/main" id="{5D05DFAF-A37A-B269-88A3-6D6406DDB46D}"/>
              </a:ext>
            </a:extLst>
          </p:cNvPr>
          <p:cNvSpPr/>
          <p:nvPr/>
        </p:nvSpPr>
        <p:spPr>
          <a:xfrm>
            <a:off x="5505450" y="4938488"/>
            <a:ext cx="5832589" cy="334242"/>
          </a:xfrm>
          <a:prstGeom prst="rect">
            <a:avLst/>
          </a:prstGeom>
          <a:solidFill>
            <a:srgbClr val="F2F2F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IntelOne Text"/>
              <a:ea typeface="Helvetica Neue Medium"/>
              <a:cs typeface="Helvetica Neue Medium"/>
              <a:sym typeface="Helvetica Neue Medium"/>
            </a:endParaRPr>
          </a:p>
        </p:txBody>
      </p:sp>
      <p:cxnSp>
        <p:nvCxnSpPr>
          <p:cNvPr id="6" name="Straight Connector 5">
            <a:extLst>
              <a:ext uri="{FF2B5EF4-FFF2-40B4-BE49-F238E27FC236}">
                <a16:creationId xmlns:a16="http://schemas.microsoft.com/office/drawing/2014/main" id="{A3BE30C8-CEB7-220B-A653-F27ED8B85B82}"/>
              </a:ext>
            </a:extLst>
          </p:cNvPr>
          <p:cNvCxnSpPr>
            <a:cxnSpLocks/>
          </p:cNvCxnSpPr>
          <p:nvPr/>
        </p:nvCxnSpPr>
        <p:spPr>
          <a:xfrm>
            <a:off x="6914058" y="3648174"/>
            <a:ext cx="0" cy="182880"/>
          </a:xfrm>
          <a:prstGeom prst="line">
            <a:avLst/>
          </a:prstGeom>
          <a:noFill/>
          <a:ln w="12700" cap="flat" cmpd="sng" algn="ctr">
            <a:solidFill>
              <a:schemeClr val="bg1"/>
            </a:solidFill>
            <a:prstDash val="solid"/>
            <a:miter lim="800000"/>
            <a:tailEnd type="triangle"/>
          </a:ln>
          <a:effectLst/>
        </p:spPr>
      </p:cxnSp>
      <p:cxnSp>
        <p:nvCxnSpPr>
          <p:cNvPr id="9" name="Straight Connector 8">
            <a:extLst>
              <a:ext uri="{FF2B5EF4-FFF2-40B4-BE49-F238E27FC236}">
                <a16:creationId xmlns:a16="http://schemas.microsoft.com/office/drawing/2014/main" id="{7D6CE824-11B7-7306-19C5-62878B83FB54}"/>
              </a:ext>
            </a:extLst>
          </p:cNvPr>
          <p:cNvCxnSpPr>
            <a:cxnSpLocks/>
          </p:cNvCxnSpPr>
          <p:nvPr/>
        </p:nvCxnSpPr>
        <p:spPr>
          <a:xfrm>
            <a:off x="9681816" y="3648174"/>
            <a:ext cx="0" cy="182880"/>
          </a:xfrm>
          <a:prstGeom prst="line">
            <a:avLst/>
          </a:prstGeom>
          <a:noFill/>
          <a:ln w="12700" cap="flat" cmpd="sng" algn="ctr">
            <a:solidFill>
              <a:schemeClr val="bg1"/>
            </a:solidFill>
            <a:prstDash val="solid"/>
            <a:miter lim="800000"/>
            <a:tailEnd type="triangle"/>
          </a:ln>
          <a:effectLst/>
        </p:spPr>
      </p:cxnSp>
      <p:cxnSp>
        <p:nvCxnSpPr>
          <p:cNvPr id="11" name="Straight Connector 10">
            <a:extLst>
              <a:ext uri="{FF2B5EF4-FFF2-40B4-BE49-F238E27FC236}">
                <a16:creationId xmlns:a16="http://schemas.microsoft.com/office/drawing/2014/main" id="{ADF4DC10-D592-93A8-6A77-0AB773219D36}"/>
              </a:ext>
            </a:extLst>
          </p:cNvPr>
          <p:cNvCxnSpPr>
            <a:cxnSpLocks/>
          </p:cNvCxnSpPr>
          <p:nvPr/>
        </p:nvCxnSpPr>
        <p:spPr>
          <a:xfrm>
            <a:off x="11113928" y="3648174"/>
            <a:ext cx="0" cy="182880"/>
          </a:xfrm>
          <a:prstGeom prst="line">
            <a:avLst/>
          </a:prstGeom>
          <a:noFill/>
          <a:ln w="12700" cap="flat" cmpd="sng" algn="ctr">
            <a:solidFill>
              <a:schemeClr val="accent3"/>
            </a:solidFill>
            <a:prstDash val="solid"/>
            <a:miter lim="800000"/>
            <a:tailEnd type="triangle"/>
          </a:ln>
          <a:effectLst/>
        </p:spPr>
      </p:cxnSp>
      <p:pic>
        <p:nvPicPr>
          <p:cNvPr id="1088" name="Picture 1087">
            <a:extLst>
              <a:ext uri="{FF2B5EF4-FFF2-40B4-BE49-F238E27FC236}">
                <a16:creationId xmlns:a16="http://schemas.microsoft.com/office/drawing/2014/main" id="{47E59119-9212-C20E-CFCB-089CA419B47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45146" y="5019806"/>
            <a:ext cx="782558" cy="171606"/>
          </a:xfrm>
          <a:prstGeom prst="rect">
            <a:avLst/>
          </a:prstGeom>
        </p:spPr>
      </p:pic>
      <p:pic>
        <p:nvPicPr>
          <p:cNvPr id="1089" name="Picture 1088">
            <a:extLst>
              <a:ext uri="{FF2B5EF4-FFF2-40B4-BE49-F238E27FC236}">
                <a16:creationId xmlns:a16="http://schemas.microsoft.com/office/drawing/2014/main" id="{44475919-AE5F-DC13-DB96-7329B9216A1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267" t="-4721" r="-1230" b="-4349"/>
          <a:stretch/>
        </p:blipFill>
        <p:spPr>
          <a:xfrm>
            <a:off x="9861605" y="5034172"/>
            <a:ext cx="577310" cy="142875"/>
          </a:xfrm>
          <a:prstGeom prst="rect">
            <a:avLst/>
          </a:prstGeom>
        </p:spPr>
      </p:pic>
      <p:pic>
        <p:nvPicPr>
          <p:cNvPr id="1090" name="Picture 1089">
            <a:extLst>
              <a:ext uri="{FF2B5EF4-FFF2-40B4-BE49-F238E27FC236}">
                <a16:creationId xmlns:a16="http://schemas.microsoft.com/office/drawing/2014/main" id="{E5AE99A0-B09F-C986-FF31-ABB8B32A6B8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397714" y="5030975"/>
            <a:ext cx="527230" cy="149269"/>
          </a:xfrm>
          <a:prstGeom prst="rect">
            <a:avLst/>
          </a:prstGeom>
        </p:spPr>
      </p:pic>
      <p:sp>
        <p:nvSpPr>
          <p:cNvPr id="1028" name="Rectangle 1027">
            <a:extLst>
              <a:ext uri="{FF2B5EF4-FFF2-40B4-BE49-F238E27FC236}">
                <a16:creationId xmlns:a16="http://schemas.microsoft.com/office/drawing/2014/main" id="{83A0D235-D2E9-0010-FB99-DDE98836299E}"/>
              </a:ext>
            </a:extLst>
          </p:cNvPr>
          <p:cNvSpPr/>
          <p:nvPr/>
        </p:nvSpPr>
        <p:spPr>
          <a:xfrm>
            <a:off x="7294500" y="3384165"/>
            <a:ext cx="2074810" cy="251730"/>
          </a:xfrm>
          <a:prstGeom prst="rect">
            <a:avLst/>
          </a:prstGeom>
        </p:spPr>
        <p:txBody>
          <a:bodyPr wrap="square" anchor="ctr" anchorCtr="1">
            <a:spAutoFit/>
          </a:bodyPr>
          <a:lstStyle/>
          <a:p>
            <a:pPr marL="0" marR="0" lvl="0" indent="0" algn="ctr" defTabSz="3901087" rtl="0" eaLnBrk="1" fontAlgn="auto" latinLnBrk="0" hangingPunct="0">
              <a:lnSpc>
                <a:spcPct val="85000"/>
              </a:lnSpc>
              <a:spcBef>
                <a:spcPts val="2700"/>
              </a:spcBef>
              <a:spcAft>
                <a:spcPts val="0"/>
              </a:spcAft>
              <a:buClrTx/>
              <a:buSzTx/>
              <a:buFontTx/>
              <a:buNone/>
              <a:tabLst/>
              <a:defRPr/>
            </a:pPr>
            <a:endParaRPr kumimoji="0" lang="en-US" sz="3456" b="0" i="0" u="none" strike="noStrike" kern="0" cap="none" spc="0" normalizeH="0" baseline="0" noProof="0">
              <a:ln>
                <a:noFill/>
              </a:ln>
              <a:solidFill>
                <a:srgbClr val="0068B5"/>
              </a:solidFill>
              <a:effectLst/>
              <a:uLnTx/>
              <a:uFillTx/>
              <a:latin typeface="IntelOne Text Medium" panose="020B0703020203020204" pitchFamily="34" charset="0"/>
              <a:cs typeface="Helvetica Neue"/>
              <a:sym typeface="Helvetica Neue"/>
            </a:endParaRPr>
          </a:p>
        </p:txBody>
      </p:sp>
      <p:pic>
        <p:nvPicPr>
          <p:cNvPr id="1071" name="Picture 1070">
            <a:extLst>
              <a:ext uri="{FF2B5EF4-FFF2-40B4-BE49-F238E27FC236}">
                <a16:creationId xmlns:a16="http://schemas.microsoft.com/office/drawing/2014/main" id="{621D260E-3718-B7B1-C0B9-0AF79BEF145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41081" y="2965676"/>
            <a:ext cx="1247776" cy="254068"/>
          </a:xfrm>
          <a:prstGeom prst="rect">
            <a:avLst/>
          </a:prstGeom>
        </p:spPr>
      </p:pic>
      <p:sp>
        <p:nvSpPr>
          <p:cNvPr id="1072" name="Rectangle 1071">
            <a:extLst>
              <a:ext uri="{FF2B5EF4-FFF2-40B4-BE49-F238E27FC236}">
                <a16:creationId xmlns:a16="http://schemas.microsoft.com/office/drawing/2014/main" id="{D2090FD2-6DAB-39E3-EA18-456BBCDCE170}"/>
              </a:ext>
            </a:extLst>
          </p:cNvPr>
          <p:cNvSpPr/>
          <p:nvPr/>
        </p:nvSpPr>
        <p:spPr>
          <a:xfrm>
            <a:off x="5384920" y="3304621"/>
            <a:ext cx="5953126" cy="314411"/>
          </a:xfrm>
          <a:prstGeom prst="rect">
            <a:avLst/>
          </a:prstGeom>
          <a:solidFill>
            <a:srgbClr val="00A3F6"/>
          </a:solidFill>
          <a:ln w="12700" cap="flat" cmpd="sng" algn="ctr">
            <a:noFill/>
            <a:prstDash val="solid"/>
            <a:miter lim="800000"/>
          </a:ln>
          <a:effectLst/>
        </p:spPr>
        <p:txBody>
          <a:bodyPr rtlCol="0" anchor="ctr"/>
          <a:lstStyle/>
          <a:p>
            <a:pPr marL="0" marR="0" lvl="0" indent="0" algn="ctr" defTabSz="1463003" rtl="0" eaLnBrk="1" fontAlgn="auto" latinLnBrk="0" hangingPunct="0">
              <a:lnSpc>
                <a:spcPct val="90000"/>
              </a:lnSpc>
              <a:spcBef>
                <a:spcPts val="270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IntelOne Text"/>
                <a:ea typeface="Intel Clear Light" panose="020B0404020203020204" pitchFamily="34" charset="0"/>
                <a:cs typeface="Intel Clear Light" panose="020B0404020203020204" pitchFamily="34" charset="0"/>
                <a:sym typeface="Helvetica Neue"/>
              </a:rPr>
              <a:t>Optimized Performance</a:t>
            </a:r>
          </a:p>
        </p:txBody>
      </p:sp>
      <p:grpSp>
        <p:nvGrpSpPr>
          <p:cNvPr id="64" name="Group 63">
            <a:extLst>
              <a:ext uri="{FF2B5EF4-FFF2-40B4-BE49-F238E27FC236}">
                <a16:creationId xmlns:a16="http://schemas.microsoft.com/office/drawing/2014/main" id="{CB58F0CF-2554-CB56-5847-D70C124BD7FC}"/>
              </a:ext>
            </a:extLst>
          </p:cNvPr>
          <p:cNvGrpSpPr/>
          <p:nvPr/>
        </p:nvGrpSpPr>
        <p:grpSpPr>
          <a:xfrm>
            <a:off x="8211297" y="2418015"/>
            <a:ext cx="312832" cy="245810"/>
            <a:chOff x="9335324" y="448499"/>
            <a:chExt cx="1467124" cy="1152800"/>
          </a:xfrm>
          <a:noFill/>
        </p:grpSpPr>
        <p:grpSp>
          <p:nvGrpSpPr>
            <p:cNvPr id="61" name="Group 60">
              <a:extLst>
                <a:ext uri="{FF2B5EF4-FFF2-40B4-BE49-F238E27FC236}">
                  <a16:creationId xmlns:a16="http://schemas.microsoft.com/office/drawing/2014/main" id="{38CD4D48-B764-15C3-24FB-B9975D97D646}"/>
                </a:ext>
              </a:extLst>
            </p:cNvPr>
            <p:cNvGrpSpPr/>
            <p:nvPr/>
          </p:nvGrpSpPr>
          <p:grpSpPr>
            <a:xfrm>
              <a:off x="9440233" y="549251"/>
              <a:ext cx="1272356" cy="957877"/>
              <a:chOff x="9440233" y="549251"/>
              <a:chExt cx="1272356" cy="957877"/>
            </a:xfrm>
            <a:grpFill/>
          </p:grpSpPr>
          <p:cxnSp>
            <p:nvCxnSpPr>
              <p:cNvPr id="21" name="Straight Connector 20">
                <a:extLst>
                  <a:ext uri="{FF2B5EF4-FFF2-40B4-BE49-F238E27FC236}">
                    <a16:creationId xmlns:a16="http://schemas.microsoft.com/office/drawing/2014/main" id="{3D4CE4AA-3F81-C6B6-B124-B6DA9975E9B8}"/>
                  </a:ext>
                </a:extLst>
              </p:cNvPr>
              <p:cNvCxnSpPr>
                <a:cxnSpLocks/>
              </p:cNvCxnSpPr>
              <p:nvPr/>
            </p:nvCxnSpPr>
            <p:spPr>
              <a:xfrm>
                <a:off x="9440233" y="549251"/>
                <a:ext cx="942975" cy="469009"/>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A944ACD4-90F8-F95E-08EC-9B9FB1EDEE29}"/>
                  </a:ext>
                </a:extLst>
              </p:cNvPr>
              <p:cNvCxnSpPr>
                <a:cxnSpLocks/>
              </p:cNvCxnSpPr>
              <p:nvPr/>
            </p:nvCxnSpPr>
            <p:spPr>
              <a:xfrm flipH="1">
                <a:off x="9759320" y="549251"/>
                <a:ext cx="942975" cy="469009"/>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E72D0421-9DCA-FB63-6809-B2C6D6679F23}"/>
                  </a:ext>
                </a:extLst>
              </p:cNvPr>
              <p:cNvCxnSpPr>
                <a:cxnSpLocks/>
              </p:cNvCxnSpPr>
              <p:nvPr/>
            </p:nvCxnSpPr>
            <p:spPr>
              <a:xfrm flipH="1">
                <a:off x="9759320" y="554827"/>
                <a:ext cx="296699" cy="462952"/>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F357EFB3-304C-8B51-D7C2-5658EF0E69DF}"/>
                  </a:ext>
                </a:extLst>
              </p:cNvPr>
              <p:cNvCxnSpPr>
                <a:cxnSpLocks/>
              </p:cNvCxnSpPr>
              <p:nvPr/>
            </p:nvCxnSpPr>
            <p:spPr>
              <a:xfrm>
                <a:off x="10086509" y="554827"/>
                <a:ext cx="296699" cy="462952"/>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BC9A3664-DFD8-5211-1775-4357510765AC}"/>
                  </a:ext>
                </a:extLst>
              </p:cNvPr>
              <p:cNvCxnSpPr>
                <a:cxnSpLocks/>
              </p:cNvCxnSpPr>
              <p:nvPr/>
            </p:nvCxnSpPr>
            <p:spPr>
              <a:xfrm>
                <a:off x="9440233" y="553408"/>
                <a:ext cx="1272356" cy="0"/>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25450F4F-6291-8FBB-7059-45D395A5B9B8}"/>
                  </a:ext>
                </a:extLst>
              </p:cNvPr>
              <p:cNvCxnSpPr>
                <a:cxnSpLocks/>
              </p:cNvCxnSpPr>
              <p:nvPr/>
            </p:nvCxnSpPr>
            <p:spPr>
              <a:xfrm>
                <a:off x="9440233" y="549251"/>
                <a:ext cx="638370" cy="957877"/>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CCE72016-1190-AB55-9A17-390C25E1028A}"/>
                  </a:ext>
                </a:extLst>
              </p:cNvPr>
              <p:cNvCxnSpPr>
                <a:cxnSpLocks/>
              </p:cNvCxnSpPr>
              <p:nvPr/>
            </p:nvCxnSpPr>
            <p:spPr>
              <a:xfrm flipH="1">
                <a:off x="10068883" y="549251"/>
                <a:ext cx="633412" cy="953647"/>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9DB38D57-8D6B-A883-B82A-F086DBE5212A}"/>
                  </a:ext>
                </a:extLst>
              </p:cNvPr>
              <p:cNvCxnSpPr>
                <a:cxnSpLocks/>
              </p:cNvCxnSpPr>
              <p:nvPr/>
            </p:nvCxnSpPr>
            <p:spPr>
              <a:xfrm>
                <a:off x="10068883" y="549251"/>
                <a:ext cx="0" cy="953647"/>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id="{BC97DF4E-AD82-DF86-4393-3984083BAA5D}"/>
                  </a:ext>
                </a:extLst>
              </p:cNvPr>
              <p:cNvCxnSpPr>
                <a:cxnSpLocks/>
              </p:cNvCxnSpPr>
              <p:nvPr/>
            </p:nvCxnSpPr>
            <p:spPr>
              <a:xfrm>
                <a:off x="9759320" y="1024896"/>
                <a:ext cx="623888" cy="0"/>
              </a:xfrm>
              <a:prstGeom prst="line">
                <a:avLst/>
              </a:prstGeom>
              <a:grp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p:sp>
          <p:nvSpPr>
            <p:cNvPr id="7" name="Oval 6">
              <a:extLst>
                <a:ext uri="{FF2B5EF4-FFF2-40B4-BE49-F238E27FC236}">
                  <a16:creationId xmlns:a16="http://schemas.microsoft.com/office/drawing/2014/main" id="{F5B64D4D-2F00-9193-0AC2-21B4CB3B3180}"/>
                </a:ext>
              </a:extLst>
            </p:cNvPr>
            <p:cNvSpPr/>
            <p:nvPr/>
          </p:nvSpPr>
          <p:spPr>
            <a:xfrm>
              <a:off x="9335324" y="448499"/>
              <a:ext cx="209824" cy="209824"/>
            </a:xfrm>
            <a:prstGeom prst="ellipse">
              <a:avLst/>
            </a:prstGeom>
            <a:grp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2" name="Oval 11">
              <a:extLst>
                <a:ext uri="{FF2B5EF4-FFF2-40B4-BE49-F238E27FC236}">
                  <a16:creationId xmlns:a16="http://schemas.microsoft.com/office/drawing/2014/main" id="{F5A4CB11-BF92-5D3A-EFD7-431747F3C5EF}"/>
                </a:ext>
              </a:extLst>
            </p:cNvPr>
            <p:cNvSpPr/>
            <p:nvPr/>
          </p:nvSpPr>
          <p:spPr>
            <a:xfrm>
              <a:off x="9963973" y="448499"/>
              <a:ext cx="209824" cy="209824"/>
            </a:xfrm>
            <a:prstGeom prst="ellipse">
              <a:avLst/>
            </a:prstGeom>
            <a:grp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5" name="Oval 14">
              <a:extLst>
                <a:ext uri="{FF2B5EF4-FFF2-40B4-BE49-F238E27FC236}">
                  <a16:creationId xmlns:a16="http://schemas.microsoft.com/office/drawing/2014/main" id="{6E1CE942-4308-65D3-BE97-AD58D9E8F943}"/>
                </a:ext>
              </a:extLst>
            </p:cNvPr>
            <p:cNvSpPr/>
            <p:nvPr/>
          </p:nvSpPr>
          <p:spPr>
            <a:xfrm>
              <a:off x="10592624" y="448499"/>
              <a:ext cx="209824" cy="209824"/>
            </a:xfrm>
            <a:prstGeom prst="ellipse">
              <a:avLst/>
            </a:prstGeom>
            <a:grp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6" name="Oval 15">
              <a:extLst>
                <a:ext uri="{FF2B5EF4-FFF2-40B4-BE49-F238E27FC236}">
                  <a16:creationId xmlns:a16="http://schemas.microsoft.com/office/drawing/2014/main" id="{947FCD5C-D743-CE42-5137-CD9588758CBF}"/>
                </a:ext>
              </a:extLst>
            </p:cNvPr>
            <p:cNvSpPr/>
            <p:nvPr/>
          </p:nvSpPr>
          <p:spPr>
            <a:xfrm>
              <a:off x="9649648" y="919986"/>
              <a:ext cx="209824" cy="209824"/>
            </a:xfrm>
            <a:prstGeom prst="ellipse">
              <a:avLst/>
            </a:prstGeom>
            <a:grp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8" name="Oval 17">
              <a:extLst>
                <a:ext uri="{FF2B5EF4-FFF2-40B4-BE49-F238E27FC236}">
                  <a16:creationId xmlns:a16="http://schemas.microsoft.com/office/drawing/2014/main" id="{50AFA5A9-7D8A-CC41-3888-723575986E44}"/>
                </a:ext>
              </a:extLst>
            </p:cNvPr>
            <p:cNvSpPr/>
            <p:nvPr/>
          </p:nvSpPr>
          <p:spPr>
            <a:xfrm>
              <a:off x="10278302" y="919986"/>
              <a:ext cx="209824" cy="209824"/>
            </a:xfrm>
            <a:prstGeom prst="ellipse">
              <a:avLst/>
            </a:prstGeom>
            <a:grp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9" name="Oval 18">
              <a:extLst>
                <a:ext uri="{FF2B5EF4-FFF2-40B4-BE49-F238E27FC236}">
                  <a16:creationId xmlns:a16="http://schemas.microsoft.com/office/drawing/2014/main" id="{78133353-FFFB-4F01-57B5-C05FDDB092D6}"/>
                </a:ext>
              </a:extLst>
            </p:cNvPr>
            <p:cNvSpPr/>
            <p:nvPr/>
          </p:nvSpPr>
          <p:spPr>
            <a:xfrm>
              <a:off x="9963973" y="1391475"/>
              <a:ext cx="209824" cy="209824"/>
            </a:xfrm>
            <a:prstGeom prst="ellipse">
              <a:avLst/>
            </a:prstGeom>
            <a:grp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cxnSp>
        <p:nvCxnSpPr>
          <p:cNvPr id="65" name="Straight Connector 64">
            <a:extLst>
              <a:ext uri="{FF2B5EF4-FFF2-40B4-BE49-F238E27FC236}">
                <a16:creationId xmlns:a16="http://schemas.microsoft.com/office/drawing/2014/main" id="{AAA33666-6B63-0B44-F3E6-A4FCB7B446B3}"/>
              </a:ext>
            </a:extLst>
          </p:cNvPr>
          <p:cNvCxnSpPr>
            <a:cxnSpLocks/>
          </p:cNvCxnSpPr>
          <p:nvPr/>
        </p:nvCxnSpPr>
        <p:spPr>
          <a:xfrm>
            <a:off x="8367712" y="2709922"/>
            <a:ext cx="0" cy="158690"/>
          </a:xfrm>
          <a:prstGeom prst="line">
            <a:avLst/>
          </a:prstGeom>
          <a:noFill/>
          <a:ln w="12700" cap="flat" cmpd="sng" algn="ctr">
            <a:solidFill>
              <a:schemeClr val="bg1"/>
            </a:solidFill>
            <a:prstDash val="solid"/>
            <a:miter lim="800000"/>
            <a:tailEnd type="triangle"/>
          </a:ln>
          <a:effectLst/>
        </p:spPr>
      </p:cxnSp>
      <p:sp>
        <p:nvSpPr>
          <p:cNvPr id="1065" name="Rectangle 1064">
            <a:extLst>
              <a:ext uri="{FF2B5EF4-FFF2-40B4-BE49-F238E27FC236}">
                <a16:creationId xmlns:a16="http://schemas.microsoft.com/office/drawing/2014/main" id="{C529CC18-1418-75F0-359F-750768A4DD33}"/>
              </a:ext>
            </a:extLst>
          </p:cNvPr>
          <p:cNvSpPr/>
          <p:nvPr/>
        </p:nvSpPr>
        <p:spPr>
          <a:xfrm>
            <a:off x="5384920" y="3852241"/>
            <a:ext cx="3012791" cy="218050"/>
          </a:xfrm>
          <a:prstGeom prst="rect">
            <a:avLst/>
          </a:prstGeom>
          <a:solidFill>
            <a:srgbClr val="00A3F6"/>
          </a:solidFill>
          <a:ln>
            <a:noFill/>
          </a:ln>
          <a:effectLst/>
        </p:spPr>
        <p:txBody>
          <a:bodyPr wrap="square" anchor="ctr" anchorCtr="1">
            <a:noAutofit/>
          </a:bodyPr>
          <a:lstStyle/>
          <a:p>
            <a:pPr marL="0" marR="0" lvl="0" indent="0" algn="ctr" defTabSz="3901087" rtl="0" eaLnBrk="1" fontAlgn="auto" latinLnBrk="0" hangingPunct="0">
              <a:lnSpc>
                <a:spcPct val="85000"/>
              </a:lnSpc>
              <a:spcBef>
                <a:spcPts val="270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IntelOne Text Medium" panose="020B0703020203020204" pitchFamily="34" charset="0"/>
                <a:cs typeface="Helvetica Neue"/>
                <a:sym typeface="Helvetica Neue"/>
              </a:rPr>
              <a:t>CPU</a:t>
            </a:r>
          </a:p>
        </p:txBody>
      </p:sp>
      <p:sp>
        <p:nvSpPr>
          <p:cNvPr id="1059" name="Rectangle 1058">
            <a:extLst>
              <a:ext uri="{FF2B5EF4-FFF2-40B4-BE49-F238E27FC236}">
                <a16:creationId xmlns:a16="http://schemas.microsoft.com/office/drawing/2014/main" id="{A2039176-59B4-5224-4C8B-BC117AB5B34C}"/>
              </a:ext>
            </a:extLst>
          </p:cNvPr>
          <p:cNvSpPr/>
          <p:nvPr/>
        </p:nvSpPr>
        <p:spPr>
          <a:xfrm>
            <a:off x="10902496" y="3852241"/>
            <a:ext cx="435543" cy="218050"/>
          </a:xfrm>
          <a:prstGeom prst="rect">
            <a:avLst/>
          </a:prstGeom>
          <a:solidFill>
            <a:schemeClr val="accent3"/>
          </a:solidFill>
          <a:ln>
            <a:noFill/>
          </a:ln>
          <a:effectLst/>
        </p:spPr>
        <p:txBody>
          <a:bodyPr wrap="none" tIns="0" bIns="0" anchor="ctr" anchorCtr="1">
            <a:noAutofit/>
          </a:bodyPr>
          <a:lstStyle/>
          <a:p>
            <a:pPr marL="0" marR="0" lvl="0" indent="0" algn="ctr" defTabSz="3901087" rtl="0" eaLnBrk="1" fontAlgn="auto" latinLnBrk="0" hangingPunct="0">
              <a:lnSpc>
                <a:spcPct val="85000"/>
              </a:lnSpc>
              <a:spcBef>
                <a:spcPts val="2700"/>
              </a:spcBef>
              <a:spcAft>
                <a:spcPts val="0"/>
              </a:spcAft>
              <a:buClrTx/>
              <a:buSzTx/>
              <a:buFontTx/>
              <a:buNone/>
              <a:tabLst/>
              <a:defRPr/>
            </a:pPr>
            <a:r>
              <a:rPr kumimoji="0" lang="pl-PL" sz="700" b="0" i="0" u="none" strike="noStrike" kern="0" cap="none" spc="0" normalizeH="0" baseline="0" noProof="0">
                <a:ln>
                  <a:noFill/>
                </a:ln>
                <a:effectLst/>
                <a:uLnTx/>
                <a:uFillTx/>
                <a:latin typeface="IntelOne Text Medium" panose="020B0703020203020204" pitchFamily="34" charset="0"/>
                <a:cs typeface="Helvetica Neue"/>
                <a:sym typeface="Helvetica Neue"/>
              </a:rPr>
              <a:t>FPGA</a:t>
            </a:r>
            <a:endParaRPr kumimoji="0" lang="en-US" sz="700" b="0" i="0" u="none" strike="noStrike" kern="0" cap="none" spc="0" normalizeH="0" baseline="0" noProof="0">
              <a:ln>
                <a:noFill/>
              </a:ln>
              <a:effectLst/>
              <a:uLnTx/>
              <a:uFillTx/>
              <a:latin typeface="IntelOne Text Medium" panose="020B0703020203020204" pitchFamily="34" charset="0"/>
              <a:cs typeface="Helvetica Neue"/>
              <a:sym typeface="Helvetica Neue"/>
            </a:endParaRPr>
          </a:p>
        </p:txBody>
      </p:sp>
      <p:pic>
        <p:nvPicPr>
          <p:cNvPr id="1060" name="Google Shape;109;p16">
            <a:extLst>
              <a:ext uri="{FF2B5EF4-FFF2-40B4-BE49-F238E27FC236}">
                <a16:creationId xmlns:a16="http://schemas.microsoft.com/office/drawing/2014/main" id="{66E8D61D-5D57-5FD3-2B2B-26D0A2AC7C64}"/>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0889815" y="4106848"/>
            <a:ext cx="448227" cy="564202"/>
          </a:xfrm>
          <a:prstGeom prst="rect">
            <a:avLst/>
          </a:prstGeom>
          <a:noFill/>
          <a:ln>
            <a:noFill/>
          </a:ln>
        </p:spPr>
      </p:pic>
      <p:grpSp>
        <p:nvGrpSpPr>
          <p:cNvPr id="2" name="Group 1">
            <a:extLst>
              <a:ext uri="{FF2B5EF4-FFF2-40B4-BE49-F238E27FC236}">
                <a16:creationId xmlns:a16="http://schemas.microsoft.com/office/drawing/2014/main" id="{92012499-41B7-C361-A8A7-420D8A37CD10}"/>
              </a:ext>
            </a:extLst>
          </p:cNvPr>
          <p:cNvGrpSpPr/>
          <p:nvPr/>
        </p:nvGrpSpPr>
        <p:grpSpPr>
          <a:xfrm>
            <a:off x="8790304" y="3852247"/>
            <a:ext cx="1783024" cy="822054"/>
            <a:chOff x="8190839" y="4023691"/>
            <a:chExt cx="1560959" cy="719671"/>
          </a:xfrm>
        </p:grpSpPr>
        <p:sp>
          <p:nvSpPr>
            <p:cNvPr id="1055" name="Rectangle 1054">
              <a:extLst>
                <a:ext uri="{FF2B5EF4-FFF2-40B4-BE49-F238E27FC236}">
                  <a16:creationId xmlns:a16="http://schemas.microsoft.com/office/drawing/2014/main" id="{5E1B62AB-8E68-62B1-7E61-FBFAB9CE012F}"/>
                </a:ext>
              </a:extLst>
            </p:cNvPr>
            <p:cNvSpPr/>
            <p:nvPr/>
          </p:nvSpPr>
          <p:spPr>
            <a:xfrm>
              <a:off x="8190839" y="4023691"/>
              <a:ext cx="1560959" cy="190893"/>
            </a:xfrm>
            <a:prstGeom prst="rect">
              <a:avLst/>
            </a:prstGeom>
            <a:solidFill>
              <a:srgbClr val="00A3F6"/>
            </a:solidFill>
            <a:ln>
              <a:noFill/>
            </a:ln>
            <a:effectLst/>
          </p:spPr>
          <p:txBody>
            <a:bodyPr wrap="square" anchor="ctr" anchorCtr="1">
              <a:noAutofit/>
            </a:bodyPr>
            <a:lstStyle/>
            <a:p>
              <a:pPr marL="0" marR="0" lvl="0" indent="0" algn="ctr" defTabSz="3901087" rtl="0" eaLnBrk="1" fontAlgn="auto" latinLnBrk="0" hangingPunct="0">
                <a:lnSpc>
                  <a:spcPct val="85000"/>
                </a:lnSpc>
                <a:spcBef>
                  <a:spcPts val="2700"/>
                </a:spcBef>
                <a:spcAft>
                  <a:spcPts val="0"/>
                </a:spcAft>
                <a:buClrTx/>
                <a:buSzTx/>
                <a:buFontTx/>
                <a:buNone/>
                <a:tabLst/>
                <a:defRPr/>
              </a:pPr>
              <a:r>
                <a:rPr kumimoji="0" lang="en-US" sz="700" b="0" i="0" u="none" strike="noStrike" kern="0" cap="none" spc="0" normalizeH="0" baseline="0" noProof="0">
                  <a:ln>
                    <a:noFill/>
                  </a:ln>
                  <a:solidFill>
                    <a:srgbClr val="FFFFFF"/>
                  </a:solidFill>
                  <a:effectLst/>
                  <a:uLnTx/>
                  <a:uFillTx/>
                  <a:latin typeface="IntelOne Text Medium" panose="020B0703020203020204" pitchFamily="34" charset="0"/>
                  <a:cs typeface="Helvetica Neue"/>
                  <a:sym typeface="Helvetica Neue"/>
                </a:rPr>
                <a:t>GPU</a:t>
              </a:r>
            </a:p>
          </p:txBody>
        </p:sp>
        <p:pic>
          <p:nvPicPr>
            <p:cNvPr id="1056" name="Picture 1055">
              <a:extLst>
                <a:ext uri="{FF2B5EF4-FFF2-40B4-BE49-F238E27FC236}">
                  <a16:creationId xmlns:a16="http://schemas.microsoft.com/office/drawing/2014/main" id="{9CFF859B-2922-9934-4AA5-FB915E0B998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8724742" y="4249428"/>
              <a:ext cx="493933" cy="493934"/>
            </a:xfrm>
            <a:prstGeom prst="rect">
              <a:avLst/>
            </a:prstGeom>
          </p:spPr>
        </p:pic>
        <p:pic>
          <p:nvPicPr>
            <p:cNvPr id="1057" name="Picture 1056" descr="Graphical user interface, text, application&#10;&#10;Description automatically generated">
              <a:extLst>
                <a:ext uri="{FF2B5EF4-FFF2-40B4-BE49-F238E27FC236}">
                  <a16:creationId xmlns:a16="http://schemas.microsoft.com/office/drawing/2014/main" id="{62D66B79-7E99-87DB-0C4C-B3C00331902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258644" y="4249428"/>
              <a:ext cx="493154" cy="493934"/>
            </a:xfrm>
            <a:prstGeom prst="rect">
              <a:avLst/>
            </a:prstGeom>
          </p:spPr>
        </p:pic>
        <p:pic>
          <p:nvPicPr>
            <p:cNvPr id="1058" name="Picture 1057">
              <a:extLst>
                <a:ext uri="{FF2B5EF4-FFF2-40B4-BE49-F238E27FC236}">
                  <a16:creationId xmlns:a16="http://schemas.microsoft.com/office/drawing/2014/main" id="{3D37336A-5825-08AD-9E14-F45DF74BC375}"/>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8190839" y="4249428"/>
              <a:ext cx="493934" cy="493934"/>
            </a:xfrm>
            <a:prstGeom prst="rect">
              <a:avLst/>
            </a:prstGeom>
            <a:ln w="3175">
              <a:solidFill>
                <a:schemeClr val="bg1">
                  <a:lumMod val="65000"/>
                </a:schemeClr>
              </a:solidFill>
            </a:ln>
          </p:spPr>
        </p:pic>
      </p:grpSp>
      <p:grpSp>
        <p:nvGrpSpPr>
          <p:cNvPr id="5" name="Group 4">
            <a:extLst>
              <a:ext uri="{FF2B5EF4-FFF2-40B4-BE49-F238E27FC236}">
                <a16:creationId xmlns:a16="http://schemas.microsoft.com/office/drawing/2014/main" id="{4EDCD147-05A3-7BAF-92CD-15BCF5E8A7D5}"/>
              </a:ext>
            </a:extLst>
          </p:cNvPr>
          <p:cNvGrpSpPr/>
          <p:nvPr/>
        </p:nvGrpSpPr>
        <p:grpSpPr>
          <a:xfrm>
            <a:off x="5384920" y="4109591"/>
            <a:ext cx="3012791" cy="564706"/>
            <a:chOff x="5729409" y="4248987"/>
            <a:chExt cx="2637566" cy="494375"/>
          </a:xfrm>
        </p:grpSpPr>
        <p:pic>
          <p:nvPicPr>
            <p:cNvPr id="1066" name="Picture 1065">
              <a:extLst>
                <a:ext uri="{FF2B5EF4-FFF2-40B4-BE49-F238E27FC236}">
                  <a16:creationId xmlns:a16="http://schemas.microsoft.com/office/drawing/2014/main" id="{7D21DB82-CC50-AA57-DB31-330A6336C860}"/>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6262014" y="4249428"/>
              <a:ext cx="493934" cy="493934"/>
            </a:xfrm>
            <a:prstGeom prst="rect">
              <a:avLst/>
            </a:prstGeom>
          </p:spPr>
        </p:pic>
        <p:pic>
          <p:nvPicPr>
            <p:cNvPr id="1067" name="Picture 1066">
              <a:extLst>
                <a:ext uri="{FF2B5EF4-FFF2-40B4-BE49-F238E27FC236}">
                  <a16:creationId xmlns:a16="http://schemas.microsoft.com/office/drawing/2014/main" id="{A788DE62-0DF3-B800-F4B4-3611E8218CAB}"/>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7313622" y="4248988"/>
              <a:ext cx="493934" cy="493934"/>
            </a:xfrm>
            <a:prstGeom prst="rect">
              <a:avLst/>
            </a:prstGeom>
          </p:spPr>
        </p:pic>
        <p:pic>
          <p:nvPicPr>
            <p:cNvPr id="1068" name="Picture 1067" descr="Graphical user interface, application&#10;&#10;Description automatically generated">
              <a:extLst>
                <a:ext uri="{FF2B5EF4-FFF2-40B4-BE49-F238E27FC236}">
                  <a16:creationId xmlns:a16="http://schemas.microsoft.com/office/drawing/2014/main" id="{A047FC2F-0A5B-B822-F402-9445299D168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729409" y="4249428"/>
              <a:ext cx="493935" cy="493934"/>
            </a:xfrm>
            <a:prstGeom prst="rect">
              <a:avLst/>
            </a:prstGeom>
          </p:spPr>
        </p:pic>
        <p:pic>
          <p:nvPicPr>
            <p:cNvPr id="8" name="Picture 7">
              <a:extLst>
                <a:ext uri="{FF2B5EF4-FFF2-40B4-BE49-F238E27FC236}">
                  <a16:creationId xmlns:a16="http://schemas.microsoft.com/office/drawing/2014/main" id="{F64FBA30-DD6C-8CBE-78A3-A7C4E568494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t="-37971" b="-37971"/>
            <a:stretch/>
          </p:blipFill>
          <p:spPr>
            <a:xfrm>
              <a:off x="7873041" y="4248987"/>
              <a:ext cx="493934" cy="493934"/>
            </a:xfrm>
            <a:prstGeom prst="rect">
              <a:avLst/>
            </a:prstGeom>
            <a:solidFill>
              <a:srgbClr val="008FBE"/>
            </a:solidFill>
          </p:spPr>
        </p:pic>
      </p:grpSp>
      <p:pic>
        <p:nvPicPr>
          <p:cNvPr id="14" name="Picture 13">
            <a:extLst>
              <a:ext uri="{FF2B5EF4-FFF2-40B4-BE49-F238E27FC236}">
                <a16:creationId xmlns:a16="http://schemas.microsoft.com/office/drawing/2014/main" id="{90F00C49-9A23-4B5D-2D53-61DAFC7835A0}"/>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591882" y="4109752"/>
            <a:ext cx="564202" cy="564202"/>
          </a:xfrm>
          <a:prstGeom prst="rect">
            <a:avLst/>
          </a:prstGeom>
          <a:solidFill>
            <a:srgbClr val="008FBE"/>
          </a:solidFill>
        </p:spPr>
      </p:pic>
      <p:pic>
        <p:nvPicPr>
          <p:cNvPr id="10" name="Google Shape;94;p16">
            <a:extLst>
              <a:ext uri="{FF2B5EF4-FFF2-40B4-BE49-F238E27FC236}">
                <a16:creationId xmlns:a16="http://schemas.microsoft.com/office/drawing/2014/main" id="{1A20B158-F0DD-8472-1C39-3945799BB898}"/>
              </a:ext>
            </a:extLst>
          </p:cNvPr>
          <p:cNvPicPr preferRelativeResize="0">
            <a:picLocks noChangeAspect="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a:ext>
            </a:extLst>
          </a:blip>
          <a:srcRect/>
          <a:stretch/>
        </p:blipFill>
        <p:spPr>
          <a:xfrm>
            <a:off x="10598846" y="2044120"/>
            <a:ext cx="493215" cy="150396"/>
          </a:xfrm>
          <a:prstGeom prst="rect">
            <a:avLst/>
          </a:prstGeom>
          <a:noFill/>
          <a:ln>
            <a:noFill/>
          </a:ln>
        </p:spPr>
      </p:pic>
      <p:pic>
        <p:nvPicPr>
          <p:cNvPr id="26" name="Picture 2">
            <a:extLst>
              <a:ext uri="{FF2B5EF4-FFF2-40B4-BE49-F238E27FC236}">
                <a16:creationId xmlns:a16="http://schemas.microsoft.com/office/drawing/2014/main" id="{B776FCFF-6D93-8BB9-62D0-FFCE5CC3B7A2}"/>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a:ext>
            </a:extLst>
          </a:blip>
          <a:srcRect/>
          <a:stretch/>
        </p:blipFill>
        <p:spPr bwMode="auto">
          <a:xfrm>
            <a:off x="8515768" y="2025438"/>
            <a:ext cx="990349" cy="187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GitHub - ROCmSoftwarePlatform/tensorflow-upstream: TensorFlow ROCm port">
            <a:extLst>
              <a:ext uri="{FF2B5EF4-FFF2-40B4-BE49-F238E27FC236}">
                <a16:creationId xmlns:a16="http://schemas.microsoft.com/office/drawing/2014/main" id="{DF60E696-4345-44C4-F264-040DC2E4E23D}"/>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rcRect/>
          <a:stretch/>
        </p:blipFill>
        <p:spPr bwMode="auto">
          <a:xfrm>
            <a:off x="6396229" y="2044120"/>
            <a:ext cx="786207" cy="150396"/>
          </a:xfrm>
          <a:prstGeom prst="rect">
            <a:avLst/>
          </a:prstGeom>
          <a:noFill/>
          <a:extLst>
            <a:ext uri="{909E8E84-426E-40DD-AFC4-6F175D3DCCD1}">
              <a14:hiddenFill xmlns:a14="http://schemas.microsoft.com/office/drawing/2010/main">
                <a:solidFill>
                  <a:srgbClr val="FFFFFF"/>
                </a:solidFill>
              </a14:hiddenFill>
            </a:ext>
          </a:extLst>
        </p:spPr>
      </p:pic>
      <p:pic>
        <p:nvPicPr>
          <p:cNvPr id="34" name="Google Shape;98;p16">
            <a:extLst>
              <a:ext uri="{FF2B5EF4-FFF2-40B4-BE49-F238E27FC236}">
                <a16:creationId xmlns:a16="http://schemas.microsoft.com/office/drawing/2014/main" id="{D60CECCE-C310-612E-B82D-6B728D6F399E}"/>
              </a:ext>
            </a:extLst>
          </p:cNvPr>
          <p:cNvPicPr preferRelativeResize="0">
            <a:picLocks noChangeAspect="1"/>
          </p:cNvPicPr>
          <p:nvPr/>
        </p:nvPicPr>
        <p:blipFill>
          <a:blip r:embed="rId24" cstate="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rcRect/>
          <a:stretch/>
        </p:blipFill>
        <p:spPr>
          <a:xfrm>
            <a:off x="5469364" y="2036600"/>
            <a:ext cx="652066" cy="165436"/>
          </a:xfrm>
          <a:prstGeom prst="rect">
            <a:avLst/>
          </a:prstGeom>
          <a:noFill/>
          <a:ln>
            <a:noFill/>
          </a:ln>
        </p:spPr>
      </p:pic>
      <p:pic>
        <p:nvPicPr>
          <p:cNvPr id="37" name="Picture 2" descr="Codes of Interest | Deep Learning Made Fun: TensorFlow Lite Developer Preview Announced">
            <a:extLst>
              <a:ext uri="{FF2B5EF4-FFF2-40B4-BE49-F238E27FC236}">
                <a16:creationId xmlns:a16="http://schemas.microsoft.com/office/drawing/2014/main" id="{A9F9BBFE-B744-46A9-FD97-F1A6475C2822}"/>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6658" y="2050956"/>
            <a:ext cx="885362" cy="136724"/>
          </a:xfrm>
          <a:prstGeom prst="rect">
            <a:avLst/>
          </a:prstGeom>
          <a:noFill/>
          <a:extLst>
            <a:ext uri="{909E8E84-426E-40DD-AFC4-6F175D3DCCD1}">
              <a14:hiddenFill xmlns:a14="http://schemas.microsoft.com/office/drawing/2010/main">
                <a:solidFill>
                  <a:srgbClr val="FFFFFF"/>
                </a:solidFill>
              </a14:hiddenFill>
            </a:ext>
          </a:extLst>
        </p:spPr>
      </p:pic>
      <p:pic>
        <p:nvPicPr>
          <p:cNvPr id="38" name="Google Shape;93;p16">
            <a:extLst>
              <a:ext uri="{FF2B5EF4-FFF2-40B4-BE49-F238E27FC236}">
                <a16:creationId xmlns:a16="http://schemas.microsoft.com/office/drawing/2014/main" id="{4CA9ADB3-A3DA-667A-B5BF-A71835721556}"/>
              </a:ext>
            </a:extLst>
          </p:cNvPr>
          <p:cNvPicPr preferRelativeResize="0">
            <a:picLocks noChangeAspect="1"/>
          </p:cNvPicPr>
          <p:nvPr/>
        </p:nvPicPr>
        <p:blipFill>
          <a:blip r:embed="rId28" cstate="print">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a:ext>
            </a:extLst>
          </a:blip>
          <a:srcRect/>
          <a:stretch/>
        </p:blipFill>
        <p:spPr>
          <a:xfrm>
            <a:off x="9667941" y="2044120"/>
            <a:ext cx="614120" cy="150396"/>
          </a:xfrm>
          <a:prstGeom prst="rect">
            <a:avLst/>
          </a:prstGeom>
          <a:noFill/>
          <a:ln>
            <a:noFill/>
          </a:ln>
        </p:spPr>
      </p:pic>
      <p:sp>
        <p:nvSpPr>
          <p:cNvPr id="43" name="Rectangle 42">
            <a:extLst>
              <a:ext uri="{FF2B5EF4-FFF2-40B4-BE49-F238E27FC236}">
                <a16:creationId xmlns:a16="http://schemas.microsoft.com/office/drawing/2014/main" id="{152CD059-A3F0-C1E0-CAE1-AA16FA59ACAE}"/>
              </a:ext>
            </a:extLst>
          </p:cNvPr>
          <p:cNvSpPr/>
          <p:nvPr/>
        </p:nvSpPr>
        <p:spPr>
          <a:xfrm>
            <a:off x="8510543" y="992515"/>
            <a:ext cx="150019" cy="150019"/>
          </a:xfrm>
          <a:prstGeom prst="rect">
            <a:avLst/>
          </a:prstGeom>
          <a:solidFill>
            <a:schemeClr val="accent2">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Helvetica Neue"/>
            </a:endParaRPr>
          </a:p>
        </p:txBody>
      </p:sp>
      <p:sp>
        <p:nvSpPr>
          <p:cNvPr id="1129" name="Arrow: Chevron 323">
            <a:extLst>
              <a:ext uri="{FF2B5EF4-FFF2-40B4-BE49-F238E27FC236}">
                <a16:creationId xmlns:a16="http://schemas.microsoft.com/office/drawing/2014/main" id="{F1CB5E86-CFC7-2E46-BB6C-1284F822176A}"/>
              </a:ext>
            </a:extLst>
          </p:cNvPr>
          <p:cNvSpPr/>
          <p:nvPr/>
        </p:nvSpPr>
        <p:spPr>
          <a:xfrm>
            <a:off x="2988582" y="3250672"/>
            <a:ext cx="391034" cy="391034"/>
          </a:xfrm>
          <a:prstGeom prst="chevron">
            <a:avLst>
              <a:gd name="adj" fmla="val 0"/>
            </a:avLst>
          </a:prstGeom>
          <a:no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bg1"/>
                </a:solidFill>
                <a:effectLst/>
                <a:uLnTx/>
                <a:uFillTx/>
                <a:latin typeface="IntelOne Text Bold" panose="020B0803020203020204" pitchFamily="34" charset="0"/>
                <a:cs typeface="Arial"/>
              </a:rPr>
              <a:t>2</a:t>
            </a:r>
          </a:p>
        </p:txBody>
      </p:sp>
      <p:sp>
        <p:nvSpPr>
          <p:cNvPr id="1131" name="Arrow: Chevron 323">
            <a:extLst>
              <a:ext uri="{FF2B5EF4-FFF2-40B4-BE49-F238E27FC236}">
                <a16:creationId xmlns:a16="http://schemas.microsoft.com/office/drawing/2014/main" id="{2BD14A04-5C87-78C3-77AA-20D92D528296}"/>
              </a:ext>
            </a:extLst>
          </p:cNvPr>
          <p:cNvSpPr/>
          <p:nvPr/>
        </p:nvSpPr>
        <p:spPr>
          <a:xfrm>
            <a:off x="2988582" y="4883651"/>
            <a:ext cx="391034" cy="391034"/>
          </a:xfrm>
          <a:prstGeom prst="chevron">
            <a:avLst>
              <a:gd name="adj" fmla="val 0"/>
            </a:avLst>
          </a:prstGeom>
          <a:no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bg1"/>
                </a:solidFill>
                <a:effectLst/>
                <a:uLnTx/>
                <a:uFillTx/>
                <a:latin typeface="IntelOne Text Bold" panose="020B0803020203020204" pitchFamily="34" charset="0"/>
                <a:cs typeface="Arial"/>
              </a:rPr>
              <a:t>3</a:t>
            </a:r>
          </a:p>
        </p:txBody>
      </p:sp>
      <p:sp>
        <p:nvSpPr>
          <p:cNvPr id="20" name="Rectangle 19">
            <a:extLst>
              <a:ext uri="{FF2B5EF4-FFF2-40B4-BE49-F238E27FC236}">
                <a16:creationId xmlns:a16="http://schemas.microsoft.com/office/drawing/2014/main" id="{0ED9709A-D045-8D48-AC24-F36547932DE1}"/>
              </a:ext>
            </a:extLst>
          </p:cNvPr>
          <p:cNvSpPr/>
          <p:nvPr/>
        </p:nvSpPr>
        <p:spPr>
          <a:xfrm flipH="1">
            <a:off x="3481241" y="1903913"/>
            <a:ext cx="1837815" cy="430811"/>
          </a:xfrm>
          <a:prstGeom prst="rect">
            <a:avLst/>
          </a:prstGeom>
          <a:gradFill>
            <a:gsLst>
              <a:gs pos="35000">
                <a:srgbClr val="5B69FF"/>
              </a:gs>
              <a:gs pos="100000">
                <a:schemeClr val="accent5">
                  <a:lumMod val="50000"/>
                </a:scheme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a:solidFill>
                  <a:srgbClr val="FFFFFF"/>
                </a:solidFill>
                <a:latin typeface="IntelOne Text Medium" panose="020B0703020203020204" pitchFamily="34" charset="0"/>
              </a:rPr>
              <a:t>Model</a:t>
            </a:r>
          </a:p>
        </p:txBody>
      </p:sp>
      <p:sp>
        <p:nvSpPr>
          <p:cNvPr id="27" name="Rectangle 26">
            <a:extLst>
              <a:ext uri="{FF2B5EF4-FFF2-40B4-BE49-F238E27FC236}">
                <a16:creationId xmlns:a16="http://schemas.microsoft.com/office/drawing/2014/main" id="{9E4A8222-252C-BD96-CFE8-8DAE7AD5E92E}"/>
              </a:ext>
            </a:extLst>
          </p:cNvPr>
          <p:cNvSpPr/>
          <p:nvPr/>
        </p:nvSpPr>
        <p:spPr>
          <a:xfrm flipH="1">
            <a:off x="3481241" y="3235822"/>
            <a:ext cx="1837815" cy="430811"/>
          </a:xfrm>
          <a:prstGeom prst="rect">
            <a:avLst/>
          </a:prstGeom>
          <a:gradFill>
            <a:gsLst>
              <a:gs pos="35000">
                <a:srgbClr val="CC94DA"/>
              </a:gs>
              <a:gs pos="100000">
                <a:srgbClr val="653171"/>
              </a:gs>
              <a:gs pos="0">
                <a:srgbClr val="EEC3F7"/>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a:solidFill>
                  <a:srgbClr val="FFFFFF"/>
                </a:solidFill>
                <a:latin typeface="IntelOne Text Medium" panose="020B0703020203020204" pitchFamily="34" charset="0"/>
              </a:rPr>
              <a:t>Optimize</a:t>
            </a:r>
          </a:p>
        </p:txBody>
      </p:sp>
      <p:sp>
        <p:nvSpPr>
          <p:cNvPr id="28" name="Rectangle 27">
            <a:extLst>
              <a:ext uri="{FF2B5EF4-FFF2-40B4-BE49-F238E27FC236}">
                <a16:creationId xmlns:a16="http://schemas.microsoft.com/office/drawing/2014/main" id="{779602FC-65F2-B399-C06A-33EE046D5969}"/>
              </a:ext>
            </a:extLst>
          </p:cNvPr>
          <p:cNvSpPr/>
          <p:nvPr/>
        </p:nvSpPr>
        <p:spPr>
          <a:xfrm flipH="1">
            <a:off x="3481241" y="4863456"/>
            <a:ext cx="1837815" cy="430811"/>
          </a:xfrm>
          <a:prstGeom prst="rect">
            <a:avLst/>
          </a:prstGeom>
          <a:gradFill>
            <a:gsLst>
              <a:gs pos="0">
                <a:srgbClr val="D7F3A2"/>
              </a:gs>
              <a:gs pos="100000">
                <a:srgbClr val="8BAE46"/>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a:solidFill>
                  <a:schemeClr val="tx1">
                    <a:lumMod val="50000"/>
                  </a:schemeClr>
                </a:solidFill>
                <a:latin typeface="IntelOne Text Medium" panose="020B0703020203020204" pitchFamily="34" charset="0"/>
              </a:rPr>
              <a:t>Deploy</a:t>
            </a:r>
          </a:p>
        </p:txBody>
      </p:sp>
      <p:sp>
        <p:nvSpPr>
          <p:cNvPr id="29" name="Rectangle: Rounded Corners 28">
            <a:extLst>
              <a:ext uri="{FF2B5EF4-FFF2-40B4-BE49-F238E27FC236}">
                <a16:creationId xmlns:a16="http://schemas.microsoft.com/office/drawing/2014/main" id="{226C4725-F484-06D6-95C1-F8399AB803D2}"/>
              </a:ext>
            </a:extLst>
          </p:cNvPr>
          <p:cNvSpPr/>
          <p:nvPr/>
        </p:nvSpPr>
        <p:spPr>
          <a:xfrm>
            <a:off x="3481241" y="1903883"/>
            <a:ext cx="69679" cy="69679"/>
          </a:xfrm>
          <a:prstGeom prst="roundRect">
            <a:avLst>
              <a:gd name="adj" fmla="val 0"/>
            </a:avLst>
          </a:prstGeom>
          <a:solidFill>
            <a:srgbClr val="5A6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Rounded Corners 29">
            <a:extLst>
              <a:ext uri="{FF2B5EF4-FFF2-40B4-BE49-F238E27FC236}">
                <a16:creationId xmlns:a16="http://schemas.microsoft.com/office/drawing/2014/main" id="{B4E31C83-D347-DB1D-71A6-32177944D7A4}"/>
              </a:ext>
            </a:extLst>
          </p:cNvPr>
          <p:cNvSpPr/>
          <p:nvPr/>
        </p:nvSpPr>
        <p:spPr>
          <a:xfrm>
            <a:off x="3481241" y="3235822"/>
            <a:ext cx="69679" cy="69679"/>
          </a:xfrm>
          <a:prstGeom prst="roundRect">
            <a:avLst>
              <a:gd name="adj" fmla="val 0"/>
            </a:avLst>
          </a:prstGeom>
          <a:solidFill>
            <a:srgbClr val="EEC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Rounded Corners 30">
            <a:extLst>
              <a:ext uri="{FF2B5EF4-FFF2-40B4-BE49-F238E27FC236}">
                <a16:creationId xmlns:a16="http://schemas.microsoft.com/office/drawing/2014/main" id="{86753A3C-495D-3DDA-37BF-D417DD64225F}"/>
              </a:ext>
            </a:extLst>
          </p:cNvPr>
          <p:cNvSpPr/>
          <p:nvPr/>
        </p:nvSpPr>
        <p:spPr>
          <a:xfrm>
            <a:off x="3481241" y="4863456"/>
            <a:ext cx="69679" cy="69679"/>
          </a:xfrm>
          <a:prstGeom prst="roundRect">
            <a:avLst>
              <a:gd name="adj" fmla="val 0"/>
            </a:avLst>
          </a:prstGeom>
          <a:solidFill>
            <a:srgbClr val="FFE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91792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05EFC-289E-269E-0A59-03B2C3F110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DB9509-1477-EC3E-5325-7685E8833C98}"/>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Digital Signage Software Capabilities</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9" name="Rectangle 42">
            <a:extLst>
              <a:ext uri="{FF2B5EF4-FFF2-40B4-BE49-F238E27FC236}">
                <a16:creationId xmlns:a16="http://schemas.microsoft.com/office/drawing/2014/main" id="{53C98EF5-C13D-0C16-8F4E-DA374F56A93A}"/>
              </a:ext>
            </a:extLst>
          </p:cNvPr>
          <p:cNvSpPr/>
          <p:nvPr/>
        </p:nvSpPr>
        <p:spPr>
          <a:xfrm>
            <a:off x="406220" y="1988058"/>
            <a:ext cx="7092000" cy="4081331"/>
          </a:xfrm>
          <a:prstGeom prst="roundRect">
            <a:avLst>
              <a:gd name="adj" fmla="val 0"/>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sp>
        <p:nvSpPr>
          <p:cNvPr id="13" name="TextBox 12">
            <a:extLst>
              <a:ext uri="{FF2B5EF4-FFF2-40B4-BE49-F238E27FC236}">
                <a16:creationId xmlns:a16="http://schemas.microsoft.com/office/drawing/2014/main" id="{75CABA9C-AC75-012E-58AE-A1520CF24D1D}"/>
              </a:ext>
            </a:extLst>
          </p:cNvPr>
          <p:cNvSpPr txBox="1"/>
          <p:nvPr/>
        </p:nvSpPr>
        <p:spPr>
          <a:xfrm>
            <a:off x="303143" y="1098350"/>
            <a:ext cx="1067137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chemeClr val="bg2"/>
                </a:solidFill>
                <a:effectLst/>
                <a:uLnTx/>
                <a:uFillTx/>
                <a:latin typeface="IntelOne Text" panose="020B0503020203020204" pitchFamily="34" charset="0"/>
              </a:rPr>
              <a:t>Create standout viewer experiences from large-scale, single-pane views across multiple screens delivering exceptional density, resolution and performance at low cost to enhance system performance and scale solution complexity. Run the powerful codecs needed to efficiently support decoding, transcoding and encoding across a broad range of media formats</a:t>
            </a:r>
          </a:p>
        </p:txBody>
      </p:sp>
      <p:graphicFrame>
        <p:nvGraphicFramePr>
          <p:cNvPr id="14" name="Table 13">
            <a:extLst>
              <a:ext uri="{FF2B5EF4-FFF2-40B4-BE49-F238E27FC236}">
                <a16:creationId xmlns:a16="http://schemas.microsoft.com/office/drawing/2014/main" id="{193D405F-E483-1674-323D-855BAFA49254}"/>
              </a:ext>
            </a:extLst>
          </p:cNvPr>
          <p:cNvGraphicFramePr>
            <a:graphicFrameLocks noGrp="1"/>
          </p:cNvGraphicFramePr>
          <p:nvPr/>
        </p:nvGraphicFramePr>
        <p:xfrm>
          <a:off x="7683611" y="1988058"/>
          <a:ext cx="3964517" cy="4081330"/>
        </p:xfrm>
        <a:graphic>
          <a:graphicData uri="http://schemas.openxmlformats.org/drawingml/2006/table">
            <a:tbl>
              <a:tblPr firstRow="1" bandRow="1"/>
              <a:tblGrid>
                <a:gridCol w="3964517">
                  <a:extLst>
                    <a:ext uri="{9D8B030D-6E8A-4147-A177-3AD203B41FA5}">
                      <a16:colId xmlns:a16="http://schemas.microsoft.com/office/drawing/2014/main" val="1655856497"/>
                    </a:ext>
                  </a:extLst>
                </a:gridCol>
              </a:tblGrid>
              <a:tr h="554818">
                <a:tc>
                  <a:txBody>
                    <a:bodyPr/>
                    <a:lstStyle>
                      <a:lvl1pPr marL="0" marR="0" indent="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9pPr>
                    </a:lstStyle>
                    <a:p>
                      <a:pPr marL="0" marR="0" indent="0" algn="l" defTabSz="609600" eaLnBrk="1" latinLnBrk="0" hangingPunct="1">
                        <a:lnSpc>
                          <a:spcPct val="100000"/>
                        </a:lnSpc>
                        <a:spcBef>
                          <a:spcPts val="0"/>
                        </a:spcBef>
                        <a:spcAft>
                          <a:spcPts val="0"/>
                        </a:spcAft>
                        <a:buClrTx/>
                        <a:buSzTx/>
                        <a:buFontTx/>
                        <a:buNone/>
                        <a:tabLst/>
                      </a:pPr>
                      <a:r>
                        <a:rPr lang="en-US" sz="1800" b="0" i="0" u="none" strike="noStrike" cap="none" spc="0" baseline="0">
                          <a:solidFill>
                            <a:schemeClr val="bg1"/>
                          </a:solidFill>
                          <a:effectLst/>
                          <a:uFillTx/>
                          <a:latin typeface="IntelOne Text Medium" panose="020B0703020203020204" pitchFamily="34" charset="0"/>
                          <a:sym typeface="Intel Clear"/>
                        </a:rPr>
                        <a:t>Optimizations for multi-displays*</a:t>
                      </a:r>
                    </a:p>
                  </a:txBody>
                  <a:tcPr marL="108000" marR="38100" marT="38100" marB="38100" anchor="ctr">
                    <a:lnL>
                      <a:noFill/>
                    </a:lnL>
                    <a:lnR>
                      <a:noFill/>
                    </a:lnR>
                    <a:lnT>
                      <a:noFill/>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extLst>
                  <a:ext uri="{0D108BD9-81ED-4DB2-BD59-A6C34878D82A}">
                    <a16:rowId xmlns:a16="http://schemas.microsoft.com/office/drawing/2014/main" val="2684821089"/>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effectLst/>
                          <a:latin typeface="IntelOne Text" panose="020B0503020203020204" pitchFamily="34" charset="0"/>
                        </a:rPr>
                        <a:t>Pipelock</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2513891667"/>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panose="020B0503020203020204" pitchFamily="34" charset="0"/>
                        </a:rPr>
                        <a:t>Genlock</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2044008257"/>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panose="020B0503020203020204" pitchFamily="34" charset="0"/>
                        </a:rPr>
                        <a:t>EDID Management</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2178148408"/>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panose="020B0503020203020204" pitchFamily="34" charset="0"/>
                        </a:rPr>
                        <a:t>Bezel Correction</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4054434121"/>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panose="020B0503020203020204" pitchFamily="34" charset="0"/>
                        </a:rPr>
                        <a:t>Combined Display</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1715788485"/>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effectLst/>
                          <a:latin typeface="IntelOne Text" panose="020B0503020203020204" pitchFamily="34" charset="0"/>
                        </a:rPr>
                        <a:t>Multi-GPU Single Large Surface</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1781627119"/>
                  </a:ext>
                </a:extLst>
              </a:tr>
            </a:tbl>
          </a:graphicData>
        </a:graphic>
      </p:graphicFrame>
      <p:sp>
        <p:nvSpPr>
          <p:cNvPr id="15" name="TextBox 14">
            <a:extLst>
              <a:ext uri="{FF2B5EF4-FFF2-40B4-BE49-F238E27FC236}">
                <a16:creationId xmlns:a16="http://schemas.microsoft.com/office/drawing/2014/main" id="{4F7F8CA6-0E22-BCBD-4F56-11E0A65D0D97}"/>
              </a:ext>
            </a:extLst>
          </p:cNvPr>
          <p:cNvSpPr txBox="1"/>
          <p:nvPr/>
        </p:nvSpPr>
        <p:spPr>
          <a:xfrm>
            <a:off x="7597015" y="6152756"/>
            <a:ext cx="390586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srgbClr val="FFFFFF"/>
                </a:solidFill>
                <a:effectLst/>
                <a:uLnTx/>
                <a:uFillTx/>
                <a:latin typeface="IntelOne Text Light"/>
              </a:rPr>
              <a:t>*</a:t>
            </a:r>
            <a:r>
              <a:rPr kumimoji="0" lang="en-IN" sz="900" b="0" i="0" u="none" strike="noStrike" kern="1200" cap="none" spc="0" normalizeH="0" baseline="0" noProof="0">
                <a:ln>
                  <a:noFill/>
                </a:ln>
                <a:solidFill>
                  <a:srgbClr val="FFFFFF"/>
                </a:solidFill>
                <a:effectLst/>
                <a:uLnTx/>
                <a:uFillTx/>
                <a:latin typeface="IntelOne Text Light"/>
              </a:rPr>
              <a:t>Supported on Windows Client and Windows LTSC only</a:t>
            </a:r>
          </a:p>
        </p:txBody>
      </p:sp>
      <p:pic>
        <p:nvPicPr>
          <p:cNvPr id="16" name="Picture 2">
            <a:extLst>
              <a:ext uri="{FF2B5EF4-FFF2-40B4-BE49-F238E27FC236}">
                <a16:creationId xmlns:a16="http://schemas.microsoft.com/office/drawing/2014/main" id="{6EF24785-DF99-6BBF-85E6-4FDEB63BDAD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1169" y="2112504"/>
            <a:ext cx="6825897" cy="383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345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FDF17-84B3-810C-D719-22FF143FC8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A8F20B-37A2-2CF8-1FCD-BC7067003EE3}"/>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err="1"/>
              <a:t>Pipelock</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18" name="Rectangle 42">
            <a:extLst>
              <a:ext uri="{FF2B5EF4-FFF2-40B4-BE49-F238E27FC236}">
                <a16:creationId xmlns:a16="http://schemas.microsoft.com/office/drawing/2014/main" id="{977D7741-5910-2AD5-F1E5-C00B78C2EAF6}"/>
              </a:ext>
            </a:extLst>
          </p:cNvPr>
          <p:cNvSpPr/>
          <p:nvPr/>
        </p:nvSpPr>
        <p:spPr>
          <a:xfrm>
            <a:off x="381000" y="2080697"/>
            <a:ext cx="9193388" cy="1215628"/>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19" name="Rectangle 42">
            <a:extLst>
              <a:ext uri="{FF2B5EF4-FFF2-40B4-BE49-F238E27FC236}">
                <a16:creationId xmlns:a16="http://schemas.microsoft.com/office/drawing/2014/main" id="{153C0EC9-47D2-E8E1-3D33-B084F7A0EC92}"/>
              </a:ext>
            </a:extLst>
          </p:cNvPr>
          <p:cNvSpPr/>
          <p:nvPr/>
        </p:nvSpPr>
        <p:spPr>
          <a:xfrm>
            <a:off x="381000" y="3356870"/>
            <a:ext cx="9193388" cy="2111597"/>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20" name="Rectangle 42">
            <a:extLst>
              <a:ext uri="{FF2B5EF4-FFF2-40B4-BE49-F238E27FC236}">
                <a16:creationId xmlns:a16="http://schemas.microsoft.com/office/drawing/2014/main" id="{3371EA0B-4541-AD99-4B6D-6854EE2C0598}"/>
              </a:ext>
            </a:extLst>
          </p:cNvPr>
          <p:cNvSpPr/>
          <p:nvPr/>
        </p:nvSpPr>
        <p:spPr>
          <a:xfrm>
            <a:off x="381000" y="5532753"/>
            <a:ext cx="9193388" cy="593932"/>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17" name="Rectangle 42">
            <a:extLst>
              <a:ext uri="{FF2B5EF4-FFF2-40B4-BE49-F238E27FC236}">
                <a16:creationId xmlns:a16="http://schemas.microsoft.com/office/drawing/2014/main" id="{3DB28EED-FA71-A0CB-AA71-C420966576E1}"/>
              </a:ext>
            </a:extLst>
          </p:cNvPr>
          <p:cNvSpPr/>
          <p:nvPr/>
        </p:nvSpPr>
        <p:spPr>
          <a:xfrm>
            <a:off x="381000" y="1521963"/>
            <a:ext cx="9193388" cy="512070"/>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9" name="TextBox 8">
            <a:extLst>
              <a:ext uri="{FF2B5EF4-FFF2-40B4-BE49-F238E27FC236}">
                <a16:creationId xmlns:a16="http://schemas.microsoft.com/office/drawing/2014/main" id="{2D9C223D-2C0A-CF2A-3EE3-69435CCB4E7E}"/>
              </a:ext>
            </a:extLst>
          </p:cNvPr>
          <p:cNvSpPr txBox="1"/>
          <p:nvPr/>
        </p:nvSpPr>
        <p:spPr>
          <a:xfrm>
            <a:off x="6789341" y="6221962"/>
            <a:ext cx="3425272" cy="18466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spAutoFit/>
          </a:bodyPr>
          <a:lstStyle/>
          <a:p>
            <a:pPr marL="0" marR="0" lvl="0" indent="0" algn="ctr" defTabSz="2438278"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Light"/>
                <a:sym typeface="Helvetica Neue"/>
              </a:rPr>
              <a:t>Driver availability to be determined</a:t>
            </a:r>
            <a:endParaRPr kumimoji="0" lang="en-MY" sz="1200" b="0" i="0" u="none" strike="noStrike" kern="0" cap="none" spc="0" normalizeH="0" baseline="0" noProof="0">
              <a:ln>
                <a:noFill/>
              </a:ln>
              <a:solidFill>
                <a:srgbClr val="FFFFFF"/>
              </a:solidFill>
              <a:effectLst/>
              <a:uLnTx/>
              <a:uFillTx/>
              <a:latin typeface="IntelOne Text Light"/>
              <a:sym typeface="Helvetica Neue"/>
            </a:endParaRPr>
          </a:p>
        </p:txBody>
      </p:sp>
      <p:sp>
        <p:nvSpPr>
          <p:cNvPr id="12" name="Rectangle 11">
            <a:extLst>
              <a:ext uri="{FF2B5EF4-FFF2-40B4-BE49-F238E27FC236}">
                <a16:creationId xmlns:a16="http://schemas.microsoft.com/office/drawing/2014/main" id="{8EDBE9DD-E70A-361C-1C58-63C38FA88316}"/>
              </a:ext>
            </a:extLst>
          </p:cNvPr>
          <p:cNvSpPr/>
          <p:nvPr/>
        </p:nvSpPr>
        <p:spPr>
          <a:xfrm>
            <a:off x="6928642" y="1421856"/>
            <a:ext cx="4912140" cy="35016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200" b="0" i="0" u="none" strike="noStrike" kern="0" cap="none" spc="0" normalizeH="0" baseline="0" noProof="0" err="1">
                <a:ln>
                  <a:noFill/>
                </a:ln>
                <a:solidFill>
                  <a:srgbClr val="FFFFFF"/>
                </a:solidFill>
                <a:effectLst/>
                <a:uLnTx/>
                <a:uFillTx/>
                <a:latin typeface="IntelOne Text" panose="020B0503020203020204" pitchFamily="34" charset="0"/>
              </a:rPr>
              <a:t>Pipelock</a:t>
            </a:r>
            <a:r>
              <a:rPr kumimoji="0" lang="en-IN" sz="1200" b="0" i="0" u="none" strike="noStrike" kern="0" cap="none" spc="0" normalizeH="0" baseline="0" noProof="0">
                <a:ln>
                  <a:noFill/>
                </a:ln>
                <a:solidFill>
                  <a:srgbClr val="FFFFFF"/>
                </a:solidFill>
                <a:effectLst/>
                <a:uLnTx/>
                <a:uFillTx/>
                <a:latin typeface="IntelOne Text" panose="020B0503020203020204" pitchFamily="34" charset="0"/>
              </a:rPr>
              <a:t> Example (single SOC) with a 4-Display Video-wall</a:t>
            </a:r>
          </a:p>
        </p:txBody>
      </p:sp>
      <p:sp>
        <p:nvSpPr>
          <p:cNvPr id="10" name="Content Placeholder 2">
            <a:extLst>
              <a:ext uri="{FF2B5EF4-FFF2-40B4-BE49-F238E27FC236}">
                <a16:creationId xmlns:a16="http://schemas.microsoft.com/office/drawing/2014/main" id="{362C8D11-FEBB-371F-2A6F-D8FBA49C9B30}"/>
              </a:ext>
            </a:extLst>
          </p:cNvPr>
          <p:cNvSpPr txBox="1">
            <a:spLocks/>
          </p:cNvSpPr>
          <p:nvPr/>
        </p:nvSpPr>
        <p:spPr>
          <a:xfrm>
            <a:off x="380999" y="1547692"/>
            <a:ext cx="4697237" cy="45897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Synchronize video outputs from single SOC </a:t>
            </a:r>
            <a:br>
              <a:rPr lang="en-US" sz="1400">
                <a:solidFill>
                  <a:srgbClr val="FFFFFF"/>
                </a:solidFill>
                <a:latin typeface="IntelOne Text" panose="020B0503020203020204" pitchFamily="34" charset="0"/>
                <a:cs typeface="IntelOne Display HE Light" panose="020B0403020203020204" pitchFamily="34" charset="-79"/>
                <a:sym typeface="Helvetica Neue"/>
              </a:rPr>
            </a:br>
            <a:r>
              <a:rPr lang="en-US" sz="1400">
                <a:solidFill>
                  <a:srgbClr val="FFFFFF"/>
                </a:solidFill>
                <a:latin typeface="IntelOne Text" panose="020B0503020203020204" pitchFamily="34" charset="0"/>
                <a:cs typeface="IntelOne Display HE Light" panose="020B0403020203020204" pitchFamily="34" charset="-79"/>
                <a:sym typeface="Helvetica Neue"/>
              </a:rPr>
              <a:t>to create smooth experience with </a:t>
            </a:r>
            <a:r>
              <a:rPr lang="en-US" sz="1600">
                <a:solidFill>
                  <a:srgbClr val="FFFFFF"/>
                </a:solidFill>
                <a:latin typeface="IntelOne Text" panose="020B0503020203020204" pitchFamily="34" charset="0"/>
                <a:cs typeface="IntelOne Display HE Light" panose="020B0403020203020204" pitchFamily="34" charset="-79"/>
                <a:sym typeface="Helvetica Neue"/>
              </a:rPr>
              <a:t>4-screen</a:t>
            </a:r>
            <a:r>
              <a:rPr lang="en-US" sz="1400">
                <a:solidFill>
                  <a:srgbClr val="FFFFFF"/>
                </a:solidFill>
                <a:latin typeface="IntelOne Text" panose="020B0503020203020204" pitchFamily="34" charset="0"/>
                <a:cs typeface="IntelOne Display HE Light" panose="020B0403020203020204" pitchFamily="34" charset="-79"/>
                <a:sym typeface="Helvetica Neue"/>
              </a:rPr>
              <a:t> </a:t>
            </a:r>
            <a:br>
              <a:rPr lang="en-US" sz="1400">
                <a:solidFill>
                  <a:srgbClr val="FFFFFF"/>
                </a:solidFill>
                <a:latin typeface="IntelOne Text" panose="020B0503020203020204" pitchFamily="34" charset="0"/>
                <a:cs typeface="IntelOne Display HE Light" panose="020B0403020203020204" pitchFamily="34" charset="-79"/>
                <a:sym typeface="Helvetica Neue"/>
              </a:rPr>
            </a:br>
            <a:r>
              <a:rPr lang="en-US" sz="1400">
                <a:solidFill>
                  <a:srgbClr val="FFFFFF"/>
                </a:solidFill>
                <a:latin typeface="IntelOne Text" panose="020B0503020203020204" pitchFamily="34" charset="0"/>
                <a:cs typeface="IntelOne Display HE Light" panose="020B0403020203020204" pitchFamily="34" charset="-79"/>
                <a:sym typeface="Helvetica Neue"/>
              </a:rPr>
              <a:t>video wall.</a:t>
            </a:r>
          </a:p>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Common clock between multiple PHYs within </a:t>
            </a:r>
            <a:br>
              <a:rPr lang="en-US" sz="1400">
                <a:solidFill>
                  <a:srgbClr val="FFFFFF"/>
                </a:solidFill>
                <a:latin typeface="IntelOne Text" panose="020B0503020203020204" pitchFamily="34" charset="0"/>
                <a:cs typeface="IntelOne Display HE Light" panose="020B0403020203020204" pitchFamily="34" charset="-79"/>
                <a:sym typeface="Helvetica Neue"/>
              </a:rPr>
            </a:br>
            <a:r>
              <a:rPr lang="en-US" sz="1400">
                <a:solidFill>
                  <a:srgbClr val="FFFFFF"/>
                </a:solidFill>
                <a:latin typeface="IntelOne Text" panose="020B0503020203020204" pitchFamily="34" charset="0"/>
                <a:cs typeface="IntelOne Display HE Light" panose="020B0403020203020204" pitchFamily="34" charset="-79"/>
                <a:sym typeface="Helvetica Neue"/>
              </a:rPr>
              <a:t>a single SoC makes video frames in each display synchronized providing better visual experience </a:t>
            </a:r>
            <a:br>
              <a:rPr lang="en-US" sz="1400">
                <a:solidFill>
                  <a:srgbClr val="FFFFFF"/>
                </a:solidFill>
                <a:latin typeface="IntelOne Text" panose="020B0503020203020204" pitchFamily="34" charset="0"/>
                <a:cs typeface="IntelOne Display HE Light" panose="020B0403020203020204" pitchFamily="34" charset="-79"/>
                <a:sym typeface="Helvetica Neue"/>
              </a:rPr>
            </a:br>
            <a:r>
              <a:rPr lang="en-US" sz="1400">
                <a:solidFill>
                  <a:srgbClr val="FFFFFF"/>
                </a:solidFill>
                <a:latin typeface="IntelOne Text" panose="020B0503020203020204" pitchFamily="34" charset="0"/>
                <a:cs typeface="IntelOne Display HE Light" panose="020B0403020203020204" pitchFamily="34" charset="-79"/>
                <a:sym typeface="Helvetica Neue"/>
              </a:rPr>
              <a:t>on multiple screens</a:t>
            </a:r>
          </a:p>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Display interfaces supported: HDMI or DP</a:t>
            </a:r>
          </a:p>
          <a:p>
            <a:pPr marL="354013" lvl="1" indent="-177800">
              <a:lnSpc>
                <a:spcPct val="100000"/>
              </a:lnSpc>
              <a:spcBef>
                <a:spcPts val="1200"/>
              </a:spcBef>
            </a:pPr>
            <a:r>
              <a:rPr lang="en-US" sz="1200">
                <a:solidFill>
                  <a:srgbClr val="FFFFFF"/>
                </a:solidFill>
                <a:latin typeface="IntelOne Text" panose="020B0503020203020204" pitchFamily="34" charset="0"/>
                <a:cs typeface="IntelOne Display HE Light" panose="020B0403020203020204" pitchFamily="34" charset="-79"/>
                <a:sym typeface="Helvetica Neue"/>
              </a:rPr>
              <a:t>Same types of displays interfaces are required for a configuration</a:t>
            </a:r>
            <a:r>
              <a:rPr lang="en-US" sz="1200">
                <a:solidFill>
                  <a:srgbClr val="FFFFFF"/>
                </a:solidFill>
                <a:latin typeface="IntelOne Text" panose="020B0503020203020204" pitchFamily="34" charset="0"/>
                <a:cs typeface="IntelOne Display HE Light" panose="020B0403020203020204" pitchFamily="34" charset="-79"/>
              </a:rPr>
              <a:t>.</a:t>
            </a:r>
          </a:p>
          <a:p>
            <a:pPr marL="354013" lvl="1" indent="0">
              <a:lnSpc>
                <a:spcPct val="100000"/>
              </a:lnSpc>
              <a:spcBef>
                <a:spcPts val="1200"/>
              </a:spcBef>
              <a:buNone/>
            </a:pPr>
            <a:r>
              <a:rPr lang="en-US" sz="1200">
                <a:solidFill>
                  <a:srgbClr val="FFFFFF"/>
                </a:solidFill>
                <a:latin typeface="IntelOne Text" panose="020B0503020203020204" pitchFamily="34" charset="0"/>
                <a:cs typeface="IntelOne Display HE Light" panose="020B0403020203020204" pitchFamily="34" charset="-79"/>
              </a:rPr>
              <a:t>Example:</a:t>
            </a:r>
          </a:p>
          <a:p>
            <a:pPr marL="541338" lvl="2" indent="-187325">
              <a:lnSpc>
                <a:spcPct val="100000"/>
              </a:lnSpc>
              <a:spcBef>
                <a:spcPts val="1200"/>
              </a:spcBef>
              <a:buFont typeface="Wingdings" panose="05000000000000000000" pitchFamily="2" charset="2"/>
              <a:buChar char="§"/>
            </a:pPr>
            <a:r>
              <a:rPr lang="en-US" sz="1050">
                <a:solidFill>
                  <a:srgbClr val="FFFFFF"/>
                </a:solidFill>
                <a:latin typeface="IntelOne Text" panose="020B0503020203020204" pitchFamily="34" charset="0"/>
                <a:cs typeface="IntelOne Display HE Light" panose="020B0403020203020204" pitchFamily="34" charset="-79"/>
              </a:rPr>
              <a:t>4x Type-C </a:t>
            </a:r>
            <a:r>
              <a:rPr lang="en-US" sz="1050">
                <a:solidFill>
                  <a:srgbClr val="FFFFFF"/>
                </a:solidFill>
                <a:latin typeface="IntelOne Text" panose="020B0503020203020204" pitchFamily="34" charset="0"/>
                <a:cs typeface="IntelOne Display HE Light" panose="020B0403020203020204" pitchFamily="34" charset="-79"/>
                <a:sym typeface="Wingdings" panose="05000000000000000000" pitchFamily="2" charset="2"/>
              </a:rPr>
              <a:t> HDMI</a:t>
            </a:r>
          </a:p>
          <a:p>
            <a:pPr marL="541338" lvl="2" indent="-187325">
              <a:lnSpc>
                <a:spcPct val="100000"/>
              </a:lnSpc>
              <a:spcBef>
                <a:spcPts val="1200"/>
              </a:spcBef>
              <a:buFont typeface="Wingdings" panose="05000000000000000000" pitchFamily="2" charset="2"/>
              <a:buChar char="§"/>
            </a:pPr>
            <a:r>
              <a:rPr lang="en-US" sz="1050">
                <a:solidFill>
                  <a:srgbClr val="FFFFFF"/>
                </a:solidFill>
                <a:latin typeface="IntelOne Text" panose="020B0503020203020204" pitchFamily="34" charset="0"/>
                <a:cs typeface="IntelOne Display HE Light" panose="020B0403020203020204" pitchFamily="34" charset="-79"/>
                <a:sym typeface="Wingdings" panose="05000000000000000000" pitchFamily="2" charset="2"/>
              </a:rPr>
              <a:t>4x Type-C  DisplayPort</a:t>
            </a:r>
          </a:p>
          <a:p>
            <a:pPr marL="541338" lvl="2" indent="-187325">
              <a:lnSpc>
                <a:spcPct val="100000"/>
              </a:lnSpc>
              <a:spcBef>
                <a:spcPts val="1200"/>
              </a:spcBef>
              <a:buFont typeface="Wingdings" panose="05000000000000000000" pitchFamily="2" charset="2"/>
              <a:buChar char="§"/>
            </a:pPr>
            <a:r>
              <a:rPr lang="en-US" sz="1050">
                <a:solidFill>
                  <a:srgbClr val="FFFFFF"/>
                </a:solidFill>
                <a:latin typeface="IntelOne Text" panose="020B0503020203020204" pitchFamily="34" charset="0"/>
                <a:cs typeface="IntelOne Display HE Light" panose="020B0403020203020204" pitchFamily="34" charset="-79"/>
                <a:sym typeface="Wingdings" panose="05000000000000000000" pitchFamily="2" charset="2"/>
              </a:rPr>
              <a:t>2x DDI  HDMI</a:t>
            </a:r>
            <a:endParaRPr lang="en-US" sz="1050">
              <a:solidFill>
                <a:srgbClr val="FFFFFF"/>
              </a:solidFill>
              <a:latin typeface="IntelOne Text" panose="020B0503020203020204" pitchFamily="34" charset="0"/>
              <a:cs typeface="IntelOne Display HE Light" panose="020B0403020203020204" pitchFamily="34" charset="-79"/>
              <a:sym typeface="Helvetica Neue"/>
            </a:endParaRPr>
          </a:p>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Supported on Windows 10 IoT Enterprise 21H2</a:t>
            </a:r>
          </a:p>
        </p:txBody>
      </p:sp>
      <p:sp>
        <p:nvSpPr>
          <p:cNvPr id="5" name="Rectangle 4">
            <a:extLst>
              <a:ext uri="{FF2B5EF4-FFF2-40B4-BE49-F238E27FC236}">
                <a16:creationId xmlns:a16="http://schemas.microsoft.com/office/drawing/2014/main" id="{E2C955D9-B73F-0BAA-1267-96CDD3928B55}"/>
              </a:ext>
            </a:extLst>
          </p:cNvPr>
          <p:cNvSpPr/>
          <p:nvPr/>
        </p:nvSpPr>
        <p:spPr>
          <a:xfrm>
            <a:off x="5568858" y="2102005"/>
            <a:ext cx="1062613" cy="461665"/>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FFFFFF"/>
                </a:solidFill>
                <a:effectLst/>
                <a:uLnTx/>
                <a:uFillTx/>
                <a:latin typeface="IntelOne Text" panose="020B0503020203020204" pitchFamily="34" charset="0"/>
              </a:rPr>
              <a:t>Pipe A</a:t>
            </a:r>
          </a:p>
        </p:txBody>
      </p:sp>
      <p:sp>
        <p:nvSpPr>
          <p:cNvPr id="7" name="Rectangle 6">
            <a:extLst>
              <a:ext uri="{FF2B5EF4-FFF2-40B4-BE49-F238E27FC236}">
                <a16:creationId xmlns:a16="http://schemas.microsoft.com/office/drawing/2014/main" id="{E3AFCD7E-BA08-E989-3692-6EB12D46EA60}"/>
              </a:ext>
            </a:extLst>
          </p:cNvPr>
          <p:cNvSpPr/>
          <p:nvPr/>
        </p:nvSpPr>
        <p:spPr>
          <a:xfrm flipH="1">
            <a:off x="6577673" y="1806915"/>
            <a:ext cx="684000" cy="785455"/>
          </a:xfrm>
          <a:prstGeom prst="rect">
            <a:avLst/>
          </a:prstGeom>
          <a:gradFill>
            <a:gsLst>
              <a:gs pos="0">
                <a:srgbClr val="5343A0"/>
              </a:gs>
              <a:gs pos="64000">
                <a:srgbClr val="653171">
                  <a:lumMod val="75000"/>
                </a:srgbClr>
              </a:gs>
            </a:gsLst>
            <a:lin ang="3600000" scaled="0"/>
          </a:gradFill>
          <a:ln w="12700" cap="flat" cmpd="sng" algn="ctr">
            <a:noFill/>
            <a:prstDash val="solid"/>
            <a:miter lim="800000"/>
          </a:ln>
          <a:effectLst/>
        </p:spPr>
        <p:txBody>
          <a:bodyPr tIns="648000" rtlCol="0" anchor="ctr"/>
          <a:lstStyle/>
          <a:p>
            <a:pPr defTabSz="685800"/>
            <a:r>
              <a:rPr lang="en-CA" sz="1000" kern="0">
                <a:solidFill>
                  <a:schemeClr val="bg1"/>
                </a:solidFill>
                <a:latin typeface="IntelOne Text" panose="020B0503020203020204" pitchFamily="34" charset="0"/>
              </a:rPr>
              <a:t>PHY1</a:t>
            </a:r>
          </a:p>
        </p:txBody>
      </p:sp>
      <p:sp>
        <p:nvSpPr>
          <p:cNvPr id="13" name="TextBox 12">
            <a:extLst>
              <a:ext uri="{FF2B5EF4-FFF2-40B4-BE49-F238E27FC236}">
                <a16:creationId xmlns:a16="http://schemas.microsoft.com/office/drawing/2014/main" id="{6639AD87-C7FF-A813-BFD1-2B4493824BEA}"/>
              </a:ext>
            </a:extLst>
          </p:cNvPr>
          <p:cNvSpPr txBox="1"/>
          <p:nvPr/>
        </p:nvSpPr>
        <p:spPr>
          <a:xfrm>
            <a:off x="6138296" y="1558240"/>
            <a:ext cx="769374"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1000">
                <a:solidFill>
                  <a:schemeClr val="bg1"/>
                </a:solidFill>
                <a:effectLst/>
                <a:latin typeface="IntelOne Text" panose="020B0503020203020204" pitchFamily="34" charset="0"/>
                <a:ea typeface="Calibri" panose="020F0502020204030204" pitchFamily="34" charset="0"/>
                <a:cs typeface="Arial" panose="020B0604020202020204" pitchFamily="34" charset="0"/>
              </a:rPr>
              <a:t>Primary</a:t>
            </a:r>
            <a:endParaRPr lang="en-IN" sz="1000">
              <a:solidFill>
                <a:schemeClr val="bg1"/>
              </a:solidFill>
              <a:latin typeface="IntelOne Text" panose="020B0503020203020204" pitchFamily="34" charset="0"/>
            </a:endParaRPr>
          </a:p>
        </p:txBody>
      </p:sp>
      <p:sp>
        <p:nvSpPr>
          <p:cNvPr id="14" name="TextBox 13">
            <a:extLst>
              <a:ext uri="{FF2B5EF4-FFF2-40B4-BE49-F238E27FC236}">
                <a16:creationId xmlns:a16="http://schemas.microsoft.com/office/drawing/2014/main" id="{3299D81E-94BC-C9C1-7255-31612325E217}"/>
              </a:ext>
            </a:extLst>
          </p:cNvPr>
          <p:cNvSpPr txBox="1"/>
          <p:nvPr/>
        </p:nvSpPr>
        <p:spPr>
          <a:xfrm>
            <a:off x="6903994" y="1806575"/>
            <a:ext cx="360712"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GB" sz="700">
                <a:solidFill>
                  <a:schemeClr val="bg1"/>
                </a:solidFill>
                <a:effectLst/>
                <a:latin typeface="IntelOne Text" panose="020B0503020203020204" pitchFamily="34" charset="0"/>
                <a:ea typeface="Calibri" panose="020F0502020204030204" pitchFamily="34" charset="0"/>
                <a:cs typeface="Arial" panose="020B0604020202020204" pitchFamily="34" charset="0"/>
              </a:rPr>
              <a:t>PLL</a:t>
            </a:r>
            <a:endParaRPr lang="en-IN" sz="700">
              <a:solidFill>
                <a:schemeClr val="bg1"/>
              </a:solidFill>
              <a:latin typeface="IntelOne Text" panose="020B0503020203020204" pitchFamily="34" charset="0"/>
            </a:endParaRPr>
          </a:p>
        </p:txBody>
      </p:sp>
      <p:sp>
        <p:nvSpPr>
          <p:cNvPr id="15" name="Oval 14">
            <a:extLst>
              <a:ext uri="{FF2B5EF4-FFF2-40B4-BE49-F238E27FC236}">
                <a16:creationId xmlns:a16="http://schemas.microsoft.com/office/drawing/2014/main" id="{5CE47B37-EA98-301C-E822-1F09EF4C69E0}"/>
              </a:ext>
            </a:extLst>
          </p:cNvPr>
          <p:cNvSpPr/>
          <p:nvPr/>
        </p:nvSpPr>
        <p:spPr>
          <a:xfrm>
            <a:off x="6761391" y="1864810"/>
            <a:ext cx="204530" cy="204530"/>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N"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Rectangle 33">
            <a:extLst>
              <a:ext uri="{FF2B5EF4-FFF2-40B4-BE49-F238E27FC236}">
                <a16:creationId xmlns:a16="http://schemas.microsoft.com/office/drawing/2014/main" id="{2A4E0146-A164-7FAF-FF30-35EA6915693B}"/>
              </a:ext>
            </a:extLst>
          </p:cNvPr>
          <p:cNvSpPr/>
          <p:nvPr/>
        </p:nvSpPr>
        <p:spPr>
          <a:xfrm>
            <a:off x="5568858" y="3229534"/>
            <a:ext cx="1062613" cy="461665"/>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FFFFFF"/>
                </a:solidFill>
                <a:effectLst/>
                <a:uLnTx/>
                <a:uFillTx/>
                <a:latin typeface="IntelOne Text" panose="020B0503020203020204" pitchFamily="34" charset="0"/>
              </a:rPr>
              <a:t>Pipe B</a:t>
            </a:r>
          </a:p>
        </p:txBody>
      </p:sp>
      <p:sp>
        <p:nvSpPr>
          <p:cNvPr id="35" name="Rectangle 34">
            <a:extLst>
              <a:ext uri="{FF2B5EF4-FFF2-40B4-BE49-F238E27FC236}">
                <a16:creationId xmlns:a16="http://schemas.microsoft.com/office/drawing/2014/main" id="{DA0981C3-459C-03E8-4C9B-ECDB0926ED0A}"/>
              </a:ext>
            </a:extLst>
          </p:cNvPr>
          <p:cNvSpPr/>
          <p:nvPr/>
        </p:nvSpPr>
        <p:spPr>
          <a:xfrm flipH="1">
            <a:off x="6577673" y="2895171"/>
            <a:ext cx="684000" cy="864000"/>
          </a:xfrm>
          <a:prstGeom prst="rect">
            <a:avLst/>
          </a:prstGeom>
          <a:gradFill>
            <a:gsLst>
              <a:gs pos="0">
                <a:srgbClr val="5343A0"/>
              </a:gs>
              <a:gs pos="64000">
                <a:srgbClr val="653171">
                  <a:lumMod val="75000"/>
                </a:srgbClr>
              </a:gs>
            </a:gsLst>
            <a:lin ang="3600000" scaled="0"/>
          </a:gradFill>
          <a:ln w="12700" cap="flat" cmpd="sng" algn="ctr">
            <a:noFill/>
            <a:prstDash val="solid"/>
            <a:miter lim="800000"/>
          </a:ln>
          <a:effectLst/>
        </p:spPr>
        <p:txBody>
          <a:bodyPr tIns="648000" rtlCol="0" anchor="ctr"/>
          <a:lstStyle/>
          <a:p>
            <a:pPr defTabSz="685800"/>
            <a:r>
              <a:rPr lang="en-CA" sz="1000" kern="0">
                <a:solidFill>
                  <a:schemeClr val="bg1"/>
                </a:solidFill>
                <a:latin typeface="IntelOne Text" panose="020B0503020203020204" pitchFamily="34" charset="0"/>
              </a:rPr>
              <a:t>PHY2</a:t>
            </a:r>
          </a:p>
        </p:txBody>
      </p:sp>
      <p:sp>
        <p:nvSpPr>
          <p:cNvPr id="36" name="TextBox 35">
            <a:extLst>
              <a:ext uri="{FF2B5EF4-FFF2-40B4-BE49-F238E27FC236}">
                <a16:creationId xmlns:a16="http://schemas.microsoft.com/office/drawing/2014/main" id="{120116F5-7A3E-6075-FA34-94954A5F05F0}"/>
              </a:ext>
            </a:extLst>
          </p:cNvPr>
          <p:cNvSpPr txBox="1"/>
          <p:nvPr/>
        </p:nvSpPr>
        <p:spPr>
          <a:xfrm>
            <a:off x="6138296" y="2652109"/>
            <a:ext cx="92779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1000">
                <a:solidFill>
                  <a:schemeClr val="bg1"/>
                </a:solidFill>
                <a:effectLst/>
                <a:latin typeface="IntelOne Text" panose="020B0503020203020204" pitchFamily="34" charset="0"/>
                <a:ea typeface="Calibri" panose="020F0502020204030204" pitchFamily="34" charset="0"/>
                <a:cs typeface="Arial" panose="020B0604020202020204" pitchFamily="34" charset="0"/>
              </a:rPr>
              <a:t>Secondary </a:t>
            </a:r>
            <a:endParaRPr lang="en-IN" sz="1000">
              <a:solidFill>
                <a:schemeClr val="bg1"/>
              </a:solidFill>
              <a:latin typeface="IntelOne Text" panose="020B0503020203020204" pitchFamily="34" charset="0"/>
            </a:endParaRPr>
          </a:p>
        </p:txBody>
      </p:sp>
      <p:sp>
        <p:nvSpPr>
          <p:cNvPr id="37" name="TextBox 36">
            <a:extLst>
              <a:ext uri="{FF2B5EF4-FFF2-40B4-BE49-F238E27FC236}">
                <a16:creationId xmlns:a16="http://schemas.microsoft.com/office/drawing/2014/main" id="{AF84CDF9-6F09-FE73-596D-682BA2CC597E}"/>
              </a:ext>
            </a:extLst>
          </p:cNvPr>
          <p:cNvSpPr txBox="1"/>
          <p:nvPr/>
        </p:nvSpPr>
        <p:spPr>
          <a:xfrm>
            <a:off x="6903994" y="2934104"/>
            <a:ext cx="360712"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GB" sz="700">
                <a:solidFill>
                  <a:schemeClr val="bg1"/>
                </a:solidFill>
                <a:effectLst/>
                <a:latin typeface="IntelOne Text" panose="020B0503020203020204" pitchFamily="34" charset="0"/>
                <a:ea typeface="Calibri" panose="020F0502020204030204" pitchFamily="34" charset="0"/>
                <a:cs typeface="Arial" panose="020B0604020202020204" pitchFamily="34" charset="0"/>
              </a:rPr>
              <a:t>PLL</a:t>
            </a:r>
            <a:endParaRPr lang="en-IN" sz="700">
              <a:solidFill>
                <a:schemeClr val="bg1"/>
              </a:solidFill>
              <a:latin typeface="IntelOne Text" panose="020B0503020203020204" pitchFamily="34" charset="0"/>
            </a:endParaRPr>
          </a:p>
        </p:txBody>
      </p:sp>
      <p:sp>
        <p:nvSpPr>
          <p:cNvPr id="38" name="Oval 37">
            <a:extLst>
              <a:ext uri="{FF2B5EF4-FFF2-40B4-BE49-F238E27FC236}">
                <a16:creationId xmlns:a16="http://schemas.microsoft.com/office/drawing/2014/main" id="{7F5A4780-7F5B-129B-4D3D-1F7001747BC8}"/>
              </a:ext>
            </a:extLst>
          </p:cNvPr>
          <p:cNvSpPr/>
          <p:nvPr/>
        </p:nvSpPr>
        <p:spPr>
          <a:xfrm>
            <a:off x="6761391" y="2992339"/>
            <a:ext cx="204530" cy="204530"/>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N"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 name="Rectangle 43">
            <a:extLst>
              <a:ext uri="{FF2B5EF4-FFF2-40B4-BE49-F238E27FC236}">
                <a16:creationId xmlns:a16="http://schemas.microsoft.com/office/drawing/2014/main" id="{3CB1CA7E-E2BF-04A1-70D8-F5DF7DD0A997}"/>
              </a:ext>
            </a:extLst>
          </p:cNvPr>
          <p:cNvSpPr/>
          <p:nvPr/>
        </p:nvSpPr>
        <p:spPr>
          <a:xfrm>
            <a:off x="5568858" y="4373937"/>
            <a:ext cx="1062613" cy="461665"/>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FFFFFF"/>
                </a:solidFill>
                <a:effectLst/>
                <a:uLnTx/>
                <a:uFillTx/>
                <a:latin typeface="IntelOne Text" panose="020B0503020203020204" pitchFamily="34" charset="0"/>
              </a:rPr>
              <a:t>Pipe C</a:t>
            </a:r>
          </a:p>
        </p:txBody>
      </p:sp>
      <p:sp>
        <p:nvSpPr>
          <p:cNvPr id="45" name="Rectangle 44">
            <a:extLst>
              <a:ext uri="{FF2B5EF4-FFF2-40B4-BE49-F238E27FC236}">
                <a16:creationId xmlns:a16="http://schemas.microsoft.com/office/drawing/2014/main" id="{A209D53E-AFAD-3907-93D4-9B42540E8ECD}"/>
              </a:ext>
            </a:extLst>
          </p:cNvPr>
          <p:cNvSpPr/>
          <p:nvPr/>
        </p:nvSpPr>
        <p:spPr>
          <a:xfrm flipH="1">
            <a:off x="6577673" y="4039574"/>
            <a:ext cx="684000" cy="864000"/>
          </a:xfrm>
          <a:prstGeom prst="rect">
            <a:avLst/>
          </a:prstGeom>
          <a:gradFill>
            <a:gsLst>
              <a:gs pos="0">
                <a:srgbClr val="5343A0"/>
              </a:gs>
              <a:gs pos="64000">
                <a:srgbClr val="653171">
                  <a:lumMod val="75000"/>
                </a:srgbClr>
              </a:gs>
            </a:gsLst>
            <a:lin ang="3600000" scaled="0"/>
          </a:gradFill>
          <a:ln w="12700" cap="flat" cmpd="sng" algn="ctr">
            <a:noFill/>
            <a:prstDash val="solid"/>
            <a:miter lim="800000"/>
          </a:ln>
          <a:effectLst/>
        </p:spPr>
        <p:txBody>
          <a:bodyPr tIns="648000" rtlCol="0" anchor="ctr"/>
          <a:lstStyle/>
          <a:p>
            <a:pPr defTabSz="685800"/>
            <a:r>
              <a:rPr lang="en-CA" sz="1000" kern="0">
                <a:solidFill>
                  <a:schemeClr val="bg1"/>
                </a:solidFill>
                <a:latin typeface="IntelOne Text" panose="020B0503020203020204" pitchFamily="34" charset="0"/>
              </a:rPr>
              <a:t>PHY3</a:t>
            </a:r>
          </a:p>
        </p:txBody>
      </p:sp>
      <p:sp>
        <p:nvSpPr>
          <p:cNvPr id="46" name="TextBox 45">
            <a:extLst>
              <a:ext uri="{FF2B5EF4-FFF2-40B4-BE49-F238E27FC236}">
                <a16:creationId xmlns:a16="http://schemas.microsoft.com/office/drawing/2014/main" id="{D37EE0C1-3114-D7AA-B2D1-6A67944163A9}"/>
              </a:ext>
            </a:extLst>
          </p:cNvPr>
          <p:cNvSpPr txBox="1"/>
          <p:nvPr/>
        </p:nvSpPr>
        <p:spPr>
          <a:xfrm>
            <a:off x="6138296" y="3796512"/>
            <a:ext cx="92779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1000">
                <a:solidFill>
                  <a:schemeClr val="bg1"/>
                </a:solidFill>
                <a:effectLst/>
                <a:latin typeface="IntelOne Text" panose="020B0503020203020204" pitchFamily="34" charset="0"/>
                <a:ea typeface="Calibri" panose="020F0502020204030204" pitchFamily="34" charset="0"/>
                <a:cs typeface="Arial" panose="020B0604020202020204" pitchFamily="34" charset="0"/>
              </a:rPr>
              <a:t>Secondary </a:t>
            </a:r>
            <a:endParaRPr lang="en-IN" sz="1000">
              <a:solidFill>
                <a:schemeClr val="bg1"/>
              </a:solidFill>
              <a:latin typeface="IntelOne Text" panose="020B0503020203020204" pitchFamily="34" charset="0"/>
            </a:endParaRPr>
          </a:p>
        </p:txBody>
      </p:sp>
      <p:sp>
        <p:nvSpPr>
          <p:cNvPr id="47" name="TextBox 46">
            <a:extLst>
              <a:ext uri="{FF2B5EF4-FFF2-40B4-BE49-F238E27FC236}">
                <a16:creationId xmlns:a16="http://schemas.microsoft.com/office/drawing/2014/main" id="{A30BE471-E49B-E52C-5735-EA1D22A3728B}"/>
              </a:ext>
            </a:extLst>
          </p:cNvPr>
          <p:cNvSpPr txBox="1"/>
          <p:nvPr/>
        </p:nvSpPr>
        <p:spPr>
          <a:xfrm>
            <a:off x="6903994" y="4078507"/>
            <a:ext cx="360712"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GB" sz="700">
                <a:solidFill>
                  <a:schemeClr val="bg1"/>
                </a:solidFill>
                <a:effectLst/>
                <a:latin typeface="IntelOne Text" panose="020B0503020203020204" pitchFamily="34" charset="0"/>
                <a:ea typeface="Calibri" panose="020F0502020204030204" pitchFamily="34" charset="0"/>
                <a:cs typeface="Arial" panose="020B0604020202020204" pitchFamily="34" charset="0"/>
              </a:rPr>
              <a:t>PLL</a:t>
            </a:r>
            <a:endParaRPr lang="en-IN" sz="700">
              <a:solidFill>
                <a:schemeClr val="bg1"/>
              </a:solidFill>
              <a:latin typeface="IntelOne Text" panose="020B0503020203020204" pitchFamily="34" charset="0"/>
            </a:endParaRPr>
          </a:p>
        </p:txBody>
      </p:sp>
      <p:sp>
        <p:nvSpPr>
          <p:cNvPr id="48" name="Oval 47">
            <a:extLst>
              <a:ext uri="{FF2B5EF4-FFF2-40B4-BE49-F238E27FC236}">
                <a16:creationId xmlns:a16="http://schemas.microsoft.com/office/drawing/2014/main" id="{44CEAF39-EE78-6FE4-F04D-2AFB51312589}"/>
              </a:ext>
            </a:extLst>
          </p:cNvPr>
          <p:cNvSpPr/>
          <p:nvPr/>
        </p:nvSpPr>
        <p:spPr>
          <a:xfrm>
            <a:off x="6761391" y="4136742"/>
            <a:ext cx="204530" cy="204530"/>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N"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9" name="Rectangle 48">
            <a:extLst>
              <a:ext uri="{FF2B5EF4-FFF2-40B4-BE49-F238E27FC236}">
                <a16:creationId xmlns:a16="http://schemas.microsoft.com/office/drawing/2014/main" id="{301EEF3C-BC2A-189D-A42A-B47055BA2DED}"/>
              </a:ext>
            </a:extLst>
          </p:cNvPr>
          <p:cNvSpPr/>
          <p:nvPr/>
        </p:nvSpPr>
        <p:spPr>
          <a:xfrm>
            <a:off x="5568858" y="5491047"/>
            <a:ext cx="1062613" cy="461665"/>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FFFFFF"/>
                </a:solidFill>
                <a:effectLst/>
                <a:uLnTx/>
                <a:uFillTx/>
                <a:latin typeface="IntelOne Text" panose="020B0503020203020204" pitchFamily="34" charset="0"/>
              </a:rPr>
              <a:t>Pipe D</a:t>
            </a:r>
          </a:p>
        </p:txBody>
      </p:sp>
      <p:sp>
        <p:nvSpPr>
          <p:cNvPr id="50" name="Rectangle 49">
            <a:extLst>
              <a:ext uri="{FF2B5EF4-FFF2-40B4-BE49-F238E27FC236}">
                <a16:creationId xmlns:a16="http://schemas.microsoft.com/office/drawing/2014/main" id="{4C6A1871-2910-04B8-53A3-2E32F0EC0899}"/>
              </a:ext>
            </a:extLst>
          </p:cNvPr>
          <p:cNvSpPr/>
          <p:nvPr/>
        </p:nvSpPr>
        <p:spPr>
          <a:xfrm flipH="1">
            <a:off x="6577673" y="5156684"/>
            <a:ext cx="684000" cy="864000"/>
          </a:xfrm>
          <a:prstGeom prst="rect">
            <a:avLst/>
          </a:prstGeom>
          <a:gradFill>
            <a:gsLst>
              <a:gs pos="0">
                <a:srgbClr val="5343A0"/>
              </a:gs>
              <a:gs pos="64000">
                <a:srgbClr val="653171">
                  <a:lumMod val="75000"/>
                </a:srgbClr>
              </a:gs>
            </a:gsLst>
            <a:lin ang="3600000" scaled="0"/>
          </a:gradFill>
          <a:ln w="12700" cap="flat" cmpd="sng" algn="ctr">
            <a:noFill/>
            <a:prstDash val="solid"/>
            <a:miter lim="800000"/>
          </a:ln>
          <a:effectLst/>
        </p:spPr>
        <p:txBody>
          <a:bodyPr tIns="648000" rtlCol="0" anchor="ctr"/>
          <a:lstStyle/>
          <a:p>
            <a:pPr defTabSz="685800"/>
            <a:r>
              <a:rPr lang="en-CA" sz="1000" kern="0">
                <a:solidFill>
                  <a:schemeClr val="bg1"/>
                </a:solidFill>
                <a:latin typeface="IntelOne Text" panose="020B0503020203020204" pitchFamily="34" charset="0"/>
              </a:rPr>
              <a:t>PHY4</a:t>
            </a:r>
          </a:p>
        </p:txBody>
      </p:sp>
      <p:sp>
        <p:nvSpPr>
          <p:cNvPr id="51" name="TextBox 50">
            <a:extLst>
              <a:ext uri="{FF2B5EF4-FFF2-40B4-BE49-F238E27FC236}">
                <a16:creationId xmlns:a16="http://schemas.microsoft.com/office/drawing/2014/main" id="{271027AD-3A0B-ED82-68EE-20DF7ED0ED2F}"/>
              </a:ext>
            </a:extLst>
          </p:cNvPr>
          <p:cNvSpPr txBox="1"/>
          <p:nvPr/>
        </p:nvSpPr>
        <p:spPr>
          <a:xfrm>
            <a:off x="6138296" y="4913622"/>
            <a:ext cx="92779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1000">
                <a:solidFill>
                  <a:schemeClr val="bg1"/>
                </a:solidFill>
                <a:effectLst/>
                <a:latin typeface="IntelOne Text" panose="020B0503020203020204" pitchFamily="34" charset="0"/>
                <a:ea typeface="Calibri" panose="020F0502020204030204" pitchFamily="34" charset="0"/>
                <a:cs typeface="Arial" panose="020B0604020202020204" pitchFamily="34" charset="0"/>
              </a:rPr>
              <a:t>Secondary </a:t>
            </a:r>
            <a:endParaRPr lang="en-IN" sz="1000">
              <a:solidFill>
                <a:schemeClr val="bg1"/>
              </a:solidFill>
              <a:latin typeface="IntelOne Text" panose="020B0503020203020204" pitchFamily="34" charset="0"/>
            </a:endParaRPr>
          </a:p>
        </p:txBody>
      </p:sp>
      <p:sp>
        <p:nvSpPr>
          <p:cNvPr id="52" name="TextBox 51">
            <a:extLst>
              <a:ext uri="{FF2B5EF4-FFF2-40B4-BE49-F238E27FC236}">
                <a16:creationId xmlns:a16="http://schemas.microsoft.com/office/drawing/2014/main" id="{1448E8AD-2C78-AD79-447A-DD362C316D9C}"/>
              </a:ext>
            </a:extLst>
          </p:cNvPr>
          <p:cNvSpPr txBox="1"/>
          <p:nvPr/>
        </p:nvSpPr>
        <p:spPr>
          <a:xfrm>
            <a:off x="6903994" y="5195617"/>
            <a:ext cx="360712"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GB" sz="700">
                <a:solidFill>
                  <a:schemeClr val="bg1"/>
                </a:solidFill>
                <a:effectLst/>
                <a:latin typeface="IntelOne Text" panose="020B0503020203020204" pitchFamily="34" charset="0"/>
                <a:ea typeface="Calibri" panose="020F0502020204030204" pitchFamily="34" charset="0"/>
                <a:cs typeface="Arial" panose="020B0604020202020204" pitchFamily="34" charset="0"/>
              </a:rPr>
              <a:t>PLL</a:t>
            </a:r>
            <a:endParaRPr lang="en-IN" sz="700">
              <a:solidFill>
                <a:schemeClr val="bg1"/>
              </a:solidFill>
              <a:latin typeface="IntelOne Text" panose="020B0503020203020204" pitchFamily="34" charset="0"/>
            </a:endParaRPr>
          </a:p>
        </p:txBody>
      </p:sp>
      <p:sp>
        <p:nvSpPr>
          <p:cNvPr id="53" name="Oval 52">
            <a:extLst>
              <a:ext uri="{FF2B5EF4-FFF2-40B4-BE49-F238E27FC236}">
                <a16:creationId xmlns:a16="http://schemas.microsoft.com/office/drawing/2014/main" id="{B1A3F7C4-F5B1-DC0D-C465-8BF11EAC7987}"/>
              </a:ext>
            </a:extLst>
          </p:cNvPr>
          <p:cNvSpPr/>
          <p:nvPr/>
        </p:nvSpPr>
        <p:spPr>
          <a:xfrm>
            <a:off x="6761391" y="5253852"/>
            <a:ext cx="204530" cy="204530"/>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N"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4" name="TextBox 53">
            <a:extLst>
              <a:ext uri="{FF2B5EF4-FFF2-40B4-BE49-F238E27FC236}">
                <a16:creationId xmlns:a16="http://schemas.microsoft.com/office/drawing/2014/main" id="{7ED29DBF-6234-1583-B6AF-18DF3B06229D}"/>
              </a:ext>
            </a:extLst>
          </p:cNvPr>
          <p:cNvSpPr txBox="1"/>
          <p:nvPr/>
        </p:nvSpPr>
        <p:spPr>
          <a:xfrm>
            <a:off x="6917296" y="2667498"/>
            <a:ext cx="92779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800">
                <a:solidFill>
                  <a:schemeClr val="accent4"/>
                </a:solidFill>
                <a:effectLst/>
                <a:latin typeface="IntelOne Text" panose="020B0503020203020204" pitchFamily="34" charset="0"/>
                <a:ea typeface="Calibri" panose="020F0502020204030204" pitchFamily="34" charset="0"/>
                <a:cs typeface="Arial" panose="020B0604020202020204" pitchFamily="34" charset="0"/>
              </a:rPr>
              <a:t>Ref-</a:t>
            </a:r>
            <a:r>
              <a:rPr lang="en-GB" sz="800" err="1">
                <a:solidFill>
                  <a:schemeClr val="accent4"/>
                </a:solidFill>
                <a:effectLst/>
                <a:latin typeface="IntelOne Text" panose="020B0503020203020204" pitchFamily="34" charset="0"/>
                <a:ea typeface="Calibri" panose="020F0502020204030204" pitchFamily="34" charset="0"/>
                <a:cs typeface="Arial" panose="020B0604020202020204" pitchFamily="34" charset="0"/>
              </a:rPr>
              <a:t>clk</a:t>
            </a:r>
            <a:endParaRPr lang="en-IN" sz="800">
              <a:solidFill>
                <a:schemeClr val="accent4"/>
              </a:solidFill>
              <a:latin typeface="IntelOne Text" panose="020B0503020203020204" pitchFamily="34" charset="0"/>
            </a:endParaRPr>
          </a:p>
        </p:txBody>
      </p:sp>
      <p:sp>
        <p:nvSpPr>
          <p:cNvPr id="55" name="TextBox 54">
            <a:extLst>
              <a:ext uri="{FF2B5EF4-FFF2-40B4-BE49-F238E27FC236}">
                <a16:creationId xmlns:a16="http://schemas.microsoft.com/office/drawing/2014/main" id="{DC5D5402-4493-B0D1-786C-230A586705DD}"/>
              </a:ext>
            </a:extLst>
          </p:cNvPr>
          <p:cNvSpPr txBox="1"/>
          <p:nvPr/>
        </p:nvSpPr>
        <p:spPr>
          <a:xfrm>
            <a:off x="6917296" y="4929011"/>
            <a:ext cx="92779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800">
                <a:solidFill>
                  <a:schemeClr val="accent4"/>
                </a:solidFill>
                <a:effectLst/>
                <a:latin typeface="IntelOne Text" panose="020B0503020203020204" pitchFamily="34" charset="0"/>
                <a:ea typeface="Calibri" panose="020F0502020204030204" pitchFamily="34" charset="0"/>
                <a:cs typeface="Arial" panose="020B0604020202020204" pitchFamily="34" charset="0"/>
              </a:rPr>
              <a:t>Ref-</a:t>
            </a:r>
            <a:r>
              <a:rPr lang="en-GB" sz="800" err="1">
                <a:solidFill>
                  <a:schemeClr val="accent4"/>
                </a:solidFill>
                <a:effectLst/>
                <a:latin typeface="IntelOne Text" panose="020B0503020203020204" pitchFamily="34" charset="0"/>
                <a:ea typeface="Calibri" panose="020F0502020204030204" pitchFamily="34" charset="0"/>
                <a:cs typeface="Arial" panose="020B0604020202020204" pitchFamily="34" charset="0"/>
              </a:rPr>
              <a:t>clk</a:t>
            </a:r>
            <a:endParaRPr lang="en-IN" sz="800">
              <a:solidFill>
                <a:schemeClr val="accent4"/>
              </a:solidFill>
              <a:latin typeface="IntelOne Text" panose="020B0503020203020204" pitchFamily="34" charset="0"/>
            </a:endParaRPr>
          </a:p>
        </p:txBody>
      </p:sp>
      <p:sp>
        <p:nvSpPr>
          <p:cNvPr id="56" name="TextBox 55">
            <a:extLst>
              <a:ext uri="{FF2B5EF4-FFF2-40B4-BE49-F238E27FC236}">
                <a16:creationId xmlns:a16="http://schemas.microsoft.com/office/drawing/2014/main" id="{CD489D1A-624C-FA34-B88F-9715CAD903BA}"/>
              </a:ext>
            </a:extLst>
          </p:cNvPr>
          <p:cNvSpPr txBox="1"/>
          <p:nvPr/>
        </p:nvSpPr>
        <p:spPr>
          <a:xfrm>
            <a:off x="5500150" y="2723175"/>
            <a:ext cx="92779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VSYNC</a:t>
            </a:r>
            <a:endParaRPr lang="en-IN" sz="800">
              <a:solidFill>
                <a:schemeClr val="accent2"/>
              </a:solidFill>
              <a:latin typeface="IntelOne Text" panose="020B0503020203020204" pitchFamily="34" charset="0"/>
            </a:endParaRPr>
          </a:p>
        </p:txBody>
      </p:sp>
      <p:sp>
        <p:nvSpPr>
          <p:cNvPr id="57" name="TextBox 56">
            <a:extLst>
              <a:ext uri="{FF2B5EF4-FFF2-40B4-BE49-F238E27FC236}">
                <a16:creationId xmlns:a16="http://schemas.microsoft.com/office/drawing/2014/main" id="{02438D0E-FD66-4A47-535D-560973E602F3}"/>
              </a:ext>
            </a:extLst>
          </p:cNvPr>
          <p:cNvSpPr txBox="1"/>
          <p:nvPr/>
        </p:nvSpPr>
        <p:spPr>
          <a:xfrm>
            <a:off x="5500150" y="3916590"/>
            <a:ext cx="92779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VSYNC</a:t>
            </a:r>
            <a:endParaRPr lang="en-IN" sz="800">
              <a:solidFill>
                <a:schemeClr val="accent2"/>
              </a:solidFill>
              <a:latin typeface="IntelOne Text" panose="020B0503020203020204" pitchFamily="34" charset="0"/>
            </a:endParaRPr>
          </a:p>
        </p:txBody>
      </p:sp>
      <p:sp>
        <p:nvSpPr>
          <p:cNvPr id="58" name="TextBox 57">
            <a:extLst>
              <a:ext uri="{FF2B5EF4-FFF2-40B4-BE49-F238E27FC236}">
                <a16:creationId xmlns:a16="http://schemas.microsoft.com/office/drawing/2014/main" id="{8B4C5D98-973B-5A75-0000-FDA055BBB16A}"/>
              </a:ext>
            </a:extLst>
          </p:cNvPr>
          <p:cNvSpPr txBox="1"/>
          <p:nvPr/>
        </p:nvSpPr>
        <p:spPr>
          <a:xfrm>
            <a:off x="5500150" y="5052968"/>
            <a:ext cx="92779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VSYNC</a:t>
            </a:r>
            <a:endParaRPr lang="en-IN" sz="800">
              <a:solidFill>
                <a:schemeClr val="accent2"/>
              </a:solidFill>
              <a:latin typeface="IntelOne Text" panose="020B0503020203020204" pitchFamily="34" charset="0"/>
            </a:endParaRPr>
          </a:p>
        </p:txBody>
      </p:sp>
      <p:pic>
        <p:nvPicPr>
          <p:cNvPr id="59" name="Graphic 58">
            <a:extLst>
              <a:ext uri="{FF2B5EF4-FFF2-40B4-BE49-F238E27FC236}">
                <a16:creationId xmlns:a16="http://schemas.microsoft.com/office/drawing/2014/main" id="{2108C18D-F9D4-7D21-EABC-54B20124EE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2861" y="1860233"/>
            <a:ext cx="216241" cy="216241"/>
          </a:xfrm>
          <a:prstGeom prst="rect">
            <a:avLst/>
          </a:prstGeom>
        </p:spPr>
      </p:pic>
      <p:pic>
        <p:nvPicPr>
          <p:cNvPr id="60" name="Graphic 59">
            <a:extLst>
              <a:ext uri="{FF2B5EF4-FFF2-40B4-BE49-F238E27FC236}">
                <a16:creationId xmlns:a16="http://schemas.microsoft.com/office/drawing/2014/main" id="{F65A6AE9-CFC7-4E22-3D85-4E09046AF0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2861" y="2991960"/>
            <a:ext cx="216241" cy="216241"/>
          </a:xfrm>
          <a:prstGeom prst="rect">
            <a:avLst/>
          </a:prstGeom>
        </p:spPr>
      </p:pic>
      <p:pic>
        <p:nvPicPr>
          <p:cNvPr id="61" name="Graphic 60">
            <a:extLst>
              <a:ext uri="{FF2B5EF4-FFF2-40B4-BE49-F238E27FC236}">
                <a16:creationId xmlns:a16="http://schemas.microsoft.com/office/drawing/2014/main" id="{33E7B5CC-BA86-F8C6-8FF1-71FE9C92C5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2861" y="4131783"/>
            <a:ext cx="216241" cy="216241"/>
          </a:xfrm>
          <a:prstGeom prst="rect">
            <a:avLst/>
          </a:prstGeom>
        </p:spPr>
      </p:pic>
      <p:pic>
        <p:nvPicPr>
          <p:cNvPr id="62" name="Graphic 61">
            <a:extLst>
              <a:ext uri="{FF2B5EF4-FFF2-40B4-BE49-F238E27FC236}">
                <a16:creationId xmlns:a16="http://schemas.microsoft.com/office/drawing/2014/main" id="{31251DD2-76A9-1232-ACCD-A8480BB49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2861" y="5250324"/>
            <a:ext cx="216241" cy="216241"/>
          </a:xfrm>
          <a:prstGeom prst="rect">
            <a:avLst/>
          </a:prstGeom>
        </p:spPr>
      </p:pic>
      <p:cxnSp>
        <p:nvCxnSpPr>
          <p:cNvPr id="66" name="Straight Connector 65">
            <a:extLst>
              <a:ext uri="{FF2B5EF4-FFF2-40B4-BE49-F238E27FC236}">
                <a16:creationId xmlns:a16="http://schemas.microsoft.com/office/drawing/2014/main" id="{0B74393B-9DD5-B3CE-9FB4-8AD67FDEAE5A}"/>
              </a:ext>
            </a:extLst>
          </p:cNvPr>
          <p:cNvCxnSpPr>
            <a:cxnSpLocks/>
          </p:cNvCxnSpPr>
          <p:nvPr/>
        </p:nvCxnSpPr>
        <p:spPr>
          <a:xfrm>
            <a:off x="6197288" y="2282101"/>
            <a:ext cx="0" cy="345600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67" name="Straight Connector 66">
            <a:extLst>
              <a:ext uri="{FF2B5EF4-FFF2-40B4-BE49-F238E27FC236}">
                <a16:creationId xmlns:a16="http://schemas.microsoft.com/office/drawing/2014/main" id="{8273EA08-A25C-6551-3736-00CA38AA87F7}"/>
              </a:ext>
            </a:extLst>
          </p:cNvPr>
          <p:cNvCxnSpPr>
            <a:cxnSpLocks/>
          </p:cNvCxnSpPr>
          <p:nvPr/>
        </p:nvCxnSpPr>
        <p:spPr>
          <a:xfrm rot="16200000">
            <a:off x="6335286" y="2138102"/>
            <a:ext cx="0" cy="288000"/>
          </a:xfrm>
          <a:prstGeom prst="line">
            <a:avLst/>
          </a:prstGeom>
          <a:noFill/>
          <a:ln w="12700" cap="flat">
            <a:solidFill>
              <a:schemeClr val="bg1"/>
            </a:solidFill>
            <a:prstDash val="solid"/>
            <a:miter lim="400000"/>
            <a:headEnd type="triangle"/>
          </a:ln>
          <a:effectLst/>
          <a:sp3d/>
        </p:spPr>
        <p:style>
          <a:lnRef idx="0">
            <a:scrgbClr r="0" g="0" b="0"/>
          </a:lnRef>
          <a:fillRef idx="0">
            <a:scrgbClr r="0" g="0" b="0"/>
          </a:fillRef>
          <a:effectRef idx="0">
            <a:scrgbClr r="0" g="0" b="0"/>
          </a:effectRef>
          <a:fontRef idx="none"/>
        </p:style>
      </p:cxnSp>
      <p:cxnSp>
        <p:nvCxnSpPr>
          <p:cNvPr id="68" name="Straight Connector 67">
            <a:extLst>
              <a:ext uri="{FF2B5EF4-FFF2-40B4-BE49-F238E27FC236}">
                <a16:creationId xmlns:a16="http://schemas.microsoft.com/office/drawing/2014/main" id="{AE9E4A9C-BC90-81AD-0ECE-4DCAA15657D9}"/>
              </a:ext>
            </a:extLst>
          </p:cNvPr>
          <p:cNvCxnSpPr>
            <a:cxnSpLocks/>
          </p:cNvCxnSpPr>
          <p:nvPr/>
        </p:nvCxnSpPr>
        <p:spPr>
          <a:xfrm rot="16200000">
            <a:off x="6335286" y="3316367"/>
            <a:ext cx="0" cy="288000"/>
          </a:xfrm>
          <a:prstGeom prst="line">
            <a:avLst/>
          </a:prstGeom>
          <a:noFill/>
          <a:ln w="127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9" name="Straight Connector 68">
            <a:extLst>
              <a:ext uri="{FF2B5EF4-FFF2-40B4-BE49-F238E27FC236}">
                <a16:creationId xmlns:a16="http://schemas.microsoft.com/office/drawing/2014/main" id="{54594FFA-8938-40D7-1C38-9651BCE308CA}"/>
              </a:ext>
            </a:extLst>
          </p:cNvPr>
          <p:cNvCxnSpPr>
            <a:cxnSpLocks/>
          </p:cNvCxnSpPr>
          <p:nvPr/>
        </p:nvCxnSpPr>
        <p:spPr>
          <a:xfrm rot="16200000">
            <a:off x="6335286" y="4460770"/>
            <a:ext cx="0" cy="288000"/>
          </a:xfrm>
          <a:prstGeom prst="line">
            <a:avLst/>
          </a:prstGeom>
          <a:noFill/>
          <a:ln w="127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0" name="Straight Connector 69">
            <a:extLst>
              <a:ext uri="{FF2B5EF4-FFF2-40B4-BE49-F238E27FC236}">
                <a16:creationId xmlns:a16="http://schemas.microsoft.com/office/drawing/2014/main" id="{4EFE717C-3D0B-BBFD-C840-5316827A2844}"/>
              </a:ext>
            </a:extLst>
          </p:cNvPr>
          <p:cNvCxnSpPr>
            <a:cxnSpLocks/>
          </p:cNvCxnSpPr>
          <p:nvPr/>
        </p:nvCxnSpPr>
        <p:spPr>
          <a:xfrm rot="16200000">
            <a:off x="6335286" y="5594101"/>
            <a:ext cx="0" cy="288000"/>
          </a:xfrm>
          <a:prstGeom prst="line">
            <a:avLst/>
          </a:prstGeom>
          <a:noFill/>
          <a:ln w="127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1" name="Straight Connector 70">
            <a:extLst>
              <a:ext uri="{FF2B5EF4-FFF2-40B4-BE49-F238E27FC236}">
                <a16:creationId xmlns:a16="http://schemas.microsoft.com/office/drawing/2014/main" id="{C67B406A-7446-6083-B41D-F79298FDC6E4}"/>
              </a:ext>
            </a:extLst>
          </p:cNvPr>
          <p:cNvCxnSpPr>
            <a:cxnSpLocks/>
          </p:cNvCxnSpPr>
          <p:nvPr/>
        </p:nvCxnSpPr>
        <p:spPr>
          <a:xfrm flipH="1">
            <a:off x="7208308" y="1986739"/>
            <a:ext cx="0" cy="3456000"/>
          </a:xfrm>
          <a:prstGeom prst="line">
            <a:avLst/>
          </a:prstGeom>
          <a:noFill/>
          <a:ln w="127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cxnSp>
        <p:nvCxnSpPr>
          <p:cNvPr id="72" name="Straight Connector 71">
            <a:extLst>
              <a:ext uri="{FF2B5EF4-FFF2-40B4-BE49-F238E27FC236}">
                <a16:creationId xmlns:a16="http://schemas.microsoft.com/office/drawing/2014/main" id="{B8D9CE2F-6246-5BDA-08C1-26575B3B9041}"/>
              </a:ext>
            </a:extLst>
          </p:cNvPr>
          <p:cNvCxnSpPr>
            <a:cxnSpLocks/>
          </p:cNvCxnSpPr>
          <p:nvPr/>
        </p:nvCxnSpPr>
        <p:spPr>
          <a:xfrm rot="5400000" flipH="1">
            <a:off x="7104628" y="1878551"/>
            <a:ext cx="0" cy="216378"/>
          </a:xfrm>
          <a:prstGeom prst="line">
            <a:avLst/>
          </a:prstGeom>
          <a:noFill/>
          <a:ln w="12700" cap="flat">
            <a:solidFill>
              <a:schemeClr val="accent4"/>
            </a:solidFill>
            <a:prstDash val="solid"/>
            <a:miter lim="400000"/>
            <a:headEnd type="none"/>
            <a:tailEnd type="triangle"/>
          </a:ln>
          <a:effectLst/>
          <a:sp3d/>
        </p:spPr>
        <p:style>
          <a:lnRef idx="0">
            <a:scrgbClr r="0" g="0" b="0"/>
          </a:lnRef>
          <a:fillRef idx="0">
            <a:scrgbClr r="0" g="0" b="0"/>
          </a:fillRef>
          <a:effectRef idx="0">
            <a:scrgbClr r="0" g="0" b="0"/>
          </a:effectRef>
          <a:fontRef idx="none"/>
        </p:style>
      </p:cxnSp>
      <p:cxnSp>
        <p:nvCxnSpPr>
          <p:cNvPr id="73" name="Straight Connector 72">
            <a:extLst>
              <a:ext uri="{FF2B5EF4-FFF2-40B4-BE49-F238E27FC236}">
                <a16:creationId xmlns:a16="http://schemas.microsoft.com/office/drawing/2014/main" id="{2C44D3AD-B9FF-0753-0D18-CE2B7B947958}"/>
              </a:ext>
            </a:extLst>
          </p:cNvPr>
          <p:cNvCxnSpPr>
            <a:cxnSpLocks/>
          </p:cNvCxnSpPr>
          <p:nvPr/>
        </p:nvCxnSpPr>
        <p:spPr>
          <a:xfrm rot="5400000" flipH="1">
            <a:off x="7104628" y="3056816"/>
            <a:ext cx="0" cy="216378"/>
          </a:xfrm>
          <a:prstGeom prst="line">
            <a:avLst/>
          </a:prstGeom>
          <a:noFill/>
          <a:ln w="12700" cap="flat">
            <a:solidFill>
              <a:schemeClr val="accent4"/>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4" name="Straight Connector 73">
            <a:extLst>
              <a:ext uri="{FF2B5EF4-FFF2-40B4-BE49-F238E27FC236}">
                <a16:creationId xmlns:a16="http://schemas.microsoft.com/office/drawing/2014/main" id="{89E2408F-168B-7AB0-6C1C-5E6391B285C2}"/>
              </a:ext>
            </a:extLst>
          </p:cNvPr>
          <p:cNvCxnSpPr>
            <a:cxnSpLocks/>
          </p:cNvCxnSpPr>
          <p:nvPr/>
        </p:nvCxnSpPr>
        <p:spPr>
          <a:xfrm rot="5400000" flipH="1">
            <a:off x="7104628" y="4201219"/>
            <a:ext cx="0" cy="216378"/>
          </a:xfrm>
          <a:prstGeom prst="line">
            <a:avLst/>
          </a:prstGeom>
          <a:noFill/>
          <a:ln w="12700" cap="flat">
            <a:solidFill>
              <a:schemeClr val="accent4"/>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5" name="Straight Connector 74">
            <a:extLst>
              <a:ext uri="{FF2B5EF4-FFF2-40B4-BE49-F238E27FC236}">
                <a16:creationId xmlns:a16="http://schemas.microsoft.com/office/drawing/2014/main" id="{5C5FE2C7-529E-244C-325D-F7BD9FD03783}"/>
              </a:ext>
            </a:extLst>
          </p:cNvPr>
          <p:cNvCxnSpPr>
            <a:cxnSpLocks/>
          </p:cNvCxnSpPr>
          <p:nvPr/>
        </p:nvCxnSpPr>
        <p:spPr>
          <a:xfrm rot="5400000" flipH="1">
            <a:off x="7104628" y="5334550"/>
            <a:ext cx="0" cy="216378"/>
          </a:xfrm>
          <a:prstGeom prst="line">
            <a:avLst/>
          </a:prstGeom>
          <a:noFill/>
          <a:ln w="12700" cap="flat">
            <a:solidFill>
              <a:schemeClr val="accent4"/>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7" name="Straight Connector 76">
            <a:extLst>
              <a:ext uri="{FF2B5EF4-FFF2-40B4-BE49-F238E27FC236}">
                <a16:creationId xmlns:a16="http://schemas.microsoft.com/office/drawing/2014/main" id="{8464FA87-1DF5-4652-E0F6-7061E83178DB}"/>
              </a:ext>
            </a:extLst>
          </p:cNvPr>
          <p:cNvCxnSpPr>
            <a:cxnSpLocks/>
          </p:cNvCxnSpPr>
          <p:nvPr/>
        </p:nvCxnSpPr>
        <p:spPr>
          <a:xfrm rot="5400000" flipH="1">
            <a:off x="9277176" y="-191085"/>
            <a:ext cx="0" cy="3996000"/>
          </a:xfrm>
          <a:prstGeom prst="line">
            <a:avLst/>
          </a:prstGeom>
          <a:noFill/>
          <a:ln w="12700" cap="flat">
            <a:solidFill>
              <a:schemeClr val="accent2"/>
            </a:solidFill>
            <a:prstDash val="solid"/>
            <a:miter lim="400000"/>
            <a:headEnd type="none"/>
            <a:tailEnd type="triangle"/>
          </a:ln>
          <a:effectLst/>
          <a:sp3d/>
        </p:spPr>
        <p:style>
          <a:lnRef idx="0">
            <a:scrgbClr r="0" g="0" b="0"/>
          </a:lnRef>
          <a:fillRef idx="0">
            <a:scrgbClr r="0" g="0" b="0"/>
          </a:fillRef>
          <a:effectRef idx="0">
            <a:scrgbClr r="0" g="0" b="0"/>
          </a:effectRef>
          <a:fontRef idx="none"/>
        </p:style>
      </p:cxnSp>
      <p:cxnSp>
        <p:nvCxnSpPr>
          <p:cNvPr id="78" name="Straight Connector 77">
            <a:extLst>
              <a:ext uri="{FF2B5EF4-FFF2-40B4-BE49-F238E27FC236}">
                <a16:creationId xmlns:a16="http://schemas.microsoft.com/office/drawing/2014/main" id="{FFFD06A5-D70B-033D-D203-94A1FD2873EC}"/>
              </a:ext>
            </a:extLst>
          </p:cNvPr>
          <p:cNvCxnSpPr>
            <a:cxnSpLocks/>
          </p:cNvCxnSpPr>
          <p:nvPr/>
        </p:nvCxnSpPr>
        <p:spPr>
          <a:xfrm rot="5400000" flipH="1">
            <a:off x="7451106" y="3165171"/>
            <a:ext cx="0" cy="324000"/>
          </a:xfrm>
          <a:prstGeom prst="line">
            <a:avLst/>
          </a:prstGeom>
          <a:noFill/>
          <a:ln w="127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9" name="Straight Connector 78">
            <a:extLst>
              <a:ext uri="{FF2B5EF4-FFF2-40B4-BE49-F238E27FC236}">
                <a16:creationId xmlns:a16="http://schemas.microsoft.com/office/drawing/2014/main" id="{570570E2-D34C-3786-ACF7-8D9CA736D9FF}"/>
              </a:ext>
            </a:extLst>
          </p:cNvPr>
          <p:cNvCxnSpPr>
            <a:cxnSpLocks/>
          </p:cNvCxnSpPr>
          <p:nvPr/>
        </p:nvCxnSpPr>
        <p:spPr>
          <a:xfrm rot="5400000" flipH="1">
            <a:off x="7451106" y="4309574"/>
            <a:ext cx="0" cy="324000"/>
          </a:xfrm>
          <a:prstGeom prst="line">
            <a:avLst/>
          </a:prstGeom>
          <a:noFill/>
          <a:ln w="127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80" name="Straight Connector 79">
            <a:extLst>
              <a:ext uri="{FF2B5EF4-FFF2-40B4-BE49-F238E27FC236}">
                <a16:creationId xmlns:a16="http://schemas.microsoft.com/office/drawing/2014/main" id="{306085A0-7874-BF51-C6B8-469EBCDCD30E}"/>
              </a:ext>
            </a:extLst>
          </p:cNvPr>
          <p:cNvCxnSpPr>
            <a:cxnSpLocks/>
          </p:cNvCxnSpPr>
          <p:nvPr/>
        </p:nvCxnSpPr>
        <p:spPr>
          <a:xfrm rot="5400000" flipH="1">
            <a:off x="9277176" y="4022684"/>
            <a:ext cx="0" cy="3996000"/>
          </a:xfrm>
          <a:prstGeom prst="line">
            <a:avLst/>
          </a:prstGeom>
          <a:noFill/>
          <a:ln w="127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81" name="Straight Connector 80">
            <a:extLst>
              <a:ext uri="{FF2B5EF4-FFF2-40B4-BE49-F238E27FC236}">
                <a16:creationId xmlns:a16="http://schemas.microsoft.com/office/drawing/2014/main" id="{87216EB9-124B-0201-DA0B-26CDBD3131F7}"/>
              </a:ext>
            </a:extLst>
          </p:cNvPr>
          <p:cNvCxnSpPr>
            <a:cxnSpLocks/>
          </p:cNvCxnSpPr>
          <p:nvPr/>
        </p:nvCxnSpPr>
        <p:spPr>
          <a:xfrm>
            <a:off x="11265344" y="1812412"/>
            <a:ext cx="0" cy="256928"/>
          </a:xfrm>
          <a:prstGeom prst="line">
            <a:avLst/>
          </a:prstGeom>
          <a:noFill/>
          <a:ln w="127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cxnSp>
        <p:nvCxnSpPr>
          <p:cNvPr id="83" name="Straight Connector 82">
            <a:extLst>
              <a:ext uri="{FF2B5EF4-FFF2-40B4-BE49-F238E27FC236}">
                <a16:creationId xmlns:a16="http://schemas.microsoft.com/office/drawing/2014/main" id="{DB6C2DBD-92B3-9748-B985-48AC03ED8997}"/>
              </a:ext>
            </a:extLst>
          </p:cNvPr>
          <p:cNvCxnSpPr>
            <a:cxnSpLocks/>
          </p:cNvCxnSpPr>
          <p:nvPr/>
        </p:nvCxnSpPr>
        <p:spPr>
          <a:xfrm>
            <a:off x="11265344" y="5491047"/>
            <a:ext cx="0" cy="527484"/>
          </a:xfrm>
          <a:prstGeom prst="line">
            <a:avLst/>
          </a:prstGeom>
          <a:noFill/>
          <a:ln w="127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pic>
        <p:nvPicPr>
          <p:cNvPr id="8" name="Picture 2">
            <a:extLst>
              <a:ext uri="{FF2B5EF4-FFF2-40B4-BE49-F238E27FC236}">
                <a16:creationId xmlns:a16="http://schemas.microsoft.com/office/drawing/2014/main" id="{EED4D192-BBDE-077F-294F-2DEAD003E08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9334" t="31246" r="-1" b="8116"/>
          <a:stretch/>
        </p:blipFill>
        <p:spPr bwMode="auto">
          <a:xfrm>
            <a:off x="7610168" y="1995949"/>
            <a:ext cx="4252558" cy="357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 name="Straight Connector 85">
            <a:extLst>
              <a:ext uri="{FF2B5EF4-FFF2-40B4-BE49-F238E27FC236}">
                <a16:creationId xmlns:a16="http://schemas.microsoft.com/office/drawing/2014/main" id="{9AE635F5-C26C-892A-4DF5-3DC0F8396954}"/>
              </a:ext>
            </a:extLst>
          </p:cNvPr>
          <p:cNvCxnSpPr>
            <a:cxnSpLocks/>
            <a:stCxn id="18" idx="0"/>
          </p:cNvCxnSpPr>
          <p:nvPr/>
        </p:nvCxnSpPr>
        <p:spPr>
          <a:xfrm>
            <a:off x="4977694" y="2080697"/>
            <a:ext cx="2227602" cy="1644"/>
          </a:xfrm>
          <a:prstGeom prst="line">
            <a:avLst/>
          </a:prstGeom>
          <a:noFill/>
          <a:ln w="12700" cap="flat">
            <a:solidFill>
              <a:schemeClr val="accent2"/>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8" name="TextBox 87">
            <a:extLst>
              <a:ext uri="{FF2B5EF4-FFF2-40B4-BE49-F238E27FC236}">
                <a16:creationId xmlns:a16="http://schemas.microsoft.com/office/drawing/2014/main" id="{255CBC5C-C07C-B3C8-CCDE-FE6B850ED7B2}"/>
              </a:ext>
            </a:extLst>
          </p:cNvPr>
          <p:cNvSpPr txBox="1"/>
          <p:nvPr/>
        </p:nvSpPr>
        <p:spPr>
          <a:xfrm>
            <a:off x="4927741" y="1835988"/>
            <a:ext cx="16308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Crystal</a:t>
            </a:r>
            <a:endParaRPr lang="en-IN" sz="1200">
              <a:solidFill>
                <a:schemeClr val="accent2"/>
              </a:solidFill>
              <a:latin typeface="IntelOne Text" panose="020B0503020203020204" pitchFamily="34" charset="0"/>
            </a:endParaRPr>
          </a:p>
        </p:txBody>
      </p:sp>
      <p:sp>
        <p:nvSpPr>
          <p:cNvPr id="2" name="Rectangle 1">
            <a:extLst>
              <a:ext uri="{FF2B5EF4-FFF2-40B4-BE49-F238E27FC236}">
                <a16:creationId xmlns:a16="http://schemas.microsoft.com/office/drawing/2014/main" id="{0AA5A446-89DD-4D8A-2494-F5BCDE64F5A9}"/>
              </a:ext>
            </a:extLst>
          </p:cNvPr>
          <p:cNvSpPr/>
          <p:nvPr/>
        </p:nvSpPr>
        <p:spPr>
          <a:xfrm>
            <a:off x="7628782" y="2024497"/>
            <a:ext cx="4212000" cy="3492000"/>
          </a:xfrm>
          <a:prstGeom prst="rect">
            <a:avLst/>
          </a:prstGeom>
          <a:no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N"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B9790BDE-6383-F80F-4881-4889A495498B}"/>
              </a:ext>
            </a:extLst>
          </p:cNvPr>
          <p:cNvSpPr txBox="1"/>
          <p:nvPr/>
        </p:nvSpPr>
        <p:spPr>
          <a:xfrm>
            <a:off x="5435273" y="1165587"/>
            <a:ext cx="163082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a:solidFill>
                  <a:schemeClr val="bg1"/>
                </a:solidFill>
                <a:effectLst/>
                <a:latin typeface="IntelOne Text" panose="020B0503020203020204" pitchFamily="34" charset="0"/>
                <a:ea typeface="Calibri" panose="020F0502020204030204" pitchFamily="34" charset="0"/>
                <a:cs typeface="Arial" panose="020B0604020202020204" pitchFamily="34" charset="0"/>
              </a:rPr>
              <a:t>Display Subsystem within a SoC</a:t>
            </a:r>
            <a:endParaRPr lang="en-IN" sz="1200">
              <a:solidFill>
                <a:schemeClr val="bg1"/>
              </a:solidFill>
              <a:latin typeface="IntelOne Text" panose="020B0503020203020204" pitchFamily="34" charset="0"/>
            </a:endParaRPr>
          </a:p>
        </p:txBody>
      </p:sp>
    </p:spTree>
    <p:extLst>
      <p:ext uri="{BB962C8B-B14F-4D97-AF65-F5344CB8AC3E}">
        <p14:creationId xmlns:p14="http://schemas.microsoft.com/office/powerpoint/2010/main" val="3621330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3FF4B-D28E-A1C5-53D4-6A0C3D2032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E95102-6530-4746-DFAF-2ED80A3A4293}"/>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Genlock</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13" name="Rectangle 42">
            <a:extLst>
              <a:ext uri="{FF2B5EF4-FFF2-40B4-BE49-F238E27FC236}">
                <a16:creationId xmlns:a16="http://schemas.microsoft.com/office/drawing/2014/main" id="{3A95B067-199F-8AFC-1DCB-DA88DEA712D3}"/>
              </a:ext>
            </a:extLst>
          </p:cNvPr>
          <p:cNvSpPr/>
          <p:nvPr/>
        </p:nvSpPr>
        <p:spPr>
          <a:xfrm>
            <a:off x="375334" y="2150957"/>
            <a:ext cx="11124000" cy="741590"/>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14" name="Rectangle 42">
            <a:extLst>
              <a:ext uri="{FF2B5EF4-FFF2-40B4-BE49-F238E27FC236}">
                <a16:creationId xmlns:a16="http://schemas.microsoft.com/office/drawing/2014/main" id="{39BAA90E-00F7-F848-4FC2-8AC843A995FE}"/>
              </a:ext>
            </a:extLst>
          </p:cNvPr>
          <p:cNvSpPr/>
          <p:nvPr/>
        </p:nvSpPr>
        <p:spPr>
          <a:xfrm>
            <a:off x="375334" y="2936437"/>
            <a:ext cx="11124000" cy="1653843"/>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15" name="Rectangle 42">
            <a:extLst>
              <a:ext uri="{FF2B5EF4-FFF2-40B4-BE49-F238E27FC236}">
                <a16:creationId xmlns:a16="http://schemas.microsoft.com/office/drawing/2014/main" id="{D5B05345-8AA2-AE10-3A20-442F3E8F67CB}"/>
              </a:ext>
            </a:extLst>
          </p:cNvPr>
          <p:cNvSpPr/>
          <p:nvPr/>
        </p:nvSpPr>
        <p:spPr>
          <a:xfrm>
            <a:off x="375334" y="4634170"/>
            <a:ext cx="11124000" cy="538342"/>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16" name="Rectangle 42">
            <a:extLst>
              <a:ext uri="{FF2B5EF4-FFF2-40B4-BE49-F238E27FC236}">
                <a16:creationId xmlns:a16="http://schemas.microsoft.com/office/drawing/2014/main" id="{19712953-DAA5-B7A9-BFEA-5ADBBD91BADC}"/>
              </a:ext>
            </a:extLst>
          </p:cNvPr>
          <p:cNvSpPr/>
          <p:nvPr/>
        </p:nvSpPr>
        <p:spPr>
          <a:xfrm>
            <a:off x="375334" y="5216401"/>
            <a:ext cx="11124000" cy="343505"/>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12" name="Rectangle 42">
            <a:extLst>
              <a:ext uri="{FF2B5EF4-FFF2-40B4-BE49-F238E27FC236}">
                <a16:creationId xmlns:a16="http://schemas.microsoft.com/office/drawing/2014/main" id="{4B1468AA-B887-80C0-9368-29B404BD9D28}"/>
              </a:ext>
            </a:extLst>
          </p:cNvPr>
          <p:cNvSpPr/>
          <p:nvPr/>
        </p:nvSpPr>
        <p:spPr>
          <a:xfrm>
            <a:off x="375334" y="1521962"/>
            <a:ext cx="11124000" cy="543583"/>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6" name="Content Placeholder 2">
            <a:extLst>
              <a:ext uri="{FF2B5EF4-FFF2-40B4-BE49-F238E27FC236}">
                <a16:creationId xmlns:a16="http://schemas.microsoft.com/office/drawing/2014/main" id="{128349FF-10F0-7C97-6287-34FA3B3C0509}"/>
              </a:ext>
            </a:extLst>
          </p:cNvPr>
          <p:cNvSpPr txBox="1">
            <a:spLocks/>
          </p:cNvSpPr>
          <p:nvPr/>
        </p:nvSpPr>
        <p:spPr>
          <a:xfrm>
            <a:off x="381000" y="1547692"/>
            <a:ext cx="4529278" cy="40895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Synchronize video outputs from multiple SOCs for a large video wall with multiple panels.</a:t>
            </a:r>
          </a:p>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Common clock between multiple SoCs makes videos in each display synchronized to provide better visual experience.</a:t>
            </a:r>
          </a:p>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Display interfaces supported: HDMI or DP </a:t>
            </a:r>
          </a:p>
          <a:p>
            <a:pPr marL="354013" indent="-177800">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Same types of displays interfaces are required for a configuration. Example:</a:t>
            </a:r>
          </a:p>
          <a:p>
            <a:pPr marL="914400" lvl="2" indent="-560388">
              <a:buFont typeface="IntelOne Display Regular" panose="020B0503020203020204" pitchFamily="34" charset="0"/>
              <a:buNone/>
            </a:pPr>
            <a:r>
              <a:rPr lang="en-US" sz="1400">
                <a:solidFill>
                  <a:srgbClr val="FFFFFF"/>
                </a:solidFill>
                <a:latin typeface="IntelOne Text" panose="020B0503020203020204" pitchFamily="34" charset="0"/>
                <a:ea typeface="Intel Clear Light" panose="020B0404020203020204" pitchFamily="34" charset="0"/>
                <a:cs typeface="Intel Clear Light" panose="020B0404020203020204" pitchFamily="34" charset="0"/>
              </a:rPr>
              <a:t>4x Type-C </a:t>
            </a:r>
            <a:r>
              <a:rPr lang="en-US" sz="1400">
                <a:solidFill>
                  <a:srgbClr val="FFFFFF"/>
                </a:solidFill>
                <a:latin typeface="IntelOne Text" panose="020B0503020203020204" pitchFamily="34" charset="0"/>
                <a:ea typeface="Intel Clear Light" panose="020B0404020203020204" pitchFamily="34" charset="0"/>
                <a:cs typeface="Intel Clear Light" panose="020B0404020203020204" pitchFamily="34" charset="0"/>
                <a:sym typeface="Wingdings" panose="05000000000000000000" pitchFamily="2" charset="2"/>
              </a:rPr>
              <a:t> HDMI</a:t>
            </a:r>
          </a:p>
          <a:p>
            <a:pPr marL="914400" lvl="2" indent="-560388">
              <a:buFont typeface="IntelOne Display Regular" panose="020B0503020203020204" pitchFamily="34" charset="0"/>
              <a:buNone/>
            </a:pPr>
            <a:r>
              <a:rPr lang="en-US" sz="1400">
                <a:solidFill>
                  <a:srgbClr val="FFFFFF"/>
                </a:solidFill>
                <a:latin typeface="IntelOne Text" panose="020B0503020203020204" pitchFamily="34" charset="0"/>
                <a:ea typeface="Intel Clear Light" panose="020B0404020203020204" pitchFamily="34" charset="0"/>
                <a:cs typeface="Intel Clear Light" panose="020B0404020203020204" pitchFamily="34" charset="0"/>
                <a:sym typeface="Wingdings" panose="05000000000000000000" pitchFamily="2" charset="2"/>
              </a:rPr>
              <a:t>4x Type-C  DisplayPort</a:t>
            </a:r>
          </a:p>
          <a:p>
            <a:pPr marL="914400" lvl="2" indent="-560388">
              <a:buFont typeface="IntelOne Display Regular" panose="020B0503020203020204" pitchFamily="34" charset="0"/>
              <a:buNone/>
            </a:pPr>
            <a:r>
              <a:rPr lang="en-US" sz="1400">
                <a:solidFill>
                  <a:srgbClr val="FFFFFF"/>
                </a:solidFill>
                <a:latin typeface="IntelOne Text" panose="020B0503020203020204" pitchFamily="34" charset="0"/>
                <a:ea typeface="Intel Clear Light" panose="020B0404020203020204" pitchFamily="34" charset="0"/>
                <a:cs typeface="Intel Clear Light" panose="020B0404020203020204" pitchFamily="34" charset="0"/>
                <a:sym typeface="Wingdings" panose="05000000000000000000" pitchFamily="2" charset="2"/>
              </a:rPr>
              <a:t>2x DDI  HDMI</a:t>
            </a:r>
            <a:endParaRPr lang="en-US" sz="1400">
              <a:solidFill>
                <a:srgbClr val="FFFFFF"/>
              </a:solidFill>
              <a:latin typeface="IntelOne Text" panose="020B0503020203020204" pitchFamily="34" charset="0"/>
              <a:ea typeface="Intel Clear Light" panose="020B0404020203020204" pitchFamily="34" charset="0"/>
              <a:cs typeface="Intel Clear Light" panose="020B0404020203020204" pitchFamily="34" charset="0"/>
              <a:sym typeface="Helvetica Neue"/>
            </a:endParaRPr>
          </a:p>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Same types of displays interfaces are required for a configuration.</a:t>
            </a:r>
          </a:p>
          <a:p>
            <a:pPr marL="176213" indent="-176213">
              <a:lnSpc>
                <a:spcPct val="100000"/>
              </a:lnSpc>
              <a:spcBef>
                <a:spcPts val="1200"/>
              </a:spcBef>
              <a:buFont typeface="Wingdings" panose="05000000000000000000" pitchFamily="2" charset="2"/>
              <a:buChar char="§"/>
            </a:pPr>
            <a:r>
              <a:rPr lang="en-US" sz="1400">
                <a:solidFill>
                  <a:srgbClr val="FFFFFF"/>
                </a:solidFill>
                <a:latin typeface="IntelOne Text" panose="020B0503020203020204" pitchFamily="34" charset="0"/>
                <a:cs typeface="IntelOne Display HE Light" panose="020B0403020203020204" pitchFamily="34" charset="-79"/>
                <a:sym typeface="Helvetica Neue"/>
              </a:rPr>
              <a:t>Supported OS: Windows 10 IoT Enterprise 21H2</a:t>
            </a:r>
          </a:p>
        </p:txBody>
      </p:sp>
      <p:sp>
        <p:nvSpPr>
          <p:cNvPr id="20" name="TextBox 19">
            <a:extLst>
              <a:ext uri="{FF2B5EF4-FFF2-40B4-BE49-F238E27FC236}">
                <a16:creationId xmlns:a16="http://schemas.microsoft.com/office/drawing/2014/main" id="{F0A8792E-4CA9-6D3E-783A-C5AD51225E7B}"/>
              </a:ext>
            </a:extLst>
          </p:cNvPr>
          <p:cNvSpPr txBox="1"/>
          <p:nvPr/>
        </p:nvSpPr>
        <p:spPr>
          <a:xfrm>
            <a:off x="7073205" y="3346223"/>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800">
                <a:solidFill>
                  <a:schemeClr val="bg1"/>
                </a:solidFill>
                <a:effectLst/>
                <a:latin typeface="IntelOne Text" panose="020B0503020203020204" pitchFamily="34" charset="0"/>
                <a:ea typeface="Calibri" panose="020F0502020204030204" pitchFamily="34" charset="0"/>
                <a:cs typeface="Arial" panose="020B0604020202020204" pitchFamily="34" charset="0"/>
              </a:rPr>
              <a:t>System 1</a:t>
            </a:r>
            <a:endParaRPr lang="en-IN" sz="800">
              <a:solidFill>
                <a:schemeClr val="bg1"/>
              </a:solidFill>
              <a:latin typeface="IntelOne Text" panose="020B0503020203020204" pitchFamily="34" charset="0"/>
            </a:endParaRPr>
          </a:p>
        </p:txBody>
      </p:sp>
      <p:sp>
        <p:nvSpPr>
          <p:cNvPr id="21" name="TextBox 20">
            <a:extLst>
              <a:ext uri="{FF2B5EF4-FFF2-40B4-BE49-F238E27FC236}">
                <a16:creationId xmlns:a16="http://schemas.microsoft.com/office/drawing/2014/main" id="{28D28EE6-8A57-5FD4-5028-A73F37221CF0}"/>
              </a:ext>
            </a:extLst>
          </p:cNvPr>
          <p:cNvSpPr txBox="1"/>
          <p:nvPr/>
        </p:nvSpPr>
        <p:spPr>
          <a:xfrm>
            <a:off x="7937362" y="3346223"/>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800">
                <a:solidFill>
                  <a:schemeClr val="bg1"/>
                </a:solidFill>
                <a:effectLst/>
                <a:latin typeface="IntelOne Text" panose="020B0503020203020204" pitchFamily="34" charset="0"/>
                <a:ea typeface="Calibri" panose="020F0502020204030204" pitchFamily="34" charset="0"/>
                <a:cs typeface="Arial" panose="020B0604020202020204" pitchFamily="34" charset="0"/>
              </a:rPr>
              <a:t>System 2</a:t>
            </a:r>
            <a:endParaRPr lang="en-IN" sz="800">
              <a:solidFill>
                <a:schemeClr val="bg1"/>
              </a:solidFill>
              <a:latin typeface="IntelOne Text" panose="020B0503020203020204" pitchFamily="34" charset="0"/>
            </a:endParaRPr>
          </a:p>
        </p:txBody>
      </p:sp>
      <p:sp>
        <p:nvSpPr>
          <p:cNvPr id="22" name="TextBox 21">
            <a:extLst>
              <a:ext uri="{FF2B5EF4-FFF2-40B4-BE49-F238E27FC236}">
                <a16:creationId xmlns:a16="http://schemas.microsoft.com/office/drawing/2014/main" id="{853C9CA4-729B-9C51-A17A-E200CAEB69E0}"/>
              </a:ext>
            </a:extLst>
          </p:cNvPr>
          <p:cNvSpPr txBox="1"/>
          <p:nvPr/>
        </p:nvSpPr>
        <p:spPr>
          <a:xfrm>
            <a:off x="8771840" y="3346223"/>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800">
                <a:solidFill>
                  <a:schemeClr val="bg1"/>
                </a:solidFill>
                <a:effectLst/>
                <a:latin typeface="IntelOne Text" panose="020B0503020203020204" pitchFamily="34" charset="0"/>
                <a:ea typeface="Calibri" panose="020F0502020204030204" pitchFamily="34" charset="0"/>
                <a:cs typeface="Arial" panose="020B0604020202020204" pitchFamily="34" charset="0"/>
              </a:rPr>
              <a:t>System 3</a:t>
            </a:r>
            <a:endParaRPr lang="en-IN" sz="800">
              <a:solidFill>
                <a:schemeClr val="bg1"/>
              </a:solidFill>
              <a:latin typeface="IntelOne Text" panose="020B0503020203020204" pitchFamily="34" charset="0"/>
            </a:endParaRPr>
          </a:p>
        </p:txBody>
      </p:sp>
      <p:sp>
        <p:nvSpPr>
          <p:cNvPr id="23" name="TextBox 22">
            <a:extLst>
              <a:ext uri="{FF2B5EF4-FFF2-40B4-BE49-F238E27FC236}">
                <a16:creationId xmlns:a16="http://schemas.microsoft.com/office/drawing/2014/main" id="{0EED5F34-99A4-B3FB-C7B5-CE627483089A}"/>
              </a:ext>
            </a:extLst>
          </p:cNvPr>
          <p:cNvSpPr txBox="1"/>
          <p:nvPr/>
        </p:nvSpPr>
        <p:spPr>
          <a:xfrm>
            <a:off x="9605852" y="3346223"/>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800">
                <a:solidFill>
                  <a:schemeClr val="bg1"/>
                </a:solidFill>
                <a:effectLst/>
                <a:latin typeface="IntelOne Text" panose="020B0503020203020204" pitchFamily="34" charset="0"/>
                <a:ea typeface="Calibri" panose="020F0502020204030204" pitchFamily="34" charset="0"/>
                <a:cs typeface="Arial" panose="020B0604020202020204" pitchFamily="34" charset="0"/>
              </a:rPr>
              <a:t>System 4</a:t>
            </a:r>
            <a:endParaRPr lang="en-IN" sz="800">
              <a:solidFill>
                <a:schemeClr val="bg1"/>
              </a:solidFill>
              <a:latin typeface="IntelOne Text" panose="020B0503020203020204" pitchFamily="34" charset="0"/>
            </a:endParaRPr>
          </a:p>
        </p:txBody>
      </p:sp>
      <p:sp>
        <p:nvSpPr>
          <p:cNvPr id="28" name="TextBox 27">
            <a:extLst>
              <a:ext uri="{FF2B5EF4-FFF2-40B4-BE49-F238E27FC236}">
                <a16:creationId xmlns:a16="http://schemas.microsoft.com/office/drawing/2014/main" id="{E181A1DD-D6B0-9C8C-0AAF-DB63897D8BBB}"/>
              </a:ext>
            </a:extLst>
          </p:cNvPr>
          <p:cNvSpPr txBox="1"/>
          <p:nvPr/>
        </p:nvSpPr>
        <p:spPr>
          <a:xfrm>
            <a:off x="7073205" y="4000701"/>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800">
                <a:solidFill>
                  <a:schemeClr val="bg1"/>
                </a:solidFill>
                <a:effectLst/>
                <a:latin typeface="IntelOne Text" panose="020B0503020203020204" pitchFamily="34" charset="0"/>
                <a:ea typeface="Calibri" panose="020F0502020204030204" pitchFamily="34" charset="0"/>
                <a:cs typeface="Arial" panose="020B0604020202020204" pitchFamily="34" charset="0"/>
              </a:rPr>
              <a:t>HDMI</a:t>
            </a:r>
            <a:endParaRPr lang="en-IN" sz="800">
              <a:solidFill>
                <a:schemeClr val="bg1"/>
              </a:solidFill>
              <a:latin typeface="IntelOne Text" panose="020B0503020203020204" pitchFamily="34" charset="0"/>
            </a:endParaRPr>
          </a:p>
        </p:txBody>
      </p:sp>
      <p:sp>
        <p:nvSpPr>
          <p:cNvPr id="29" name="TextBox 28">
            <a:extLst>
              <a:ext uri="{FF2B5EF4-FFF2-40B4-BE49-F238E27FC236}">
                <a16:creationId xmlns:a16="http://schemas.microsoft.com/office/drawing/2014/main" id="{90D2ED86-530A-405D-24CE-3295036E4089}"/>
              </a:ext>
            </a:extLst>
          </p:cNvPr>
          <p:cNvSpPr txBox="1"/>
          <p:nvPr/>
        </p:nvSpPr>
        <p:spPr>
          <a:xfrm>
            <a:off x="7927314" y="4000701"/>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800">
                <a:solidFill>
                  <a:schemeClr val="bg1"/>
                </a:solidFill>
                <a:effectLst/>
                <a:latin typeface="IntelOne Text" panose="020B0503020203020204" pitchFamily="34" charset="0"/>
                <a:ea typeface="Calibri" panose="020F0502020204030204" pitchFamily="34" charset="0"/>
                <a:cs typeface="Arial" panose="020B0604020202020204" pitchFamily="34" charset="0"/>
              </a:rPr>
              <a:t>HDMI</a:t>
            </a:r>
            <a:endParaRPr lang="en-IN" sz="800">
              <a:solidFill>
                <a:schemeClr val="bg1"/>
              </a:solidFill>
              <a:latin typeface="IntelOne Text" panose="020B0503020203020204" pitchFamily="34" charset="0"/>
            </a:endParaRPr>
          </a:p>
        </p:txBody>
      </p:sp>
      <p:sp>
        <p:nvSpPr>
          <p:cNvPr id="30" name="TextBox 29">
            <a:extLst>
              <a:ext uri="{FF2B5EF4-FFF2-40B4-BE49-F238E27FC236}">
                <a16:creationId xmlns:a16="http://schemas.microsoft.com/office/drawing/2014/main" id="{950D3AA0-7369-BFF2-A23F-71918D2DE7BD}"/>
              </a:ext>
            </a:extLst>
          </p:cNvPr>
          <p:cNvSpPr txBox="1"/>
          <p:nvPr/>
        </p:nvSpPr>
        <p:spPr>
          <a:xfrm>
            <a:off x="8769213" y="4000701"/>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800">
                <a:solidFill>
                  <a:schemeClr val="bg1"/>
                </a:solidFill>
                <a:effectLst/>
                <a:latin typeface="IntelOne Text" panose="020B0503020203020204" pitchFamily="34" charset="0"/>
                <a:ea typeface="Calibri" panose="020F0502020204030204" pitchFamily="34" charset="0"/>
                <a:cs typeface="Arial" panose="020B0604020202020204" pitchFamily="34" charset="0"/>
              </a:rPr>
              <a:t>HDMI</a:t>
            </a:r>
            <a:endParaRPr lang="en-IN" sz="800">
              <a:solidFill>
                <a:schemeClr val="bg1"/>
              </a:solidFill>
              <a:latin typeface="IntelOne Text" panose="020B0503020203020204" pitchFamily="34" charset="0"/>
            </a:endParaRPr>
          </a:p>
        </p:txBody>
      </p:sp>
      <p:sp>
        <p:nvSpPr>
          <p:cNvPr id="31" name="TextBox 30">
            <a:extLst>
              <a:ext uri="{FF2B5EF4-FFF2-40B4-BE49-F238E27FC236}">
                <a16:creationId xmlns:a16="http://schemas.microsoft.com/office/drawing/2014/main" id="{1F7F1A7B-A277-4E04-5862-5129FA8A871E}"/>
              </a:ext>
            </a:extLst>
          </p:cNvPr>
          <p:cNvSpPr txBox="1"/>
          <p:nvPr/>
        </p:nvSpPr>
        <p:spPr>
          <a:xfrm>
            <a:off x="9607972" y="4000701"/>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800">
                <a:solidFill>
                  <a:schemeClr val="bg1"/>
                </a:solidFill>
                <a:effectLst/>
                <a:latin typeface="IntelOne Text" panose="020B0503020203020204" pitchFamily="34" charset="0"/>
                <a:ea typeface="Calibri" panose="020F0502020204030204" pitchFamily="34" charset="0"/>
                <a:cs typeface="Arial" panose="020B0604020202020204" pitchFamily="34" charset="0"/>
              </a:rPr>
              <a:t>HDMI</a:t>
            </a:r>
            <a:endParaRPr lang="en-IN" sz="800">
              <a:solidFill>
                <a:schemeClr val="bg1"/>
              </a:solidFill>
              <a:latin typeface="IntelOne Text" panose="020B0503020203020204" pitchFamily="34" charset="0"/>
            </a:endParaRPr>
          </a:p>
        </p:txBody>
      </p:sp>
      <p:sp>
        <p:nvSpPr>
          <p:cNvPr id="32" name="TextBox 31">
            <a:extLst>
              <a:ext uri="{FF2B5EF4-FFF2-40B4-BE49-F238E27FC236}">
                <a16:creationId xmlns:a16="http://schemas.microsoft.com/office/drawing/2014/main" id="{23700A72-613A-8C36-AADB-C14ADA8A869B}"/>
              </a:ext>
            </a:extLst>
          </p:cNvPr>
          <p:cNvSpPr txBox="1"/>
          <p:nvPr/>
        </p:nvSpPr>
        <p:spPr>
          <a:xfrm>
            <a:off x="6470172" y="4976962"/>
            <a:ext cx="769128"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IN</a:t>
            </a:r>
          </a:p>
          <a:p>
            <a:pPr algn="r"/>
            <a:endPar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endParaRPr>
          </a:p>
          <a:p>
            <a:pPr algn="r"/>
            <a:r>
              <a:rPr lang="en-GB" sz="800">
                <a:solidFill>
                  <a:schemeClr val="accent2"/>
                </a:solidFill>
                <a:latin typeface="IntelOne Text" panose="020B0503020203020204" pitchFamily="34" charset="0"/>
                <a:cs typeface="Arial" panose="020B0604020202020204" pitchFamily="34" charset="0"/>
              </a:rPr>
              <a:t>OUT</a:t>
            </a:r>
            <a:endParaRPr lang="en-IN" sz="800">
              <a:solidFill>
                <a:schemeClr val="accent2"/>
              </a:solidFill>
              <a:latin typeface="IntelOne Text" panose="020B0503020203020204" pitchFamily="34" charset="0"/>
            </a:endParaRPr>
          </a:p>
        </p:txBody>
      </p:sp>
      <p:sp>
        <p:nvSpPr>
          <p:cNvPr id="33" name="TextBox 32">
            <a:extLst>
              <a:ext uri="{FF2B5EF4-FFF2-40B4-BE49-F238E27FC236}">
                <a16:creationId xmlns:a16="http://schemas.microsoft.com/office/drawing/2014/main" id="{CBA61D27-57A1-151F-4FCA-F3EE1209E50E}"/>
              </a:ext>
            </a:extLst>
          </p:cNvPr>
          <p:cNvSpPr txBox="1"/>
          <p:nvPr/>
        </p:nvSpPr>
        <p:spPr>
          <a:xfrm>
            <a:off x="10307469" y="4976962"/>
            <a:ext cx="769128"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IN</a:t>
            </a:r>
          </a:p>
          <a:p>
            <a:endPar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endParaRPr>
          </a:p>
          <a:p>
            <a:r>
              <a:rPr lang="en-GB" sz="800">
                <a:solidFill>
                  <a:schemeClr val="accent2"/>
                </a:solidFill>
                <a:latin typeface="IntelOne Text" panose="020B0503020203020204" pitchFamily="34" charset="0"/>
                <a:cs typeface="Arial" panose="020B0604020202020204" pitchFamily="34" charset="0"/>
              </a:rPr>
              <a:t>OUT</a:t>
            </a:r>
            <a:endParaRPr lang="en-IN" sz="800">
              <a:solidFill>
                <a:schemeClr val="accent2"/>
              </a:solidFill>
              <a:latin typeface="IntelOne Text" panose="020B0503020203020204" pitchFamily="34" charset="0"/>
            </a:endParaRPr>
          </a:p>
        </p:txBody>
      </p:sp>
      <p:sp>
        <p:nvSpPr>
          <p:cNvPr id="34" name="TextBox 33">
            <a:extLst>
              <a:ext uri="{FF2B5EF4-FFF2-40B4-BE49-F238E27FC236}">
                <a16:creationId xmlns:a16="http://schemas.microsoft.com/office/drawing/2014/main" id="{C5F8EAA2-4E80-D97F-5E4A-F4098F9F6C50}"/>
              </a:ext>
            </a:extLst>
          </p:cNvPr>
          <p:cNvSpPr txBox="1"/>
          <p:nvPr/>
        </p:nvSpPr>
        <p:spPr>
          <a:xfrm>
            <a:off x="6854942" y="6119358"/>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Primary </a:t>
            </a:r>
            <a:endParaRPr lang="en-IN" sz="800">
              <a:solidFill>
                <a:schemeClr val="accent2"/>
              </a:solidFill>
              <a:latin typeface="IntelOne Text" panose="020B0503020203020204" pitchFamily="34" charset="0"/>
            </a:endParaRPr>
          </a:p>
        </p:txBody>
      </p:sp>
      <p:sp>
        <p:nvSpPr>
          <p:cNvPr id="35" name="TextBox 34">
            <a:extLst>
              <a:ext uri="{FF2B5EF4-FFF2-40B4-BE49-F238E27FC236}">
                <a16:creationId xmlns:a16="http://schemas.microsoft.com/office/drawing/2014/main" id="{E44C8EF4-0EE1-BBC4-3045-D2D22D6FB70E}"/>
              </a:ext>
            </a:extLst>
          </p:cNvPr>
          <p:cNvSpPr txBox="1"/>
          <p:nvPr/>
        </p:nvSpPr>
        <p:spPr>
          <a:xfrm>
            <a:off x="8076121" y="5633978"/>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Secondary </a:t>
            </a:r>
            <a:endParaRPr lang="en-IN" sz="800">
              <a:solidFill>
                <a:schemeClr val="accent2"/>
              </a:solidFill>
              <a:latin typeface="IntelOne Text" panose="020B0503020203020204" pitchFamily="34" charset="0"/>
            </a:endParaRPr>
          </a:p>
        </p:txBody>
      </p:sp>
      <p:sp>
        <p:nvSpPr>
          <p:cNvPr id="36" name="TextBox 35">
            <a:extLst>
              <a:ext uri="{FF2B5EF4-FFF2-40B4-BE49-F238E27FC236}">
                <a16:creationId xmlns:a16="http://schemas.microsoft.com/office/drawing/2014/main" id="{C69ACB33-5115-5134-BF56-E93845B15135}"/>
              </a:ext>
            </a:extLst>
          </p:cNvPr>
          <p:cNvSpPr txBox="1"/>
          <p:nvPr/>
        </p:nvSpPr>
        <p:spPr>
          <a:xfrm>
            <a:off x="9538341" y="5633978"/>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Secondary </a:t>
            </a:r>
            <a:endParaRPr lang="en-IN" sz="800">
              <a:solidFill>
                <a:schemeClr val="accent2"/>
              </a:solidFill>
              <a:latin typeface="IntelOne Text" panose="020B0503020203020204" pitchFamily="34" charset="0"/>
            </a:endParaRPr>
          </a:p>
        </p:txBody>
      </p:sp>
      <p:sp>
        <p:nvSpPr>
          <p:cNvPr id="37" name="TextBox 36">
            <a:extLst>
              <a:ext uri="{FF2B5EF4-FFF2-40B4-BE49-F238E27FC236}">
                <a16:creationId xmlns:a16="http://schemas.microsoft.com/office/drawing/2014/main" id="{F088175C-9DFD-6FBC-99A3-D201AAF2D965}"/>
              </a:ext>
            </a:extLst>
          </p:cNvPr>
          <p:cNvSpPr txBox="1"/>
          <p:nvPr/>
        </p:nvSpPr>
        <p:spPr>
          <a:xfrm>
            <a:off x="9791493" y="6203936"/>
            <a:ext cx="7691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800">
                <a:solidFill>
                  <a:schemeClr val="accent2"/>
                </a:solidFill>
                <a:effectLst/>
                <a:latin typeface="IntelOne Text" panose="020B0503020203020204" pitchFamily="34" charset="0"/>
                <a:ea typeface="Calibri" panose="020F0502020204030204" pitchFamily="34" charset="0"/>
                <a:cs typeface="Arial" panose="020B0604020202020204" pitchFamily="34" charset="0"/>
              </a:rPr>
              <a:t>Secondary </a:t>
            </a:r>
            <a:endParaRPr lang="en-IN" sz="800">
              <a:solidFill>
                <a:schemeClr val="accent2"/>
              </a:solidFill>
              <a:latin typeface="IntelOne Text" panose="020B0503020203020204" pitchFamily="34" charset="0"/>
            </a:endParaRPr>
          </a:p>
        </p:txBody>
      </p:sp>
      <p:sp>
        <p:nvSpPr>
          <p:cNvPr id="2" name="Rectangle 1">
            <a:extLst>
              <a:ext uri="{FF2B5EF4-FFF2-40B4-BE49-F238E27FC236}">
                <a16:creationId xmlns:a16="http://schemas.microsoft.com/office/drawing/2014/main" id="{DC5B2971-FE6D-4C0C-2B7B-FC9EFA24850D}"/>
              </a:ext>
            </a:extLst>
          </p:cNvPr>
          <p:cNvSpPr/>
          <p:nvPr/>
        </p:nvSpPr>
        <p:spPr>
          <a:xfrm flipH="1">
            <a:off x="7263063" y="3580060"/>
            <a:ext cx="432000" cy="432000"/>
          </a:xfrm>
          <a:prstGeom prst="rect">
            <a:avLst/>
          </a:prstGeom>
          <a:gradFill>
            <a:gsLst>
              <a:gs pos="0">
                <a:srgbClr val="5343A0"/>
              </a:gs>
              <a:gs pos="64000">
                <a:srgbClr val="653171">
                  <a:lumMod val="75000"/>
                </a:srgbClr>
              </a:gs>
            </a:gsLst>
            <a:lin ang="3600000" scaled="0"/>
          </a:gradFill>
          <a:ln w="12700" cap="flat" cmpd="sng" algn="ctr">
            <a:noFill/>
            <a:prstDash val="solid"/>
            <a:miter lim="800000"/>
          </a:ln>
          <a:effectLst/>
        </p:spPr>
        <p:txBody>
          <a:bodyPr tIns="46800" rtlCol="0" anchor="ctr"/>
          <a:lstStyle/>
          <a:p>
            <a:pPr algn="ctr" defTabSz="685800"/>
            <a:r>
              <a:rPr lang="en-CA" sz="800" kern="0">
                <a:solidFill>
                  <a:schemeClr val="bg1"/>
                </a:solidFill>
                <a:latin typeface="IntelOne Text" panose="020B0503020203020204" pitchFamily="34" charset="0"/>
              </a:rPr>
              <a:t>SoC</a:t>
            </a:r>
          </a:p>
        </p:txBody>
      </p:sp>
      <p:sp>
        <p:nvSpPr>
          <p:cNvPr id="3" name="Rectangle 2">
            <a:extLst>
              <a:ext uri="{FF2B5EF4-FFF2-40B4-BE49-F238E27FC236}">
                <a16:creationId xmlns:a16="http://schemas.microsoft.com/office/drawing/2014/main" id="{E7A74713-797A-EFC6-C95F-D9227CC79ECA}"/>
              </a:ext>
            </a:extLst>
          </p:cNvPr>
          <p:cNvSpPr/>
          <p:nvPr/>
        </p:nvSpPr>
        <p:spPr>
          <a:xfrm flipH="1">
            <a:off x="8100872" y="3580060"/>
            <a:ext cx="432000" cy="432000"/>
          </a:xfrm>
          <a:prstGeom prst="rect">
            <a:avLst/>
          </a:prstGeom>
          <a:gradFill>
            <a:gsLst>
              <a:gs pos="0">
                <a:srgbClr val="5343A0"/>
              </a:gs>
              <a:gs pos="64000">
                <a:srgbClr val="653171">
                  <a:lumMod val="75000"/>
                </a:srgbClr>
              </a:gs>
            </a:gsLst>
            <a:lin ang="3600000" scaled="0"/>
          </a:gradFill>
          <a:ln w="12700" cap="flat" cmpd="sng" algn="ctr">
            <a:noFill/>
            <a:prstDash val="solid"/>
            <a:miter lim="800000"/>
          </a:ln>
          <a:effectLst/>
        </p:spPr>
        <p:txBody>
          <a:bodyPr tIns="46800" rtlCol="0" anchor="ctr"/>
          <a:lstStyle/>
          <a:p>
            <a:pPr algn="ctr" defTabSz="685800"/>
            <a:r>
              <a:rPr lang="en-CA" sz="800" kern="0">
                <a:solidFill>
                  <a:schemeClr val="bg1"/>
                </a:solidFill>
                <a:latin typeface="IntelOne Text" panose="020B0503020203020204" pitchFamily="34" charset="0"/>
              </a:rPr>
              <a:t>SoC</a:t>
            </a:r>
          </a:p>
        </p:txBody>
      </p:sp>
      <p:sp>
        <p:nvSpPr>
          <p:cNvPr id="5" name="Rectangle 4">
            <a:extLst>
              <a:ext uri="{FF2B5EF4-FFF2-40B4-BE49-F238E27FC236}">
                <a16:creationId xmlns:a16="http://schemas.microsoft.com/office/drawing/2014/main" id="{FAEEFFA4-31A2-0121-9E74-1B82EF9F9C15}"/>
              </a:ext>
            </a:extLst>
          </p:cNvPr>
          <p:cNvSpPr/>
          <p:nvPr/>
        </p:nvSpPr>
        <p:spPr>
          <a:xfrm flipH="1">
            <a:off x="8941788" y="3580060"/>
            <a:ext cx="432000" cy="432000"/>
          </a:xfrm>
          <a:prstGeom prst="rect">
            <a:avLst/>
          </a:prstGeom>
          <a:gradFill>
            <a:gsLst>
              <a:gs pos="0">
                <a:srgbClr val="5343A0"/>
              </a:gs>
              <a:gs pos="64000">
                <a:srgbClr val="653171">
                  <a:lumMod val="75000"/>
                </a:srgbClr>
              </a:gs>
            </a:gsLst>
            <a:lin ang="3600000" scaled="0"/>
          </a:gradFill>
          <a:ln w="12700" cap="flat" cmpd="sng" algn="ctr">
            <a:noFill/>
            <a:prstDash val="solid"/>
            <a:miter lim="800000"/>
          </a:ln>
          <a:effectLst/>
        </p:spPr>
        <p:txBody>
          <a:bodyPr tIns="46800" rtlCol="0" anchor="ctr"/>
          <a:lstStyle/>
          <a:p>
            <a:pPr algn="ctr" defTabSz="685800"/>
            <a:r>
              <a:rPr lang="en-CA" sz="800" kern="0">
                <a:solidFill>
                  <a:schemeClr val="bg1"/>
                </a:solidFill>
                <a:latin typeface="IntelOne Text" panose="020B0503020203020204" pitchFamily="34" charset="0"/>
              </a:rPr>
              <a:t>SoC</a:t>
            </a:r>
          </a:p>
        </p:txBody>
      </p:sp>
      <p:sp>
        <p:nvSpPr>
          <p:cNvPr id="8" name="Rectangle 7">
            <a:extLst>
              <a:ext uri="{FF2B5EF4-FFF2-40B4-BE49-F238E27FC236}">
                <a16:creationId xmlns:a16="http://schemas.microsoft.com/office/drawing/2014/main" id="{91815E83-168C-8DF7-1CCB-A5D95D862384}"/>
              </a:ext>
            </a:extLst>
          </p:cNvPr>
          <p:cNvSpPr/>
          <p:nvPr/>
        </p:nvSpPr>
        <p:spPr>
          <a:xfrm flipH="1">
            <a:off x="9778740" y="3580060"/>
            <a:ext cx="432000" cy="432000"/>
          </a:xfrm>
          <a:prstGeom prst="rect">
            <a:avLst/>
          </a:prstGeom>
          <a:gradFill>
            <a:gsLst>
              <a:gs pos="0">
                <a:srgbClr val="5343A0"/>
              </a:gs>
              <a:gs pos="64000">
                <a:srgbClr val="653171">
                  <a:lumMod val="75000"/>
                </a:srgbClr>
              </a:gs>
            </a:gsLst>
            <a:lin ang="3600000" scaled="0"/>
          </a:gradFill>
          <a:ln w="12700" cap="flat" cmpd="sng" algn="ctr">
            <a:noFill/>
            <a:prstDash val="solid"/>
            <a:miter lim="800000"/>
          </a:ln>
          <a:effectLst/>
        </p:spPr>
        <p:txBody>
          <a:bodyPr tIns="46800" rtlCol="0" anchor="ctr"/>
          <a:lstStyle/>
          <a:p>
            <a:pPr algn="ctr" defTabSz="685800"/>
            <a:r>
              <a:rPr lang="en-CA" sz="800" kern="0">
                <a:solidFill>
                  <a:schemeClr val="bg1"/>
                </a:solidFill>
                <a:latin typeface="IntelOne Text" panose="020B0503020203020204" pitchFamily="34" charset="0"/>
              </a:rPr>
              <a:t>SoC</a:t>
            </a:r>
          </a:p>
        </p:txBody>
      </p:sp>
      <p:pic>
        <p:nvPicPr>
          <p:cNvPr id="7" name="Picture 2">
            <a:extLst>
              <a:ext uri="{FF2B5EF4-FFF2-40B4-BE49-F238E27FC236}">
                <a16:creationId xmlns:a16="http://schemas.microsoft.com/office/drawing/2014/main" id="{D2215231-896F-6D58-FAAE-55113F10043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5541139" y="298179"/>
            <a:ext cx="5899425" cy="613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86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B0893-6201-C282-BC33-8EDB0DB52B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B929FF-9190-B6D2-4F13-24F817E80707}"/>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EDID Management</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53" name="Rectangle 42">
            <a:extLst>
              <a:ext uri="{FF2B5EF4-FFF2-40B4-BE49-F238E27FC236}">
                <a16:creationId xmlns:a16="http://schemas.microsoft.com/office/drawing/2014/main" id="{6EFCC84F-AEB2-8781-F772-8997E98839C0}"/>
              </a:ext>
            </a:extLst>
          </p:cNvPr>
          <p:cNvSpPr/>
          <p:nvPr/>
        </p:nvSpPr>
        <p:spPr>
          <a:xfrm>
            <a:off x="375334" y="5316658"/>
            <a:ext cx="11124000" cy="504000"/>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54" name="Rectangle 42">
            <a:extLst>
              <a:ext uri="{FF2B5EF4-FFF2-40B4-BE49-F238E27FC236}">
                <a16:creationId xmlns:a16="http://schemas.microsoft.com/office/drawing/2014/main" id="{2F449153-9217-DBDE-7375-B4330CD7BC83}"/>
              </a:ext>
            </a:extLst>
          </p:cNvPr>
          <p:cNvSpPr/>
          <p:nvPr/>
        </p:nvSpPr>
        <p:spPr>
          <a:xfrm>
            <a:off x="375334" y="1547038"/>
            <a:ext cx="11124000" cy="284495"/>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55" name="Rectangle 42">
            <a:extLst>
              <a:ext uri="{FF2B5EF4-FFF2-40B4-BE49-F238E27FC236}">
                <a16:creationId xmlns:a16="http://schemas.microsoft.com/office/drawing/2014/main" id="{20B8B401-E229-B7B9-DF7C-34F054C7ACAA}"/>
              </a:ext>
            </a:extLst>
          </p:cNvPr>
          <p:cNvSpPr/>
          <p:nvPr/>
        </p:nvSpPr>
        <p:spPr>
          <a:xfrm>
            <a:off x="375334" y="1910357"/>
            <a:ext cx="11124000" cy="962967"/>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56" name="Rectangle 42">
            <a:extLst>
              <a:ext uri="{FF2B5EF4-FFF2-40B4-BE49-F238E27FC236}">
                <a16:creationId xmlns:a16="http://schemas.microsoft.com/office/drawing/2014/main" id="{76129E8F-0C47-9F59-C164-04012C9EB6B4}"/>
              </a:ext>
            </a:extLst>
          </p:cNvPr>
          <p:cNvSpPr/>
          <p:nvPr/>
        </p:nvSpPr>
        <p:spPr>
          <a:xfrm>
            <a:off x="375334" y="2945802"/>
            <a:ext cx="11124000" cy="941203"/>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57" name="Rectangle 42">
            <a:extLst>
              <a:ext uri="{FF2B5EF4-FFF2-40B4-BE49-F238E27FC236}">
                <a16:creationId xmlns:a16="http://schemas.microsoft.com/office/drawing/2014/main" id="{59AE929C-EAB4-6AEB-179C-70AD629C6538}"/>
              </a:ext>
            </a:extLst>
          </p:cNvPr>
          <p:cNvSpPr/>
          <p:nvPr/>
        </p:nvSpPr>
        <p:spPr>
          <a:xfrm>
            <a:off x="375334" y="3948963"/>
            <a:ext cx="11124000" cy="556364"/>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9" name="TextBox 8">
            <a:extLst>
              <a:ext uri="{FF2B5EF4-FFF2-40B4-BE49-F238E27FC236}">
                <a16:creationId xmlns:a16="http://schemas.microsoft.com/office/drawing/2014/main" id="{985AA912-4536-94D9-C948-A7497D55575D}"/>
              </a:ext>
            </a:extLst>
          </p:cNvPr>
          <p:cNvSpPr txBox="1"/>
          <p:nvPr/>
        </p:nvSpPr>
        <p:spPr>
          <a:xfrm>
            <a:off x="487605" y="5387480"/>
            <a:ext cx="5260258" cy="338554"/>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spAutoFit/>
          </a:bodyPr>
          <a:lstStyle/>
          <a:p>
            <a:pPr marL="0" marR="0" lvl="0" indent="0" defTabSz="2438278" eaLnBrk="1" fontAlgn="auto" latinLnBrk="0" hangingPunct="0">
              <a:lnSpc>
                <a:spcPct val="100000"/>
              </a:lnSpc>
              <a:spcBef>
                <a:spcPts val="0"/>
              </a:spcBef>
              <a:spcAft>
                <a:spcPts val="0"/>
              </a:spcAft>
              <a:buClrTx/>
              <a:buSzTx/>
              <a:buFontTx/>
              <a:buNone/>
              <a:tabLst/>
              <a:defRPr/>
            </a:pPr>
            <a:r>
              <a:rPr kumimoji="0" lang="en-IN" sz="1100" b="0" i="0" u="none" strike="noStrike" kern="0" cap="none" spc="0" normalizeH="0" baseline="0" noProof="0">
                <a:ln>
                  <a:noFill/>
                </a:ln>
                <a:solidFill>
                  <a:srgbClr val="FFFFFF"/>
                </a:solidFill>
                <a:effectLst/>
                <a:uLnTx/>
                <a:uFillTx/>
                <a:latin typeface="IntelOne Text Light"/>
                <a:sym typeface="Helvetica Neue"/>
              </a:rPr>
              <a:t>Example of value of EDID lock out feature of original configuration (top), without EDID lock out (middle) and with EDID lock out (bottom)</a:t>
            </a:r>
          </a:p>
        </p:txBody>
      </p:sp>
      <p:sp>
        <p:nvSpPr>
          <p:cNvPr id="10" name="Content Placeholder 2">
            <a:extLst>
              <a:ext uri="{FF2B5EF4-FFF2-40B4-BE49-F238E27FC236}">
                <a16:creationId xmlns:a16="http://schemas.microsoft.com/office/drawing/2014/main" id="{44E979B9-150F-B165-CEA8-76D92C79E38E}"/>
              </a:ext>
            </a:extLst>
          </p:cNvPr>
          <p:cNvSpPr txBox="1">
            <a:spLocks/>
          </p:cNvSpPr>
          <p:nvPr/>
        </p:nvSpPr>
        <p:spPr>
          <a:xfrm>
            <a:off x="381000" y="1547691"/>
            <a:ext cx="5724413" cy="37788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IN" sz="1400">
                <a:solidFill>
                  <a:srgbClr val="FFFFFF"/>
                </a:solidFill>
                <a:latin typeface="IntelOne Text" panose="020B0503020203020204" pitchFamily="34" charset="0"/>
                <a:cs typeface="IntelOne Display HE Light" panose="020B0403020203020204" pitchFamily="34" charset="-79"/>
                <a:sym typeface="Helvetica Neue"/>
              </a:rPr>
              <a:t>Usages:</a:t>
            </a:r>
          </a:p>
          <a:p>
            <a:pPr marL="176213" indent="-176213">
              <a:lnSpc>
                <a:spcPct val="100000"/>
              </a:lnSpc>
              <a:spcBef>
                <a:spcPts val="0"/>
              </a:spcBef>
              <a:spcAft>
                <a:spcPts val="1200"/>
              </a:spcAft>
              <a:buFont typeface="Wingdings" panose="05000000000000000000" pitchFamily="2" charset="2"/>
              <a:buChar char="§"/>
            </a:pPr>
            <a:r>
              <a:rPr lang="en-IN" sz="1400">
                <a:solidFill>
                  <a:srgbClr val="FFFFFF"/>
                </a:solidFill>
                <a:latin typeface="IntelOne Text" panose="020B0503020203020204" pitchFamily="34" charset="0"/>
                <a:cs typeface="IntelOne Display HE Light" panose="020B0403020203020204" pitchFamily="34" charset="-79"/>
                <a:sym typeface="Helvetica Neue"/>
              </a:rPr>
              <a:t>EDID lock out (use EDID from display but freeze it): </a:t>
            </a:r>
            <a:r>
              <a:rPr lang="en-US" sz="1400">
                <a:solidFill>
                  <a:srgbClr val="FFFFFF"/>
                </a:solidFill>
                <a:latin typeface="IntelOne Text" panose="020B0503020203020204" pitchFamily="34" charset="0"/>
                <a:cs typeface="IntelOne Display HE Light" panose="020B0403020203020204" pitchFamily="34" charset="-79"/>
                <a:sym typeface="Helvetica Neue"/>
              </a:rPr>
              <a:t>Unplug a monitor? No problem! Your graphics card keeps it "virtually" there, so your OS doesn't reshuffle everything. Only the missing display goes dark, leaving your multi-monitor setup untouched</a:t>
            </a:r>
            <a:r>
              <a:rPr lang="en-IN" sz="1400">
                <a:solidFill>
                  <a:srgbClr val="FFFFFF"/>
                </a:solidFill>
                <a:latin typeface="IntelOne Text" panose="020B0503020203020204" pitchFamily="34" charset="0"/>
                <a:cs typeface="IntelOne Display HE Light" panose="020B0403020203020204" pitchFamily="34" charset="-79"/>
                <a:sym typeface="Helvetica Neue"/>
              </a:rPr>
              <a:t>.</a:t>
            </a:r>
          </a:p>
          <a:p>
            <a:pPr marL="176213" indent="-176213">
              <a:lnSpc>
                <a:spcPct val="100000"/>
              </a:lnSpc>
              <a:spcBef>
                <a:spcPts val="0"/>
              </a:spcBef>
              <a:spcAft>
                <a:spcPts val="1200"/>
              </a:spcAft>
              <a:buFont typeface="Wingdings" panose="05000000000000000000" pitchFamily="2" charset="2"/>
              <a:buChar char="§"/>
            </a:pPr>
            <a:r>
              <a:rPr lang="en-IN" sz="1400">
                <a:solidFill>
                  <a:srgbClr val="FFFFFF"/>
                </a:solidFill>
                <a:latin typeface="IntelOne Text" panose="020B0503020203020204" pitchFamily="34" charset="0"/>
                <a:cs typeface="IntelOne Display HE Light" panose="020B0403020203020204" pitchFamily="34" charset="-79"/>
                <a:sym typeface="Helvetica Neue"/>
              </a:rPr>
              <a:t>Force EDID: </a:t>
            </a:r>
            <a:r>
              <a:rPr lang="en-US" sz="1400">
                <a:solidFill>
                  <a:srgbClr val="FFFFFF"/>
                </a:solidFill>
                <a:latin typeface="IntelOne Text" panose="020B0503020203020204" pitchFamily="34" charset="0"/>
                <a:cs typeface="IntelOne Display HE Light" panose="020B0403020203020204" pitchFamily="34" charset="-79"/>
                <a:sym typeface="Helvetica Neue"/>
              </a:rPr>
              <a:t>Bypass missing display info (EDID) for devices like fiber optic extenders that block communication. Forcing EDID lets you manually provide that information, ensuring the graphics card uses the right settings even without direct communication.</a:t>
            </a:r>
            <a:endParaRPr lang="en-IN" sz="1400">
              <a:solidFill>
                <a:srgbClr val="FFFFFF"/>
              </a:solidFill>
              <a:latin typeface="IntelOne Text" panose="020B0503020203020204" pitchFamily="34" charset="0"/>
              <a:cs typeface="IntelOne Display HE Light" panose="020B0403020203020204" pitchFamily="34" charset="-79"/>
              <a:sym typeface="Helvetica Neue"/>
            </a:endParaRPr>
          </a:p>
          <a:p>
            <a:pPr marL="176213" indent="-176213">
              <a:lnSpc>
                <a:spcPct val="100000"/>
              </a:lnSpc>
              <a:spcBef>
                <a:spcPts val="0"/>
              </a:spcBef>
              <a:spcAft>
                <a:spcPts val="1200"/>
              </a:spcAft>
              <a:buFont typeface="Wingdings" panose="05000000000000000000" pitchFamily="2" charset="2"/>
              <a:buChar char="§"/>
            </a:pPr>
            <a:r>
              <a:rPr lang="en-IN" sz="1400">
                <a:solidFill>
                  <a:srgbClr val="FFFFFF"/>
                </a:solidFill>
                <a:latin typeface="IntelOne Text" panose="020B0503020203020204" pitchFamily="34" charset="0"/>
                <a:cs typeface="IntelOne Display HE Light" panose="020B0403020203020204" pitchFamily="34" charset="-79"/>
                <a:sym typeface="Helvetica Neue"/>
              </a:rPr>
              <a:t>Note: EDID Management feature only supports HDMI and DisplayPort interface. Type-C display is currently not supported.</a:t>
            </a:r>
          </a:p>
        </p:txBody>
      </p:sp>
      <p:grpSp>
        <p:nvGrpSpPr>
          <p:cNvPr id="51" name="Group 50">
            <a:extLst>
              <a:ext uri="{FF2B5EF4-FFF2-40B4-BE49-F238E27FC236}">
                <a16:creationId xmlns:a16="http://schemas.microsoft.com/office/drawing/2014/main" id="{07E32C54-092F-AEEF-01F5-DC912F88A422}"/>
              </a:ext>
            </a:extLst>
          </p:cNvPr>
          <p:cNvGrpSpPr/>
          <p:nvPr/>
        </p:nvGrpSpPr>
        <p:grpSpPr>
          <a:xfrm>
            <a:off x="7300492" y="332837"/>
            <a:ext cx="4335816" cy="5837799"/>
            <a:chOff x="7487900" y="1276742"/>
            <a:chExt cx="3583319" cy="4824627"/>
          </a:xfrm>
        </p:grpSpPr>
        <p:pic>
          <p:nvPicPr>
            <p:cNvPr id="11" name="Picture 10" descr="A young child using a tablet&#10;&#10;Description automatically generated with medium confidence">
              <a:extLst>
                <a:ext uri="{FF2B5EF4-FFF2-40B4-BE49-F238E27FC236}">
                  <a16:creationId xmlns:a16="http://schemas.microsoft.com/office/drawing/2014/main" id="{7DE4508F-77B1-2983-A4D7-0C8F77D873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7900" y="1276742"/>
              <a:ext cx="2567671" cy="1446575"/>
            </a:xfrm>
            <a:prstGeom prst="rect">
              <a:avLst/>
            </a:prstGeom>
          </p:spPr>
        </p:pic>
        <p:sp>
          <p:nvSpPr>
            <p:cNvPr id="12" name="Rectangle 11">
              <a:extLst>
                <a:ext uri="{FF2B5EF4-FFF2-40B4-BE49-F238E27FC236}">
                  <a16:creationId xmlns:a16="http://schemas.microsoft.com/office/drawing/2014/main" id="{0150C926-B14D-2BA1-5025-1A531E618C1E}"/>
                </a:ext>
              </a:extLst>
            </p:cNvPr>
            <p:cNvSpPr/>
            <p:nvPr/>
          </p:nvSpPr>
          <p:spPr>
            <a:xfrm>
              <a:off x="7492805" y="2000680"/>
              <a:ext cx="1281458" cy="715627"/>
            </a:xfrm>
            <a:prstGeom prst="rect">
              <a:avLst/>
            </a:prstGeom>
            <a:no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C000"/>
                  </a:solidFill>
                  <a:effectLst/>
                  <a:uLnTx/>
                  <a:uFillTx/>
                  <a:latin typeface="IntelOne Text" panose="020B0503020203020204" pitchFamily="34" charset="0"/>
                  <a:ea typeface="Intel Clear"/>
                  <a:cs typeface="Intel Clear"/>
                  <a:sym typeface="Intel Clear"/>
                </a:rPr>
                <a:t>Display 3 : App 3</a:t>
              </a:r>
            </a:p>
          </p:txBody>
        </p:sp>
        <p:sp>
          <p:nvSpPr>
            <p:cNvPr id="21" name="Rectangle 20">
              <a:extLst>
                <a:ext uri="{FF2B5EF4-FFF2-40B4-BE49-F238E27FC236}">
                  <a16:creationId xmlns:a16="http://schemas.microsoft.com/office/drawing/2014/main" id="{7717C304-C8CB-87E8-E751-AC44A9FBA2B2}"/>
                </a:ext>
              </a:extLst>
            </p:cNvPr>
            <p:cNvSpPr/>
            <p:nvPr/>
          </p:nvSpPr>
          <p:spPr>
            <a:xfrm>
              <a:off x="7495057" y="1282018"/>
              <a:ext cx="1281458" cy="715627"/>
            </a:xfrm>
            <a:prstGeom prst="rect">
              <a:avLst/>
            </a:prstGeom>
            <a:no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Text" panose="020B0503020203020204" pitchFamily="34" charset="0"/>
                  <a:ea typeface="Intel Clear"/>
                  <a:cs typeface="Intel Clear"/>
                  <a:sym typeface="Intel Clear"/>
                </a:rPr>
                <a:t>Display 1 : App 1</a:t>
              </a:r>
            </a:p>
          </p:txBody>
        </p:sp>
        <p:sp>
          <p:nvSpPr>
            <p:cNvPr id="23" name="Rectangle 22">
              <a:extLst>
                <a:ext uri="{FF2B5EF4-FFF2-40B4-BE49-F238E27FC236}">
                  <a16:creationId xmlns:a16="http://schemas.microsoft.com/office/drawing/2014/main" id="{02344C6F-7015-C894-9107-7E906275446E}"/>
                </a:ext>
              </a:extLst>
            </p:cNvPr>
            <p:cNvSpPr/>
            <p:nvPr/>
          </p:nvSpPr>
          <p:spPr>
            <a:xfrm>
              <a:off x="8785705" y="2000535"/>
              <a:ext cx="1281458" cy="715627"/>
            </a:xfrm>
            <a:prstGeom prst="rect">
              <a:avLst/>
            </a:prstGeom>
            <a:no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C7FD">
                      <a:lumMod val="60000"/>
                      <a:lumOff val="40000"/>
                    </a:srgbClr>
                  </a:solidFill>
                  <a:effectLst/>
                  <a:uLnTx/>
                  <a:uFillTx/>
                  <a:latin typeface="IntelOne Text" panose="020B0503020203020204" pitchFamily="34" charset="0"/>
                  <a:ea typeface="Intel Clear"/>
                  <a:cs typeface="Intel Clear"/>
                  <a:sym typeface="Intel Clear"/>
                </a:rPr>
                <a:t>Display 4 : App 4</a:t>
              </a:r>
            </a:p>
          </p:txBody>
        </p:sp>
        <p:sp>
          <p:nvSpPr>
            <p:cNvPr id="24" name="Rectangle 23">
              <a:extLst>
                <a:ext uri="{FF2B5EF4-FFF2-40B4-BE49-F238E27FC236}">
                  <a16:creationId xmlns:a16="http://schemas.microsoft.com/office/drawing/2014/main" id="{DE3D42BA-15CD-7BD4-B27F-49330C25FE67}"/>
                </a:ext>
              </a:extLst>
            </p:cNvPr>
            <p:cNvSpPr/>
            <p:nvPr/>
          </p:nvSpPr>
          <p:spPr>
            <a:xfrm>
              <a:off x="8787956" y="1281873"/>
              <a:ext cx="1281458" cy="715627"/>
            </a:xfrm>
            <a:prstGeom prst="rect">
              <a:avLst/>
            </a:prstGeom>
            <a:no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00"/>
                  </a:solidFill>
                  <a:effectLst/>
                  <a:uLnTx/>
                  <a:uFillTx/>
                  <a:latin typeface="IntelOne Text" panose="020B0503020203020204" pitchFamily="34" charset="0"/>
                  <a:ea typeface="Intel Clear"/>
                  <a:cs typeface="Intel Clear"/>
                  <a:sym typeface="Intel Clear"/>
                </a:rPr>
                <a:t>Display 2 : App 2</a:t>
              </a:r>
            </a:p>
          </p:txBody>
        </p:sp>
        <p:pic>
          <p:nvPicPr>
            <p:cNvPr id="25" name="Picture 24" descr="A young child using a tablet&#10;&#10;Description automatically generated with medium confidence">
              <a:extLst>
                <a:ext uri="{FF2B5EF4-FFF2-40B4-BE49-F238E27FC236}">
                  <a16:creationId xmlns:a16="http://schemas.microsoft.com/office/drawing/2014/main" id="{3F6E7123-67E8-380F-D2D5-85C5A56BC0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99491" y="2945174"/>
              <a:ext cx="2567671" cy="1446575"/>
            </a:xfrm>
            <a:prstGeom prst="rect">
              <a:avLst/>
            </a:prstGeom>
          </p:spPr>
        </p:pic>
        <p:sp>
          <p:nvSpPr>
            <p:cNvPr id="35" name="Rectangle 34">
              <a:extLst>
                <a:ext uri="{FF2B5EF4-FFF2-40B4-BE49-F238E27FC236}">
                  <a16:creationId xmlns:a16="http://schemas.microsoft.com/office/drawing/2014/main" id="{15CF2CEF-6060-8F56-9E6D-33B355C37A92}"/>
                </a:ext>
              </a:extLst>
            </p:cNvPr>
            <p:cNvSpPr/>
            <p:nvPr/>
          </p:nvSpPr>
          <p:spPr>
            <a:xfrm>
              <a:off x="7504397" y="3669111"/>
              <a:ext cx="1281458" cy="715627"/>
            </a:xfrm>
            <a:prstGeom prst="rect">
              <a:avLst/>
            </a:prstGeom>
            <a:noFill/>
            <a:ln w="12700" cap="flat">
              <a:solidFill>
                <a:srgbClr val="C00000"/>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C7FD">
                      <a:lumMod val="60000"/>
                      <a:lumOff val="40000"/>
                    </a:srgbClr>
                  </a:solidFill>
                  <a:effectLst/>
                  <a:uLnTx/>
                  <a:uFillTx/>
                  <a:latin typeface="IntelOne Text" panose="020B0503020203020204" pitchFamily="34" charset="0"/>
                  <a:ea typeface="Intel Clear"/>
                  <a:cs typeface="Intel Clear"/>
                  <a:sym typeface="Intel Clear"/>
                </a:rPr>
                <a:t>Display 3 : App 4</a:t>
              </a:r>
            </a:p>
          </p:txBody>
        </p:sp>
        <p:sp>
          <p:nvSpPr>
            <p:cNvPr id="36" name="Rectangle 35">
              <a:extLst>
                <a:ext uri="{FF2B5EF4-FFF2-40B4-BE49-F238E27FC236}">
                  <a16:creationId xmlns:a16="http://schemas.microsoft.com/office/drawing/2014/main" id="{9A97A0E8-F942-15AA-9A62-A6ACFD870F35}"/>
                </a:ext>
              </a:extLst>
            </p:cNvPr>
            <p:cNvSpPr/>
            <p:nvPr/>
          </p:nvSpPr>
          <p:spPr>
            <a:xfrm>
              <a:off x="7506648" y="2942817"/>
              <a:ext cx="1281458" cy="715627"/>
            </a:xfrm>
            <a:prstGeom prst="rect">
              <a:avLst/>
            </a:prstGeom>
            <a:solidFill>
              <a:srgbClr val="525252">
                <a:lumMod val="75000"/>
              </a:srgbClr>
            </a:solid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Text" panose="020B0503020203020204" pitchFamily="34" charset="0"/>
                  <a:ea typeface="Intel Clear"/>
                  <a:cs typeface="Intel Clear"/>
                  <a:sym typeface="Intel Clear"/>
                </a:rPr>
                <a:t>Display 1 </a:t>
              </a:r>
            </a:p>
          </p:txBody>
        </p:sp>
        <p:sp>
          <p:nvSpPr>
            <p:cNvPr id="37" name="Rectangle 36">
              <a:extLst>
                <a:ext uri="{FF2B5EF4-FFF2-40B4-BE49-F238E27FC236}">
                  <a16:creationId xmlns:a16="http://schemas.microsoft.com/office/drawing/2014/main" id="{951B670E-73EE-0E19-B24E-8B662F8D8BE4}"/>
                </a:ext>
              </a:extLst>
            </p:cNvPr>
            <p:cNvSpPr/>
            <p:nvPr/>
          </p:nvSpPr>
          <p:spPr>
            <a:xfrm>
              <a:off x="8797297" y="3668967"/>
              <a:ext cx="1281458" cy="715627"/>
            </a:xfrm>
            <a:prstGeom prst="rect">
              <a:avLst/>
            </a:prstGeom>
            <a:noFill/>
            <a:ln w="12700" cap="flat">
              <a:solidFill>
                <a:srgbClr val="C00000"/>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C7FD">
                      <a:lumMod val="60000"/>
                      <a:lumOff val="40000"/>
                    </a:srgbClr>
                  </a:solidFill>
                  <a:effectLst/>
                  <a:uLnTx/>
                  <a:uFillTx/>
                  <a:latin typeface="IntelOne Text" panose="020B0503020203020204" pitchFamily="34" charset="0"/>
                  <a:ea typeface="Intel Clear"/>
                  <a:cs typeface="Intel Clear"/>
                  <a:sym typeface="Intel Clear"/>
                </a:rPr>
                <a:t>Display 4 : App 4</a:t>
              </a:r>
            </a:p>
          </p:txBody>
        </p:sp>
        <p:sp>
          <p:nvSpPr>
            <p:cNvPr id="38" name="Rectangle 37">
              <a:extLst>
                <a:ext uri="{FF2B5EF4-FFF2-40B4-BE49-F238E27FC236}">
                  <a16:creationId xmlns:a16="http://schemas.microsoft.com/office/drawing/2014/main" id="{AE4A26DE-09F7-E4B6-5209-45758DD33334}"/>
                </a:ext>
              </a:extLst>
            </p:cNvPr>
            <p:cNvSpPr/>
            <p:nvPr/>
          </p:nvSpPr>
          <p:spPr>
            <a:xfrm>
              <a:off x="8799548" y="2950305"/>
              <a:ext cx="1281458" cy="715627"/>
            </a:xfrm>
            <a:prstGeom prst="rect">
              <a:avLst/>
            </a:prstGeom>
            <a:noFill/>
            <a:ln w="12700" cap="flat">
              <a:solidFill>
                <a:srgbClr val="C00000"/>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C7FD">
                      <a:lumMod val="60000"/>
                      <a:lumOff val="40000"/>
                    </a:srgbClr>
                  </a:solidFill>
                  <a:effectLst/>
                  <a:uLnTx/>
                  <a:uFillTx/>
                  <a:latin typeface="IntelOne Text" panose="020B0503020203020204" pitchFamily="34" charset="0"/>
                  <a:ea typeface="Intel Clear"/>
                  <a:cs typeface="Intel Clear"/>
                  <a:sym typeface="Intel Clear"/>
                </a:rPr>
                <a:t>Display 2 : App 4</a:t>
              </a:r>
            </a:p>
          </p:txBody>
        </p:sp>
        <p:cxnSp>
          <p:nvCxnSpPr>
            <p:cNvPr id="39" name="Connector: Elbow 38">
              <a:extLst>
                <a:ext uri="{FF2B5EF4-FFF2-40B4-BE49-F238E27FC236}">
                  <a16:creationId xmlns:a16="http://schemas.microsoft.com/office/drawing/2014/main" id="{6B5EFA98-E30E-F3EF-B5B0-EE317000930E}"/>
                </a:ext>
              </a:extLst>
            </p:cNvPr>
            <p:cNvCxnSpPr>
              <a:cxnSpLocks/>
              <a:stCxn id="11" idx="3"/>
              <a:endCxn id="25" idx="3"/>
            </p:cNvCxnSpPr>
            <p:nvPr/>
          </p:nvCxnSpPr>
          <p:spPr>
            <a:xfrm>
              <a:off x="10055572" y="2000030"/>
              <a:ext cx="11591" cy="1668432"/>
            </a:xfrm>
            <a:prstGeom prst="bentConnector3">
              <a:avLst>
                <a:gd name="adj1" fmla="val 1581722"/>
              </a:avLst>
            </a:prstGeom>
            <a:noFill/>
            <a:ln w="12700" cap="flat">
              <a:solidFill>
                <a:srgbClr val="FFFFFF"/>
              </a:solidFill>
              <a:prstDash val="solid"/>
              <a:miter lim="400000"/>
              <a:tailEnd type="triangle"/>
            </a:ln>
            <a:effectLst/>
            <a:sp3d/>
          </p:spPr>
        </p:cxnSp>
        <p:sp>
          <p:nvSpPr>
            <p:cNvPr id="40" name="TextBox 39">
              <a:extLst>
                <a:ext uri="{FF2B5EF4-FFF2-40B4-BE49-F238E27FC236}">
                  <a16:creationId xmlns:a16="http://schemas.microsoft.com/office/drawing/2014/main" id="{E6DCE9D3-322D-4CF7-FBB4-E21F1E913E1E}"/>
                </a:ext>
              </a:extLst>
            </p:cNvPr>
            <p:cNvSpPr txBox="1"/>
            <p:nvPr/>
          </p:nvSpPr>
          <p:spPr>
            <a:xfrm>
              <a:off x="10226513" y="2594466"/>
              <a:ext cx="841031"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2438278"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ea typeface="Intel Clear"/>
                  <a:cs typeface="Intel Clear"/>
                  <a:sym typeface="Intel Clear"/>
                </a:rPr>
                <a:t>Display left config</a:t>
              </a:r>
            </a:p>
          </p:txBody>
        </p:sp>
        <p:pic>
          <p:nvPicPr>
            <p:cNvPr id="41" name="Picture 40" descr="A young child using a tablet&#10;&#10;Description automatically generated with medium confidence">
              <a:extLst>
                <a:ext uri="{FF2B5EF4-FFF2-40B4-BE49-F238E27FC236}">
                  <a16:creationId xmlns:a16="http://schemas.microsoft.com/office/drawing/2014/main" id="{20390A77-A15E-D6E2-4E06-53AB3905E6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3167" y="4654794"/>
              <a:ext cx="2567671" cy="1446575"/>
            </a:xfrm>
            <a:prstGeom prst="rect">
              <a:avLst/>
            </a:prstGeom>
          </p:spPr>
        </p:pic>
        <p:sp>
          <p:nvSpPr>
            <p:cNvPr id="42" name="Rectangle 41">
              <a:extLst>
                <a:ext uri="{FF2B5EF4-FFF2-40B4-BE49-F238E27FC236}">
                  <a16:creationId xmlns:a16="http://schemas.microsoft.com/office/drawing/2014/main" id="{AABD1419-32CC-389A-95DA-98B4BE2E925D}"/>
                </a:ext>
              </a:extLst>
            </p:cNvPr>
            <p:cNvSpPr/>
            <p:nvPr/>
          </p:nvSpPr>
          <p:spPr>
            <a:xfrm>
              <a:off x="7508072" y="5378731"/>
              <a:ext cx="1281458" cy="715627"/>
            </a:xfrm>
            <a:prstGeom prst="rect">
              <a:avLst/>
            </a:prstGeom>
            <a:no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C000"/>
                  </a:solidFill>
                  <a:effectLst/>
                  <a:uLnTx/>
                  <a:uFillTx/>
                  <a:latin typeface="IntelOne Text" panose="020B0503020203020204" pitchFamily="34" charset="0"/>
                  <a:ea typeface="Intel Clear"/>
                  <a:cs typeface="Intel Clear"/>
                  <a:sym typeface="Intel Clear"/>
                </a:rPr>
                <a:t>Display 3 : App 3</a:t>
              </a:r>
            </a:p>
          </p:txBody>
        </p:sp>
        <p:sp>
          <p:nvSpPr>
            <p:cNvPr id="43" name="Rectangle 42">
              <a:extLst>
                <a:ext uri="{FF2B5EF4-FFF2-40B4-BE49-F238E27FC236}">
                  <a16:creationId xmlns:a16="http://schemas.microsoft.com/office/drawing/2014/main" id="{838BC25A-34C6-A941-0668-A717AEA383A3}"/>
                </a:ext>
              </a:extLst>
            </p:cNvPr>
            <p:cNvSpPr/>
            <p:nvPr/>
          </p:nvSpPr>
          <p:spPr>
            <a:xfrm>
              <a:off x="7510324" y="4652437"/>
              <a:ext cx="1281458" cy="715627"/>
            </a:xfrm>
            <a:prstGeom prst="rect">
              <a:avLst/>
            </a:prstGeom>
            <a:solidFill>
              <a:srgbClr val="525252">
                <a:lumMod val="75000"/>
              </a:srgbClr>
            </a:solid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Text" panose="020B0503020203020204" pitchFamily="34" charset="0"/>
                  <a:ea typeface="Intel Clear"/>
                  <a:cs typeface="Intel Clear"/>
                  <a:sym typeface="Intel Clear"/>
                </a:rPr>
                <a:t>Display 1 </a:t>
              </a:r>
            </a:p>
          </p:txBody>
        </p:sp>
        <p:sp>
          <p:nvSpPr>
            <p:cNvPr id="44" name="Rectangle 43">
              <a:extLst>
                <a:ext uri="{FF2B5EF4-FFF2-40B4-BE49-F238E27FC236}">
                  <a16:creationId xmlns:a16="http://schemas.microsoft.com/office/drawing/2014/main" id="{9053EF54-2EDC-CF67-CC8E-74C8BBDD362A}"/>
                </a:ext>
              </a:extLst>
            </p:cNvPr>
            <p:cNvSpPr/>
            <p:nvPr/>
          </p:nvSpPr>
          <p:spPr>
            <a:xfrm>
              <a:off x="8800972" y="5378587"/>
              <a:ext cx="1281458" cy="715627"/>
            </a:xfrm>
            <a:prstGeom prst="rect">
              <a:avLst/>
            </a:prstGeom>
            <a:no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C7FD">
                      <a:lumMod val="60000"/>
                      <a:lumOff val="40000"/>
                    </a:srgbClr>
                  </a:solidFill>
                  <a:effectLst/>
                  <a:uLnTx/>
                  <a:uFillTx/>
                  <a:latin typeface="IntelOne Text" panose="020B0503020203020204" pitchFamily="34" charset="0"/>
                  <a:ea typeface="Intel Clear"/>
                  <a:cs typeface="Intel Clear"/>
                  <a:sym typeface="Intel Clear"/>
                </a:rPr>
                <a:t>Display 4 : App 4</a:t>
              </a:r>
            </a:p>
          </p:txBody>
        </p:sp>
        <p:sp>
          <p:nvSpPr>
            <p:cNvPr id="45" name="Rectangle 44">
              <a:extLst>
                <a:ext uri="{FF2B5EF4-FFF2-40B4-BE49-F238E27FC236}">
                  <a16:creationId xmlns:a16="http://schemas.microsoft.com/office/drawing/2014/main" id="{77193CD4-8736-B955-657D-0B7FB4A3FF76}"/>
                </a:ext>
              </a:extLst>
            </p:cNvPr>
            <p:cNvSpPr/>
            <p:nvPr/>
          </p:nvSpPr>
          <p:spPr>
            <a:xfrm>
              <a:off x="8803223" y="4659924"/>
              <a:ext cx="1281458" cy="715627"/>
            </a:xfrm>
            <a:prstGeom prst="rect">
              <a:avLst/>
            </a:prstGeom>
            <a:noFill/>
            <a:ln w="12700" cap="flat">
              <a:solidFill>
                <a:srgbClr val="FFFFFF"/>
              </a:solidFill>
              <a:miter lim="400000"/>
            </a:ln>
            <a:effectLst/>
            <a:sp3d/>
          </p:spPr>
          <p:txBody>
            <a:bodyPr rot="0" spcFirstLastPara="1" vertOverflow="overflow" horzOverflow="overflow" vert="horz" wrap="none" lIns="50800" tIns="50800" rIns="50800" bIns="50800" numCol="1" spcCol="38100" rtlCol="0" anchor="t">
              <a:noAutofit/>
            </a:bodyPr>
            <a:lstStyle/>
            <a:p>
              <a:pPr marL="0" marR="0" lvl="0" indent="0" algn="r" defTabSz="825479"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00"/>
                  </a:solidFill>
                  <a:effectLst/>
                  <a:uLnTx/>
                  <a:uFillTx/>
                  <a:latin typeface="IntelOne Text" panose="020B0503020203020204" pitchFamily="34" charset="0"/>
                  <a:ea typeface="Intel Clear"/>
                  <a:cs typeface="Intel Clear"/>
                  <a:sym typeface="Intel Clear"/>
                </a:rPr>
                <a:t>Display 2 : App 2</a:t>
              </a:r>
            </a:p>
          </p:txBody>
        </p:sp>
        <p:cxnSp>
          <p:nvCxnSpPr>
            <p:cNvPr id="46" name="Connector: Elbow 45">
              <a:extLst>
                <a:ext uri="{FF2B5EF4-FFF2-40B4-BE49-F238E27FC236}">
                  <a16:creationId xmlns:a16="http://schemas.microsoft.com/office/drawing/2014/main" id="{744C2B46-9A03-9218-E2B7-2E41A3DC82D0}"/>
                </a:ext>
              </a:extLst>
            </p:cNvPr>
            <p:cNvCxnSpPr>
              <a:cxnSpLocks/>
              <a:endCxn id="41" idx="3"/>
            </p:cNvCxnSpPr>
            <p:nvPr/>
          </p:nvCxnSpPr>
          <p:spPr>
            <a:xfrm>
              <a:off x="10059248" y="3709649"/>
              <a:ext cx="11591" cy="1668432"/>
            </a:xfrm>
            <a:prstGeom prst="bentConnector3">
              <a:avLst>
                <a:gd name="adj1" fmla="val 1581722"/>
              </a:avLst>
            </a:prstGeom>
            <a:noFill/>
            <a:ln w="12700" cap="flat">
              <a:solidFill>
                <a:srgbClr val="FFFFFF"/>
              </a:solidFill>
              <a:prstDash val="solid"/>
              <a:miter lim="400000"/>
              <a:tailEnd type="triangle"/>
            </a:ln>
            <a:effectLst/>
            <a:sp3d/>
          </p:spPr>
        </p:cxnSp>
        <p:sp>
          <p:nvSpPr>
            <p:cNvPr id="47" name="TextBox 46">
              <a:extLst>
                <a:ext uri="{FF2B5EF4-FFF2-40B4-BE49-F238E27FC236}">
                  <a16:creationId xmlns:a16="http://schemas.microsoft.com/office/drawing/2014/main" id="{ECE568DE-010F-037A-8D11-F8ABDDD80CD4}"/>
                </a:ext>
              </a:extLst>
            </p:cNvPr>
            <p:cNvSpPr txBox="1"/>
            <p:nvPr/>
          </p:nvSpPr>
          <p:spPr>
            <a:xfrm>
              <a:off x="10230188" y="4304086"/>
              <a:ext cx="841031" cy="47192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2438278"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ea typeface="Intel Clear"/>
                  <a:cs typeface="Intel Clear"/>
                  <a:sym typeface="Intel Clear"/>
                </a:rPr>
                <a:t>Position correctly</a:t>
              </a:r>
            </a:p>
          </p:txBody>
        </p:sp>
      </p:grpSp>
    </p:spTree>
    <p:extLst>
      <p:ext uri="{BB962C8B-B14F-4D97-AF65-F5344CB8AC3E}">
        <p14:creationId xmlns:p14="http://schemas.microsoft.com/office/powerpoint/2010/main" val="816904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135BF-29A6-BE28-455A-7FC8655B4C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400A3F-EDB9-6E1B-7311-843B0E38E3A7}"/>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Bezel Correction</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5" name="Rectangle 42">
            <a:extLst>
              <a:ext uri="{FF2B5EF4-FFF2-40B4-BE49-F238E27FC236}">
                <a16:creationId xmlns:a16="http://schemas.microsoft.com/office/drawing/2014/main" id="{082CE125-50F3-CF8B-3439-B7FD68859A63}"/>
              </a:ext>
            </a:extLst>
          </p:cNvPr>
          <p:cNvSpPr/>
          <p:nvPr/>
        </p:nvSpPr>
        <p:spPr>
          <a:xfrm>
            <a:off x="6468177" y="702645"/>
            <a:ext cx="5001467" cy="2547450"/>
          </a:xfrm>
          <a:prstGeom prst="roundRect">
            <a:avLst>
              <a:gd name="adj" fmla="val 0"/>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t"/>
          <a:lstStyle/>
          <a:p>
            <a:pPr>
              <a:defRPr/>
            </a:pPr>
            <a:r>
              <a:rPr lang="en-IN" sz="1400" kern="0">
                <a:solidFill>
                  <a:srgbClr val="FFFFFF"/>
                </a:solidFill>
                <a:latin typeface="IntelOne Text" panose="020B0503020203020204" pitchFamily="34" charset="0"/>
              </a:rPr>
              <a:t>Before Bezel Correction </a:t>
            </a:r>
            <a:endParaRPr lang="en-NL" sz="1400" kern="0">
              <a:solidFill>
                <a:srgbClr val="FFFFFF"/>
              </a:solidFill>
              <a:latin typeface="IntelOne Text" panose="020B0503020203020204" pitchFamily="34" charset="0"/>
            </a:endParaRPr>
          </a:p>
        </p:txBody>
      </p:sp>
      <p:sp>
        <p:nvSpPr>
          <p:cNvPr id="8" name="Rectangle 42">
            <a:extLst>
              <a:ext uri="{FF2B5EF4-FFF2-40B4-BE49-F238E27FC236}">
                <a16:creationId xmlns:a16="http://schemas.microsoft.com/office/drawing/2014/main" id="{16259644-A6AA-1FB0-4E12-159D39027519}"/>
              </a:ext>
            </a:extLst>
          </p:cNvPr>
          <p:cNvSpPr/>
          <p:nvPr/>
        </p:nvSpPr>
        <p:spPr>
          <a:xfrm>
            <a:off x="6468177" y="3449623"/>
            <a:ext cx="5001467" cy="2653157"/>
          </a:xfrm>
          <a:prstGeom prst="roundRect">
            <a:avLst>
              <a:gd name="adj" fmla="val 0"/>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t"/>
          <a:lstStyle/>
          <a:p>
            <a:pPr>
              <a:defRPr/>
            </a:pPr>
            <a:r>
              <a:rPr lang="en-IN" sz="1400" kern="0">
                <a:solidFill>
                  <a:srgbClr val="FFFFFF"/>
                </a:solidFill>
                <a:latin typeface="IntelOne Text" panose="020B0503020203020204" pitchFamily="34" charset="0"/>
              </a:rPr>
              <a:t>A</a:t>
            </a:r>
            <a:r>
              <a:rPr lang="en-IN" sz="1400" kern="0" err="1">
                <a:solidFill>
                  <a:srgbClr val="FFFFFF"/>
                </a:solidFill>
                <a:latin typeface="IntelOne Text" panose="020B0503020203020204" pitchFamily="34" charset="0"/>
              </a:rPr>
              <a:t>fter</a:t>
            </a:r>
            <a:r>
              <a:rPr lang="en-IN" sz="1400" kern="0">
                <a:solidFill>
                  <a:srgbClr val="FFFFFF"/>
                </a:solidFill>
                <a:latin typeface="IntelOne Text" panose="020B0503020203020204" pitchFamily="34" charset="0"/>
              </a:rPr>
              <a:t> Bezel Correction </a:t>
            </a:r>
            <a:endParaRPr lang="en-NL" sz="1400" kern="0">
              <a:solidFill>
                <a:srgbClr val="FFFFFF"/>
              </a:solidFill>
              <a:latin typeface="IntelOne Text" panose="020B0503020203020204" pitchFamily="34" charset="0"/>
            </a:endParaRPr>
          </a:p>
        </p:txBody>
      </p:sp>
      <p:sp>
        <p:nvSpPr>
          <p:cNvPr id="10" name="Rectangle 9">
            <a:extLst>
              <a:ext uri="{FF2B5EF4-FFF2-40B4-BE49-F238E27FC236}">
                <a16:creationId xmlns:a16="http://schemas.microsoft.com/office/drawing/2014/main" id="{0892E45A-B6C1-C9F8-E686-5DD9C4FA16AB}"/>
              </a:ext>
            </a:extLst>
          </p:cNvPr>
          <p:cNvSpPr/>
          <p:nvPr/>
        </p:nvSpPr>
        <p:spPr>
          <a:xfrm>
            <a:off x="6696710" y="992914"/>
            <a:ext cx="4562375" cy="2117699"/>
          </a:xfrm>
          <a:prstGeom prst="rect">
            <a:avLst/>
          </a:prstGeom>
          <a:solidFill>
            <a:srgbClr val="000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11" name="Rectangle 10">
            <a:extLst>
              <a:ext uri="{FF2B5EF4-FFF2-40B4-BE49-F238E27FC236}">
                <a16:creationId xmlns:a16="http://schemas.microsoft.com/office/drawing/2014/main" id="{EC10A235-BA1C-C0B1-7CA3-34F6CA03ADAF}"/>
              </a:ext>
            </a:extLst>
          </p:cNvPr>
          <p:cNvSpPr/>
          <p:nvPr/>
        </p:nvSpPr>
        <p:spPr>
          <a:xfrm>
            <a:off x="6810364" y="1098789"/>
            <a:ext cx="2088225" cy="1888480"/>
          </a:xfrm>
          <a:prstGeom prst="rect">
            <a:avLst/>
          </a:prstGeom>
          <a:solidFill>
            <a:srgbClr val="FFFFF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12" name="Rectangle 11">
            <a:extLst>
              <a:ext uri="{FF2B5EF4-FFF2-40B4-BE49-F238E27FC236}">
                <a16:creationId xmlns:a16="http://schemas.microsoft.com/office/drawing/2014/main" id="{140471AB-2FBC-D553-D6CF-FA78F926C07B}"/>
              </a:ext>
            </a:extLst>
          </p:cNvPr>
          <p:cNvSpPr/>
          <p:nvPr/>
        </p:nvSpPr>
        <p:spPr>
          <a:xfrm>
            <a:off x="6707760" y="3826926"/>
            <a:ext cx="4562375" cy="2126523"/>
          </a:xfrm>
          <a:prstGeom prst="rect">
            <a:avLst/>
          </a:prstGeom>
          <a:solidFill>
            <a:srgbClr val="000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15" name="Rectangle 14">
            <a:extLst>
              <a:ext uri="{FF2B5EF4-FFF2-40B4-BE49-F238E27FC236}">
                <a16:creationId xmlns:a16="http://schemas.microsoft.com/office/drawing/2014/main" id="{C8F718C5-BD09-517B-59B5-4785BDF3404C}"/>
              </a:ext>
            </a:extLst>
          </p:cNvPr>
          <p:cNvSpPr/>
          <p:nvPr/>
        </p:nvSpPr>
        <p:spPr>
          <a:xfrm>
            <a:off x="9079304" y="3975195"/>
            <a:ext cx="2073860" cy="1888480"/>
          </a:xfrm>
          <a:prstGeom prst="rect">
            <a:avLst/>
          </a:prstGeom>
          <a:solidFill>
            <a:srgbClr val="FFFFF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16" name="Rectangle 15">
            <a:extLst>
              <a:ext uri="{FF2B5EF4-FFF2-40B4-BE49-F238E27FC236}">
                <a16:creationId xmlns:a16="http://schemas.microsoft.com/office/drawing/2014/main" id="{16F26CF9-BB67-974D-D976-C03AF18AA602}"/>
              </a:ext>
            </a:extLst>
          </p:cNvPr>
          <p:cNvSpPr/>
          <p:nvPr/>
        </p:nvSpPr>
        <p:spPr>
          <a:xfrm>
            <a:off x="6810322" y="3975195"/>
            <a:ext cx="2114636" cy="1888480"/>
          </a:xfrm>
          <a:prstGeom prst="rect">
            <a:avLst/>
          </a:prstGeom>
          <a:solidFill>
            <a:srgbClr val="FFFFF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21" name="Rectangle 20">
            <a:extLst>
              <a:ext uri="{FF2B5EF4-FFF2-40B4-BE49-F238E27FC236}">
                <a16:creationId xmlns:a16="http://schemas.microsoft.com/office/drawing/2014/main" id="{280279E4-DFB9-8B0B-9915-4DB4F498BF32}"/>
              </a:ext>
            </a:extLst>
          </p:cNvPr>
          <p:cNvSpPr/>
          <p:nvPr/>
        </p:nvSpPr>
        <p:spPr>
          <a:xfrm>
            <a:off x="9072143" y="1098789"/>
            <a:ext cx="2081064" cy="1888480"/>
          </a:xfrm>
          <a:prstGeom prst="rect">
            <a:avLst/>
          </a:prstGeom>
          <a:solidFill>
            <a:srgbClr val="FFFFF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22" name="Oval 21">
            <a:extLst>
              <a:ext uri="{FF2B5EF4-FFF2-40B4-BE49-F238E27FC236}">
                <a16:creationId xmlns:a16="http://schemas.microsoft.com/office/drawing/2014/main" id="{ABB1002B-C368-609A-EC56-CCE3F5FB02B8}"/>
              </a:ext>
            </a:extLst>
          </p:cNvPr>
          <p:cNvSpPr/>
          <p:nvPr/>
        </p:nvSpPr>
        <p:spPr>
          <a:xfrm>
            <a:off x="7870992" y="1268718"/>
            <a:ext cx="2107933" cy="1647930"/>
          </a:xfrm>
          <a:prstGeom prst="ellipse">
            <a:avLst/>
          </a:prstGeom>
          <a:solidFill>
            <a:srgbClr val="1B233D"/>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26" name="Oval 25">
            <a:extLst>
              <a:ext uri="{FF2B5EF4-FFF2-40B4-BE49-F238E27FC236}">
                <a16:creationId xmlns:a16="http://schemas.microsoft.com/office/drawing/2014/main" id="{178A6379-DAC6-4167-3710-F9C31220F0BF}"/>
              </a:ext>
            </a:extLst>
          </p:cNvPr>
          <p:cNvSpPr/>
          <p:nvPr/>
        </p:nvSpPr>
        <p:spPr>
          <a:xfrm>
            <a:off x="8015371" y="4205499"/>
            <a:ext cx="1876927" cy="1585127"/>
          </a:xfrm>
          <a:prstGeom prst="ellipse">
            <a:avLst/>
          </a:prstGeom>
          <a:solidFill>
            <a:srgbClr val="1B233D"/>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27" name="Rectangle 26">
            <a:extLst>
              <a:ext uri="{FF2B5EF4-FFF2-40B4-BE49-F238E27FC236}">
                <a16:creationId xmlns:a16="http://schemas.microsoft.com/office/drawing/2014/main" id="{E31252B6-7434-1BAF-9071-555450BBC39E}"/>
              </a:ext>
            </a:extLst>
          </p:cNvPr>
          <p:cNvSpPr/>
          <p:nvPr/>
        </p:nvSpPr>
        <p:spPr>
          <a:xfrm>
            <a:off x="8304129" y="4468324"/>
            <a:ext cx="1318661" cy="1074386"/>
          </a:xfrm>
          <a:prstGeom prst="rect">
            <a:avLst/>
          </a:prstGeom>
          <a:gradFill flip="none" rotWithShape="1">
            <a:gsLst>
              <a:gs pos="0">
                <a:srgbClr val="00C6FE"/>
              </a:gs>
              <a:gs pos="100000">
                <a:srgbClr val="1B233D"/>
              </a:gs>
            </a:gsLst>
            <a:path path="rect">
              <a:fillToRect l="50000" t="50000" r="50000" b="50000"/>
            </a:path>
            <a:tileRect/>
          </a:gra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28" name="Rectangle 27">
            <a:extLst>
              <a:ext uri="{FF2B5EF4-FFF2-40B4-BE49-F238E27FC236}">
                <a16:creationId xmlns:a16="http://schemas.microsoft.com/office/drawing/2014/main" id="{C11CC0D3-384F-7DB8-B731-0E6D37D75E5D}"/>
              </a:ext>
            </a:extLst>
          </p:cNvPr>
          <p:cNvSpPr/>
          <p:nvPr/>
        </p:nvSpPr>
        <p:spPr>
          <a:xfrm>
            <a:off x="8179001" y="1553876"/>
            <a:ext cx="1549667" cy="1074386"/>
          </a:xfrm>
          <a:prstGeom prst="rect">
            <a:avLst/>
          </a:prstGeom>
          <a:gradFill flip="none" rotWithShape="1">
            <a:gsLst>
              <a:gs pos="0">
                <a:srgbClr val="00C6FE"/>
              </a:gs>
              <a:gs pos="100000">
                <a:srgbClr val="1B233D"/>
              </a:gs>
            </a:gsLst>
            <a:path path="rect">
              <a:fillToRect l="50000" t="50000" r="50000" b="50000"/>
            </a:path>
            <a:tileRect/>
          </a:gra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29" name="Rectangle 28">
            <a:extLst>
              <a:ext uri="{FF2B5EF4-FFF2-40B4-BE49-F238E27FC236}">
                <a16:creationId xmlns:a16="http://schemas.microsoft.com/office/drawing/2014/main" id="{3D6B4CAB-D5E4-5078-3EED-BD603C1CF093}"/>
              </a:ext>
            </a:extLst>
          </p:cNvPr>
          <p:cNvSpPr/>
          <p:nvPr/>
        </p:nvSpPr>
        <p:spPr>
          <a:xfrm>
            <a:off x="8891386" y="1098789"/>
            <a:ext cx="180714" cy="202144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30" name="Rectangle 29">
            <a:extLst>
              <a:ext uri="{FF2B5EF4-FFF2-40B4-BE49-F238E27FC236}">
                <a16:creationId xmlns:a16="http://schemas.microsoft.com/office/drawing/2014/main" id="{7F4977A6-6792-DE95-0E0C-4B7EF9059931}"/>
              </a:ext>
            </a:extLst>
          </p:cNvPr>
          <p:cNvSpPr/>
          <p:nvPr/>
        </p:nvSpPr>
        <p:spPr>
          <a:xfrm>
            <a:off x="8898590" y="3826927"/>
            <a:ext cx="180714" cy="2103120"/>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 Clear"/>
            </a:endParaRPr>
          </a:p>
        </p:txBody>
      </p:sp>
      <p:sp>
        <p:nvSpPr>
          <p:cNvPr id="31" name="Rectangle 42">
            <a:extLst>
              <a:ext uri="{FF2B5EF4-FFF2-40B4-BE49-F238E27FC236}">
                <a16:creationId xmlns:a16="http://schemas.microsoft.com/office/drawing/2014/main" id="{D112FE6C-0583-9955-98BD-987C199A7DF9}"/>
              </a:ext>
            </a:extLst>
          </p:cNvPr>
          <p:cNvSpPr/>
          <p:nvPr/>
        </p:nvSpPr>
        <p:spPr>
          <a:xfrm>
            <a:off x="375334" y="1521962"/>
            <a:ext cx="6214464" cy="2021405"/>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32" name="Rectangle 42">
            <a:extLst>
              <a:ext uri="{FF2B5EF4-FFF2-40B4-BE49-F238E27FC236}">
                <a16:creationId xmlns:a16="http://schemas.microsoft.com/office/drawing/2014/main" id="{F8BF88B3-54AA-355B-7C35-6ACCBFA6BE7E}"/>
              </a:ext>
            </a:extLst>
          </p:cNvPr>
          <p:cNvSpPr/>
          <p:nvPr/>
        </p:nvSpPr>
        <p:spPr>
          <a:xfrm>
            <a:off x="375334" y="3449624"/>
            <a:ext cx="5111521" cy="958118"/>
          </a:xfrm>
          <a:prstGeom prst="roundRect">
            <a:avLst>
              <a:gd name="adj" fmla="val 0"/>
            </a:avLst>
          </a:prstGeom>
          <a:gradFill flip="none" rotWithShape="1">
            <a:gsLst>
              <a:gs pos="0">
                <a:srgbClr val="7C96FF">
                  <a:lumMod val="61000"/>
                  <a:lumOff val="39000"/>
                  <a:alpha val="0"/>
                </a:srgbClr>
              </a:gs>
              <a:gs pos="56000">
                <a:srgbClr val="07051F">
                  <a:alpha val="21000"/>
                </a:srgb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NL" sz="3200">
              <a:solidFill>
                <a:srgbClr val="FFFFFF"/>
              </a:solidFill>
              <a:latin typeface="Helvetica Neue Medium"/>
            </a:endParaRPr>
          </a:p>
        </p:txBody>
      </p:sp>
      <p:sp>
        <p:nvSpPr>
          <p:cNvPr id="33" name="Content Placeholder 2">
            <a:extLst>
              <a:ext uri="{FF2B5EF4-FFF2-40B4-BE49-F238E27FC236}">
                <a16:creationId xmlns:a16="http://schemas.microsoft.com/office/drawing/2014/main" id="{98AC9B50-9419-98E7-49AE-3133DC7541F5}"/>
              </a:ext>
            </a:extLst>
          </p:cNvPr>
          <p:cNvSpPr txBox="1">
            <a:spLocks/>
          </p:cNvSpPr>
          <p:nvPr/>
        </p:nvSpPr>
        <p:spPr>
          <a:xfrm>
            <a:off x="381000" y="1550723"/>
            <a:ext cx="3425273" cy="47259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indent="-176213">
              <a:lnSpc>
                <a:spcPct val="100000"/>
              </a:lnSpc>
              <a:spcBef>
                <a:spcPts val="1200"/>
              </a:spcBef>
              <a:buFont typeface="Wingdings" panose="05000000000000000000" pitchFamily="2" charset="2"/>
              <a:buChar char="§"/>
            </a:pPr>
            <a:r>
              <a:rPr lang="en-IN" sz="1400">
                <a:solidFill>
                  <a:srgbClr val="FFFFFF"/>
                </a:solidFill>
                <a:latin typeface="IntelOne Text" panose="020B0503020203020204" pitchFamily="34" charset="0"/>
                <a:cs typeface="IntelOne Display HE Light" panose="020B0403020203020204" pitchFamily="34" charset="-79"/>
                <a:sym typeface="Helvetica Neue"/>
              </a:rPr>
              <a:t>Two modes:</a:t>
            </a:r>
          </a:p>
          <a:p>
            <a:pPr marL="354013" indent="-177800">
              <a:lnSpc>
                <a:spcPct val="100000"/>
              </a:lnSpc>
              <a:spcBef>
                <a:spcPts val="1200"/>
              </a:spcBef>
              <a:buFont typeface="Wingdings" panose="05000000000000000000" pitchFamily="2" charset="2"/>
              <a:buChar char="§"/>
            </a:pPr>
            <a:r>
              <a:rPr lang="en-IN" sz="1400">
                <a:solidFill>
                  <a:srgbClr val="FFFFFF"/>
                </a:solidFill>
                <a:latin typeface="IntelOne Text" panose="020B0503020203020204" pitchFamily="34" charset="0"/>
                <a:cs typeface="IntelOne Display HE Light" panose="020B0403020203020204" pitchFamily="34" charset="-79"/>
                <a:sym typeface="Helvetica Neue"/>
              </a:rPr>
              <a:t>Underlap for compensating for the bezel on a display so that the bezel is a frame on a bigger screen.</a:t>
            </a:r>
          </a:p>
          <a:p>
            <a:pPr marL="354013" indent="-177800">
              <a:lnSpc>
                <a:spcPct val="100000"/>
              </a:lnSpc>
              <a:spcBef>
                <a:spcPts val="1200"/>
              </a:spcBef>
              <a:buFont typeface="Wingdings" panose="05000000000000000000" pitchFamily="2" charset="2"/>
              <a:buChar char="§"/>
            </a:pPr>
            <a:r>
              <a:rPr lang="en-IN" sz="1400">
                <a:solidFill>
                  <a:srgbClr val="FFFFFF"/>
                </a:solidFill>
                <a:latin typeface="IntelOne Text" panose="020B0503020203020204" pitchFamily="34" charset="0"/>
                <a:cs typeface="IntelOne Display HE Light" panose="020B0403020203020204" pitchFamily="34" charset="-79"/>
                <a:sym typeface="Helvetica Neue"/>
              </a:rPr>
              <a:t>Overlap for projection to do edge blending (both projectors show content in overlap region)</a:t>
            </a:r>
          </a:p>
          <a:p>
            <a:pPr marL="176213" indent="-176213">
              <a:lnSpc>
                <a:spcPct val="100000"/>
              </a:lnSpc>
              <a:spcBef>
                <a:spcPts val="1200"/>
              </a:spcBef>
              <a:buFont typeface="Wingdings" panose="05000000000000000000" pitchFamily="2" charset="2"/>
              <a:buChar char="§"/>
            </a:pPr>
            <a:r>
              <a:rPr lang="en-IN" sz="1400">
                <a:solidFill>
                  <a:srgbClr val="FFFFFF"/>
                </a:solidFill>
                <a:latin typeface="IntelOne Text" panose="020B0503020203020204" pitchFamily="34" charset="0"/>
                <a:cs typeface="IntelOne Display HE Light" panose="020B0403020203020204" pitchFamily="34" charset="-79"/>
                <a:sym typeface="Helvetica Neue"/>
              </a:rPr>
              <a:t>Enablement via API and GPU</a:t>
            </a:r>
          </a:p>
          <a:p>
            <a:pPr marL="354013" indent="-177800">
              <a:lnSpc>
                <a:spcPct val="100000"/>
              </a:lnSpc>
              <a:spcBef>
                <a:spcPts val="1200"/>
              </a:spcBef>
              <a:buFont typeface="Wingdings" panose="05000000000000000000" pitchFamily="2" charset="2"/>
              <a:buChar char="§"/>
            </a:pPr>
            <a:r>
              <a:rPr lang="en-IN" sz="1400">
                <a:solidFill>
                  <a:srgbClr val="FFFFFF"/>
                </a:solidFill>
                <a:latin typeface="IntelOne Text" panose="020B0503020203020204" pitchFamily="34" charset="0"/>
                <a:cs typeface="IntelOne Display HE Light" panose="020B0403020203020204" pitchFamily="34" charset="-79"/>
                <a:sym typeface="Helvetica Neue"/>
              </a:rPr>
              <a:t>Calibration of the underlap via Windows GUI. </a:t>
            </a:r>
            <a:endParaRPr lang="en-US" sz="1400">
              <a:solidFill>
                <a:srgbClr val="FFFFFF"/>
              </a:solidFill>
              <a:latin typeface="IntelOne Text" panose="020B0503020203020204" pitchFamily="34" charset="0"/>
              <a:cs typeface="IntelOne Display HE Light" panose="020B0403020203020204" pitchFamily="34" charset="-79"/>
              <a:sym typeface="Helvetica Neue"/>
            </a:endParaRPr>
          </a:p>
        </p:txBody>
      </p:sp>
    </p:spTree>
    <p:extLst>
      <p:ext uri="{BB962C8B-B14F-4D97-AF65-F5344CB8AC3E}">
        <p14:creationId xmlns:p14="http://schemas.microsoft.com/office/powerpoint/2010/main" val="3666088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889E2-4345-CF94-A57E-64C83F4058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B86A2C-2E81-7E4D-9169-C4001DB9F864}"/>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Other Digital Signage Features</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13" name="TextBox 12">
            <a:extLst>
              <a:ext uri="{FF2B5EF4-FFF2-40B4-BE49-F238E27FC236}">
                <a16:creationId xmlns:a16="http://schemas.microsoft.com/office/drawing/2014/main" id="{06CAF66B-F7CC-EF2C-52DF-E165B0E8F0A6}"/>
              </a:ext>
            </a:extLst>
          </p:cNvPr>
          <p:cNvSpPr txBox="1"/>
          <p:nvPr/>
        </p:nvSpPr>
        <p:spPr>
          <a:xfrm>
            <a:off x="7942948" y="6259126"/>
            <a:ext cx="3905863" cy="230832"/>
          </a:xfrm>
          <a:prstGeom prst="rect">
            <a:avLst/>
          </a:prstGeom>
          <a:noFill/>
        </p:spPr>
        <p:txBody>
          <a:bodyPr wrap="square">
            <a:spAutoFit/>
          </a:bodyPr>
          <a:lstStyle/>
          <a:p>
            <a:pPr algn="r"/>
            <a:r>
              <a:rPr lang="en-IN" sz="900" baseline="30000">
                <a:solidFill>
                  <a:srgbClr val="FFFFFF"/>
                </a:solidFill>
                <a:latin typeface="IntelOne Text Light"/>
              </a:rPr>
              <a:t>1</a:t>
            </a:r>
            <a:r>
              <a:rPr lang="en-IN" sz="900">
                <a:solidFill>
                  <a:srgbClr val="FFFFFF"/>
                </a:solidFill>
                <a:latin typeface="IntelOne Text Light"/>
              </a:rPr>
              <a:t>Supported on Windows Client and Windows 10 LTSC only</a:t>
            </a:r>
          </a:p>
        </p:txBody>
      </p:sp>
      <p:sp>
        <p:nvSpPr>
          <p:cNvPr id="2" name="Rectangle 42">
            <a:extLst>
              <a:ext uri="{FF2B5EF4-FFF2-40B4-BE49-F238E27FC236}">
                <a16:creationId xmlns:a16="http://schemas.microsoft.com/office/drawing/2014/main" id="{4E4F56DC-3C12-7B38-F38B-278A6E563581}"/>
              </a:ext>
            </a:extLst>
          </p:cNvPr>
          <p:cNvSpPr/>
          <p:nvPr/>
        </p:nvSpPr>
        <p:spPr>
          <a:xfrm>
            <a:off x="406220" y="1256467"/>
            <a:ext cx="11404780" cy="4938410"/>
          </a:xfrm>
          <a:prstGeom prst="roundRect">
            <a:avLst>
              <a:gd name="adj" fmla="val 0"/>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pic>
        <p:nvPicPr>
          <p:cNvPr id="3" name="Picture 2">
            <a:extLst>
              <a:ext uri="{FF2B5EF4-FFF2-40B4-BE49-F238E27FC236}">
                <a16:creationId xmlns:a16="http://schemas.microsoft.com/office/drawing/2014/main" id="{17D8AE8C-61A8-C4A2-D4EC-B349F1B5CE7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1169" y="1407047"/>
            <a:ext cx="5554831" cy="46372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C34355F-943B-2E3B-81F9-B35E6E933514}"/>
              </a:ext>
            </a:extLst>
          </p:cNvPr>
          <p:cNvSpPr/>
          <p:nvPr/>
        </p:nvSpPr>
        <p:spPr>
          <a:xfrm>
            <a:off x="6261452" y="1992646"/>
            <a:ext cx="2639136" cy="2021953"/>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CA" sz="3200">
              <a:solidFill>
                <a:srgbClr val="FFFFFF"/>
              </a:solidFill>
              <a:latin typeface="Helvetica Neue Medium"/>
            </a:endParaRPr>
          </a:p>
        </p:txBody>
      </p:sp>
      <p:sp>
        <p:nvSpPr>
          <p:cNvPr id="10" name="Rectangle 9">
            <a:extLst>
              <a:ext uri="{FF2B5EF4-FFF2-40B4-BE49-F238E27FC236}">
                <a16:creationId xmlns:a16="http://schemas.microsoft.com/office/drawing/2014/main" id="{BFBBCE88-1B25-EFF1-6E1B-715863CE3BDE}"/>
              </a:ext>
            </a:extLst>
          </p:cNvPr>
          <p:cNvSpPr/>
          <p:nvPr/>
        </p:nvSpPr>
        <p:spPr>
          <a:xfrm flipH="1">
            <a:off x="6259849" y="1842066"/>
            <a:ext cx="2640411" cy="789085"/>
          </a:xfrm>
          <a:prstGeom prst="rect">
            <a:avLst/>
          </a:prstGeom>
          <a:gradFill>
            <a:gsLst>
              <a:gs pos="100000">
                <a:srgbClr val="A23CA3"/>
              </a:gs>
              <a:gs pos="0">
                <a:srgbClr val="00A3F6"/>
              </a:gs>
              <a:gs pos="49000">
                <a:srgbClr val="1E2EB8"/>
              </a:gs>
            </a:gsLst>
            <a:lin ang="3000000" scaled="0"/>
          </a:gradFill>
          <a:ln w="12700" cap="flat" cmpd="sng" algn="ctr">
            <a:noFill/>
            <a:prstDash val="solid"/>
            <a:miter lim="800000"/>
          </a:ln>
          <a:effectLst/>
        </p:spPr>
        <p:txBody>
          <a:bodyPr lIns="144000" tIns="90000" rIns="90000" bIns="90000" rtlCol="0" anchor="ctr"/>
          <a:lstStyle/>
          <a:p>
            <a:pPr defTabSz="685800"/>
            <a:r>
              <a:rPr lang="en-CA" kern="0">
                <a:solidFill>
                  <a:srgbClr val="FFFFFF"/>
                </a:solidFill>
                <a:latin typeface="IntelOne Text Medium" panose="020B0703020203020204" pitchFamily="34" charset="0"/>
              </a:rPr>
              <a:t>Combined Display</a:t>
            </a:r>
          </a:p>
        </p:txBody>
      </p:sp>
      <p:sp>
        <p:nvSpPr>
          <p:cNvPr id="12" name="Rectangle 11">
            <a:extLst>
              <a:ext uri="{FF2B5EF4-FFF2-40B4-BE49-F238E27FC236}">
                <a16:creationId xmlns:a16="http://schemas.microsoft.com/office/drawing/2014/main" id="{1DBA8A0A-351D-873A-ABFE-CAA2E9F7247C}"/>
              </a:ext>
            </a:extLst>
          </p:cNvPr>
          <p:cNvSpPr/>
          <p:nvPr/>
        </p:nvSpPr>
        <p:spPr>
          <a:xfrm>
            <a:off x="6310285" y="2692111"/>
            <a:ext cx="2487359" cy="633582"/>
          </a:xfrm>
          <a:prstGeom prst="rect">
            <a:avLst/>
          </a:prstGeom>
          <a:noFill/>
          <a:ln w="12700" cap="flat" cmpd="sng" algn="ctr">
            <a:noFill/>
            <a:prstDash val="solid"/>
            <a:miter lim="800000"/>
          </a:ln>
          <a:effectLst/>
        </p:spPr>
        <p:txBody>
          <a:bodyPr rtlCol="0" anchor="t"/>
          <a:lstStyle/>
          <a:p>
            <a:pPr marL="0" marR="0" lvl="0" indent="0" defTabSz="685800" eaLnBrk="1" fontAlgn="auto" latinLnBrk="0" hangingPunct="1">
              <a:lnSpc>
                <a:spcPct val="100000"/>
              </a:lnSpc>
              <a:spcBef>
                <a:spcPts val="0"/>
              </a:spcBef>
              <a:buClrTx/>
              <a:buSzTx/>
              <a:buFontTx/>
              <a:buNone/>
              <a:tabLst/>
              <a:defRPr/>
            </a:pPr>
            <a:r>
              <a:rPr kumimoji="0" lang="en-IN" sz="14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Share one image across multiple independent displays, regardless of the panel or monitor type. </a:t>
            </a:r>
          </a:p>
        </p:txBody>
      </p:sp>
      <p:sp>
        <p:nvSpPr>
          <p:cNvPr id="19" name="Rectangle 18">
            <a:extLst>
              <a:ext uri="{FF2B5EF4-FFF2-40B4-BE49-F238E27FC236}">
                <a16:creationId xmlns:a16="http://schemas.microsoft.com/office/drawing/2014/main" id="{0ABB4F89-92D0-3ED2-58FA-220EA655CFA3}"/>
              </a:ext>
            </a:extLst>
          </p:cNvPr>
          <p:cNvSpPr/>
          <p:nvPr/>
        </p:nvSpPr>
        <p:spPr>
          <a:xfrm>
            <a:off x="9001535" y="1992646"/>
            <a:ext cx="2639136" cy="2021953"/>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CA" sz="3200">
              <a:solidFill>
                <a:srgbClr val="FFFFFF"/>
              </a:solidFill>
              <a:latin typeface="Helvetica Neue Medium"/>
            </a:endParaRPr>
          </a:p>
        </p:txBody>
      </p:sp>
      <p:sp>
        <p:nvSpPr>
          <p:cNvPr id="20" name="Rectangle 19">
            <a:extLst>
              <a:ext uri="{FF2B5EF4-FFF2-40B4-BE49-F238E27FC236}">
                <a16:creationId xmlns:a16="http://schemas.microsoft.com/office/drawing/2014/main" id="{6E71BBD3-9783-B4BB-A833-9F064FB91235}"/>
              </a:ext>
            </a:extLst>
          </p:cNvPr>
          <p:cNvSpPr/>
          <p:nvPr/>
        </p:nvSpPr>
        <p:spPr>
          <a:xfrm flipH="1">
            <a:off x="8999932" y="1842066"/>
            <a:ext cx="2640411" cy="789085"/>
          </a:xfrm>
          <a:prstGeom prst="rect">
            <a:avLst/>
          </a:prstGeom>
          <a:gradFill>
            <a:gsLst>
              <a:gs pos="100000">
                <a:srgbClr val="A23CA3"/>
              </a:gs>
              <a:gs pos="0">
                <a:srgbClr val="00A3F6"/>
              </a:gs>
              <a:gs pos="49000">
                <a:srgbClr val="1E2EB8"/>
              </a:gs>
            </a:gsLst>
            <a:lin ang="3000000" scaled="0"/>
          </a:gradFill>
          <a:ln w="12700" cap="flat" cmpd="sng" algn="ctr">
            <a:noFill/>
            <a:prstDash val="solid"/>
            <a:miter lim="800000"/>
          </a:ln>
          <a:effectLst/>
        </p:spPr>
        <p:txBody>
          <a:bodyPr lIns="144000" tIns="90000" rIns="90000" bIns="90000" rtlCol="0" anchor="ctr"/>
          <a:lstStyle/>
          <a:p>
            <a:pPr defTabSz="685800"/>
            <a:r>
              <a:rPr lang="en-CA" kern="0">
                <a:solidFill>
                  <a:srgbClr val="FFFFFF"/>
                </a:solidFill>
                <a:latin typeface="IntelOne Text Medium" panose="020B0703020203020204" pitchFamily="34" charset="0"/>
              </a:rPr>
              <a:t>Multi-GPU Single Large Surface</a:t>
            </a:r>
          </a:p>
        </p:txBody>
      </p:sp>
      <p:sp>
        <p:nvSpPr>
          <p:cNvPr id="21" name="Rectangle 20">
            <a:extLst>
              <a:ext uri="{FF2B5EF4-FFF2-40B4-BE49-F238E27FC236}">
                <a16:creationId xmlns:a16="http://schemas.microsoft.com/office/drawing/2014/main" id="{D3E5DE8A-3D2A-4A97-2213-D9DF0E19D984}"/>
              </a:ext>
            </a:extLst>
          </p:cNvPr>
          <p:cNvSpPr/>
          <p:nvPr/>
        </p:nvSpPr>
        <p:spPr>
          <a:xfrm>
            <a:off x="9050369" y="2692111"/>
            <a:ext cx="2487359" cy="633582"/>
          </a:xfrm>
          <a:prstGeom prst="rect">
            <a:avLst/>
          </a:prstGeom>
          <a:noFill/>
          <a:ln w="12700" cap="flat" cmpd="sng" algn="ctr">
            <a:noFill/>
            <a:prstDash val="solid"/>
            <a:miter lim="800000"/>
          </a:ln>
          <a:effectLst/>
        </p:spPr>
        <p:txBody>
          <a:bodyPr rtlCol="0" anchor="t"/>
          <a:lstStyle/>
          <a:p>
            <a:pPr marR="0" lvl="0" algn="l" defTabSz="914377" rtl="0" eaLnBrk="1" fontAlgn="ctr" latinLnBrk="0" hangingPunct="1">
              <a:lnSpc>
                <a:spcPct val="100000"/>
              </a:lnSpc>
              <a:spcBef>
                <a:spcPts val="200"/>
              </a:spcBef>
              <a:spcAft>
                <a:spcPts val="0"/>
              </a:spcAft>
              <a:buClrTx/>
              <a:buSzTx/>
              <a:tabLst/>
              <a:defRPr/>
            </a:pPr>
            <a:r>
              <a:rPr lang="en-US" sz="1400">
                <a:solidFill>
                  <a:srgbClr val="FFFFFF"/>
                </a:solidFill>
                <a:latin typeface="IntelOne Text Light" panose="020B0403020203020204" pitchFamily="34" charset="0"/>
              </a:rPr>
              <a:t>U</a:t>
            </a:r>
            <a:r>
              <a:rPr kumimoji="0" lang="en-US" sz="1400" b="0" i="0" u="none" strike="noStrike" kern="1200" cap="none" spc="0" normalizeH="0" baseline="0" noProof="0" err="1">
                <a:ln>
                  <a:noFill/>
                </a:ln>
                <a:solidFill>
                  <a:srgbClr val="FFFFFF"/>
                </a:solidFill>
                <a:effectLst/>
                <a:uLnTx/>
                <a:uFillTx/>
                <a:latin typeface="IntelOne Text Light" panose="020B0403020203020204" pitchFamily="34" charset="0"/>
              </a:rPr>
              <a:t>nites</a:t>
            </a:r>
            <a:r>
              <a:rPr kumimoji="0" lang="en-US" sz="1400" b="0" i="0" u="none" strike="noStrike" kern="1200" cap="none" spc="0" normalizeH="0" baseline="0" noProof="0">
                <a:ln>
                  <a:noFill/>
                </a:ln>
                <a:solidFill>
                  <a:srgbClr val="FFFFFF"/>
                </a:solidFill>
                <a:effectLst/>
                <a:uLnTx/>
                <a:uFillTx/>
                <a:latin typeface="IntelOne Text Light" panose="020B0403020203020204" pitchFamily="34" charset="0"/>
              </a:rPr>
              <a:t> multiple GPUs to render output together onto multiple displays, extending scalability.</a:t>
            </a:r>
            <a:r>
              <a:rPr kumimoji="0" lang="en-US" sz="1400" b="0" i="0" u="none" strike="noStrike" kern="1200" cap="none" spc="0" normalizeH="0" baseline="30000" noProof="0">
                <a:ln>
                  <a:noFill/>
                </a:ln>
                <a:solidFill>
                  <a:srgbClr val="FFFFFF"/>
                </a:solidFill>
                <a:effectLst/>
                <a:uLnTx/>
                <a:uFillTx/>
                <a:latin typeface="IntelOne Text Light" panose="020B0403020203020204" pitchFamily="34" charset="0"/>
              </a:rPr>
              <a:t>1</a:t>
            </a:r>
            <a:r>
              <a:rPr kumimoji="0" lang="en-US" sz="1400" b="0" i="0" u="none" strike="noStrike" kern="1200" cap="none" spc="0" normalizeH="0" baseline="0" noProof="0">
                <a:ln>
                  <a:noFill/>
                </a:ln>
                <a:solidFill>
                  <a:srgbClr val="FFFFFF"/>
                </a:solidFill>
                <a:effectLst/>
                <a:uLnTx/>
                <a:uFillTx/>
                <a:latin typeface="IntelOne Text Light" panose="020B0403020203020204" pitchFamily="34" charset="0"/>
              </a:rPr>
              <a:t> </a:t>
            </a:r>
          </a:p>
        </p:txBody>
      </p:sp>
      <p:sp>
        <p:nvSpPr>
          <p:cNvPr id="23" name="Rectangle 22">
            <a:extLst>
              <a:ext uri="{FF2B5EF4-FFF2-40B4-BE49-F238E27FC236}">
                <a16:creationId xmlns:a16="http://schemas.microsoft.com/office/drawing/2014/main" id="{6007811B-B565-E977-093B-5608905200DD}"/>
              </a:ext>
            </a:extLst>
          </p:cNvPr>
          <p:cNvSpPr/>
          <p:nvPr/>
        </p:nvSpPr>
        <p:spPr>
          <a:xfrm>
            <a:off x="6261452" y="4268486"/>
            <a:ext cx="5378892" cy="1333047"/>
          </a:xfrm>
          <a:prstGeom prst="rect">
            <a:avLst/>
          </a:prstGeom>
          <a:gradFill>
            <a:gsLst>
              <a:gs pos="0">
                <a:srgbClr val="7C96FF">
                  <a:lumMod val="61000"/>
                  <a:lumOff val="39000"/>
                  <a:alpha val="35000"/>
                </a:srgbClr>
              </a:gs>
              <a:gs pos="62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endParaRPr lang="en-CA" sz="3200">
              <a:solidFill>
                <a:srgbClr val="FFFFFF"/>
              </a:solidFill>
              <a:latin typeface="Helvetica Neue Medium"/>
            </a:endParaRPr>
          </a:p>
        </p:txBody>
      </p:sp>
      <p:sp>
        <p:nvSpPr>
          <p:cNvPr id="24" name="Rectangle 23">
            <a:extLst>
              <a:ext uri="{FF2B5EF4-FFF2-40B4-BE49-F238E27FC236}">
                <a16:creationId xmlns:a16="http://schemas.microsoft.com/office/drawing/2014/main" id="{09655491-5B11-A210-C178-74AC63A34FBA}"/>
              </a:ext>
            </a:extLst>
          </p:cNvPr>
          <p:cNvSpPr/>
          <p:nvPr/>
        </p:nvSpPr>
        <p:spPr>
          <a:xfrm flipH="1">
            <a:off x="6259847" y="4117906"/>
            <a:ext cx="5381491" cy="789085"/>
          </a:xfrm>
          <a:prstGeom prst="rect">
            <a:avLst/>
          </a:prstGeom>
          <a:gradFill>
            <a:gsLst>
              <a:gs pos="100000">
                <a:srgbClr val="A23CA3"/>
              </a:gs>
              <a:gs pos="0">
                <a:srgbClr val="00A3F6"/>
              </a:gs>
              <a:gs pos="49000">
                <a:srgbClr val="1E2EB8"/>
              </a:gs>
            </a:gsLst>
            <a:lin ang="3000000" scaled="0"/>
          </a:gradFill>
          <a:ln w="12700" cap="flat" cmpd="sng" algn="ctr">
            <a:noFill/>
            <a:prstDash val="solid"/>
            <a:miter lim="800000"/>
          </a:ln>
          <a:effectLst/>
        </p:spPr>
        <p:txBody>
          <a:bodyPr lIns="144000" tIns="90000" rIns="90000" bIns="90000" rtlCol="0" anchor="ctr"/>
          <a:lstStyle/>
          <a:p>
            <a:pPr defTabSz="685800"/>
            <a:r>
              <a:rPr lang="en-CA" kern="0">
                <a:solidFill>
                  <a:srgbClr val="FFFFFF"/>
                </a:solidFill>
                <a:latin typeface="IntelOne Text Medium" panose="020B0703020203020204" pitchFamily="34" charset="0"/>
              </a:rPr>
              <a:t>High-Definition Content Protection (HDCP)</a:t>
            </a:r>
          </a:p>
        </p:txBody>
      </p:sp>
      <p:sp>
        <p:nvSpPr>
          <p:cNvPr id="25" name="Rectangle 24">
            <a:extLst>
              <a:ext uri="{FF2B5EF4-FFF2-40B4-BE49-F238E27FC236}">
                <a16:creationId xmlns:a16="http://schemas.microsoft.com/office/drawing/2014/main" id="{735A4693-21EB-F532-9719-082FFC3F3323}"/>
              </a:ext>
            </a:extLst>
          </p:cNvPr>
          <p:cNvSpPr/>
          <p:nvPr/>
        </p:nvSpPr>
        <p:spPr>
          <a:xfrm>
            <a:off x="6310285" y="4967951"/>
            <a:ext cx="5119715" cy="633582"/>
          </a:xfrm>
          <a:prstGeom prst="rect">
            <a:avLst/>
          </a:prstGeom>
          <a:noFill/>
          <a:ln w="12700" cap="flat" cmpd="sng" algn="ctr">
            <a:noFill/>
            <a:prstDash val="solid"/>
            <a:miter lim="800000"/>
          </a:ln>
          <a:effectLst/>
        </p:spPr>
        <p:txBody>
          <a:bodyPr rtlCol="0" anchor="t"/>
          <a:lstStyle/>
          <a:p>
            <a:pPr marL="0" marR="0" lvl="0" indent="0" defTabSz="685800" eaLnBrk="1" fontAlgn="auto" latinLnBrk="0" hangingPunct="1">
              <a:lnSpc>
                <a:spcPct val="100000"/>
              </a:lnSpc>
              <a:spcBef>
                <a:spcPts val="0"/>
              </a:spcBef>
              <a:buClrTx/>
              <a:buSzTx/>
              <a:buFontTx/>
              <a:buNone/>
              <a:tabLst/>
              <a:defRPr/>
            </a:pPr>
            <a:r>
              <a:rPr lang="en-IN" sz="1400" kern="0">
                <a:solidFill>
                  <a:prstClr val="white"/>
                </a:solidFill>
                <a:latin typeface="IntelOne Text Light"/>
                <a:ea typeface="Intel Clear Light" panose="020B0404020203020204" pitchFamily="34" charset="0"/>
                <a:cs typeface="Intel Clear Light" panose="020B0404020203020204" pitchFamily="34" charset="0"/>
              </a:rPr>
              <a:t>D</a:t>
            </a:r>
            <a:r>
              <a:rPr kumimoji="0" lang="en-IN" sz="1400" b="0" i="0" u="none" strike="noStrike" kern="0" cap="none" spc="0" normalizeH="0" baseline="0" noProof="0" err="1">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igital</a:t>
            </a:r>
            <a:r>
              <a:rPr kumimoji="0" lang="en-IN" sz="1400" b="0" i="0" u="none" strike="noStrike" kern="0" cap="none" spc="0" normalizeH="0" baseline="0" noProof="0">
                <a:ln>
                  <a:noFill/>
                </a:ln>
                <a:solidFill>
                  <a:prstClr val="white"/>
                </a:solidFill>
                <a:effectLst/>
                <a:uLnTx/>
                <a:uFillTx/>
                <a:latin typeface="IntelOne Text Light"/>
                <a:ea typeface="Intel Clear Light" panose="020B0404020203020204" pitchFamily="34" charset="0"/>
                <a:cs typeface="Intel Clear Light" panose="020B0404020203020204" pitchFamily="34" charset="0"/>
              </a:rPr>
              <a:t> content protection to prevent copying of digital audio and video content as it travels across connections.</a:t>
            </a:r>
          </a:p>
        </p:txBody>
      </p:sp>
    </p:spTree>
    <p:extLst>
      <p:ext uri="{BB962C8B-B14F-4D97-AF65-F5344CB8AC3E}">
        <p14:creationId xmlns:p14="http://schemas.microsoft.com/office/powerpoint/2010/main" val="3384199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D4FFB-B84D-1C82-7EE3-9D7CAC3831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40AEAA-5F43-8797-809A-8BEB8C19D060}"/>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Target Workloads</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2" name="Rectangle 42">
            <a:extLst>
              <a:ext uri="{FF2B5EF4-FFF2-40B4-BE49-F238E27FC236}">
                <a16:creationId xmlns:a16="http://schemas.microsoft.com/office/drawing/2014/main" id="{68AC3AF2-7010-3C22-FC01-4FDA2EA10A15}"/>
              </a:ext>
            </a:extLst>
          </p:cNvPr>
          <p:cNvSpPr/>
          <p:nvPr/>
        </p:nvSpPr>
        <p:spPr>
          <a:xfrm>
            <a:off x="399215" y="2034259"/>
            <a:ext cx="3760979" cy="314145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pic>
        <p:nvPicPr>
          <p:cNvPr id="3" name="Picture 8">
            <a:extLst>
              <a:ext uri="{FF2B5EF4-FFF2-40B4-BE49-F238E27FC236}">
                <a16:creationId xmlns:a16="http://schemas.microsoft.com/office/drawing/2014/main" id="{9E229063-1961-729C-910D-33335C266FB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02059" y="1832905"/>
            <a:ext cx="3778727" cy="1546670"/>
          </a:xfrm>
          <a:prstGeom prst="rect">
            <a:avLst/>
          </a:prstGeom>
          <a:extLst>
            <a:ext uri="{909E8E84-426E-40DD-AFC4-6F175D3DCCD1}">
              <a14:hiddenFill xmlns:a14="http://schemas.microsoft.com/office/drawing/2010/main">
                <a:solidFill>
                  <a:srgbClr val="FFFFFF"/>
                </a:solidFill>
              </a14:hiddenFill>
            </a:ext>
          </a:extLst>
        </p:spPr>
      </p:pic>
      <p:sp>
        <p:nvSpPr>
          <p:cNvPr id="5" name="Rectangle 42">
            <a:extLst>
              <a:ext uri="{FF2B5EF4-FFF2-40B4-BE49-F238E27FC236}">
                <a16:creationId xmlns:a16="http://schemas.microsoft.com/office/drawing/2014/main" id="{483B5FED-9B32-3DF3-8B6D-72FD82FA1FCC}"/>
              </a:ext>
            </a:extLst>
          </p:cNvPr>
          <p:cNvSpPr/>
          <p:nvPr/>
        </p:nvSpPr>
        <p:spPr>
          <a:xfrm>
            <a:off x="4280500" y="2034259"/>
            <a:ext cx="3760979" cy="314145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pic>
        <p:nvPicPr>
          <p:cNvPr id="6" name="Picture 8">
            <a:extLst>
              <a:ext uri="{FF2B5EF4-FFF2-40B4-BE49-F238E27FC236}">
                <a16:creationId xmlns:a16="http://schemas.microsoft.com/office/drawing/2014/main" id="{18C73ED6-B4FB-42D8-7033-08907891980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84321" y="1832905"/>
            <a:ext cx="3760979" cy="1546670"/>
          </a:xfrm>
          <a:prstGeom prst="rect">
            <a:avLst/>
          </a:prstGeom>
          <a:extLst>
            <a:ext uri="{909E8E84-426E-40DD-AFC4-6F175D3DCCD1}">
              <a14:hiddenFill xmlns:a14="http://schemas.microsoft.com/office/drawing/2010/main">
                <a:solidFill>
                  <a:srgbClr val="FFFFFF"/>
                </a:solidFill>
              </a14:hiddenFill>
            </a:ext>
          </a:extLst>
        </p:spPr>
      </p:pic>
      <p:sp>
        <p:nvSpPr>
          <p:cNvPr id="7" name="Rectangle 42">
            <a:extLst>
              <a:ext uri="{FF2B5EF4-FFF2-40B4-BE49-F238E27FC236}">
                <a16:creationId xmlns:a16="http://schemas.microsoft.com/office/drawing/2014/main" id="{E2F552C2-C0A5-7AE0-A82C-E1A7C73FAA5A}"/>
              </a:ext>
            </a:extLst>
          </p:cNvPr>
          <p:cNvSpPr/>
          <p:nvPr/>
        </p:nvSpPr>
        <p:spPr>
          <a:xfrm>
            <a:off x="8161782" y="2034259"/>
            <a:ext cx="3760979" cy="314145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pic>
        <p:nvPicPr>
          <p:cNvPr id="8" name="Picture 8">
            <a:extLst>
              <a:ext uri="{FF2B5EF4-FFF2-40B4-BE49-F238E27FC236}">
                <a16:creationId xmlns:a16="http://schemas.microsoft.com/office/drawing/2014/main" id="{027D2591-BDE4-8F41-B2D7-0535FF3BD95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164626" y="1847594"/>
            <a:ext cx="3778727" cy="1524446"/>
          </a:xfrm>
          <a:prstGeom prst="rect">
            <a:avLst/>
          </a:prstGeom>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2699E2-5EF4-CEDC-7CC7-62298017B4A1}"/>
              </a:ext>
            </a:extLst>
          </p:cNvPr>
          <p:cNvSpPr/>
          <p:nvPr/>
        </p:nvSpPr>
        <p:spPr>
          <a:xfrm>
            <a:off x="399215" y="1832906"/>
            <a:ext cx="3781571" cy="1549208"/>
          </a:xfrm>
          <a:prstGeom prst="rect">
            <a:avLst/>
          </a:prstGeom>
          <a:gradFill>
            <a:gsLst>
              <a:gs pos="35000">
                <a:srgbClr val="5B69FF">
                  <a:alpha val="0"/>
                </a:srgbClr>
              </a:gs>
              <a:gs pos="100000">
                <a:srgbClr val="653171">
                  <a:lumMod val="75000"/>
                </a:srgbClr>
              </a:gs>
              <a:gs pos="0">
                <a:srgbClr val="00C7FD">
                  <a:alpha val="0"/>
                </a:srgbClr>
              </a:gs>
            </a:gsLst>
            <a:lin ang="5400000" scaled="0"/>
          </a:gradFill>
          <a:ln w="12700" cap="flat" cmpd="sng" algn="ctr">
            <a:no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Visual Compute</a:t>
            </a:r>
          </a:p>
        </p:txBody>
      </p:sp>
      <p:sp>
        <p:nvSpPr>
          <p:cNvPr id="10" name="Rectangle 9">
            <a:extLst>
              <a:ext uri="{FF2B5EF4-FFF2-40B4-BE49-F238E27FC236}">
                <a16:creationId xmlns:a16="http://schemas.microsoft.com/office/drawing/2014/main" id="{9F027692-0B95-3FA2-13E9-E0C324780981}"/>
              </a:ext>
            </a:extLst>
          </p:cNvPr>
          <p:cNvSpPr/>
          <p:nvPr/>
        </p:nvSpPr>
        <p:spPr>
          <a:xfrm>
            <a:off x="4286361" y="1832905"/>
            <a:ext cx="3760979" cy="1549209"/>
          </a:xfrm>
          <a:prstGeom prst="rect">
            <a:avLst/>
          </a:prstGeom>
          <a:gradFill>
            <a:gsLst>
              <a:gs pos="35000">
                <a:srgbClr val="5B69FF">
                  <a:alpha val="0"/>
                </a:srgbClr>
              </a:gs>
              <a:gs pos="100000">
                <a:srgbClr val="653171">
                  <a:lumMod val="75000"/>
                </a:srgbClr>
              </a:gs>
              <a:gs pos="0">
                <a:srgbClr val="00C7FD">
                  <a:alpha val="0"/>
                </a:srgbClr>
              </a:gs>
            </a:gsLst>
            <a:lin ang="5400000" scaled="0"/>
          </a:gradFill>
          <a:ln w="12700" cap="flat" cmpd="sng" algn="ctr">
            <a:no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AI Inference</a:t>
            </a:r>
          </a:p>
        </p:txBody>
      </p:sp>
      <p:sp>
        <p:nvSpPr>
          <p:cNvPr id="11" name="Rectangle 10">
            <a:extLst>
              <a:ext uri="{FF2B5EF4-FFF2-40B4-BE49-F238E27FC236}">
                <a16:creationId xmlns:a16="http://schemas.microsoft.com/office/drawing/2014/main" id="{EBA6866E-17BF-98D2-62A2-931C99314EA4}"/>
              </a:ext>
            </a:extLst>
          </p:cNvPr>
          <p:cNvSpPr/>
          <p:nvPr/>
        </p:nvSpPr>
        <p:spPr>
          <a:xfrm>
            <a:off x="8161784" y="1843231"/>
            <a:ext cx="3784411" cy="1538883"/>
          </a:xfrm>
          <a:prstGeom prst="rect">
            <a:avLst/>
          </a:prstGeom>
          <a:gradFill>
            <a:gsLst>
              <a:gs pos="35000">
                <a:srgbClr val="5B69FF">
                  <a:alpha val="0"/>
                </a:srgbClr>
              </a:gs>
              <a:gs pos="100000">
                <a:srgbClr val="653171">
                  <a:lumMod val="75000"/>
                </a:srgbClr>
              </a:gs>
              <a:gs pos="0">
                <a:srgbClr val="00C7FD">
                  <a:alpha val="0"/>
                </a:srgbClr>
              </a:gs>
            </a:gsLst>
            <a:lin ang="5400000" scaled="0"/>
          </a:gradFill>
          <a:ln w="12700" cap="flat" cmpd="sng" algn="ctr">
            <a:no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Media Processing</a:t>
            </a:r>
          </a:p>
        </p:txBody>
      </p:sp>
      <p:sp>
        <p:nvSpPr>
          <p:cNvPr id="12" name="TextBox 11">
            <a:extLst>
              <a:ext uri="{FF2B5EF4-FFF2-40B4-BE49-F238E27FC236}">
                <a16:creationId xmlns:a16="http://schemas.microsoft.com/office/drawing/2014/main" id="{91A69C3F-5190-47C4-7127-30DFC278BA3D}"/>
              </a:ext>
            </a:extLst>
          </p:cNvPr>
          <p:cNvSpPr txBox="1"/>
          <p:nvPr/>
        </p:nvSpPr>
        <p:spPr>
          <a:xfrm>
            <a:off x="8173502" y="3478244"/>
            <a:ext cx="3607564" cy="1323439"/>
          </a:xfrm>
          <a:prstGeom prst="rect">
            <a:avLst/>
          </a:prstGeom>
          <a:noFill/>
        </p:spPr>
        <p:txBody>
          <a:bodyPr wrap="square" lIns="180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Media processing: Encode/Transcode &amp; Streaming; Compression</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Content Creation</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Video production</a:t>
            </a:r>
          </a:p>
        </p:txBody>
      </p:sp>
      <p:sp>
        <p:nvSpPr>
          <p:cNvPr id="13" name="TextBox 12">
            <a:extLst>
              <a:ext uri="{FF2B5EF4-FFF2-40B4-BE49-F238E27FC236}">
                <a16:creationId xmlns:a16="http://schemas.microsoft.com/office/drawing/2014/main" id="{713A8F96-2793-78C4-6DED-CBEE8FCB0784}"/>
              </a:ext>
            </a:extLst>
          </p:cNvPr>
          <p:cNvSpPr txBox="1"/>
          <p:nvPr/>
        </p:nvSpPr>
        <p:spPr>
          <a:xfrm>
            <a:off x="410934" y="3478244"/>
            <a:ext cx="3592435" cy="1323439"/>
          </a:xfrm>
          <a:prstGeom prst="rect">
            <a:avLst/>
          </a:prstGeom>
          <a:noFill/>
        </p:spPr>
        <p:txBody>
          <a:bodyPr wrap="square" lIns="180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Simulation &amp; Visualization</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Display: Video Wall, Interactive Flat Panel, Kiosk</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3D Rendering and Visualization, e.g. medical imaging</a:t>
            </a:r>
          </a:p>
        </p:txBody>
      </p:sp>
      <p:sp>
        <p:nvSpPr>
          <p:cNvPr id="14" name="TextBox 13">
            <a:extLst>
              <a:ext uri="{FF2B5EF4-FFF2-40B4-BE49-F238E27FC236}">
                <a16:creationId xmlns:a16="http://schemas.microsoft.com/office/drawing/2014/main" id="{8AA40E8C-CC97-FB97-5650-C6003F3B53E1}"/>
              </a:ext>
            </a:extLst>
          </p:cNvPr>
          <p:cNvSpPr txBox="1"/>
          <p:nvPr/>
        </p:nvSpPr>
        <p:spPr>
          <a:xfrm>
            <a:off x="4292215" y="3478244"/>
            <a:ext cx="3501419" cy="1107996"/>
          </a:xfrm>
          <a:prstGeom prst="rect">
            <a:avLst/>
          </a:prstGeom>
          <a:noFill/>
        </p:spPr>
        <p:txBody>
          <a:bodyPr wrap="square" lIns="180000"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Media Analytics</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Machine Vision &amp; Visual Inference: Objection Detection &amp; Classification</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Natural Language Processing</a:t>
            </a:r>
          </a:p>
        </p:txBody>
      </p:sp>
    </p:spTree>
    <p:extLst>
      <p:ext uri="{BB962C8B-B14F-4D97-AF65-F5344CB8AC3E}">
        <p14:creationId xmlns:p14="http://schemas.microsoft.com/office/powerpoint/2010/main" val="229766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E6F2B-0121-D44C-5633-70BBA7F2B5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6A4C44-0212-E0A3-EE09-545E1DF60786}"/>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Intel® Arc™ GPU for the Edge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5" name="Rectangle 42">
            <a:extLst>
              <a:ext uri="{FF2B5EF4-FFF2-40B4-BE49-F238E27FC236}">
                <a16:creationId xmlns:a16="http://schemas.microsoft.com/office/drawing/2014/main" id="{3A52825F-C750-A83A-9DD4-38250B96B2FA}"/>
              </a:ext>
            </a:extLst>
          </p:cNvPr>
          <p:cNvSpPr/>
          <p:nvPr/>
        </p:nvSpPr>
        <p:spPr>
          <a:xfrm>
            <a:off x="670559" y="2002059"/>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37" name="Rectangle 42">
            <a:extLst>
              <a:ext uri="{FF2B5EF4-FFF2-40B4-BE49-F238E27FC236}">
                <a16:creationId xmlns:a16="http://schemas.microsoft.com/office/drawing/2014/main" id="{21328890-B5A5-3BED-0780-4CEC9B3B1BA6}"/>
              </a:ext>
            </a:extLst>
          </p:cNvPr>
          <p:cNvSpPr/>
          <p:nvPr/>
        </p:nvSpPr>
        <p:spPr>
          <a:xfrm>
            <a:off x="670559" y="3442748"/>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38" name="Rectangle 42">
            <a:extLst>
              <a:ext uri="{FF2B5EF4-FFF2-40B4-BE49-F238E27FC236}">
                <a16:creationId xmlns:a16="http://schemas.microsoft.com/office/drawing/2014/main" id="{5603ABA3-E241-FB04-97FB-D4B1783FD132}"/>
              </a:ext>
            </a:extLst>
          </p:cNvPr>
          <p:cNvSpPr/>
          <p:nvPr/>
        </p:nvSpPr>
        <p:spPr>
          <a:xfrm>
            <a:off x="670559" y="4883436"/>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13" name="TextBox 12">
            <a:extLst>
              <a:ext uri="{FF2B5EF4-FFF2-40B4-BE49-F238E27FC236}">
                <a16:creationId xmlns:a16="http://schemas.microsoft.com/office/drawing/2014/main" id="{9614CE7C-636D-28C4-F8AA-0CB176F1C4A1}"/>
              </a:ext>
            </a:extLst>
          </p:cNvPr>
          <p:cNvSpPr txBox="1"/>
          <p:nvPr/>
        </p:nvSpPr>
        <p:spPr>
          <a:xfrm>
            <a:off x="581536" y="1128376"/>
            <a:ext cx="10050370" cy="707886"/>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2000" spc="200">
                <a:solidFill>
                  <a:schemeClr val="bg2"/>
                </a:solidFill>
                <a:latin typeface="IntelOne Display Light"/>
                <a:cs typeface="Arial"/>
              </a:rPr>
              <a:t>Purpose-built to deliver discrete GPU muscle to the Network/IOT edge that advances innovation for </a:t>
            </a:r>
            <a:r>
              <a:rPr lang="it-IT" sz="2000" spc="200">
                <a:solidFill>
                  <a:schemeClr val="bg2"/>
                </a:solidFill>
                <a:latin typeface="IntelOne Display Light"/>
                <a:cs typeface="Arial"/>
              </a:rPr>
              <a:t>AI, visual computing and media processing</a:t>
            </a:r>
            <a:endParaRPr lang="en-US" sz="2000" spc="200">
              <a:solidFill>
                <a:schemeClr val="bg2"/>
              </a:solidFill>
              <a:latin typeface="IntelOne Display Light"/>
              <a:cs typeface="Arial"/>
            </a:endParaRPr>
          </a:p>
        </p:txBody>
      </p:sp>
      <p:pic>
        <p:nvPicPr>
          <p:cNvPr id="14" name="Picture 13" descr="A blue square with white text&#10;&#10;Description automatically generated">
            <a:extLst>
              <a:ext uri="{FF2B5EF4-FFF2-40B4-BE49-F238E27FC236}">
                <a16:creationId xmlns:a16="http://schemas.microsoft.com/office/drawing/2014/main" id="{D3C61576-1BF1-BF48-8644-409A47A122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19684" y="1974564"/>
            <a:ext cx="2799692" cy="3726938"/>
          </a:xfrm>
          <a:prstGeom prst="rect">
            <a:avLst/>
          </a:prstGeom>
        </p:spPr>
      </p:pic>
      <p:sp>
        <p:nvSpPr>
          <p:cNvPr id="18" name="TextBox 17">
            <a:extLst>
              <a:ext uri="{FF2B5EF4-FFF2-40B4-BE49-F238E27FC236}">
                <a16:creationId xmlns:a16="http://schemas.microsoft.com/office/drawing/2014/main" id="{CB8C9402-3124-B1DE-00FB-95D559527A4B}"/>
              </a:ext>
            </a:extLst>
          </p:cNvPr>
          <p:cNvSpPr txBox="1"/>
          <p:nvPr/>
        </p:nvSpPr>
        <p:spPr>
          <a:xfrm>
            <a:off x="2691324" y="2327913"/>
            <a:ext cx="2038162" cy="677108"/>
          </a:xfrm>
          <a:prstGeom prst="rect">
            <a:avLst/>
          </a:prstGeom>
          <a:noFill/>
        </p:spPr>
        <p:txBody>
          <a:bodyPr wrap="square" rtlCol="0">
            <a:spAutoFit/>
          </a:bodyPr>
          <a:lstStyle/>
          <a:p>
            <a:r>
              <a:rPr lang="en-US" sz="1400">
                <a:solidFill>
                  <a:schemeClr val="bg1"/>
                </a:solidFill>
                <a:latin typeface="IntelOne Text Medium" panose="020B0703020203020204" pitchFamily="34" charset="0"/>
              </a:rPr>
              <a:t>Graphics</a:t>
            </a:r>
          </a:p>
          <a:p>
            <a:r>
              <a:rPr lang="en-US" sz="1200">
                <a:solidFill>
                  <a:schemeClr val="bg1"/>
                </a:solidFill>
                <a:latin typeface="IntelOne Text" panose="020B0503020203020204" pitchFamily="34" charset="0"/>
              </a:rPr>
              <a:t>For immersive visual experiences</a:t>
            </a:r>
          </a:p>
        </p:txBody>
      </p:sp>
      <p:sp>
        <p:nvSpPr>
          <p:cNvPr id="19" name="TextBox 18">
            <a:extLst>
              <a:ext uri="{FF2B5EF4-FFF2-40B4-BE49-F238E27FC236}">
                <a16:creationId xmlns:a16="http://schemas.microsoft.com/office/drawing/2014/main" id="{43DD61CA-907E-275A-031D-1721F4933BCC}"/>
              </a:ext>
            </a:extLst>
          </p:cNvPr>
          <p:cNvSpPr txBox="1"/>
          <p:nvPr/>
        </p:nvSpPr>
        <p:spPr>
          <a:xfrm>
            <a:off x="2691324" y="3676269"/>
            <a:ext cx="2233223" cy="861774"/>
          </a:xfrm>
          <a:prstGeom prst="rect">
            <a:avLst/>
          </a:prstGeom>
          <a:noFill/>
        </p:spPr>
        <p:txBody>
          <a:bodyPr wrap="square" rtlCol="0">
            <a:spAutoFit/>
          </a:bodyPr>
          <a:lstStyle/>
          <a:p>
            <a:r>
              <a:rPr lang="en-US" sz="1400">
                <a:solidFill>
                  <a:schemeClr val="bg1"/>
                </a:solidFill>
                <a:latin typeface="IntelOne Text Medium" panose="020B0703020203020204" pitchFamily="34" charset="0"/>
              </a:rPr>
              <a:t>AI Inferencing</a:t>
            </a:r>
          </a:p>
          <a:p>
            <a:r>
              <a:rPr lang="en-US" sz="1200">
                <a:solidFill>
                  <a:schemeClr val="bg1"/>
                </a:solidFill>
                <a:latin typeface="IntelOne Text" panose="020B0503020203020204" pitchFamily="34" charset="0"/>
              </a:rPr>
              <a:t>Deploy advanced AI workloads at the Edge with specialized AI engines</a:t>
            </a:r>
          </a:p>
        </p:txBody>
      </p:sp>
      <p:sp>
        <p:nvSpPr>
          <p:cNvPr id="20" name="TextBox 19">
            <a:extLst>
              <a:ext uri="{FF2B5EF4-FFF2-40B4-BE49-F238E27FC236}">
                <a16:creationId xmlns:a16="http://schemas.microsoft.com/office/drawing/2014/main" id="{EE7CFED8-7266-8818-D044-97C3C4DBBFB4}"/>
              </a:ext>
            </a:extLst>
          </p:cNvPr>
          <p:cNvSpPr txBox="1"/>
          <p:nvPr/>
        </p:nvSpPr>
        <p:spPr>
          <a:xfrm>
            <a:off x="2691325" y="5116957"/>
            <a:ext cx="2480116" cy="861774"/>
          </a:xfrm>
          <a:prstGeom prst="rect">
            <a:avLst/>
          </a:prstGeom>
          <a:noFill/>
        </p:spPr>
        <p:txBody>
          <a:bodyPr wrap="square" rtlCol="0" anchor="ctr">
            <a:spAutoFit/>
          </a:bodyPr>
          <a:lstStyle/>
          <a:p>
            <a:r>
              <a:rPr lang="en-US" sz="1400">
                <a:solidFill>
                  <a:schemeClr val="bg1"/>
                </a:solidFill>
                <a:latin typeface="IntelOne Text Medium" panose="020B0703020203020204" pitchFamily="34" charset="0"/>
              </a:rPr>
              <a:t>Media Processing</a:t>
            </a:r>
          </a:p>
          <a:p>
            <a:r>
              <a:rPr lang="en-US" sz="1200">
                <a:solidFill>
                  <a:schemeClr val="bg1"/>
                </a:solidFill>
                <a:latin typeface="IntelOne Text" panose="020B0503020203020204" pitchFamily="34" charset="0"/>
              </a:rPr>
              <a:t>Enhance video production, media transcoding and streaming</a:t>
            </a:r>
          </a:p>
        </p:txBody>
      </p:sp>
      <p:sp>
        <p:nvSpPr>
          <p:cNvPr id="21" name="Rectangle 20">
            <a:extLst>
              <a:ext uri="{FF2B5EF4-FFF2-40B4-BE49-F238E27FC236}">
                <a16:creationId xmlns:a16="http://schemas.microsoft.com/office/drawing/2014/main" id="{3B3849B0-8E6B-418A-0B31-8FEA22C9BF8A}"/>
              </a:ext>
            </a:extLst>
          </p:cNvPr>
          <p:cNvSpPr/>
          <p:nvPr/>
        </p:nvSpPr>
        <p:spPr>
          <a:xfrm>
            <a:off x="7100551" y="2001844"/>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2" name="Rectangle 21">
            <a:extLst>
              <a:ext uri="{FF2B5EF4-FFF2-40B4-BE49-F238E27FC236}">
                <a16:creationId xmlns:a16="http://schemas.microsoft.com/office/drawing/2014/main" id="{547ECF38-B970-5782-E798-233C5ACEC3E1}"/>
              </a:ext>
            </a:extLst>
          </p:cNvPr>
          <p:cNvSpPr/>
          <p:nvPr/>
        </p:nvSpPr>
        <p:spPr>
          <a:xfrm>
            <a:off x="7100551" y="4209577"/>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3" name="Rectangle 22">
            <a:extLst>
              <a:ext uri="{FF2B5EF4-FFF2-40B4-BE49-F238E27FC236}">
                <a16:creationId xmlns:a16="http://schemas.microsoft.com/office/drawing/2014/main" id="{6F8748FB-83ED-C63C-8F85-AA38D5DF06AC}"/>
              </a:ext>
            </a:extLst>
          </p:cNvPr>
          <p:cNvSpPr/>
          <p:nvPr/>
        </p:nvSpPr>
        <p:spPr>
          <a:xfrm>
            <a:off x="9570551" y="2001844"/>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4" name="Rectangle 23">
            <a:extLst>
              <a:ext uri="{FF2B5EF4-FFF2-40B4-BE49-F238E27FC236}">
                <a16:creationId xmlns:a16="http://schemas.microsoft.com/office/drawing/2014/main" id="{465A469E-22B8-FA1F-0BFB-3B7333E56DC5}"/>
              </a:ext>
            </a:extLst>
          </p:cNvPr>
          <p:cNvSpPr/>
          <p:nvPr/>
        </p:nvSpPr>
        <p:spPr>
          <a:xfrm>
            <a:off x="9570551" y="4209577"/>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5" name="TextBox 24">
            <a:extLst>
              <a:ext uri="{FF2B5EF4-FFF2-40B4-BE49-F238E27FC236}">
                <a16:creationId xmlns:a16="http://schemas.microsoft.com/office/drawing/2014/main" id="{46AE84C7-34EB-0C43-4B9A-AD2133FA0E10}"/>
              </a:ext>
            </a:extLst>
          </p:cNvPr>
          <p:cNvSpPr txBox="1"/>
          <p:nvPr/>
        </p:nvSpPr>
        <p:spPr>
          <a:xfrm>
            <a:off x="7098296" y="2091234"/>
            <a:ext cx="1864387" cy="495108"/>
          </a:xfrm>
          <a:prstGeom prst="rect">
            <a:avLst/>
          </a:prstGeom>
          <a:noFill/>
        </p:spPr>
        <p:txBody>
          <a:bodyPr wrap="square" lIns="180000" tIns="108000" rIns="108000" bIns="108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Long Life</a:t>
            </a:r>
          </a:p>
        </p:txBody>
      </p:sp>
      <p:pic>
        <p:nvPicPr>
          <p:cNvPr id="26" name="Picture 25" descr="Icon&#10;&#10;Description automatically generated">
            <a:extLst>
              <a:ext uri="{FF2B5EF4-FFF2-40B4-BE49-F238E27FC236}">
                <a16:creationId xmlns:a16="http://schemas.microsoft.com/office/drawing/2014/main" id="{5153F09F-2392-53F6-3121-22702ACA7E83}"/>
              </a:ext>
            </a:extLst>
          </p:cNvPr>
          <p:cNvPicPr>
            <a:picLocks noChangeAspect="1"/>
          </p:cNvPicPr>
          <p:nvPr/>
        </p:nvPicPr>
        <p:blipFill>
          <a:blip r:embed="rId4" cstate="print">
            <a:duotone>
              <a:schemeClr val="accent6">
                <a:shade val="45000"/>
                <a:satMod val="135000"/>
              </a:schemeClr>
              <a:prstClr val="white"/>
            </a:duotone>
            <a:alphaModFix/>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736506" y="2090030"/>
            <a:ext cx="512160" cy="506874"/>
          </a:xfrm>
          <a:prstGeom prst="rect">
            <a:avLst/>
          </a:prstGeom>
        </p:spPr>
      </p:pic>
      <p:sp>
        <p:nvSpPr>
          <p:cNvPr id="27" name="TextBox 26">
            <a:extLst>
              <a:ext uri="{FF2B5EF4-FFF2-40B4-BE49-F238E27FC236}">
                <a16:creationId xmlns:a16="http://schemas.microsoft.com/office/drawing/2014/main" id="{A83FD5BD-AD87-2D08-20AF-C590350C98BA}"/>
              </a:ext>
            </a:extLst>
          </p:cNvPr>
          <p:cNvSpPr txBox="1"/>
          <p:nvPr/>
        </p:nvSpPr>
        <p:spPr>
          <a:xfrm>
            <a:off x="7126490" y="2437312"/>
            <a:ext cx="1864387" cy="1141439"/>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Up to 5 years </a:t>
            </a:r>
            <a:br>
              <a:rPr lang="en-US" sz="1200">
                <a:solidFill>
                  <a:schemeClr val="bg1"/>
                </a:solidFill>
                <a:latin typeface="IntelOne Text" panose="020B0503020203020204" pitchFamily="34" charset="0"/>
              </a:rPr>
            </a:br>
            <a:r>
              <a:rPr lang="en-US" sz="1200">
                <a:solidFill>
                  <a:schemeClr val="bg1"/>
                </a:solidFill>
                <a:latin typeface="IntelOne Text" panose="020B0503020203020204" pitchFamily="34" charset="0"/>
              </a:rPr>
              <a:t>product availability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i="0" u="none" strike="noStrike" kern="1200" cap="none" spc="0" normalizeH="0" baseline="0" noProof="0">
                <a:ln>
                  <a:noFill/>
                </a:ln>
                <a:solidFill>
                  <a:schemeClr val="bg1"/>
                </a:solidFill>
                <a:effectLst/>
                <a:uLnTx/>
                <a:uFillTx/>
                <a:latin typeface="IntelOne Text" panose="020B0503020203020204" pitchFamily="34" charset="0"/>
              </a:rPr>
            </a:br>
            <a:r>
              <a:rPr kumimoji="0" lang="en-US" sz="1200" i="0" u="none" strike="noStrike" kern="1200" cap="none" spc="0" normalizeH="0" baseline="0" noProof="0">
                <a:ln>
                  <a:noFill/>
                </a:ln>
                <a:solidFill>
                  <a:schemeClr val="bg1"/>
                </a:solidFill>
                <a:effectLst/>
                <a:uLnTx/>
                <a:uFillTx/>
                <a:latin typeface="IntelOne Text" panose="020B0503020203020204" pitchFamily="34" charset="0"/>
              </a:rPr>
              <a:t>Support for </a:t>
            </a:r>
            <a:br>
              <a:rPr kumimoji="0" lang="en-US" sz="1200" i="0" u="none" strike="noStrike" kern="1200" cap="none" spc="0" normalizeH="0" baseline="0" noProof="0">
                <a:ln>
                  <a:noFill/>
                </a:ln>
                <a:solidFill>
                  <a:schemeClr val="bg1"/>
                </a:solidFill>
                <a:effectLst/>
                <a:uLnTx/>
                <a:uFillTx/>
                <a:latin typeface="IntelOne Text" panose="020B0503020203020204" pitchFamily="34" charset="0"/>
              </a:rPr>
            </a:br>
            <a:r>
              <a:rPr kumimoji="0" lang="en-US" sz="1200" i="0" u="none" strike="noStrike" kern="1200" cap="none" spc="0" normalizeH="0" baseline="0" noProof="0">
                <a:ln>
                  <a:noFill/>
                </a:ln>
                <a:solidFill>
                  <a:schemeClr val="bg1"/>
                </a:solidFill>
                <a:effectLst/>
                <a:uLnTx/>
                <a:uFillTx/>
                <a:latin typeface="IntelOne Text" panose="020B0503020203020204" pitchFamily="34" charset="0"/>
              </a:rPr>
              <a:t>Win</a:t>
            </a:r>
            <a:r>
              <a:rPr lang="en-US" sz="1200" err="1">
                <a:solidFill>
                  <a:schemeClr val="bg1"/>
                </a:solidFill>
                <a:latin typeface="IntelOne Text" panose="020B0503020203020204" pitchFamily="34" charset="0"/>
              </a:rPr>
              <a:t>dows</a:t>
            </a:r>
            <a:r>
              <a:rPr lang="en-US" sz="1200">
                <a:solidFill>
                  <a:schemeClr val="bg1"/>
                </a:solidFill>
                <a:latin typeface="IntelOne Text" panose="020B0503020203020204" pitchFamily="34" charset="0"/>
              </a:rPr>
              <a:t> 10 LTSC</a:t>
            </a:r>
            <a:endParaRPr kumimoji="0" lang="en-US" sz="1200" i="0" u="none" strike="noStrike" kern="1200" cap="none" spc="0" normalizeH="0" baseline="0" noProof="0">
              <a:ln>
                <a:noFill/>
              </a:ln>
              <a:solidFill>
                <a:schemeClr val="bg1"/>
              </a:solidFill>
              <a:effectLst/>
              <a:uLnTx/>
              <a:uFillTx/>
              <a:latin typeface="IntelOne Text" panose="020B0503020203020204" pitchFamily="34" charset="0"/>
            </a:endParaRPr>
          </a:p>
        </p:txBody>
      </p:sp>
      <p:sp>
        <p:nvSpPr>
          <p:cNvPr id="28" name="TextBox 27">
            <a:extLst>
              <a:ext uri="{FF2B5EF4-FFF2-40B4-BE49-F238E27FC236}">
                <a16:creationId xmlns:a16="http://schemas.microsoft.com/office/drawing/2014/main" id="{9C189E30-2E3C-23A6-3A1A-FC218E543A9C}"/>
              </a:ext>
            </a:extLst>
          </p:cNvPr>
          <p:cNvSpPr txBox="1"/>
          <p:nvPr/>
        </p:nvSpPr>
        <p:spPr>
          <a:xfrm>
            <a:off x="9569683" y="2007868"/>
            <a:ext cx="1864387" cy="1026023"/>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Digital Signage Features</a:t>
            </a:r>
          </a:p>
        </p:txBody>
      </p:sp>
      <p:sp>
        <p:nvSpPr>
          <p:cNvPr id="29" name="TextBox 28">
            <a:extLst>
              <a:ext uri="{FF2B5EF4-FFF2-40B4-BE49-F238E27FC236}">
                <a16:creationId xmlns:a16="http://schemas.microsoft.com/office/drawing/2014/main" id="{8EC8432A-ADE7-B689-F45F-E440DFC6D49F}"/>
              </a:ext>
            </a:extLst>
          </p:cNvPr>
          <p:cNvSpPr txBox="1"/>
          <p:nvPr/>
        </p:nvSpPr>
        <p:spPr>
          <a:xfrm>
            <a:off x="9597877" y="2878759"/>
            <a:ext cx="2143307" cy="1141439"/>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Genlock, </a:t>
            </a:r>
            <a:r>
              <a:rPr lang="en-IN" sz="1200" err="1">
                <a:solidFill>
                  <a:schemeClr val="bg1"/>
                </a:solidFill>
                <a:latin typeface="IntelOne Text" panose="020B0503020203020204" pitchFamily="34" charset="0"/>
              </a:rPr>
              <a:t>Pipelock</a:t>
            </a:r>
            <a:r>
              <a:rPr lang="en-IN" sz="1200">
                <a:solidFill>
                  <a:schemeClr val="bg1"/>
                </a:solidFill>
                <a:latin typeface="IntelOne Text" panose="020B05030202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Bezel correction, EDID management, Combined Display &amp; Multi-GPU Single Large Surface</a:t>
            </a:r>
          </a:p>
        </p:txBody>
      </p:sp>
      <p:sp>
        <p:nvSpPr>
          <p:cNvPr id="30" name="TextBox 29">
            <a:extLst>
              <a:ext uri="{FF2B5EF4-FFF2-40B4-BE49-F238E27FC236}">
                <a16:creationId xmlns:a16="http://schemas.microsoft.com/office/drawing/2014/main" id="{1B7E8784-2489-F9AA-2A2E-C8896798DE7F}"/>
              </a:ext>
            </a:extLst>
          </p:cNvPr>
          <p:cNvSpPr txBox="1"/>
          <p:nvPr/>
        </p:nvSpPr>
        <p:spPr>
          <a:xfrm>
            <a:off x="7098296" y="4221744"/>
            <a:ext cx="2149315" cy="756718"/>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AI</a:t>
            </a:r>
          </a:p>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Acceleration</a:t>
            </a:r>
          </a:p>
        </p:txBody>
      </p:sp>
      <p:sp>
        <p:nvSpPr>
          <p:cNvPr id="31" name="TextBox 30">
            <a:extLst>
              <a:ext uri="{FF2B5EF4-FFF2-40B4-BE49-F238E27FC236}">
                <a16:creationId xmlns:a16="http://schemas.microsoft.com/office/drawing/2014/main" id="{048403CC-1BAA-4415-CC2C-7ACEF98FCA05}"/>
              </a:ext>
            </a:extLst>
          </p:cNvPr>
          <p:cNvSpPr txBox="1"/>
          <p:nvPr/>
        </p:nvSpPr>
        <p:spPr>
          <a:xfrm>
            <a:off x="7126490" y="4825898"/>
            <a:ext cx="1864387" cy="772107"/>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With </a:t>
            </a:r>
            <a:r>
              <a:rPr lang="en-IN" sz="1200" err="1">
                <a:solidFill>
                  <a:schemeClr val="bg1"/>
                </a:solidFill>
                <a:latin typeface="IntelOne Text" panose="020B0503020203020204" pitchFamily="34" charset="0"/>
              </a:rPr>
              <a:t>OpenVINO</a:t>
            </a:r>
            <a:r>
              <a:rPr lang="en-IN" sz="1200">
                <a:solidFill>
                  <a:schemeClr val="bg1"/>
                </a:solidFill>
                <a:latin typeface="IntelOne Text" panose="020B0503020203020204" pitchFamily="34" charset="0"/>
              </a:rPr>
              <a:t>™ support and XMX  built-in AI engine</a:t>
            </a:r>
          </a:p>
        </p:txBody>
      </p:sp>
      <p:sp>
        <p:nvSpPr>
          <p:cNvPr id="32" name="TextBox 31">
            <a:extLst>
              <a:ext uri="{FF2B5EF4-FFF2-40B4-BE49-F238E27FC236}">
                <a16:creationId xmlns:a16="http://schemas.microsoft.com/office/drawing/2014/main" id="{D451C2B7-53DB-F9B4-D3CC-E54873DF8A49}"/>
              </a:ext>
            </a:extLst>
          </p:cNvPr>
          <p:cNvSpPr txBox="1"/>
          <p:nvPr/>
        </p:nvSpPr>
        <p:spPr>
          <a:xfrm>
            <a:off x="9569683" y="4254402"/>
            <a:ext cx="2053891" cy="1026023"/>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Embedded</a:t>
            </a:r>
            <a:br>
              <a:rPr kumimoji="0" lang="en-CA" i="0" u="none" strike="noStrike" kern="1200" cap="none" spc="0" normalizeH="0" baseline="0" noProof="0">
                <a:ln>
                  <a:noFill/>
                </a:ln>
                <a:solidFill>
                  <a:schemeClr val="bg1"/>
                </a:solidFill>
                <a:effectLst/>
                <a:uLnTx/>
                <a:uFillTx/>
                <a:latin typeface="IntelOne Text Medium" panose="020B0703020203020204" pitchFamily="34" charset="0"/>
              </a:rPr>
            </a:b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Use </a:t>
            </a:r>
            <a:br>
              <a:rPr kumimoji="0" lang="en-CA" i="0" u="none" strike="noStrike" kern="1200" cap="none" spc="0" normalizeH="0" baseline="0" noProof="0">
                <a:ln>
                  <a:noFill/>
                </a:ln>
                <a:solidFill>
                  <a:schemeClr val="bg1"/>
                </a:solidFill>
                <a:effectLst/>
                <a:uLnTx/>
                <a:uFillTx/>
                <a:latin typeface="IntelOne Text Medium" panose="020B0703020203020204" pitchFamily="34" charset="0"/>
              </a:rPr>
            </a:b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Conditions</a:t>
            </a:r>
          </a:p>
        </p:txBody>
      </p:sp>
      <p:sp>
        <p:nvSpPr>
          <p:cNvPr id="33" name="TextBox 32">
            <a:extLst>
              <a:ext uri="{FF2B5EF4-FFF2-40B4-BE49-F238E27FC236}">
                <a16:creationId xmlns:a16="http://schemas.microsoft.com/office/drawing/2014/main" id="{ECC1D52C-8FC0-F2EE-DDBE-C379CB1BBCAE}"/>
              </a:ext>
            </a:extLst>
          </p:cNvPr>
          <p:cNvSpPr txBox="1"/>
          <p:nvPr/>
        </p:nvSpPr>
        <p:spPr>
          <a:xfrm>
            <a:off x="9597877" y="5081538"/>
            <a:ext cx="1864387" cy="402775"/>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On select SKUs</a:t>
            </a:r>
          </a:p>
        </p:txBody>
      </p:sp>
      <p:pic>
        <p:nvPicPr>
          <p:cNvPr id="34" name="Picture 33" descr="A black and white logo&#10;&#10;Description automatically generated with low confidence">
            <a:extLst>
              <a:ext uri="{FF2B5EF4-FFF2-40B4-BE49-F238E27FC236}">
                <a16:creationId xmlns:a16="http://schemas.microsoft.com/office/drawing/2014/main" id="{2FFA158C-6425-DE6E-9E2E-F0298D6BE657}"/>
              </a:ext>
            </a:extLst>
          </p:cNvPr>
          <p:cNvPicPr>
            <a:picLocks noChangeAspect="1"/>
          </p:cNvPicPr>
          <p:nvPr/>
        </p:nvPicPr>
        <p:blipFill>
          <a:blip r:embed="rId6" cstate="print">
            <a:alphaModFix/>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1167803" y="2083086"/>
            <a:ext cx="573381" cy="568236"/>
          </a:xfrm>
          <a:prstGeom prst="rect">
            <a:avLst/>
          </a:prstGeom>
        </p:spPr>
      </p:pic>
      <p:pic>
        <p:nvPicPr>
          <p:cNvPr id="35" name="Picture 34" descr="Qr code&#10;&#10;Description automatically generated">
            <a:extLst>
              <a:ext uri="{FF2B5EF4-FFF2-40B4-BE49-F238E27FC236}">
                <a16:creationId xmlns:a16="http://schemas.microsoft.com/office/drawing/2014/main" id="{03801E73-8731-DA7E-375D-17E806921E6E}"/>
              </a:ext>
            </a:extLst>
          </p:cNvPr>
          <p:cNvPicPr>
            <a:picLocks noChangeAspect="1"/>
          </p:cNvPicPr>
          <p:nvPr/>
        </p:nvPicPr>
        <p:blipFill>
          <a:blip r:embed="rId8" cstate="print">
            <a:alphaModFix/>
            <a:extLst>
              <a:ext uri="{BEBA8EAE-BF5A-486C-A8C5-ECC9F3942E4B}">
                <a14:imgProps xmlns:a14="http://schemas.microsoft.com/office/drawing/2010/main">
                  <a14:imgLayer r:embed="rId9">
                    <a14:imgEffect>
                      <a14:brightnessContrast bright="100000" contrast="-1000"/>
                    </a14:imgEffect>
                  </a14:imgLayer>
                </a14:imgProps>
              </a:ext>
              <a:ext uri="{28A0092B-C50C-407E-A947-70E740481C1C}">
                <a14:useLocalDpi xmlns:a14="http://schemas.microsoft.com/office/drawing/2010/main"/>
              </a:ext>
            </a:extLst>
          </a:blip>
          <a:stretch>
            <a:fillRect/>
          </a:stretch>
        </p:blipFill>
        <p:spPr>
          <a:xfrm>
            <a:off x="11248525" y="4251770"/>
            <a:ext cx="563045" cy="563566"/>
          </a:xfrm>
          <a:prstGeom prst="rect">
            <a:avLst/>
          </a:prstGeom>
        </p:spPr>
      </p:pic>
      <p:pic>
        <p:nvPicPr>
          <p:cNvPr id="36" name="Graphic 35" descr="Fast Forward outline">
            <a:extLst>
              <a:ext uri="{FF2B5EF4-FFF2-40B4-BE49-F238E27FC236}">
                <a16:creationId xmlns:a16="http://schemas.microsoft.com/office/drawing/2014/main" id="{746BE992-E6CD-6AF0-638F-E4D6572CC73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878811" y="4247992"/>
            <a:ext cx="426575" cy="426574"/>
          </a:xfrm>
          <a:prstGeom prst="rect">
            <a:avLst/>
          </a:prstGeom>
        </p:spPr>
      </p:pic>
      <p:pic>
        <p:nvPicPr>
          <p:cNvPr id="2" name="Picture 1" descr="A person sitting at a computer&#10;&#10;Description automatically generated">
            <a:extLst>
              <a:ext uri="{FF2B5EF4-FFF2-40B4-BE49-F238E27FC236}">
                <a16:creationId xmlns:a16="http://schemas.microsoft.com/office/drawing/2014/main" id="{3CD20750-9934-7521-0A7F-A45E2BF88D7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32818" y="5023089"/>
            <a:ext cx="1858506" cy="1049512"/>
          </a:xfrm>
          <a:prstGeom prst="rect">
            <a:avLst/>
          </a:prstGeom>
        </p:spPr>
      </p:pic>
      <p:pic>
        <p:nvPicPr>
          <p:cNvPr id="3" name="Picture 2" descr="A hand pointing at a screen&#10;&#10;Description automatically generated">
            <a:extLst>
              <a:ext uri="{FF2B5EF4-FFF2-40B4-BE49-F238E27FC236}">
                <a16:creationId xmlns:a16="http://schemas.microsoft.com/office/drawing/2014/main" id="{53003DDC-DED3-467F-0EB4-63E2FA8736A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38135" y="2152509"/>
            <a:ext cx="1863748" cy="1038714"/>
          </a:xfrm>
          <a:prstGeom prst="rect">
            <a:avLst/>
          </a:prstGeom>
        </p:spPr>
      </p:pic>
      <p:pic>
        <p:nvPicPr>
          <p:cNvPr id="6" name="Picture 5" descr="A highway with cars on it&#10;&#10;Description automatically generated">
            <a:extLst>
              <a:ext uri="{FF2B5EF4-FFF2-40B4-BE49-F238E27FC236}">
                <a16:creationId xmlns:a16="http://schemas.microsoft.com/office/drawing/2014/main" id="{D3B21CA0-71CE-FD5B-ACE3-9BF1B8B25077}"/>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32818" y="3582400"/>
            <a:ext cx="1840871" cy="1049512"/>
          </a:xfrm>
          <a:prstGeom prst="rect">
            <a:avLst/>
          </a:prstGeom>
        </p:spPr>
      </p:pic>
    </p:spTree>
    <p:extLst>
      <p:ext uri="{BB962C8B-B14F-4D97-AF65-F5344CB8AC3E}">
        <p14:creationId xmlns:p14="http://schemas.microsoft.com/office/powerpoint/2010/main" val="1749128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5A139-2519-5472-4F04-B0A49366F2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0A5FD7-007F-4A14-A571-C3AC30027688}"/>
              </a:ext>
            </a:extLst>
          </p:cNvPr>
          <p:cNvSpPr txBox="1">
            <a:spLocks/>
          </p:cNvSpPr>
          <p:nvPr/>
        </p:nvSpPr>
        <p:spPr>
          <a:xfrm>
            <a:off x="685276" y="571500"/>
            <a:ext cx="10972801" cy="883673"/>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r>
              <a:rPr lang="en-GB" sz="4000"/>
              <a:t>Frictionless Retail</a:t>
            </a:r>
          </a:p>
        </p:txBody>
      </p:sp>
      <p:sp>
        <p:nvSpPr>
          <p:cNvPr id="22" name="TextBox 21">
            <a:extLst>
              <a:ext uri="{FF2B5EF4-FFF2-40B4-BE49-F238E27FC236}">
                <a16:creationId xmlns:a16="http://schemas.microsoft.com/office/drawing/2014/main" id="{972C4AA4-1994-8D15-1967-BF26506D60E5}"/>
              </a:ext>
            </a:extLst>
          </p:cNvPr>
          <p:cNvSpPr txBox="1"/>
          <p:nvPr/>
        </p:nvSpPr>
        <p:spPr>
          <a:xfrm>
            <a:off x="3938954" y="0"/>
            <a:ext cx="1342738" cy="668594"/>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Frictionless Retail</a:t>
            </a:r>
          </a:p>
        </p:txBody>
      </p:sp>
      <p:sp>
        <p:nvSpPr>
          <p:cNvPr id="41" name="TextBox 40">
            <a:extLst>
              <a:ext uri="{FF2B5EF4-FFF2-40B4-BE49-F238E27FC236}">
                <a16:creationId xmlns:a16="http://schemas.microsoft.com/office/drawing/2014/main" id="{4E317849-A471-43F2-F072-C65CF05F2D2B}"/>
              </a:ext>
            </a:extLst>
          </p:cNvPr>
          <p:cNvSpPr txBox="1"/>
          <p:nvPr/>
        </p:nvSpPr>
        <p:spPr>
          <a:xfrm>
            <a:off x="5321483" y="0"/>
            <a:ext cx="1342738" cy="462116"/>
          </a:xfrm>
          <a:prstGeom prst="rect">
            <a:avLst/>
          </a:prstGeom>
          <a:gradFill>
            <a:gsLst>
              <a:gs pos="0">
                <a:schemeClr val="accent2"/>
              </a:gs>
              <a:gs pos="100000">
                <a:srgbClr val="00C7FD">
                  <a:shade val="100000"/>
                  <a:satMod val="115000"/>
                </a:srgbClr>
              </a:gs>
            </a:gsLst>
            <a:lin ang="0" scaled="1"/>
          </a:gradFill>
        </p:spPr>
        <p:txBody>
          <a:bodyPr wrap="square" lIns="36000" rtlCol="0" anchor="ctr">
            <a:no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Video Walls &amp; Control Room Monitors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endParaRPr>
          </a:p>
        </p:txBody>
      </p:sp>
      <p:sp>
        <p:nvSpPr>
          <p:cNvPr id="44" name="TextBox 43">
            <a:extLst>
              <a:ext uri="{FF2B5EF4-FFF2-40B4-BE49-F238E27FC236}">
                <a16:creationId xmlns:a16="http://schemas.microsoft.com/office/drawing/2014/main" id="{D598D705-AA3E-E8D2-6F3E-5076E95AC2B8}"/>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Commercial Gaming </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endParaRPr>
          </a:p>
        </p:txBody>
      </p:sp>
      <p:sp>
        <p:nvSpPr>
          <p:cNvPr id="45" name="TextBox 44">
            <a:extLst>
              <a:ext uri="{FF2B5EF4-FFF2-40B4-BE49-F238E27FC236}">
                <a16:creationId xmlns:a16="http://schemas.microsoft.com/office/drawing/2014/main" id="{E28EAB1B-F943-C07A-E28C-1128C8BFFC7D}"/>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46" name="TextBox 45">
            <a:extLst>
              <a:ext uri="{FF2B5EF4-FFF2-40B4-BE49-F238E27FC236}">
                <a16:creationId xmlns:a16="http://schemas.microsoft.com/office/drawing/2014/main" id="{22142F79-E547-5448-916A-47F5B50E605E}"/>
              </a:ext>
            </a:extLst>
          </p:cNvPr>
          <p:cNvSpPr txBox="1"/>
          <p:nvPr/>
        </p:nvSpPr>
        <p:spPr>
          <a:xfrm>
            <a:off x="9469071"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ts val="11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Machine Vision and Video Analytics</a:t>
            </a:r>
            <a:endParaRPr lang="en-US"/>
          </a:p>
        </p:txBody>
      </p:sp>
      <p:sp>
        <p:nvSpPr>
          <p:cNvPr id="47" name="TextBox 46">
            <a:extLst>
              <a:ext uri="{FF2B5EF4-FFF2-40B4-BE49-F238E27FC236}">
                <a16:creationId xmlns:a16="http://schemas.microsoft.com/office/drawing/2014/main" id="{5F934DD3-AF8F-BAC4-FA3F-2D24F1E5678C}"/>
              </a:ext>
            </a:extLst>
          </p:cNvPr>
          <p:cNvSpPr txBox="1"/>
          <p:nvPr/>
        </p:nvSpPr>
        <p:spPr>
          <a:xfrm>
            <a:off x="10851599"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algn="ctr"/>
            <a:r>
              <a:rPr lang="en-IN" sz="1000"/>
              <a:t>Interactive Displays &amp; Kiosks</a:t>
            </a:r>
            <a:endParaRPr lang="en-US" sz="1000"/>
          </a:p>
        </p:txBody>
      </p:sp>
      <p:sp>
        <p:nvSpPr>
          <p:cNvPr id="51" name="Rectangle 42">
            <a:extLst>
              <a:ext uri="{FF2B5EF4-FFF2-40B4-BE49-F238E27FC236}">
                <a16:creationId xmlns:a16="http://schemas.microsoft.com/office/drawing/2014/main" id="{4C1836C5-C142-191D-09BB-68472EB53A5A}"/>
              </a:ext>
            </a:extLst>
          </p:cNvPr>
          <p:cNvSpPr/>
          <p:nvPr/>
        </p:nvSpPr>
        <p:spPr>
          <a:xfrm>
            <a:off x="406219" y="1347019"/>
            <a:ext cx="11510477" cy="5105828"/>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pic>
        <p:nvPicPr>
          <p:cNvPr id="53" name="Picture 52">
            <a:extLst>
              <a:ext uri="{FF2B5EF4-FFF2-40B4-BE49-F238E27FC236}">
                <a16:creationId xmlns:a16="http://schemas.microsoft.com/office/drawing/2014/main" id="{FAC35966-A689-6592-1D62-77F2C17B1A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5357" y="1462950"/>
            <a:ext cx="5521315" cy="4873967"/>
          </a:xfrm>
          <a:prstGeom prst="rect">
            <a:avLst/>
          </a:prstGeom>
        </p:spPr>
      </p:pic>
      <p:sp>
        <p:nvSpPr>
          <p:cNvPr id="59" name="Rectangle 58">
            <a:extLst>
              <a:ext uri="{FF2B5EF4-FFF2-40B4-BE49-F238E27FC236}">
                <a16:creationId xmlns:a16="http://schemas.microsoft.com/office/drawing/2014/main" id="{C25D277B-451A-6001-D59D-8795348334EF}"/>
              </a:ext>
            </a:extLst>
          </p:cNvPr>
          <p:cNvSpPr/>
          <p:nvPr/>
        </p:nvSpPr>
        <p:spPr>
          <a:xfrm>
            <a:off x="6176197" y="1462947"/>
            <a:ext cx="5521315" cy="883673"/>
          </a:xfrm>
          <a:prstGeom prst="rect">
            <a:avLst/>
          </a:prstGeom>
          <a:gradFill>
            <a:gsLst>
              <a:gs pos="81000">
                <a:srgbClr val="5B69FF"/>
              </a:gs>
              <a:gs pos="1000">
                <a:srgbClr val="653171">
                  <a:lumMod val="75000"/>
                </a:srgbClr>
              </a:gs>
              <a:gs pos="100000">
                <a:srgbClr val="00C7FD"/>
              </a:gs>
            </a:gsLst>
            <a:lin ang="1800000" scaled="0"/>
          </a:gradFill>
          <a:ln w="19050" cap="flat" cmpd="sng" algn="ctr">
            <a:noFill/>
            <a:prstDash val="solid"/>
          </a:ln>
          <a:effectLst/>
        </p:spPr>
        <p:txBody>
          <a:bodyPr wrap="square" lIns="182880" tIns="91440" rIns="182880" bIns="91440" rtlCol="0" anchor="ctr">
            <a:no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Typical ~20-25 cameras per 40 ft aisle in 4K-8K resolution at 15fps</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3-4 neural network operations per decode</a:t>
            </a:r>
            <a:br>
              <a:rPr kumimoji="0" lang="en-US" sz="11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br>
            <a:r>
              <a:rPr kumimoji="0" lang="en-US"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(object detection/classification, human recognition, re-identification…)</a:t>
            </a:r>
            <a:endParaRPr kumimoji="0" lang="en-US" sz="1000" b="0" i="0" u="none" strike="noStrike" kern="1200" cap="none" spc="-3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60" name="Rectangle 59">
            <a:extLst>
              <a:ext uri="{FF2B5EF4-FFF2-40B4-BE49-F238E27FC236}">
                <a16:creationId xmlns:a16="http://schemas.microsoft.com/office/drawing/2014/main" id="{99AE3D82-78F7-06FC-5B8A-F4A945876D87}"/>
              </a:ext>
            </a:extLst>
          </p:cNvPr>
          <p:cNvSpPr/>
          <p:nvPr/>
        </p:nvSpPr>
        <p:spPr>
          <a:xfrm>
            <a:off x="6178812" y="3304050"/>
            <a:ext cx="5521315" cy="469691"/>
          </a:xfrm>
          <a:prstGeom prst="rect">
            <a:avLst/>
          </a:prstGeom>
          <a:gradFill>
            <a:gsLst>
              <a:gs pos="81000">
                <a:srgbClr val="5B69FF"/>
              </a:gs>
              <a:gs pos="1000">
                <a:srgbClr val="653171">
                  <a:lumMod val="75000"/>
                </a:srgbClr>
              </a:gs>
              <a:gs pos="100000">
                <a:srgbClr val="00C7FD"/>
              </a:gs>
            </a:gsLst>
            <a:lin ang="1800000" scaled="0"/>
          </a:gradFill>
          <a:ln w="19050" cap="flat" cmpd="sng" algn="ctr">
            <a:noFill/>
            <a:prstDash val="solid"/>
          </a:ln>
          <a:effectLst/>
        </p:spPr>
        <p:txBody>
          <a:bodyPr wrap="square" lIns="182880" tIns="91440" rIns="182880" bIns="91440" rtlCol="0" anchor="ctr">
            <a:no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Security to protect Personal  Identifiable </a:t>
            </a:r>
            <a:r>
              <a:rPr kumimoji="0" lang="en-US"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(customer)</a:t>
            </a:r>
            <a:r>
              <a:rPr kumimoji="0" lang="en-US" sz="11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 Information </a:t>
            </a:r>
            <a:endParaRPr kumimoji="0" lang="en-US" sz="1000" b="0" i="0" u="none" strike="noStrike" kern="1200" cap="none" spc="-30" normalizeH="0" baseline="0" noProof="0">
              <a:ln>
                <a:noFill/>
              </a:ln>
              <a:solidFill>
                <a:srgbClr val="FFFFFF"/>
              </a:solidFill>
              <a:effectLst/>
              <a:uLnTx/>
              <a:uFillTx/>
              <a:latin typeface="IntelOne Text" panose="020B0503020203020204" pitchFamily="34" charset="0"/>
              <a:ea typeface="Helvetica Neue"/>
              <a:cs typeface="Helvetica Neue"/>
              <a:sym typeface="Helvetica Neue"/>
            </a:endParaRPr>
          </a:p>
        </p:txBody>
      </p:sp>
      <p:sp>
        <p:nvSpPr>
          <p:cNvPr id="63" name="Rectangle 62">
            <a:extLst>
              <a:ext uri="{FF2B5EF4-FFF2-40B4-BE49-F238E27FC236}">
                <a16:creationId xmlns:a16="http://schemas.microsoft.com/office/drawing/2014/main" id="{67F3DE3A-5006-1779-9D8D-9E3020C6367C}"/>
              </a:ext>
            </a:extLst>
          </p:cNvPr>
          <p:cNvSpPr/>
          <p:nvPr/>
        </p:nvSpPr>
        <p:spPr>
          <a:xfrm>
            <a:off x="6185809" y="3832298"/>
            <a:ext cx="5606387" cy="2504619"/>
          </a:xfrm>
          <a:prstGeom prst="rect">
            <a:avLst/>
          </a:prstGeom>
          <a:no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a typeface="Helvetica Neue"/>
              <a:cs typeface="Helvetica Neue"/>
            </a:endParaRPr>
          </a:p>
        </p:txBody>
      </p:sp>
      <p:sp>
        <p:nvSpPr>
          <p:cNvPr id="64" name="TextBox 63">
            <a:extLst>
              <a:ext uri="{FF2B5EF4-FFF2-40B4-BE49-F238E27FC236}">
                <a16:creationId xmlns:a16="http://schemas.microsoft.com/office/drawing/2014/main" id="{C2A031CE-65AA-3653-BF1B-9915485932D1}"/>
              </a:ext>
            </a:extLst>
          </p:cNvPr>
          <p:cNvSpPr txBox="1"/>
          <p:nvPr/>
        </p:nvSpPr>
        <p:spPr>
          <a:xfrm>
            <a:off x="6185809" y="4041798"/>
            <a:ext cx="470188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Generic representative </a:t>
            </a:r>
            <a:r>
              <a:rPr kumimoji="0" lang="en-GB" sz="1100" u="none" strike="noStrike" kern="1200" cap="none" spc="0" normalizeH="0" baseline="0" noProof="0" err="1">
                <a:ln>
                  <a:noFill/>
                </a:ln>
                <a:solidFill>
                  <a:srgbClr val="FFFFFF"/>
                </a:solidFill>
                <a:effectLst/>
                <a:uLnTx/>
                <a:uFillTx/>
                <a:latin typeface="IntelOne Text" panose="020B0503020203020204" pitchFamily="34" charset="0"/>
                <a:ea typeface="Helvetica Neue"/>
                <a:cs typeface="Helvetica Neue"/>
              </a:rPr>
              <a:t>xPU</a:t>
            </a:r>
            <a:r>
              <a:rPr kumimoji="0" lang="en-GB" sz="110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 processing pipeline</a:t>
            </a:r>
          </a:p>
        </p:txBody>
      </p:sp>
      <p:sp>
        <p:nvSpPr>
          <p:cNvPr id="65" name="Rectangle 64">
            <a:extLst>
              <a:ext uri="{FF2B5EF4-FFF2-40B4-BE49-F238E27FC236}">
                <a16:creationId xmlns:a16="http://schemas.microsoft.com/office/drawing/2014/main" id="{43B1DA35-97F5-7242-CF0D-F7F01CCE5767}"/>
              </a:ext>
            </a:extLst>
          </p:cNvPr>
          <p:cNvSpPr/>
          <p:nvPr/>
        </p:nvSpPr>
        <p:spPr>
          <a:xfrm>
            <a:off x="6299477" y="4621840"/>
            <a:ext cx="502132" cy="964013"/>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Ingest</a:t>
            </a:r>
          </a:p>
        </p:txBody>
      </p:sp>
      <p:sp>
        <p:nvSpPr>
          <p:cNvPr id="66" name="Rectangle 65">
            <a:extLst>
              <a:ext uri="{FF2B5EF4-FFF2-40B4-BE49-F238E27FC236}">
                <a16:creationId xmlns:a16="http://schemas.microsoft.com/office/drawing/2014/main" id="{5E61E4F5-B06C-7ABA-3474-96E3ED7E55C7}"/>
              </a:ext>
            </a:extLst>
          </p:cNvPr>
          <p:cNvSpPr/>
          <p:nvPr/>
        </p:nvSpPr>
        <p:spPr>
          <a:xfrm>
            <a:off x="7055422" y="4520619"/>
            <a:ext cx="502131" cy="1166455"/>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Video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Decode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endParaRPr>
          </a:p>
        </p:txBody>
      </p:sp>
      <p:sp>
        <p:nvSpPr>
          <p:cNvPr id="67" name="Arrow: Right 66">
            <a:extLst>
              <a:ext uri="{FF2B5EF4-FFF2-40B4-BE49-F238E27FC236}">
                <a16:creationId xmlns:a16="http://schemas.microsoft.com/office/drawing/2014/main" id="{0A3A995D-7CB0-8273-BB45-E24A7C2D2EC8}"/>
              </a:ext>
            </a:extLst>
          </p:cNvPr>
          <p:cNvSpPr/>
          <p:nvPr/>
        </p:nvSpPr>
        <p:spPr>
          <a:xfrm>
            <a:off x="6849773" y="5043396"/>
            <a:ext cx="191285"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69" name="TextBox 68">
            <a:extLst>
              <a:ext uri="{FF2B5EF4-FFF2-40B4-BE49-F238E27FC236}">
                <a16:creationId xmlns:a16="http://schemas.microsoft.com/office/drawing/2014/main" id="{D4DC3F69-CE53-7F20-44F5-438BF5526981}"/>
              </a:ext>
            </a:extLst>
          </p:cNvPr>
          <p:cNvSpPr txBox="1"/>
          <p:nvPr/>
        </p:nvSpPr>
        <p:spPr>
          <a:xfrm>
            <a:off x="6263668" y="5628927"/>
            <a:ext cx="839410" cy="630942"/>
          </a:xfrm>
          <a:prstGeom prst="rect">
            <a:avLst/>
          </a:prstGeom>
          <a:noFill/>
        </p:spPr>
        <p:txBody>
          <a:bodyPr wrap="square" lIns="36000" r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Multiple IP camera streams direct to host Intel Processor NIC</a:t>
            </a:r>
          </a:p>
        </p:txBody>
      </p:sp>
      <p:sp>
        <p:nvSpPr>
          <p:cNvPr id="70" name="Rectangle 69">
            <a:extLst>
              <a:ext uri="{FF2B5EF4-FFF2-40B4-BE49-F238E27FC236}">
                <a16:creationId xmlns:a16="http://schemas.microsoft.com/office/drawing/2014/main" id="{53C6C4A2-BF64-29F2-EF05-2CA9DEB4F659}"/>
              </a:ext>
            </a:extLst>
          </p:cNvPr>
          <p:cNvSpPr/>
          <p:nvPr/>
        </p:nvSpPr>
        <p:spPr>
          <a:xfrm>
            <a:off x="7818874" y="4517754"/>
            <a:ext cx="884289" cy="548808"/>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Object detection</a:t>
            </a:r>
          </a:p>
        </p:txBody>
      </p:sp>
      <p:sp>
        <p:nvSpPr>
          <p:cNvPr id="74" name="Rectangle 73">
            <a:extLst>
              <a:ext uri="{FF2B5EF4-FFF2-40B4-BE49-F238E27FC236}">
                <a16:creationId xmlns:a16="http://schemas.microsoft.com/office/drawing/2014/main" id="{4D0DDE40-16FB-8610-3273-199402ED5CCC}"/>
              </a:ext>
            </a:extLst>
          </p:cNvPr>
          <p:cNvSpPr/>
          <p:nvPr/>
        </p:nvSpPr>
        <p:spPr>
          <a:xfrm>
            <a:off x="7812231" y="5141141"/>
            <a:ext cx="884289" cy="545551"/>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Person detection / reidentification</a:t>
            </a:r>
          </a:p>
        </p:txBody>
      </p:sp>
      <p:sp>
        <p:nvSpPr>
          <p:cNvPr id="72" name="Rectangle 71">
            <a:extLst>
              <a:ext uri="{FF2B5EF4-FFF2-40B4-BE49-F238E27FC236}">
                <a16:creationId xmlns:a16="http://schemas.microsoft.com/office/drawing/2014/main" id="{7178677C-E96E-9554-7C71-D406929AEFB4}"/>
              </a:ext>
            </a:extLst>
          </p:cNvPr>
          <p:cNvSpPr/>
          <p:nvPr/>
        </p:nvSpPr>
        <p:spPr>
          <a:xfrm>
            <a:off x="8995329" y="4520237"/>
            <a:ext cx="816371" cy="546325"/>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Object classification</a:t>
            </a:r>
          </a:p>
        </p:txBody>
      </p:sp>
      <p:sp>
        <p:nvSpPr>
          <p:cNvPr id="76" name="Rectangle 75">
            <a:extLst>
              <a:ext uri="{FF2B5EF4-FFF2-40B4-BE49-F238E27FC236}">
                <a16:creationId xmlns:a16="http://schemas.microsoft.com/office/drawing/2014/main" id="{6B15D308-4567-1E4E-B199-05C2228C4415}"/>
              </a:ext>
            </a:extLst>
          </p:cNvPr>
          <p:cNvSpPr/>
          <p:nvPr/>
        </p:nvSpPr>
        <p:spPr>
          <a:xfrm>
            <a:off x="8995008" y="5140367"/>
            <a:ext cx="812951" cy="546325"/>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Action classification</a:t>
            </a:r>
          </a:p>
        </p:txBody>
      </p:sp>
      <p:sp>
        <p:nvSpPr>
          <p:cNvPr id="79" name="Rectangle 78">
            <a:extLst>
              <a:ext uri="{FF2B5EF4-FFF2-40B4-BE49-F238E27FC236}">
                <a16:creationId xmlns:a16="http://schemas.microsoft.com/office/drawing/2014/main" id="{51BF3BB4-7207-3FD5-B84B-8C494C095D95}"/>
              </a:ext>
            </a:extLst>
          </p:cNvPr>
          <p:cNvSpPr/>
          <p:nvPr/>
        </p:nvSpPr>
        <p:spPr>
          <a:xfrm>
            <a:off x="10086227" y="4520619"/>
            <a:ext cx="725582" cy="1166455"/>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Processing to interpret activity and record sale</a:t>
            </a:r>
          </a:p>
        </p:txBody>
      </p:sp>
      <p:sp>
        <p:nvSpPr>
          <p:cNvPr id="81" name="Rectangle 80">
            <a:extLst>
              <a:ext uri="{FF2B5EF4-FFF2-40B4-BE49-F238E27FC236}">
                <a16:creationId xmlns:a16="http://schemas.microsoft.com/office/drawing/2014/main" id="{F6DD99C7-57C7-7245-C9FD-7EB5D09A599F}"/>
              </a:ext>
            </a:extLst>
          </p:cNvPr>
          <p:cNvSpPr/>
          <p:nvPr/>
        </p:nvSpPr>
        <p:spPr>
          <a:xfrm>
            <a:off x="11053157" y="4520619"/>
            <a:ext cx="650587" cy="1166455"/>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Backend processes</a:t>
            </a:r>
          </a:p>
        </p:txBody>
      </p:sp>
      <p:sp>
        <p:nvSpPr>
          <p:cNvPr id="82" name="Left Brace 81">
            <a:extLst>
              <a:ext uri="{FF2B5EF4-FFF2-40B4-BE49-F238E27FC236}">
                <a16:creationId xmlns:a16="http://schemas.microsoft.com/office/drawing/2014/main" id="{842FA263-E6CF-36FB-9A06-30477C82299C}"/>
              </a:ext>
            </a:extLst>
          </p:cNvPr>
          <p:cNvSpPr/>
          <p:nvPr/>
        </p:nvSpPr>
        <p:spPr>
          <a:xfrm rot="16200000">
            <a:off x="8313198" y="4315410"/>
            <a:ext cx="241749" cy="2815245"/>
          </a:xfrm>
          <a:prstGeom prst="leftBrace">
            <a:avLst>
              <a:gd name="adj1" fmla="val 0"/>
              <a:gd name="adj2" fmla="val 50000"/>
            </a:avLst>
          </a:prstGeom>
          <a:noFill/>
          <a:ln w="6350">
            <a:solidFill>
              <a:schemeClr val="bg1"/>
            </a:solidFill>
          </a:ln>
        </p:spPr>
        <p:style>
          <a:lnRef idx="1">
            <a:schemeClr val="accent1"/>
          </a:lnRef>
          <a:fillRef idx="0">
            <a:schemeClr val="accent1"/>
          </a:fillRef>
          <a:effectRef idx="0">
            <a:schemeClr val="accent1"/>
          </a:effectRef>
          <a:fontRef idx="minor">
            <a:schemeClr val="tx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525252"/>
              </a:solidFill>
              <a:effectLst/>
              <a:uLnTx/>
              <a:uFillTx/>
              <a:latin typeface="IntelOne Text" panose="020B0503020203020204" pitchFamily="34" charset="0"/>
              <a:ea typeface="Helvetica Neue"/>
              <a:cs typeface="Helvetica Neue"/>
            </a:endParaRPr>
          </a:p>
        </p:txBody>
      </p:sp>
      <p:sp>
        <p:nvSpPr>
          <p:cNvPr id="83" name="TextBox 82">
            <a:extLst>
              <a:ext uri="{FF2B5EF4-FFF2-40B4-BE49-F238E27FC236}">
                <a16:creationId xmlns:a16="http://schemas.microsoft.com/office/drawing/2014/main" id="{8F15539F-F6DE-0D7B-5594-66EE7A794473}"/>
              </a:ext>
            </a:extLst>
          </p:cNvPr>
          <p:cNvSpPr txBox="1"/>
          <p:nvPr/>
        </p:nvSpPr>
        <p:spPr>
          <a:xfrm>
            <a:off x="7144039" y="5811097"/>
            <a:ext cx="2580067" cy="307777"/>
          </a:xfrm>
          <a:prstGeom prst="rect">
            <a:avLst/>
          </a:prstGeom>
          <a:noFill/>
        </p:spPr>
        <p:txBody>
          <a:bodyPr wrap="square" lIns="36000" r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FFFFFF"/>
                </a:solidFill>
                <a:latin typeface="IntelOne Text" panose="020B0503020203020204" pitchFamily="34" charset="0"/>
                <a:ea typeface="Helvetica Neue"/>
                <a:cs typeface="Helvetica Neue"/>
              </a:rPr>
              <a:t>Discrete GPU </a:t>
            </a:r>
            <a:r>
              <a:rPr kumimoji="0" lang="en-GB" sz="8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optionally supports acceleration of media analytics workloads </a:t>
            </a:r>
          </a:p>
        </p:txBody>
      </p:sp>
      <p:sp>
        <p:nvSpPr>
          <p:cNvPr id="84" name="TextBox 83">
            <a:extLst>
              <a:ext uri="{FF2B5EF4-FFF2-40B4-BE49-F238E27FC236}">
                <a16:creationId xmlns:a16="http://schemas.microsoft.com/office/drawing/2014/main" id="{6BFD33F7-6503-E580-BE31-4AC9118B07DD}"/>
              </a:ext>
            </a:extLst>
          </p:cNvPr>
          <p:cNvSpPr txBox="1"/>
          <p:nvPr/>
        </p:nvSpPr>
        <p:spPr>
          <a:xfrm>
            <a:off x="10063315" y="5766134"/>
            <a:ext cx="1519283" cy="307777"/>
          </a:xfrm>
          <a:prstGeom prst="rect">
            <a:avLst/>
          </a:prstGeom>
          <a:noFill/>
        </p:spPr>
        <p:txBody>
          <a:bodyPr wrap="square" lIns="36000" r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Linear activities well suited to CPU in host Intel processor</a:t>
            </a:r>
          </a:p>
        </p:txBody>
      </p:sp>
      <p:sp>
        <p:nvSpPr>
          <p:cNvPr id="87" name="Arrow: Right 86">
            <a:extLst>
              <a:ext uri="{FF2B5EF4-FFF2-40B4-BE49-F238E27FC236}">
                <a16:creationId xmlns:a16="http://schemas.microsoft.com/office/drawing/2014/main" id="{F3CF4A93-9016-6D78-994E-8A6ED08715DC}"/>
              </a:ext>
            </a:extLst>
          </p:cNvPr>
          <p:cNvSpPr/>
          <p:nvPr/>
        </p:nvSpPr>
        <p:spPr>
          <a:xfrm>
            <a:off x="7587300" y="4731708"/>
            <a:ext cx="191285"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88" name="Arrow: Right 87">
            <a:extLst>
              <a:ext uri="{FF2B5EF4-FFF2-40B4-BE49-F238E27FC236}">
                <a16:creationId xmlns:a16="http://schemas.microsoft.com/office/drawing/2014/main" id="{4358A898-7B05-A501-E9EF-0581EEE192EF}"/>
              </a:ext>
            </a:extLst>
          </p:cNvPr>
          <p:cNvSpPr/>
          <p:nvPr/>
        </p:nvSpPr>
        <p:spPr>
          <a:xfrm>
            <a:off x="7587300" y="5353466"/>
            <a:ext cx="191285"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89" name="Arrow: Right 88">
            <a:extLst>
              <a:ext uri="{FF2B5EF4-FFF2-40B4-BE49-F238E27FC236}">
                <a16:creationId xmlns:a16="http://schemas.microsoft.com/office/drawing/2014/main" id="{3BA95C7D-9370-7B31-1B39-E816C94C36CD}"/>
              </a:ext>
            </a:extLst>
          </p:cNvPr>
          <p:cNvSpPr/>
          <p:nvPr/>
        </p:nvSpPr>
        <p:spPr>
          <a:xfrm>
            <a:off x="8743513" y="4731708"/>
            <a:ext cx="191285"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90" name="Arrow: Right 89">
            <a:extLst>
              <a:ext uri="{FF2B5EF4-FFF2-40B4-BE49-F238E27FC236}">
                <a16:creationId xmlns:a16="http://schemas.microsoft.com/office/drawing/2014/main" id="{38B4290A-C66A-1F8C-30A7-F20DB2EDAA8E}"/>
              </a:ext>
            </a:extLst>
          </p:cNvPr>
          <p:cNvSpPr/>
          <p:nvPr/>
        </p:nvSpPr>
        <p:spPr>
          <a:xfrm>
            <a:off x="8743513" y="5353466"/>
            <a:ext cx="191285"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91" name="Arrow: Right 90">
            <a:extLst>
              <a:ext uri="{FF2B5EF4-FFF2-40B4-BE49-F238E27FC236}">
                <a16:creationId xmlns:a16="http://schemas.microsoft.com/office/drawing/2014/main" id="{CECB6269-CC62-CC93-93EB-AB77314FF9AF}"/>
              </a:ext>
            </a:extLst>
          </p:cNvPr>
          <p:cNvSpPr/>
          <p:nvPr/>
        </p:nvSpPr>
        <p:spPr>
          <a:xfrm>
            <a:off x="9854952" y="4731708"/>
            <a:ext cx="191285"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92" name="Arrow: Right 91">
            <a:extLst>
              <a:ext uri="{FF2B5EF4-FFF2-40B4-BE49-F238E27FC236}">
                <a16:creationId xmlns:a16="http://schemas.microsoft.com/office/drawing/2014/main" id="{69C5B09B-6A1A-7EEC-9114-FEB87B448139}"/>
              </a:ext>
            </a:extLst>
          </p:cNvPr>
          <p:cNvSpPr/>
          <p:nvPr/>
        </p:nvSpPr>
        <p:spPr>
          <a:xfrm>
            <a:off x="9854952" y="5353466"/>
            <a:ext cx="191285"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93" name="Arrow: Right 92">
            <a:extLst>
              <a:ext uri="{FF2B5EF4-FFF2-40B4-BE49-F238E27FC236}">
                <a16:creationId xmlns:a16="http://schemas.microsoft.com/office/drawing/2014/main" id="{24791C29-13DC-B15E-30FE-C3F82DC5C76F}"/>
              </a:ext>
            </a:extLst>
          </p:cNvPr>
          <p:cNvSpPr/>
          <p:nvPr/>
        </p:nvSpPr>
        <p:spPr>
          <a:xfrm>
            <a:off x="10836527" y="5043396"/>
            <a:ext cx="191285"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pic>
        <p:nvPicPr>
          <p:cNvPr id="6" name="Picture 5" descr="A black background with white letters&#10;&#10;Description automatically generated">
            <a:extLst>
              <a:ext uri="{FF2B5EF4-FFF2-40B4-BE49-F238E27FC236}">
                <a16:creationId xmlns:a16="http://schemas.microsoft.com/office/drawing/2014/main" id="{08889557-822C-87C2-2609-908B553312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35201" y="2446828"/>
            <a:ext cx="2407907" cy="606793"/>
          </a:xfrm>
          <a:prstGeom prst="rect">
            <a:avLst/>
          </a:prstGeom>
        </p:spPr>
      </p:pic>
      <p:pic>
        <p:nvPicPr>
          <p:cNvPr id="7" name="Picture 6" descr="A blue square with white text&#10;&#10;Description automatically generated">
            <a:extLst>
              <a:ext uri="{FF2B5EF4-FFF2-40B4-BE49-F238E27FC236}">
                <a16:creationId xmlns:a16="http://schemas.microsoft.com/office/drawing/2014/main" id="{FA86C923-107D-E94B-24DD-29C02BEDF5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Tree>
    <p:extLst>
      <p:ext uri="{BB962C8B-B14F-4D97-AF65-F5344CB8AC3E}">
        <p14:creationId xmlns:p14="http://schemas.microsoft.com/office/powerpoint/2010/main" val="1771025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CB8D3-2FB0-D1CE-5180-789D78879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02433-F5E6-7EFF-4088-ED9570AD6B62}"/>
              </a:ext>
            </a:extLst>
          </p:cNvPr>
          <p:cNvSpPr txBox="1">
            <a:spLocks/>
          </p:cNvSpPr>
          <p:nvPr/>
        </p:nvSpPr>
        <p:spPr>
          <a:xfrm>
            <a:off x="685276" y="571500"/>
            <a:ext cx="10972801" cy="883673"/>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gradFill>
                  <a:gsLst>
                    <a:gs pos="100000">
                      <a:srgbClr val="99E9FE"/>
                    </a:gs>
                    <a:gs pos="0">
                      <a:srgbClr val="B2DEFF"/>
                    </a:gs>
                    <a:gs pos="49000">
                      <a:srgbClr val="FFFFFF"/>
                    </a:gs>
                  </a:gsLst>
                  <a:lin ang="2700000" scaled="0"/>
                </a:gradFill>
                <a:effectLst/>
                <a:uLnTx/>
                <a:uFillTx/>
                <a:latin typeface="IntelOne Display Medium" panose="020B0703020203020204" pitchFamily="34" charset="0"/>
              </a:rPr>
              <a:t>Video Walls &amp; Control Room Monitors</a:t>
            </a:r>
          </a:p>
        </p:txBody>
      </p:sp>
      <p:sp>
        <p:nvSpPr>
          <p:cNvPr id="8" name="Rectangle 42">
            <a:extLst>
              <a:ext uri="{FF2B5EF4-FFF2-40B4-BE49-F238E27FC236}">
                <a16:creationId xmlns:a16="http://schemas.microsoft.com/office/drawing/2014/main" id="{C055E609-CFF3-FB6A-B386-5F79C329C6D3}"/>
              </a:ext>
            </a:extLst>
          </p:cNvPr>
          <p:cNvSpPr/>
          <p:nvPr/>
        </p:nvSpPr>
        <p:spPr>
          <a:xfrm>
            <a:off x="758263" y="1343789"/>
            <a:ext cx="11079775" cy="494271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1" name="Content Placeholder 2">
            <a:extLst>
              <a:ext uri="{FF2B5EF4-FFF2-40B4-BE49-F238E27FC236}">
                <a16:creationId xmlns:a16="http://schemas.microsoft.com/office/drawing/2014/main" id="{9B9677C0-86F3-3E2B-DEAF-538C1C436272}"/>
              </a:ext>
            </a:extLst>
          </p:cNvPr>
          <p:cNvSpPr txBox="1">
            <a:spLocks/>
          </p:cNvSpPr>
          <p:nvPr/>
        </p:nvSpPr>
        <p:spPr>
          <a:xfrm>
            <a:off x="961708" y="4221111"/>
            <a:ext cx="3355300" cy="1358783"/>
          </a:xfrm>
          <a:prstGeom prst="rect">
            <a:avLst/>
          </a:prstGeom>
        </p:spPr>
        <p:txBody>
          <a:bodyPr vert="horz" lIns="0" tIns="0" rIns="0" bIns="0" rtlCol="0">
            <a:noAutofit/>
          </a:bodyPr>
          <a:lst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ctr" latinLnBrk="0" hangingPunct="1">
              <a:lnSpc>
                <a:spcPct val="100000"/>
              </a:lnSpc>
              <a:spcBef>
                <a:spcPts val="0"/>
              </a:spcBef>
              <a:spcAft>
                <a:spcPts val="600"/>
              </a:spcAft>
              <a:buClrTx/>
              <a:buSzTx/>
              <a:buFont typeface="Arial" panose="020B0604020202020204" pitchFamily="34" charset="0"/>
              <a:buNone/>
              <a:tabLst/>
              <a:defRPr/>
            </a:pPr>
            <a:r>
              <a:rPr kumimoji="0" lang="en-IN" sz="1400" b="1"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Industry Segment</a:t>
            </a:r>
            <a:r>
              <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 Retail, Safety &amp; Security, Smart C</a:t>
            </a:r>
            <a:r>
              <a:rPr kumimoji="0" lang="en-IN" sz="1400" b="0" i="0" u="none" strike="noStrike" kern="1200" cap="none" spc="0" normalizeH="0" baseline="0" noProof="0" err="1">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ommunities</a:t>
            </a:r>
            <a:r>
              <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 Manufacturing/Smart F</a:t>
            </a:r>
            <a:r>
              <a:rPr kumimoji="0" lang="en-IN" sz="1400" b="0" i="0" u="none" strike="noStrike" kern="1200" cap="none" spc="0" normalizeH="0" baseline="0" noProof="0" err="1">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actories</a:t>
            </a:r>
            <a:endPar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endParaRPr>
          </a:p>
        </p:txBody>
      </p:sp>
      <p:sp>
        <p:nvSpPr>
          <p:cNvPr id="9" name="Rectangle 8">
            <a:extLst>
              <a:ext uri="{FF2B5EF4-FFF2-40B4-BE49-F238E27FC236}">
                <a16:creationId xmlns:a16="http://schemas.microsoft.com/office/drawing/2014/main" id="{87A2D314-B8FF-2C8D-4C28-B81635D957BD}"/>
              </a:ext>
            </a:extLst>
          </p:cNvPr>
          <p:cNvSpPr/>
          <p:nvPr/>
        </p:nvSpPr>
        <p:spPr>
          <a:xfrm flipH="1">
            <a:off x="4417179" y="1651813"/>
            <a:ext cx="7420857" cy="168614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12" name="Rectangle 11">
            <a:extLst>
              <a:ext uri="{FF2B5EF4-FFF2-40B4-BE49-F238E27FC236}">
                <a16:creationId xmlns:a16="http://schemas.microsoft.com/office/drawing/2014/main" id="{559D9A9A-3122-07C3-F087-B587387935CE}"/>
              </a:ext>
            </a:extLst>
          </p:cNvPr>
          <p:cNvSpPr/>
          <p:nvPr/>
        </p:nvSpPr>
        <p:spPr>
          <a:xfrm>
            <a:off x="4487705" y="1733178"/>
            <a:ext cx="6814027" cy="770418"/>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0" marR="0" lvl="0" indent="0" algn="l" defTabSz="914400" rtl="0" eaLnBrk="1" fontAlgn="auto" latinLnBrk="0" hangingPunct="1">
              <a:lnSpc>
                <a:spcPct val="100000"/>
              </a:lnSpc>
              <a:spcBef>
                <a:spcPts val="0"/>
              </a:spcBef>
              <a:spcAft>
                <a:spcPts val="600"/>
              </a:spcAft>
              <a:buClr>
                <a:srgbClr val="FFFFFF"/>
              </a:buClr>
              <a:buSzTx/>
              <a:buFontTx/>
              <a:buNone/>
              <a:tabLst/>
              <a:defRPr/>
            </a:pPr>
            <a:r>
              <a:rPr kumimoji="0" lang="en-IN" sz="15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Create standout viewer experiences from large-scale, single-pane views across multiple screens delivering exceptional density, resolution and performance at low cost to enhance system performance and scale solution complexity. Run the powerful codecs needed to efficiently support decoding, transcoding and encoding across a broad range of media formats.</a:t>
            </a:r>
          </a:p>
        </p:txBody>
      </p:sp>
      <p:sp>
        <p:nvSpPr>
          <p:cNvPr id="30" name="Rectangle 29">
            <a:extLst>
              <a:ext uri="{FF2B5EF4-FFF2-40B4-BE49-F238E27FC236}">
                <a16:creationId xmlns:a16="http://schemas.microsoft.com/office/drawing/2014/main" id="{895684B2-4526-2B90-1202-A7CA35DCD7D5}"/>
              </a:ext>
            </a:extLst>
          </p:cNvPr>
          <p:cNvSpPr/>
          <p:nvPr/>
        </p:nvSpPr>
        <p:spPr>
          <a:xfrm flipH="1">
            <a:off x="4417180" y="3407600"/>
            <a:ext cx="7420857" cy="43200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Intel® Arc™ GPU Feature Highlights</a:t>
            </a:r>
          </a:p>
        </p:txBody>
      </p:sp>
      <p:sp>
        <p:nvSpPr>
          <p:cNvPr id="33" name="Rectangle 32">
            <a:extLst>
              <a:ext uri="{FF2B5EF4-FFF2-40B4-BE49-F238E27FC236}">
                <a16:creationId xmlns:a16="http://schemas.microsoft.com/office/drawing/2014/main" id="{A4DA93F6-63A8-B0A4-6014-A0249142DAB6}"/>
              </a:ext>
            </a:extLst>
          </p:cNvPr>
          <p:cNvSpPr/>
          <p:nvPr/>
        </p:nvSpPr>
        <p:spPr>
          <a:xfrm>
            <a:off x="4318861" y="3909247"/>
            <a:ext cx="6814027" cy="1178210"/>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Genlock and </a:t>
            </a:r>
            <a:r>
              <a:rPr kumimoji="0" lang="en-IN" sz="12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pipelock</a:t>
            </a: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synchronize video signals or graphical content among multiple output displays so they can work together in concert for a smooth viewer experience.</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Extended Display Identification Data (EDID) management improves compatibility by communicating manufacturer data and specifications from displays to GPUs</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Bezel compensation eliminates the disruption caused in multi-display images by rendering the image as if it were “behind” the bezels.</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Multi-GPU single large surface (SLS) unites multiple GPUs to render output together onto multiple displays, extending scalability.</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p>
        </p:txBody>
      </p:sp>
      <p:pic>
        <p:nvPicPr>
          <p:cNvPr id="3" name="Picture 2" descr="Icon&#10;&#10;Description automatically generated">
            <a:extLst>
              <a:ext uri="{FF2B5EF4-FFF2-40B4-BE49-F238E27FC236}">
                <a16:creationId xmlns:a16="http://schemas.microsoft.com/office/drawing/2014/main" id="{98026D4A-5152-E5F0-F47F-3465F4C6C2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7359" y="3447330"/>
            <a:ext cx="352981" cy="352541"/>
          </a:xfrm>
          <a:prstGeom prst="rect">
            <a:avLst/>
          </a:prstGeom>
        </p:spPr>
      </p:pic>
      <p:sp>
        <p:nvSpPr>
          <p:cNvPr id="6" name="Rectangle 5">
            <a:extLst>
              <a:ext uri="{FF2B5EF4-FFF2-40B4-BE49-F238E27FC236}">
                <a16:creationId xmlns:a16="http://schemas.microsoft.com/office/drawing/2014/main" id="{C6F10CD4-8478-1A39-A13F-EF1207DED62D}"/>
              </a:ext>
            </a:extLst>
          </p:cNvPr>
          <p:cNvSpPr/>
          <p:nvPr/>
        </p:nvSpPr>
        <p:spPr>
          <a:xfrm>
            <a:off x="890268" y="1651813"/>
            <a:ext cx="3426742" cy="659453"/>
          </a:xfrm>
          <a:prstGeom prst="rect">
            <a:avLst/>
          </a:prstGeom>
          <a:gradFill>
            <a:gsLst>
              <a:gs pos="81000">
                <a:srgbClr val="5B69FF"/>
              </a:gs>
              <a:gs pos="1000">
                <a:srgbClr val="653171">
                  <a:lumMod val="75000"/>
                </a:srgbClr>
              </a:gs>
              <a:gs pos="100000">
                <a:srgbClr val="00C7FD"/>
              </a:gs>
            </a:gsLst>
            <a:lin ang="1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IN" sz="18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Video walls and control-room monitors</a:t>
            </a:r>
          </a:p>
        </p:txBody>
      </p:sp>
      <p:pic>
        <p:nvPicPr>
          <p:cNvPr id="5" name="Picture 4" descr="A blue square with white text&#10;&#10;Description automatically generated">
            <a:extLst>
              <a:ext uri="{FF2B5EF4-FFF2-40B4-BE49-F238E27FC236}">
                <a16:creationId xmlns:a16="http://schemas.microsoft.com/office/drawing/2014/main" id="{E1A444B5-A8E0-96C2-C2B2-D7D99263CE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
        <p:nvSpPr>
          <p:cNvPr id="13" name="Rectangle 12">
            <a:extLst>
              <a:ext uri="{FF2B5EF4-FFF2-40B4-BE49-F238E27FC236}">
                <a16:creationId xmlns:a16="http://schemas.microsoft.com/office/drawing/2014/main" id="{D74C3152-5FF0-0C00-7019-631928A17BDF}"/>
              </a:ext>
            </a:extLst>
          </p:cNvPr>
          <p:cNvSpPr/>
          <p:nvPr/>
        </p:nvSpPr>
        <p:spPr>
          <a:xfrm>
            <a:off x="890267" y="2401367"/>
            <a:ext cx="3426741" cy="1739896"/>
          </a:xfrm>
          <a:prstGeom prst="rect">
            <a:avLst/>
          </a:prstGeom>
          <a:blipFill>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Helvetica Neue"/>
              <a:cs typeface="Helvetica Neue"/>
            </a:endParaRPr>
          </a:p>
        </p:txBody>
      </p:sp>
      <p:sp>
        <p:nvSpPr>
          <p:cNvPr id="7" name="TextBox 6">
            <a:extLst>
              <a:ext uri="{FF2B5EF4-FFF2-40B4-BE49-F238E27FC236}">
                <a16:creationId xmlns:a16="http://schemas.microsoft.com/office/drawing/2014/main" id="{099CCF9C-F1BA-2976-A036-987A7D96DE86}"/>
              </a:ext>
            </a:extLst>
          </p:cNvPr>
          <p:cNvSpPr txBox="1"/>
          <p:nvPr/>
        </p:nvSpPr>
        <p:spPr>
          <a:xfrm>
            <a:off x="797453" y="5925491"/>
            <a:ext cx="6502998"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FFFFFF"/>
                </a:solidFill>
                <a:effectLst/>
                <a:uLnTx/>
                <a:uFillTx/>
                <a:latin typeface="IntelOne Text Light" panose="020B0403020203020204" pitchFamily="34" charset="0"/>
                <a:ea typeface="Helvetica Neue"/>
                <a:cs typeface="Helvetica Neue"/>
              </a:rPr>
              <a:t>1</a:t>
            </a:r>
            <a:r>
              <a:rPr kumimoji="0" lang="en-US" sz="900" b="0" i="0" u="none" strike="noStrike" kern="1200" cap="none" spc="0" normalizeH="0" baseline="0" noProof="0">
                <a:ln>
                  <a:noFill/>
                </a:ln>
                <a:solidFill>
                  <a:srgbClr val="FFFFFF"/>
                </a:solidFill>
                <a:effectLst/>
                <a:uLnTx/>
                <a:uFillTx/>
                <a:latin typeface="IntelOne Text Light" panose="020B0403020203020204" pitchFamily="34" charset="0"/>
                <a:ea typeface="Helvetica Neue"/>
                <a:cs typeface="Helvetica Neue"/>
              </a:rPr>
              <a:t> Available in select SKUs</a:t>
            </a:r>
          </a:p>
        </p:txBody>
      </p:sp>
      <p:sp>
        <p:nvSpPr>
          <p:cNvPr id="19" name="TextBox 18">
            <a:extLst>
              <a:ext uri="{FF2B5EF4-FFF2-40B4-BE49-F238E27FC236}">
                <a16:creationId xmlns:a16="http://schemas.microsoft.com/office/drawing/2014/main" id="{26057CB6-848B-26E9-A54E-34A61EC26429}"/>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0"/>
              </a:rPr>
              <a:t>Frictionless Retail</a:t>
            </a:r>
          </a:p>
        </p:txBody>
      </p:sp>
      <p:sp>
        <p:nvSpPr>
          <p:cNvPr id="20" name="TextBox 19">
            <a:extLst>
              <a:ext uri="{FF2B5EF4-FFF2-40B4-BE49-F238E27FC236}">
                <a16:creationId xmlns:a16="http://schemas.microsoft.com/office/drawing/2014/main" id="{A0A368D2-2965-D95D-8EDA-5ED5E8871491}"/>
              </a:ext>
            </a:extLst>
          </p:cNvPr>
          <p:cNvSpPr txBox="1"/>
          <p:nvPr/>
        </p:nvSpPr>
        <p:spPr>
          <a:xfrm>
            <a:off x="5321483" y="-1"/>
            <a:ext cx="1342738" cy="666445"/>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Video Walls &amp; Control Room Monitors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1" name="TextBox 20">
            <a:extLst>
              <a:ext uri="{FF2B5EF4-FFF2-40B4-BE49-F238E27FC236}">
                <a16:creationId xmlns:a16="http://schemas.microsoft.com/office/drawing/2014/main" id="{13A6027F-1D77-AAD2-2900-232A767DE45E}"/>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Commercial Gaming </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endParaRPr>
          </a:p>
        </p:txBody>
      </p:sp>
      <p:sp>
        <p:nvSpPr>
          <p:cNvPr id="22" name="TextBox 21">
            <a:extLst>
              <a:ext uri="{FF2B5EF4-FFF2-40B4-BE49-F238E27FC236}">
                <a16:creationId xmlns:a16="http://schemas.microsoft.com/office/drawing/2014/main" id="{7E001777-6D0F-D617-B25F-A6E2555E5748}"/>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23" name="TextBox 22">
            <a:extLst>
              <a:ext uri="{FF2B5EF4-FFF2-40B4-BE49-F238E27FC236}">
                <a16:creationId xmlns:a16="http://schemas.microsoft.com/office/drawing/2014/main" id="{5F1BD6BC-DD68-7DB0-E8BA-EFFF3FA8EC7E}"/>
              </a:ext>
            </a:extLst>
          </p:cNvPr>
          <p:cNvSpPr txBox="1"/>
          <p:nvPr/>
        </p:nvSpPr>
        <p:spPr>
          <a:xfrm>
            <a:off x="9469071"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ts val="11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Machine Vision and Video Analytics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4" name="TextBox 23">
            <a:extLst>
              <a:ext uri="{FF2B5EF4-FFF2-40B4-BE49-F238E27FC236}">
                <a16:creationId xmlns:a16="http://schemas.microsoft.com/office/drawing/2014/main" id="{D26AC0B9-5ABB-0AA7-87FF-4FB3EAF0DF18}"/>
              </a:ext>
            </a:extLst>
          </p:cNvPr>
          <p:cNvSpPr txBox="1"/>
          <p:nvPr/>
        </p:nvSpPr>
        <p:spPr>
          <a:xfrm>
            <a:off x="10851599"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 Clear"/>
              </a:rPr>
              <a:t>Interactive Displays &amp; Kiosks</a:t>
            </a:r>
            <a:endParaRPr kumimoji="0" lang="en-US" sz="1000" b="0" i="0" u="none" strike="noStrike" kern="1200" cap="none" spc="0" normalizeH="0" baseline="0" noProof="0">
              <a:ln>
                <a:noFill/>
              </a:ln>
              <a:solidFill>
                <a:srgbClr val="000000"/>
              </a:solidFill>
              <a:effectLst/>
              <a:uLnTx/>
              <a:uFillTx/>
              <a:latin typeface="Intel Clear"/>
            </a:endParaRPr>
          </a:p>
        </p:txBody>
      </p:sp>
    </p:spTree>
    <p:extLst>
      <p:ext uri="{BB962C8B-B14F-4D97-AF65-F5344CB8AC3E}">
        <p14:creationId xmlns:p14="http://schemas.microsoft.com/office/powerpoint/2010/main" val="1777444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D03DE-C9A6-D085-4963-A19778B8DBC5}"/>
            </a:ext>
          </a:extLst>
        </p:cNvPr>
        <p:cNvGrpSpPr/>
        <p:nvPr/>
      </p:nvGrpSpPr>
      <p:grpSpPr>
        <a:xfrm>
          <a:off x="0" y="0"/>
          <a:ext cx="0" cy="0"/>
          <a:chOff x="0" y="0"/>
          <a:chExt cx="0" cy="0"/>
        </a:xfrm>
      </p:grpSpPr>
      <p:sp>
        <p:nvSpPr>
          <p:cNvPr id="153" name="Rectangle 42">
            <a:extLst>
              <a:ext uri="{FF2B5EF4-FFF2-40B4-BE49-F238E27FC236}">
                <a16:creationId xmlns:a16="http://schemas.microsoft.com/office/drawing/2014/main" id="{A5FBA839-4A81-248F-C9B8-73255A977543}"/>
              </a:ext>
            </a:extLst>
          </p:cNvPr>
          <p:cNvSpPr/>
          <p:nvPr/>
        </p:nvSpPr>
        <p:spPr>
          <a:xfrm>
            <a:off x="406219" y="4287078"/>
            <a:ext cx="11510477" cy="2088000"/>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2" name="Title 11">
            <a:extLst>
              <a:ext uri="{FF2B5EF4-FFF2-40B4-BE49-F238E27FC236}">
                <a16:creationId xmlns:a16="http://schemas.microsoft.com/office/drawing/2014/main" id="{937FD65E-5521-44AB-8FBE-BB2BAC98048C}"/>
              </a:ext>
            </a:extLst>
          </p:cNvPr>
          <p:cNvSpPr txBox="1">
            <a:spLocks/>
          </p:cNvSpPr>
          <p:nvPr/>
        </p:nvSpPr>
        <p:spPr>
          <a:xfrm>
            <a:off x="685800" y="946180"/>
            <a:ext cx="10972800" cy="589941"/>
          </a:xfrm>
          <a:prstGeom prst="rect">
            <a:avLst/>
          </a:prstGeom>
        </p:spPr>
        <p:txBody>
          <a:bodyPr vert="horz" lIns="0" tIns="45720" rIns="91440" bIns="45720" rtlCol="0" anchor="ctr">
            <a:no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r>
              <a:rPr lang="en-US" sz="4000"/>
              <a:t>Video Wall &amp; Control Room Monitors</a:t>
            </a:r>
            <a:br>
              <a:rPr lang="en-US" sz="4000"/>
            </a:br>
            <a:endParaRPr lang="en-US" sz="4000"/>
          </a:p>
        </p:txBody>
      </p:sp>
      <p:sp>
        <p:nvSpPr>
          <p:cNvPr id="43" name="Rectangle 42">
            <a:extLst>
              <a:ext uri="{FF2B5EF4-FFF2-40B4-BE49-F238E27FC236}">
                <a16:creationId xmlns:a16="http://schemas.microsoft.com/office/drawing/2014/main" id="{13534996-A905-1A5D-BF6A-6186B2E9881F}"/>
              </a:ext>
            </a:extLst>
          </p:cNvPr>
          <p:cNvSpPr/>
          <p:nvPr/>
        </p:nvSpPr>
        <p:spPr>
          <a:xfrm>
            <a:off x="406219" y="1556217"/>
            <a:ext cx="11510477" cy="2664000"/>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84" name="Rectangle 83">
            <a:extLst>
              <a:ext uri="{FF2B5EF4-FFF2-40B4-BE49-F238E27FC236}">
                <a16:creationId xmlns:a16="http://schemas.microsoft.com/office/drawing/2014/main" id="{95EE73E9-5327-BB1E-26B3-BC6D775992C0}"/>
              </a:ext>
            </a:extLst>
          </p:cNvPr>
          <p:cNvSpPr/>
          <p:nvPr/>
        </p:nvSpPr>
        <p:spPr>
          <a:xfrm>
            <a:off x="1193911" y="2112640"/>
            <a:ext cx="953970" cy="1572432"/>
          </a:xfrm>
          <a:prstGeom prst="rect">
            <a:avLst/>
          </a:prstGeom>
          <a:gradFill>
            <a:gsLst>
              <a:gs pos="35000">
                <a:srgbClr val="5B69FF"/>
              </a:gs>
              <a:gs pos="100000">
                <a:srgbClr val="653171">
                  <a:lumMod val="75000"/>
                </a:srgbClr>
              </a:gs>
              <a:gs pos="0">
                <a:srgbClr val="00C7FD"/>
              </a:gs>
            </a:gsLst>
            <a:lin ang="1800000" scaled="0"/>
          </a:gradFill>
          <a:ln w="508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Arial"/>
              </a:rPr>
              <a:t>CPU</a:t>
            </a:r>
          </a:p>
        </p:txBody>
      </p:sp>
      <p:cxnSp>
        <p:nvCxnSpPr>
          <p:cNvPr id="86" name="Straight Arrow Connector 85">
            <a:extLst>
              <a:ext uri="{FF2B5EF4-FFF2-40B4-BE49-F238E27FC236}">
                <a16:creationId xmlns:a16="http://schemas.microsoft.com/office/drawing/2014/main" id="{6716EF3F-B3A9-8B09-B102-F07E09FEAFE3}"/>
              </a:ext>
            </a:extLst>
          </p:cNvPr>
          <p:cNvCxnSpPr>
            <a:cxnSpLocks/>
          </p:cNvCxnSpPr>
          <p:nvPr/>
        </p:nvCxnSpPr>
        <p:spPr>
          <a:xfrm>
            <a:off x="2359949" y="2645692"/>
            <a:ext cx="479116" cy="1"/>
          </a:xfrm>
          <a:prstGeom prst="straightConnector1">
            <a:avLst/>
          </a:prstGeom>
          <a:noFill/>
          <a:ln w="50800" cap="flat" cmpd="sng" algn="ctr">
            <a:solidFill>
              <a:schemeClr val="bg1"/>
            </a:solidFill>
            <a:prstDash val="solid"/>
            <a:miter lim="800000"/>
            <a:tailEnd type="triangle"/>
          </a:ln>
          <a:effectLst/>
        </p:spPr>
      </p:cxnSp>
      <p:cxnSp>
        <p:nvCxnSpPr>
          <p:cNvPr id="87" name="Straight Arrow Connector 86">
            <a:extLst>
              <a:ext uri="{FF2B5EF4-FFF2-40B4-BE49-F238E27FC236}">
                <a16:creationId xmlns:a16="http://schemas.microsoft.com/office/drawing/2014/main" id="{AA92480E-CE9B-AA5A-90CA-F2C8AFDA719C}"/>
              </a:ext>
            </a:extLst>
          </p:cNvPr>
          <p:cNvCxnSpPr>
            <a:cxnSpLocks/>
          </p:cNvCxnSpPr>
          <p:nvPr/>
        </p:nvCxnSpPr>
        <p:spPr>
          <a:xfrm>
            <a:off x="2338763" y="3187655"/>
            <a:ext cx="479116" cy="1"/>
          </a:xfrm>
          <a:prstGeom prst="straightConnector1">
            <a:avLst/>
          </a:prstGeom>
          <a:noFill/>
          <a:ln w="50800" cap="flat" cmpd="sng" algn="ctr">
            <a:solidFill>
              <a:schemeClr val="bg1"/>
            </a:solidFill>
            <a:prstDash val="solid"/>
            <a:miter lim="800000"/>
            <a:tailEnd type="triangle"/>
          </a:ln>
          <a:effectLst/>
        </p:spPr>
      </p:cxnSp>
      <p:cxnSp>
        <p:nvCxnSpPr>
          <p:cNvPr id="88" name="Straight Arrow Connector 87">
            <a:extLst>
              <a:ext uri="{FF2B5EF4-FFF2-40B4-BE49-F238E27FC236}">
                <a16:creationId xmlns:a16="http://schemas.microsoft.com/office/drawing/2014/main" id="{AE6E849B-3866-24CF-FCB3-CECC6EE1F901}"/>
              </a:ext>
            </a:extLst>
          </p:cNvPr>
          <p:cNvCxnSpPr>
            <a:cxnSpLocks/>
          </p:cNvCxnSpPr>
          <p:nvPr/>
        </p:nvCxnSpPr>
        <p:spPr>
          <a:xfrm>
            <a:off x="2334917" y="3673065"/>
            <a:ext cx="475200" cy="1"/>
          </a:xfrm>
          <a:prstGeom prst="straightConnector1">
            <a:avLst/>
          </a:prstGeom>
          <a:noFill/>
          <a:ln w="50800" cap="flat" cmpd="sng" algn="ctr">
            <a:solidFill>
              <a:schemeClr val="bg1"/>
            </a:solidFill>
            <a:prstDash val="solid"/>
            <a:miter lim="800000"/>
            <a:tailEnd type="triangle"/>
          </a:ln>
          <a:effectLst/>
        </p:spPr>
      </p:cxnSp>
      <p:cxnSp>
        <p:nvCxnSpPr>
          <p:cNvPr id="89" name="Straight Connector 88">
            <a:extLst>
              <a:ext uri="{FF2B5EF4-FFF2-40B4-BE49-F238E27FC236}">
                <a16:creationId xmlns:a16="http://schemas.microsoft.com/office/drawing/2014/main" id="{E436EE9A-2444-D931-DCB7-C0E24C59E641}"/>
              </a:ext>
            </a:extLst>
          </p:cNvPr>
          <p:cNvCxnSpPr>
            <a:cxnSpLocks/>
          </p:cNvCxnSpPr>
          <p:nvPr/>
        </p:nvCxnSpPr>
        <p:spPr>
          <a:xfrm flipH="1">
            <a:off x="2346833" y="2077142"/>
            <a:ext cx="8151" cy="1620000"/>
          </a:xfrm>
          <a:prstGeom prst="line">
            <a:avLst/>
          </a:prstGeom>
          <a:noFill/>
          <a:ln w="50800" cap="flat" cmpd="sng" algn="ctr">
            <a:solidFill>
              <a:schemeClr val="bg1"/>
            </a:solidFill>
            <a:prstDash val="solid"/>
            <a:miter lim="800000"/>
          </a:ln>
          <a:effectLst/>
        </p:spPr>
      </p:cxnSp>
      <p:cxnSp>
        <p:nvCxnSpPr>
          <p:cNvPr id="90" name="Straight Connector 89">
            <a:extLst>
              <a:ext uri="{FF2B5EF4-FFF2-40B4-BE49-F238E27FC236}">
                <a16:creationId xmlns:a16="http://schemas.microsoft.com/office/drawing/2014/main" id="{333CF657-6B63-F9BB-B78B-CD632BDFA223}"/>
              </a:ext>
            </a:extLst>
          </p:cNvPr>
          <p:cNvCxnSpPr/>
          <p:nvPr/>
        </p:nvCxnSpPr>
        <p:spPr>
          <a:xfrm>
            <a:off x="2126907" y="2914451"/>
            <a:ext cx="233042" cy="0"/>
          </a:xfrm>
          <a:prstGeom prst="line">
            <a:avLst/>
          </a:prstGeom>
          <a:noFill/>
          <a:ln w="50800" cap="flat" cmpd="sng" algn="ctr">
            <a:solidFill>
              <a:schemeClr val="bg1"/>
            </a:solidFill>
            <a:prstDash val="solid"/>
            <a:miter lim="800000"/>
          </a:ln>
          <a:effectLst/>
        </p:spPr>
      </p:cxnSp>
      <p:sp>
        <p:nvSpPr>
          <p:cNvPr id="91" name="TextBox 90">
            <a:extLst>
              <a:ext uri="{FF2B5EF4-FFF2-40B4-BE49-F238E27FC236}">
                <a16:creationId xmlns:a16="http://schemas.microsoft.com/office/drawing/2014/main" id="{EB225EAE-C6A6-F53A-4F88-9A896478BDD2}"/>
              </a:ext>
            </a:extLst>
          </p:cNvPr>
          <p:cNvSpPr txBox="1"/>
          <p:nvPr/>
        </p:nvSpPr>
        <p:spPr>
          <a:xfrm>
            <a:off x="457325" y="2674069"/>
            <a:ext cx="689936" cy="461665"/>
          </a:xfrm>
          <a:prstGeom prst="rect">
            <a:avLst/>
          </a:prstGeom>
          <a:gradFill>
            <a:gsLst>
              <a:gs pos="100000">
                <a:schemeClr val="tx1">
                  <a:alpha val="0"/>
                </a:schemeClr>
              </a:gs>
              <a:gs pos="0">
                <a:srgbClr val="4C2555"/>
              </a:gs>
            </a:gsLst>
            <a:lin ang="0" scaled="0"/>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Arial"/>
              </a:rPr>
              <a:t>Video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Arial"/>
              </a:rPr>
              <a:t>In</a:t>
            </a:r>
          </a:p>
        </p:txBody>
      </p:sp>
      <p:cxnSp>
        <p:nvCxnSpPr>
          <p:cNvPr id="92" name="Straight Connector 91">
            <a:extLst>
              <a:ext uri="{FF2B5EF4-FFF2-40B4-BE49-F238E27FC236}">
                <a16:creationId xmlns:a16="http://schemas.microsoft.com/office/drawing/2014/main" id="{67C684A8-25E4-5F96-FD6B-266CEE7DF1CE}"/>
              </a:ext>
            </a:extLst>
          </p:cNvPr>
          <p:cNvCxnSpPr/>
          <p:nvPr/>
        </p:nvCxnSpPr>
        <p:spPr>
          <a:xfrm>
            <a:off x="2557133" y="2247549"/>
            <a:ext cx="268893" cy="0"/>
          </a:xfrm>
          <a:prstGeom prst="line">
            <a:avLst/>
          </a:prstGeom>
          <a:noFill/>
          <a:ln w="6350" cap="flat" cmpd="sng" algn="ctr">
            <a:solidFill>
              <a:schemeClr val="accent2"/>
            </a:solidFill>
            <a:prstDash val="solid"/>
            <a:miter lim="800000"/>
          </a:ln>
          <a:effectLst/>
        </p:spPr>
      </p:cxnSp>
      <p:cxnSp>
        <p:nvCxnSpPr>
          <p:cNvPr id="93" name="Straight Connector 92">
            <a:extLst>
              <a:ext uri="{FF2B5EF4-FFF2-40B4-BE49-F238E27FC236}">
                <a16:creationId xmlns:a16="http://schemas.microsoft.com/office/drawing/2014/main" id="{26FF3E61-A690-CB29-E7FF-763C087301F5}"/>
              </a:ext>
            </a:extLst>
          </p:cNvPr>
          <p:cNvCxnSpPr>
            <a:cxnSpLocks/>
          </p:cNvCxnSpPr>
          <p:nvPr/>
        </p:nvCxnSpPr>
        <p:spPr>
          <a:xfrm>
            <a:off x="2557133" y="2771694"/>
            <a:ext cx="247708" cy="0"/>
          </a:xfrm>
          <a:prstGeom prst="line">
            <a:avLst/>
          </a:prstGeom>
          <a:noFill/>
          <a:ln w="6350" cap="flat" cmpd="sng" algn="ctr">
            <a:solidFill>
              <a:schemeClr val="accent2"/>
            </a:solidFill>
            <a:prstDash val="solid"/>
            <a:miter lim="800000"/>
            <a:headEnd type="none" w="med" len="med"/>
            <a:tailEnd type="triangle" w="med" len="med"/>
          </a:ln>
          <a:effectLst/>
        </p:spPr>
      </p:cxnSp>
      <p:cxnSp>
        <p:nvCxnSpPr>
          <p:cNvPr id="94" name="Straight Connector 93">
            <a:extLst>
              <a:ext uri="{FF2B5EF4-FFF2-40B4-BE49-F238E27FC236}">
                <a16:creationId xmlns:a16="http://schemas.microsoft.com/office/drawing/2014/main" id="{0675009C-C55C-9CCF-1962-F058FAE49852}"/>
              </a:ext>
            </a:extLst>
          </p:cNvPr>
          <p:cNvCxnSpPr>
            <a:cxnSpLocks/>
          </p:cNvCxnSpPr>
          <p:nvPr/>
        </p:nvCxnSpPr>
        <p:spPr>
          <a:xfrm>
            <a:off x="2534318" y="3313657"/>
            <a:ext cx="268893" cy="0"/>
          </a:xfrm>
          <a:prstGeom prst="line">
            <a:avLst/>
          </a:prstGeom>
          <a:noFill/>
          <a:ln w="6350" cap="flat" cmpd="sng" algn="ctr">
            <a:solidFill>
              <a:schemeClr val="accent2"/>
            </a:solidFill>
            <a:prstDash val="solid"/>
            <a:miter lim="800000"/>
            <a:headEnd type="none" w="med" len="med"/>
            <a:tailEnd type="triangle" w="med" len="med"/>
          </a:ln>
          <a:effectLst/>
        </p:spPr>
      </p:cxnSp>
      <p:cxnSp>
        <p:nvCxnSpPr>
          <p:cNvPr id="95" name="Straight Connector 94">
            <a:extLst>
              <a:ext uri="{FF2B5EF4-FFF2-40B4-BE49-F238E27FC236}">
                <a16:creationId xmlns:a16="http://schemas.microsoft.com/office/drawing/2014/main" id="{00FCE09B-07DA-0357-085C-089D340933F9}"/>
              </a:ext>
            </a:extLst>
          </p:cNvPr>
          <p:cNvCxnSpPr>
            <a:cxnSpLocks/>
          </p:cNvCxnSpPr>
          <p:nvPr/>
        </p:nvCxnSpPr>
        <p:spPr>
          <a:xfrm>
            <a:off x="2532689" y="3793255"/>
            <a:ext cx="268893" cy="0"/>
          </a:xfrm>
          <a:prstGeom prst="line">
            <a:avLst/>
          </a:prstGeom>
          <a:noFill/>
          <a:ln w="6350" cap="flat" cmpd="sng" algn="ctr">
            <a:solidFill>
              <a:schemeClr val="accent2"/>
            </a:solidFill>
            <a:prstDash val="solid"/>
            <a:miter lim="800000"/>
            <a:headEnd type="none" w="med" len="med"/>
            <a:tailEnd type="triangle" w="med" len="med"/>
          </a:ln>
          <a:effectLst/>
        </p:spPr>
      </p:cxnSp>
      <p:cxnSp>
        <p:nvCxnSpPr>
          <p:cNvPr id="96" name="Straight Connector 95">
            <a:extLst>
              <a:ext uri="{FF2B5EF4-FFF2-40B4-BE49-F238E27FC236}">
                <a16:creationId xmlns:a16="http://schemas.microsoft.com/office/drawing/2014/main" id="{055F9312-129C-9C06-FEB2-1F5866B13852}"/>
              </a:ext>
            </a:extLst>
          </p:cNvPr>
          <p:cNvCxnSpPr>
            <a:cxnSpLocks/>
          </p:cNvCxnSpPr>
          <p:nvPr/>
        </p:nvCxnSpPr>
        <p:spPr>
          <a:xfrm flipH="1">
            <a:off x="2534318" y="2247549"/>
            <a:ext cx="22814" cy="1545705"/>
          </a:xfrm>
          <a:prstGeom prst="line">
            <a:avLst/>
          </a:prstGeom>
          <a:noFill/>
          <a:ln w="6350" cap="flat" cmpd="sng" algn="ctr">
            <a:solidFill>
              <a:schemeClr val="accent2"/>
            </a:solidFill>
            <a:prstDash val="solid"/>
            <a:miter lim="800000"/>
          </a:ln>
          <a:effectLst/>
        </p:spPr>
      </p:cxnSp>
      <p:sp>
        <p:nvSpPr>
          <p:cNvPr id="97" name="TextBox 96">
            <a:extLst>
              <a:ext uri="{FF2B5EF4-FFF2-40B4-BE49-F238E27FC236}">
                <a16:creationId xmlns:a16="http://schemas.microsoft.com/office/drawing/2014/main" id="{DFF164D5-2E01-0B16-9FC7-17E74E4B9759}"/>
              </a:ext>
            </a:extLst>
          </p:cNvPr>
          <p:cNvSpPr txBox="1"/>
          <p:nvPr/>
        </p:nvSpPr>
        <p:spPr>
          <a:xfrm>
            <a:off x="2406670" y="3893739"/>
            <a:ext cx="9922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IntelOne Text" panose="020B0503020203020204" pitchFamily="34" charset="0"/>
                <a:ea typeface="Helvetica Neue"/>
                <a:cs typeface="Arial"/>
              </a:rPr>
              <a:t>F</a:t>
            </a:r>
            <a:r>
              <a:rPr kumimoji="0" lang="en-US" sz="1200" b="0" i="0" u="none" strike="noStrike" kern="1200" cap="none" spc="0" normalizeH="0" baseline="0" noProof="0" err="1">
                <a:ln>
                  <a:noFill/>
                </a:ln>
                <a:solidFill>
                  <a:srgbClr val="FFFFFF"/>
                </a:solidFill>
                <a:effectLst/>
                <a:uLnTx/>
                <a:uFillTx/>
                <a:latin typeface="IntelOne Text" panose="020B0503020203020204" pitchFamily="34" charset="0"/>
                <a:ea typeface="Helvetica Neue"/>
                <a:cs typeface="Arial"/>
              </a:rPr>
              <a:t>ramelock</a:t>
            </a:r>
            <a:endParaRPr kumimoji="0" lang="en-US" sz="12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Arial"/>
            </a:endParaRPr>
          </a:p>
        </p:txBody>
      </p:sp>
      <p:sp>
        <p:nvSpPr>
          <p:cNvPr id="98" name="TextBox 97">
            <a:extLst>
              <a:ext uri="{FF2B5EF4-FFF2-40B4-BE49-F238E27FC236}">
                <a16:creationId xmlns:a16="http://schemas.microsoft.com/office/drawing/2014/main" id="{3FA507DA-8A9C-6C62-BC0C-1A4A76B47B7E}"/>
              </a:ext>
            </a:extLst>
          </p:cNvPr>
          <p:cNvSpPr txBox="1"/>
          <p:nvPr/>
        </p:nvSpPr>
        <p:spPr>
          <a:xfrm>
            <a:off x="1147260" y="1599480"/>
            <a:ext cx="10262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Arial"/>
              </a:rPr>
              <a:t>Video Wall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Arial"/>
              </a:rPr>
              <a:t>Controller</a:t>
            </a:r>
          </a:p>
        </p:txBody>
      </p:sp>
      <p:cxnSp>
        <p:nvCxnSpPr>
          <p:cNvPr id="111" name="Straight Arrow Connector 110">
            <a:extLst>
              <a:ext uri="{FF2B5EF4-FFF2-40B4-BE49-F238E27FC236}">
                <a16:creationId xmlns:a16="http://schemas.microsoft.com/office/drawing/2014/main" id="{F5DA3BA6-27A5-CADC-791A-ECAD8624213D}"/>
              </a:ext>
            </a:extLst>
          </p:cNvPr>
          <p:cNvCxnSpPr>
            <a:cxnSpLocks/>
          </p:cNvCxnSpPr>
          <p:nvPr/>
        </p:nvCxnSpPr>
        <p:spPr>
          <a:xfrm>
            <a:off x="2334917" y="2102808"/>
            <a:ext cx="475200" cy="1"/>
          </a:xfrm>
          <a:prstGeom prst="straightConnector1">
            <a:avLst/>
          </a:prstGeom>
          <a:noFill/>
          <a:ln w="50800" cap="flat" cmpd="sng" algn="ctr">
            <a:solidFill>
              <a:schemeClr val="bg1"/>
            </a:solidFill>
            <a:prstDash val="solid"/>
            <a:miter lim="800000"/>
            <a:tailEnd type="triangle"/>
          </a:ln>
          <a:effectLst/>
        </p:spPr>
      </p:cxnSp>
      <p:cxnSp>
        <p:nvCxnSpPr>
          <p:cNvPr id="113" name="Straight Arrow Connector 112">
            <a:extLst>
              <a:ext uri="{FF2B5EF4-FFF2-40B4-BE49-F238E27FC236}">
                <a16:creationId xmlns:a16="http://schemas.microsoft.com/office/drawing/2014/main" id="{D5C4D8EC-588A-6CBE-4347-F826027A6153}"/>
              </a:ext>
            </a:extLst>
          </p:cNvPr>
          <p:cNvCxnSpPr>
            <a:cxnSpLocks/>
          </p:cNvCxnSpPr>
          <p:nvPr/>
        </p:nvCxnSpPr>
        <p:spPr>
          <a:xfrm>
            <a:off x="3917328" y="2102808"/>
            <a:ext cx="699558" cy="0"/>
          </a:xfrm>
          <a:prstGeom prst="straightConnector1">
            <a:avLst/>
          </a:prstGeom>
          <a:noFill/>
          <a:ln w="50800" cap="flat" cmpd="sng" algn="ctr">
            <a:solidFill>
              <a:schemeClr val="bg1"/>
            </a:solidFill>
            <a:prstDash val="solid"/>
            <a:miter lim="800000"/>
            <a:tailEnd type="triangle"/>
          </a:ln>
          <a:effectLst/>
        </p:spPr>
      </p:cxnSp>
      <p:cxnSp>
        <p:nvCxnSpPr>
          <p:cNvPr id="115" name="Straight Arrow Connector 114">
            <a:extLst>
              <a:ext uri="{FF2B5EF4-FFF2-40B4-BE49-F238E27FC236}">
                <a16:creationId xmlns:a16="http://schemas.microsoft.com/office/drawing/2014/main" id="{651703AF-1D68-536C-8FC5-0B63F24F4C0E}"/>
              </a:ext>
            </a:extLst>
          </p:cNvPr>
          <p:cNvCxnSpPr>
            <a:cxnSpLocks/>
          </p:cNvCxnSpPr>
          <p:nvPr/>
        </p:nvCxnSpPr>
        <p:spPr>
          <a:xfrm>
            <a:off x="3917328" y="2625501"/>
            <a:ext cx="699558" cy="0"/>
          </a:xfrm>
          <a:prstGeom prst="straightConnector1">
            <a:avLst/>
          </a:prstGeom>
          <a:noFill/>
          <a:ln w="50800" cap="flat" cmpd="sng" algn="ctr">
            <a:solidFill>
              <a:schemeClr val="bg1"/>
            </a:solidFill>
            <a:prstDash val="solid"/>
            <a:miter lim="800000"/>
            <a:tailEnd type="triangle"/>
          </a:ln>
          <a:effectLst/>
        </p:spPr>
      </p:cxnSp>
      <p:cxnSp>
        <p:nvCxnSpPr>
          <p:cNvPr id="116" name="Straight Arrow Connector 115">
            <a:extLst>
              <a:ext uri="{FF2B5EF4-FFF2-40B4-BE49-F238E27FC236}">
                <a16:creationId xmlns:a16="http://schemas.microsoft.com/office/drawing/2014/main" id="{ECE993BF-714E-45EA-FC9B-2793356E9F9C}"/>
              </a:ext>
            </a:extLst>
          </p:cNvPr>
          <p:cNvCxnSpPr>
            <a:cxnSpLocks/>
          </p:cNvCxnSpPr>
          <p:nvPr/>
        </p:nvCxnSpPr>
        <p:spPr>
          <a:xfrm>
            <a:off x="3917328" y="3174272"/>
            <a:ext cx="699558" cy="0"/>
          </a:xfrm>
          <a:prstGeom prst="straightConnector1">
            <a:avLst/>
          </a:prstGeom>
          <a:noFill/>
          <a:ln w="50800" cap="flat" cmpd="sng" algn="ctr">
            <a:solidFill>
              <a:schemeClr val="bg1"/>
            </a:solidFill>
            <a:prstDash val="solid"/>
            <a:miter lim="800000"/>
            <a:tailEnd type="triangle"/>
          </a:ln>
          <a:effectLst/>
        </p:spPr>
      </p:cxnSp>
      <p:cxnSp>
        <p:nvCxnSpPr>
          <p:cNvPr id="117" name="Straight Arrow Connector 116">
            <a:extLst>
              <a:ext uri="{FF2B5EF4-FFF2-40B4-BE49-F238E27FC236}">
                <a16:creationId xmlns:a16="http://schemas.microsoft.com/office/drawing/2014/main" id="{573B96BA-62D5-C64C-6B80-D1B3AE9DBA75}"/>
              </a:ext>
            </a:extLst>
          </p:cNvPr>
          <p:cNvCxnSpPr>
            <a:cxnSpLocks/>
          </p:cNvCxnSpPr>
          <p:nvPr/>
        </p:nvCxnSpPr>
        <p:spPr>
          <a:xfrm>
            <a:off x="3917328" y="3694516"/>
            <a:ext cx="699558" cy="0"/>
          </a:xfrm>
          <a:prstGeom prst="straightConnector1">
            <a:avLst/>
          </a:prstGeom>
          <a:noFill/>
          <a:ln w="50800" cap="flat" cmpd="sng" algn="ctr">
            <a:solidFill>
              <a:schemeClr val="bg1"/>
            </a:solidFill>
            <a:prstDash val="solid"/>
            <a:miter lim="800000"/>
            <a:tailEnd type="triangle"/>
          </a:ln>
          <a:effectLst/>
        </p:spPr>
      </p:cxnSp>
      <p:sp>
        <p:nvSpPr>
          <p:cNvPr id="65" name="Rectangle: Single Corner Snipped 17">
            <a:extLst>
              <a:ext uri="{FF2B5EF4-FFF2-40B4-BE49-F238E27FC236}">
                <a16:creationId xmlns:a16="http://schemas.microsoft.com/office/drawing/2014/main" id="{9064013D-BFFA-E0F2-7CF9-7AFA07037A34}"/>
              </a:ext>
            </a:extLst>
          </p:cNvPr>
          <p:cNvSpPr/>
          <p:nvPr/>
        </p:nvSpPr>
        <p:spPr>
          <a:xfrm>
            <a:off x="2830912" y="1907733"/>
            <a:ext cx="1119060" cy="40981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IntelOne Text" panose="020B0503020203020204" pitchFamily="34" charset="0"/>
                <a:ea typeface="Helvetica Neue"/>
                <a:cs typeface="Arial"/>
              </a:rPr>
              <a:t>GFX card</a:t>
            </a:r>
          </a:p>
        </p:txBody>
      </p:sp>
      <p:sp>
        <p:nvSpPr>
          <p:cNvPr id="74" name="Rectangle: Single Corner Snipped 19">
            <a:extLst>
              <a:ext uri="{FF2B5EF4-FFF2-40B4-BE49-F238E27FC236}">
                <a16:creationId xmlns:a16="http://schemas.microsoft.com/office/drawing/2014/main" id="{9D0B58F8-5FAC-6F01-67BB-E71FE7E77ACB}"/>
              </a:ext>
            </a:extLst>
          </p:cNvPr>
          <p:cNvSpPr/>
          <p:nvPr/>
        </p:nvSpPr>
        <p:spPr>
          <a:xfrm>
            <a:off x="2809726" y="2422968"/>
            <a:ext cx="1119060" cy="40981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IntelOne Text" panose="020B0503020203020204" pitchFamily="34" charset="0"/>
                <a:ea typeface="Helvetica Neue"/>
                <a:cs typeface="Arial"/>
              </a:rPr>
              <a:t>GFX card</a:t>
            </a:r>
          </a:p>
        </p:txBody>
      </p:sp>
      <p:sp>
        <p:nvSpPr>
          <p:cNvPr id="77" name="Rectangle: Single Corner Snipped 21">
            <a:extLst>
              <a:ext uri="{FF2B5EF4-FFF2-40B4-BE49-F238E27FC236}">
                <a16:creationId xmlns:a16="http://schemas.microsoft.com/office/drawing/2014/main" id="{C7A645DC-9D5D-ABEB-9B98-93EB852FB450}"/>
              </a:ext>
            </a:extLst>
          </p:cNvPr>
          <p:cNvSpPr/>
          <p:nvPr/>
        </p:nvSpPr>
        <p:spPr>
          <a:xfrm>
            <a:off x="2808097" y="2982749"/>
            <a:ext cx="1119060" cy="40981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IntelOne Text" panose="020B0503020203020204" pitchFamily="34" charset="0"/>
                <a:ea typeface="Helvetica Neue"/>
                <a:cs typeface="Arial"/>
              </a:rPr>
              <a:t>GFX card</a:t>
            </a:r>
          </a:p>
        </p:txBody>
      </p:sp>
      <p:sp>
        <p:nvSpPr>
          <p:cNvPr id="80" name="Rectangle: Single Corner Snipped 23">
            <a:extLst>
              <a:ext uri="{FF2B5EF4-FFF2-40B4-BE49-F238E27FC236}">
                <a16:creationId xmlns:a16="http://schemas.microsoft.com/office/drawing/2014/main" id="{3AF01206-D5BE-58B8-14A3-3D5B66C54118}"/>
              </a:ext>
            </a:extLst>
          </p:cNvPr>
          <p:cNvSpPr/>
          <p:nvPr/>
        </p:nvSpPr>
        <p:spPr>
          <a:xfrm>
            <a:off x="2817877" y="3511964"/>
            <a:ext cx="1119060" cy="40981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IntelOne Text" panose="020B0503020203020204" pitchFamily="34" charset="0"/>
                <a:ea typeface="Helvetica Neue"/>
                <a:cs typeface="Arial"/>
              </a:rPr>
              <a:t>GFX card</a:t>
            </a:r>
          </a:p>
        </p:txBody>
      </p:sp>
      <p:pic>
        <p:nvPicPr>
          <p:cNvPr id="118" name="Picture 117" descr="Diagram, engineering drawing&#10;&#10;Description automatically generated">
            <a:extLst>
              <a:ext uri="{FF2B5EF4-FFF2-40B4-BE49-F238E27FC236}">
                <a16:creationId xmlns:a16="http://schemas.microsoft.com/office/drawing/2014/main" id="{F0A5FA7F-B532-92FF-E58A-5AD9F9D991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4339" y="1906729"/>
            <a:ext cx="1645559" cy="926054"/>
          </a:xfrm>
          <a:prstGeom prst="rect">
            <a:avLst/>
          </a:prstGeom>
        </p:spPr>
      </p:pic>
      <p:sp>
        <p:nvSpPr>
          <p:cNvPr id="120" name="Rectangle 119">
            <a:extLst>
              <a:ext uri="{FF2B5EF4-FFF2-40B4-BE49-F238E27FC236}">
                <a16:creationId xmlns:a16="http://schemas.microsoft.com/office/drawing/2014/main" id="{3470C2BA-32F1-509D-450A-928A7A26B493}"/>
              </a:ext>
            </a:extLst>
          </p:cNvPr>
          <p:cNvSpPr/>
          <p:nvPr/>
        </p:nvSpPr>
        <p:spPr>
          <a:xfrm>
            <a:off x="4632477" y="1904102"/>
            <a:ext cx="831862" cy="926053"/>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a:outerShdw blurRad="241300" sx="102000" sy="102000" algn="ctr" rotWithShape="0">
              <a:prstClr val="black">
                <a:alpha val="40000"/>
              </a:prstClr>
            </a:outerShd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Front-end Applications </a:t>
            </a:r>
          </a:p>
        </p:txBody>
      </p:sp>
      <p:pic>
        <p:nvPicPr>
          <p:cNvPr id="121" name="Picture 120">
            <a:extLst>
              <a:ext uri="{FF2B5EF4-FFF2-40B4-BE49-F238E27FC236}">
                <a16:creationId xmlns:a16="http://schemas.microsoft.com/office/drawing/2014/main" id="{31557C1D-3DB4-D93E-C6EE-C01F19BE9A6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468859" y="2982748"/>
            <a:ext cx="1636518" cy="939029"/>
          </a:xfrm>
          <a:prstGeom prst="rect">
            <a:avLst/>
          </a:prstGeom>
        </p:spPr>
      </p:pic>
      <p:sp>
        <p:nvSpPr>
          <p:cNvPr id="122" name="Rectangle 121">
            <a:extLst>
              <a:ext uri="{FF2B5EF4-FFF2-40B4-BE49-F238E27FC236}">
                <a16:creationId xmlns:a16="http://schemas.microsoft.com/office/drawing/2014/main" id="{E2A78E94-E0E9-7F7C-8906-9A7285CE2DFA}"/>
              </a:ext>
            </a:extLst>
          </p:cNvPr>
          <p:cNvSpPr/>
          <p:nvPr/>
        </p:nvSpPr>
        <p:spPr>
          <a:xfrm>
            <a:off x="4632477" y="2980122"/>
            <a:ext cx="831862" cy="939029"/>
          </a:xfrm>
          <a:prstGeom prst="rect">
            <a:avLst/>
          </a:prstGeom>
          <a:gradFill>
            <a:gsLst>
              <a:gs pos="0">
                <a:srgbClr val="3D50DB">
                  <a:alpha val="22000"/>
                </a:srgbClr>
              </a:gs>
              <a:gs pos="95000">
                <a:srgbClr val="653171">
                  <a:alpha val="60000"/>
                </a:srgbClr>
              </a:gs>
            </a:gsLst>
            <a:lin ang="1800000" scaled="0"/>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a:outerShdw blurRad="241300" sx="102000" sy="102000" algn="ctr" rotWithShape="0">
              <a:prstClr val="black">
                <a:alpha val="40000"/>
              </a:prstClr>
            </a:outerShdw>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Back-end Applications </a:t>
            </a:r>
          </a:p>
        </p:txBody>
      </p:sp>
      <p:sp>
        <p:nvSpPr>
          <p:cNvPr id="123" name="Rectangle 122">
            <a:extLst>
              <a:ext uri="{FF2B5EF4-FFF2-40B4-BE49-F238E27FC236}">
                <a16:creationId xmlns:a16="http://schemas.microsoft.com/office/drawing/2014/main" id="{65EDCCFA-9540-045D-4B6A-98625A33C4ED}"/>
              </a:ext>
            </a:extLst>
          </p:cNvPr>
          <p:cNvSpPr/>
          <p:nvPr/>
        </p:nvSpPr>
        <p:spPr>
          <a:xfrm>
            <a:off x="7570331" y="1902454"/>
            <a:ext cx="4159186" cy="1261884"/>
          </a:xfrm>
          <a:prstGeom prst="rect">
            <a:avLst/>
          </a:prstGeom>
          <a:gradFill>
            <a:gsLst>
              <a:gs pos="82000">
                <a:srgbClr val="5B69FF"/>
              </a:gs>
              <a:gs pos="1000">
                <a:srgbClr val="653171">
                  <a:lumMod val="75000"/>
                </a:srgbClr>
              </a:gs>
              <a:gs pos="100000">
                <a:srgbClr val="00C7FD"/>
              </a:gs>
            </a:gsLst>
            <a:lin ang="1800000" scaled="0"/>
          </a:gradFill>
          <a:ln w="19050" cap="flat" cmpd="sng" algn="ctr">
            <a:noFill/>
            <a:prstDash val="solid"/>
          </a:ln>
          <a:effectLst/>
        </p:spPr>
        <p:txBody>
          <a:bodyPr wrap="square" lIns="72000" tIns="91440" rIns="72000" bIns="91440" rtlCol="0" anchor="ctr">
            <a:noAutofit/>
          </a:bodyPr>
          <a:lstStyle/>
          <a:p>
            <a:pPr marL="0" marR="0" lvl="0" indent="0" algn="l" defTabSz="2438338" rtl="0" eaLnBrk="1" fontAlgn="auto" latinLnBrk="0" hangingPunct="0">
              <a:lnSpc>
                <a:spcPct val="100000"/>
              </a:lnSpc>
              <a:spcBef>
                <a:spcPts val="0"/>
              </a:spcBef>
              <a:spcAft>
                <a:spcPts val="3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Text Medium" panose="020B0703020203020204" pitchFamily="34" charset="0"/>
                <a:ea typeface="Helvetica Neue"/>
                <a:cs typeface="Helvetica Neue"/>
                <a:sym typeface="Helvetica Neue"/>
              </a:rPr>
              <a:t>High-Definition Gaming Experience with Multiple Displays Support </a:t>
            </a:r>
          </a:p>
          <a:p>
            <a:pPr marL="0" marR="0" lvl="0" indent="0" algn="l" defTabSz="2438338" rtl="0" eaLnBrk="1" fontAlgn="auto" latinLnBrk="0" hangingPunct="0">
              <a:lnSpc>
                <a:spcPct val="100000"/>
              </a:lnSpc>
              <a:spcBef>
                <a:spcPts val="0"/>
              </a:spcBef>
              <a:spcAft>
                <a:spcPts val="300"/>
              </a:spcAft>
              <a:buClrTx/>
              <a:buSzTx/>
              <a:buFontTx/>
              <a:buNone/>
              <a:tabLst/>
              <a:defRPr/>
            </a:pPr>
            <a:r>
              <a:rPr kumimoji="0" lang="en-US" sz="1000" b="0" i="0" u="none" strike="noStrike" kern="1200" cap="none" spc="-3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(16+ Displays; 2D/3D Rendering; Richer Graphics, 4K-8K Video, high frame rate)</a:t>
            </a:r>
          </a:p>
          <a:p>
            <a:pPr marL="0" marR="0" lvl="0" indent="0" algn="l" defTabSz="2438338" rtl="0" eaLnBrk="1" fontAlgn="auto" latinLnBrk="0" hangingPunct="0">
              <a:lnSpc>
                <a:spcPct val="100000"/>
              </a:lnSpc>
              <a:spcBef>
                <a:spcPts val="0"/>
              </a:spcBef>
              <a:spcAft>
                <a:spcPts val="300"/>
              </a:spcAft>
              <a:buClrTx/>
              <a:buSzTx/>
              <a:buFontTx/>
              <a:buNone/>
              <a:tabLst/>
              <a:defRPr/>
            </a:pPr>
            <a:r>
              <a:rPr kumimoji="0" lang="en-US" sz="1000" b="0" i="0" u="none" strike="noStrike" kern="1200" cap="none" spc="-3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HEVC, AVC, AV1 CODEC support </a:t>
            </a:r>
          </a:p>
          <a:p>
            <a:pPr marL="0" marR="0" lvl="0" indent="0" algn="l" defTabSz="2438338" rtl="0" eaLnBrk="1" fontAlgn="auto" latinLnBrk="0" hangingPunct="0">
              <a:lnSpc>
                <a:spcPct val="100000"/>
              </a:lnSpc>
              <a:spcBef>
                <a:spcPts val="0"/>
              </a:spcBef>
              <a:spcAft>
                <a:spcPts val="300"/>
              </a:spcAft>
              <a:buClrTx/>
              <a:buSzTx/>
              <a:buFontTx/>
              <a:buNone/>
              <a:tabLst/>
              <a:defRPr/>
            </a:pPr>
            <a:r>
              <a:rPr kumimoji="0" lang="en-US" sz="1000" b="0" i="0" u="none" strike="noStrike" kern="1200" cap="none" spc="-3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Video wall features: video frame synchronization, EDID management, Bezel Compensation, Combined Display, Multi-GPU single large surface</a:t>
            </a:r>
          </a:p>
        </p:txBody>
      </p:sp>
      <p:sp>
        <p:nvSpPr>
          <p:cNvPr id="124" name="Rectangle 123">
            <a:extLst>
              <a:ext uri="{FF2B5EF4-FFF2-40B4-BE49-F238E27FC236}">
                <a16:creationId xmlns:a16="http://schemas.microsoft.com/office/drawing/2014/main" id="{36032261-804A-1D27-9219-AE00DE43839A}"/>
              </a:ext>
            </a:extLst>
          </p:cNvPr>
          <p:cNvSpPr/>
          <p:nvPr/>
        </p:nvSpPr>
        <p:spPr>
          <a:xfrm>
            <a:off x="7570331" y="3201703"/>
            <a:ext cx="4159186" cy="338554"/>
          </a:xfrm>
          <a:prstGeom prst="rect">
            <a:avLst/>
          </a:prstGeom>
          <a:gradFill>
            <a:gsLst>
              <a:gs pos="82000">
                <a:srgbClr val="5B69FF"/>
              </a:gs>
              <a:gs pos="1000">
                <a:srgbClr val="653171">
                  <a:lumMod val="75000"/>
                </a:srgbClr>
              </a:gs>
              <a:gs pos="100000">
                <a:srgbClr val="00C7FD"/>
              </a:gs>
            </a:gsLst>
            <a:lin ang="1800000" scaled="0"/>
          </a:gradFill>
          <a:ln w="19050" cap="flat" cmpd="sng" algn="ctr">
            <a:noFill/>
            <a:prstDash val="solid"/>
          </a:ln>
          <a:effectLst/>
        </p:spPr>
        <p:txBody>
          <a:bodyPr wrap="square" lIns="72000" tIns="91440" rIns="72000" bIns="9144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Text Medium" panose="020B0703020203020204" pitchFamily="34" charset="0"/>
                <a:ea typeface="Helvetica Neue"/>
                <a:cs typeface="Helvetica Neue"/>
                <a:sym typeface="Helvetica Neue"/>
              </a:rPr>
              <a:t>Video ingest via HDMI, AV over IP, </a:t>
            </a:r>
            <a:r>
              <a:rPr kumimoji="0" lang="en-US" sz="1000" b="0" i="0" u="none" strike="noStrike" kern="1200" cap="none" spc="0" normalizeH="0" baseline="0" noProof="0" err="1">
                <a:ln>
                  <a:noFill/>
                </a:ln>
                <a:solidFill>
                  <a:srgbClr val="FFFFFF"/>
                </a:solidFill>
                <a:effectLst/>
                <a:uLnTx/>
                <a:uFillTx/>
                <a:latin typeface="IntelOne Text Medium" panose="020B0703020203020204" pitchFamily="34" charset="0"/>
                <a:ea typeface="Helvetica Neue"/>
                <a:cs typeface="Helvetica Neue"/>
                <a:sym typeface="Helvetica Neue"/>
              </a:rPr>
              <a:t>HDBaseT</a:t>
            </a:r>
            <a:r>
              <a:rPr kumimoji="0" lang="en-US" sz="1000" b="0" i="0" u="none" strike="noStrike" kern="1200" cap="none" spc="0" normalizeH="0" baseline="0" noProof="0">
                <a:ln>
                  <a:noFill/>
                </a:ln>
                <a:solidFill>
                  <a:srgbClr val="FFFFFF"/>
                </a:solidFill>
                <a:effectLst/>
                <a:uLnTx/>
                <a:uFillTx/>
                <a:latin typeface="IntelOne Text Medium" panose="020B0703020203020204" pitchFamily="34" charset="0"/>
                <a:ea typeface="Helvetica Neue"/>
                <a:cs typeface="Helvetica Neue"/>
                <a:sym typeface="Helvetica Neue"/>
              </a:rPr>
              <a:t>, SDI etc. </a:t>
            </a:r>
          </a:p>
        </p:txBody>
      </p:sp>
      <p:sp>
        <p:nvSpPr>
          <p:cNvPr id="125" name="Rectangle 124">
            <a:extLst>
              <a:ext uri="{FF2B5EF4-FFF2-40B4-BE49-F238E27FC236}">
                <a16:creationId xmlns:a16="http://schemas.microsoft.com/office/drawing/2014/main" id="{25A05021-E660-04C8-F127-5C4857EFC461}"/>
              </a:ext>
            </a:extLst>
          </p:cNvPr>
          <p:cNvSpPr/>
          <p:nvPr/>
        </p:nvSpPr>
        <p:spPr>
          <a:xfrm>
            <a:off x="7570331" y="3583223"/>
            <a:ext cx="4159186" cy="338554"/>
          </a:xfrm>
          <a:prstGeom prst="rect">
            <a:avLst/>
          </a:prstGeom>
          <a:gradFill>
            <a:gsLst>
              <a:gs pos="82000">
                <a:srgbClr val="5B69FF"/>
              </a:gs>
              <a:gs pos="1000">
                <a:srgbClr val="653171">
                  <a:lumMod val="75000"/>
                </a:srgbClr>
              </a:gs>
              <a:gs pos="100000">
                <a:srgbClr val="00C7FD"/>
              </a:gs>
            </a:gsLst>
            <a:lin ang="1800000" scaled="0"/>
          </a:gradFill>
          <a:ln w="19050" cap="flat" cmpd="sng" algn="ctr">
            <a:noFill/>
            <a:prstDash val="solid"/>
          </a:ln>
          <a:effectLst/>
        </p:spPr>
        <p:txBody>
          <a:bodyPr wrap="square" lIns="72000" tIns="91440" rIns="72000" bIns="9144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Text Medium" panose="020B0703020203020204" pitchFamily="34" charset="0"/>
                <a:ea typeface="Helvetica Neue"/>
                <a:cs typeface="Helvetica Neue"/>
                <a:sym typeface="Helvetica Neue"/>
              </a:rPr>
              <a:t>Long life </a:t>
            </a:r>
            <a:r>
              <a:rPr lang="en-US" sz="1000">
                <a:solidFill>
                  <a:srgbClr val="FFFFFF"/>
                </a:solidFill>
                <a:latin typeface="IntelOne Text Medium" panose="020B0703020203020204" pitchFamily="34" charset="0"/>
                <a:ea typeface="Helvetica Neue"/>
                <a:cs typeface="Helvetica Neue"/>
                <a:sym typeface="Helvetica Neue"/>
              </a:rPr>
              <a:t>s</a:t>
            </a:r>
            <a:r>
              <a:rPr kumimoji="0" lang="en-US" sz="1000" b="0" i="0" u="none" strike="noStrike" kern="1200" cap="none" spc="0" normalizeH="0" baseline="0" noProof="0" err="1">
                <a:ln>
                  <a:noFill/>
                </a:ln>
                <a:solidFill>
                  <a:srgbClr val="FFFFFF"/>
                </a:solidFill>
                <a:effectLst/>
                <a:uLnTx/>
                <a:uFillTx/>
                <a:latin typeface="IntelOne Text Medium" panose="020B0703020203020204" pitchFamily="34" charset="0"/>
                <a:ea typeface="Helvetica Neue"/>
                <a:cs typeface="Helvetica Neue"/>
                <a:sym typeface="Helvetica Neue"/>
              </a:rPr>
              <a:t>upply</a:t>
            </a:r>
            <a:endParaRPr kumimoji="0" lang="en-US" sz="1000" b="0" i="0" u="none" strike="noStrike" kern="1200" cap="none" spc="0" normalizeH="0" baseline="0" noProof="0">
              <a:ln>
                <a:noFill/>
              </a:ln>
              <a:solidFill>
                <a:srgbClr val="FFFFFF"/>
              </a:solidFill>
              <a:effectLst/>
              <a:uLnTx/>
              <a:uFillTx/>
              <a:latin typeface="IntelOne Text Medium" panose="020B0703020203020204" pitchFamily="34" charset="0"/>
              <a:ea typeface="Helvetica Neue"/>
              <a:cs typeface="Helvetica Neue"/>
              <a:sym typeface="Helvetica Neue"/>
            </a:endParaRPr>
          </a:p>
        </p:txBody>
      </p:sp>
      <p:cxnSp>
        <p:nvCxnSpPr>
          <p:cNvPr id="127" name="Straight Connector 126">
            <a:extLst>
              <a:ext uri="{FF2B5EF4-FFF2-40B4-BE49-F238E27FC236}">
                <a16:creationId xmlns:a16="http://schemas.microsoft.com/office/drawing/2014/main" id="{77CC12F0-5D48-A8E0-1714-2519B2366718}"/>
              </a:ext>
            </a:extLst>
          </p:cNvPr>
          <p:cNvCxnSpPr>
            <a:cxnSpLocks/>
          </p:cNvCxnSpPr>
          <p:nvPr/>
        </p:nvCxnSpPr>
        <p:spPr>
          <a:xfrm>
            <a:off x="7105377" y="2120391"/>
            <a:ext cx="464954" cy="0"/>
          </a:xfrm>
          <a:prstGeom prst="line">
            <a:avLst/>
          </a:prstGeom>
          <a:noFill/>
          <a:ln w="6350" cap="flat" cmpd="sng" algn="ctr">
            <a:solidFill>
              <a:schemeClr val="accent2"/>
            </a:solidFill>
            <a:prstDash val="solid"/>
            <a:miter lim="800000"/>
            <a:headEnd type="none" w="med" len="med"/>
            <a:tailEnd type="triangle" w="med" len="med"/>
          </a:ln>
          <a:effectLst/>
        </p:spPr>
      </p:cxnSp>
      <p:cxnSp>
        <p:nvCxnSpPr>
          <p:cNvPr id="129" name="Straight Connector 128">
            <a:extLst>
              <a:ext uri="{FF2B5EF4-FFF2-40B4-BE49-F238E27FC236}">
                <a16:creationId xmlns:a16="http://schemas.microsoft.com/office/drawing/2014/main" id="{07897B82-804B-8374-5207-3C4CA75DF16F}"/>
              </a:ext>
            </a:extLst>
          </p:cNvPr>
          <p:cNvCxnSpPr>
            <a:cxnSpLocks/>
          </p:cNvCxnSpPr>
          <p:nvPr/>
        </p:nvCxnSpPr>
        <p:spPr>
          <a:xfrm>
            <a:off x="7105377" y="3020401"/>
            <a:ext cx="464954" cy="0"/>
          </a:xfrm>
          <a:prstGeom prst="line">
            <a:avLst/>
          </a:prstGeom>
          <a:noFill/>
          <a:ln w="6350" cap="flat" cmpd="sng" algn="ctr">
            <a:solidFill>
              <a:schemeClr val="accent2"/>
            </a:solidFill>
            <a:prstDash val="solid"/>
            <a:miter lim="800000"/>
            <a:headEnd type="none" w="med" len="med"/>
            <a:tailEnd type="triangle" w="med" len="med"/>
          </a:ln>
          <a:effectLst/>
        </p:spPr>
      </p:cxnSp>
      <p:cxnSp>
        <p:nvCxnSpPr>
          <p:cNvPr id="130" name="Straight Connector 129">
            <a:extLst>
              <a:ext uri="{FF2B5EF4-FFF2-40B4-BE49-F238E27FC236}">
                <a16:creationId xmlns:a16="http://schemas.microsoft.com/office/drawing/2014/main" id="{F78D924C-DE38-457A-57FD-03F7E3D5FD71}"/>
              </a:ext>
            </a:extLst>
          </p:cNvPr>
          <p:cNvCxnSpPr>
            <a:cxnSpLocks/>
          </p:cNvCxnSpPr>
          <p:nvPr/>
        </p:nvCxnSpPr>
        <p:spPr>
          <a:xfrm>
            <a:off x="7105377" y="3370980"/>
            <a:ext cx="464954" cy="0"/>
          </a:xfrm>
          <a:prstGeom prst="line">
            <a:avLst/>
          </a:prstGeom>
          <a:noFill/>
          <a:ln w="6350" cap="flat" cmpd="sng" algn="ctr">
            <a:solidFill>
              <a:schemeClr val="accent2"/>
            </a:solidFill>
            <a:prstDash val="solid"/>
            <a:miter lim="800000"/>
            <a:headEnd type="none" w="med" len="med"/>
            <a:tailEnd type="triangle" w="med" len="med"/>
          </a:ln>
          <a:effectLst/>
        </p:spPr>
      </p:cxnSp>
      <p:cxnSp>
        <p:nvCxnSpPr>
          <p:cNvPr id="131" name="Straight Connector 130">
            <a:extLst>
              <a:ext uri="{FF2B5EF4-FFF2-40B4-BE49-F238E27FC236}">
                <a16:creationId xmlns:a16="http://schemas.microsoft.com/office/drawing/2014/main" id="{E8687F67-72A0-B3DA-F822-4DA7DDED85F2}"/>
              </a:ext>
            </a:extLst>
          </p:cNvPr>
          <p:cNvCxnSpPr>
            <a:cxnSpLocks/>
          </p:cNvCxnSpPr>
          <p:nvPr/>
        </p:nvCxnSpPr>
        <p:spPr>
          <a:xfrm>
            <a:off x="7337854" y="3752500"/>
            <a:ext cx="232477" cy="0"/>
          </a:xfrm>
          <a:prstGeom prst="line">
            <a:avLst/>
          </a:prstGeom>
          <a:noFill/>
          <a:ln w="6350" cap="flat" cmpd="sng" algn="ctr">
            <a:solidFill>
              <a:schemeClr val="accent2"/>
            </a:solidFill>
            <a:prstDash val="solid"/>
            <a:miter lim="800000"/>
            <a:headEnd type="none" w="med" len="med"/>
            <a:tailEnd type="triangle" w="med" len="med"/>
          </a:ln>
          <a:effectLst/>
        </p:spPr>
      </p:cxnSp>
      <p:cxnSp>
        <p:nvCxnSpPr>
          <p:cNvPr id="133" name="Straight Connector 132">
            <a:extLst>
              <a:ext uri="{FF2B5EF4-FFF2-40B4-BE49-F238E27FC236}">
                <a16:creationId xmlns:a16="http://schemas.microsoft.com/office/drawing/2014/main" id="{E37C352F-0B07-EECC-E7D7-542C7D3A0180}"/>
              </a:ext>
            </a:extLst>
          </p:cNvPr>
          <p:cNvCxnSpPr>
            <a:cxnSpLocks/>
          </p:cNvCxnSpPr>
          <p:nvPr/>
        </p:nvCxnSpPr>
        <p:spPr>
          <a:xfrm>
            <a:off x="3833733" y="4032238"/>
            <a:ext cx="3504121" cy="0"/>
          </a:xfrm>
          <a:prstGeom prst="line">
            <a:avLst/>
          </a:prstGeom>
          <a:noFill/>
          <a:ln w="6350" cap="flat" cmpd="sng" algn="ctr">
            <a:solidFill>
              <a:schemeClr val="accent2"/>
            </a:solidFill>
            <a:prstDash val="solid"/>
            <a:miter lim="800000"/>
            <a:headEnd type="none" w="med" len="med"/>
            <a:tailEnd type="none" w="med" len="med"/>
          </a:ln>
          <a:effectLst/>
        </p:spPr>
      </p:cxnSp>
      <p:cxnSp>
        <p:nvCxnSpPr>
          <p:cNvPr id="136" name="Straight Connector 135">
            <a:extLst>
              <a:ext uri="{FF2B5EF4-FFF2-40B4-BE49-F238E27FC236}">
                <a16:creationId xmlns:a16="http://schemas.microsoft.com/office/drawing/2014/main" id="{F785B8DF-3DB0-E4EE-54ED-725E949C7C25}"/>
              </a:ext>
            </a:extLst>
          </p:cNvPr>
          <p:cNvCxnSpPr>
            <a:cxnSpLocks/>
          </p:cNvCxnSpPr>
          <p:nvPr/>
        </p:nvCxnSpPr>
        <p:spPr>
          <a:xfrm flipV="1">
            <a:off x="3833734" y="3883037"/>
            <a:ext cx="0" cy="149201"/>
          </a:xfrm>
          <a:prstGeom prst="line">
            <a:avLst/>
          </a:prstGeom>
          <a:noFill/>
          <a:ln w="6350" cap="flat" cmpd="sng" algn="ctr">
            <a:solidFill>
              <a:schemeClr val="accent2"/>
            </a:solidFill>
            <a:prstDash val="solid"/>
            <a:miter lim="800000"/>
            <a:headEnd type="none" w="med" len="med"/>
            <a:tailEnd type="none" w="med" len="med"/>
          </a:ln>
          <a:effectLst/>
        </p:spPr>
      </p:cxnSp>
      <p:cxnSp>
        <p:nvCxnSpPr>
          <p:cNvPr id="138" name="Straight Connector 137">
            <a:extLst>
              <a:ext uri="{FF2B5EF4-FFF2-40B4-BE49-F238E27FC236}">
                <a16:creationId xmlns:a16="http://schemas.microsoft.com/office/drawing/2014/main" id="{41F680FD-9093-995B-8DB4-80C60958D0BA}"/>
              </a:ext>
            </a:extLst>
          </p:cNvPr>
          <p:cNvCxnSpPr>
            <a:cxnSpLocks/>
          </p:cNvCxnSpPr>
          <p:nvPr/>
        </p:nvCxnSpPr>
        <p:spPr>
          <a:xfrm flipV="1">
            <a:off x="7337854" y="3752500"/>
            <a:ext cx="0" cy="279738"/>
          </a:xfrm>
          <a:prstGeom prst="line">
            <a:avLst/>
          </a:prstGeom>
          <a:noFill/>
          <a:ln w="6350" cap="flat" cmpd="sng" algn="ctr">
            <a:solidFill>
              <a:schemeClr val="accent2"/>
            </a:solidFill>
            <a:prstDash val="solid"/>
            <a:miter lim="800000"/>
            <a:headEnd type="none" w="med" len="med"/>
            <a:tailEnd type="none" w="med" len="med"/>
          </a:ln>
          <a:effectLst/>
        </p:spPr>
      </p:cxnSp>
      <p:sp>
        <p:nvSpPr>
          <p:cNvPr id="154" name="Rectangle 153">
            <a:extLst>
              <a:ext uri="{FF2B5EF4-FFF2-40B4-BE49-F238E27FC236}">
                <a16:creationId xmlns:a16="http://schemas.microsoft.com/office/drawing/2014/main" id="{FC2D2EBE-D736-7A10-5886-0C01C0586682}"/>
              </a:ext>
            </a:extLst>
          </p:cNvPr>
          <p:cNvSpPr/>
          <p:nvPr/>
        </p:nvSpPr>
        <p:spPr>
          <a:xfrm>
            <a:off x="841299" y="5108860"/>
            <a:ext cx="1274021" cy="5400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Video Ingest</a:t>
            </a:r>
          </a:p>
        </p:txBody>
      </p:sp>
      <p:sp>
        <p:nvSpPr>
          <p:cNvPr id="155" name="Rectangle 154">
            <a:extLst>
              <a:ext uri="{FF2B5EF4-FFF2-40B4-BE49-F238E27FC236}">
                <a16:creationId xmlns:a16="http://schemas.microsoft.com/office/drawing/2014/main" id="{72303001-9424-91F9-46BE-78F64E244528}"/>
              </a:ext>
            </a:extLst>
          </p:cNvPr>
          <p:cNvSpPr/>
          <p:nvPr/>
        </p:nvSpPr>
        <p:spPr>
          <a:xfrm>
            <a:off x="2472523" y="5108860"/>
            <a:ext cx="1274021" cy="5400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Video Decode</a:t>
            </a:r>
          </a:p>
        </p:txBody>
      </p:sp>
      <p:sp>
        <p:nvSpPr>
          <p:cNvPr id="156" name="Rectangle 155">
            <a:extLst>
              <a:ext uri="{FF2B5EF4-FFF2-40B4-BE49-F238E27FC236}">
                <a16:creationId xmlns:a16="http://schemas.microsoft.com/office/drawing/2014/main" id="{6651372B-C180-BE79-F619-ADD1984D1626}"/>
              </a:ext>
            </a:extLst>
          </p:cNvPr>
          <p:cNvSpPr/>
          <p:nvPr/>
        </p:nvSpPr>
        <p:spPr>
          <a:xfrm>
            <a:off x="2472523" y="4442022"/>
            <a:ext cx="1274021" cy="4320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Local Storage</a:t>
            </a:r>
          </a:p>
        </p:txBody>
      </p:sp>
      <p:sp>
        <p:nvSpPr>
          <p:cNvPr id="160" name="Rectangle 159">
            <a:extLst>
              <a:ext uri="{FF2B5EF4-FFF2-40B4-BE49-F238E27FC236}">
                <a16:creationId xmlns:a16="http://schemas.microsoft.com/office/drawing/2014/main" id="{CFF4D8E6-5DFC-0ABC-EA1C-A47674D99469}"/>
              </a:ext>
            </a:extLst>
          </p:cNvPr>
          <p:cNvSpPr/>
          <p:nvPr/>
        </p:nvSpPr>
        <p:spPr>
          <a:xfrm>
            <a:off x="4103747" y="5108860"/>
            <a:ext cx="1274021" cy="5400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Composition / Rendering</a:t>
            </a:r>
          </a:p>
        </p:txBody>
      </p:sp>
      <p:sp>
        <p:nvSpPr>
          <p:cNvPr id="162" name="Rectangle 161">
            <a:extLst>
              <a:ext uri="{FF2B5EF4-FFF2-40B4-BE49-F238E27FC236}">
                <a16:creationId xmlns:a16="http://schemas.microsoft.com/office/drawing/2014/main" id="{B5454CAA-4E48-F137-03F1-7A6744B4B9A9}"/>
              </a:ext>
            </a:extLst>
          </p:cNvPr>
          <p:cNvSpPr/>
          <p:nvPr/>
        </p:nvSpPr>
        <p:spPr>
          <a:xfrm>
            <a:off x="5734972" y="5108860"/>
            <a:ext cx="1356634" cy="5400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Single surface across multi-display or GPU</a:t>
            </a:r>
          </a:p>
        </p:txBody>
      </p:sp>
      <p:sp>
        <p:nvSpPr>
          <p:cNvPr id="164" name="Rectangle 163">
            <a:extLst>
              <a:ext uri="{FF2B5EF4-FFF2-40B4-BE49-F238E27FC236}">
                <a16:creationId xmlns:a16="http://schemas.microsoft.com/office/drawing/2014/main" id="{7FDA8E1D-E87E-5A8B-1EA3-CFE97B1BD83E}"/>
              </a:ext>
            </a:extLst>
          </p:cNvPr>
          <p:cNvSpPr/>
          <p:nvPr/>
        </p:nvSpPr>
        <p:spPr>
          <a:xfrm>
            <a:off x="7446869" y="5108860"/>
            <a:ext cx="1356634" cy="5400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Bezel Compensation</a:t>
            </a:r>
          </a:p>
        </p:txBody>
      </p:sp>
      <p:sp>
        <p:nvSpPr>
          <p:cNvPr id="165" name="Rectangle 164">
            <a:extLst>
              <a:ext uri="{FF2B5EF4-FFF2-40B4-BE49-F238E27FC236}">
                <a16:creationId xmlns:a16="http://schemas.microsoft.com/office/drawing/2014/main" id="{0A2B45B4-7E3C-DC5B-BE4D-B0822B136CFA}"/>
              </a:ext>
            </a:extLst>
          </p:cNvPr>
          <p:cNvSpPr/>
          <p:nvPr/>
        </p:nvSpPr>
        <p:spPr>
          <a:xfrm>
            <a:off x="9170945" y="5108860"/>
            <a:ext cx="1356634" cy="5400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Content Sync</a:t>
            </a:r>
          </a:p>
        </p:txBody>
      </p:sp>
      <p:sp>
        <p:nvSpPr>
          <p:cNvPr id="166" name="Rectangle 165">
            <a:extLst>
              <a:ext uri="{FF2B5EF4-FFF2-40B4-BE49-F238E27FC236}">
                <a16:creationId xmlns:a16="http://schemas.microsoft.com/office/drawing/2014/main" id="{F83B49BB-76E2-EFCC-7666-36605F90860D}"/>
              </a:ext>
            </a:extLst>
          </p:cNvPr>
          <p:cNvSpPr/>
          <p:nvPr/>
        </p:nvSpPr>
        <p:spPr>
          <a:xfrm>
            <a:off x="9157516" y="4442022"/>
            <a:ext cx="1356634" cy="4320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EDID Management</a:t>
            </a:r>
          </a:p>
        </p:txBody>
      </p:sp>
      <p:sp>
        <p:nvSpPr>
          <p:cNvPr id="176" name="Arrow: Right 175">
            <a:extLst>
              <a:ext uri="{FF2B5EF4-FFF2-40B4-BE49-F238E27FC236}">
                <a16:creationId xmlns:a16="http://schemas.microsoft.com/office/drawing/2014/main" id="{F75EB375-24B6-8F2C-4B59-54BA5BE9B612}"/>
              </a:ext>
            </a:extLst>
          </p:cNvPr>
          <p:cNvSpPr/>
          <p:nvPr/>
        </p:nvSpPr>
        <p:spPr>
          <a:xfrm>
            <a:off x="2176975" y="5318410"/>
            <a:ext cx="244132"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77" name="Arrow: Right 176">
            <a:extLst>
              <a:ext uri="{FF2B5EF4-FFF2-40B4-BE49-F238E27FC236}">
                <a16:creationId xmlns:a16="http://schemas.microsoft.com/office/drawing/2014/main" id="{93D8957B-99A7-0F51-9A5B-C873C2B2DAE1}"/>
              </a:ext>
            </a:extLst>
          </p:cNvPr>
          <p:cNvSpPr/>
          <p:nvPr/>
        </p:nvSpPr>
        <p:spPr>
          <a:xfrm>
            <a:off x="3823172" y="5318410"/>
            <a:ext cx="244132"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78" name="Arrow: Right 177">
            <a:extLst>
              <a:ext uri="{FF2B5EF4-FFF2-40B4-BE49-F238E27FC236}">
                <a16:creationId xmlns:a16="http://schemas.microsoft.com/office/drawing/2014/main" id="{562544DE-FD23-626D-BBF5-BD19631FDC2C}"/>
              </a:ext>
            </a:extLst>
          </p:cNvPr>
          <p:cNvSpPr/>
          <p:nvPr/>
        </p:nvSpPr>
        <p:spPr>
          <a:xfrm>
            <a:off x="5429185" y="5318410"/>
            <a:ext cx="244132"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79" name="Arrow: Right 178">
            <a:extLst>
              <a:ext uri="{FF2B5EF4-FFF2-40B4-BE49-F238E27FC236}">
                <a16:creationId xmlns:a16="http://schemas.microsoft.com/office/drawing/2014/main" id="{90425868-B2BE-5CC2-1DA2-605B814D89BD}"/>
              </a:ext>
            </a:extLst>
          </p:cNvPr>
          <p:cNvSpPr/>
          <p:nvPr/>
        </p:nvSpPr>
        <p:spPr>
          <a:xfrm>
            <a:off x="7137600" y="5318410"/>
            <a:ext cx="244132"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80" name="Arrow: Right 179">
            <a:extLst>
              <a:ext uri="{FF2B5EF4-FFF2-40B4-BE49-F238E27FC236}">
                <a16:creationId xmlns:a16="http://schemas.microsoft.com/office/drawing/2014/main" id="{DF6AEC1A-E3AB-2E2E-0453-0C16CF5159CE}"/>
              </a:ext>
            </a:extLst>
          </p:cNvPr>
          <p:cNvSpPr/>
          <p:nvPr/>
        </p:nvSpPr>
        <p:spPr>
          <a:xfrm>
            <a:off x="8869264" y="5318410"/>
            <a:ext cx="244132"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81" name="Arrow: Right 180">
            <a:extLst>
              <a:ext uri="{FF2B5EF4-FFF2-40B4-BE49-F238E27FC236}">
                <a16:creationId xmlns:a16="http://schemas.microsoft.com/office/drawing/2014/main" id="{41CD850D-8A92-7336-E2D6-6FBF1112C35B}"/>
              </a:ext>
            </a:extLst>
          </p:cNvPr>
          <p:cNvSpPr/>
          <p:nvPr/>
        </p:nvSpPr>
        <p:spPr>
          <a:xfrm rot="5400000">
            <a:off x="3013892" y="4924034"/>
            <a:ext cx="191285" cy="154302"/>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82" name="Arrow: Right 181">
            <a:extLst>
              <a:ext uri="{FF2B5EF4-FFF2-40B4-BE49-F238E27FC236}">
                <a16:creationId xmlns:a16="http://schemas.microsoft.com/office/drawing/2014/main" id="{600AD39F-CFE5-D981-011F-0DDABDF653CC}"/>
              </a:ext>
            </a:extLst>
          </p:cNvPr>
          <p:cNvSpPr/>
          <p:nvPr/>
        </p:nvSpPr>
        <p:spPr>
          <a:xfrm>
            <a:off x="10570771" y="5318410"/>
            <a:ext cx="244132"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83" name="Arrow: Right 182">
            <a:extLst>
              <a:ext uri="{FF2B5EF4-FFF2-40B4-BE49-F238E27FC236}">
                <a16:creationId xmlns:a16="http://schemas.microsoft.com/office/drawing/2014/main" id="{7B7FB502-EE4E-15F7-CA0E-893604307AB0}"/>
              </a:ext>
            </a:extLst>
          </p:cNvPr>
          <p:cNvSpPr/>
          <p:nvPr/>
        </p:nvSpPr>
        <p:spPr>
          <a:xfrm>
            <a:off x="10570771" y="4597572"/>
            <a:ext cx="244132"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84" name="Left Brace 183">
            <a:extLst>
              <a:ext uri="{FF2B5EF4-FFF2-40B4-BE49-F238E27FC236}">
                <a16:creationId xmlns:a16="http://schemas.microsoft.com/office/drawing/2014/main" id="{DAFE5879-D2A6-B629-8708-A6B30DEB4867}"/>
              </a:ext>
            </a:extLst>
          </p:cNvPr>
          <p:cNvSpPr/>
          <p:nvPr/>
        </p:nvSpPr>
        <p:spPr>
          <a:xfrm rot="16200000">
            <a:off x="6376120" y="1623876"/>
            <a:ext cx="241749" cy="8147553"/>
          </a:xfrm>
          <a:prstGeom prst="leftBrace">
            <a:avLst>
              <a:gd name="adj1" fmla="val 0"/>
              <a:gd name="adj2" fmla="val 50000"/>
            </a:avLst>
          </a:prstGeom>
          <a:noFill/>
          <a:ln w="6350">
            <a:solidFill>
              <a:schemeClr val="bg1"/>
            </a:solidFill>
          </a:ln>
        </p:spPr>
        <p:style>
          <a:lnRef idx="1">
            <a:schemeClr val="accent1"/>
          </a:lnRef>
          <a:fillRef idx="0">
            <a:schemeClr val="accent1"/>
          </a:fillRef>
          <a:effectRef idx="0">
            <a:schemeClr val="accent1"/>
          </a:effectRef>
          <a:fontRef idx="minor">
            <a:schemeClr val="tx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525252"/>
              </a:solidFill>
              <a:effectLst/>
              <a:uLnTx/>
              <a:uFillTx/>
              <a:latin typeface="IntelOne Text" panose="020B0503020203020204" pitchFamily="34" charset="0"/>
              <a:ea typeface="Helvetica Neue"/>
              <a:cs typeface="Helvetica Neue"/>
            </a:endParaRPr>
          </a:p>
        </p:txBody>
      </p:sp>
      <p:sp>
        <p:nvSpPr>
          <p:cNvPr id="185" name="TextBox 184">
            <a:extLst>
              <a:ext uri="{FF2B5EF4-FFF2-40B4-BE49-F238E27FC236}">
                <a16:creationId xmlns:a16="http://schemas.microsoft.com/office/drawing/2014/main" id="{1C27298D-66E6-A31B-4761-DC6C64C6B306}"/>
              </a:ext>
            </a:extLst>
          </p:cNvPr>
          <p:cNvSpPr txBox="1"/>
          <p:nvPr/>
        </p:nvSpPr>
        <p:spPr>
          <a:xfrm>
            <a:off x="2946818" y="5817034"/>
            <a:ext cx="7097293" cy="307777"/>
          </a:xfrm>
          <a:prstGeom prst="rect">
            <a:avLst/>
          </a:prstGeom>
          <a:noFill/>
        </p:spPr>
        <p:txBody>
          <a:bodyPr wrap="square" lIns="36000" r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Acceleration on one or more Discrete GPU cards. Processing typically duplicated across cards with each extracting region of interest.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Specialist software features accessed via vendor API.</a:t>
            </a:r>
          </a:p>
        </p:txBody>
      </p:sp>
      <p:sp>
        <p:nvSpPr>
          <p:cNvPr id="186" name="TextBox 185">
            <a:extLst>
              <a:ext uri="{FF2B5EF4-FFF2-40B4-BE49-F238E27FC236}">
                <a16:creationId xmlns:a16="http://schemas.microsoft.com/office/drawing/2014/main" id="{D2592AD1-30A3-083D-39C9-880B63FB2D16}"/>
              </a:ext>
            </a:extLst>
          </p:cNvPr>
          <p:cNvSpPr txBox="1"/>
          <p:nvPr/>
        </p:nvSpPr>
        <p:spPr>
          <a:xfrm>
            <a:off x="839778" y="5817034"/>
            <a:ext cx="1335448" cy="307777"/>
          </a:xfrm>
          <a:prstGeom prst="rect">
            <a:avLst/>
          </a:prstGeom>
          <a:noFill/>
        </p:spPr>
        <p:txBody>
          <a:bodyPr wrap="square" lIns="36000" r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Intel FPGA for capture, transfer controlled by host Intel processor</a:t>
            </a:r>
          </a:p>
        </p:txBody>
      </p:sp>
      <p:pic>
        <p:nvPicPr>
          <p:cNvPr id="187" name="Picture 186" descr="Text&#10;&#10;Description automatically generated">
            <a:extLst>
              <a:ext uri="{FF2B5EF4-FFF2-40B4-BE49-F238E27FC236}">
                <a16:creationId xmlns:a16="http://schemas.microsoft.com/office/drawing/2014/main" id="{99A1B963-8194-395F-9E37-2F2AC80BB7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6711" y="4501362"/>
            <a:ext cx="515511" cy="516155"/>
          </a:xfrm>
          <a:prstGeom prst="rect">
            <a:avLst/>
          </a:prstGeom>
        </p:spPr>
      </p:pic>
      <p:pic>
        <p:nvPicPr>
          <p:cNvPr id="188" name="Picture 187" descr="Text&#10;&#10;Description automatically generated">
            <a:extLst>
              <a:ext uri="{FF2B5EF4-FFF2-40B4-BE49-F238E27FC236}">
                <a16:creationId xmlns:a16="http://schemas.microsoft.com/office/drawing/2014/main" id="{01EF3D07-F9D3-E271-5E32-025360A6DD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36711" y="4990999"/>
            <a:ext cx="515511" cy="516155"/>
          </a:xfrm>
          <a:prstGeom prst="rect">
            <a:avLst/>
          </a:prstGeom>
        </p:spPr>
      </p:pic>
      <p:sp>
        <p:nvSpPr>
          <p:cNvPr id="10" name="TextBox 9">
            <a:extLst>
              <a:ext uri="{FF2B5EF4-FFF2-40B4-BE49-F238E27FC236}">
                <a16:creationId xmlns:a16="http://schemas.microsoft.com/office/drawing/2014/main" id="{19251741-ADC6-7170-1391-A2E1CFE6E053}"/>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US"/>
              <a:t>Frictionless Retail</a:t>
            </a:r>
          </a:p>
        </p:txBody>
      </p:sp>
      <p:sp>
        <p:nvSpPr>
          <p:cNvPr id="11" name="TextBox 10">
            <a:extLst>
              <a:ext uri="{FF2B5EF4-FFF2-40B4-BE49-F238E27FC236}">
                <a16:creationId xmlns:a16="http://schemas.microsoft.com/office/drawing/2014/main" id="{4FD63327-8154-2C65-98D1-4C8579BA28B9}"/>
              </a:ext>
            </a:extLst>
          </p:cNvPr>
          <p:cNvSpPr txBox="1"/>
          <p:nvPr/>
        </p:nvSpPr>
        <p:spPr>
          <a:xfrm>
            <a:off x="5321483" y="-1"/>
            <a:ext cx="1342738" cy="666445"/>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Video Walls &amp; Control Room Monitors</a:t>
            </a:r>
            <a:endParaRPr lang="en-US"/>
          </a:p>
        </p:txBody>
      </p:sp>
      <p:sp>
        <p:nvSpPr>
          <p:cNvPr id="13" name="TextBox 12">
            <a:extLst>
              <a:ext uri="{FF2B5EF4-FFF2-40B4-BE49-F238E27FC236}">
                <a16:creationId xmlns:a16="http://schemas.microsoft.com/office/drawing/2014/main" id="{ECD400FE-7D4D-3337-4B87-ED6A86289A56}"/>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Commercial Gaming </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endParaRPr>
          </a:p>
        </p:txBody>
      </p:sp>
      <p:sp>
        <p:nvSpPr>
          <p:cNvPr id="14" name="TextBox 13">
            <a:extLst>
              <a:ext uri="{FF2B5EF4-FFF2-40B4-BE49-F238E27FC236}">
                <a16:creationId xmlns:a16="http://schemas.microsoft.com/office/drawing/2014/main" id="{A1456C2B-DA8C-FD38-99DE-891FEF3FB14F}"/>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15" name="TextBox 14">
            <a:extLst>
              <a:ext uri="{FF2B5EF4-FFF2-40B4-BE49-F238E27FC236}">
                <a16:creationId xmlns:a16="http://schemas.microsoft.com/office/drawing/2014/main" id="{8E662388-20C0-EE10-31AD-5C6DC4B31E25}"/>
              </a:ext>
            </a:extLst>
          </p:cNvPr>
          <p:cNvSpPr txBox="1"/>
          <p:nvPr/>
        </p:nvSpPr>
        <p:spPr>
          <a:xfrm>
            <a:off x="9469071"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ts val="11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Machine Vision and Video Analytics</a:t>
            </a:r>
            <a:endParaRPr lang="en-US"/>
          </a:p>
        </p:txBody>
      </p:sp>
      <p:sp>
        <p:nvSpPr>
          <p:cNvPr id="16" name="TextBox 15">
            <a:extLst>
              <a:ext uri="{FF2B5EF4-FFF2-40B4-BE49-F238E27FC236}">
                <a16:creationId xmlns:a16="http://schemas.microsoft.com/office/drawing/2014/main" id="{629F790C-F423-6972-EC49-2E4181866C7B}"/>
              </a:ext>
            </a:extLst>
          </p:cNvPr>
          <p:cNvSpPr txBox="1"/>
          <p:nvPr/>
        </p:nvSpPr>
        <p:spPr>
          <a:xfrm>
            <a:off x="10851599"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algn="ctr"/>
            <a:r>
              <a:rPr lang="en-IN" sz="1000"/>
              <a:t>Interactive Displays &amp; Kiosks</a:t>
            </a:r>
            <a:endParaRPr lang="en-US" sz="1000"/>
          </a:p>
        </p:txBody>
      </p:sp>
      <p:pic>
        <p:nvPicPr>
          <p:cNvPr id="5" name="Picture 4" descr="A blue square with white text&#10;&#10;Description automatically generated">
            <a:extLst>
              <a:ext uri="{FF2B5EF4-FFF2-40B4-BE49-F238E27FC236}">
                <a16:creationId xmlns:a16="http://schemas.microsoft.com/office/drawing/2014/main" id="{60FDC3BE-2A77-A06E-7056-4A5F65E93C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Tree>
    <p:extLst>
      <p:ext uri="{BB962C8B-B14F-4D97-AF65-F5344CB8AC3E}">
        <p14:creationId xmlns:p14="http://schemas.microsoft.com/office/powerpoint/2010/main" val="1829417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677EA-3D12-5CCA-585F-29681A62D2D1}"/>
            </a:ext>
          </a:extLst>
        </p:cNvPr>
        <p:cNvGrpSpPr/>
        <p:nvPr/>
      </p:nvGrpSpPr>
      <p:grpSpPr>
        <a:xfrm>
          <a:off x="0" y="0"/>
          <a:ext cx="0" cy="0"/>
          <a:chOff x="0" y="0"/>
          <a:chExt cx="0" cy="0"/>
        </a:xfrm>
      </p:grpSpPr>
      <p:sp>
        <p:nvSpPr>
          <p:cNvPr id="2" name="Rectangle 42">
            <a:extLst>
              <a:ext uri="{FF2B5EF4-FFF2-40B4-BE49-F238E27FC236}">
                <a16:creationId xmlns:a16="http://schemas.microsoft.com/office/drawing/2014/main" id="{542300FB-8811-7CBD-D2E8-FCEA78B8AA2D}"/>
              </a:ext>
            </a:extLst>
          </p:cNvPr>
          <p:cNvSpPr/>
          <p:nvPr/>
        </p:nvSpPr>
        <p:spPr>
          <a:xfrm>
            <a:off x="406219" y="1408733"/>
            <a:ext cx="11510477" cy="2664000"/>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pic>
        <p:nvPicPr>
          <p:cNvPr id="3" name="Picture 2" descr="A row of pinball machines&#10;&#10;Description automatically generated with medium confidence">
            <a:extLst>
              <a:ext uri="{FF2B5EF4-FFF2-40B4-BE49-F238E27FC236}">
                <a16:creationId xmlns:a16="http://schemas.microsoft.com/office/drawing/2014/main" id="{2A3E0AB1-AA06-6701-6C7F-DDA4FCFCB4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5304" y="1490229"/>
            <a:ext cx="1580909" cy="2491835"/>
          </a:xfrm>
          <a:prstGeom prst="rect">
            <a:avLst/>
          </a:prstGeom>
        </p:spPr>
      </p:pic>
      <p:sp>
        <p:nvSpPr>
          <p:cNvPr id="5" name="Rectangle 4">
            <a:extLst>
              <a:ext uri="{FF2B5EF4-FFF2-40B4-BE49-F238E27FC236}">
                <a16:creationId xmlns:a16="http://schemas.microsoft.com/office/drawing/2014/main" id="{0C4226CD-D6EB-BACA-D6E5-C9EE6B770AC5}"/>
              </a:ext>
            </a:extLst>
          </p:cNvPr>
          <p:cNvSpPr/>
          <p:nvPr/>
        </p:nvSpPr>
        <p:spPr>
          <a:xfrm>
            <a:off x="505304" y="1490582"/>
            <a:ext cx="1580718" cy="2491481"/>
          </a:xfrm>
          <a:prstGeom prst="rect">
            <a:avLst/>
          </a:prstGeom>
          <a:solidFill>
            <a:schemeClr val="tx1">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IN"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6" name="Title 1">
            <a:extLst>
              <a:ext uri="{FF2B5EF4-FFF2-40B4-BE49-F238E27FC236}">
                <a16:creationId xmlns:a16="http://schemas.microsoft.com/office/drawing/2014/main" id="{79B8808E-85C5-82AB-03A3-52FB53E65207}"/>
              </a:ext>
            </a:extLst>
          </p:cNvPr>
          <p:cNvSpPr txBox="1">
            <a:spLocks/>
          </p:cNvSpPr>
          <p:nvPr/>
        </p:nvSpPr>
        <p:spPr>
          <a:xfrm>
            <a:off x="685276" y="571500"/>
            <a:ext cx="10972801" cy="883673"/>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r>
              <a:rPr lang="en-GB" sz="4000"/>
              <a:t>Commercial Gaming </a:t>
            </a:r>
          </a:p>
        </p:txBody>
      </p:sp>
      <p:grpSp>
        <p:nvGrpSpPr>
          <p:cNvPr id="7" name="Group 6">
            <a:extLst>
              <a:ext uri="{FF2B5EF4-FFF2-40B4-BE49-F238E27FC236}">
                <a16:creationId xmlns:a16="http://schemas.microsoft.com/office/drawing/2014/main" id="{F5D0AB96-0C9F-B920-170F-9D5EA3E60974}"/>
              </a:ext>
            </a:extLst>
          </p:cNvPr>
          <p:cNvGrpSpPr/>
          <p:nvPr/>
        </p:nvGrpSpPr>
        <p:grpSpPr>
          <a:xfrm>
            <a:off x="1118220" y="2000712"/>
            <a:ext cx="463808" cy="250465"/>
            <a:chOff x="-2609090" y="576272"/>
            <a:chExt cx="3232318" cy="1994095"/>
          </a:xfrm>
        </p:grpSpPr>
        <p:sp>
          <p:nvSpPr>
            <p:cNvPr id="8" name="Freeform 5">
              <a:extLst>
                <a:ext uri="{FF2B5EF4-FFF2-40B4-BE49-F238E27FC236}">
                  <a16:creationId xmlns:a16="http://schemas.microsoft.com/office/drawing/2014/main" id="{40173F8F-550D-7D70-4B33-2DC8E8F01F3A}"/>
                </a:ext>
              </a:extLst>
            </p:cNvPr>
            <p:cNvSpPr>
              <a:spLocks/>
            </p:cNvSpPr>
            <p:nvPr/>
          </p:nvSpPr>
          <p:spPr bwMode="auto">
            <a:xfrm>
              <a:off x="-879273" y="914473"/>
              <a:ext cx="1107471" cy="1489103"/>
            </a:xfrm>
            <a:custGeom>
              <a:avLst/>
              <a:gdLst>
                <a:gd name="T0" fmla="*/ 709 w 1254"/>
                <a:gd name="T1" fmla="*/ 569 h 1685"/>
                <a:gd name="T2" fmla="*/ 402 w 1254"/>
                <a:gd name="T3" fmla="*/ 487 h 1685"/>
                <a:gd name="T4" fmla="*/ 356 w 1254"/>
                <a:gd name="T5" fmla="*/ 478 h 1685"/>
                <a:gd name="T6" fmla="*/ 340 w 1254"/>
                <a:gd name="T7" fmla="*/ 522 h 1685"/>
                <a:gd name="T8" fmla="*/ 310 w 1254"/>
                <a:gd name="T9" fmla="*/ 623 h 1685"/>
                <a:gd name="T10" fmla="*/ 56 w 1254"/>
                <a:gd name="T11" fmla="*/ 555 h 1685"/>
                <a:gd name="T12" fmla="*/ 204 w 1254"/>
                <a:gd name="T13" fmla="*/ 0 h 1685"/>
                <a:gd name="T14" fmla="*/ 461 w 1254"/>
                <a:gd name="T15" fmla="*/ 69 h 1685"/>
                <a:gd name="T16" fmla="*/ 449 w 1254"/>
                <a:gd name="T17" fmla="*/ 113 h 1685"/>
                <a:gd name="T18" fmla="*/ 1254 w 1254"/>
                <a:gd name="T19" fmla="*/ 329 h 1685"/>
                <a:gd name="T20" fmla="*/ 1199 w 1254"/>
                <a:gd name="T21" fmla="*/ 532 h 1685"/>
                <a:gd name="T22" fmla="*/ 1170 w 1254"/>
                <a:gd name="T23" fmla="*/ 554 h 1685"/>
                <a:gd name="T24" fmla="*/ 663 w 1254"/>
                <a:gd name="T25" fmla="*/ 1060 h 1685"/>
                <a:gd name="T26" fmla="*/ 423 w 1254"/>
                <a:gd name="T27" fmla="*/ 1583 h 1685"/>
                <a:gd name="T28" fmla="*/ 393 w 1254"/>
                <a:gd name="T29" fmla="*/ 1685 h 1685"/>
                <a:gd name="T30" fmla="*/ 0 w 1254"/>
                <a:gd name="T31" fmla="*/ 1579 h 1685"/>
                <a:gd name="T32" fmla="*/ 35 w 1254"/>
                <a:gd name="T33" fmla="*/ 1471 h 1685"/>
                <a:gd name="T34" fmla="*/ 212 w 1254"/>
                <a:gd name="T35" fmla="*/ 1069 h 1685"/>
                <a:gd name="T36" fmla="*/ 486 w 1254"/>
                <a:gd name="T37" fmla="*/ 756 h 1685"/>
                <a:gd name="T38" fmla="*/ 624 w 1254"/>
                <a:gd name="T39" fmla="*/ 637 h 1685"/>
                <a:gd name="T40" fmla="*/ 709 w 1254"/>
                <a:gd name="T41" fmla="*/ 569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4" h="1685">
                  <a:moveTo>
                    <a:pt x="709" y="569"/>
                  </a:moveTo>
                  <a:cubicBezTo>
                    <a:pt x="402" y="487"/>
                    <a:pt x="402" y="487"/>
                    <a:pt x="402" y="487"/>
                  </a:cubicBezTo>
                  <a:cubicBezTo>
                    <a:pt x="393" y="485"/>
                    <a:pt x="368" y="478"/>
                    <a:pt x="356" y="478"/>
                  </a:cubicBezTo>
                  <a:cubicBezTo>
                    <a:pt x="350" y="488"/>
                    <a:pt x="342" y="513"/>
                    <a:pt x="340" y="522"/>
                  </a:cubicBezTo>
                  <a:cubicBezTo>
                    <a:pt x="310" y="623"/>
                    <a:pt x="310" y="623"/>
                    <a:pt x="310" y="623"/>
                  </a:cubicBezTo>
                  <a:cubicBezTo>
                    <a:pt x="56" y="555"/>
                    <a:pt x="56" y="555"/>
                    <a:pt x="56" y="555"/>
                  </a:cubicBezTo>
                  <a:cubicBezTo>
                    <a:pt x="204" y="0"/>
                    <a:pt x="204" y="0"/>
                    <a:pt x="204" y="0"/>
                  </a:cubicBezTo>
                  <a:cubicBezTo>
                    <a:pt x="461" y="69"/>
                    <a:pt x="461" y="69"/>
                    <a:pt x="461" y="69"/>
                  </a:cubicBezTo>
                  <a:cubicBezTo>
                    <a:pt x="449" y="113"/>
                    <a:pt x="449" y="113"/>
                    <a:pt x="449" y="113"/>
                  </a:cubicBezTo>
                  <a:cubicBezTo>
                    <a:pt x="1254" y="329"/>
                    <a:pt x="1254" y="329"/>
                    <a:pt x="1254" y="329"/>
                  </a:cubicBezTo>
                  <a:cubicBezTo>
                    <a:pt x="1199" y="532"/>
                    <a:pt x="1199" y="532"/>
                    <a:pt x="1199" y="532"/>
                  </a:cubicBezTo>
                  <a:cubicBezTo>
                    <a:pt x="1170" y="554"/>
                    <a:pt x="1170" y="554"/>
                    <a:pt x="1170" y="554"/>
                  </a:cubicBezTo>
                  <a:cubicBezTo>
                    <a:pt x="984" y="694"/>
                    <a:pt x="790" y="863"/>
                    <a:pt x="663" y="1060"/>
                  </a:cubicBezTo>
                  <a:cubicBezTo>
                    <a:pt x="559" y="1222"/>
                    <a:pt x="478" y="1398"/>
                    <a:pt x="423" y="1583"/>
                  </a:cubicBezTo>
                  <a:cubicBezTo>
                    <a:pt x="393" y="1685"/>
                    <a:pt x="393" y="1685"/>
                    <a:pt x="393" y="1685"/>
                  </a:cubicBezTo>
                  <a:cubicBezTo>
                    <a:pt x="0" y="1579"/>
                    <a:pt x="0" y="1579"/>
                    <a:pt x="0" y="1579"/>
                  </a:cubicBezTo>
                  <a:cubicBezTo>
                    <a:pt x="35" y="1471"/>
                    <a:pt x="35" y="1471"/>
                    <a:pt x="35" y="1471"/>
                  </a:cubicBezTo>
                  <a:cubicBezTo>
                    <a:pt x="79" y="1332"/>
                    <a:pt x="134" y="1194"/>
                    <a:pt x="212" y="1069"/>
                  </a:cubicBezTo>
                  <a:cubicBezTo>
                    <a:pt x="285" y="951"/>
                    <a:pt x="381" y="847"/>
                    <a:pt x="486" y="756"/>
                  </a:cubicBezTo>
                  <a:cubicBezTo>
                    <a:pt x="531" y="716"/>
                    <a:pt x="577" y="676"/>
                    <a:pt x="624" y="637"/>
                  </a:cubicBezTo>
                  <a:cubicBezTo>
                    <a:pt x="652" y="614"/>
                    <a:pt x="680" y="591"/>
                    <a:pt x="709" y="569"/>
                  </a:cubicBezTo>
                  <a:close/>
                </a:path>
              </a:pathLst>
            </a:custGeom>
            <a:solidFill>
              <a:srgbClr val="00285A"/>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9" name="Freeform 6">
              <a:extLst>
                <a:ext uri="{FF2B5EF4-FFF2-40B4-BE49-F238E27FC236}">
                  <a16:creationId xmlns:a16="http://schemas.microsoft.com/office/drawing/2014/main" id="{6C7B1BFC-D555-461F-7245-50A0A9B474CA}"/>
                </a:ext>
              </a:extLst>
            </p:cNvPr>
            <p:cNvSpPr>
              <a:spLocks/>
            </p:cNvSpPr>
            <p:nvPr/>
          </p:nvSpPr>
          <p:spPr bwMode="auto">
            <a:xfrm>
              <a:off x="-2214522" y="892758"/>
              <a:ext cx="996123" cy="1510818"/>
            </a:xfrm>
            <a:custGeom>
              <a:avLst/>
              <a:gdLst>
                <a:gd name="T0" fmla="*/ 722 w 1128"/>
                <a:gd name="T1" fmla="*/ 480 h 1710"/>
                <a:gd name="T2" fmla="*/ 415 w 1128"/>
                <a:gd name="T3" fmla="*/ 563 h 1710"/>
                <a:gd name="T4" fmla="*/ 371 w 1128"/>
                <a:gd name="T5" fmla="*/ 578 h 1710"/>
                <a:gd name="T6" fmla="*/ 378 w 1128"/>
                <a:gd name="T7" fmla="*/ 624 h 1710"/>
                <a:gd name="T8" fmla="*/ 403 w 1128"/>
                <a:gd name="T9" fmla="*/ 727 h 1710"/>
                <a:gd name="T10" fmla="*/ 149 w 1128"/>
                <a:gd name="T11" fmla="*/ 795 h 1710"/>
                <a:gd name="T12" fmla="*/ 0 w 1128"/>
                <a:gd name="T13" fmla="*/ 240 h 1710"/>
                <a:gd name="T14" fmla="*/ 257 w 1128"/>
                <a:gd name="T15" fmla="*/ 171 h 1710"/>
                <a:gd name="T16" fmla="*/ 269 w 1128"/>
                <a:gd name="T17" fmla="*/ 216 h 1710"/>
                <a:gd name="T18" fmla="*/ 1073 w 1128"/>
                <a:gd name="T19" fmla="*/ 0 h 1710"/>
                <a:gd name="T20" fmla="*/ 1128 w 1128"/>
                <a:gd name="T21" fmla="*/ 203 h 1710"/>
                <a:gd name="T22" fmla="*/ 1113 w 1128"/>
                <a:gd name="T23" fmla="*/ 237 h 1710"/>
                <a:gd name="T24" fmla="*/ 928 w 1128"/>
                <a:gd name="T25" fmla="*/ 928 h 1710"/>
                <a:gd name="T26" fmla="*/ 981 w 1128"/>
                <a:gd name="T27" fmla="*/ 1501 h 1710"/>
                <a:gd name="T28" fmla="*/ 1006 w 1128"/>
                <a:gd name="T29" fmla="*/ 1604 h 1710"/>
                <a:gd name="T30" fmla="*/ 613 w 1128"/>
                <a:gd name="T31" fmla="*/ 1710 h 1710"/>
                <a:gd name="T32" fmla="*/ 589 w 1128"/>
                <a:gd name="T33" fmla="*/ 1598 h 1710"/>
                <a:gd name="T34" fmla="*/ 541 w 1128"/>
                <a:gd name="T35" fmla="*/ 1162 h 1710"/>
                <a:gd name="T36" fmla="*/ 622 w 1128"/>
                <a:gd name="T37" fmla="*/ 754 h 1710"/>
                <a:gd name="T38" fmla="*/ 682 w 1128"/>
                <a:gd name="T39" fmla="*/ 582 h 1710"/>
                <a:gd name="T40" fmla="*/ 722 w 1128"/>
                <a:gd name="T41" fmla="*/ 480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8" h="1710">
                  <a:moveTo>
                    <a:pt x="722" y="480"/>
                  </a:moveTo>
                  <a:cubicBezTo>
                    <a:pt x="415" y="563"/>
                    <a:pt x="415" y="563"/>
                    <a:pt x="415" y="563"/>
                  </a:cubicBezTo>
                  <a:cubicBezTo>
                    <a:pt x="406" y="565"/>
                    <a:pt x="380" y="572"/>
                    <a:pt x="371" y="578"/>
                  </a:cubicBezTo>
                  <a:cubicBezTo>
                    <a:pt x="370" y="589"/>
                    <a:pt x="376" y="615"/>
                    <a:pt x="378" y="624"/>
                  </a:cubicBezTo>
                  <a:cubicBezTo>
                    <a:pt x="403" y="727"/>
                    <a:pt x="403" y="727"/>
                    <a:pt x="403" y="727"/>
                  </a:cubicBezTo>
                  <a:cubicBezTo>
                    <a:pt x="149" y="795"/>
                    <a:pt x="149" y="795"/>
                    <a:pt x="149" y="795"/>
                  </a:cubicBezTo>
                  <a:cubicBezTo>
                    <a:pt x="0" y="240"/>
                    <a:pt x="0" y="240"/>
                    <a:pt x="0" y="240"/>
                  </a:cubicBezTo>
                  <a:cubicBezTo>
                    <a:pt x="257" y="171"/>
                    <a:pt x="257" y="171"/>
                    <a:pt x="257" y="171"/>
                  </a:cubicBezTo>
                  <a:cubicBezTo>
                    <a:pt x="269" y="216"/>
                    <a:pt x="269" y="216"/>
                    <a:pt x="269" y="216"/>
                  </a:cubicBezTo>
                  <a:cubicBezTo>
                    <a:pt x="1073" y="0"/>
                    <a:pt x="1073" y="0"/>
                    <a:pt x="1073" y="0"/>
                  </a:cubicBezTo>
                  <a:cubicBezTo>
                    <a:pt x="1128" y="203"/>
                    <a:pt x="1128" y="203"/>
                    <a:pt x="1128" y="203"/>
                  </a:cubicBezTo>
                  <a:cubicBezTo>
                    <a:pt x="1113" y="237"/>
                    <a:pt x="1113" y="237"/>
                    <a:pt x="1113" y="237"/>
                  </a:cubicBezTo>
                  <a:cubicBezTo>
                    <a:pt x="1022" y="451"/>
                    <a:pt x="939" y="694"/>
                    <a:pt x="928" y="928"/>
                  </a:cubicBezTo>
                  <a:cubicBezTo>
                    <a:pt x="918" y="1121"/>
                    <a:pt x="937" y="1314"/>
                    <a:pt x="981" y="1501"/>
                  </a:cubicBezTo>
                  <a:cubicBezTo>
                    <a:pt x="1006" y="1604"/>
                    <a:pt x="1006" y="1604"/>
                    <a:pt x="1006" y="1604"/>
                  </a:cubicBezTo>
                  <a:cubicBezTo>
                    <a:pt x="613" y="1710"/>
                    <a:pt x="613" y="1710"/>
                    <a:pt x="613" y="1710"/>
                  </a:cubicBezTo>
                  <a:cubicBezTo>
                    <a:pt x="589" y="1598"/>
                    <a:pt x="589" y="1598"/>
                    <a:pt x="589" y="1598"/>
                  </a:cubicBezTo>
                  <a:cubicBezTo>
                    <a:pt x="558" y="1456"/>
                    <a:pt x="536" y="1308"/>
                    <a:pt x="541" y="1162"/>
                  </a:cubicBezTo>
                  <a:cubicBezTo>
                    <a:pt x="546" y="1023"/>
                    <a:pt x="577" y="885"/>
                    <a:pt x="622" y="754"/>
                  </a:cubicBezTo>
                  <a:cubicBezTo>
                    <a:pt x="641" y="696"/>
                    <a:pt x="661" y="639"/>
                    <a:pt x="682" y="582"/>
                  </a:cubicBezTo>
                  <a:cubicBezTo>
                    <a:pt x="695" y="548"/>
                    <a:pt x="707" y="514"/>
                    <a:pt x="722" y="480"/>
                  </a:cubicBezTo>
                  <a:close/>
                </a:path>
              </a:pathLst>
            </a:custGeom>
            <a:solidFill>
              <a:srgbClr val="00285A"/>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0" name="Freeform 7">
              <a:extLst>
                <a:ext uri="{FF2B5EF4-FFF2-40B4-BE49-F238E27FC236}">
                  <a16:creationId xmlns:a16="http://schemas.microsoft.com/office/drawing/2014/main" id="{65DF2FF1-1DEA-C8C9-F8ED-82C9977AA895}"/>
                </a:ext>
              </a:extLst>
            </p:cNvPr>
            <p:cNvSpPr>
              <a:spLocks/>
            </p:cNvSpPr>
            <p:nvPr/>
          </p:nvSpPr>
          <p:spPr bwMode="auto">
            <a:xfrm>
              <a:off x="-1558448" y="576272"/>
              <a:ext cx="1206806" cy="1733514"/>
            </a:xfrm>
            <a:custGeom>
              <a:avLst/>
              <a:gdLst>
                <a:gd name="T0" fmla="*/ 789 w 1366"/>
                <a:gd name="T1" fmla="*/ 521 h 1962"/>
                <a:gd name="T2" fmla="*/ 394 w 1366"/>
                <a:gd name="T3" fmla="*/ 521 h 1962"/>
                <a:gd name="T4" fmla="*/ 336 w 1366"/>
                <a:gd name="T5" fmla="*/ 525 h 1962"/>
                <a:gd name="T6" fmla="*/ 331 w 1366"/>
                <a:gd name="T7" fmla="*/ 583 h 1962"/>
                <a:gd name="T8" fmla="*/ 327 w 1366"/>
                <a:gd name="T9" fmla="*/ 715 h 1962"/>
                <a:gd name="T10" fmla="*/ 0 w 1366"/>
                <a:gd name="T11" fmla="*/ 715 h 1962"/>
                <a:gd name="T12" fmla="*/ 0 w 1366"/>
                <a:gd name="T13" fmla="*/ 0 h 1962"/>
                <a:gd name="T14" fmla="*/ 331 w 1366"/>
                <a:gd name="T15" fmla="*/ 0 h 1962"/>
                <a:gd name="T16" fmla="*/ 331 w 1366"/>
                <a:gd name="T17" fmla="*/ 57 h 1962"/>
                <a:gd name="T18" fmla="*/ 1366 w 1366"/>
                <a:gd name="T19" fmla="*/ 57 h 1962"/>
                <a:gd name="T20" fmla="*/ 1366 w 1366"/>
                <a:gd name="T21" fmla="*/ 318 h 1962"/>
                <a:gd name="T22" fmla="*/ 1338 w 1366"/>
                <a:gd name="T23" fmla="*/ 355 h 1962"/>
                <a:gd name="T24" fmla="*/ 893 w 1366"/>
                <a:gd name="T25" fmla="*/ 1125 h 1962"/>
                <a:gd name="T26" fmla="*/ 773 w 1366"/>
                <a:gd name="T27" fmla="*/ 1831 h 1962"/>
                <a:gd name="T28" fmla="*/ 769 w 1366"/>
                <a:gd name="T29" fmla="*/ 1962 h 1962"/>
                <a:gd name="T30" fmla="*/ 263 w 1366"/>
                <a:gd name="T31" fmla="*/ 1962 h 1962"/>
                <a:gd name="T32" fmla="*/ 270 w 1366"/>
                <a:gd name="T33" fmla="*/ 1821 h 1962"/>
                <a:gd name="T34" fmla="*/ 353 w 1366"/>
                <a:gd name="T35" fmla="*/ 1282 h 1962"/>
                <a:gd name="T36" fmla="*/ 581 w 1366"/>
                <a:gd name="T37" fmla="*/ 817 h 1962"/>
                <a:gd name="T38" fmla="*/ 709 w 1366"/>
                <a:gd name="T39" fmla="*/ 630 h 1962"/>
                <a:gd name="T40" fmla="*/ 789 w 1366"/>
                <a:gd name="T41" fmla="*/ 521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6" h="1962">
                  <a:moveTo>
                    <a:pt x="789" y="521"/>
                  </a:moveTo>
                  <a:cubicBezTo>
                    <a:pt x="394" y="521"/>
                    <a:pt x="394" y="521"/>
                    <a:pt x="394" y="521"/>
                  </a:cubicBezTo>
                  <a:cubicBezTo>
                    <a:pt x="383" y="521"/>
                    <a:pt x="350" y="522"/>
                    <a:pt x="336" y="525"/>
                  </a:cubicBezTo>
                  <a:cubicBezTo>
                    <a:pt x="332" y="539"/>
                    <a:pt x="331" y="572"/>
                    <a:pt x="331" y="583"/>
                  </a:cubicBezTo>
                  <a:cubicBezTo>
                    <a:pt x="327" y="715"/>
                    <a:pt x="327" y="715"/>
                    <a:pt x="327" y="715"/>
                  </a:cubicBezTo>
                  <a:cubicBezTo>
                    <a:pt x="0" y="715"/>
                    <a:pt x="0" y="715"/>
                    <a:pt x="0" y="715"/>
                  </a:cubicBezTo>
                  <a:cubicBezTo>
                    <a:pt x="0" y="0"/>
                    <a:pt x="0" y="0"/>
                    <a:pt x="0" y="0"/>
                  </a:cubicBezTo>
                  <a:cubicBezTo>
                    <a:pt x="331" y="0"/>
                    <a:pt x="331" y="0"/>
                    <a:pt x="331" y="0"/>
                  </a:cubicBezTo>
                  <a:cubicBezTo>
                    <a:pt x="331" y="57"/>
                    <a:pt x="331" y="57"/>
                    <a:pt x="331" y="57"/>
                  </a:cubicBezTo>
                  <a:cubicBezTo>
                    <a:pt x="1366" y="57"/>
                    <a:pt x="1366" y="57"/>
                    <a:pt x="1366" y="57"/>
                  </a:cubicBezTo>
                  <a:cubicBezTo>
                    <a:pt x="1366" y="318"/>
                    <a:pt x="1366" y="318"/>
                    <a:pt x="1366" y="318"/>
                  </a:cubicBezTo>
                  <a:cubicBezTo>
                    <a:pt x="1338" y="355"/>
                    <a:pt x="1338" y="355"/>
                    <a:pt x="1338" y="355"/>
                  </a:cubicBezTo>
                  <a:cubicBezTo>
                    <a:pt x="1160" y="583"/>
                    <a:pt x="982" y="848"/>
                    <a:pt x="893" y="1125"/>
                  </a:cubicBezTo>
                  <a:cubicBezTo>
                    <a:pt x="819" y="1354"/>
                    <a:pt x="779" y="1591"/>
                    <a:pt x="773" y="1831"/>
                  </a:cubicBezTo>
                  <a:cubicBezTo>
                    <a:pt x="769" y="1962"/>
                    <a:pt x="769" y="1962"/>
                    <a:pt x="769" y="1962"/>
                  </a:cubicBezTo>
                  <a:cubicBezTo>
                    <a:pt x="263" y="1962"/>
                    <a:pt x="263" y="1962"/>
                    <a:pt x="263" y="1962"/>
                  </a:cubicBezTo>
                  <a:cubicBezTo>
                    <a:pt x="270" y="1821"/>
                    <a:pt x="270" y="1821"/>
                    <a:pt x="270" y="1821"/>
                  </a:cubicBezTo>
                  <a:cubicBezTo>
                    <a:pt x="279" y="1640"/>
                    <a:pt x="300" y="1456"/>
                    <a:pt x="353" y="1282"/>
                  </a:cubicBezTo>
                  <a:cubicBezTo>
                    <a:pt x="403" y="1116"/>
                    <a:pt x="485" y="961"/>
                    <a:pt x="581" y="817"/>
                  </a:cubicBezTo>
                  <a:cubicBezTo>
                    <a:pt x="623" y="755"/>
                    <a:pt x="666" y="692"/>
                    <a:pt x="709" y="630"/>
                  </a:cubicBezTo>
                  <a:cubicBezTo>
                    <a:pt x="735" y="593"/>
                    <a:pt x="761" y="557"/>
                    <a:pt x="789" y="521"/>
                  </a:cubicBezTo>
                  <a:close/>
                </a:path>
              </a:pathLst>
            </a:custGeom>
            <a:solidFill>
              <a:srgbClr val="00285A"/>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1" name="Freeform 8">
              <a:extLst>
                <a:ext uri="{FF2B5EF4-FFF2-40B4-BE49-F238E27FC236}">
                  <a16:creationId xmlns:a16="http://schemas.microsoft.com/office/drawing/2014/main" id="{814A64D6-69B6-7CBF-E66C-554AE912E861}"/>
                </a:ext>
              </a:extLst>
            </p:cNvPr>
            <p:cNvSpPr>
              <a:spLocks/>
            </p:cNvSpPr>
            <p:nvPr/>
          </p:nvSpPr>
          <p:spPr bwMode="auto">
            <a:xfrm>
              <a:off x="-201022" y="2067685"/>
              <a:ext cx="824250" cy="502682"/>
            </a:xfrm>
            <a:custGeom>
              <a:avLst/>
              <a:gdLst>
                <a:gd name="T0" fmla="*/ 0 w 1784"/>
                <a:gd name="T1" fmla="*/ 1088 h 1088"/>
                <a:gd name="T2" fmla="*/ 1526 w 1784"/>
                <a:gd name="T3" fmla="*/ 1088 h 1088"/>
                <a:gd name="T4" fmla="*/ 1273 w 1784"/>
                <a:gd name="T5" fmla="*/ 488 h 1088"/>
                <a:gd name="T6" fmla="*/ 1784 w 1784"/>
                <a:gd name="T7" fmla="*/ 0 h 1088"/>
                <a:gd name="T8" fmla="*/ 258 w 1784"/>
                <a:gd name="T9" fmla="*/ 0 h 1088"/>
                <a:gd name="T10" fmla="*/ 0 w 1784"/>
                <a:gd name="T11" fmla="*/ 1088 h 1088"/>
                <a:gd name="T12" fmla="*/ 0 w 1784"/>
                <a:gd name="T13" fmla="*/ 1088 h 1088"/>
              </a:gdLst>
              <a:ahLst/>
              <a:cxnLst>
                <a:cxn ang="0">
                  <a:pos x="T0" y="T1"/>
                </a:cxn>
                <a:cxn ang="0">
                  <a:pos x="T2" y="T3"/>
                </a:cxn>
                <a:cxn ang="0">
                  <a:pos x="T4" y="T5"/>
                </a:cxn>
                <a:cxn ang="0">
                  <a:pos x="T6" y="T7"/>
                </a:cxn>
                <a:cxn ang="0">
                  <a:pos x="T8" y="T9"/>
                </a:cxn>
                <a:cxn ang="0">
                  <a:pos x="T10" y="T11"/>
                </a:cxn>
                <a:cxn ang="0">
                  <a:pos x="T12" y="T13"/>
                </a:cxn>
              </a:cxnLst>
              <a:rect l="0" t="0" r="r" b="b"/>
              <a:pathLst>
                <a:path w="1784" h="1088">
                  <a:moveTo>
                    <a:pt x="0" y="1088"/>
                  </a:moveTo>
                  <a:lnTo>
                    <a:pt x="1526" y="1088"/>
                  </a:lnTo>
                  <a:lnTo>
                    <a:pt x="1273" y="488"/>
                  </a:lnTo>
                  <a:lnTo>
                    <a:pt x="1784" y="0"/>
                  </a:lnTo>
                  <a:lnTo>
                    <a:pt x="258" y="0"/>
                  </a:lnTo>
                  <a:lnTo>
                    <a:pt x="0" y="1088"/>
                  </a:lnTo>
                  <a:lnTo>
                    <a:pt x="0" y="1088"/>
                  </a:lnTo>
                  <a:close/>
                </a:path>
              </a:pathLst>
            </a:custGeom>
            <a:solidFill>
              <a:srgbClr val="00285A"/>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2" name="Freeform 9">
              <a:extLst>
                <a:ext uri="{FF2B5EF4-FFF2-40B4-BE49-F238E27FC236}">
                  <a16:creationId xmlns:a16="http://schemas.microsoft.com/office/drawing/2014/main" id="{DE400585-792D-9CFC-1559-2CBF0ECC60AB}"/>
                </a:ext>
              </a:extLst>
            </p:cNvPr>
            <p:cNvSpPr>
              <a:spLocks/>
            </p:cNvSpPr>
            <p:nvPr/>
          </p:nvSpPr>
          <p:spPr bwMode="auto">
            <a:xfrm>
              <a:off x="-201022" y="2013628"/>
              <a:ext cx="463872" cy="556739"/>
            </a:xfrm>
            <a:custGeom>
              <a:avLst/>
              <a:gdLst>
                <a:gd name="T0" fmla="*/ 0 w 1004"/>
                <a:gd name="T1" fmla="*/ 1205 h 1205"/>
                <a:gd name="T2" fmla="*/ 746 w 1004"/>
                <a:gd name="T3" fmla="*/ 1088 h 1205"/>
                <a:gd name="T4" fmla="*/ 1004 w 1004"/>
                <a:gd name="T5" fmla="*/ 0 h 1205"/>
                <a:gd name="T6" fmla="*/ 258 w 1004"/>
                <a:gd name="T7" fmla="*/ 117 h 1205"/>
                <a:gd name="T8" fmla="*/ 0 w 1004"/>
                <a:gd name="T9" fmla="*/ 1205 h 1205"/>
                <a:gd name="T10" fmla="*/ 0 w 1004"/>
                <a:gd name="T11" fmla="*/ 1205 h 1205"/>
              </a:gdLst>
              <a:ahLst/>
              <a:cxnLst>
                <a:cxn ang="0">
                  <a:pos x="T0" y="T1"/>
                </a:cxn>
                <a:cxn ang="0">
                  <a:pos x="T2" y="T3"/>
                </a:cxn>
                <a:cxn ang="0">
                  <a:pos x="T4" y="T5"/>
                </a:cxn>
                <a:cxn ang="0">
                  <a:pos x="T6" y="T7"/>
                </a:cxn>
                <a:cxn ang="0">
                  <a:pos x="T8" y="T9"/>
                </a:cxn>
                <a:cxn ang="0">
                  <a:pos x="T10" y="T11"/>
                </a:cxn>
              </a:cxnLst>
              <a:rect l="0" t="0" r="r" b="b"/>
              <a:pathLst>
                <a:path w="1004" h="1205">
                  <a:moveTo>
                    <a:pt x="0" y="1205"/>
                  </a:moveTo>
                  <a:lnTo>
                    <a:pt x="746" y="1088"/>
                  </a:lnTo>
                  <a:lnTo>
                    <a:pt x="1004" y="0"/>
                  </a:lnTo>
                  <a:lnTo>
                    <a:pt x="258" y="117"/>
                  </a:lnTo>
                  <a:lnTo>
                    <a:pt x="0" y="1205"/>
                  </a:lnTo>
                  <a:lnTo>
                    <a:pt x="0" y="1205"/>
                  </a:lnTo>
                  <a:close/>
                </a:path>
              </a:pathLst>
            </a:custGeom>
            <a:solidFill>
              <a:srgbClr val="00285A"/>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3" name="Freeform 10">
              <a:extLst>
                <a:ext uri="{FF2B5EF4-FFF2-40B4-BE49-F238E27FC236}">
                  <a16:creationId xmlns:a16="http://schemas.microsoft.com/office/drawing/2014/main" id="{B1AD0905-5358-1BB1-E5BC-A6D2A2748954}"/>
                </a:ext>
              </a:extLst>
            </p:cNvPr>
            <p:cNvSpPr>
              <a:spLocks/>
            </p:cNvSpPr>
            <p:nvPr/>
          </p:nvSpPr>
          <p:spPr bwMode="auto">
            <a:xfrm>
              <a:off x="-2609090" y="2067685"/>
              <a:ext cx="823788" cy="502682"/>
            </a:xfrm>
            <a:custGeom>
              <a:avLst/>
              <a:gdLst>
                <a:gd name="T0" fmla="*/ 1783 w 1783"/>
                <a:gd name="T1" fmla="*/ 1088 h 1088"/>
                <a:gd name="T2" fmla="*/ 258 w 1783"/>
                <a:gd name="T3" fmla="*/ 1088 h 1088"/>
                <a:gd name="T4" fmla="*/ 510 w 1783"/>
                <a:gd name="T5" fmla="*/ 488 h 1088"/>
                <a:gd name="T6" fmla="*/ 0 w 1783"/>
                <a:gd name="T7" fmla="*/ 0 h 1088"/>
                <a:gd name="T8" fmla="*/ 1525 w 1783"/>
                <a:gd name="T9" fmla="*/ 0 h 1088"/>
                <a:gd name="T10" fmla="*/ 1783 w 1783"/>
                <a:gd name="T11" fmla="*/ 1088 h 1088"/>
                <a:gd name="T12" fmla="*/ 1783 w 1783"/>
                <a:gd name="T13" fmla="*/ 1088 h 1088"/>
              </a:gdLst>
              <a:ahLst/>
              <a:cxnLst>
                <a:cxn ang="0">
                  <a:pos x="T0" y="T1"/>
                </a:cxn>
                <a:cxn ang="0">
                  <a:pos x="T2" y="T3"/>
                </a:cxn>
                <a:cxn ang="0">
                  <a:pos x="T4" y="T5"/>
                </a:cxn>
                <a:cxn ang="0">
                  <a:pos x="T6" y="T7"/>
                </a:cxn>
                <a:cxn ang="0">
                  <a:pos x="T8" y="T9"/>
                </a:cxn>
                <a:cxn ang="0">
                  <a:pos x="T10" y="T11"/>
                </a:cxn>
                <a:cxn ang="0">
                  <a:pos x="T12" y="T13"/>
                </a:cxn>
              </a:cxnLst>
              <a:rect l="0" t="0" r="r" b="b"/>
              <a:pathLst>
                <a:path w="1783" h="1088">
                  <a:moveTo>
                    <a:pt x="1783" y="1088"/>
                  </a:moveTo>
                  <a:lnTo>
                    <a:pt x="258" y="1088"/>
                  </a:lnTo>
                  <a:lnTo>
                    <a:pt x="510" y="488"/>
                  </a:lnTo>
                  <a:lnTo>
                    <a:pt x="0" y="0"/>
                  </a:lnTo>
                  <a:lnTo>
                    <a:pt x="1525" y="0"/>
                  </a:lnTo>
                  <a:lnTo>
                    <a:pt x="1783" y="1088"/>
                  </a:lnTo>
                  <a:lnTo>
                    <a:pt x="1783" y="1088"/>
                  </a:lnTo>
                  <a:close/>
                </a:path>
              </a:pathLst>
            </a:custGeom>
            <a:solidFill>
              <a:srgbClr val="00285A"/>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4" name="Freeform 11">
              <a:extLst>
                <a:ext uri="{FF2B5EF4-FFF2-40B4-BE49-F238E27FC236}">
                  <a16:creationId xmlns:a16="http://schemas.microsoft.com/office/drawing/2014/main" id="{CEE13863-5BF6-EBB8-0A89-23A8CB465C90}"/>
                </a:ext>
              </a:extLst>
            </p:cNvPr>
            <p:cNvSpPr>
              <a:spLocks/>
            </p:cNvSpPr>
            <p:nvPr/>
          </p:nvSpPr>
          <p:spPr bwMode="auto">
            <a:xfrm>
              <a:off x="-2248711" y="2013628"/>
              <a:ext cx="463410" cy="556739"/>
            </a:xfrm>
            <a:custGeom>
              <a:avLst/>
              <a:gdLst>
                <a:gd name="T0" fmla="*/ 1003 w 1003"/>
                <a:gd name="T1" fmla="*/ 1205 h 1205"/>
                <a:gd name="T2" fmla="*/ 258 w 1003"/>
                <a:gd name="T3" fmla="*/ 1088 h 1205"/>
                <a:gd name="T4" fmla="*/ 0 w 1003"/>
                <a:gd name="T5" fmla="*/ 0 h 1205"/>
                <a:gd name="T6" fmla="*/ 745 w 1003"/>
                <a:gd name="T7" fmla="*/ 117 h 1205"/>
                <a:gd name="T8" fmla="*/ 1003 w 1003"/>
                <a:gd name="T9" fmla="*/ 1205 h 1205"/>
                <a:gd name="T10" fmla="*/ 1003 w 1003"/>
                <a:gd name="T11" fmla="*/ 1205 h 1205"/>
              </a:gdLst>
              <a:ahLst/>
              <a:cxnLst>
                <a:cxn ang="0">
                  <a:pos x="T0" y="T1"/>
                </a:cxn>
                <a:cxn ang="0">
                  <a:pos x="T2" y="T3"/>
                </a:cxn>
                <a:cxn ang="0">
                  <a:pos x="T4" y="T5"/>
                </a:cxn>
                <a:cxn ang="0">
                  <a:pos x="T6" y="T7"/>
                </a:cxn>
                <a:cxn ang="0">
                  <a:pos x="T8" y="T9"/>
                </a:cxn>
                <a:cxn ang="0">
                  <a:pos x="T10" y="T11"/>
                </a:cxn>
              </a:cxnLst>
              <a:rect l="0" t="0" r="r" b="b"/>
              <a:pathLst>
                <a:path w="1003" h="1205">
                  <a:moveTo>
                    <a:pt x="1003" y="1205"/>
                  </a:moveTo>
                  <a:lnTo>
                    <a:pt x="258" y="1088"/>
                  </a:lnTo>
                  <a:lnTo>
                    <a:pt x="0" y="0"/>
                  </a:lnTo>
                  <a:lnTo>
                    <a:pt x="745" y="117"/>
                  </a:lnTo>
                  <a:lnTo>
                    <a:pt x="1003" y="1205"/>
                  </a:lnTo>
                  <a:lnTo>
                    <a:pt x="1003" y="1205"/>
                  </a:lnTo>
                  <a:close/>
                </a:path>
              </a:pathLst>
            </a:custGeom>
            <a:solidFill>
              <a:srgbClr val="00285A"/>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5" name="Freeform 12">
              <a:extLst>
                <a:ext uri="{FF2B5EF4-FFF2-40B4-BE49-F238E27FC236}">
                  <a16:creationId xmlns:a16="http://schemas.microsoft.com/office/drawing/2014/main" id="{130B0E21-E2F0-234F-A998-0B28F198F58F}"/>
                </a:ext>
              </a:extLst>
            </p:cNvPr>
            <p:cNvSpPr>
              <a:spLocks/>
            </p:cNvSpPr>
            <p:nvPr/>
          </p:nvSpPr>
          <p:spPr bwMode="auto">
            <a:xfrm>
              <a:off x="-2248711" y="1878717"/>
              <a:ext cx="2511561" cy="637593"/>
            </a:xfrm>
            <a:custGeom>
              <a:avLst/>
              <a:gdLst>
                <a:gd name="T0" fmla="*/ 0 w 2844"/>
                <a:gd name="T1" fmla="*/ 153 h 722"/>
                <a:gd name="T2" fmla="*/ 1422 w 2844"/>
                <a:gd name="T3" fmla="*/ 0 h 722"/>
                <a:gd name="T4" fmla="*/ 2844 w 2844"/>
                <a:gd name="T5" fmla="*/ 153 h 722"/>
                <a:gd name="T6" fmla="*/ 2709 w 2844"/>
                <a:gd name="T7" fmla="*/ 722 h 722"/>
                <a:gd name="T8" fmla="*/ 1422 w 2844"/>
                <a:gd name="T9" fmla="*/ 592 h 722"/>
                <a:gd name="T10" fmla="*/ 135 w 2844"/>
                <a:gd name="T11" fmla="*/ 722 h 722"/>
                <a:gd name="T12" fmla="*/ 0 w 2844"/>
                <a:gd name="T13" fmla="*/ 153 h 722"/>
              </a:gdLst>
              <a:ahLst/>
              <a:cxnLst>
                <a:cxn ang="0">
                  <a:pos x="T0" y="T1"/>
                </a:cxn>
                <a:cxn ang="0">
                  <a:pos x="T2" y="T3"/>
                </a:cxn>
                <a:cxn ang="0">
                  <a:pos x="T4" y="T5"/>
                </a:cxn>
                <a:cxn ang="0">
                  <a:pos x="T6" y="T7"/>
                </a:cxn>
                <a:cxn ang="0">
                  <a:pos x="T8" y="T9"/>
                </a:cxn>
                <a:cxn ang="0">
                  <a:pos x="T10" y="T11"/>
                </a:cxn>
                <a:cxn ang="0">
                  <a:pos x="T12" y="T13"/>
                </a:cxn>
              </a:cxnLst>
              <a:rect l="0" t="0" r="r" b="b"/>
              <a:pathLst>
                <a:path w="2844" h="722">
                  <a:moveTo>
                    <a:pt x="0" y="153"/>
                  </a:moveTo>
                  <a:cubicBezTo>
                    <a:pt x="388" y="48"/>
                    <a:pt x="908" y="0"/>
                    <a:pt x="1422" y="0"/>
                  </a:cubicBezTo>
                  <a:cubicBezTo>
                    <a:pt x="1935" y="0"/>
                    <a:pt x="2455" y="48"/>
                    <a:pt x="2844" y="153"/>
                  </a:cubicBezTo>
                  <a:cubicBezTo>
                    <a:pt x="2799" y="343"/>
                    <a:pt x="2754" y="533"/>
                    <a:pt x="2709" y="722"/>
                  </a:cubicBezTo>
                  <a:cubicBezTo>
                    <a:pt x="2311" y="652"/>
                    <a:pt x="2028" y="592"/>
                    <a:pt x="1422" y="592"/>
                  </a:cubicBezTo>
                  <a:cubicBezTo>
                    <a:pt x="816" y="592"/>
                    <a:pt x="533" y="652"/>
                    <a:pt x="135" y="722"/>
                  </a:cubicBezTo>
                  <a:cubicBezTo>
                    <a:pt x="90" y="533"/>
                    <a:pt x="45" y="343"/>
                    <a:pt x="0" y="153"/>
                  </a:cubicBezTo>
                  <a:close/>
                </a:path>
              </a:pathLst>
            </a:custGeom>
            <a:solidFill>
              <a:srgbClr val="00285A"/>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6" name="Freeform 13">
              <a:extLst>
                <a:ext uri="{FF2B5EF4-FFF2-40B4-BE49-F238E27FC236}">
                  <a16:creationId xmlns:a16="http://schemas.microsoft.com/office/drawing/2014/main" id="{5C1970FE-2160-8905-EC96-3EC50DE78A01}"/>
                </a:ext>
              </a:extLst>
            </p:cNvPr>
            <p:cNvSpPr>
              <a:spLocks/>
            </p:cNvSpPr>
            <p:nvPr/>
          </p:nvSpPr>
          <p:spPr bwMode="auto">
            <a:xfrm>
              <a:off x="-1751574" y="2012704"/>
              <a:ext cx="242100" cy="320645"/>
            </a:xfrm>
            <a:custGeom>
              <a:avLst/>
              <a:gdLst>
                <a:gd name="T0" fmla="*/ 267 w 274"/>
                <a:gd name="T1" fmla="*/ 240 h 363"/>
                <a:gd name="T2" fmla="*/ 274 w 274"/>
                <a:gd name="T3" fmla="*/ 343 h 363"/>
                <a:gd name="T4" fmla="*/ 260 w 274"/>
                <a:gd name="T5" fmla="*/ 344 h 363"/>
                <a:gd name="T6" fmla="*/ 238 w 274"/>
                <a:gd name="T7" fmla="*/ 327 h 363"/>
                <a:gd name="T8" fmla="*/ 208 w 274"/>
                <a:gd name="T9" fmla="*/ 350 h 363"/>
                <a:gd name="T10" fmla="*/ 169 w 274"/>
                <a:gd name="T11" fmla="*/ 361 h 363"/>
                <a:gd name="T12" fmla="*/ 112 w 274"/>
                <a:gd name="T13" fmla="*/ 352 h 363"/>
                <a:gd name="T14" fmla="*/ 60 w 274"/>
                <a:gd name="T15" fmla="*/ 315 h 363"/>
                <a:gd name="T16" fmla="*/ 21 w 274"/>
                <a:gd name="T17" fmla="*/ 261 h 363"/>
                <a:gd name="T18" fmla="*/ 3 w 274"/>
                <a:gd name="T19" fmla="*/ 196 h 363"/>
                <a:gd name="T20" fmla="*/ 7 w 274"/>
                <a:gd name="T21" fmla="*/ 129 h 363"/>
                <a:gd name="T22" fmla="*/ 34 w 274"/>
                <a:gd name="T23" fmla="*/ 67 h 363"/>
                <a:gd name="T24" fmla="*/ 80 w 274"/>
                <a:gd name="T25" fmla="*/ 21 h 363"/>
                <a:gd name="T26" fmla="*/ 138 w 274"/>
                <a:gd name="T27" fmla="*/ 2 h 363"/>
                <a:gd name="T28" fmla="*/ 176 w 274"/>
                <a:gd name="T29" fmla="*/ 5 h 363"/>
                <a:gd name="T30" fmla="*/ 211 w 274"/>
                <a:gd name="T31" fmla="*/ 20 h 363"/>
                <a:gd name="T32" fmla="*/ 226 w 274"/>
                <a:gd name="T33" fmla="*/ 1 h 363"/>
                <a:gd name="T34" fmla="*/ 242 w 274"/>
                <a:gd name="T35" fmla="*/ 0 h 363"/>
                <a:gd name="T36" fmla="*/ 251 w 274"/>
                <a:gd name="T37" fmla="*/ 95 h 363"/>
                <a:gd name="T38" fmla="*/ 235 w 274"/>
                <a:gd name="T39" fmla="*/ 96 h 363"/>
                <a:gd name="T40" fmla="*/ 193 w 274"/>
                <a:gd name="T41" fmla="*/ 33 h 363"/>
                <a:gd name="T42" fmla="*/ 138 w 274"/>
                <a:gd name="T43" fmla="*/ 18 h 363"/>
                <a:gd name="T44" fmla="*/ 92 w 274"/>
                <a:gd name="T45" fmla="*/ 48 h 363"/>
                <a:gd name="T46" fmla="*/ 92 w 274"/>
                <a:gd name="T47" fmla="*/ 180 h 363"/>
                <a:gd name="T48" fmla="*/ 101 w 274"/>
                <a:gd name="T49" fmla="*/ 262 h 363"/>
                <a:gd name="T50" fmla="*/ 109 w 274"/>
                <a:gd name="T51" fmla="*/ 301 h 363"/>
                <a:gd name="T52" fmla="*/ 131 w 274"/>
                <a:gd name="T53" fmla="*/ 337 h 363"/>
                <a:gd name="T54" fmla="*/ 168 w 274"/>
                <a:gd name="T55" fmla="*/ 345 h 363"/>
                <a:gd name="T56" fmla="*/ 222 w 274"/>
                <a:gd name="T57" fmla="*/ 313 h 363"/>
                <a:gd name="T58" fmla="*/ 249 w 274"/>
                <a:gd name="T59" fmla="*/ 242 h 363"/>
                <a:gd name="T60" fmla="*/ 267 w 274"/>
                <a:gd name="T61" fmla="*/ 24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4" h="363">
                  <a:moveTo>
                    <a:pt x="267" y="240"/>
                  </a:moveTo>
                  <a:cubicBezTo>
                    <a:pt x="270" y="282"/>
                    <a:pt x="271" y="302"/>
                    <a:pt x="274" y="343"/>
                  </a:cubicBezTo>
                  <a:cubicBezTo>
                    <a:pt x="269" y="344"/>
                    <a:pt x="266" y="344"/>
                    <a:pt x="260" y="344"/>
                  </a:cubicBezTo>
                  <a:cubicBezTo>
                    <a:pt x="251" y="337"/>
                    <a:pt x="247" y="334"/>
                    <a:pt x="238" y="327"/>
                  </a:cubicBezTo>
                  <a:cubicBezTo>
                    <a:pt x="230" y="337"/>
                    <a:pt x="220" y="345"/>
                    <a:pt x="208" y="350"/>
                  </a:cubicBezTo>
                  <a:cubicBezTo>
                    <a:pt x="197" y="356"/>
                    <a:pt x="184" y="359"/>
                    <a:pt x="169" y="361"/>
                  </a:cubicBezTo>
                  <a:cubicBezTo>
                    <a:pt x="149" y="363"/>
                    <a:pt x="130" y="360"/>
                    <a:pt x="112" y="352"/>
                  </a:cubicBezTo>
                  <a:cubicBezTo>
                    <a:pt x="94" y="345"/>
                    <a:pt x="77" y="332"/>
                    <a:pt x="60" y="315"/>
                  </a:cubicBezTo>
                  <a:cubicBezTo>
                    <a:pt x="44" y="299"/>
                    <a:pt x="30" y="281"/>
                    <a:pt x="21" y="261"/>
                  </a:cubicBezTo>
                  <a:cubicBezTo>
                    <a:pt x="12" y="241"/>
                    <a:pt x="5" y="219"/>
                    <a:pt x="3" y="196"/>
                  </a:cubicBezTo>
                  <a:cubicBezTo>
                    <a:pt x="0" y="173"/>
                    <a:pt x="2" y="150"/>
                    <a:pt x="7" y="129"/>
                  </a:cubicBezTo>
                  <a:cubicBezTo>
                    <a:pt x="12" y="108"/>
                    <a:pt x="21" y="87"/>
                    <a:pt x="34" y="67"/>
                  </a:cubicBezTo>
                  <a:cubicBezTo>
                    <a:pt x="48" y="47"/>
                    <a:pt x="63" y="32"/>
                    <a:pt x="80" y="21"/>
                  </a:cubicBezTo>
                  <a:cubicBezTo>
                    <a:pt x="97" y="10"/>
                    <a:pt x="116" y="4"/>
                    <a:pt x="138" y="2"/>
                  </a:cubicBezTo>
                  <a:cubicBezTo>
                    <a:pt x="151" y="1"/>
                    <a:pt x="163" y="1"/>
                    <a:pt x="176" y="5"/>
                  </a:cubicBezTo>
                  <a:cubicBezTo>
                    <a:pt x="188" y="8"/>
                    <a:pt x="199" y="13"/>
                    <a:pt x="211" y="20"/>
                  </a:cubicBezTo>
                  <a:cubicBezTo>
                    <a:pt x="217" y="13"/>
                    <a:pt x="220" y="9"/>
                    <a:pt x="226" y="1"/>
                  </a:cubicBezTo>
                  <a:cubicBezTo>
                    <a:pt x="232" y="1"/>
                    <a:pt x="235" y="0"/>
                    <a:pt x="242" y="0"/>
                  </a:cubicBezTo>
                  <a:cubicBezTo>
                    <a:pt x="245" y="38"/>
                    <a:pt x="247" y="57"/>
                    <a:pt x="251" y="95"/>
                  </a:cubicBezTo>
                  <a:cubicBezTo>
                    <a:pt x="244" y="95"/>
                    <a:pt x="241" y="95"/>
                    <a:pt x="235" y="96"/>
                  </a:cubicBezTo>
                  <a:cubicBezTo>
                    <a:pt x="222" y="66"/>
                    <a:pt x="208" y="45"/>
                    <a:pt x="193" y="33"/>
                  </a:cubicBezTo>
                  <a:cubicBezTo>
                    <a:pt x="178" y="21"/>
                    <a:pt x="160" y="16"/>
                    <a:pt x="138" y="18"/>
                  </a:cubicBezTo>
                  <a:cubicBezTo>
                    <a:pt x="114" y="20"/>
                    <a:pt x="99" y="30"/>
                    <a:pt x="92" y="48"/>
                  </a:cubicBezTo>
                  <a:cubicBezTo>
                    <a:pt x="85" y="66"/>
                    <a:pt x="85" y="110"/>
                    <a:pt x="92" y="180"/>
                  </a:cubicBezTo>
                  <a:cubicBezTo>
                    <a:pt x="96" y="217"/>
                    <a:pt x="99" y="244"/>
                    <a:pt x="101" y="262"/>
                  </a:cubicBezTo>
                  <a:cubicBezTo>
                    <a:pt x="104" y="281"/>
                    <a:pt x="107" y="294"/>
                    <a:pt x="109" y="301"/>
                  </a:cubicBezTo>
                  <a:cubicBezTo>
                    <a:pt x="115" y="318"/>
                    <a:pt x="122" y="330"/>
                    <a:pt x="131" y="337"/>
                  </a:cubicBezTo>
                  <a:cubicBezTo>
                    <a:pt x="140" y="343"/>
                    <a:pt x="153" y="346"/>
                    <a:pt x="168" y="345"/>
                  </a:cubicBezTo>
                  <a:cubicBezTo>
                    <a:pt x="189" y="343"/>
                    <a:pt x="207" y="332"/>
                    <a:pt x="222" y="313"/>
                  </a:cubicBezTo>
                  <a:cubicBezTo>
                    <a:pt x="237" y="294"/>
                    <a:pt x="247" y="270"/>
                    <a:pt x="249" y="242"/>
                  </a:cubicBezTo>
                  <a:cubicBezTo>
                    <a:pt x="256" y="241"/>
                    <a:pt x="260" y="241"/>
                    <a:pt x="267" y="240"/>
                  </a:cubicBezTo>
                  <a:close/>
                </a:path>
              </a:pathLst>
            </a:cu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7" name="Freeform 14">
              <a:extLst>
                <a:ext uri="{FF2B5EF4-FFF2-40B4-BE49-F238E27FC236}">
                  <a16:creationId xmlns:a16="http://schemas.microsoft.com/office/drawing/2014/main" id="{6AE1D1EF-5216-3E16-1660-26155654FB6B}"/>
                </a:ext>
              </a:extLst>
            </p:cNvPr>
            <p:cNvSpPr>
              <a:spLocks noEditPoints="1"/>
            </p:cNvSpPr>
            <p:nvPr/>
          </p:nvSpPr>
          <p:spPr bwMode="auto">
            <a:xfrm>
              <a:off x="-1485910" y="1995147"/>
              <a:ext cx="265202" cy="318796"/>
            </a:xfrm>
            <a:custGeom>
              <a:avLst/>
              <a:gdLst>
                <a:gd name="T0" fmla="*/ 1 w 300"/>
                <a:gd name="T1" fmla="*/ 361 h 361"/>
                <a:gd name="T2" fmla="*/ 0 w 300"/>
                <a:gd name="T3" fmla="*/ 344 h 361"/>
                <a:gd name="T4" fmla="*/ 18 w 300"/>
                <a:gd name="T5" fmla="*/ 343 h 361"/>
                <a:gd name="T6" fmla="*/ 30 w 300"/>
                <a:gd name="T7" fmla="*/ 336 h 361"/>
                <a:gd name="T8" fmla="*/ 39 w 300"/>
                <a:gd name="T9" fmla="*/ 315 h 361"/>
                <a:gd name="T10" fmla="*/ 125 w 300"/>
                <a:gd name="T11" fmla="*/ 1 h 361"/>
                <a:gd name="T12" fmla="*/ 144 w 300"/>
                <a:gd name="T13" fmla="*/ 0 h 361"/>
                <a:gd name="T14" fmla="*/ 273 w 300"/>
                <a:gd name="T15" fmla="*/ 329 h 361"/>
                <a:gd name="T16" fmla="*/ 300 w 300"/>
                <a:gd name="T17" fmla="*/ 328 h 361"/>
                <a:gd name="T18" fmla="*/ 300 w 300"/>
                <a:gd name="T19" fmla="*/ 345 h 361"/>
                <a:gd name="T20" fmla="*/ 156 w 300"/>
                <a:gd name="T21" fmla="*/ 352 h 361"/>
                <a:gd name="T22" fmla="*/ 155 w 300"/>
                <a:gd name="T23" fmla="*/ 334 h 361"/>
                <a:gd name="T24" fmla="*/ 191 w 300"/>
                <a:gd name="T25" fmla="*/ 333 h 361"/>
                <a:gd name="T26" fmla="*/ 161 w 300"/>
                <a:gd name="T27" fmla="*/ 254 h 361"/>
                <a:gd name="T28" fmla="*/ 69 w 300"/>
                <a:gd name="T29" fmla="*/ 259 h 361"/>
                <a:gd name="T30" fmla="*/ 53 w 300"/>
                <a:gd name="T31" fmla="*/ 319 h 361"/>
                <a:gd name="T32" fmla="*/ 52 w 300"/>
                <a:gd name="T33" fmla="*/ 324 h 361"/>
                <a:gd name="T34" fmla="*/ 52 w 300"/>
                <a:gd name="T35" fmla="*/ 331 h 361"/>
                <a:gd name="T36" fmla="*/ 56 w 300"/>
                <a:gd name="T37" fmla="*/ 338 h 361"/>
                <a:gd name="T38" fmla="*/ 66 w 300"/>
                <a:gd name="T39" fmla="*/ 340 h 361"/>
                <a:gd name="T40" fmla="*/ 93 w 300"/>
                <a:gd name="T41" fmla="*/ 338 h 361"/>
                <a:gd name="T42" fmla="*/ 94 w 300"/>
                <a:gd name="T43" fmla="*/ 355 h 361"/>
                <a:gd name="T44" fmla="*/ 1 w 300"/>
                <a:gd name="T45" fmla="*/ 361 h 361"/>
                <a:gd name="T46" fmla="*/ 73 w 300"/>
                <a:gd name="T47" fmla="*/ 242 h 361"/>
                <a:gd name="T48" fmla="*/ 155 w 300"/>
                <a:gd name="T49" fmla="*/ 237 h 361"/>
                <a:gd name="T50" fmla="*/ 108 w 300"/>
                <a:gd name="T51" fmla="*/ 119 h 361"/>
                <a:gd name="T52" fmla="*/ 73 w 300"/>
                <a:gd name="T53" fmla="*/ 24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 h="361">
                  <a:moveTo>
                    <a:pt x="1" y="361"/>
                  </a:moveTo>
                  <a:cubicBezTo>
                    <a:pt x="0" y="354"/>
                    <a:pt x="0" y="351"/>
                    <a:pt x="0" y="344"/>
                  </a:cubicBezTo>
                  <a:cubicBezTo>
                    <a:pt x="7" y="344"/>
                    <a:pt x="11" y="343"/>
                    <a:pt x="18" y="343"/>
                  </a:cubicBezTo>
                  <a:cubicBezTo>
                    <a:pt x="23" y="343"/>
                    <a:pt x="27" y="340"/>
                    <a:pt x="30" y="336"/>
                  </a:cubicBezTo>
                  <a:cubicBezTo>
                    <a:pt x="33" y="332"/>
                    <a:pt x="36" y="325"/>
                    <a:pt x="39" y="315"/>
                  </a:cubicBezTo>
                  <a:cubicBezTo>
                    <a:pt x="66" y="210"/>
                    <a:pt x="95" y="106"/>
                    <a:pt x="125" y="1"/>
                  </a:cubicBezTo>
                  <a:cubicBezTo>
                    <a:pt x="132" y="1"/>
                    <a:pt x="136" y="1"/>
                    <a:pt x="144" y="0"/>
                  </a:cubicBezTo>
                  <a:cubicBezTo>
                    <a:pt x="188" y="109"/>
                    <a:pt x="231" y="219"/>
                    <a:pt x="273" y="329"/>
                  </a:cubicBezTo>
                  <a:cubicBezTo>
                    <a:pt x="284" y="329"/>
                    <a:pt x="289" y="329"/>
                    <a:pt x="300" y="328"/>
                  </a:cubicBezTo>
                  <a:cubicBezTo>
                    <a:pt x="300" y="335"/>
                    <a:pt x="300" y="339"/>
                    <a:pt x="300" y="345"/>
                  </a:cubicBezTo>
                  <a:cubicBezTo>
                    <a:pt x="243" y="347"/>
                    <a:pt x="214" y="348"/>
                    <a:pt x="156" y="352"/>
                  </a:cubicBezTo>
                  <a:cubicBezTo>
                    <a:pt x="155" y="345"/>
                    <a:pt x="155" y="341"/>
                    <a:pt x="155" y="334"/>
                  </a:cubicBezTo>
                  <a:cubicBezTo>
                    <a:pt x="169" y="334"/>
                    <a:pt x="177" y="333"/>
                    <a:pt x="191" y="333"/>
                  </a:cubicBezTo>
                  <a:cubicBezTo>
                    <a:pt x="179" y="301"/>
                    <a:pt x="173" y="285"/>
                    <a:pt x="161" y="254"/>
                  </a:cubicBezTo>
                  <a:cubicBezTo>
                    <a:pt x="124" y="255"/>
                    <a:pt x="106" y="257"/>
                    <a:pt x="69" y="259"/>
                  </a:cubicBezTo>
                  <a:cubicBezTo>
                    <a:pt x="63" y="283"/>
                    <a:pt x="59" y="295"/>
                    <a:pt x="53" y="319"/>
                  </a:cubicBezTo>
                  <a:cubicBezTo>
                    <a:pt x="53" y="320"/>
                    <a:pt x="52" y="321"/>
                    <a:pt x="52" y="324"/>
                  </a:cubicBezTo>
                  <a:cubicBezTo>
                    <a:pt x="52" y="326"/>
                    <a:pt x="52" y="328"/>
                    <a:pt x="52" y="331"/>
                  </a:cubicBezTo>
                  <a:cubicBezTo>
                    <a:pt x="53" y="334"/>
                    <a:pt x="54" y="336"/>
                    <a:pt x="56" y="338"/>
                  </a:cubicBezTo>
                  <a:cubicBezTo>
                    <a:pt x="59" y="339"/>
                    <a:pt x="62" y="340"/>
                    <a:pt x="66" y="340"/>
                  </a:cubicBezTo>
                  <a:cubicBezTo>
                    <a:pt x="77" y="339"/>
                    <a:pt x="82" y="339"/>
                    <a:pt x="93" y="338"/>
                  </a:cubicBezTo>
                  <a:cubicBezTo>
                    <a:pt x="93" y="345"/>
                    <a:pt x="94" y="348"/>
                    <a:pt x="94" y="355"/>
                  </a:cubicBezTo>
                  <a:cubicBezTo>
                    <a:pt x="57" y="357"/>
                    <a:pt x="38" y="359"/>
                    <a:pt x="1" y="361"/>
                  </a:cubicBezTo>
                  <a:close/>
                  <a:moveTo>
                    <a:pt x="73" y="242"/>
                  </a:moveTo>
                  <a:cubicBezTo>
                    <a:pt x="106" y="240"/>
                    <a:pt x="122" y="239"/>
                    <a:pt x="155" y="237"/>
                  </a:cubicBezTo>
                  <a:cubicBezTo>
                    <a:pt x="137" y="190"/>
                    <a:pt x="127" y="166"/>
                    <a:pt x="108" y="119"/>
                  </a:cubicBezTo>
                  <a:cubicBezTo>
                    <a:pt x="94" y="168"/>
                    <a:pt x="87" y="192"/>
                    <a:pt x="73" y="242"/>
                  </a:cubicBezTo>
                  <a:close/>
                </a:path>
              </a:pathLst>
            </a:cu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8" name="Freeform 15">
              <a:extLst>
                <a:ext uri="{FF2B5EF4-FFF2-40B4-BE49-F238E27FC236}">
                  <a16:creationId xmlns:a16="http://schemas.microsoft.com/office/drawing/2014/main" id="{F939114D-8202-0F36-2725-B4A00D83CBB0}"/>
                </a:ext>
              </a:extLst>
            </p:cNvPr>
            <p:cNvSpPr>
              <a:spLocks/>
            </p:cNvSpPr>
            <p:nvPr/>
          </p:nvSpPr>
          <p:spPr bwMode="auto">
            <a:xfrm>
              <a:off x="-1204076" y="1987293"/>
              <a:ext cx="189892" cy="316948"/>
            </a:xfrm>
            <a:custGeom>
              <a:avLst/>
              <a:gdLst>
                <a:gd name="T0" fmla="*/ 6 w 215"/>
                <a:gd name="T1" fmla="*/ 358 h 359"/>
                <a:gd name="T2" fmla="*/ 3 w 215"/>
                <a:gd name="T3" fmla="*/ 257 h 359"/>
                <a:gd name="T4" fmla="*/ 21 w 215"/>
                <a:gd name="T5" fmla="*/ 256 h 359"/>
                <a:gd name="T6" fmla="*/ 57 w 215"/>
                <a:gd name="T7" fmla="*/ 322 h 359"/>
                <a:gd name="T8" fmla="*/ 113 w 215"/>
                <a:gd name="T9" fmla="*/ 343 h 359"/>
                <a:gd name="T10" fmla="*/ 161 w 215"/>
                <a:gd name="T11" fmla="*/ 324 h 359"/>
                <a:gd name="T12" fmla="*/ 180 w 215"/>
                <a:gd name="T13" fmla="*/ 278 h 359"/>
                <a:gd name="T14" fmla="*/ 175 w 215"/>
                <a:gd name="T15" fmla="*/ 253 h 359"/>
                <a:gd name="T16" fmla="*/ 159 w 215"/>
                <a:gd name="T17" fmla="*/ 236 h 359"/>
                <a:gd name="T18" fmla="*/ 109 w 215"/>
                <a:gd name="T19" fmla="*/ 217 h 359"/>
                <a:gd name="T20" fmla="*/ 88 w 215"/>
                <a:gd name="T21" fmla="*/ 212 h 359"/>
                <a:gd name="T22" fmla="*/ 23 w 215"/>
                <a:gd name="T23" fmla="*/ 176 h 359"/>
                <a:gd name="T24" fmla="*/ 0 w 215"/>
                <a:gd name="T25" fmla="*/ 110 h 359"/>
                <a:gd name="T26" fmla="*/ 25 w 215"/>
                <a:gd name="T27" fmla="*/ 31 h 359"/>
                <a:gd name="T28" fmla="*/ 96 w 215"/>
                <a:gd name="T29" fmla="*/ 0 h 359"/>
                <a:gd name="T30" fmla="*/ 130 w 215"/>
                <a:gd name="T31" fmla="*/ 5 h 359"/>
                <a:gd name="T32" fmla="*/ 159 w 215"/>
                <a:gd name="T33" fmla="*/ 21 h 359"/>
                <a:gd name="T34" fmla="*/ 176 w 215"/>
                <a:gd name="T35" fmla="*/ 6 h 359"/>
                <a:gd name="T36" fmla="*/ 191 w 215"/>
                <a:gd name="T37" fmla="*/ 6 h 359"/>
                <a:gd name="T38" fmla="*/ 194 w 215"/>
                <a:gd name="T39" fmla="*/ 97 h 359"/>
                <a:gd name="T40" fmla="*/ 178 w 215"/>
                <a:gd name="T41" fmla="*/ 97 h 359"/>
                <a:gd name="T42" fmla="*/ 147 w 215"/>
                <a:gd name="T43" fmla="*/ 36 h 359"/>
                <a:gd name="T44" fmla="*/ 94 w 215"/>
                <a:gd name="T45" fmla="*/ 16 h 359"/>
                <a:gd name="T46" fmla="*/ 51 w 215"/>
                <a:gd name="T47" fmla="*/ 31 h 359"/>
                <a:gd name="T48" fmla="*/ 35 w 215"/>
                <a:gd name="T49" fmla="*/ 68 h 359"/>
                <a:gd name="T50" fmla="*/ 98 w 215"/>
                <a:gd name="T51" fmla="*/ 114 h 359"/>
                <a:gd name="T52" fmla="*/ 110 w 215"/>
                <a:gd name="T53" fmla="*/ 117 h 359"/>
                <a:gd name="T54" fmla="*/ 191 w 215"/>
                <a:gd name="T55" fmla="*/ 159 h 359"/>
                <a:gd name="T56" fmla="*/ 215 w 215"/>
                <a:gd name="T57" fmla="*/ 237 h 359"/>
                <a:gd name="T58" fmla="*/ 186 w 215"/>
                <a:gd name="T59" fmla="*/ 324 h 359"/>
                <a:gd name="T60" fmla="*/ 114 w 215"/>
                <a:gd name="T61" fmla="*/ 359 h 359"/>
                <a:gd name="T62" fmla="*/ 75 w 215"/>
                <a:gd name="T63" fmla="*/ 354 h 359"/>
                <a:gd name="T64" fmla="*/ 43 w 215"/>
                <a:gd name="T65" fmla="*/ 336 h 359"/>
                <a:gd name="T66" fmla="*/ 23 w 215"/>
                <a:gd name="T67" fmla="*/ 357 h 359"/>
                <a:gd name="T68" fmla="*/ 6 w 215"/>
                <a:gd name="T69" fmla="*/ 35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359">
                  <a:moveTo>
                    <a:pt x="6" y="358"/>
                  </a:moveTo>
                  <a:cubicBezTo>
                    <a:pt x="5" y="317"/>
                    <a:pt x="4" y="297"/>
                    <a:pt x="3" y="257"/>
                  </a:cubicBezTo>
                  <a:cubicBezTo>
                    <a:pt x="10" y="256"/>
                    <a:pt x="14" y="256"/>
                    <a:pt x="21" y="256"/>
                  </a:cubicBezTo>
                  <a:cubicBezTo>
                    <a:pt x="29" y="285"/>
                    <a:pt x="41" y="307"/>
                    <a:pt x="57" y="322"/>
                  </a:cubicBezTo>
                  <a:cubicBezTo>
                    <a:pt x="72" y="336"/>
                    <a:pt x="91" y="343"/>
                    <a:pt x="113" y="343"/>
                  </a:cubicBezTo>
                  <a:cubicBezTo>
                    <a:pt x="132" y="343"/>
                    <a:pt x="148" y="337"/>
                    <a:pt x="161" y="324"/>
                  </a:cubicBezTo>
                  <a:cubicBezTo>
                    <a:pt x="174" y="312"/>
                    <a:pt x="180" y="297"/>
                    <a:pt x="180" y="278"/>
                  </a:cubicBezTo>
                  <a:cubicBezTo>
                    <a:pt x="180" y="268"/>
                    <a:pt x="179" y="260"/>
                    <a:pt x="175" y="253"/>
                  </a:cubicBezTo>
                  <a:cubicBezTo>
                    <a:pt x="172" y="247"/>
                    <a:pt x="167" y="241"/>
                    <a:pt x="159" y="236"/>
                  </a:cubicBezTo>
                  <a:cubicBezTo>
                    <a:pt x="151" y="229"/>
                    <a:pt x="134" y="223"/>
                    <a:pt x="109" y="217"/>
                  </a:cubicBezTo>
                  <a:cubicBezTo>
                    <a:pt x="100" y="215"/>
                    <a:pt x="92" y="213"/>
                    <a:pt x="88" y="212"/>
                  </a:cubicBezTo>
                  <a:cubicBezTo>
                    <a:pt x="58" y="204"/>
                    <a:pt x="36" y="192"/>
                    <a:pt x="23" y="176"/>
                  </a:cubicBezTo>
                  <a:cubicBezTo>
                    <a:pt x="9" y="160"/>
                    <a:pt x="1" y="138"/>
                    <a:pt x="0" y="110"/>
                  </a:cubicBezTo>
                  <a:cubicBezTo>
                    <a:pt x="0" y="78"/>
                    <a:pt x="8" y="52"/>
                    <a:pt x="25" y="31"/>
                  </a:cubicBezTo>
                  <a:cubicBezTo>
                    <a:pt x="43" y="11"/>
                    <a:pt x="67" y="1"/>
                    <a:pt x="96" y="0"/>
                  </a:cubicBezTo>
                  <a:cubicBezTo>
                    <a:pt x="108" y="0"/>
                    <a:pt x="119" y="1"/>
                    <a:pt x="130" y="5"/>
                  </a:cubicBezTo>
                  <a:cubicBezTo>
                    <a:pt x="140" y="9"/>
                    <a:pt x="150" y="14"/>
                    <a:pt x="159" y="21"/>
                  </a:cubicBezTo>
                  <a:cubicBezTo>
                    <a:pt x="166" y="15"/>
                    <a:pt x="169" y="12"/>
                    <a:pt x="176" y="6"/>
                  </a:cubicBezTo>
                  <a:cubicBezTo>
                    <a:pt x="182" y="6"/>
                    <a:pt x="185" y="6"/>
                    <a:pt x="191" y="6"/>
                  </a:cubicBezTo>
                  <a:cubicBezTo>
                    <a:pt x="192" y="42"/>
                    <a:pt x="193" y="61"/>
                    <a:pt x="194" y="97"/>
                  </a:cubicBezTo>
                  <a:cubicBezTo>
                    <a:pt x="187" y="97"/>
                    <a:pt x="184" y="97"/>
                    <a:pt x="178" y="97"/>
                  </a:cubicBezTo>
                  <a:cubicBezTo>
                    <a:pt x="172" y="70"/>
                    <a:pt x="162" y="50"/>
                    <a:pt x="147" y="36"/>
                  </a:cubicBezTo>
                  <a:cubicBezTo>
                    <a:pt x="133" y="22"/>
                    <a:pt x="115" y="16"/>
                    <a:pt x="94" y="16"/>
                  </a:cubicBezTo>
                  <a:cubicBezTo>
                    <a:pt x="76" y="16"/>
                    <a:pt x="62" y="21"/>
                    <a:pt x="51" y="31"/>
                  </a:cubicBezTo>
                  <a:cubicBezTo>
                    <a:pt x="40" y="41"/>
                    <a:pt x="34" y="53"/>
                    <a:pt x="35" y="68"/>
                  </a:cubicBezTo>
                  <a:cubicBezTo>
                    <a:pt x="35" y="89"/>
                    <a:pt x="56" y="105"/>
                    <a:pt x="98" y="114"/>
                  </a:cubicBezTo>
                  <a:cubicBezTo>
                    <a:pt x="103" y="115"/>
                    <a:pt x="108" y="116"/>
                    <a:pt x="110" y="117"/>
                  </a:cubicBezTo>
                  <a:cubicBezTo>
                    <a:pt x="149" y="126"/>
                    <a:pt x="176" y="140"/>
                    <a:pt x="191" y="159"/>
                  </a:cubicBezTo>
                  <a:cubicBezTo>
                    <a:pt x="207" y="177"/>
                    <a:pt x="215" y="203"/>
                    <a:pt x="215" y="237"/>
                  </a:cubicBezTo>
                  <a:cubicBezTo>
                    <a:pt x="215" y="272"/>
                    <a:pt x="205" y="301"/>
                    <a:pt x="186" y="324"/>
                  </a:cubicBezTo>
                  <a:cubicBezTo>
                    <a:pt x="167" y="347"/>
                    <a:pt x="143" y="359"/>
                    <a:pt x="114" y="359"/>
                  </a:cubicBezTo>
                  <a:cubicBezTo>
                    <a:pt x="99" y="359"/>
                    <a:pt x="86" y="358"/>
                    <a:pt x="75" y="354"/>
                  </a:cubicBezTo>
                  <a:cubicBezTo>
                    <a:pt x="64" y="350"/>
                    <a:pt x="53" y="344"/>
                    <a:pt x="43" y="336"/>
                  </a:cubicBezTo>
                  <a:cubicBezTo>
                    <a:pt x="35" y="345"/>
                    <a:pt x="31" y="349"/>
                    <a:pt x="23" y="357"/>
                  </a:cubicBezTo>
                  <a:cubicBezTo>
                    <a:pt x="16" y="357"/>
                    <a:pt x="13" y="357"/>
                    <a:pt x="6" y="358"/>
                  </a:cubicBezTo>
                  <a:close/>
                </a:path>
              </a:pathLst>
            </a:cu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9" name="Freeform 16">
              <a:extLst>
                <a:ext uri="{FF2B5EF4-FFF2-40B4-BE49-F238E27FC236}">
                  <a16:creationId xmlns:a16="http://schemas.microsoft.com/office/drawing/2014/main" id="{F05D10AC-1759-B7CB-84FB-4F6597D85B30}"/>
                </a:ext>
              </a:extLst>
            </p:cNvPr>
            <p:cNvSpPr>
              <a:spLocks/>
            </p:cNvSpPr>
            <p:nvPr/>
          </p:nvSpPr>
          <p:spPr bwMode="auto">
            <a:xfrm>
              <a:off x="-986001" y="1992375"/>
              <a:ext cx="139531" cy="305860"/>
            </a:xfrm>
            <a:custGeom>
              <a:avLst/>
              <a:gdLst>
                <a:gd name="T0" fmla="*/ 0 w 158"/>
                <a:gd name="T1" fmla="*/ 344 h 346"/>
                <a:gd name="T2" fmla="*/ 0 w 158"/>
                <a:gd name="T3" fmla="*/ 327 h 346"/>
                <a:gd name="T4" fmla="*/ 37 w 158"/>
                <a:gd name="T5" fmla="*/ 327 h 346"/>
                <a:gd name="T6" fmla="*/ 39 w 158"/>
                <a:gd name="T7" fmla="*/ 16 h 346"/>
                <a:gd name="T8" fmla="*/ 1 w 158"/>
                <a:gd name="T9" fmla="*/ 16 h 346"/>
                <a:gd name="T10" fmla="*/ 1 w 158"/>
                <a:gd name="T11" fmla="*/ 0 h 346"/>
                <a:gd name="T12" fmla="*/ 158 w 158"/>
                <a:gd name="T13" fmla="*/ 2 h 346"/>
                <a:gd name="T14" fmla="*/ 158 w 158"/>
                <a:gd name="T15" fmla="*/ 17 h 346"/>
                <a:gd name="T16" fmla="*/ 119 w 158"/>
                <a:gd name="T17" fmla="*/ 17 h 346"/>
                <a:gd name="T18" fmla="*/ 114 w 158"/>
                <a:gd name="T19" fmla="*/ 328 h 346"/>
                <a:gd name="T20" fmla="*/ 151 w 158"/>
                <a:gd name="T21" fmla="*/ 329 h 346"/>
                <a:gd name="T22" fmla="*/ 151 w 158"/>
                <a:gd name="T23" fmla="*/ 346 h 346"/>
                <a:gd name="T24" fmla="*/ 0 w 158"/>
                <a:gd name="T25" fmla="*/ 34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346">
                  <a:moveTo>
                    <a:pt x="0" y="344"/>
                  </a:moveTo>
                  <a:cubicBezTo>
                    <a:pt x="0" y="337"/>
                    <a:pt x="0" y="334"/>
                    <a:pt x="0" y="327"/>
                  </a:cubicBezTo>
                  <a:cubicBezTo>
                    <a:pt x="15" y="327"/>
                    <a:pt x="22" y="327"/>
                    <a:pt x="37" y="327"/>
                  </a:cubicBezTo>
                  <a:cubicBezTo>
                    <a:pt x="38" y="223"/>
                    <a:pt x="38" y="120"/>
                    <a:pt x="39" y="16"/>
                  </a:cubicBezTo>
                  <a:cubicBezTo>
                    <a:pt x="24" y="16"/>
                    <a:pt x="16" y="16"/>
                    <a:pt x="1" y="16"/>
                  </a:cubicBezTo>
                  <a:cubicBezTo>
                    <a:pt x="1" y="9"/>
                    <a:pt x="1" y="6"/>
                    <a:pt x="1" y="0"/>
                  </a:cubicBezTo>
                  <a:cubicBezTo>
                    <a:pt x="53" y="0"/>
                    <a:pt x="106" y="0"/>
                    <a:pt x="158" y="2"/>
                  </a:cubicBezTo>
                  <a:cubicBezTo>
                    <a:pt x="158" y="8"/>
                    <a:pt x="158" y="11"/>
                    <a:pt x="158" y="17"/>
                  </a:cubicBezTo>
                  <a:cubicBezTo>
                    <a:pt x="142" y="17"/>
                    <a:pt x="135" y="17"/>
                    <a:pt x="119" y="17"/>
                  </a:cubicBezTo>
                  <a:cubicBezTo>
                    <a:pt x="118" y="120"/>
                    <a:pt x="116" y="224"/>
                    <a:pt x="114" y="328"/>
                  </a:cubicBezTo>
                  <a:cubicBezTo>
                    <a:pt x="129" y="328"/>
                    <a:pt x="136" y="328"/>
                    <a:pt x="151" y="329"/>
                  </a:cubicBezTo>
                  <a:cubicBezTo>
                    <a:pt x="151" y="336"/>
                    <a:pt x="151" y="339"/>
                    <a:pt x="151" y="346"/>
                  </a:cubicBezTo>
                  <a:cubicBezTo>
                    <a:pt x="101" y="345"/>
                    <a:pt x="50" y="344"/>
                    <a:pt x="0" y="344"/>
                  </a:cubicBezTo>
                  <a:close/>
                </a:path>
              </a:pathLst>
            </a:cu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20" name="Freeform 17">
              <a:extLst>
                <a:ext uri="{FF2B5EF4-FFF2-40B4-BE49-F238E27FC236}">
                  <a16:creationId xmlns:a16="http://schemas.microsoft.com/office/drawing/2014/main" id="{84AE1461-3D74-C8EE-F50B-6C433F68775B}"/>
                </a:ext>
              </a:extLst>
            </p:cNvPr>
            <p:cNvSpPr>
              <a:spLocks/>
            </p:cNvSpPr>
            <p:nvPr/>
          </p:nvSpPr>
          <p:spPr bwMode="auto">
            <a:xfrm>
              <a:off x="-830299" y="1994223"/>
              <a:ext cx="285993" cy="321569"/>
            </a:xfrm>
            <a:custGeom>
              <a:avLst/>
              <a:gdLst>
                <a:gd name="T0" fmla="*/ 0 w 324"/>
                <a:gd name="T1" fmla="*/ 344 h 364"/>
                <a:gd name="T2" fmla="*/ 0 w 324"/>
                <a:gd name="T3" fmla="*/ 327 h 364"/>
                <a:gd name="T4" fmla="*/ 23 w 324"/>
                <a:gd name="T5" fmla="*/ 328 h 364"/>
                <a:gd name="T6" fmla="*/ 36 w 324"/>
                <a:gd name="T7" fmla="*/ 324 h 364"/>
                <a:gd name="T8" fmla="*/ 40 w 324"/>
                <a:gd name="T9" fmla="*/ 306 h 364"/>
                <a:gd name="T10" fmla="*/ 48 w 324"/>
                <a:gd name="T11" fmla="*/ 35 h 364"/>
                <a:gd name="T12" fmla="*/ 45 w 324"/>
                <a:gd name="T13" fmla="*/ 20 h 364"/>
                <a:gd name="T14" fmla="*/ 28 w 324"/>
                <a:gd name="T15" fmla="*/ 16 h 364"/>
                <a:gd name="T16" fmla="*/ 9 w 324"/>
                <a:gd name="T17" fmla="*/ 16 h 364"/>
                <a:gd name="T18" fmla="*/ 9 w 324"/>
                <a:gd name="T19" fmla="*/ 0 h 364"/>
                <a:gd name="T20" fmla="*/ 136 w 324"/>
                <a:gd name="T21" fmla="*/ 4 h 364"/>
                <a:gd name="T22" fmla="*/ 256 w 324"/>
                <a:gd name="T23" fmla="*/ 209 h 364"/>
                <a:gd name="T24" fmla="*/ 265 w 324"/>
                <a:gd name="T25" fmla="*/ 52 h 364"/>
                <a:gd name="T26" fmla="*/ 261 w 324"/>
                <a:gd name="T27" fmla="*/ 31 h 364"/>
                <a:gd name="T28" fmla="*/ 243 w 324"/>
                <a:gd name="T29" fmla="*/ 25 h 364"/>
                <a:gd name="T30" fmla="*/ 223 w 324"/>
                <a:gd name="T31" fmla="*/ 24 h 364"/>
                <a:gd name="T32" fmla="*/ 224 w 324"/>
                <a:gd name="T33" fmla="*/ 8 h 364"/>
                <a:gd name="T34" fmla="*/ 324 w 324"/>
                <a:gd name="T35" fmla="*/ 14 h 364"/>
                <a:gd name="T36" fmla="*/ 323 w 324"/>
                <a:gd name="T37" fmla="*/ 30 h 364"/>
                <a:gd name="T38" fmla="*/ 304 w 324"/>
                <a:gd name="T39" fmla="*/ 29 h 364"/>
                <a:gd name="T40" fmla="*/ 288 w 324"/>
                <a:gd name="T41" fmla="*/ 33 h 364"/>
                <a:gd name="T42" fmla="*/ 282 w 324"/>
                <a:gd name="T43" fmla="*/ 53 h 364"/>
                <a:gd name="T44" fmla="*/ 264 w 324"/>
                <a:gd name="T45" fmla="*/ 364 h 364"/>
                <a:gd name="T46" fmla="*/ 251 w 324"/>
                <a:gd name="T47" fmla="*/ 363 h 364"/>
                <a:gd name="T48" fmla="*/ 67 w 324"/>
                <a:gd name="T49" fmla="*/ 44 h 364"/>
                <a:gd name="T50" fmla="*/ 58 w 324"/>
                <a:gd name="T51" fmla="*/ 310 h 364"/>
                <a:gd name="T52" fmla="*/ 62 w 324"/>
                <a:gd name="T53" fmla="*/ 324 h 364"/>
                <a:gd name="T54" fmla="*/ 74 w 324"/>
                <a:gd name="T55" fmla="*/ 330 h 364"/>
                <a:gd name="T56" fmla="*/ 101 w 324"/>
                <a:gd name="T57" fmla="*/ 331 h 364"/>
                <a:gd name="T58" fmla="*/ 100 w 324"/>
                <a:gd name="T59" fmla="*/ 348 h 364"/>
                <a:gd name="T60" fmla="*/ 0 w 324"/>
                <a:gd name="T61" fmla="*/ 34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4" h="364">
                  <a:moveTo>
                    <a:pt x="0" y="344"/>
                  </a:moveTo>
                  <a:cubicBezTo>
                    <a:pt x="0" y="338"/>
                    <a:pt x="0" y="334"/>
                    <a:pt x="0" y="327"/>
                  </a:cubicBezTo>
                  <a:cubicBezTo>
                    <a:pt x="10" y="328"/>
                    <a:pt x="14" y="328"/>
                    <a:pt x="23" y="328"/>
                  </a:cubicBezTo>
                  <a:cubicBezTo>
                    <a:pt x="29" y="328"/>
                    <a:pt x="34" y="327"/>
                    <a:pt x="36" y="324"/>
                  </a:cubicBezTo>
                  <a:cubicBezTo>
                    <a:pt x="38" y="321"/>
                    <a:pt x="40" y="315"/>
                    <a:pt x="40" y="306"/>
                  </a:cubicBezTo>
                  <a:cubicBezTo>
                    <a:pt x="43" y="216"/>
                    <a:pt x="45" y="126"/>
                    <a:pt x="48" y="35"/>
                  </a:cubicBezTo>
                  <a:cubicBezTo>
                    <a:pt x="48" y="28"/>
                    <a:pt x="47" y="23"/>
                    <a:pt x="45" y="20"/>
                  </a:cubicBezTo>
                  <a:cubicBezTo>
                    <a:pt x="42" y="18"/>
                    <a:pt x="36" y="17"/>
                    <a:pt x="28" y="16"/>
                  </a:cubicBezTo>
                  <a:cubicBezTo>
                    <a:pt x="20" y="16"/>
                    <a:pt x="17" y="16"/>
                    <a:pt x="9" y="16"/>
                  </a:cubicBezTo>
                  <a:cubicBezTo>
                    <a:pt x="9" y="10"/>
                    <a:pt x="9" y="7"/>
                    <a:pt x="9" y="0"/>
                  </a:cubicBezTo>
                  <a:cubicBezTo>
                    <a:pt x="60" y="1"/>
                    <a:pt x="85" y="2"/>
                    <a:pt x="136" y="4"/>
                  </a:cubicBezTo>
                  <a:cubicBezTo>
                    <a:pt x="176" y="72"/>
                    <a:pt x="216" y="140"/>
                    <a:pt x="256" y="209"/>
                  </a:cubicBezTo>
                  <a:cubicBezTo>
                    <a:pt x="259" y="156"/>
                    <a:pt x="262" y="104"/>
                    <a:pt x="265" y="52"/>
                  </a:cubicBezTo>
                  <a:cubicBezTo>
                    <a:pt x="265" y="42"/>
                    <a:pt x="264" y="35"/>
                    <a:pt x="261" y="31"/>
                  </a:cubicBezTo>
                  <a:cubicBezTo>
                    <a:pt x="259" y="28"/>
                    <a:pt x="253" y="26"/>
                    <a:pt x="243" y="25"/>
                  </a:cubicBezTo>
                  <a:cubicBezTo>
                    <a:pt x="235" y="25"/>
                    <a:pt x="231" y="25"/>
                    <a:pt x="223" y="24"/>
                  </a:cubicBezTo>
                  <a:cubicBezTo>
                    <a:pt x="223" y="18"/>
                    <a:pt x="223" y="15"/>
                    <a:pt x="224" y="8"/>
                  </a:cubicBezTo>
                  <a:cubicBezTo>
                    <a:pt x="264" y="11"/>
                    <a:pt x="284" y="12"/>
                    <a:pt x="324" y="14"/>
                  </a:cubicBezTo>
                  <a:cubicBezTo>
                    <a:pt x="323" y="21"/>
                    <a:pt x="323" y="24"/>
                    <a:pt x="323" y="30"/>
                  </a:cubicBezTo>
                  <a:cubicBezTo>
                    <a:pt x="315" y="30"/>
                    <a:pt x="312" y="29"/>
                    <a:pt x="304" y="29"/>
                  </a:cubicBezTo>
                  <a:cubicBezTo>
                    <a:pt x="297" y="28"/>
                    <a:pt x="291" y="30"/>
                    <a:pt x="288" y="33"/>
                  </a:cubicBezTo>
                  <a:cubicBezTo>
                    <a:pt x="285" y="37"/>
                    <a:pt x="283" y="43"/>
                    <a:pt x="282" y="53"/>
                  </a:cubicBezTo>
                  <a:cubicBezTo>
                    <a:pt x="276" y="157"/>
                    <a:pt x="270" y="260"/>
                    <a:pt x="264" y="364"/>
                  </a:cubicBezTo>
                  <a:cubicBezTo>
                    <a:pt x="259" y="363"/>
                    <a:pt x="256" y="363"/>
                    <a:pt x="251" y="363"/>
                  </a:cubicBezTo>
                  <a:cubicBezTo>
                    <a:pt x="192" y="256"/>
                    <a:pt x="130" y="149"/>
                    <a:pt x="67" y="44"/>
                  </a:cubicBezTo>
                  <a:cubicBezTo>
                    <a:pt x="64" y="133"/>
                    <a:pt x="61" y="221"/>
                    <a:pt x="58" y="310"/>
                  </a:cubicBezTo>
                  <a:cubicBezTo>
                    <a:pt x="58" y="316"/>
                    <a:pt x="59" y="321"/>
                    <a:pt x="62" y="324"/>
                  </a:cubicBezTo>
                  <a:cubicBezTo>
                    <a:pt x="65" y="328"/>
                    <a:pt x="69" y="329"/>
                    <a:pt x="74" y="330"/>
                  </a:cubicBezTo>
                  <a:cubicBezTo>
                    <a:pt x="85" y="330"/>
                    <a:pt x="90" y="330"/>
                    <a:pt x="101" y="331"/>
                  </a:cubicBezTo>
                  <a:cubicBezTo>
                    <a:pt x="101" y="337"/>
                    <a:pt x="101" y="341"/>
                    <a:pt x="100" y="348"/>
                  </a:cubicBezTo>
                  <a:cubicBezTo>
                    <a:pt x="60" y="346"/>
                    <a:pt x="40" y="345"/>
                    <a:pt x="0" y="344"/>
                  </a:cubicBezTo>
                  <a:close/>
                </a:path>
              </a:pathLst>
            </a:cu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21" name="Freeform 18">
              <a:extLst>
                <a:ext uri="{FF2B5EF4-FFF2-40B4-BE49-F238E27FC236}">
                  <a16:creationId xmlns:a16="http://schemas.microsoft.com/office/drawing/2014/main" id="{10A24F14-95AC-3389-11BF-32B3EAB029F6}"/>
                </a:ext>
              </a:extLst>
            </p:cNvPr>
            <p:cNvSpPr>
              <a:spLocks noEditPoints="1"/>
            </p:cNvSpPr>
            <p:nvPr/>
          </p:nvSpPr>
          <p:spPr bwMode="auto">
            <a:xfrm>
              <a:off x="-523053" y="2012704"/>
              <a:ext cx="281834" cy="319258"/>
            </a:xfrm>
            <a:custGeom>
              <a:avLst/>
              <a:gdLst>
                <a:gd name="T0" fmla="*/ 1 w 319"/>
                <a:gd name="T1" fmla="*/ 168 h 361"/>
                <a:gd name="T2" fmla="*/ 18 w 319"/>
                <a:gd name="T3" fmla="*/ 102 h 361"/>
                <a:gd name="T4" fmla="*/ 57 w 319"/>
                <a:gd name="T5" fmla="*/ 47 h 361"/>
                <a:gd name="T6" fmla="*/ 113 w 319"/>
                <a:gd name="T7" fmla="*/ 10 h 361"/>
                <a:gd name="T8" fmla="*/ 175 w 319"/>
                <a:gd name="T9" fmla="*/ 2 h 361"/>
                <a:gd name="T10" fmla="*/ 234 w 319"/>
                <a:gd name="T11" fmla="*/ 21 h 361"/>
                <a:gd name="T12" fmla="*/ 282 w 319"/>
                <a:gd name="T13" fmla="*/ 67 h 361"/>
                <a:gd name="T14" fmla="*/ 311 w 319"/>
                <a:gd name="T15" fmla="*/ 129 h 361"/>
                <a:gd name="T16" fmla="*/ 316 w 319"/>
                <a:gd name="T17" fmla="*/ 196 h 361"/>
                <a:gd name="T18" fmla="*/ 297 w 319"/>
                <a:gd name="T19" fmla="*/ 262 h 361"/>
                <a:gd name="T20" fmla="*/ 256 w 319"/>
                <a:gd name="T21" fmla="*/ 316 h 361"/>
                <a:gd name="T22" fmla="*/ 202 w 319"/>
                <a:gd name="T23" fmla="*/ 352 h 361"/>
                <a:gd name="T24" fmla="*/ 142 w 319"/>
                <a:gd name="T25" fmla="*/ 359 h 361"/>
                <a:gd name="T26" fmla="*/ 85 w 319"/>
                <a:gd name="T27" fmla="*/ 341 h 361"/>
                <a:gd name="T28" fmla="*/ 38 w 319"/>
                <a:gd name="T29" fmla="*/ 297 h 361"/>
                <a:gd name="T30" fmla="*/ 8 w 319"/>
                <a:gd name="T31" fmla="*/ 236 h 361"/>
                <a:gd name="T32" fmla="*/ 1 w 319"/>
                <a:gd name="T33" fmla="*/ 168 h 361"/>
                <a:gd name="T34" fmla="*/ 92 w 319"/>
                <a:gd name="T35" fmla="*/ 175 h 361"/>
                <a:gd name="T36" fmla="*/ 87 w 319"/>
                <a:gd name="T37" fmla="*/ 266 h 361"/>
                <a:gd name="T38" fmla="*/ 91 w 319"/>
                <a:gd name="T39" fmla="*/ 303 h 361"/>
                <a:gd name="T40" fmla="*/ 109 w 319"/>
                <a:gd name="T41" fmla="*/ 332 h 361"/>
                <a:gd name="T42" fmla="*/ 144 w 319"/>
                <a:gd name="T43" fmla="*/ 344 h 361"/>
                <a:gd name="T44" fmla="*/ 181 w 319"/>
                <a:gd name="T45" fmla="*/ 339 h 361"/>
                <a:gd name="T46" fmla="*/ 204 w 319"/>
                <a:gd name="T47" fmla="*/ 314 h 361"/>
                <a:gd name="T48" fmla="*/ 215 w 319"/>
                <a:gd name="T49" fmla="*/ 275 h 361"/>
                <a:gd name="T50" fmla="*/ 225 w 319"/>
                <a:gd name="T51" fmla="*/ 187 h 361"/>
                <a:gd name="T52" fmla="*/ 232 w 319"/>
                <a:gd name="T53" fmla="*/ 98 h 361"/>
                <a:gd name="T54" fmla="*/ 228 w 319"/>
                <a:gd name="T55" fmla="*/ 58 h 361"/>
                <a:gd name="T56" fmla="*/ 210 w 319"/>
                <a:gd name="T57" fmla="*/ 29 h 361"/>
                <a:gd name="T58" fmla="*/ 173 w 319"/>
                <a:gd name="T59" fmla="*/ 18 h 361"/>
                <a:gd name="T60" fmla="*/ 135 w 319"/>
                <a:gd name="T61" fmla="*/ 23 h 361"/>
                <a:gd name="T62" fmla="*/ 112 w 319"/>
                <a:gd name="T63" fmla="*/ 48 h 361"/>
                <a:gd name="T64" fmla="*/ 102 w 319"/>
                <a:gd name="T65" fmla="*/ 84 h 361"/>
                <a:gd name="T66" fmla="*/ 92 w 319"/>
                <a:gd name="T67" fmla="*/ 17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361">
                  <a:moveTo>
                    <a:pt x="1" y="168"/>
                  </a:moveTo>
                  <a:cubicBezTo>
                    <a:pt x="3" y="145"/>
                    <a:pt x="8" y="123"/>
                    <a:pt x="18" y="102"/>
                  </a:cubicBezTo>
                  <a:cubicBezTo>
                    <a:pt x="27" y="82"/>
                    <a:pt x="40" y="63"/>
                    <a:pt x="57" y="47"/>
                  </a:cubicBezTo>
                  <a:cubicBezTo>
                    <a:pt x="75" y="30"/>
                    <a:pt x="93" y="17"/>
                    <a:pt x="113" y="10"/>
                  </a:cubicBezTo>
                  <a:cubicBezTo>
                    <a:pt x="132" y="2"/>
                    <a:pt x="153" y="0"/>
                    <a:pt x="175" y="2"/>
                  </a:cubicBezTo>
                  <a:cubicBezTo>
                    <a:pt x="197" y="4"/>
                    <a:pt x="217" y="10"/>
                    <a:pt x="234" y="21"/>
                  </a:cubicBezTo>
                  <a:cubicBezTo>
                    <a:pt x="252" y="31"/>
                    <a:pt x="268" y="47"/>
                    <a:pt x="282" y="67"/>
                  </a:cubicBezTo>
                  <a:cubicBezTo>
                    <a:pt x="296" y="86"/>
                    <a:pt x="306" y="107"/>
                    <a:pt x="311" y="129"/>
                  </a:cubicBezTo>
                  <a:cubicBezTo>
                    <a:pt x="317" y="151"/>
                    <a:pt x="319" y="173"/>
                    <a:pt x="316" y="196"/>
                  </a:cubicBezTo>
                  <a:cubicBezTo>
                    <a:pt x="314" y="220"/>
                    <a:pt x="307" y="241"/>
                    <a:pt x="297" y="262"/>
                  </a:cubicBezTo>
                  <a:cubicBezTo>
                    <a:pt x="287" y="282"/>
                    <a:pt x="273" y="300"/>
                    <a:pt x="256" y="316"/>
                  </a:cubicBezTo>
                  <a:cubicBezTo>
                    <a:pt x="239" y="333"/>
                    <a:pt x="221" y="345"/>
                    <a:pt x="202" y="352"/>
                  </a:cubicBezTo>
                  <a:cubicBezTo>
                    <a:pt x="184" y="359"/>
                    <a:pt x="164" y="361"/>
                    <a:pt x="142" y="359"/>
                  </a:cubicBezTo>
                  <a:cubicBezTo>
                    <a:pt x="121" y="358"/>
                    <a:pt x="102" y="352"/>
                    <a:pt x="85" y="341"/>
                  </a:cubicBezTo>
                  <a:cubicBezTo>
                    <a:pt x="68" y="331"/>
                    <a:pt x="52" y="316"/>
                    <a:pt x="38" y="297"/>
                  </a:cubicBezTo>
                  <a:cubicBezTo>
                    <a:pt x="25" y="278"/>
                    <a:pt x="15" y="258"/>
                    <a:pt x="8" y="236"/>
                  </a:cubicBezTo>
                  <a:cubicBezTo>
                    <a:pt x="2" y="214"/>
                    <a:pt x="0" y="191"/>
                    <a:pt x="1" y="168"/>
                  </a:cubicBezTo>
                  <a:close/>
                  <a:moveTo>
                    <a:pt x="92" y="175"/>
                  </a:moveTo>
                  <a:cubicBezTo>
                    <a:pt x="89" y="219"/>
                    <a:pt x="87" y="249"/>
                    <a:pt x="87" y="266"/>
                  </a:cubicBezTo>
                  <a:cubicBezTo>
                    <a:pt x="87" y="283"/>
                    <a:pt x="88" y="295"/>
                    <a:pt x="91" y="303"/>
                  </a:cubicBezTo>
                  <a:cubicBezTo>
                    <a:pt x="95" y="316"/>
                    <a:pt x="100" y="326"/>
                    <a:pt x="109" y="332"/>
                  </a:cubicBezTo>
                  <a:cubicBezTo>
                    <a:pt x="117" y="338"/>
                    <a:pt x="129" y="342"/>
                    <a:pt x="144" y="344"/>
                  </a:cubicBezTo>
                  <a:cubicBezTo>
                    <a:pt x="159" y="345"/>
                    <a:pt x="171" y="343"/>
                    <a:pt x="181" y="339"/>
                  </a:cubicBezTo>
                  <a:cubicBezTo>
                    <a:pt x="190" y="334"/>
                    <a:pt x="197" y="326"/>
                    <a:pt x="204" y="314"/>
                  </a:cubicBezTo>
                  <a:cubicBezTo>
                    <a:pt x="208" y="305"/>
                    <a:pt x="211" y="292"/>
                    <a:pt x="215" y="275"/>
                  </a:cubicBezTo>
                  <a:cubicBezTo>
                    <a:pt x="218" y="257"/>
                    <a:pt x="221" y="228"/>
                    <a:pt x="225" y="187"/>
                  </a:cubicBezTo>
                  <a:cubicBezTo>
                    <a:pt x="229" y="146"/>
                    <a:pt x="232" y="116"/>
                    <a:pt x="232" y="98"/>
                  </a:cubicBezTo>
                  <a:cubicBezTo>
                    <a:pt x="232" y="81"/>
                    <a:pt x="231" y="67"/>
                    <a:pt x="228" y="58"/>
                  </a:cubicBezTo>
                  <a:cubicBezTo>
                    <a:pt x="225" y="45"/>
                    <a:pt x="218" y="36"/>
                    <a:pt x="210" y="29"/>
                  </a:cubicBezTo>
                  <a:cubicBezTo>
                    <a:pt x="201" y="23"/>
                    <a:pt x="189" y="19"/>
                    <a:pt x="173" y="18"/>
                  </a:cubicBezTo>
                  <a:cubicBezTo>
                    <a:pt x="157" y="16"/>
                    <a:pt x="145" y="18"/>
                    <a:pt x="135" y="23"/>
                  </a:cubicBezTo>
                  <a:cubicBezTo>
                    <a:pt x="125" y="27"/>
                    <a:pt x="118" y="36"/>
                    <a:pt x="112" y="48"/>
                  </a:cubicBezTo>
                  <a:cubicBezTo>
                    <a:pt x="108" y="56"/>
                    <a:pt x="104" y="68"/>
                    <a:pt x="102" y="84"/>
                  </a:cubicBezTo>
                  <a:cubicBezTo>
                    <a:pt x="99" y="101"/>
                    <a:pt x="96" y="131"/>
                    <a:pt x="92" y="175"/>
                  </a:cubicBezTo>
                  <a:close/>
                </a:path>
              </a:pathLst>
            </a:custGeom>
            <a:solidFill>
              <a:schemeClr val="bg1"/>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grpSp>
      <p:grpSp>
        <p:nvGrpSpPr>
          <p:cNvPr id="22" name="Group 21">
            <a:extLst>
              <a:ext uri="{FF2B5EF4-FFF2-40B4-BE49-F238E27FC236}">
                <a16:creationId xmlns:a16="http://schemas.microsoft.com/office/drawing/2014/main" id="{0FE48D02-A77B-5327-7990-E0E716E4B6DB}"/>
              </a:ext>
            </a:extLst>
          </p:cNvPr>
          <p:cNvGrpSpPr/>
          <p:nvPr/>
        </p:nvGrpSpPr>
        <p:grpSpPr>
          <a:xfrm>
            <a:off x="597024" y="1569634"/>
            <a:ext cx="1421168" cy="2330340"/>
            <a:chOff x="554200" y="1352052"/>
            <a:chExt cx="2906180" cy="4538841"/>
          </a:xfrm>
        </p:grpSpPr>
        <p:grpSp>
          <p:nvGrpSpPr>
            <p:cNvPr id="23" name="Group 22">
              <a:extLst>
                <a:ext uri="{FF2B5EF4-FFF2-40B4-BE49-F238E27FC236}">
                  <a16:creationId xmlns:a16="http://schemas.microsoft.com/office/drawing/2014/main" id="{96B8F84E-D105-6E49-4EBD-4707544ABB0B}"/>
                </a:ext>
              </a:extLst>
            </p:cNvPr>
            <p:cNvGrpSpPr/>
            <p:nvPr/>
          </p:nvGrpSpPr>
          <p:grpSpPr>
            <a:xfrm>
              <a:off x="1717416" y="3533089"/>
              <a:ext cx="579749" cy="345534"/>
              <a:chOff x="1717416" y="3533089"/>
              <a:chExt cx="579749" cy="345534"/>
            </a:xfrm>
          </p:grpSpPr>
          <p:sp>
            <p:nvSpPr>
              <p:cNvPr id="124" name="Rectangle 123">
                <a:extLst>
                  <a:ext uri="{FF2B5EF4-FFF2-40B4-BE49-F238E27FC236}">
                    <a16:creationId xmlns:a16="http://schemas.microsoft.com/office/drawing/2014/main" id="{399108D2-5EBC-C59A-5135-58AD2BE28465}"/>
                  </a:ext>
                </a:extLst>
              </p:cNvPr>
              <p:cNvSpPr/>
              <p:nvPr/>
            </p:nvSpPr>
            <p:spPr>
              <a:xfrm>
                <a:off x="1717416" y="3533089"/>
                <a:ext cx="176818" cy="345534"/>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C7FD"/>
                  </a:solidFill>
                  <a:effectLst/>
                  <a:uLnTx/>
                  <a:uFillTx/>
                  <a:latin typeface="Calibri" panose="020F0502020204030204"/>
                  <a:ea typeface="Helvetica Neue"/>
                  <a:cs typeface="Helvetica Neue"/>
                </a:endParaRPr>
              </a:p>
            </p:txBody>
          </p:sp>
          <p:sp>
            <p:nvSpPr>
              <p:cNvPr id="125" name="Rectangle 124">
                <a:extLst>
                  <a:ext uri="{FF2B5EF4-FFF2-40B4-BE49-F238E27FC236}">
                    <a16:creationId xmlns:a16="http://schemas.microsoft.com/office/drawing/2014/main" id="{FFD52BB8-ED34-DDB5-9ADE-CC605E15AB5E}"/>
                  </a:ext>
                </a:extLst>
              </p:cNvPr>
              <p:cNvSpPr/>
              <p:nvPr/>
            </p:nvSpPr>
            <p:spPr>
              <a:xfrm>
                <a:off x="1918882" y="3533089"/>
                <a:ext cx="176818" cy="345534"/>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C7FD"/>
                  </a:solidFill>
                  <a:effectLst/>
                  <a:uLnTx/>
                  <a:uFillTx/>
                  <a:latin typeface="Calibri" panose="020F0502020204030204"/>
                  <a:ea typeface="Helvetica Neue"/>
                  <a:cs typeface="Helvetica Neue"/>
                </a:endParaRPr>
              </a:p>
            </p:txBody>
          </p:sp>
          <p:sp>
            <p:nvSpPr>
              <p:cNvPr id="126" name="Rectangle 125">
                <a:extLst>
                  <a:ext uri="{FF2B5EF4-FFF2-40B4-BE49-F238E27FC236}">
                    <a16:creationId xmlns:a16="http://schemas.microsoft.com/office/drawing/2014/main" id="{431EE5AA-5EB2-3ED0-EFB3-4A150714BE8A}"/>
                  </a:ext>
                </a:extLst>
              </p:cNvPr>
              <p:cNvSpPr/>
              <p:nvPr/>
            </p:nvSpPr>
            <p:spPr>
              <a:xfrm>
                <a:off x="2120347" y="3533089"/>
                <a:ext cx="176818" cy="345534"/>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C7FD"/>
                  </a:solidFill>
                  <a:effectLst/>
                  <a:uLnTx/>
                  <a:uFillTx/>
                  <a:latin typeface="Calibri" panose="020F0502020204030204"/>
                  <a:ea typeface="Helvetica Neue"/>
                  <a:cs typeface="Helvetica Neue"/>
                </a:endParaRPr>
              </a:p>
            </p:txBody>
          </p:sp>
        </p:grpSp>
        <p:grpSp>
          <p:nvGrpSpPr>
            <p:cNvPr id="24" name="Group 23">
              <a:extLst>
                <a:ext uri="{FF2B5EF4-FFF2-40B4-BE49-F238E27FC236}">
                  <a16:creationId xmlns:a16="http://schemas.microsoft.com/office/drawing/2014/main" id="{83E282E4-030C-B4DB-8710-D5243568D3B6}"/>
                </a:ext>
              </a:extLst>
            </p:cNvPr>
            <p:cNvGrpSpPr/>
            <p:nvPr/>
          </p:nvGrpSpPr>
          <p:grpSpPr>
            <a:xfrm>
              <a:off x="554200" y="1352052"/>
              <a:ext cx="2906180" cy="4538841"/>
              <a:chOff x="13285440" y="3992879"/>
              <a:chExt cx="10003532" cy="15623408"/>
            </a:xfrm>
          </p:grpSpPr>
          <p:sp>
            <p:nvSpPr>
              <p:cNvPr id="29" name="Rectangle 28">
                <a:extLst>
                  <a:ext uri="{FF2B5EF4-FFF2-40B4-BE49-F238E27FC236}">
                    <a16:creationId xmlns:a16="http://schemas.microsoft.com/office/drawing/2014/main" id="{D6458245-C813-705A-138E-A245DE1DCC6E}"/>
                  </a:ext>
                </a:extLst>
              </p:cNvPr>
              <p:cNvSpPr/>
              <p:nvPr/>
            </p:nvSpPr>
            <p:spPr>
              <a:xfrm>
                <a:off x="16664781" y="9563100"/>
                <a:ext cx="3244850" cy="4884420"/>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30" name="Straight Connector 29">
                <a:extLst>
                  <a:ext uri="{FF2B5EF4-FFF2-40B4-BE49-F238E27FC236}">
                    <a16:creationId xmlns:a16="http://schemas.microsoft.com/office/drawing/2014/main" id="{0C8E49B1-9585-95D9-CD8D-14C4A259272A}"/>
                  </a:ext>
                </a:extLst>
              </p:cNvPr>
              <p:cNvCxnSpPr>
                <a:cxnSpLocks/>
              </p:cNvCxnSpPr>
              <p:nvPr/>
            </p:nvCxnSpPr>
            <p:spPr>
              <a:xfrm>
                <a:off x="16487282" y="15207916"/>
                <a:ext cx="35998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0C1043-C9CB-9574-15BC-E021329D8055}"/>
                  </a:ext>
                </a:extLst>
              </p:cNvPr>
              <p:cNvCxnSpPr>
                <a:cxnSpLocks/>
              </p:cNvCxnSpPr>
              <p:nvPr/>
            </p:nvCxnSpPr>
            <p:spPr>
              <a:xfrm>
                <a:off x="16870098" y="17094468"/>
                <a:ext cx="28342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AE3384A-0CE3-95BF-3788-61CEA0C8E3C2}"/>
                  </a:ext>
                </a:extLst>
              </p:cNvPr>
              <p:cNvCxnSpPr>
                <a:cxnSpLocks/>
              </p:cNvCxnSpPr>
              <p:nvPr/>
            </p:nvCxnSpPr>
            <p:spPr>
              <a:xfrm>
                <a:off x="16771541" y="19616287"/>
                <a:ext cx="30313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92603D41-6E8A-065A-237F-62AF8A1BBFFF}"/>
                  </a:ext>
                </a:extLst>
              </p:cNvPr>
              <p:cNvSpPr/>
              <p:nvPr/>
            </p:nvSpPr>
            <p:spPr>
              <a:xfrm>
                <a:off x="17957800" y="15855884"/>
                <a:ext cx="660400" cy="590615"/>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34" name="Oval 33">
                <a:extLst>
                  <a:ext uri="{FF2B5EF4-FFF2-40B4-BE49-F238E27FC236}">
                    <a16:creationId xmlns:a16="http://schemas.microsoft.com/office/drawing/2014/main" id="{1256285D-42D5-C6A1-3024-D21EE4F7BDCF}"/>
                  </a:ext>
                </a:extLst>
              </p:cNvPr>
              <p:cNvSpPr/>
              <p:nvPr/>
            </p:nvSpPr>
            <p:spPr>
              <a:xfrm>
                <a:off x="17837150" y="18669002"/>
                <a:ext cx="901700" cy="469897"/>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35" name="Freeform: Shape 34">
                <a:extLst>
                  <a:ext uri="{FF2B5EF4-FFF2-40B4-BE49-F238E27FC236}">
                    <a16:creationId xmlns:a16="http://schemas.microsoft.com/office/drawing/2014/main" id="{4220BB32-54A6-43B4-A6CC-131D07D29998}"/>
                  </a:ext>
                </a:extLst>
              </p:cNvPr>
              <p:cNvSpPr/>
              <p:nvPr/>
            </p:nvSpPr>
            <p:spPr>
              <a:xfrm>
                <a:off x="16770461" y="17094468"/>
                <a:ext cx="107950" cy="2521818"/>
              </a:xfrm>
              <a:custGeom>
                <a:avLst/>
                <a:gdLst>
                  <a:gd name="connsiteX0" fmla="*/ 95250 w 95250"/>
                  <a:gd name="connsiteY0" fmla="*/ 0 h 2552700"/>
                  <a:gd name="connsiteX1" fmla="*/ 63500 w 95250"/>
                  <a:gd name="connsiteY1" fmla="*/ 1758950 h 2552700"/>
                  <a:gd name="connsiteX2" fmla="*/ 0 w 95250"/>
                  <a:gd name="connsiteY2" fmla="*/ 2552700 h 2552700"/>
                  <a:gd name="connsiteX0" fmla="*/ 95250 w 95250"/>
                  <a:gd name="connsiteY0" fmla="*/ 0 h 2552700"/>
                  <a:gd name="connsiteX1" fmla="*/ 63500 w 95250"/>
                  <a:gd name="connsiteY1" fmla="*/ 1758950 h 2552700"/>
                  <a:gd name="connsiteX2" fmla="*/ 0 w 95250"/>
                  <a:gd name="connsiteY2" fmla="*/ 2552700 h 2552700"/>
                  <a:gd name="connsiteX0" fmla="*/ 95250 w 95250"/>
                  <a:gd name="connsiteY0" fmla="*/ 0 h 2552700"/>
                  <a:gd name="connsiteX1" fmla="*/ 82550 w 95250"/>
                  <a:gd name="connsiteY1" fmla="*/ 1682750 h 2552700"/>
                  <a:gd name="connsiteX2" fmla="*/ 0 w 95250"/>
                  <a:gd name="connsiteY2" fmla="*/ 2552700 h 2552700"/>
                </a:gdLst>
                <a:ahLst/>
                <a:cxnLst>
                  <a:cxn ang="0">
                    <a:pos x="connsiteX0" y="connsiteY0"/>
                  </a:cxn>
                  <a:cxn ang="0">
                    <a:pos x="connsiteX1" y="connsiteY1"/>
                  </a:cxn>
                  <a:cxn ang="0">
                    <a:pos x="connsiteX2" y="connsiteY2"/>
                  </a:cxn>
                </a:cxnLst>
                <a:rect l="l" t="t" r="r" b="b"/>
                <a:pathLst>
                  <a:path w="95250" h="2552700">
                    <a:moveTo>
                      <a:pt x="95250" y="0"/>
                    </a:moveTo>
                    <a:cubicBezTo>
                      <a:pt x="84667" y="586317"/>
                      <a:pt x="98425" y="1257300"/>
                      <a:pt x="82550" y="1682750"/>
                    </a:cubicBezTo>
                    <a:cubicBezTo>
                      <a:pt x="66675" y="2108200"/>
                      <a:pt x="21167" y="2288117"/>
                      <a:pt x="0" y="255270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36" name="Straight Connector 35">
                <a:extLst>
                  <a:ext uri="{FF2B5EF4-FFF2-40B4-BE49-F238E27FC236}">
                    <a16:creationId xmlns:a16="http://schemas.microsoft.com/office/drawing/2014/main" id="{75E58765-4BD2-C025-67C6-5BC30C2EF12D}"/>
                  </a:ext>
                </a:extLst>
              </p:cNvPr>
              <p:cNvCxnSpPr>
                <a:cxnSpLocks/>
              </p:cNvCxnSpPr>
              <p:nvPr/>
            </p:nvCxnSpPr>
            <p:spPr>
              <a:xfrm>
                <a:off x="16610190" y="19404531"/>
                <a:ext cx="1961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546E2EB-4946-D67B-81B0-DD852A52F4E5}"/>
                  </a:ext>
                </a:extLst>
              </p:cNvPr>
              <p:cNvSpPr/>
              <p:nvPr/>
            </p:nvSpPr>
            <p:spPr>
              <a:xfrm>
                <a:off x="17158097" y="9816677"/>
                <a:ext cx="2258218" cy="4377267"/>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38" name="Freeform: Shape 37">
                <a:extLst>
                  <a:ext uri="{FF2B5EF4-FFF2-40B4-BE49-F238E27FC236}">
                    <a16:creationId xmlns:a16="http://schemas.microsoft.com/office/drawing/2014/main" id="{24BE7F55-D275-00FB-8101-9B15DC853CCE}"/>
                  </a:ext>
                </a:extLst>
              </p:cNvPr>
              <p:cNvSpPr/>
              <p:nvPr/>
            </p:nvSpPr>
            <p:spPr>
              <a:xfrm>
                <a:off x="18838333" y="14698133"/>
                <a:ext cx="533400" cy="347134"/>
              </a:xfrm>
              <a:custGeom>
                <a:avLst/>
                <a:gdLst>
                  <a:gd name="connsiteX0" fmla="*/ 0 w 533400"/>
                  <a:gd name="connsiteY0" fmla="*/ 0 h 347134"/>
                  <a:gd name="connsiteX1" fmla="*/ 508000 w 533400"/>
                  <a:gd name="connsiteY1" fmla="*/ 0 h 347134"/>
                  <a:gd name="connsiteX2" fmla="*/ 533400 w 533400"/>
                  <a:gd name="connsiteY2" fmla="*/ 347134 h 347134"/>
                  <a:gd name="connsiteX3" fmla="*/ 0 w 533400"/>
                  <a:gd name="connsiteY3" fmla="*/ 347134 h 347134"/>
                  <a:gd name="connsiteX4" fmla="*/ 0 w 533400"/>
                  <a:gd name="connsiteY4" fmla="*/ 0 h 34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347134">
                    <a:moveTo>
                      <a:pt x="0" y="0"/>
                    </a:moveTo>
                    <a:lnTo>
                      <a:pt x="508000" y="0"/>
                    </a:lnTo>
                    <a:lnTo>
                      <a:pt x="533400" y="347134"/>
                    </a:lnTo>
                    <a:lnTo>
                      <a:pt x="0" y="347134"/>
                    </a:lnTo>
                    <a:lnTo>
                      <a:pt x="0" y="0"/>
                    </a:ln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39" name="Freeform: Shape 38">
                <a:extLst>
                  <a:ext uri="{FF2B5EF4-FFF2-40B4-BE49-F238E27FC236}">
                    <a16:creationId xmlns:a16="http://schemas.microsoft.com/office/drawing/2014/main" id="{A52438E1-1537-CFC5-CF61-C885BA09E5D2}"/>
                  </a:ext>
                </a:extLst>
              </p:cNvPr>
              <p:cNvSpPr/>
              <p:nvPr/>
            </p:nvSpPr>
            <p:spPr>
              <a:xfrm flipH="1">
                <a:off x="17235954" y="14698133"/>
                <a:ext cx="899646" cy="347134"/>
              </a:xfrm>
              <a:custGeom>
                <a:avLst/>
                <a:gdLst>
                  <a:gd name="connsiteX0" fmla="*/ 0 w 533400"/>
                  <a:gd name="connsiteY0" fmla="*/ 0 h 347134"/>
                  <a:gd name="connsiteX1" fmla="*/ 508000 w 533400"/>
                  <a:gd name="connsiteY1" fmla="*/ 0 h 347134"/>
                  <a:gd name="connsiteX2" fmla="*/ 533400 w 533400"/>
                  <a:gd name="connsiteY2" fmla="*/ 347134 h 347134"/>
                  <a:gd name="connsiteX3" fmla="*/ 0 w 533400"/>
                  <a:gd name="connsiteY3" fmla="*/ 347134 h 347134"/>
                  <a:gd name="connsiteX4" fmla="*/ 0 w 533400"/>
                  <a:gd name="connsiteY4" fmla="*/ 0 h 34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347134">
                    <a:moveTo>
                      <a:pt x="0" y="0"/>
                    </a:moveTo>
                    <a:lnTo>
                      <a:pt x="508000" y="0"/>
                    </a:lnTo>
                    <a:lnTo>
                      <a:pt x="533400" y="347134"/>
                    </a:lnTo>
                    <a:lnTo>
                      <a:pt x="0" y="347134"/>
                    </a:lnTo>
                    <a:lnTo>
                      <a:pt x="0" y="0"/>
                    </a:ln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40" name="Rectangle 39">
                <a:extLst>
                  <a:ext uri="{FF2B5EF4-FFF2-40B4-BE49-F238E27FC236}">
                    <a16:creationId xmlns:a16="http://schemas.microsoft.com/office/drawing/2014/main" id="{1060D71C-82FB-DE97-D9F0-50D7C11C7F67}"/>
                  </a:ext>
                </a:extLst>
              </p:cNvPr>
              <p:cNvSpPr/>
              <p:nvPr/>
            </p:nvSpPr>
            <p:spPr>
              <a:xfrm>
                <a:off x="18287206" y="14698133"/>
                <a:ext cx="434069" cy="347133"/>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41" name="Freeform: Shape 40">
                <a:extLst>
                  <a:ext uri="{FF2B5EF4-FFF2-40B4-BE49-F238E27FC236}">
                    <a16:creationId xmlns:a16="http://schemas.microsoft.com/office/drawing/2014/main" id="{9CD9B90D-D54E-95B2-2471-5DEA1E72677F}"/>
                  </a:ext>
                </a:extLst>
              </p:cNvPr>
              <p:cNvSpPr/>
              <p:nvPr/>
            </p:nvSpPr>
            <p:spPr>
              <a:xfrm>
                <a:off x="15057173" y="5486401"/>
                <a:ext cx="6460067" cy="1419952"/>
              </a:xfrm>
              <a:custGeom>
                <a:avLst/>
                <a:gdLst>
                  <a:gd name="connsiteX0" fmla="*/ 3230035 w 6460067"/>
                  <a:gd name="connsiteY0" fmla="*/ 0 h 1419952"/>
                  <a:gd name="connsiteX1" fmla="*/ 6460067 w 6460067"/>
                  <a:gd name="connsiteY1" fmla="*/ 1007371 h 1419952"/>
                  <a:gd name="connsiteX2" fmla="*/ 6206235 w 6460067"/>
                  <a:gd name="connsiteY2" fmla="*/ 1399486 h 1419952"/>
                  <a:gd name="connsiteX3" fmla="*/ 6174623 w 6460067"/>
                  <a:gd name="connsiteY3" fmla="*/ 1419952 h 1419952"/>
                  <a:gd name="connsiteX4" fmla="*/ 6175639 w 6460067"/>
                  <a:gd name="connsiteY4" fmla="*/ 1413933 h 1419952"/>
                  <a:gd name="connsiteX5" fmla="*/ 3230033 w 6460067"/>
                  <a:gd name="connsiteY5" fmla="*/ 533400 h 1419952"/>
                  <a:gd name="connsiteX6" fmla="*/ 284427 w 6460067"/>
                  <a:gd name="connsiteY6" fmla="*/ 1413933 h 1419952"/>
                  <a:gd name="connsiteX7" fmla="*/ 285444 w 6460067"/>
                  <a:gd name="connsiteY7" fmla="*/ 1419952 h 1419952"/>
                  <a:gd name="connsiteX8" fmla="*/ 253832 w 6460067"/>
                  <a:gd name="connsiteY8" fmla="*/ 1399486 h 1419952"/>
                  <a:gd name="connsiteX9" fmla="*/ 0 w 6460067"/>
                  <a:gd name="connsiteY9" fmla="*/ 1007371 h 1419952"/>
                  <a:gd name="connsiteX10" fmla="*/ 3230035 w 6460067"/>
                  <a:gd name="connsiteY10" fmla="*/ 0 h 141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0067" h="1419952">
                    <a:moveTo>
                      <a:pt x="3230035" y="0"/>
                    </a:moveTo>
                    <a:cubicBezTo>
                      <a:pt x="5013933" y="0"/>
                      <a:pt x="6460067" y="451015"/>
                      <a:pt x="6460067" y="1007371"/>
                    </a:cubicBezTo>
                    <a:cubicBezTo>
                      <a:pt x="6460067" y="1146460"/>
                      <a:pt x="6369683" y="1278965"/>
                      <a:pt x="6206235" y="1399486"/>
                    </a:cubicBezTo>
                    <a:lnTo>
                      <a:pt x="6174623" y="1419952"/>
                    </a:lnTo>
                    <a:lnTo>
                      <a:pt x="6175639" y="1413933"/>
                    </a:lnTo>
                    <a:cubicBezTo>
                      <a:pt x="6175639" y="927628"/>
                      <a:pt x="4856847" y="533400"/>
                      <a:pt x="3230033" y="533400"/>
                    </a:cubicBezTo>
                    <a:cubicBezTo>
                      <a:pt x="1603220" y="533400"/>
                      <a:pt x="284427" y="927628"/>
                      <a:pt x="284427" y="1413933"/>
                    </a:cubicBezTo>
                    <a:lnTo>
                      <a:pt x="285444" y="1419952"/>
                    </a:lnTo>
                    <a:lnTo>
                      <a:pt x="253832" y="1399486"/>
                    </a:lnTo>
                    <a:cubicBezTo>
                      <a:pt x="90384" y="1278965"/>
                      <a:pt x="0" y="1146460"/>
                      <a:pt x="0" y="1007371"/>
                    </a:cubicBezTo>
                    <a:cubicBezTo>
                      <a:pt x="0" y="451015"/>
                      <a:pt x="1446135" y="0"/>
                      <a:pt x="3230035" y="0"/>
                    </a:cubicBez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42" name="Freeform: Shape 41">
                <a:extLst>
                  <a:ext uri="{FF2B5EF4-FFF2-40B4-BE49-F238E27FC236}">
                    <a16:creationId xmlns:a16="http://schemas.microsoft.com/office/drawing/2014/main" id="{04CDFFC4-3C35-6162-3152-888F951781F8}"/>
                  </a:ext>
                </a:extLst>
              </p:cNvPr>
              <p:cNvSpPr/>
              <p:nvPr/>
            </p:nvSpPr>
            <p:spPr>
              <a:xfrm>
                <a:off x="15341600" y="8661399"/>
                <a:ext cx="5891212" cy="889522"/>
              </a:xfrm>
              <a:custGeom>
                <a:avLst/>
                <a:gdLst>
                  <a:gd name="connsiteX0" fmla="*/ 2945606 w 5891212"/>
                  <a:gd name="connsiteY0" fmla="*/ 0 h 889522"/>
                  <a:gd name="connsiteX1" fmla="*/ 5891212 w 5891212"/>
                  <a:gd name="connsiteY1" fmla="*/ 558801 h 889522"/>
                  <a:gd name="connsiteX2" fmla="*/ 5388148 w 5891212"/>
                  <a:gd name="connsiteY2" fmla="*/ 871232 h 889522"/>
                  <a:gd name="connsiteX3" fmla="*/ 5308600 w 5891212"/>
                  <a:gd name="connsiteY3" fmla="*/ 889522 h 889522"/>
                  <a:gd name="connsiteX4" fmla="*/ 5308600 w 5891212"/>
                  <a:gd name="connsiteY4" fmla="*/ 558800 h 889522"/>
                  <a:gd name="connsiteX5" fmla="*/ 582612 w 5891212"/>
                  <a:gd name="connsiteY5" fmla="*/ 558800 h 889522"/>
                  <a:gd name="connsiteX6" fmla="*/ 582612 w 5891212"/>
                  <a:gd name="connsiteY6" fmla="*/ 889522 h 889522"/>
                  <a:gd name="connsiteX7" fmla="*/ 503063 w 5891212"/>
                  <a:gd name="connsiteY7" fmla="*/ 871232 h 889522"/>
                  <a:gd name="connsiteX8" fmla="*/ 0 w 5891212"/>
                  <a:gd name="connsiteY8" fmla="*/ 558801 h 889522"/>
                  <a:gd name="connsiteX9" fmla="*/ 2945606 w 5891212"/>
                  <a:gd name="connsiteY9" fmla="*/ 0 h 889522"/>
                  <a:gd name="connsiteX0" fmla="*/ 2945606 w 5891212"/>
                  <a:gd name="connsiteY0" fmla="*/ 0 h 889522"/>
                  <a:gd name="connsiteX1" fmla="*/ 5891212 w 5891212"/>
                  <a:gd name="connsiteY1" fmla="*/ 558801 h 889522"/>
                  <a:gd name="connsiteX2" fmla="*/ 5388148 w 5891212"/>
                  <a:gd name="connsiteY2" fmla="*/ 871232 h 889522"/>
                  <a:gd name="connsiteX3" fmla="*/ 5308600 w 5891212"/>
                  <a:gd name="connsiteY3" fmla="*/ 889522 h 889522"/>
                  <a:gd name="connsiteX4" fmla="*/ 5308600 w 5891212"/>
                  <a:gd name="connsiteY4" fmla="*/ 558800 h 889522"/>
                  <a:gd name="connsiteX5" fmla="*/ 582612 w 5891212"/>
                  <a:gd name="connsiteY5" fmla="*/ 889522 h 889522"/>
                  <a:gd name="connsiteX6" fmla="*/ 503063 w 5891212"/>
                  <a:gd name="connsiteY6" fmla="*/ 871232 h 889522"/>
                  <a:gd name="connsiteX7" fmla="*/ 0 w 5891212"/>
                  <a:gd name="connsiteY7" fmla="*/ 558801 h 889522"/>
                  <a:gd name="connsiteX8" fmla="*/ 2945606 w 5891212"/>
                  <a:gd name="connsiteY8" fmla="*/ 0 h 889522"/>
                  <a:gd name="connsiteX0" fmla="*/ 582612 w 5891212"/>
                  <a:gd name="connsiteY0" fmla="*/ 889522 h 980962"/>
                  <a:gd name="connsiteX1" fmla="*/ 503063 w 5891212"/>
                  <a:gd name="connsiteY1" fmla="*/ 871232 h 980962"/>
                  <a:gd name="connsiteX2" fmla="*/ 0 w 5891212"/>
                  <a:gd name="connsiteY2" fmla="*/ 558801 h 980962"/>
                  <a:gd name="connsiteX3" fmla="*/ 2945606 w 5891212"/>
                  <a:gd name="connsiteY3" fmla="*/ 0 h 980962"/>
                  <a:gd name="connsiteX4" fmla="*/ 5891212 w 5891212"/>
                  <a:gd name="connsiteY4" fmla="*/ 558801 h 980962"/>
                  <a:gd name="connsiteX5" fmla="*/ 5388148 w 5891212"/>
                  <a:gd name="connsiteY5" fmla="*/ 871232 h 980962"/>
                  <a:gd name="connsiteX6" fmla="*/ 5308600 w 5891212"/>
                  <a:gd name="connsiteY6" fmla="*/ 889522 h 980962"/>
                  <a:gd name="connsiteX7" fmla="*/ 5308600 w 5891212"/>
                  <a:gd name="connsiteY7" fmla="*/ 558800 h 980962"/>
                  <a:gd name="connsiteX8" fmla="*/ 674052 w 5891212"/>
                  <a:gd name="connsiteY8" fmla="*/ 980962 h 980962"/>
                  <a:gd name="connsiteX0" fmla="*/ 582612 w 5891212"/>
                  <a:gd name="connsiteY0" fmla="*/ 889522 h 889522"/>
                  <a:gd name="connsiteX1" fmla="*/ 503063 w 5891212"/>
                  <a:gd name="connsiteY1" fmla="*/ 871232 h 889522"/>
                  <a:gd name="connsiteX2" fmla="*/ 0 w 5891212"/>
                  <a:gd name="connsiteY2" fmla="*/ 558801 h 889522"/>
                  <a:gd name="connsiteX3" fmla="*/ 2945606 w 5891212"/>
                  <a:gd name="connsiteY3" fmla="*/ 0 h 889522"/>
                  <a:gd name="connsiteX4" fmla="*/ 5891212 w 5891212"/>
                  <a:gd name="connsiteY4" fmla="*/ 558801 h 889522"/>
                  <a:gd name="connsiteX5" fmla="*/ 5388148 w 5891212"/>
                  <a:gd name="connsiteY5" fmla="*/ 871232 h 889522"/>
                  <a:gd name="connsiteX6" fmla="*/ 5308600 w 5891212"/>
                  <a:gd name="connsiteY6" fmla="*/ 889522 h 889522"/>
                  <a:gd name="connsiteX7" fmla="*/ 5308600 w 5891212"/>
                  <a:gd name="connsiteY7" fmla="*/ 558800 h 889522"/>
                  <a:gd name="connsiteX0" fmla="*/ 582612 w 5891212"/>
                  <a:gd name="connsiteY0" fmla="*/ 889522 h 889522"/>
                  <a:gd name="connsiteX1" fmla="*/ 503063 w 5891212"/>
                  <a:gd name="connsiteY1" fmla="*/ 871232 h 889522"/>
                  <a:gd name="connsiteX2" fmla="*/ 0 w 5891212"/>
                  <a:gd name="connsiteY2" fmla="*/ 558801 h 889522"/>
                  <a:gd name="connsiteX3" fmla="*/ 2945606 w 5891212"/>
                  <a:gd name="connsiteY3" fmla="*/ 0 h 889522"/>
                  <a:gd name="connsiteX4" fmla="*/ 5891212 w 5891212"/>
                  <a:gd name="connsiteY4" fmla="*/ 558801 h 889522"/>
                  <a:gd name="connsiteX5" fmla="*/ 5388148 w 5891212"/>
                  <a:gd name="connsiteY5" fmla="*/ 871232 h 889522"/>
                  <a:gd name="connsiteX6" fmla="*/ 5308600 w 5891212"/>
                  <a:gd name="connsiteY6" fmla="*/ 889522 h 88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1212" h="889522">
                    <a:moveTo>
                      <a:pt x="582612" y="889522"/>
                    </a:moveTo>
                    <a:lnTo>
                      <a:pt x="503063" y="871232"/>
                    </a:lnTo>
                    <a:cubicBezTo>
                      <a:pt x="185455" y="782047"/>
                      <a:pt x="0" y="674532"/>
                      <a:pt x="0" y="558801"/>
                    </a:cubicBezTo>
                    <a:cubicBezTo>
                      <a:pt x="0" y="250184"/>
                      <a:pt x="1318793" y="0"/>
                      <a:pt x="2945606" y="0"/>
                    </a:cubicBezTo>
                    <a:cubicBezTo>
                      <a:pt x="4572420" y="0"/>
                      <a:pt x="5891212" y="250184"/>
                      <a:pt x="5891212" y="558801"/>
                    </a:cubicBezTo>
                    <a:cubicBezTo>
                      <a:pt x="5891212" y="674532"/>
                      <a:pt x="5705756" y="782047"/>
                      <a:pt x="5388148" y="871232"/>
                    </a:cubicBezTo>
                    <a:lnTo>
                      <a:pt x="5308600" y="889522"/>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43" name="Freeform: Shape 42">
                <a:extLst>
                  <a:ext uri="{FF2B5EF4-FFF2-40B4-BE49-F238E27FC236}">
                    <a16:creationId xmlns:a16="http://schemas.microsoft.com/office/drawing/2014/main" id="{CBBB4409-7016-041D-6D36-79CB3038B4CA}"/>
                  </a:ext>
                </a:extLst>
              </p:cNvPr>
              <p:cNvSpPr/>
              <p:nvPr/>
            </p:nvSpPr>
            <p:spPr>
              <a:xfrm>
                <a:off x="15260372" y="3992879"/>
                <a:ext cx="6053670" cy="848372"/>
              </a:xfrm>
              <a:custGeom>
                <a:avLst/>
                <a:gdLst>
                  <a:gd name="connsiteX0" fmla="*/ 3026836 w 6053670"/>
                  <a:gd name="connsiteY0" fmla="*/ 0 h 848372"/>
                  <a:gd name="connsiteX1" fmla="*/ 6053670 w 6053670"/>
                  <a:gd name="connsiteY1" fmla="*/ 848361 h 848372"/>
                  <a:gd name="connsiteX2" fmla="*/ 6053668 w 6053670"/>
                  <a:gd name="connsiteY2" fmla="*/ 848372 h 848372"/>
                  <a:gd name="connsiteX3" fmla="*/ 6053668 w 6053670"/>
                  <a:gd name="connsiteY3" fmla="*/ 848360 h 848372"/>
                  <a:gd name="connsiteX4" fmla="*/ 0 w 6053670"/>
                  <a:gd name="connsiteY4" fmla="*/ 848360 h 848372"/>
                  <a:gd name="connsiteX5" fmla="*/ 15627 w 6053670"/>
                  <a:gd name="connsiteY5" fmla="*/ 761621 h 848372"/>
                  <a:gd name="connsiteX6" fmla="*/ 3026836 w 6053670"/>
                  <a:gd name="connsiteY6" fmla="*/ 0 h 848372"/>
                  <a:gd name="connsiteX0" fmla="*/ 0 w 6053670"/>
                  <a:gd name="connsiteY0" fmla="*/ 848360 h 939800"/>
                  <a:gd name="connsiteX1" fmla="*/ 15627 w 6053670"/>
                  <a:gd name="connsiteY1" fmla="*/ 761621 h 939800"/>
                  <a:gd name="connsiteX2" fmla="*/ 3026836 w 6053670"/>
                  <a:gd name="connsiteY2" fmla="*/ 0 h 939800"/>
                  <a:gd name="connsiteX3" fmla="*/ 6053670 w 6053670"/>
                  <a:gd name="connsiteY3" fmla="*/ 848361 h 939800"/>
                  <a:gd name="connsiteX4" fmla="*/ 6053668 w 6053670"/>
                  <a:gd name="connsiteY4" fmla="*/ 848372 h 939800"/>
                  <a:gd name="connsiteX5" fmla="*/ 6053668 w 6053670"/>
                  <a:gd name="connsiteY5" fmla="*/ 848360 h 939800"/>
                  <a:gd name="connsiteX6" fmla="*/ 91440 w 6053670"/>
                  <a:gd name="connsiteY6" fmla="*/ 939800 h 939800"/>
                  <a:gd name="connsiteX0" fmla="*/ 0 w 6053670"/>
                  <a:gd name="connsiteY0" fmla="*/ 848360 h 848372"/>
                  <a:gd name="connsiteX1" fmla="*/ 15627 w 6053670"/>
                  <a:gd name="connsiteY1" fmla="*/ 761621 h 848372"/>
                  <a:gd name="connsiteX2" fmla="*/ 3026836 w 6053670"/>
                  <a:gd name="connsiteY2" fmla="*/ 0 h 848372"/>
                  <a:gd name="connsiteX3" fmla="*/ 6053670 w 6053670"/>
                  <a:gd name="connsiteY3" fmla="*/ 848361 h 848372"/>
                  <a:gd name="connsiteX4" fmla="*/ 6053668 w 6053670"/>
                  <a:gd name="connsiteY4" fmla="*/ 848372 h 848372"/>
                  <a:gd name="connsiteX5" fmla="*/ 6053668 w 6053670"/>
                  <a:gd name="connsiteY5" fmla="*/ 848360 h 84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3670" h="848372">
                    <a:moveTo>
                      <a:pt x="0" y="848360"/>
                    </a:moveTo>
                    <a:lnTo>
                      <a:pt x="15627" y="761621"/>
                    </a:lnTo>
                    <a:cubicBezTo>
                      <a:pt x="170631" y="333830"/>
                      <a:pt x="1459640" y="0"/>
                      <a:pt x="3026836" y="0"/>
                    </a:cubicBezTo>
                    <a:cubicBezTo>
                      <a:pt x="4698510" y="0"/>
                      <a:pt x="6053670" y="379824"/>
                      <a:pt x="6053670" y="848361"/>
                    </a:cubicBezTo>
                    <a:cubicBezTo>
                      <a:pt x="6053669" y="848365"/>
                      <a:pt x="6053669" y="848368"/>
                      <a:pt x="6053668" y="848372"/>
                    </a:cubicBezTo>
                    <a:lnTo>
                      <a:pt x="6053668" y="848360"/>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44" name="Freeform: Shape 43">
                <a:extLst>
                  <a:ext uri="{FF2B5EF4-FFF2-40B4-BE49-F238E27FC236}">
                    <a16:creationId xmlns:a16="http://schemas.microsoft.com/office/drawing/2014/main" id="{D16A6F48-9C88-BFF3-5CC7-6F072DBD4296}"/>
                  </a:ext>
                </a:extLst>
              </p:cNvPr>
              <p:cNvSpPr/>
              <p:nvPr/>
            </p:nvSpPr>
            <p:spPr>
              <a:xfrm>
                <a:off x="15924212" y="8948512"/>
                <a:ext cx="4725988" cy="266701"/>
              </a:xfrm>
              <a:custGeom>
                <a:avLst/>
                <a:gdLst>
                  <a:gd name="connsiteX0" fmla="*/ 2362994 w 4725988"/>
                  <a:gd name="connsiteY0" fmla="*/ 0 h 271686"/>
                  <a:gd name="connsiteX1" fmla="*/ 4725988 w 4725988"/>
                  <a:gd name="connsiteY1" fmla="*/ 266701 h 271686"/>
                  <a:gd name="connsiteX2" fmla="*/ 4721536 w 4725988"/>
                  <a:gd name="connsiteY2" fmla="*/ 271686 h 271686"/>
                  <a:gd name="connsiteX3" fmla="*/ 4453 w 4725988"/>
                  <a:gd name="connsiteY3" fmla="*/ 271686 h 271686"/>
                  <a:gd name="connsiteX4" fmla="*/ 0 w 4725988"/>
                  <a:gd name="connsiteY4" fmla="*/ 266701 h 271686"/>
                  <a:gd name="connsiteX5" fmla="*/ 2362994 w 4725988"/>
                  <a:gd name="connsiteY5" fmla="*/ 0 h 271686"/>
                  <a:gd name="connsiteX0" fmla="*/ 0 w 4725988"/>
                  <a:gd name="connsiteY0" fmla="*/ 266701 h 358141"/>
                  <a:gd name="connsiteX1" fmla="*/ 2362994 w 4725988"/>
                  <a:gd name="connsiteY1" fmla="*/ 0 h 358141"/>
                  <a:gd name="connsiteX2" fmla="*/ 4725988 w 4725988"/>
                  <a:gd name="connsiteY2" fmla="*/ 266701 h 358141"/>
                  <a:gd name="connsiteX3" fmla="*/ 4721536 w 4725988"/>
                  <a:gd name="connsiteY3" fmla="*/ 271686 h 358141"/>
                  <a:gd name="connsiteX4" fmla="*/ 4453 w 4725988"/>
                  <a:gd name="connsiteY4" fmla="*/ 271686 h 358141"/>
                  <a:gd name="connsiteX5" fmla="*/ 91440 w 4725988"/>
                  <a:gd name="connsiteY5" fmla="*/ 358141 h 358141"/>
                  <a:gd name="connsiteX0" fmla="*/ 0 w 4725988"/>
                  <a:gd name="connsiteY0" fmla="*/ 266701 h 271686"/>
                  <a:gd name="connsiteX1" fmla="*/ 2362994 w 4725988"/>
                  <a:gd name="connsiteY1" fmla="*/ 0 h 271686"/>
                  <a:gd name="connsiteX2" fmla="*/ 4725988 w 4725988"/>
                  <a:gd name="connsiteY2" fmla="*/ 266701 h 271686"/>
                  <a:gd name="connsiteX3" fmla="*/ 4721536 w 4725988"/>
                  <a:gd name="connsiteY3" fmla="*/ 271686 h 271686"/>
                  <a:gd name="connsiteX4" fmla="*/ 4453 w 4725988"/>
                  <a:gd name="connsiteY4" fmla="*/ 271686 h 271686"/>
                  <a:gd name="connsiteX0" fmla="*/ 0 w 4725988"/>
                  <a:gd name="connsiteY0" fmla="*/ 266701 h 271686"/>
                  <a:gd name="connsiteX1" fmla="*/ 2362994 w 4725988"/>
                  <a:gd name="connsiteY1" fmla="*/ 0 h 271686"/>
                  <a:gd name="connsiteX2" fmla="*/ 4725988 w 4725988"/>
                  <a:gd name="connsiteY2" fmla="*/ 266701 h 271686"/>
                  <a:gd name="connsiteX3" fmla="*/ 4453 w 4725988"/>
                  <a:gd name="connsiteY3" fmla="*/ 271686 h 271686"/>
                  <a:gd name="connsiteX0" fmla="*/ 0 w 4725988"/>
                  <a:gd name="connsiteY0" fmla="*/ 266701 h 266701"/>
                  <a:gd name="connsiteX1" fmla="*/ 2362994 w 4725988"/>
                  <a:gd name="connsiteY1" fmla="*/ 0 h 266701"/>
                  <a:gd name="connsiteX2" fmla="*/ 4725988 w 4725988"/>
                  <a:gd name="connsiteY2" fmla="*/ 266701 h 266701"/>
                </a:gdLst>
                <a:ahLst/>
                <a:cxnLst>
                  <a:cxn ang="0">
                    <a:pos x="connsiteX0" y="connsiteY0"/>
                  </a:cxn>
                  <a:cxn ang="0">
                    <a:pos x="connsiteX1" y="connsiteY1"/>
                  </a:cxn>
                  <a:cxn ang="0">
                    <a:pos x="connsiteX2" y="connsiteY2"/>
                  </a:cxn>
                </a:cxnLst>
                <a:rect l="l" t="t" r="r" b="b"/>
                <a:pathLst>
                  <a:path w="4725988" h="266701">
                    <a:moveTo>
                      <a:pt x="0" y="266701"/>
                    </a:moveTo>
                    <a:cubicBezTo>
                      <a:pt x="0" y="119406"/>
                      <a:pt x="1057948" y="0"/>
                      <a:pt x="2362994" y="0"/>
                    </a:cubicBezTo>
                    <a:cubicBezTo>
                      <a:pt x="3668040" y="0"/>
                      <a:pt x="4725988" y="119406"/>
                      <a:pt x="4725988" y="266701"/>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45" name="Freeform: Shape 44">
                <a:extLst>
                  <a:ext uri="{FF2B5EF4-FFF2-40B4-BE49-F238E27FC236}">
                    <a16:creationId xmlns:a16="http://schemas.microsoft.com/office/drawing/2014/main" id="{21268AAA-B3A6-736A-CCE8-86DE50DAB6C1}"/>
                  </a:ext>
                </a:extLst>
              </p:cNvPr>
              <p:cNvSpPr/>
              <p:nvPr/>
            </p:nvSpPr>
            <p:spPr>
              <a:xfrm>
                <a:off x="17905467" y="9126331"/>
                <a:ext cx="763476" cy="150920"/>
              </a:xfrm>
              <a:custGeom>
                <a:avLst/>
                <a:gdLst>
                  <a:gd name="connsiteX0" fmla="*/ 381740 w 763476"/>
                  <a:gd name="connsiteY0" fmla="*/ 0 h 150920"/>
                  <a:gd name="connsiteX1" fmla="*/ 763476 w 763476"/>
                  <a:gd name="connsiteY1" fmla="*/ 150920 h 150920"/>
                  <a:gd name="connsiteX2" fmla="*/ 0 w 763476"/>
                  <a:gd name="connsiteY2" fmla="*/ 150920 h 150920"/>
                  <a:gd name="connsiteX3" fmla="*/ 381740 w 763476"/>
                  <a:gd name="connsiteY3" fmla="*/ 0 h 150920"/>
                </a:gdLst>
                <a:ahLst/>
                <a:cxnLst>
                  <a:cxn ang="0">
                    <a:pos x="connsiteX0" y="connsiteY0"/>
                  </a:cxn>
                  <a:cxn ang="0">
                    <a:pos x="connsiteX1" y="connsiteY1"/>
                  </a:cxn>
                  <a:cxn ang="0">
                    <a:pos x="connsiteX2" y="connsiteY2"/>
                  </a:cxn>
                  <a:cxn ang="0">
                    <a:pos x="connsiteX3" y="connsiteY3"/>
                  </a:cxn>
                </a:cxnLst>
                <a:rect l="l" t="t" r="r" b="b"/>
                <a:pathLst>
                  <a:path w="763476" h="150920">
                    <a:moveTo>
                      <a:pt x="381740" y="0"/>
                    </a:moveTo>
                    <a:cubicBezTo>
                      <a:pt x="592568" y="0"/>
                      <a:pt x="763476" y="67569"/>
                      <a:pt x="763476" y="150920"/>
                    </a:cubicBezTo>
                    <a:lnTo>
                      <a:pt x="0" y="150920"/>
                    </a:lnTo>
                    <a:cubicBezTo>
                      <a:pt x="0" y="67569"/>
                      <a:pt x="170912" y="0"/>
                      <a:pt x="381740" y="0"/>
                    </a:cubicBez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grpSp>
            <p:nvGrpSpPr>
              <p:cNvPr id="46" name="Group 45">
                <a:extLst>
                  <a:ext uri="{FF2B5EF4-FFF2-40B4-BE49-F238E27FC236}">
                    <a16:creationId xmlns:a16="http://schemas.microsoft.com/office/drawing/2014/main" id="{54F96A22-1310-70FD-0DBD-92C2AF32EDA4}"/>
                  </a:ext>
                </a:extLst>
              </p:cNvPr>
              <p:cNvGrpSpPr/>
              <p:nvPr/>
            </p:nvGrpSpPr>
            <p:grpSpPr>
              <a:xfrm>
                <a:off x="19693174" y="4841239"/>
                <a:ext cx="3595798" cy="14775047"/>
                <a:chOff x="19696002" y="4841239"/>
                <a:chExt cx="3595798" cy="14775047"/>
              </a:xfrm>
            </p:grpSpPr>
            <p:cxnSp>
              <p:nvCxnSpPr>
                <p:cNvPr id="88" name="Straight Connector 87">
                  <a:extLst>
                    <a:ext uri="{FF2B5EF4-FFF2-40B4-BE49-F238E27FC236}">
                      <a16:creationId xmlns:a16="http://schemas.microsoft.com/office/drawing/2014/main" id="{D98D5CBB-1A4A-3FFE-D076-C39CEAB1BC77}"/>
                    </a:ext>
                  </a:extLst>
                </p:cNvPr>
                <p:cNvCxnSpPr>
                  <a:cxnSpLocks/>
                </p:cNvCxnSpPr>
                <p:nvPr/>
              </p:nvCxnSpPr>
              <p:spPr>
                <a:xfrm flipH="1">
                  <a:off x="19964222" y="15207916"/>
                  <a:ext cx="125922" cy="4196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E08E34D4-ED53-AE47-F35A-837B5E69CAA3}"/>
                    </a:ext>
                  </a:extLst>
                </p:cNvPr>
                <p:cNvSpPr/>
                <p:nvPr/>
              </p:nvSpPr>
              <p:spPr>
                <a:xfrm flipH="1">
                  <a:off x="19696002" y="17094468"/>
                  <a:ext cx="107950" cy="2521818"/>
                </a:xfrm>
                <a:custGeom>
                  <a:avLst/>
                  <a:gdLst>
                    <a:gd name="connsiteX0" fmla="*/ 95250 w 95250"/>
                    <a:gd name="connsiteY0" fmla="*/ 0 h 2552700"/>
                    <a:gd name="connsiteX1" fmla="*/ 63500 w 95250"/>
                    <a:gd name="connsiteY1" fmla="*/ 1758950 h 2552700"/>
                    <a:gd name="connsiteX2" fmla="*/ 0 w 95250"/>
                    <a:gd name="connsiteY2" fmla="*/ 2552700 h 2552700"/>
                    <a:gd name="connsiteX0" fmla="*/ 95250 w 95250"/>
                    <a:gd name="connsiteY0" fmla="*/ 0 h 2552700"/>
                    <a:gd name="connsiteX1" fmla="*/ 63500 w 95250"/>
                    <a:gd name="connsiteY1" fmla="*/ 1758950 h 2552700"/>
                    <a:gd name="connsiteX2" fmla="*/ 0 w 95250"/>
                    <a:gd name="connsiteY2" fmla="*/ 2552700 h 2552700"/>
                    <a:gd name="connsiteX0" fmla="*/ 95250 w 95250"/>
                    <a:gd name="connsiteY0" fmla="*/ 0 h 2552700"/>
                    <a:gd name="connsiteX1" fmla="*/ 82550 w 95250"/>
                    <a:gd name="connsiteY1" fmla="*/ 1682750 h 2552700"/>
                    <a:gd name="connsiteX2" fmla="*/ 0 w 95250"/>
                    <a:gd name="connsiteY2" fmla="*/ 2552700 h 2552700"/>
                  </a:gdLst>
                  <a:ahLst/>
                  <a:cxnLst>
                    <a:cxn ang="0">
                      <a:pos x="connsiteX0" y="connsiteY0"/>
                    </a:cxn>
                    <a:cxn ang="0">
                      <a:pos x="connsiteX1" y="connsiteY1"/>
                    </a:cxn>
                    <a:cxn ang="0">
                      <a:pos x="connsiteX2" y="connsiteY2"/>
                    </a:cxn>
                  </a:cxnLst>
                  <a:rect l="l" t="t" r="r" b="b"/>
                  <a:pathLst>
                    <a:path w="95250" h="2552700">
                      <a:moveTo>
                        <a:pt x="95250" y="0"/>
                      </a:moveTo>
                      <a:cubicBezTo>
                        <a:pt x="84667" y="586317"/>
                        <a:pt x="98425" y="1257300"/>
                        <a:pt x="82550" y="1682750"/>
                      </a:cubicBezTo>
                      <a:cubicBezTo>
                        <a:pt x="66675" y="2108200"/>
                        <a:pt x="21167" y="2288117"/>
                        <a:pt x="0" y="255270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90" name="Straight Connector 89">
                  <a:extLst>
                    <a:ext uri="{FF2B5EF4-FFF2-40B4-BE49-F238E27FC236}">
                      <a16:creationId xmlns:a16="http://schemas.microsoft.com/office/drawing/2014/main" id="{070A6043-EB9B-93DA-BFCE-D9C8544F4323}"/>
                    </a:ext>
                  </a:extLst>
                </p:cNvPr>
                <p:cNvCxnSpPr>
                  <a:cxnSpLocks/>
                </p:cNvCxnSpPr>
                <p:nvPr/>
              </p:nvCxnSpPr>
              <p:spPr>
                <a:xfrm>
                  <a:off x="19768079" y="19404531"/>
                  <a:ext cx="1961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3ADAD39-66A0-0C8E-9B55-AB4DB996D572}"/>
                    </a:ext>
                  </a:extLst>
                </p:cNvPr>
                <p:cNvCxnSpPr>
                  <a:cxnSpLocks/>
                </p:cNvCxnSpPr>
                <p:nvPr/>
              </p:nvCxnSpPr>
              <p:spPr>
                <a:xfrm flipH="1" flipV="1">
                  <a:off x="19911543" y="14447520"/>
                  <a:ext cx="177499" cy="7603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Rectangle 67">
                  <a:extLst>
                    <a:ext uri="{FF2B5EF4-FFF2-40B4-BE49-F238E27FC236}">
                      <a16:creationId xmlns:a16="http://schemas.microsoft.com/office/drawing/2014/main" id="{BAFBBF21-C57D-339F-8291-D24876E25B79}"/>
                    </a:ext>
                  </a:extLst>
                </p:cNvPr>
                <p:cNvSpPr/>
                <p:nvPr/>
              </p:nvSpPr>
              <p:spPr>
                <a:xfrm>
                  <a:off x="21232812" y="6900334"/>
                  <a:ext cx="0" cy="2319865"/>
                </a:xfrm>
                <a:custGeom>
                  <a:avLst/>
                  <a:gdLst>
                    <a:gd name="connsiteX0" fmla="*/ 0 w 5891212"/>
                    <a:gd name="connsiteY0" fmla="*/ 0 h 2319865"/>
                    <a:gd name="connsiteX1" fmla="*/ 5891212 w 5891212"/>
                    <a:gd name="connsiteY1" fmla="*/ 0 h 2319865"/>
                    <a:gd name="connsiteX2" fmla="*/ 5891212 w 5891212"/>
                    <a:gd name="connsiteY2" fmla="*/ 2319865 h 2319865"/>
                    <a:gd name="connsiteX3" fmla="*/ 0 w 5891212"/>
                    <a:gd name="connsiteY3" fmla="*/ 2319865 h 2319865"/>
                    <a:gd name="connsiteX4" fmla="*/ 0 w 5891212"/>
                    <a:gd name="connsiteY4" fmla="*/ 0 h 2319865"/>
                    <a:gd name="connsiteX0" fmla="*/ 0 w 5891212"/>
                    <a:gd name="connsiteY0" fmla="*/ 0 h 2319865"/>
                    <a:gd name="connsiteX1" fmla="*/ 5891212 w 5891212"/>
                    <a:gd name="connsiteY1" fmla="*/ 0 h 2319865"/>
                    <a:gd name="connsiteX2" fmla="*/ 5891212 w 5891212"/>
                    <a:gd name="connsiteY2" fmla="*/ 2319865 h 2319865"/>
                    <a:gd name="connsiteX3" fmla="*/ 0 w 5891212"/>
                    <a:gd name="connsiteY3" fmla="*/ 2319865 h 2319865"/>
                    <a:gd name="connsiteX4" fmla="*/ 91440 w 5891212"/>
                    <a:gd name="connsiteY4" fmla="*/ 91440 h 2319865"/>
                    <a:gd name="connsiteX0" fmla="*/ 0 w 5891212"/>
                    <a:gd name="connsiteY0" fmla="*/ 0 h 2319865"/>
                    <a:gd name="connsiteX1" fmla="*/ 5891212 w 5891212"/>
                    <a:gd name="connsiteY1" fmla="*/ 0 h 2319865"/>
                    <a:gd name="connsiteX2" fmla="*/ 5891212 w 5891212"/>
                    <a:gd name="connsiteY2" fmla="*/ 2319865 h 2319865"/>
                    <a:gd name="connsiteX3" fmla="*/ 0 w 5891212"/>
                    <a:gd name="connsiteY3" fmla="*/ 2319865 h 2319865"/>
                    <a:gd name="connsiteX0" fmla="*/ 5891212 w 5891212"/>
                    <a:gd name="connsiteY0" fmla="*/ 0 h 2319865"/>
                    <a:gd name="connsiteX1" fmla="*/ 5891212 w 5891212"/>
                    <a:gd name="connsiteY1" fmla="*/ 2319865 h 2319865"/>
                    <a:gd name="connsiteX2" fmla="*/ 0 w 5891212"/>
                    <a:gd name="connsiteY2" fmla="*/ 2319865 h 2319865"/>
                    <a:gd name="connsiteX0" fmla="*/ 0 w 0"/>
                    <a:gd name="connsiteY0" fmla="*/ 0 h 2319865"/>
                    <a:gd name="connsiteX1" fmla="*/ 0 w 0"/>
                    <a:gd name="connsiteY1" fmla="*/ 2319865 h 2319865"/>
                  </a:gdLst>
                  <a:ahLst/>
                  <a:cxnLst>
                    <a:cxn ang="0">
                      <a:pos x="connsiteX0" y="connsiteY0"/>
                    </a:cxn>
                    <a:cxn ang="0">
                      <a:pos x="connsiteX1" y="connsiteY1"/>
                    </a:cxn>
                  </a:cxnLst>
                  <a:rect l="l" t="t" r="r" b="b"/>
                  <a:pathLst>
                    <a:path h="2319865">
                      <a:moveTo>
                        <a:pt x="0" y="0"/>
                      </a:moveTo>
                      <a:lnTo>
                        <a:pt x="0" y="2319865"/>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93" name="Freeform: Shape 92">
                  <a:extLst>
                    <a:ext uri="{FF2B5EF4-FFF2-40B4-BE49-F238E27FC236}">
                      <a16:creationId xmlns:a16="http://schemas.microsoft.com/office/drawing/2014/main" id="{8FB4C212-563C-30BE-530E-4170276A7FBC}"/>
                    </a:ext>
                  </a:extLst>
                </p:cNvPr>
                <p:cNvSpPr/>
                <p:nvPr/>
              </p:nvSpPr>
              <p:spPr>
                <a:xfrm>
                  <a:off x="21314042" y="4841239"/>
                  <a:ext cx="0" cy="1303563"/>
                </a:xfrm>
                <a:custGeom>
                  <a:avLst/>
                  <a:gdLst>
                    <a:gd name="connsiteX0" fmla="*/ 3026835 w 6053669"/>
                    <a:gd name="connsiteY0" fmla="*/ 1178562 h 1427601"/>
                    <a:gd name="connsiteX1" fmla="*/ 4673751 w 6053669"/>
                    <a:gd name="connsiteY1" fmla="*/ 1328943 h 1427601"/>
                    <a:gd name="connsiteX2" fmla="*/ 5073757 w 6053669"/>
                    <a:gd name="connsiteY2" fmla="*/ 1427601 h 1427601"/>
                    <a:gd name="connsiteX3" fmla="*/ 979913 w 6053669"/>
                    <a:gd name="connsiteY3" fmla="*/ 1427601 h 1427601"/>
                    <a:gd name="connsiteX4" fmla="*/ 1379919 w 6053669"/>
                    <a:gd name="connsiteY4" fmla="*/ 1328943 h 1427601"/>
                    <a:gd name="connsiteX5" fmla="*/ 3026835 w 6053669"/>
                    <a:gd name="connsiteY5" fmla="*/ 1178562 h 1427601"/>
                    <a:gd name="connsiteX6" fmla="*/ 0 w 6053669"/>
                    <a:gd name="connsiteY6" fmla="*/ 0 h 1427601"/>
                    <a:gd name="connsiteX7" fmla="*/ 6053669 w 6053669"/>
                    <a:gd name="connsiteY7" fmla="*/ 0 h 1427601"/>
                    <a:gd name="connsiteX8" fmla="*/ 6053669 w 6053669"/>
                    <a:gd name="connsiteY8" fmla="*/ 1303563 h 1427601"/>
                    <a:gd name="connsiteX9" fmla="*/ 6003037 w 6053669"/>
                    <a:gd name="connsiteY9" fmla="*/ 1260419 h 1427601"/>
                    <a:gd name="connsiteX10" fmla="*/ 3026837 w 6053669"/>
                    <a:gd name="connsiteY10" fmla="*/ 645162 h 1427601"/>
                    <a:gd name="connsiteX11" fmla="*/ 50634 w 6053669"/>
                    <a:gd name="connsiteY11" fmla="*/ 1260419 h 1427601"/>
                    <a:gd name="connsiteX12" fmla="*/ 0 w 6053669"/>
                    <a:gd name="connsiteY12" fmla="*/ 1303565 h 1427601"/>
                    <a:gd name="connsiteX0" fmla="*/ 3026835 w 6053669"/>
                    <a:gd name="connsiteY0" fmla="*/ 1178562 h 1427601"/>
                    <a:gd name="connsiteX1" fmla="*/ 4673751 w 6053669"/>
                    <a:gd name="connsiteY1" fmla="*/ 1328943 h 1427601"/>
                    <a:gd name="connsiteX2" fmla="*/ 5073757 w 6053669"/>
                    <a:gd name="connsiteY2" fmla="*/ 1427601 h 1427601"/>
                    <a:gd name="connsiteX3" fmla="*/ 1379919 w 6053669"/>
                    <a:gd name="connsiteY3" fmla="*/ 1328943 h 1427601"/>
                    <a:gd name="connsiteX4" fmla="*/ 3026835 w 6053669"/>
                    <a:gd name="connsiteY4" fmla="*/ 1178562 h 1427601"/>
                    <a:gd name="connsiteX5" fmla="*/ 0 w 6053669"/>
                    <a:gd name="connsiteY5" fmla="*/ 0 h 1427601"/>
                    <a:gd name="connsiteX6" fmla="*/ 6053669 w 6053669"/>
                    <a:gd name="connsiteY6" fmla="*/ 0 h 1427601"/>
                    <a:gd name="connsiteX7" fmla="*/ 6053669 w 6053669"/>
                    <a:gd name="connsiteY7" fmla="*/ 1303563 h 1427601"/>
                    <a:gd name="connsiteX8" fmla="*/ 6003037 w 6053669"/>
                    <a:gd name="connsiteY8" fmla="*/ 1260419 h 1427601"/>
                    <a:gd name="connsiteX9" fmla="*/ 3026837 w 6053669"/>
                    <a:gd name="connsiteY9" fmla="*/ 645162 h 1427601"/>
                    <a:gd name="connsiteX10" fmla="*/ 50634 w 6053669"/>
                    <a:gd name="connsiteY10" fmla="*/ 1260419 h 1427601"/>
                    <a:gd name="connsiteX11" fmla="*/ 0 w 6053669"/>
                    <a:gd name="connsiteY11" fmla="*/ 1303565 h 1427601"/>
                    <a:gd name="connsiteX12" fmla="*/ 0 w 6053669"/>
                    <a:gd name="connsiteY12" fmla="*/ 0 h 1427601"/>
                    <a:gd name="connsiteX0" fmla="*/ 3026835 w 6053669"/>
                    <a:gd name="connsiteY0" fmla="*/ 1178562 h 1427601"/>
                    <a:gd name="connsiteX1" fmla="*/ 4673751 w 6053669"/>
                    <a:gd name="connsiteY1" fmla="*/ 1328943 h 1427601"/>
                    <a:gd name="connsiteX2" fmla="*/ 5073757 w 6053669"/>
                    <a:gd name="connsiteY2" fmla="*/ 1427601 h 1427601"/>
                    <a:gd name="connsiteX3" fmla="*/ 3026835 w 6053669"/>
                    <a:gd name="connsiteY3" fmla="*/ 1178562 h 1427601"/>
                    <a:gd name="connsiteX4" fmla="*/ 0 w 6053669"/>
                    <a:gd name="connsiteY4" fmla="*/ 0 h 1427601"/>
                    <a:gd name="connsiteX5" fmla="*/ 6053669 w 6053669"/>
                    <a:gd name="connsiteY5" fmla="*/ 0 h 1427601"/>
                    <a:gd name="connsiteX6" fmla="*/ 6053669 w 6053669"/>
                    <a:gd name="connsiteY6" fmla="*/ 1303563 h 1427601"/>
                    <a:gd name="connsiteX7" fmla="*/ 6003037 w 6053669"/>
                    <a:gd name="connsiteY7" fmla="*/ 1260419 h 1427601"/>
                    <a:gd name="connsiteX8" fmla="*/ 3026837 w 6053669"/>
                    <a:gd name="connsiteY8" fmla="*/ 645162 h 1427601"/>
                    <a:gd name="connsiteX9" fmla="*/ 50634 w 6053669"/>
                    <a:gd name="connsiteY9" fmla="*/ 1260419 h 1427601"/>
                    <a:gd name="connsiteX10" fmla="*/ 0 w 6053669"/>
                    <a:gd name="connsiteY10" fmla="*/ 1303565 h 1427601"/>
                    <a:gd name="connsiteX11" fmla="*/ 0 w 6053669"/>
                    <a:gd name="connsiteY11" fmla="*/ 0 h 1427601"/>
                    <a:gd name="connsiteX0" fmla="*/ 5073757 w 6053669"/>
                    <a:gd name="connsiteY0" fmla="*/ 1427601 h 1427601"/>
                    <a:gd name="connsiteX1" fmla="*/ 4673751 w 6053669"/>
                    <a:gd name="connsiteY1" fmla="*/ 1328943 h 1427601"/>
                    <a:gd name="connsiteX2" fmla="*/ 5073757 w 6053669"/>
                    <a:gd name="connsiteY2" fmla="*/ 1427601 h 1427601"/>
                    <a:gd name="connsiteX3" fmla="*/ 0 w 6053669"/>
                    <a:gd name="connsiteY3" fmla="*/ 0 h 1427601"/>
                    <a:gd name="connsiteX4" fmla="*/ 6053669 w 6053669"/>
                    <a:gd name="connsiteY4" fmla="*/ 0 h 1427601"/>
                    <a:gd name="connsiteX5" fmla="*/ 6053669 w 6053669"/>
                    <a:gd name="connsiteY5" fmla="*/ 1303563 h 1427601"/>
                    <a:gd name="connsiteX6" fmla="*/ 6003037 w 6053669"/>
                    <a:gd name="connsiteY6" fmla="*/ 1260419 h 1427601"/>
                    <a:gd name="connsiteX7" fmla="*/ 3026837 w 6053669"/>
                    <a:gd name="connsiteY7" fmla="*/ 645162 h 1427601"/>
                    <a:gd name="connsiteX8" fmla="*/ 50634 w 6053669"/>
                    <a:gd name="connsiteY8" fmla="*/ 1260419 h 1427601"/>
                    <a:gd name="connsiteX9" fmla="*/ 0 w 6053669"/>
                    <a:gd name="connsiteY9" fmla="*/ 1303565 h 1427601"/>
                    <a:gd name="connsiteX10" fmla="*/ 0 w 6053669"/>
                    <a:gd name="connsiteY10" fmla="*/ 0 h 1427601"/>
                    <a:gd name="connsiteX0" fmla="*/ 0 w 6053669"/>
                    <a:gd name="connsiteY0" fmla="*/ 0 h 1303565"/>
                    <a:gd name="connsiteX1" fmla="*/ 6053669 w 6053669"/>
                    <a:gd name="connsiteY1" fmla="*/ 0 h 1303565"/>
                    <a:gd name="connsiteX2" fmla="*/ 6053669 w 6053669"/>
                    <a:gd name="connsiteY2" fmla="*/ 1303563 h 1303565"/>
                    <a:gd name="connsiteX3" fmla="*/ 6003037 w 6053669"/>
                    <a:gd name="connsiteY3" fmla="*/ 1260419 h 1303565"/>
                    <a:gd name="connsiteX4" fmla="*/ 3026837 w 6053669"/>
                    <a:gd name="connsiteY4" fmla="*/ 645162 h 1303565"/>
                    <a:gd name="connsiteX5" fmla="*/ 50634 w 6053669"/>
                    <a:gd name="connsiteY5" fmla="*/ 1260419 h 1303565"/>
                    <a:gd name="connsiteX6" fmla="*/ 0 w 6053669"/>
                    <a:gd name="connsiteY6" fmla="*/ 1303565 h 1303565"/>
                    <a:gd name="connsiteX7" fmla="*/ 0 w 6053669"/>
                    <a:gd name="connsiteY7" fmla="*/ 0 h 1303565"/>
                    <a:gd name="connsiteX0" fmla="*/ 0 w 6053669"/>
                    <a:gd name="connsiteY0" fmla="*/ 0 h 1303565"/>
                    <a:gd name="connsiteX1" fmla="*/ 6053669 w 6053669"/>
                    <a:gd name="connsiteY1" fmla="*/ 0 h 1303565"/>
                    <a:gd name="connsiteX2" fmla="*/ 6053669 w 6053669"/>
                    <a:gd name="connsiteY2" fmla="*/ 1303563 h 1303565"/>
                    <a:gd name="connsiteX3" fmla="*/ 6003037 w 6053669"/>
                    <a:gd name="connsiteY3" fmla="*/ 1260419 h 1303565"/>
                    <a:gd name="connsiteX4" fmla="*/ 3026837 w 6053669"/>
                    <a:gd name="connsiteY4" fmla="*/ 645162 h 1303565"/>
                    <a:gd name="connsiteX5" fmla="*/ 50634 w 6053669"/>
                    <a:gd name="connsiteY5" fmla="*/ 1260419 h 1303565"/>
                    <a:gd name="connsiteX6" fmla="*/ 0 w 6053669"/>
                    <a:gd name="connsiteY6" fmla="*/ 1303565 h 1303565"/>
                    <a:gd name="connsiteX7" fmla="*/ 91440 w 6053669"/>
                    <a:gd name="connsiteY7" fmla="*/ 91440 h 1303565"/>
                    <a:gd name="connsiteX0" fmla="*/ 0 w 6053669"/>
                    <a:gd name="connsiteY0" fmla="*/ 0 h 1303563"/>
                    <a:gd name="connsiteX1" fmla="*/ 6053669 w 6053669"/>
                    <a:gd name="connsiteY1" fmla="*/ 0 h 1303563"/>
                    <a:gd name="connsiteX2" fmla="*/ 6053669 w 6053669"/>
                    <a:gd name="connsiteY2" fmla="*/ 1303563 h 1303563"/>
                    <a:gd name="connsiteX3" fmla="*/ 6003037 w 6053669"/>
                    <a:gd name="connsiteY3" fmla="*/ 1260419 h 1303563"/>
                    <a:gd name="connsiteX4" fmla="*/ 3026837 w 6053669"/>
                    <a:gd name="connsiteY4" fmla="*/ 645162 h 1303563"/>
                    <a:gd name="connsiteX5" fmla="*/ 50634 w 6053669"/>
                    <a:gd name="connsiteY5" fmla="*/ 1260419 h 1303563"/>
                    <a:gd name="connsiteX6" fmla="*/ 91440 w 6053669"/>
                    <a:gd name="connsiteY6" fmla="*/ 91440 h 1303563"/>
                    <a:gd name="connsiteX0" fmla="*/ 0 w 6053669"/>
                    <a:gd name="connsiteY0" fmla="*/ 0 h 1303563"/>
                    <a:gd name="connsiteX1" fmla="*/ 6053669 w 6053669"/>
                    <a:gd name="connsiteY1" fmla="*/ 0 h 1303563"/>
                    <a:gd name="connsiteX2" fmla="*/ 6053669 w 6053669"/>
                    <a:gd name="connsiteY2" fmla="*/ 1303563 h 1303563"/>
                    <a:gd name="connsiteX3" fmla="*/ 6003037 w 6053669"/>
                    <a:gd name="connsiteY3" fmla="*/ 1260419 h 1303563"/>
                    <a:gd name="connsiteX4" fmla="*/ 3026837 w 6053669"/>
                    <a:gd name="connsiteY4" fmla="*/ 645162 h 1303563"/>
                    <a:gd name="connsiteX5" fmla="*/ 50634 w 6053669"/>
                    <a:gd name="connsiteY5" fmla="*/ 1260419 h 1303563"/>
                    <a:gd name="connsiteX0" fmla="*/ 0 w 6053669"/>
                    <a:gd name="connsiteY0" fmla="*/ 0 h 1303563"/>
                    <a:gd name="connsiteX1" fmla="*/ 6053669 w 6053669"/>
                    <a:gd name="connsiteY1" fmla="*/ 0 h 1303563"/>
                    <a:gd name="connsiteX2" fmla="*/ 6053669 w 6053669"/>
                    <a:gd name="connsiteY2" fmla="*/ 1303563 h 1303563"/>
                    <a:gd name="connsiteX3" fmla="*/ 6003037 w 6053669"/>
                    <a:gd name="connsiteY3" fmla="*/ 1260419 h 1303563"/>
                    <a:gd name="connsiteX4" fmla="*/ 3026837 w 6053669"/>
                    <a:gd name="connsiteY4" fmla="*/ 645162 h 1303563"/>
                    <a:gd name="connsiteX0" fmla="*/ 3026832 w 3026832"/>
                    <a:gd name="connsiteY0" fmla="*/ 0 h 1303563"/>
                    <a:gd name="connsiteX1" fmla="*/ 3026832 w 3026832"/>
                    <a:gd name="connsiteY1" fmla="*/ 1303563 h 1303563"/>
                    <a:gd name="connsiteX2" fmla="*/ 2976200 w 3026832"/>
                    <a:gd name="connsiteY2" fmla="*/ 1260419 h 1303563"/>
                    <a:gd name="connsiteX3" fmla="*/ 0 w 3026832"/>
                    <a:gd name="connsiteY3" fmla="*/ 645162 h 1303563"/>
                    <a:gd name="connsiteX0" fmla="*/ 50632 w 50632"/>
                    <a:gd name="connsiteY0" fmla="*/ 0 h 1303563"/>
                    <a:gd name="connsiteX1" fmla="*/ 50632 w 50632"/>
                    <a:gd name="connsiteY1" fmla="*/ 1303563 h 1303563"/>
                    <a:gd name="connsiteX2" fmla="*/ 0 w 50632"/>
                    <a:gd name="connsiteY2" fmla="*/ 1260419 h 1303563"/>
                    <a:gd name="connsiteX0" fmla="*/ 0 w 0"/>
                    <a:gd name="connsiteY0" fmla="*/ 0 h 1303563"/>
                    <a:gd name="connsiteX1" fmla="*/ 0 w 0"/>
                    <a:gd name="connsiteY1" fmla="*/ 1303563 h 1303563"/>
                  </a:gdLst>
                  <a:ahLst/>
                  <a:cxnLst>
                    <a:cxn ang="0">
                      <a:pos x="connsiteX0" y="connsiteY0"/>
                    </a:cxn>
                    <a:cxn ang="0">
                      <a:pos x="connsiteX1" y="connsiteY1"/>
                    </a:cxn>
                  </a:cxnLst>
                  <a:rect l="l" t="t" r="r" b="b"/>
                  <a:pathLst>
                    <a:path h="1303563">
                      <a:moveTo>
                        <a:pt x="0" y="0"/>
                      </a:moveTo>
                      <a:lnTo>
                        <a:pt x="0" y="1303563"/>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94" name="Straight Connector 93">
                  <a:extLst>
                    <a:ext uri="{FF2B5EF4-FFF2-40B4-BE49-F238E27FC236}">
                      <a16:creationId xmlns:a16="http://schemas.microsoft.com/office/drawing/2014/main" id="{F726B2B3-93B3-5F02-F774-078815797AD5}"/>
                    </a:ext>
                  </a:extLst>
                </p:cNvPr>
                <p:cNvCxnSpPr/>
                <p:nvPr/>
              </p:nvCxnSpPr>
              <p:spPr>
                <a:xfrm flipH="1">
                  <a:off x="20053040" y="6170977"/>
                  <a:ext cx="0" cy="26089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792D29B-E857-B0B3-040C-4DC79C24B1DA}"/>
                    </a:ext>
                  </a:extLst>
                </p:cNvPr>
                <p:cNvCxnSpPr/>
                <p:nvPr/>
              </p:nvCxnSpPr>
              <p:spPr>
                <a:xfrm flipH="1">
                  <a:off x="20253396" y="6209077"/>
                  <a:ext cx="0" cy="26089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DD265BF-26FA-5C2F-E648-62DADBB768D0}"/>
                    </a:ext>
                  </a:extLst>
                </p:cNvPr>
                <p:cNvCxnSpPr>
                  <a:cxnSpLocks/>
                </p:cNvCxnSpPr>
                <p:nvPr/>
              </p:nvCxnSpPr>
              <p:spPr>
                <a:xfrm flipH="1">
                  <a:off x="19959346" y="15207916"/>
                  <a:ext cx="125922" cy="4196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7C48D4D-C8DF-A758-7598-09A841DC79E3}"/>
                    </a:ext>
                  </a:extLst>
                </p:cNvPr>
                <p:cNvCxnSpPr/>
                <p:nvPr/>
              </p:nvCxnSpPr>
              <p:spPr>
                <a:xfrm flipH="1" flipV="1">
                  <a:off x="19906667" y="14447520"/>
                  <a:ext cx="177499" cy="7603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114E6FA-3817-D350-C07D-1F959E510BC3}"/>
                    </a:ext>
                  </a:extLst>
                </p:cNvPr>
                <p:cNvCxnSpPr>
                  <a:cxnSpLocks/>
                </p:cNvCxnSpPr>
                <p:nvPr/>
              </p:nvCxnSpPr>
              <p:spPr>
                <a:xfrm flipH="1">
                  <a:off x="20085268" y="15202021"/>
                  <a:ext cx="2183471" cy="80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Freeform: Shape 98">
                  <a:extLst>
                    <a:ext uri="{FF2B5EF4-FFF2-40B4-BE49-F238E27FC236}">
                      <a16:creationId xmlns:a16="http://schemas.microsoft.com/office/drawing/2014/main" id="{043B0822-3900-3F80-F7D0-FD28D66AFCB1}"/>
                    </a:ext>
                  </a:extLst>
                </p:cNvPr>
                <p:cNvSpPr/>
                <p:nvPr/>
              </p:nvSpPr>
              <p:spPr>
                <a:xfrm flipH="1">
                  <a:off x="20863868" y="15206133"/>
                  <a:ext cx="1236134" cy="3725334"/>
                </a:xfrm>
                <a:custGeom>
                  <a:avLst/>
                  <a:gdLst>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1227667"/>
                    <a:gd name="connsiteY0" fmla="*/ 0 h 3699934"/>
                    <a:gd name="connsiteX1" fmla="*/ 677334 w 1227667"/>
                    <a:gd name="connsiteY1" fmla="*/ 1185334 h 3699934"/>
                    <a:gd name="connsiteX2" fmla="*/ 1227667 w 1227667"/>
                    <a:gd name="connsiteY2" fmla="*/ 3699934 h 3699934"/>
                    <a:gd name="connsiteX0" fmla="*/ 0 w 1236134"/>
                    <a:gd name="connsiteY0" fmla="*/ 0 h 3725334"/>
                    <a:gd name="connsiteX1" fmla="*/ 677334 w 1236134"/>
                    <a:gd name="connsiteY1" fmla="*/ 1185334 h 3725334"/>
                    <a:gd name="connsiteX2" fmla="*/ 1236134 w 1236134"/>
                    <a:gd name="connsiteY2" fmla="*/ 3725334 h 3725334"/>
                  </a:gdLst>
                  <a:ahLst/>
                  <a:cxnLst>
                    <a:cxn ang="0">
                      <a:pos x="connsiteX0" y="connsiteY0"/>
                    </a:cxn>
                    <a:cxn ang="0">
                      <a:pos x="connsiteX1" y="connsiteY1"/>
                    </a:cxn>
                    <a:cxn ang="0">
                      <a:pos x="connsiteX2" y="connsiteY2"/>
                    </a:cxn>
                  </a:cxnLst>
                  <a:rect l="l" t="t" r="r" b="b"/>
                  <a:pathLst>
                    <a:path w="1236134" h="3725334">
                      <a:moveTo>
                        <a:pt x="0" y="0"/>
                      </a:moveTo>
                      <a:cubicBezTo>
                        <a:pt x="276578" y="395111"/>
                        <a:pt x="471312" y="564445"/>
                        <a:pt x="677334" y="1185334"/>
                      </a:cubicBezTo>
                      <a:cubicBezTo>
                        <a:pt x="883356" y="1806223"/>
                        <a:pt x="1102079" y="3066345"/>
                        <a:pt x="1236134" y="3725334"/>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00" name="Freeform: Shape 99">
                  <a:extLst>
                    <a:ext uri="{FF2B5EF4-FFF2-40B4-BE49-F238E27FC236}">
                      <a16:creationId xmlns:a16="http://schemas.microsoft.com/office/drawing/2014/main" id="{1F4B2C40-3A2A-3CA1-194C-E6BF04C988A8}"/>
                    </a:ext>
                  </a:extLst>
                </p:cNvPr>
                <p:cNvSpPr/>
                <p:nvPr/>
              </p:nvSpPr>
              <p:spPr>
                <a:xfrm flipH="1">
                  <a:off x="19967106" y="15206133"/>
                  <a:ext cx="2301632" cy="3894667"/>
                </a:xfrm>
                <a:custGeom>
                  <a:avLst/>
                  <a:gdLst>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328333"/>
                    <a:gd name="connsiteY0" fmla="*/ 0 h 3894667"/>
                    <a:gd name="connsiteX1" fmla="*/ 677334 w 2328333"/>
                    <a:gd name="connsiteY1" fmla="*/ 1185334 h 3894667"/>
                    <a:gd name="connsiteX2" fmla="*/ 1227667 w 2328333"/>
                    <a:gd name="connsiteY2" fmla="*/ 3699934 h 3894667"/>
                    <a:gd name="connsiteX3" fmla="*/ 2328333 w 2328333"/>
                    <a:gd name="connsiteY3" fmla="*/ 3894667 h 3894667"/>
                  </a:gdLst>
                  <a:ahLst/>
                  <a:cxnLst>
                    <a:cxn ang="0">
                      <a:pos x="connsiteX0" y="connsiteY0"/>
                    </a:cxn>
                    <a:cxn ang="0">
                      <a:pos x="connsiteX1" y="connsiteY1"/>
                    </a:cxn>
                    <a:cxn ang="0">
                      <a:pos x="connsiteX2" y="connsiteY2"/>
                    </a:cxn>
                    <a:cxn ang="0">
                      <a:pos x="connsiteX3" y="connsiteY3"/>
                    </a:cxn>
                  </a:cxnLst>
                  <a:rect l="l" t="t" r="r" b="b"/>
                  <a:pathLst>
                    <a:path w="2328333" h="3894667">
                      <a:moveTo>
                        <a:pt x="0" y="0"/>
                      </a:moveTo>
                      <a:cubicBezTo>
                        <a:pt x="276578" y="395111"/>
                        <a:pt x="472723" y="568678"/>
                        <a:pt x="677334" y="1185334"/>
                      </a:cubicBezTo>
                      <a:cubicBezTo>
                        <a:pt x="881945" y="1801990"/>
                        <a:pt x="1093612" y="3040945"/>
                        <a:pt x="1227667" y="3699934"/>
                      </a:cubicBezTo>
                      <a:lnTo>
                        <a:pt x="2328333" y="3894667"/>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01" name="Freeform: Shape 100">
                  <a:extLst>
                    <a:ext uri="{FF2B5EF4-FFF2-40B4-BE49-F238E27FC236}">
                      <a16:creationId xmlns:a16="http://schemas.microsoft.com/office/drawing/2014/main" id="{D9E14E02-4B6B-7144-2AEF-F64114E6B6A9}"/>
                    </a:ext>
                  </a:extLst>
                </p:cNvPr>
                <p:cNvSpPr/>
                <p:nvPr/>
              </p:nvSpPr>
              <p:spPr>
                <a:xfrm flipH="1">
                  <a:off x="19915603" y="9948333"/>
                  <a:ext cx="2184399" cy="5257800"/>
                </a:xfrm>
                <a:custGeom>
                  <a:avLst/>
                  <a:gdLst>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20800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20800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20800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4660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33" h="5257800">
                      <a:moveTo>
                        <a:pt x="0" y="5257800"/>
                      </a:moveTo>
                      <a:cubicBezTo>
                        <a:pt x="671689" y="4684889"/>
                        <a:pt x="920404" y="4583288"/>
                        <a:pt x="1384660" y="3742267"/>
                      </a:cubicBezTo>
                      <a:cubicBezTo>
                        <a:pt x="1848916" y="2901246"/>
                        <a:pt x="1947333" y="1988256"/>
                        <a:pt x="1718733" y="262467"/>
                      </a:cubicBezTo>
                      <a:lnTo>
                        <a:pt x="2040467" y="42334"/>
                      </a:lnTo>
                      <a:lnTo>
                        <a:pt x="2353733" y="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02" name="Freeform: Shape 101">
                  <a:extLst>
                    <a:ext uri="{FF2B5EF4-FFF2-40B4-BE49-F238E27FC236}">
                      <a16:creationId xmlns:a16="http://schemas.microsoft.com/office/drawing/2014/main" id="{99C0F2EF-8452-6167-6805-C8AD6CB109A0}"/>
                    </a:ext>
                  </a:extLst>
                </p:cNvPr>
                <p:cNvSpPr/>
                <p:nvPr/>
              </p:nvSpPr>
              <p:spPr>
                <a:xfrm flipH="1">
                  <a:off x="20491337" y="12801600"/>
                  <a:ext cx="1777403" cy="2413000"/>
                </a:xfrm>
                <a:custGeom>
                  <a:avLst/>
                  <a:gdLst>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Lst>
                  <a:ahLst/>
                  <a:cxnLst>
                    <a:cxn ang="0">
                      <a:pos x="connsiteX0" y="connsiteY0"/>
                    </a:cxn>
                    <a:cxn ang="0">
                      <a:pos x="connsiteX1" y="connsiteY1"/>
                    </a:cxn>
                    <a:cxn ang="0">
                      <a:pos x="connsiteX2" y="connsiteY2"/>
                    </a:cxn>
                    <a:cxn ang="0">
                      <a:pos x="connsiteX3" y="connsiteY3"/>
                    </a:cxn>
                  </a:cxnLst>
                  <a:rect l="l" t="t" r="r" b="b"/>
                  <a:pathLst>
                    <a:path w="1803400" h="2413000">
                      <a:moveTo>
                        <a:pt x="0" y="2413000"/>
                      </a:moveTo>
                      <a:cubicBezTo>
                        <a:pt x="524933" y="1992489"/>
                        <a:pt x="872067" y="1679222"/>
                        <a:pt x="1168400" y="1202267"/>
                      </a:cubicBezTo>
                      <a:cubicBezTo>
                        <a:pt x="1464733" y="725312"/>
                        <a:pt x="1545167" y="513645"/>
                        <a:pt x="1625600" y="59267"/>
                      </a:cubicBezTo>
                      <a:lnTo>
                        <a:pt x="1803400" y="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103" name="Straight Connector 102">
                  <a:extLst>
                    <a:ext uri="{FF2B5EF4-FFF2-40B4-BE49-F238E27FC236}">
                      <a16:creationId xmlns:a16="http://schemas.microsoft.com/office/drawing/2014/main" id="{0D6DE4EC-4C59-7B27-8F87-2243886989E7}"/>
                    </a:ext>
                  </a:extLst>
                </p:cNvPr>
                <p:cNvCxnSpPr>
                  <a:cxnSpLocks/>
                  <a:stCxn id="101" idx="2"/>
                </p:cNvCxnSpPr>
                <p:nvPr/>
              </p:nvCxnSpPr>
              <p:spPr>
                <a:xfrm flipH="1" flipV="1">
                  <a:off x="19940406" y="10134600"/>
                  <a:ext cx="564513" cy="76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Freeform: Shape 103">
                  <a:extLst>
                    <a:ext uri="{FF2B5EF4-FFF2-40B4-BE49-F238E27FC236}">
                      <a16:creationId xmlns:a16="http://schemas.microsoft.com/office/drawing/2014/main" id="{6F19CB5E-DE49-9851-D09B-45A1CDFC9F04}"/>
                    </a:ext>
                  </a:extLst>
                </p:cNvPr>
                <p:cNvSpPr/>
                <p:nvPr/>
              </p:nvSpPr>
              <p:spPr>
                <a:xfrm flipH="1">
                  <a:off x="20330467" y="9677400"/>
                  <a:ext cx="604212" cy="414867"/>
                </a:xfrm>
                <a:custGeom>
                  <a:avLst/>
                  <a:gdLst>
                    <a:gd name="connsiteX0" fmla="*/ 0 w 592667"/>
                    <a:gd name="connsiteY0" fmla="*/ 0 h 381000"/>
                    <a:gd name="connsiteX1" fmla="*/ 499533 w 592667"/>
                    <a:gd name="connsiteY1" fmla="*/ 50800 h 381000"/>
                    <a:gd name="connsiteX2" fmla="*/ 592667 w 592667"/>
                    <a:gd name="connsiteY2" fmla="*/ 381000 h 381000"/>
                  </a:gdLst>
                  <a:ahLst/>
                  <a:cxnLst>
                    <a:cxn ang="0">
                      <a:pos x="connsiteX0" y="connsiteY0"/>
                    </a:cxn>
                    <a:cxn ang="0">
                      <a:pos x="connsiteX1" y="connsiteY1"/>
                    </a:cxn>
                    <a:cxn ang="0">
                      <a:pos x="connsiteX2" y="connsiteY2"/>
                    </a:cxn>
                  </a:cxnLst>
                  <a:rect l="l" t="t" r="r" b="b"/>
                  <a:pathLst>
                    <a:path w="592667" h="381000">
                      <a:moveTo>
                        <a:pt x="0" y="0"/>
                      </a:moveTo>
                      <a:lnTo>
                        <a:pt x="499533" y="50800"/>
                      </a:lnTo>
                      <a:lnTo>
                        <a:pt x="592667" y="38100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105" name="Straight Connector 104">
                  <a:extLst>
                    <a:ext uri="{FF2B5EF4-FFF2-40B4-BE49-F238E27FC236}">
                      <a16:creationId xmlns:a16="http://schemas.microsoft.com/office/drawing/2014/main" id="{AE13090E-CDB6-882E-541D-3371AB6687F1}"/>
                    </a:ext>
                  </a:extLst>
                </p:cNvPr>
                <p:cNvCxnSpPr>
                  <a:cxnSpLocks/>
                  <a:endCxn id="111" idx="0"/>
                </p:cNvCxnSpPr>
                <p:nvPr/>
              </p:nvCxnSpPr>
              <p:spPr>
                <a:xfrm>
                  <a:off x="21061311" y="18853150"/>
                  <a:ext cx="1038691" cy="937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324AE09-EF45-14D7-D6C4-B066CB28C60D}"/>
                    </a:ext>
                  </a:extLst>
                </p:cNvPr>
                <p:cNvCxnSpPr>
                  <a:cxnSpLocks/>
                </p:cNvCxnSpPr>
                <p:nvPr/>
              </p:nvCxnSpPr>
              <p:spPr>
                <a:xfrm flipH="1" flipV="1">
                  <a:off x="22895351" y="18218764"/>
                  <a:ext cx="0" cy="4244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A675E9-76FC-6837-ED10-F49408B97A28}"/>
                    </a:ext>
                  </a:extLst>
                </p:cNvPr>
                <p:cNvCxnSpPr>
                  <a:cxnSpLocks/>
                </p:cNvCxnSpPr>
                <p:nvPr/>
              </p:nvCxnSpPr>
              <p:spPr>
                <a:xfrm flipH="1">
                  <a:off x="22505131" y="18643224"/>
                  <a:ext cx="390219" cy="34750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3BEE192-8727-1B69-8B87-1EC1A6C47175}"/>
                    </a:ext>
                  </a:extLst>
                </p:cNvPr>
                <p:cNvCxnSpPr/>
                <p:nvPr/>
              </p:nvCxnSpPr>
              <p:spPr>
                <a:xfrm flipH="1">
                  <a:off x="22340578" y="14950138"/>
                  <a:ext cx="6355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77A7059-EAA3-47BF-EA07-36FDD5E13B3D}"/>
                    </a:ext>
                  </a:extLst>
                </p:cNvPr>
                <p:cNvCxnSpPr/>
                <p:nvPr/>
              </p:nvCxnSpPr>
              <p:spPr>
                <a:xfrm flipH="1">
                  <a:off x="22753886" y="14765867"/>
                  <a:ext cx="5293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Freeform: Shape 109">
                  <a:extLst>
                    <a:ext uri="{FF2B5EF4-FFF2-40B4-BE49-F238E27FC236}">
                      <a16:creationId xmlns:a16="http://schemas.microsoft.com/office/drawing/2014/main" id="{D305D06B-628E-6ED3-7377-6E83FBEE73CC}"/>
                    </a:ext>
                  </a:extLst>
                </p:cNvPr>
                <p:cNvSpPr/>
                <p:nvPr/>
              </p:nvSpPr>
              <p:spPr>
                <a:xfrm flipH="1">
                  <a:off x="21222856" y="17959373"/>
                  <a:ext cx="889000" cy="987447"/>
                </a:xfrm>
                <a:custGeom>
                  <a:avLst/>
                  <a:gdLst>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801068 h 801068"/>
                    <a:gd name="connsiteX1" fmla="*/ 0 w 889000"/>
                    <a:gd name="connsiteY1" fmla="*/ 604520 h 801068"/>
                    <a:gd name="connsiteX2" fmla="*/ 558800 w 889000"/>
                    <a:gd name="connsiteY2" fmla="*/ 396240 h 801068"/>
                    <a:gd name="connsiteX3" fmla="*/ 889000 w 889000"/>
                    <a:gd name="connsiteY3" fmla="*/ 0 h 801068"/>
                  </a:gdLst>
                  <a:ahLst/>
                  <a:cxnLst>
                    <a:cxn ang="0">
                      <a:pos x="connsiteX0" y="connsiteY0"/>
                    </a:cxn>
                    <a:cxn ang="0">
                      <a:pos x="connsiteX1" y="connsiteY1"/>
                    </a:cxn>
                    <a:cxn ang="0">
                      <a:pos x="connsiteX2" y="connsiteY2"/>
                    </a:cxn>
                    <a:cxn ang="0">
                      <a:pos x="connsiteX3" y="connsiteY3"/>
                    </a:cxn>
                  </a:cxnLst>
                  <a:rect l="l" t="t" r="r" b="b"/>
                  <a:pathLst>
                    <a:path w="889000" h="801068">
                      <a:moveTo>
                        <a:pt x="0" y="801068"/>
                      </a:moveTo>
                      <a:lnTo>
                        <a:pt x="0" y="604520"/>
                      </a:lnTo>
                      <a:cubicBezTo>
                        <a:pt x="204893" y="548640"/>
                        <a:pt x="410633" y="496993"/>
                        <a:pt x="558800" y="396240"/>
                      </a:cubicBezTo>
                      <a:cubicBezTo>
                        <a:pt x="706967" y="295487"/>
                        <a:pt x="778933" y="187960"/>
                        <a:pt x="889000" y="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11" name="Freeform: Shape 110">
                  <a:extLst>
                    <a:ext uri="{FF2B5EF4-FFF2-40B4-BE49-F238E27FC236}">
                      <a16:creationId xmlns:a16="http://schemas.microsoft.com/office/drawing/2014/main" id="{938374EB-2DE3-11E4-B878-31FEE0819CA7}"/>
                    </a:ext>
                  </a:extLst>
                </p:cNvPr>
                <p:cNvSpPr/>
                <p:nvPr/>
              </p:nvSpPr>
              <p:spPr>
                <a:xfrm flipH="1">
                  <a:off x="21170646" y="18339525"/>
                  <a:ext cx="929356" cy="607399"/>
                </a:xfrm>
                <a:custGeom>
                  <a:avLst/>
                  <a:gdLst>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604520 h 604520"/>
                    <a:gd name="connsiteX1" fmla="*/ 558800 w 889000"/>
                    <a:gd name="connsiteY1" fmla="*/ 396240 h 604520"/>
                    <a:gd name="connsiteX2" fmla="*/ 889000 w 889000"/>
                    <a:gd name="connsiteY2" fmla="*/ 0 h 604520"/>
                  </a:gdLst>
                  <a:ahLst/>
                  <a:cxnLst>
                    <a:cxn ang="0">
                      <a:pos x="connsiteX0" y="connsiteY0"/>
                    </a:cxn>
                    <a:cxn ang="0">
                      <a:pos x="connsiteX1" y="connsiteY1"/>
                    </a:cxn>
                    <a:cxn ang="0">
                      <a:pos x="connsiteX2" y="connsiteY2"/>
                    </a:cxn>
                  </a:cxnLst>
                  <a:rect l="l" t="t" r="r" b="b"/>
                  <a:pathLst>
                    <a:path w="889000" h="604520">
                      <a:moveTo>
                        <a:pt x="0" y="604520"/>
                      </a:moveTo>
                      <a:cubicBezTo>
                        <a:pt x="204893" y="548640"/>
                        <a:pt x="410633" y="496993"/>
                        <a:pt x="558800" y="396240"/>
                      </a:cubicBezTo>
                      <a:cubicBezTo>
                        <a:pt x="706967" y="295487"/>
                        <a:pt x="778933" y="187960"/>
                        <a:pt x="889000" y="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12" name="Oval 111">
                  <a:extLst>
                    <a:ext uri="{FF2B5EF4-FFF2-40B4-BE49-F238E27FC236}">
                      <a16:creationId xmlns:a16="http://schemas.microsoft.com/office/drawing/2014/main" id="{9F959AC4-C478-59A4-A03B-27BFB2DF447A}"/>
                    </a:ext>
                  </a:extLst>
                </p:cNvPr>
                <p:cNvSpPr/>
                <p:nvPr/>
              </p:nvSpPr>
              <p:spPr>
                <a:xfrm rot="924208" flipH="1">
                  <a:off x="21644816" y="18073943"/>
                  <a:ext cx="791252" cy="258694"/>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13" name="Freeform: Shape 112">
                  <a:extLst>
                    <a:ext uri="{FF2B5EF4-FFF2-40B4-BE49-F238E27FC236}">
                      <a16:creationId xmlns:a16="http://schemas.microsoft.com/office/drawing/2014/main" id="{E183CE7E-F68B-D54E-5881-2A095AB0D453}"/>
                    </a:ext>
                  </a:extLst>
                </p:cNvPr>
                <p:cNvSpPr/>
                <p:nvPr/>
              </p:nvSpPr>
              <p:spPr>
                <a:xfrm flipH="1">
                  <a:off x="21441792" y="17022902"/>
                  <a:ext cx="658210" cy="909498"/>
                </a:xfrm>
                <a:custGeom>
                  <a:avLst/>
                  <a:gdLst>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604520 h 604520"/>
                    <a:gd name="connsiteX1" fmla="*/ 558800 w 889000"/>
                    <a:gd name="connsiteY1" fmla="*/ 396240 h 604520"/>
                    <a:gd name="connsiteX2" fmla="*/ 889000 w 889000"/>
                    <a:gd name="connsiteY2" fmla="*/ 0 h 604520"/>
                    <a:gd name="connsiteX0" fmla="*/ 0 w 889000"/>
                    <a:gd name="connsiteY0" fmla="*/ 604520 h 604520"/>
                    <a:gd name="connsiteX1" fmla="*/ 490188 w 889000"/>
                    <a:gd name="connsiteY1" fmla="*/ 355904 h 604520"/>
                    <a:gd name="connsiteX2" fmla="*/ 889000 w 889000"/>
                    <a:gd name="connsiteY2" fmla="*/ 0 h 604520"/>
                    <a:gd name="connsiteX0" fmla="*/ 0 w 889000"/>
                    <a:gd name="connsiteY0" fmla="*/ 604520 h 604520"/>
                    <a:gd name="connsiteX1" fmla="*/ 490188 w 889000"/>
                    <a:gd name="connsiteY1" fmla="*/ 355904 h 604520"/>
                    <a:gd name="connsiteX2" fmla="*/ 889000 w 889000"/>
                    <a:gd name="connsiteY2" fmla="*/ 0 h 604520"/>
                    <a:gd name="connsiteX0" fmla="*/ 0 w 889000"/>
                    <a:gd name="connsiteY0" fmla="*/ 604520 h 604520"/>
                    <a:gd name="connsiteX1" fmla="*/ 490188 w 889000"/>
                    <a:gd name="connsiteY1" fmla="*/ 355904 h 604520"/>
                    <a:gd name="connsiteX2" fmla="*/ 889000 w 889000"/>
                    <a:gd name="connsiteY2" fmla="*/ 0 h 604520"/>
                  </a:gdLst>
                  <a:ahLst/>
                  <a:cxnLst>
                    <a:cxn ang="0">
                      <a:pos x="connsiteX0" y="connsiteY0"/>
                    </a:cxn>
                    <a:cxn ang="0">
                      <a:pos x="connsiteX1" y="connsiteY1"/>
                    </a:cxn>
                    <a:cxn ang="0">
                      <a:pos x="connsiteX2" y="connsiteY2"/>
                    </a:cxn>
                  </a:cxnLst>
                  <a:rect l="l" t="t" r="r" b="b"/>
                  <a:pathLst>
                    <a:path w="889000" h="604520">
                      <a:moveTo>
                        <a:pt x="0" y="604520"/>
                      </a:moveTo>
                      <a:cubicBezTo>
                        <a:pt x="170586" y="531833"/>
                        <a:pt x="342021" y="456657"/>
                        <a:pt x="490188" y="355904"/>
                      </a:cubicBezTo>
                      <a:cubicBezTo>
                        <a:pt x="638355" y="255151"/>
                        <a:pt x="730904" y="181238"/>
                        <a:pt x="889000" y="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114" name="Straight Connector 113">
                  <a:extLst>
                    <a:ext uri="{FF2B5EF4-FFF2-40B4-BE49-F238E27FC236}">
                      <a16:creationId xmlns:a16="http://schemas.microsoft.com/office/drawing/2014/main" id="{33F7D573-4B06-D82B-7B65-C64835BE6CFE}"/>
                    </a:ext>
                  </a:extLst>
                </p:cNvPr>
                <p:cNvCxnSpPr>
                  <a:cxnSpLocks/>
                </p:cNvCxnSpPr>
                <p:nvPr/>
              </p:nvCxnSpPr>
              <p:spPr>
                <a:xfrm flipH="1" flipV="1">
                  <a:off x="21889284" y="17852860"/>
                  <a:ext cx="1006068" cy="3659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D81253D-28E4-8DF2-5FFA-A4BFCF6F5481}"/>
                    </a:ext>
                  </a:extLst>
                </p:cNvPr>
                <p:cNvCxnSpPr>
                  <a:cxnSpLocks/>
                </p:cNvCxnSpPr>
                <p:nvPr/>
              </p:nvCxnSpPr>
              <p:spPr>
                <a:xfrm flipH="1">
                  <a:off x="21339710" y="17862973"/>
                  <a:ext cx="554923" cy="30721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FD79760-AA6E-4D10-29A5-06411620F288}"/>
                    </a:ext>
                  </a:extLst>
                </p:cNvPr>
                <p:cNvCxnSpPr>
                  <a:cxnSpLocks/>
                </p:cNvCxnSpPr>
                <p:nvPr/>
              </p:nvCxnSpPr>
              <p:spPr>
                <a:xfrm flipH="1" flipV="1">
                  <a:off x="22107525" y="18888075"/>
                  <a:ext cx="390259" cy="1042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4B0FAAB-7E93-5DC2-8AB4-5085632A0DC5}"/>
                    </a:ext>
                  </a:extLst>
                </p:cNvPr>
                <p:cNvCxnSpPr>
                  <a:cxnSpLocks/>
                </p:cNvCxnSpPr>
                <p:nvPr/>
              </p:nvCxnSpPr>
              <p:spPr>
                <a:xfrm flipH="1">
                  <a:off x="22497150" y="18213778"/>
                  <a:ext cx="380768" cy="31987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52C375B-2356-84A9-F858-6FCE9E3719B1}"/>
                    </a:ext>
                  </a:extLst>
                </p:cNvPr>
                <p:cNvCxnSpPr>
                  <a:cxnSpLocks/>
                </p:cNvCxnSpPr>
                <p:nvPr/>
              </p:nvCxnSpPr>
              <p:spPr>
                <a:xfrm flipH="1" flipV="1">
                  <a:off x="21344571" y="18172354"/>
                  <a:ext cx="1146861" cy="354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D7B62FD-4CD5-928B-071F-F57A06694347}"/>
                    </a:ext>
                  </a:extLst>
                </p:cNvPr>
                <p:cNvCxnSpPr>
                  <a:cxnSpLocks/>
                </p:cNvCxnSpPr>
                <p:nvPr/>
              </p:nvCxnSpPr>
              <p:spPr>
                <a:xfrm flipV="1">
                  <a:off x="22497150" y="18516600"/>
                  <a:ext cx="0" cy="4610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Freeform: Shape 119">
                  <a:extLst>
                    <a:ext uri="{FF2B5EF4-FFF2-40B4-BE49-F238E27FC236}">
                      <a16:creationId xmlns:a16="http://schemas.microsoft.com/office/drawing/2014/main" id="{34F48048-A6EF-F8CE-D7D4-F54C3267C682}"/>
                    </a:ext>
                  </a:extLst>
                </p:cNvPr>
                <p:cNvSpPr/>
                <p:nvPr/>
              </p:nvSpPr>
              <p:spPr>
                <a:xfrm>
                  <a:off x="21710650" y="14763750"/>
                  <a:ext cx="1581150" cy="2774950"/>
                </a:xfrm>
                <a:custGeom>
                  <a:avLst/>
                  <a:gdLst>
                    <a:gd name="connsiteX0" fmla="*/ 0 w 1581150"/>
                    <a:gd name="connsiteY0" fmla="*/ 2774950 h 2774950"/>
                    <a:gd name="connsiteX1" fmla="*/ 165100 w 1581150"/>
                    <a:gd name="connsiteY1" fmla="*/ 1765300 h 2774950"/>
                    <a:gd name="connsiteX2" fmla="*/ 425450 w 1581150"/>
                    <a:gd name="connsiteY2" fmla="*/ 1555750 h 2774950"/>
                    <a:gd name="connsiteX3" fmla="*/ 469900 w 1581150"/>
                    <a:gd name="connsiteY3" fmla="*/ 1276350 h 2774950"/>
                    <a:gd name="connsiteX4" fmla="*/ 838200 w 1581150"/>
                    <a:gd name="connsiteY4" fmla="*/ 419100 h 2774950"/>
                    <a:gd name="connsiteX5" fmla="*/ 1225550 w 1581150"/>
                    <a:gd name="connsiteY5" fmla="*/ 419100 h 2774950"/>
                    <a:gd name="connsiteX6" fmla="*/ 1581150 w 1581150"/>
                    <a:gd name="connsiteY6" fmla="*/ 152400 h 2774950"/>
                    <a:gd name="connsiteX7" fmla="*/ 1581150 w 1581150"/>
                    <a:gd name="connsiteY7" fmla="*/ 0 h 2774950"/>
                    <a:gd name="connsiteX8" fmla="*/ 1263650 w 1581150"/>
                    <a:gd name="connsiteY8" fmla="*/ 184150 h 277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150" h="2774950">
                      <a:moveTo>
                        <a:pt x="0" y="2774950"/>
                      </a:moveTo>
                      <a:lnTo>
                        <a:pt x="165100" y="1765300"/>
                      </a:lnTo>
                      <a:lnTo>
                        <a:pt x="425450" y="1555750"/>
                      </a:lnTo>
                      <a:lnTo>
                        <a:pt x="469900" y="1276350"/>
                      </a:lnTo>
                      <a:lnTo>
                        <a:pt x="838200" y="419100"/>
                      </a:lnTo>
                      <a:lnTo>
                        <a:pt x="1225550" y="419100"/>
                      </a:lnTo>
                      <a:lnTo>
                        <a:pt x="1581150" y="152400"/>
                      </a:lnTo>
                      <a:lnTo>
                        <a:pt x="1581150" y="0"/>
                      </a:lnTo>
                      <a:lnTo>
                        <a:pt x="1263650" y="18415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21" name="Freeform: Shape 120">
                  <a:extLst>
                    <a:ext uri="{FF2B5EF4-FFF2-40B4-BE49-F238E27FC236}">
                      <a16:creationId xmlns:a16="http://schemas.microsoft.com/office/drawing/2014/main" id="{6881EF06-C917-7475-83F0-0CE3C87DAD5D}"/>
                    </a:ext>
                  </a:extLst>
                </p:cNvPr>
                <p:cNvSpPr/>
                <p:nvPr/>
              </p:nvSpPr>
              <p:spPr>
                <a:xfrm>
                  <a:off x="20626286" y="9677400"/>
                  <a:ext cx="1446314" cy="4714240"/>
                </a:xfrm>
                <a:custGeom>
                  <a:avLst/>
                  <a:gdLst>
                    <a:gd name="connsiteX0" fmla="*/ 314960 w 1508760"/>
                    <a:gd name="connsiteY0" fmla="*/ 0 h 4714240"/>
                    <a:gd name="connsiteX1" fmla="*/ 0 w 1508760"/>
                    <a:gd name="connsiteY1" fmla="*/ 2164080 h 4714240"/>
                    <a:gd name="connsiteX2" fmla="*/ 995680 w 1508760"/>
                    <a:gd name="connsiteY2" fmla="*/ 4714240 h 4714240"/>
                    <a:gd name="connsiteX3" fmla="*/ 1508760 w 1508760"/>
                    <a:gd name="connsiteY3" fmla="*/ 4521200 h 4714240"/>
                    <a:gd name="connsiteX4" fmla="*/ 660400 w 1508760"/>
                    <a:gd name="connsiteY4" fmla="*/ 2758440 h 4714240"/>
                    <a:gd name="connsiteX5" fmla="*/ 843280 w 1508760"/>
                    <a:gd name="connsiteY5" fmla="*/ 381000 h 4714240"/>
                    <a:gd name="connsiteX6" fmla="*/ 314960 w 1508760"/>
                    <a:gd name="connsiteY6" fmla="*/ 0 h 4714240"/>
                    <a:gd name="connsiteX0" fmla="*/ 314960 w 1508760"/>
                    <a:gd name="connsiteY0" fmla="*/ 0 h 4714240"/>
                    <a:gd name="connsiteX1" fmla="*/ 0 w 1508760"/>
                    <a:gd name="connsiteY1" fmla="*/ 2164080 h 4714240"/>
                    <a:gd name="connsiteX2" fmla="*/ 995680 w 1508760"/>
                    <a:gd name="connsiteY2" fmla="*/ 4714240 h 4714240"/>
                    <a:gd name="connsiteX3" fmla="*/ 1508760 w 1508760"/>
                    <a:gd name="connsiteY3" fmla="*/ 4521200 h 4714240"/>
                    <a:gd name="connsiteX4" fmla="*/ 604520 w 1508760"/>
                    <a:gd name="connsiteY4" fmla="*/ 2352040 h 4714240"/>
                    <a:gd name="connsiteX5" fmla="*/ 843280 w 1508760"/>
                    <a:gd name="connsiteY5" fmla="*/ 381000 h 4714240"/>
                    <a:gd name="connsiteX6" fmla="*/ 314960 w 1508760"/>
                    <a:gd name="connsiteY6" fmla="*/ 0 h 4714240"/>
                    <a:gd name="connsiteX0" fmla="*/ 314960 w 1508760"/>
                    <a:gd name="connsiteY0" fmla="*/ 0 h 4714240"/>
                    <a:gd name="connsiteX1" fmla="*/ 0 w 1508760"/>
                    <a:gd name="connsiteY1" fmla="*/ 2164080 h 4714240"/>
                    <a:gd name="connsiteX2" fmla="*/ 995680 w 1508760"/>
                    <a:gd name="connsiteY2" fmla="*/ 4714240 h 4714240"/>
                    <a:gd name="connsiteX3" fmla="*/ 1508760 w 1508760"/>
                    <a:gd name="connsiteY3" fmla="*/ 4521200 h 4714240"/>
                    <a:gd name="connsiteX4" fmla="*/ 604520 w 1508760"/>
                    <a:gd name="connsiteY4" fmla="*/ 2352040 h 4714240"/>
                    <a:gd name="connsiteX5" fmla="*/ 843280 w 1508760"/>
                    <a:gd name="connsiteY5" fmla="*/ 381000 h 4714240"/>
                    <a:gd name="connsiteX6" fmla="*/ 314960 w 1508760"/>
                    <a:gd name="connsiteY6" fmla="*/ 0 h 4714240"/>
                    <a:gd name="connsiteX0" fmla="*/ 340845 w 1534645"/>
                    <a:gd name="connsiteY0" fmla="*/ 0 h 4714240"/>
                    <a:gd name="connsiteX1" fmla="*/ 25885 w 1534645"/>
                    <a:gd name="connsiteY1" fmla="*/ 2164080 h 4714240"/>
                    <a:gd name="connsiteX2" fmla="*/ 1021565 w 1534645"/>
                    <a:gd name="connsiteY2" fmla="*/ 4714240 h 4714240"/>
                    <a:gd name="connsiteX3" fmla="*/ 1534645 w 1534645"/>
                    <a:gd name="connsiteY3" fmla="*/ 4521200 h 4714240"/>
                    <a:gd name="connsiteX4" fmla="*/ 630405 w 1534645"/>
                    <a:gd name="connsiteY4" fmla="*/ 2352040 h 4714240"/>
                    <a:gd name="connsiteX5" fmla="*/ 869165 w 1534645"/>
                    <a:gd name="connsiteY5" fmla="*/ 381000 h 4714240"/>
                    <a:gd name="connsiteX6" fmla="*/ 340845 w 1534645"/>
                    <a:gd name="connsiteY6" fmla="*/ 0 h 4714240"/>
                    <a:gd name="connsiteX0" fmla="*/ 340215 w 1534015"/>
                    <a:gd name="connsiteY0" fmla="*/ 0 h 4714240"/>
                    <a:gd name="connsiteX1" fmla="*/ 25255 w 1534015"/>
                    <a:gd name="connsiteY1" fmla="*/ 2164080 h 4714240"/>
                    <a:gd name="connsiteX2" fmla="*/ 1020935 w 1534015"/>
                    <a:gd name="connsiteY2" fmla="*/ 4714240 h 4714240"/>
                    <a:gd name="connsiteX3" fmla="*/ 1534015 w 1534015"/>
                    <a:gd name="connsiteY3" fmla="*/ 4521200 h 4714240"/>
                    <a:gd name="connsiteX4" fmla="*/ 629775 w 1534015"/>
                    <a:gd name="connsiteY4" fmla="*/ 2352040 h 4714240"/>
                    <a:gd name="connsiteX5" fmla="*/ 868535 w 1534015"/>
                    <a:gd name="connsiteY5" fmla="*/ 381000 h 4714240"/>
                    <a:gd name="connsiteX6" fmla="*/ 340215 w 1534015"/>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76794"/>
                    <a:gd name="connsiteY0" fmla="*/ 0 h 4714240"/>
                    <a:gd name="connsiteX1" fmla="*/ 28994 w 1476794"/>
                    <a:gd name="connsiteY1" fmla="*/ 2270760 h 4714240"/>
                    <a:gd name="connsiteX2" fmla="*/ 973874 w 1476794"/>
                    <a:gd name="connsiteY2" fmla="*/ 4714240 h 4714240"/>
                    <a:gd name="connsiteX3" fmla="*/ 1476794 w 1476794"/>
                    <a:gd name="connsiteY3" fmla="*/ 4536440 h 4714240"/>
                    <a:gd name="connsiteX4" fmla="*/ 582714 w 1476794"/>
                    <a:gd name="connsiteY4" fmla="*/ 2352040 h 4714240"/>
                    <a:gd name="connsiteX5" fmla="*/ 821474 w 1476794"/>
                    <a:gd name="connsiteY5" fmla="*/ 381000 h 4714240"/>
                    <a:gd name="connsiteX6" fmla="*/ 293154 w 1476794"/>
                    <a:gd name="connsiteY6" fmla="*/ 0 h 4714240"/>
                    <a:gd name="connsiteX0" fmla="*/ 293154 w 1476794"/>
                    <a:gd name="connsiteY0" fmla="*/ 0 h 4714240"/>
                    <a:gd name="connsiteX1" fmla="*/ 28994 w 1476794"/>
                    <a:gd name="connsiteY1" fmla="*/ 2270760 h 4714240"/>
                    <a:gd name="connsiteX2" fmla="*/ 973874 w 1476794"/>
                    <a:gd name="connsiteY2" fmla="*/ 4714240 h 4714240"/>
                    <a:gd name="connsiteX3" fmla="*/ 1476794 w 1476794"/>
                    <a:gd name="connsiteY3" fmla="*/ 4536440 h 4714240"/>
                    <a:gd name="connsiteX4" fmla="*/ 582714 w 1476794"/>
                    <a:gd name="connsiteY4" fmla="*/ 2352040 h 4714240"/>
                    <a:gd name="connsiteX5" fmla="*/ 821474 w 1476794"/>
                    <a:gd name="connsiteY5" fmla="*/ 381000 h 4714240"/>
                    <a:gd name="connsiteX6" fmla="*/ 293154 w 1476794"/>
                    <a:gd name="connsiteY6" fmla="*/ 0 h 4714240"/>
                    <a:gd name="connsiteX0" fmla="*/ 293154 w 1476794"/>
                    <a:gd name="connsiteY0" fmla="*/ 0 h 4714240"/>
                    <a:gd name="connsiteX1" fmla="*/ 28994 w 1476794"/>
                    <a:gd name="connsiteY1" fmla="*/ 2270760 h 4714240"/>
                    <a:gd name="connsiteX2" fmla="*/ 973874 w 1476794"/>
                    <a:gd name="connsiteY2" fmla="*/ 4714240 h 4714240"/>
                    <a:gd name="connsiteX3" fmla="*/ 1476794 w 1476794"/>
                    <a:gd name="connsiteY3" fmla="*/ 4536440 h 4714240"/>
                    <a:gd name="connsiteX4" fmla="*/ 582714 w 1476794"/>
                    <a:gd name="connsiteY4" fmla="*/ 2352040 h 4714240"/>
                    <a:gd name="connsiteX5" fmla="*/ 821474 w 1476794"/>
                    <a:gd name="connsiteY5" fmla="*/ 381000 h 4714240"/>
                    <a:gd name="connsiteX6" fmla="*/ 293154 w 1476794"/>
                    <a:gd name="connsiteY6" fmla="*/ 0 h 4714240"/>
                    <a:gd name="connsiteX0" fmla="*/ 293154 w 1456474"/>
                    <a:gd name="connsiteY0" fmla="*/ 0 h 4714240"/>
                    <a:gd name="connsiteX1" fmla="*/ 28994 w 1456474"/>
                    <a:gd name="connsiteY1" fmla="*/ 2270760 h 4714240"/>
                    <a:gd name="connsiteX2" fmla="*/ 973874 w 1456474"/>
                    <a:gd name="connsiteY2" fmla="*/ 4714240 h 4714240"/>
                    <a:gd name="connsiteX3" fmla="*/ 1456474 w 1456474"/>
                    <a:gd name="connsiteY3" fmla="*/ 4566920 h 4714240"/>
                    <a:gd name="connsiteX4" fmla="*/ 582714 w 1456474"/>
                    <a:gd name="connsiteY4" fmla="*/ 2352040 h 4714240"/>
                    <a:gd name="connsiteX5" fmla="*/ 821474 w 1456474"/>
                    <a:gd name="connsiteY5" fmla="*/ 381000 h 4714240"/>
                    <a:gd name="connsiteX6" fmla="*/ 293154 w 1456474"/>
                    <a:gd name="connsiteY6" fmla="*/ 0 h 4714240"/>
                    <a:gd name="connsiteX0" fmla="*/ 293154 w 1446314"/>
                    <a:gd name="connsiteY0" fmla="*/ 0 h 4714240"/>
                    <a:gd name="connsiteX1" fmla="*/ 28994 w 1446314"/>
                    <a:gd name="connsiteY1" fmla="*/ 2270760 h 4714240"/>
                    <a:gd name="connsiteX2" fmla="*/ 973874 w 1446314"/>
                    <a:gd name="connsiteY2" fmla="*/ 4714240 h 4714240"/>
                    <a:gd name="connsiteX3" fmla="*/ 1446314 w 1446314"/>
                    <a:gd name="connsiteY3" fmla="*/ 4556760 h 4714240"/>
                    <a:gd name="connsiteX4" fmla="*/ 582714 w 1446314"/>
                    <a:gd name="connsiteY4" fmla="*/ 2352040 h 4714240"/>
                    <a:gd name="connsiteX5" fmla="*/ 821474 w 1446314"/>
                    <a:gd name="connsiteY5" fmla="*/ 381000 h 4714240"/>
                    <a:gd name="connsiteX6" fmla="*/ 293154 w 1446314"/>
                    <a:gd name="connsiteY6" fmla="*/ 0 h 47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314" h="4714240">
                      <a:moveTo>
                        <a:pt x="293154" y="0"/>
                      </a:moveTo>
                      <a:cubicBezTo>
                        <a:pt x="162767" y="292100"/>
                        <a:pt x="-84459" y="1485053"/>
                        <a:pt x="28994" y="2270760"/>
                      </a:cubicBezTo>
                      <a:cubicBezTo>
                        <a:pt x="142447" y="3056467"/>
                        <a:pt x="310934" y="3655907"/>
                        <a:pt x="973874" y="4714240"/>
                      </a:cubicBezTo>
                      <a:lnTo>
                        <a:pt x="1446314" y="4556760"/>
                      </a:lnTo>
                      <a:cubicBezTo>
                        <a:pt x="1061081" y="4041140"/>
                        <a:pt x="686854" y="3048000"/>
                        <a:pt x="582714" y="2352040"/>
                      </a:cubicBezTo>
                      <a:cubicBezTo>
                        <a:pt x="478574" y="1656080"/>
                        <a:pt x="600494" y="1214967"/>
                        <a:pt x="821474" y="381000"/>
                      </a:cubicBezTo>
                      <a:lnTo>
                        <a:pt x="293154" y="0"/>
                      </a:ln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122" name="Freeform: Shape 121">
                  <a:extLst>
                    <a:ext uri="{FF2B5EF4-FFF2-40B4-BE49-F238E27FC236}">
                      <a16:creationId xmlns:a16="http://schemas.microsoft.com/office/drawing/2014/main" id="{DD55B647-58DA-020E-6C87-2BFB26BC1126}"/>
                    </a:ext>
                  </a:extLst>
                </p:cNvPr>
                <p:cNvSpPr/>
                <p:nvPr/>
              </p:nvSpPr>
              <p:spPr>
                <a:xfrm>
                  <a:off x="21625561" y="14290040"/>
                  <a:ext cx="1128325" cy="660097"/>
                </a:xfrm>
                <a:custGeom>
                  <a:avLst/>
                  <a:gdLst>
                    <a:gd name="connsiteX0" fmla="*/ 0 w 1148080"/>
                    <a:gd name="connsiteY0" fmla="*/ 162560 h 675640"/>
                    <a:gd name="connsiteX1" fmla="*/ 467360 w 1148080"/>
                    <a:gd name="connsiteY1" fmla="*/ 0 h 675640"/>
                    <a:gd name="connsiteX2" fmla="*/ 843280 w 1148080"/>
                    <a:gd name="connsiteY2" fmla="*/ 355600 h 675640"/>
                    <a:gd name="connsiteX3" fmla="*/ 1148080 w 1148080"/>
                    <a:gd name="connsiteY3" fmla="*/ 482600 h 675640"/>
                    <a:gd name="connsiteX4" fmla="*/ 716280 w 1148080"/>
                    <a:gd name="connsiteY4" fmla="*/ 675640 h 675640"/>
                    <a:gd name="connsiteX5" fmla="*/ 274320 w 1148080"/>
                    <a:gd name="connsiteY5" fmla="*/ 462280 h 675640"/>
                    <a:gd name="connsiteX6" fmla="*/ 0 w 1148080"/>
                    <a:gd name="connsiteY6" fmla="*/ 162560 h 675640"/>
                    <a:gd name="connsiteX0" fmla="*/ 0 w 1149550"/>
                    <a:gd name="connsiteY0" fmla="*/ 162560 h 675640"/>
                    <a:gd name="connsiteX1" fmla="*/ 467360 w 1149550"/>
                    <a:gd name="connsiteY1" fmla="*/ 0 h 675640"/>
                    <a:gd name="connsiteX2" fmla="*/ 843280 w 1149550"/>
                    <a:gd name="connsiteY2" fmla="*/ 355600 h 675640"/>
                    <a:gd name="connsiteX3" fmla="*/ 1148080 w 1149550"/>
                    <a:gd name="connsiteY3" fmla="*/ 482600 h 675640"/>
                    <a:gd name="connsiteX4" fmla="*/ 716280 w 1149550"/>
                    <a:gd name="connsiteY4" fmla="*/ 675640 h 675640"/>
                    <a:gd name="connsiteX5" fmla="*/ 274320 w 1149550"/>
                    <a:gd name="connsiteY5" fmla="*/ 462280 h 675640"/>
                    <a:gd name="connsiteX6" fmla="*/ 0 w 1149550"/>
                    <a:gd name="connsiteY6" fmla="*/ 162560 h 675640"/>
                    <a:gd name="connsiteX0" fmla="*/ 0 w 1149166"/>
                    <a:gd name="connsiteY0" fmla="*/ 162560 h 675640"/>
                    <a:gd name="connsiteX1" fmla="*/ 467360 w 1149166"/>
                    <a:gd name="connsiteY1" fmla="*/ 0 h 675640"/>
                    <a:gd name="connsiteX2" fmla="*/ 762000 w 1149166"/>
                    <a:gd name="connsiteY2" fmla="*/ 279400 h 675640"/>
                    <a:gd name="connsiteX3" fmla="*/ 1148080 w 1149166"/>
                    <a:gd name="connsiteY3" fmla="*/ 482600 h 675640"/>
                    <a:gd name="connsiteX4" fmla="*/ 716280 w 1149166"/>
                    <a:gd name="connsiteY4" fmla="*/ 675640 h 675640"/>
                    <a:gd name="connsiteX5" fmla="*/ 274320 w 1149166"/>
                    <a:gd name="connsiteY5" fmla="*/ 462280 h 675640"/>
                    <a:gd name="connsiteX6" fmla="*/ 0 w 1149166"/>
                    <a:gd name="connsiteY6" fmla="*/ 162560 h 675640"/>
                    <a:gd name="connsiteX0" fmla="*/ 0 w 1149166"/>
                    <a:gd name="connsiteY0" fmla="*/ 162560 h 675640"/>
                    <a:gd name="connsiteX1" fmla="*/ 467360 w 1149166"/>
                    <a:gd name="connsiteY1" fmla="*/ 0 h 675640"/>
                    <a:gd name="connsiteX2" fmla="*/ 762000 w 1149166"/>
                    <a:gd name="connsiteY2" fmla="*/ 279400 h 675640"/>
                    <a:gd name="connsiteX3" fmla="*/ 1148080 w 1149166"/>
                    <a:gd name="connsiteY3" fmla="*/ 482600 h 675640"/>
                    <a:gd name="connsiteX4" fmla="*/ 716280 w 1149166"/>
                    <a:gd name="connsiteY4" fmla="*/ 675640 h 675640"/>
                    <a:gd name="connsiteX5" fmla="*/ 274320 w 1149166"/>
                    <a:gd name="connsiteY5" fmla="*/ 462280 h 675640"/>
                    <a:gd name="connsiteX6" fmla="*/ 0 w 1149166"/>
                    <a:gd name="connsiteY6" fmla="*/ 162560 h 675640"/>
                    <a:gd name="connsiteX0" fmla="*/ 0 w 1149166"/>
                    <a:gd name="connsiteY0" fmla="*/ 162560 h 675640"/>
                    <a:gd name="connsiteX1" fmla="*/ 467360 w 1149166"/>
                    <a:gd name="connsiteY1" fmla="*/ 0 h 675640"/>
                    <a:gd name="connsiteX2" fmla="*/ 762000 w 1149166"/>
                    <a:gd name="connsiteY2" fmla="*/ 279400 h 675640"/>
                    <a:gd name="connsiteX3" fmla="*/ 1148080 w 1149166"/>
                    <a:gd name="connsiteY3" fmla="*/ 482600 h 675640"/>
                    <a:gd name="connsiteX4" fmla="*/ 716280 w 1149166"/>
                    <a:gd name="connsiteY4" fmla="*/ 675640 h 675640"/>
                    <a:gd name="connsiteX5" fmla="*/ 274320 w 1149166"/>
                    <a:gd name="connsiteY5" fmla="*/ 462280 h 675640"/>
                    <a:gd name="connsiteX6" fmla="*/ 0 w 1149166"/>
                    <a:gd name="connsiteY6" fmla="*/ 162560 h 675640"/>
                    <a:gd name="connsiteX0" fmla="*/ 0 w 1148080"/>
                    <a:gd name="connsiteY0" fmla="*/ 162560 h 675640"/>
                    <a:gd name="connsiteX1" fmla="*/ 467360 w 1148080"/>
                    <a:gd name="connsiteY1" fmla="*/ 0 h 675640"/>
                    <a:gd name="connsiteX2" fmla="*/ 762000 w 1148080"/>
                    <a:gd name="connsiteY2" fmla="*/ 279400 h 675640"/>
                    <a:gd name="connsiteX3" fmla="*/ 1148080 w 1148080"/>
                    <a:gd name="connsiteY3" fmla="*/ 482600 h 675640"/>
                    <a:gd name="connsiteX4" fmla="*/ 716280 w 1148080"/>
                    <a:gd name="connsiteY4" fmla="*/ 675640 h 675640"/>
                    <a:gd name="connsiteX5" fmla="*/ 274320 w 1148080"/>
                    <a:gd name="connsiteY5" fmla="*/ 462280 h 675640"/>
                    <a:gd name="connsiteX6" fmla="*/ 0 w 1148080"/>
                    <a:gd name="connsiteY6" fmla="*/ 162560 h 675640"/>
                    <a:gd name="connsiteX0" fmla="*/ 3662 w 1151742"/>
                    <a:gd name="connsiteY0" fmla="*/ 162560 h 675640"/>
                    <a:gd name="connsiteX1" fmla="*/ 471022 w 1151742"/>
                    <a:gd name="connsiteY1" fmla="*/ 0 h 675640"/>
                    <a:gd name="connsiteX2" fmla="*/ 765662 w 1151742"/>
                    <a:gd name="connsiteY2" fmla="*/ 279400 h 675640"/>
                    <a:gd name="connsiteX3" fmla="*/ 1151742 w 1151742"/>
                    <a:gd name="connsiteY3" fmla="*/ 482600 h 675640"/>
                    <a:gd name="connsiteX4" fmla="*/ 719942 w 1151742"/>
                    <a:gd name="connsiteY4" fmla="*/ 675640 h 675640"/>
                    <a:gd name="connsiteX5" fmla="*/ 277982 w 1151742"/>
                    <a:gd name="connsiteY5" fmla="*/ 462280 h 675640"/>
                    <a:gd name="connsiteX6" fmla="*/ 3662 w 1151742"/>
                    <a:gd name="connsiteY6" fmla="*/ 162560 h 675640"/>
                    <a:gd name="connsiteX0" fmla="*/ 3081 w 1151161"/>
                    <a:gd name="connsiteY0" fmla="*/ 162560 h 675640"/>
                    <a:gd name="connsiteX1" fmla="*/ 470441 w 1151161"/>
                    <a:gd name="connsiteY1" fmla="*/ 0 h 675640"/>
                    <a:gd name="connsiteX2" fmla="*/ 765081 w 1151161"/>
                    <a:gd name="connsiteY2" fmla="*/ 279400 h 675640"/>
                    <a:gd name="connsiteX3" fmla="*/ 1151161 w 1151161"/>
                    <a:gd name="connsiteY3" fmla="*/ 482600 h 675640"/>
                    <a:gd name="connsiteX4" fmla="*/ 719361 w 1151161"/>
                    <a:gd name="connsiteY4" fmla="*/ 675640 h 675640"/>
                    <a:gd name="connsiteX5" fmla="*/ 318041 w 1151161"/>
                    <a:gd name="connsiteY5" fmla="*/ 452120 h 675640"/>
                    <a:gd name="connsiteX6" fmla="*/ 3081 w 1151161"/>
                    <a:gd name="connsiteY6" fmla="*/ 162560 h 675640"/>
                    <a:gd name="connsiteX0" fmla="*/ 0 w 1148080"/>
                    <a:gd name="connsiteY0" fmla="*/ 162560 h 675640"/>
                    <a:gd name="connsiteX1" fmla="*/ 467360 w 1148080"/>
                    <a:gd name="connsiteY1" fmla="*/ 0 h 675640"/>
                    <a:gd name="connsiteX2" fmla="*/ 762000 w 1148080"/>
                    <a:gd name="connsiteY2" fmla="*/ 279400 h 675640"/>
                    <a:gd name="connsiteX3" fmla="*/ 1148080 w 1148080"/>
                    <a:gd name="connsiteY3" fmla="*/ 482600 h 675640"/>
                    <a:gd name="connsiteX4" fmla="*/ 716280 w 1148080"/>
                    <a:gd name="connsiteY4" fmla="*/ 675640 h 675640"/>
                    <a:gd name="connsiteX5" fmla="*/ 314960 w 1148080"/>
                    <a:gd name="connsiteY5" fmla="*/ 452120 h 675640"/>
                    <a:gd name="connsiteX6" fmla="*/ 0 w 1148080"/>
                    <a:gd name="connsiteY6" fmla="*/ 162560 h 675640"/>
                    <a:gd name="connsiteX0" fmla="*/ 0 w 1148080"/>
                    <a:gd name="connsiteY0" fmla="*/ 162560 h 675640"/>
                    <a:gd name="connsiteX1" fmla="*/ 467360 w 1148080"/>
                    <a:gd name="connsiteY1" fmla="*/ 0 h 675640"/>
                    <a:gd name="connsiteX2" fmla="*/ 762000 w 1148080"/>
                    <a:gd name="connsiteY2" fmla="*/ 279400 h 675640"/>
                    <a:gd name="connsiteX3" fmla="*/ 1148080 w 1148080"/>
                    <a:gd name="connsiteY3" fmla="*/ 482600 h 675640"/>
                    <a:gd name="connsiteX4" fmla="*/ 716280 w 1148080"/>
                    <a:gd name="connsiteY4" fmla="*/ 675640 h 675640"/>
                    <a:gd name="connsiteX5" fmla="*/ 314960 w 1148080"/>
                    <a:gd name="connsiteY5" fmla="*/ 452120 h 675640"/>
                    <a:gd name="connsiteX6" fmla="*/ 0 w 1148080"/>
                    <a:gd name="connsiteY6" fmla="*/ 162560 h 67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080" h="675640">
                      <a:moveTo>
                        <a:pt x="0" y="162560"/>
                      </a:moveTo>
                      <a:lnTo>
                        <a:pt x="467360" y="0"/>
                      </a:lnTo>
                      <a:cubicBezTo>
                        <a:pt x="577427" y="149013"/>
                        <a:pt x="648547" y="198967"/>
                        <a:pt x="762000" y="279400"/>
                      </a:cubicBezTo>
                      <a:cubicBezTo>
                        <a:pt x="875453" y="359833"/>
                        <a:pt x="935567" y="388620"/>
                        <a:pt x="1148080" y="482600"/>
                      </a:cubicBezTo>
                      <a:lnTo>
                        <a:pt x="716280" y="675640"/>
                      </a:lnTo>
                      <a:cubicBezTo>
                        <a:pt x="489373" y="585893"/>
                        <a:pt x="434340" y="537633"/>
                        <a:pt x="314960" y="452120"/>
                      </a:cubicBezTo>
                      <a:cubicBezTo>
                        <a:pt x="195580" y="366607"/>
                        <a:pt x="135467" y="320887"/>
                        <a:pt x="0" y="162560"/>
                      </a:cubicBez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123" name="Straight Connector 122">
                  <a:extLst>
                    <a:ext uri="{FF2B5EF4-FFF2-40B4-BE49-F238E27FC236}">
                      <a16:creationId xmlns:a16="http://schemas.microsoft.com/office/drawing/2014/main" id="{F5111207-479D-FCB5-41DF-2004F466A08C}"/>
                    </a:ext>
                  </a:extLst>
                </p:cNvPr>
                <p:cNvCxnSpPr>
                  <a:cxnSpLocks/>
                  <a:stCxn id="42" idx="7"/>
                </p:cNvCxnSpPr>
                <p:nvPr/>
              </p:nvCxnSpPr>
              <p:spPr>
                <a:xfrm flipH="1">
                  <a:off x="20651686" y="9220199"/>
                  <a:ext cx="1342" cy="4978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A6385D30-4DCD-A24E-C3C5-922EFB6806F9}"/>
                  </a:ext>
                </a:extLst>
              </p:cNvPr>
              <p:cNvGrpSpPr/>
              <p:nvPr/>
            </p:nvGrpSpPr>
            <p:grpSpPr>
              <a:xfrm flipH="1">
                <a:off x="13285440" y="4841239"/>
                <a:ext cx="3595798" cy="14775047"/>
                <a:chOff x="19696002" y="4841239"/>
                <a:chExt cx="3595798" cy="14775047"/>
              </a:xfrm>
            </p:grpSpPr>
            <p:cxnSp>
              <p:nvCxnSpPr>
                <p:cNvPr id="52" name="Straight Connector 51">
                  <a:extLst>
                    <a:ext uri="{FF2B5EF4-FFF2-40B4-BE49-F238E27FC236}">
                      <a16:creationId xmlns:a16="http://schemas.microsoft.com/office/drawing/2014/main" id="{556EAF88-4AC2-95CF-D1CD-4E575EE42D78}"/>
                    </a:ext>
                  </a:extLst>
                </p:cNvPr>
                <p:cNvCxnSpPr>
                  <a:cxnSpLocks/>
                </p:cNvCxnSpPr>
                <p:nvPr/>
              </p:nvCxnSpPr>
              <p:spPr>
                <a:xfrm flipH="1">
                  <a:off x="19964222" y="15207916"/>
                  <a:ext cx="125922" cy="4196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DE6EEF3C-6C6B-B0B8-F009-55CBF96A5892}"/>
                    </a:ext>
                  </a:extLst>
                </p:cNvPr>
                <p:cNvSpPr/>
                <p:nvPr/>
              </p:nvSpPr>
              <p:spPr>
                <a:xfrm flipH="1">
                  <a:off x="19696002" y="17094468"/>
                  <a:ext cx="107950" cy="2521818"/>
                </a:xfrm>
                <a:custGeom>
                  <a:avLst/>
                  <a:gdLst>
                    <a:gd name="connsiteX0" fmla="*/ 95250 w 95250"/>
                    <a:gd name="connsiteY0" fmla="*/ 0 h 2552700"/>
                    <a:gd name="connsiteX1" fmla="*/ 63500 w 95250"/>
                    <a:gd name="connsiteY1" fmla="*/ 1758950 h 2552700"/>
                    <a:gd name="connsiteX2" fmla="*/ 0 w 95250"/>
                    <a:gd name="connsiteY2" fmla="*/ 2552700 h 2552700"/>
                    <a:gd name="connsiteX0" fmla="*/ 95250 w 95250"/>
                    <a:gd name="connsiteY0" fmla="*/ 0 h 2552700"/>
                    <a:gd name="connsiteX1" fmla="*/ 63500 w 95250"/>
                    <a:gd name="connsiteY1" fmla="*/ 1758950 h 2552700"/>
                    <a:gd name="connsiteX2" fmla="*/ 0 w 95250"/>
                    <a:gd name="connsiteY2" fmla="*/ 2552700 h 2552700"/>
                    <a:gd name="connsiteX0" fmla="*/ 95250 w 95250"/>
                    <a:gd name="connsiteY0" fmla="*/ 0 h 2552700"/>
                    <a:gd name="connsiteX1" fmla="*/ 82550 w 95250"/>
                    <a:gd name="connsiteY1" fmla="*/ 1682750 h 2552700"/>
                    <a:gd name="connsiteX2" fmla="*/ 0 w 95250"/>
                    <a:gd name="connsiteY2" fmla="*/ 2552700 h 2552700"/>
                  </a:gdLst>
                  <a:ahLst/>
                  <a:cxnLst>
                    <a:cxn ang="0">
                      <a:pos x="connsiteX0" y="connsiteY0"/>
                    </a:cxn>
                    <a:cxn ang="0">
                      <a:pos x="connsiteX1" y="connsiteY1"/>
                    </a:cxn>
                    <a:cxn ang="0">
                      <a:pos x="connsiteX2" y="connsiteY2"/>
                    </a:cxn>
                  </a:cxnLst>
                  <a:rect l="l" t="t" r="r" b="b"/>
                  <a:pathLst>
                    <a:path w="95250" h="2552700">
                      <a:moveTo>
                        <a:pt x="95250" y="0"/>
                      </a:moveTo>
                      <a:cubicBezTo>
                        <a:pt x="84667" y="586317"/>
                        <a:pt x="98425" y="1257300"/>
                        <a:pt x="82550" y="1682750"/>
                      </a:cubicBezTo>
                      <a:cubicBezTo>
                        <a:pt x="66675" y="2108200"/>
                        <a:pt x="21167" y="2288117"/>
                        <a:pt x="0" y="255270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54" name="Straight Connector 53">
                  <a:extLst>
                    <a:ext uri="{FF2B5EF4-FFF2-40B4-BE49-F238E27FC236}">
                      <a16:creationId xmlns:a16="http://schemas.microsoft.com/office/drawing/2014/main" id="{712786CB-30A8-3CA4-2BB9-0E7AB55912B2}"/>
                    </a:ext>
                  </a:extLst>
                </p:cNvPr>
                <p:cNvCxnSpPr>
                  <a:cxnSpLocks/>
                </p:cNvCxnSpPr>
                <p:nvPr/>
              </p:nvCxnSpPr>
              <p:spPr>
                <a:xfrm>
                  <a:off x="19768079" y="19404531"/>
                  <a:ext cx="1961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DC7D6A-1E86-00E8-35BB-151DFF7DA016}"/>
                    </a:ext>
                  </a:extLst>
                </p:cNvPr>
                <p:cNvCxnSpPr>
                  <a:cxnSpLocks/>
                </p:cNvCxnSpPr>
                <p:nvPr/>
              </p:nvCxnSpPr>
              <p:spPr>
                <a:xfrm flipH="1" flipV="1">
                  <a:off x="19911543" y="14447520"/>
                  <a:ext cx="177499" cy="7603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67">
                  <a:extLst>
                    <a:ext uri="{FF2B5EF4-FFF2-40B4-BE49-F238E27FC236}">
                      <a16:creationId xmlns:a16="http://schemas.microsoft.com/office/drawing/2014/main" id="{8BEA222B-85E2-15B9-E913-47435CBB1DED}"/>
                    </a:ext>
                  </a:extLst>
                </p:cNvPr>
                <p:cNvSpPr/>
                <p:nvPr/>
              </p:nvSpPr>
              <p:spPr>
                <a:xfrm>
                  <a:off x="21232812" y="6900334"/>
                  <a:ext cx="0" cy="2319865"/>
                </a:xfrm>
                <a:custGeom>
                  <a:avLst/>
                  <a:gdLst>
                    <a:gd name="connsiteX0" fmla="*/ 0 w 5891212"/>
                    <a:gd name="connsiteY0" fmla="*/ 0 h 2319865"/>
                    <a:gd name="connsiteX1" fmla="*/ 5891212 w 5891212"/>
                    <a:gd name="connsiteY1" fmla="*/ 0 h 2319865"/>
                    <a:gd name="connsiteX2" fmla="*/ 5891212 w 5891212"/>
                    <a:gd name="connsiteY2" fmla="*/ 2319865 h 2319865"/>
                    <a:gd name="connsiteX3" fmla="*/ 0 w 5891212"/>
                    <a:gd name="connsiteY3" fmla="*/ 2319865 h 2319865"/>
                    <a:gd name="connsiteX4" fmla="*/ 0 w 5891212"/>
                    <a:gd name="connsiteY4" fmla="*/ 0 h 2319865"/>
                    <a:gd name="connsiteX0" fmla="*/ 0 w 5891212"/>
                    <a:gd name="connsiteY0" fmla="*/ 0 h 2319865"/>
                    <a:gd name="connsiteX1" fmla="*/ 5891212 w 5891212"/>
                    <a:gd name="connsiteY1" fmla="*/ 0 h 2319865"/>
                    <a:gd name="connsiteX2" fmla="*/ 5891212 w 5891212"/>
                    <a:gd name="connsiteY2" fmla="*/ 2319865 h 2319865"/>
                    <a:gd name="connsiteX3" fmla="*/ 0 w 5891212"/>
                    <a:gd name="connsiteY3" fmla="*/ 2319865 h 2319865"/>
                    <a:gd name="connsiteX4" fmla="*/ 91440 w 5891212"/>
                    <a:gd name="connsiteY4" fmla="*/ 91440 h 2319865"/>
                    <a:gd name="connsiteX0" fmla="*/ 0 w 5891212"/>
                    <a:gd name="connsiteY0" fmla="*/ 0 h 2319865"/>
                    <a:gd name="connsiteX1" fmla="*/ 5891212 w 5891212"/>
                    <a:gd name="connsiteY1" fmla="*/ 0 h 2319865"/>
                    <a:gd name="connsiteX2" fmla="*/ 5891212 w 5891212"/>
                    <a:gd name="connsiteY2" fmla="*/ 2319865 h 2319865"/>
                    <a:gd name="connsiteX3" fmla="*/ 0 w 5891212"/>
                    <a:gd name="connsiteY3" fmla="*/ 2319865 h 2319865"/>
                    <a:gd name="connsiteX0" fmla="*/ 5891212 w 5891212"/>
                    <a:gd name="connsiteY0" fmla="*/ 0 h 2319865"/>
                    <a:gd name="connsiteX1" fmla="*/ 5891212 w 5891212"/>
                    <a:gd name="connsiteY1" fmla="*/ 2319865 h 2319865"/>
                    <a:gd name="connsiteX2" fmla="*/ 0 w 5891212"/>
                    <a:gd name="connsiteY2" fmla="*/ 2319865 h 2319865"/>
                    <a:gd name="connsiteX0" fmla="*/ 0 w 0"/>
                    <a:gd name="connsiteY0" fmla="*/ 0 h 2319865"/>
                    <a:gd name="connsiteX1" fmla="*/ 0 w 0"/>
                    <a:gd name="connsiteY1" fmla="*/ 2319865 h 2319865"/>
                  </a:gdLst>
                  <a:ahLst/>
                  <a:cxnLst>
                    <a:cxn ang="0">
                      <a:pos x="connsiteX0" y="connsiteY0"/>
                    </a:cxn>
                    <a:cxn ang="0">
                      <a:pos x="connsiteX1" y="connsiteY1"/>
                    </a:cxn>
                  </a:cxnLst>
                  <a:rect l="l" t="t" r="r" b="b"/>
                  <a:pathLst>
                    <a:path h="2319865">
                      <a:moveTo>
                        <a:pt x="0" y="0"/>
                      </a:moveTo>
                      <a:lnTo>
                        <a:pt x="0" y="2319865"/>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57" name="Freeform: Shape 56">
                  <a:extLst>
                    <a:ext uri="{FF2B5EF4-FFF2-40B4-BE49-F238E27FC236}">
                      <a16:creationId xmlns:a16="http://schemas.microsoft.com/office/drawing/2014/main" id="{EB130891-250B-E4CA-FE8E-8C73E35AEE75}"/>
                    </a:ext>
                  </a:extLst>
                </p:cNvPr>
                <p:cNvSpPr/>
                <p:nvPr/>
              </p:nvSpPr>
              <p:spPr>
                <a:xfrm>
                  <a:off x="21314042" y="4841239"/>
                  <a:ext cx="0" cy="1303563"/>
                </a:xfrm>
                <a:custGeom>
                  <a:avLst/>
                  <a:gdLst>
                    <a:gd name="connsiteX0" fmla="*/ 3026835 w 6053669"/>
                    <a:gd name="connsiteY0" fmla="*/ 1178562 h 1427601"/>
                    <a:gd name="connsiteX1" fmla="*/ 4673751 w 6053669"/>
                    <a:gd name="connsiteY1" fmla="*/ 1328943 h 1427601"/>
                    <a:gd name="connsiteX2" fmla="*/ 5073757 w 6053669"/>
                    <a:gd name="connsiteY2" fmla="*/ 1427601 h 1427601"/>
                    <a:gd name="connsiteX3" fmla="*/ 979913 w 6053669"/>
                    <a:gd name="connsiteY3" fmla="*/ 1427601 h 1427601"/>
                    <a:gd name="connsiteX4" fmla="*/ 1379919 w 6053669"/>
                    <a:gd name="connsiteY4" fmla="*/ 1328943 h 1427601"/>
                    <a:gd name="connsiteX5" fmla="*/ 3026835 w 6053669"/>
                    <a:gd name="connsiteY5" fmla="*/ 1178562 h 1427601"/>
                    <a:gd name="connsiteX6" fmla="*/ 0 w 6053669"/>
                    <a:gd name="connsiteY6" fmla="*/ 0 h 1427601"/>
                    <a:gd name="connsiteX7" fmla="*/ 6053669 w 6053669"/>
                    <a:gd name="connsiteY7" fmla="*/ 0 h 1427601"/>
                    <a:gd name="connsiteX8" fmla="*/ 6053669 w 6053669"/>
                    <a:gd name="connsiteY8" fmla="*/ 1303563 h 1427601"/>
                    <a:gd name="connsiteX9" fmla="*/ 6003037 w 6053669"/>
                    <a:gd name="connsiteY9" fmla="*/ 1260419 h 1427601"/>
                    <a:gd name="connsiteX10" fmla="*/ 3026837 w 6053669"/>
                    <a:gd name="connsiteY10" fmla="*/ 645162 h 1427601"/>
                    <a:gd name="connsiteX11" fmla="*/ 50634 w 6053669"/>
                    <a:gd name="connsiteY11" fmla="*/ 1260419 h 1427601"/>
                    <a:gd name="connsiteX12" fmla="*/ 0 w 6053669"/>
                    <a:gd name="connsiteY12" fmla="*/ 1303565 h 1427601"/>
                    <a:gd name="connsiteX0" fmla="*/ 3026835 w 6053669"/>
                    <a:gd name="connsiteY0" fmla="*/ 1178562 h 1427601"/>
                    <a:gd name="connsiteX1" fmla="*/ 4673751 w 6053669"/>
                    <a:gd name="connsiteY1" fmla="*/ 1328943 h 1427601"/>
                    <a:gd name="connsiteX2" fmla="*/ 5073757 w 6053669"/>
                    <a:gd name="connsiteY2" fmla="*/ 1427601 h 1427601"/>
                    <a:gd name="connsiteX3" fmla="*/ 1379919 w 6053669"/>
                    <a:gd name="connsiteY3" fmla="*/ 1328943 h 1427601"/>
                    <a:gd name="connsiteX4" fmla="*/ 3026835 w 6053669"/>
                    <a:gd name="connsiteY4" fmla="*/ 1178562 h 1427601"/>
                    <a:gd name="connsiteX5" fmla="*/ 0 w 6053669"/>
                    <a:gd name="connsiteY5" fmla="*/ 0 h 1427601"/>
                    <a:gd name="connsiteX6" fmla="*/ 6053669 w 6053669"/>
                    <a:gd name="connsiteY6" fmla="*/ 0 h 1427601"/>
                    <a:gd name="connsiteX7" fmla="*/ 6053669 w 6053669"/>
                    <a:gd name="connsiteY7" fmla="*/ 1303563 h 1427601"/>
                    <a:gd name="connsiteX8" fmla="*/ 6003037 w 6053669"/>
                    <a:gd name="connsiteY8" fmla="*/ 1260419 h 1427601"/>
                    <a:gd name="connsiteX9" fmla="*/ 3026837 w 6053669"/>
                    <a:gd name="connsiteY9" fmla="*/ 645162 h 1427601"/>
                    <a:gd name="connsiteX10" fmla="*/ 50634 w 6053669"/>
                    <a:gd name="connsiteY10" fmla="*/ 1260419 h 1427601"/>
                    <a:gd name="connsiteX11" fmla="*/ 0 w 6053669"/>
                    <a:gd name="connsiteY11" fmla="*/ 1303565 h 1427601"/>
                    <a:gd name="connsiteX12" fmla="*/ 0 w 6053669"/>
                    <a:gd name="connsiteY12" fmla="*/ 0 h 1427601"/>
                    <a:gd name="connsiteX0" fmla="*/ 3026835 w 6053669"/>
                    <a:gd name="connsiteY0" fmla="*/ 1178562 h 1427601"/>
                    <a:gd name="connsiteX1" fmla="*/ 4673751 w 6053669"/>
                    <a:gd name="connsiteY1" fmla="*/ 1328943 h 1427601"/>
                    <a:gd name="connsiteX2" fmla="*/ 5073757 w 6053669"/>
                    <a:gd name="connsiteY2" fmla="*/ 1427601 h 1427601"/>
                    <a:gd name="connsiteX3" fmla="*/ 3026835 w 6053669"/>
                    <a:gd name="connsiteY3" fmla="*/ 1178562 h 1427601"/>
                    <a:gd name="connsiteX4" fmla="*/ 0 w 6053669"/>
                    <a:gd name="connsiteY4" fmla="*/ 0 h 1427601"/>
                    <a:gd name="connsiteX5" fmla="*/ 6053669 w 6053669"/>
                    <a:gd name="connsiteY5" fmla="*/ 0 h 1427601"/>
                    <a:gd name="connsiteX6" fmla="*/ 6053669 w 6053669"/>
                    <a:gd name="connsiteY6" fmla="*/ 1303563 h 1427601"/>
                    <a:gd name="connsiteX7" fmla="*/ 6003037 w 6053669"/>
                    <a:gd name="connsiteY7" fmla="*/ 1260419 h 1427601"/>
                    <a:gd name="connsiteX8" fmla="*/ 3026837 w 6053669"/>
                    <a:gd name="connsiteY8" fmla="*/ 645162 h 1427601"/>
                    <a:gd name="connsiteX9" fmla="*/ 50634 w 6053669"/>
                    <a:gd name="connsiteY9" fmla="*/ 1260419 h 1427601"/>
                    <a:gd name="connsiteX10" fmla="*/ 0 w 6053669"/>
                    <a:gd name="connsiteY10" fmla="*/ 1303565 h 1427601"/>
                    <a:gd name="connsiteX11" fmla="*/ 0 w 6053669"/>
                    <a:gd name="connsiteY11" fmla="*/ 0 h 1427601"/>
                    <a:gd name="connsiteX0" fmla="*/ 5073757 w 6053669"/>
                    <a:gd name="connsiteY0" fmla="*/ 1427601 h 1427601"/>
                    <a:gd name="connsiteX1" fmla="*/ 4673751 w 6053669"/>
                    <a:gd name="connsiteY1" fmla="*/ 1328943 h 1427601"/>
                    <a:gd name="connsiteX2" fmla="*/ 5073757 w 6053669"/>
                    <a:gd name="connsiteY2" fmla="*/ 1427601 h 1427601"/>
                    <a:gd name="connsiteX3" fmla="*/ 0 w 6053669"/>
                    <a:gd name="connsiteY3" fmla="*/ 0 h 1427601"/>
                    <a:gd name="connsiteX4" fmla="*/ 6053669 w 6053669"/>
                    <a:gd name="connsiteY4" fmla="*/ 0 h 1427601"/>
                    <a:gd name="connsiteX5" fmla="*/ 6053669 w 6053669"/>
                    <a:gd name="connsiteY5" fmla="*/ 1303563 h 1427601"/>
                    <a:gd name="connsiteX6" fmla="*/ 6003037 w 6053669"/>
                    <a:gd name="connsiteY6" fmla="*/ 1260419 h 1427601"/>
                    <a:gd name="connsiteX7" fmla="*/ 3026837 w 6053669"/>
                    <a:gd name="connsiteY7" fmla="*/ 645162 h 1427601"/>
                    <a:gd name="connsiteX8" fmla="*/ 50634 w 6053669"/>
                    <a:gd name="connsiteY8" fmla="*/ 1260419 h 1427601"/>
                    <a:gd name="connsiteX9" fmla="*/ 0 w 6053669"/>
                    <a:gd name="connsiteY9" fmla="*/ 1303565 h 1427601"/>
                    <a:gd name="connsiteX10" fmla="*/ 0 w 6053669"/>
                    <a:gd name="connsiteY10" fmla="*/ 0 h 1427601"/>
                    <a:gd name="connsiteX0" fmla="*/ 0 w 6053669"/>
                    <a:gd name="connsiteY0" fmla="*/ 0 h 1303565"/>
                    <a:gd name="connsiteX1" fmla="*/ 6053669 w 6053669"/>
                    <a:gd name="connsiteY1" fmla="*/ 0 h 1303565"/>
                    <a:gd name="connsiteX2" fmla="*/ 6053669 w 6053669"/>
                    <a:gd name="connsiteY2" fmla="*/ 1303563 h 1303565"/>
                    <a:gd name="connsiteX3" fmla="*/ 6003037 w 6053669"/>
                    <a:gd name="connsiteY3" fmla="*/ 1260419 h 1303565"/>
                    <a:gd name="connsiteX4" fmla="*/ 3026837 w 6053669"/>
                    <a:gd name="connsiteY4" fmla="*/ 645162 h 1303565"/>
                    <a:gd name="connsiteX5" fmla="*/ 50634 w 6053669"/>
                    <a:gd name="connsiteY5" fmla="*/ 1260419 h 1303565"/>
                    <a:gd name="connsiteX6" fmla="*/ 0 w 6053669"/>
                    <a:gd name="connsiteY6" fmla="*/ 1303565 h 1303565"/>
                    <a:gd name="connsiteX7" fmla="*/ 0 w 6053669"/>
                    <a:gd name="connsiteY7" fmla="*/ 0 h 1303565"/>
                    <a:gd name="connsiteX0" fmla="*/ 0 w 6053669"/>
                    <a:gd name="connsiteY0" fmla="*/ 0 h 1303565"/>
                    <a:gd name="connsiteX1" fmla="*/ 6053669 w 6053669"/>
                    <a:gd name="connsiteY1" fmla="*/ 0 h 1303565"/>
                    <a:gd name="connsiteX2" fmla="*/ 6053669 w 6053669"/>
                    <a:gd name="connsiteY2" fmla="*/ 1303563 h 1303565"/>
                    <a:gd name="connsiteX3" fmla="*/ 6003037 w 6053669"/>
                    <a:gd name="connsiteY3" fmla="*/ 1260419 h 1303565"/>
                    <a:gd name="connsiteX4" fmla="*/ 3026837 w 6053669"/>
                    <a:gd name="connsiteY4" fmla="*/ 645162 h 1303565"/>
                    <a:gd name="connsiteX5" fmla="*/ 50634 w 6053669"/>
                    <a:gd name="connsiteY5" fmla="*/ 1260419 h 1303565"/>
                    <a:gd name="connsiteX6" fmla="*/ 0 w 6053669"/>
                    <a:gd name="connsiteY6" fmla="*/ 1303565 h 1303565"/>
                    <a:gd name="connsiteX7" fmla="*/ 91440 w 6053669"/>
                    <a:gd name="connsiteY7" fmla="*/ 91440 h 1303565"/>
                    <a:gd name="connsiteX0" fmla="*/ 0 w 6053669"/>
                    <a:gd name="connsiteY0" fmla="*/ 0 h 1303563"/>
                    <a:gd name="connsiteX1" fmla="*/ 6053669 w 6053669"/>
                    <a:gd name="connsiteY1" fmla="*/ 0 h 1303563"/>
                    <a:gd name="connsiteX2" fmla="*/ 6053669 w 6053669"/>
                    <a:gd name="connsiteY2" fmla="*/ 1303563 h 1303563"/>
                    <a:gd name="connsiteX3" fmla="*/ 6003037 w 6053669"/>
                    <a:gd name="connsiteY3" fmla="*/ 1260419 h 1303563"/>
                    <a:gd name="connsiteX4" fmla="*/ 3026837 w 6053669"/>
                    <a:gd name="connsiteY4" fmla="*/ 645162 h 1303563"/>
                    <a:gd name="connsiteX5" fmla="*/ 50634 w 6053669"/>
                    <a:gd name="connsiteY5" fmla="*/ 1260419 h 1303563"/>
                    <a:gd name="connsiteX6" fmla="*/ 91440 w 6053669"/>
                    <a:gd name="connsiteY6" fmla="*/ 91440 h 1303563"/>
                    <a:gd name="connsiteX0" fmla="*/ 0 w 6053669"/>
                    <a:gd name="connsiteY0" fmla="*/ 0 h 1303563"/>
                    <a:gd name="connsiteX1" fmla="*/ 6053669 w 6053669"/>
                    <a:gd name="connsiteY1" fmla="*/ 0 h 1303563"/>
                    <a:gd name="connsiteX2" fmla="*/ 6053669 w 6053669"/>
                    <a:gd name="connsiteY2" fmla="*/ 1303563 h 1303563"/>
                    <a:gd name="connsiteX3" fmla="*/ 6003037 w 6053669"/>
                    <a:gd name="connsiteY3" fmla="*/ 1260419 h 1303563"/>
                    <a:gd name="connsiteX4" fmla="*/ 3026837 w 6053669"/>
                    <a:gd name="connsiteY4" fmla="*/ 645162 h 1303563"/>
                    <a:gd name="connsiteX5" fmla="*/ 50634 w 6053669"/>
                    <a:gd name="connsiteY5" fmla="*/ 1260419 h 1303563"/>
                    <a:gd name="connsiteX0" fmla="*/ 0 w 6053669"/>
                    <a:gd name="connsiteY0" fmla="*/ 0 h 1303563"/>
                    <a:gd name="connsiteX1" fmla="*/ 6053669 w 6053669"/>
                    <a:gd name="connsiteY1" fmla="*/ 0 h 1303563"/>
                    <a:gd name="connsiteX2" fmla="*/ 6053669 w 6053669"/>
                    <a:gd name="connsiteY2" fmla="*/ 1303563 h 1303563"/>
                    <a:gd name="connsiteX3" fmla="*/ 6003037 w 6053669"/>
                    <a:gd name="connsiteY3" fmla="*/ 1260419 h 1303563"/>
                    <a:gd name="connsiteX4" fmla="*/ 3026837 w 6053669"/>
                    <a:gd name="connsiteY4" fmla="*/ 645162 h 1303563"/>
                    <a:gd name="connsiteX0" fmla="*/ 3026832 w 3026832"/>
                    <a:gd name="connsiteY0" fmla="*/ 0 h 1303563"/>
                    <a:gd name="connsiteX1" fmla="*/ 3026832 w 3026832"/>
                    <a:gd name="connsiteY1" fmla="*/ 1303563 h 1303563"/>
                    <a:gd name="connsiteX2" fmla="*/ 2976200 w 3026832"/>
                    <a:gd name="connsiteY2" fmla="*/ 1260419 h 1303563"/>
                    <a:gd name="connsiteX3" fmla="*/ 0 w 3026832"/>
                    <a:gd name="connsiteY3" fmla="*/ 645162 h 1303563"/>
                    <a:gd name="connsiteX0" fmla="*/ 50632 w 50632"/>
                    <a:gd name="connsiteY0" fmla="*/ 0 h 1303563"/>
                    <a:gd name="connsiteX1" fmla="*/ 50632 w 50632"/>
                    <a:gd name="connsiteY1" fmla="*/ 1303563 h 1303563"/>
                    <a:gd name="connsiteX2" fmla="*/ 0 w 50632"/>
                    <a:gd name="connsiteY2" fmla="*/ 1260419 h 1303563"/>
                    <a:gd name="connsiteX0" fmla="*/ 0 w 0"/>
                    <a:gd name="connsiteY0" fmla="*/ 0 h 1303563"/>
                    <a:gd name="connsiteX1" fmla="*/ 0 w 0"/>
                    <a:gd name="connsiteY1" fmla="*/ 1303563 h 1303563"/>
                  </a:gdLst>
                  <a:ahLst/>
                  <a:cxnLst>
                    <a:cxn ang="0">
                      <a:pos x="connsiteX0" y="connsiteY0"/>
                    </a:cxn>
                    <a:cxn ang="0">
                      <a:pos x="connsiteX1" y="connsiteY1"/>
                    </a:cxn>
                  </a:cxnLst>
                  <a:rect l="l" t="t" r="r" b="b"/>
                  <a:pathLst>
                    <a:path h="1303563">
                      <a:moveTo>
                        <a:pt x="0" y="0"/>
                      </a:moveTo>
                      <a:lnTo>
                        <a:pt x="0" y="1303563"/>
                      </a:ln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58" name="Straight Connector 57">
                  <a:extLst>
                    <a:ext uri="{FF2B5EF4-FFF2-40B4-BE49-F238E27FC236}">
                      <a16:creationId xmlns:a16="http://schemas.microsoft.com/office/drawing/2014/main" id="{B1044381-D645-80FA-9709-19239C02E585}"/>
                    </a:ext>
                  </a:extLst>
                </p:cNvPr>
                <p:cNvCxnSpPr>
                  <a:cxnSpLocks/>
                </p:cNvCxnSpPr>
                <p:nvPr/>
              </p:nvCxnSpPr>
              <p:spPr>
                <a:xfrm flipH="1">
                  <a:off x="20053040" y="6170977"/>
                  <a:ext cx="0" cy="26089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1B74BEA-E7D2-8BE9-5D71-8A6018ED226C}"/>
                    </a:ext>
                  </a:extLst>
                </p:cNvPr>
                <p:cNvCxnSpPr>
                  <a:cxnSpLocks/>
                </p:cNvCxnSpPr>
                <p:nvPr/>
              </p:nvCxnSpPr>
              <p:spPr>
                <a:xfrm flipH="1">
                  <a:off x="20253396" y="6209077"/>
                  <a:ext cx="0" cy="26089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E28C3E3-8360-228C-A86B-C325D2D91FE8}"/>
                    </a:ext>
                  </a:extLst>
                </p:cNvPr>
                <p:cNvCxnSpPr>
                  <a:cxnSpLocks/>
                </p:cNvCxnSpPr>
                <p:nvPr/>
              </p:nvCxnSpPr>
              <p:spPr>
                <a:xfrm flipH="1">
                  <a:off x="19959346" y="15207916"/>
                  <a:ext cx="125922" cy="41966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36C1C9-F6EF-94E0-06DF-8817A0FD9561}"/>
                    </a:ext>
                  </a:extLst>
                </p:cNvPr>
                <p:cNvCxnSpPr/>
                <p:nvPr/>
              </p:nvCxnSpPr>
              <p:spPr>
                <a:xfrm flipH="1" flipV="1">
                  <a:off x="19906667" y="14447520"/>
                  <a:ext cx="177499" cy="7603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310FCAD-93D0-5E09-D79F-61272ECCEF2F}"/>
                    </a:ext>
                  </a:extLst>
                </p:cNvPr>
                <p:cNvCxnSpPr>
                  <a:cxnSpLocks/>
                </p:cNvCxnSpPr>
                <p:nvPr/>
              </p:nvCxnSpPr>
              <p:spPr>
                <a:xfrm flipH="1">
                  <a:off x="20085268" y="15202021"/>
                  <a:ext cx="2183471" cy="80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59570142-3444-9517-E473-7734281201FC}"/>
                    </a:ext>
                  </a:extLst>
                </p:cNvPr>
                <p:cNvSpPr/>
                <p:nvPr/>
              </p:nvSpPr>
              <p:spPr>
                <a:xfrm flipH="1">
                  <a:off x="20863868" y="15206133"/>
                  <a:ext cx="1236134" cy="3725334"/>
                </a:xfrm>
                <a:custGeom>
                  <a:avLst/>
                  <a:gdLst>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1227667"/>
                    <a:gd name="connsiteY0" fmla="*/ 0 h 3699934"/>
                    <a:gd name="connsiteX1" fmla="*/ 677334 w 1227667"/>
                    <a:gd name="connsiteY1" fmla="*/ 1185334 h 3699934"/>
                    <a:gd name="connsiteX2" fmla="*/ 1227667 w 1227667"/>
                    <a:gd name="connsiteY2" fmla="*/ 3699934 h 3699934"/>
                    <a:gd name="connsiteX0" fmla="*/ 0 w 1236134"/>
                    <a:gd name="connsiteY0" fmla="*/ 0 h 3725334"/>
                    <a:gd name="connsiteX1" fmla="*/ 677334 w 1236134"/>
                    <a:gd name="connsiteY1" fmla="*/ 1185334 h 3725334"/>
                    <a:gd name="connsiteX2" fmla="*/ 1236134 w 1236134"/>
                    <a:gd name="connsiteY2" fmla="*/ 3725334 h 3725334"/>
                  </a:gdLst>
                  <a:ahLst/>
                  <a:cxnLst>
                    <a:cxn ang="0">
                      <a:pos x="connsiteX0" y="connsiteY0"/>
                    </a:cxn>
                    <a:cxn ang="0">
                      <a:pos x="connsiteX1" y="connsiteY1"/>
                    </a:cxn>
                    <a:cxn ang="0">
                      <a:pos x="connsiteX2" y="connsiteY2"/>
                    </a:cxn>
                  </a:cxnLst>
                  <a:rect l="l" t="t" r="r" b="b"/>
                  <a:pathLst>
                    <a:path w="1236134" h="3725334">
                      <a:moveTo>
                        <a:pt x="0" y="0"/>
                      </a:moveTo>
                      <a:cubicBezTo>
                        <a:pt x="276578" y="395111"/>
                        <a:pt x="471312" y="564445"/>
                        <a:pt x="677334" y="1185334"/>
                      </a:cubicBezTo>
                      <a:cubicBezTo>
                        <a:pt x="883356" y="1806223"/>
                        <a:pt x="1102079" y="3066345"/>
                        <a:pt x="1236134" y="3725334"/>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64" name="Freeform: Shape 63">
                  <a:extLst>
                    <a:ext uri="{FF2B5EF4-FFF2-40B4-BE49-F238E27FC236}">
                      <a16:creationId xmlns:a16="http://schemas.microsoft.com/office/drawing/2014/main" id="{E74E610C-6F56-12DE-5AC4-6442AB035FA4}"/>
                    </a:ext>
                  </a:extLst>
                </p:cNvPr>
                <p:cNvSpPr/>
                <p:nvPr/>
              </p:nvSpPr>
              <p:spPr>
                <a:xfrm flipH="1">
                  <a:off x="19967106" y="15206133"/>
                  <a:ext cx="2301632" cy="3894667"/>
                </a:xfrm>
                <a:custGeom>
                  <a:avLst/>
                  <a:gdLst>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142067"/>
                    <a:gd name="connsiteY0" fmla="*/ 0 h 3869267"/>
                    <a:gd name="connsiteX1" fmla="*/ 677334 w 2142067"/>
                    <a:gd name="connsiteY1" fmla="*/ 1185334 h 3869267"/>
                    <a:gd name="connsiteX2" fmla="*/ 1227667 w 2142067"/>
                    <a:gd name="connsiteY2" fmla="*/ 3699934 h 3869267"/>
                    <a:gd name="connsiteX3" fmla="*/ 2142067 w 2142067"/>
                    <a:gd name="connsiteY3" fmla="*/ 3869267 h 3869267"/>
                    <a:gd name="connsiteX0" fmla="*/ 0 w 2328333"/>
                    <a:gd name="connsiteY0" fmla="*/ 0 h 3894667"/>
                    <a:gd name="connsiteX1" fmla="*/ 677334 w 2328333"/>
                    <a:gd name="connsiteY1" fmla="*/ 1185334 h 3894667"/>
                    <a:gd name="connsiteX2" fmla="*/ 1227667 w 2328333"/>
                    <a:gd name="connsiteY2" fmla="*/ 3699934 h 3894667"/>
                    <a:gd name="connsiteX3" fmla="*/ 2328333 w 2328333"/>
                    <a:gd name="connsiteY3" fmla="*/ 3894667 h 3894667"/>
                  </a:gdLst>
                  <a:ahLst/>
                  <a:cxnLst>
                    <a:cxn ang="0">
                      <a:pos x="connsiteX0" y="connsiteY0"/>
                    </a:cxn>
                    <a:cxn ang="0">
                      <a:pos x="connsiteX1" y="connsiteY1"/>
                    </a:cxn>
                    <a:cxn ang="0">
                      <a:pos x="connsiteX2" y="connsiteY2"/>
                    </a:cxn>
                    <a:cxn ang="0">
                      <a:pos x="connsiteX3" y="connsiteY3"/>
                    </a:cxn>
                  </a:cxnLst>
                  <a:rect l="l" t="t" r="r" b="b"/>
                  <a:pathLst>
                    <a:path w="2328333" h="3894667">
                      <a:moveTo>
                        <a:pt x="0" y="0"/>
                      </a:moveTo>
                      <a:cubicBezTo>
                        <a:pt x="276578" y="395111"/>
                        <a:pt x="472723" y="568678"/>
                        <a:pt x="677334" y="1185334"/>
                      </a:cubicBezTo>
                      <a:cubicBezTo>
                        <a:pt x="881945" y="1801990"/>
                        <a:pt x="1093612" y="3040945"/>
                        <a:pt x="1227667" y="3699934"/>
                      </a:cubicBezTo>
                      <a:lnTo>
                        <a:pt x="2328333" y="3894667"/>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65" name="Freeform: Shape 64">
                  <a:extLst>
                    <a:ext uri="{FF2B5EF4-FFF2-40B4-BE49-F238E27FC236}">
                      <a16:creationId xmlns:a16="http://schemas.microsoft.com/office/drawing/2014/main" id="{724DC560-D4AF-D022-59A4-154329E8977B}"/>
                    </a:ext>
                  </a:extLst>
                </p:cNvPr>
                <p:cNvSpPr/>
                <p:nvPr/>
              </p:nvSpPr>
              <p:spPr>
                <a:xfrm flipH="1">
                  <a:off x="19915603" y="9948333"/>
                  <a:ext cx="2184399" cy="5257800"/>
                </a:xfrm>
                <a:custGeom>
                  <a:avLst/>
                  <a:gdLst>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0067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20800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20800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20800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 name="connsiteX0" fmla="*/ 0 w 2353733"/>
                    <a:gd name="connsiteY0" fmla="*/ 5257800 h 5257800"/>
                    <a:gd name="connsiteX1" fmla="*/ 1384660 w 2353733"/>
                    <a:gd name="connsiteY1" fmla="*/ 3742267 h 5257800"/>
                    <a:gd name="connsiteX2" fmla="*/ 1718733 w 2353733"/>
                    <a:gd name="connsiteY2" fmla="*/ 262467 h 5257800"/>
                    <a:gd name="connsiteX3" fmla="*/ 2040467 w 2353733"/>
                    <a:gd name="connsiteY3" fmla="*/ 42334 h 5257800"/>
                    <a:gd name="connsiteX4" fmla="*/ 2353733 w 2353733"/>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33" h="5257800">
                      <a:moveTo>
                        <a:pt x="0" y="5257800"/>
                      </a:moveTo>
                      <a:cubicBezTo>
                        <a:pt x="671689" y="4684889"/>
                        <a:pt x="920404" y="4583288"/>
                        <a:pt x="1384660" y="3742267"/>
                      </a:cubicBezTo>
                      <a:cubicBezTo>
                        <a:pt x="1848916" y="2901246"/>
                        <a:pt x="1947333" y="1988256"/>
                        <a:pt x="1718733" y="262467"/>
                      </a:cubicBezTo>
                      <a:lnTo>
                        <a:pt x="2040467" y="42334"/>
                      </a:lnTo>
                      <a:lnTo>
                        <a:pt x="2353733" y="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66" name="Freeform: Shape 65">
                  <a:extLst>
                    <a:ext uri="{FF2B5EF4-FFF2-40B4-BE49-F238E27FC236}">
                      <a16:creationId xmlns:a16="http://schemas.microsoft.com/office/drawing/2014/main" id="{E991FD90-DD78-92A4-F286-5F18ADF7D341}"/>
                    </a:ext>
                  </a:extLst>
                </p:cNvPr>
                <p:cNvSpPr/>
                <p:nvPr/>
              </p:nvSpPr>
              <p:spPr>
                <a:xfrm flipH="1">
                  <a:off x="20491337" y="12801600"/>
                  <a:ext cx="1777403" cy="2413000"/>
                </a:xfrm>
                <a:custGeom>
                  <a:avLst/>
                  <a:gdLst>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 name="connsiteX0" fmla="*/ 0 w 1803400"/>
                    <a:gd name="connsiteY0" fmla="*/ 2413000 h 2413000"/>
                    <a:gd name="connsiteX1" fmla="*/ 1168400 w 1803400"/>
                    <a:gd name="connsiteY1" fmla="*/ 1202267 h 2413000"/>
                    <a:gd name="connsiteX2" fmla="*/ 1625600 w 1803400"/>
                    <a:gd name="connsiteY2" fmla="*/ 59267 h 2413000"/>
                    <a:gd name="connsiteX3" fmla="*/ 1803400 w 1803400"/>
                    <a:gd name="connsiteY3" fmla="*/ 0 h 2413000"/>
                  </a:gdLst>
                  <a:ahLst/>
                  <a:cxnLst>
                    <a:cxn ang="0">
                      <a:pos x="connsiteX0" y="connsiteY0"/>
                    </a:cxn>
                    <a:cxn ang="0">
                      <a:pos x="connsiteX1" y="connsiteY1"/>
                    </a:cxn>
                    <a:cxn ang="0">
                      <a:pos x="connsiteX2" y="connsiteY2"/>
                    </a:cxn>
                    <a:cxn ang="0">
                      <a:pos x="connsiteX3" y="connsiteY3"/>
                    </a:cxn>
                  </a:cxnLst>
                  <a:rect l="l" t="t" r="r" b="b"/>
                  <a:pathLst>
                    <a:path w="1803400" h="2413000">
                      <a:moveTo>
                        <a:pt x="0" y="2413000"/>
                      </a:moveTo>
                      <a:cubicBezTo>
                        <a:pt x="524933" y="1992489"/>
                        <a:pt x="872067" y="1679222"/>
                        <a:pt x="1168400" y="1202267"/>
                      </a:cubicBezTo>
                      <a:cubicBezTo>
                        <a:pt x="1464733" y="725312"/>
                        <a:pt x="1545167" y="513645"/>
                        <a:pt x="1625600" y="59267"/>
                      </a:cubicBezTo>
                      <a:lnTo>
                        <a:pt x="1803400" y="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67" name="Straight Connector 66">
                  <a:extLst>
                    <a:ext uri="{FF2B5EF4-FFF2-40B4-BE49-F238E27FC236}">
                      <a16:creationId xmlns:a16="http://schemas.microsoft.com/office/drawing/2014/main" id="{D8AB0797-0AAA-98D6-5A19-6CCFEB9E0AE1}"/>
                    </a:ext>
                  </a:extLst>
                </p:cNvPr>
                <p:cNvCxnSpPr>
                  <a:cxnSpLocks/>
                  <a:stCxn id="65" idx="2"/>
                </p:cNvCxnSpPr>
                <p:nvPr/>
              </p:nvCxnSpPr>
              <p:spPr>
                <a:xfrm flipH="1" flipV="1">
                  <a:off x="19940406" y="10134600"/>
                  <a:ext cx="564513" cy="76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7DFDB42D-FB62-146E-1D10-21F1D856AE54}"/>
                    </a:ext>
                  </a:extLst>
                </p:cNvPr>
                <p:cNvSpPr/>
                <p:nvPr/>
              </p:nvSpPr>
              <p:spPr>
                <a:xfrm flipH="1">
                  <a:off x="20330467" y="9677400"/>
                  <a:ext cx="604212" cy="414867"/>
                </a:xfrm>
                <a:custGeom>
                  <a:avLst/>
                  <a:gdLst>
                    <a:gd name="connsiteX0" fmla="*/ 0 w 592667"/>
                    <a:gd name="connsiteY0" fmla="*/ 0 h 381000"/>
                    <a:gd name="connsiteX1" fmla="*/ 499533 w 592667"/>
                    <a:gd name="connsiteY1" fmla="*/ 50800 h 381000"/>
                    <a:gd name="connsiteX2" fmla="*/ 592667 w 592667"/>
                    <a:gd name="connsiteY2" fmla="*/ 381000 h 381000"/>
                  </a:gdLst>
                  <a:ahLst/>
                  <a:cxnLst>
                    <a:cxn ang="0">
                      <a:pos x="connsiteX0" y="connsiteY0"/>
                    </a:cxn>
                    <a:cxn ang="0">
                      <a:pos x="connsiteX1" y="connsiteY1"/>
                    </a:cxn>
                    <a:cxn ang="0">
                      <a:pos x="connsiteX2" y="connsiteY2"/>
                    </a:cxn>
                  </a:cxnLst>
                  <a:rect l="l" t="t" r="r" b="b"/>
                  <a:pathLst>
                    <a:path w="592667" h="381000">
                      <a:moveTo>
                        <a:pt x="0" y="0"/>
                      </a:moveTo>
                      <a:lnTo>
                        <a:pt x="499533" y="50800"/>
                      </a:lnTo>
                      <a:lnTo>
                        <a:pt x="592667" y="38100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69" name="Straight Connector 68">
                  <a:extLst>
                    <a:ext uri="{FF2B5EF4-FFF2-40B4-BE49-F238E27FC236}">
                      <a16:creationId xmlns:a16="http://schemas.microsoft.com/office/drawing/2014/main" id="{867A430B-E3CF-475F-BE16-6A2B6D1F0D5D}"/>
                    </a:ext>
                  </a:extLst>
                </p:cNvPr>
                <p:cNvCxnSpPr>
                  <a:cxnSpLocks/>
                  <a:endCxn id="75" idx="0"/>
                </p:cNvCxnSpPr>
                <p:nvPr/>
              </p:nvCxnSpPr>
              <p:spPr>
                <a:xfrm>
                  <a:off x="21061311" y="18853150"/>
                  <a:ext cx="1038691" cy="937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52E32FE-83B8-7733-EADA-BCB11B8331CC}"/>
                    </a:ext>
                  </a:extLst>
                </p:cNvPr>
                <p:cNvCxnSpPr>
                  <a:cxnSpLocks/>
                </p:cNvCxnSpPr>
                <p:nvPr/>
              </p:nvCxnSpPr>
              <p:spPr>
                <a:xfrm flipH="1" flipV="1">
                  <a:off x="22895351" y="18218764"/>
                  <a:ext cx="0" cy="4244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E1FFFE5-321D-DD31-C489-E564E7B77E2A}"/>
                    </a:ext>
                  </a:extLst>
                </p:cNvPr>
                <p:cNvCxnSpPr>
                  <a:cxnSpLocks/>
                </p:cNvCxnSpPr>
                <p:nvPr/>
              </p:nvCxnSpPr>
              <p:spPr>
                <a:xfrm flipH="1">
                  <a:off x="22505131" y="18643224"/>
                  <a:ext cx="390219" cy="34750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49D5987-8D71-B19C-4224-6701E988FFAB}"/>
                    </a:ext>
                  </a:extLst>
                </p:cNvPr>
                <p:cNvCxnSpPr/>
                <p:nvPr/>
              </p:nvCxnSpPr>
              <p:spPr>
                <a:xfrm flipH="1">
                  <a:off x="22340578" y="14950138"/>
                  <a:ext cx="6355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A341E54-30A9-9B3A-9C96-CEF85F5F54BB}"/>
                    </a:ext>
                  </a:extLst>
                </p:cNvPr>
                <p:cNvCxnSpPr/>
                <p:nvPr/>
              </p:nvCxnSpPr>
              <p:spPr>
                <a:xfrm flipH="1">
                  <a:off x="22753886" y="14765867"/>
                  <a:ext cx="5293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Freeform: Shape 73">
                  <a:extLst>
                    <a:ext uri="{FF2B5EF4-FFF2-40B4-BE49-F238E27FC236}">
                      <a16:creationId xmlns:a16="http://schemas.microsoft.com/office/drawing/2014/main" id="{863E703F-FFD4-B83F-288C-0E3C4961BE56}"/>
                    </a:ext>
                  </a:extLst>
                </p:cNvPr>
                <p:cNvSpPr/>
                <p:nvPr/>
              </p:nvSpPr>
              <p:spPr>
                <a:xfrm flipH="1">
                  <a:off x="21222856" y="17959373"/>
                  <a:ext cx="889000" cy="987447"/>
                </a:xfrm>
                <a:custGeom>
                  <a:avLst/>
                  <a:gdLst>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801068 h 801068"/>
                    <a:gd name="connsiteX1" fmla="*/ 0 w 889000"/>
                    <a:gd name="connsiteY1" fmla="*/ 604520 h 801068"/>
                    <a:gd name="connsiteX2" fmla="*/ 558800 w 889000"/>
                    <a:gd name="connsiteY2" fmla="*/ 396240 h 801068"/>
                    <a:gd name="connsiteX3" fmla="*/ 889000 w 889000"/>
                    <a:gd name="connsiteY3" fmla="*/ 0 h 801068"/>
                  </a:gdLst>
                  <a:ahLst/>
                  <a:cxnLst>
                    <a:cxn ang="0">
                      <a:pos x="connsiteX0" y="connsiteY0"/>
                    </a:cxn>
                    <a:cxn ang="0">
                      <a:pos x="connsiteX1" y="connsiteY1"/>
                    </a:cxn>
                    <a:cxn ang="0">
                      <a:pos x="connsiteX2" y="connsiteY2"/>
                    </a:cxn>
                    <a:cxn ang="0">
                      <a:pos x="connsiteX3" y="connsiteY3"/>
                    </a:cxn>
                  </a:cxnLst>
                  <a:rect l="l" t="t" r="r" b="b"/>
                  <a:pathLst>
                    <a:path w="889000" h="801068">
                      <a:moveTo>
                        <a:pt x="0" y="801068"/>
                      </a:moveTo>
                      <a:lnTo>
                        <a:pt x="0" y="604520"/>
                      </a:lnTo>
                      <a:cubicBezTo>
                        <a:pt x="204893" y="548640"/>
                        <a:pt x="410633" y="496993"/>
                        <a:pt x="558800" y="396240"/>
                      </a:cubicBezTo>
                      <a:cubicBezTo>
                        <a:pt x="706967" y="295487"/>
                        <a:pt x="778933" y="187960"/>
                        <a:pt x="889000" y="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75" name="Freeform: Shape 74">
                  <a:extLst>
                    <a:ext uri="{FF2B5EF4-FFF2-40B4-BE49-F238E27FC236}">
                      <a16:creationId xmlns:a16="http://schemas.microsoft.com/office/drawing/2014/main" id="{7AC84905-5673-1841-8489-469CF66783DB}"/>
                    </a:ext>
                  </a:extLst>
                </p:cNvPr>
                <p:cNvSpPr/>
                <p:nvPr/>
              </p:nvSpPr>
              <p:spPr>
                <a:xfrm flipH="1">
                  <a:off x="21170646" y="18339525"/>
                  <a:ext cx="929356" cy="607399"/>
                </a:xfrm>
                <a:custGeom>
                  <a:avLst/>
                  <a:gdLst>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604520 h 604520"/>
                    <a:gd name="connsiteX1" fmla="*/ 558800 w 889000"/>
                    <a:gd name="connsiteY1" fmla="*/ 396240 h 604520"/>
                    <a:gd name="connsiteX2" fmla="*/ 889000 w 889000"/>
                    <a:gd name="connsiteY2" fmla="*/ 0 h 604520"/>
                  </a:gdLst>
                  <a:ahLst/>
                  <a:cxnLst>
                    <a:cxn ang="0">
                      <a:pos x="connsiteX0" y="connsiteY0"/>
                    </a:cxn>
                    <a:cxn ang="0">
                      <a:pos x="connsiteX1" y="connsiteY1"/>
                    </a:cxn>
                    <a:cxn ang="0">
                      <a:pos x="connsiteX2" y="connsiteY2"/>
                    </a:cxn>
                  </a:cxnLst>
                  <a:rect l="l" t="t" r="r" b="b"/>
                  <a:pathLst>
                    <a:path w="889000" h="604520">
                      <a:moveTo>
                        <a:pt x="0" y="604520"/>
                      </a:moveTo>
                      <a:cubicBezTo>
                        <a:pt x="204893" y="548640"/>
                        <a:pt x="410633" y="496993"/>
                        <a:pt x="558800" y="396240"/>
                      </a:cubicBezTo>
                      <a:cubicBezTo>
                        <a:pt x="706967" y="295487"/>
                        <a:pt x="778933" y="187960"/>
                        <a:pt x="889000" y="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76" name="Oval 75">
                  <a:extLst>
                    <a:ext uri="{FF2B5EF4-FFF2-40B4-BE49-F238E27FC236}">
                      <a16:creationId xmlns:a16="http://schemas.microsoft.com/office/drawing/2014/main" id="{ADCB7BD8-9E7A-5CCD-3F64-8ACF75DB4524}"/>
                    </a:ext>
                  </a:extLst>
                </p:cNvPr>
                <p:cNvSpPr/>
                <p:nvPr/>
              </p:nvSpPr>
              <p:spPr>
                <a:xfrm rot="924208" flipH="1">
                  <a:off x="21644816" y="18073943"/>
                  <a:ext cx="791252" cy="258694"/>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77" name="Freeform: Shape 76">
                  <a:extLst>
                    <a:ext uri="{FF2B5EF4-FFF2-40B4-BE49-F238E27FC236}">
                      <a16:creationId xmlns:a16="http://schemas.microsoft.com/office/drawing/2014/main" id="{2E523224-C120-C014-7044-4DEBA1CB889E}"/>
                    </a:ext>
                  </a:extLst>
                </p:cNvPr>
                <p:cNvSpPr/>
                <p:nvPr/>
              </p:nvSpPr>
              <p:spPr>
                <a:xfrm flipH="1">
                  <a:off x="21441792" y="17022902"/>
                  <a:ext cx="658210" cy="909498"/>
                </a:xfrm>
                <a:custGeom>
                  <a:avLst/>
                  <a:gdLst>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914400 h 914400"/>
                    <a:gd name="connsiteX1" fmla="*/ 0 w 889000"/>
                    <a:gd name="connsiteY1" fmla="*/ 604520 h 914400"/>
                    <a:gd name="connsiteX2" fmla="*/ 558800 w 889000"/>
                    <a:gd name="connsiteY2" fmla="*/ 396240 h 914400"/>
                    <a:gd name="connsiteX3" fmla="*/ 889000 w 889000"/>
                    <a:gd name="connsiteY3" fmla="*/ 0 h 914400"/>
                    <a:gd name="connsiteX0" fmla="*/ 0 w 889000"/>
                    <a:gd name="connsiteY0" fmla="*/ 604520 h 604520"/>
                    <a:gd name="connsiteX1" fmla="*/ 558800 w 889000"/>
                    <a:gd name="connsiteY1" fmla="*/ 396240 h 604520"/>
                    <a:gd name="connsiteX2" fmla="*/ 889000 w 889000"/>
                    <a:gd name="connsiteY2" fmla="*/ 0 h 604520"/>
                    <a:gd name="connsiteX0" fmla="*/ 0 w 889000"/>
                    <a:gd name="connsiteY0" fmla="*/ 604520 h 604520"/>
                    <a:gd name="connsiteX1" fmla="*/ 490188 w 889000"/>
                    <a:gd name="connsiteY1" fmla="*/ 355904 h 604520"/>
                    <a:gd name="connsiteX2" fmla="*/ 889000 w 889000"/>
                    <a:gd name="connsiteY2" fmla="*/ 0 h 604520"/>
                    <a:gd name="connsiteX0" fmla="*/ 0 w 889000"/>
                    <a:gd name="connsiteY0" fmla="*/ 604520 h 604520"/>
                    <a:gd name="connsiteX1" fmla="*/ 490188 w 889000"/>
                    <a:gd name="connsiteY1" fmla="*/ 355904 h 604520"/>
                    <a:gd name="connsiteX2" fmla="*/ 889000 w 889000"/>
                    <a:gd name="connsiteY2" fmla="*/ 0 h 604520"/>
                    <a:gd name="connsiteX0" fmla="*/ 0 w 889000"/>
                    <a:gd name="connsiteY0" fmla="*/ 604520 h 604520"/>
                    <a:gd name="connsiteX1" fmla="*/ 490188 w 889000"/>
                    <a:gd name="connsiteY1" fmla="*/ 355904 h 604520"/>
                    <a:gd name="connsiteX2" fmla="*/ 889000 w 889000"/>
                    <a:gd name="connsiteY2" fmla="*/ 0 h 604520"/>
                  </a:gdLst>
                  <a:ahLst/>
                  <a:cxnLst>
                    <a:cxn ang="0">
                      <a:pos x="connsiteX0" y="connsiteY0"/>
                    </a:cxn>
                    <a:cxn ang="0">
                      <a:pos x="connsiteX1" y="connsiteY1"/>
                    </a:cxn>
                    <a:cxn ang="0">
                      <a:pos x="connsiteX2" y="connsiteY2"/>
                    </a:cxn>
                  </a:cxnLst>
                  <a:rect l="l" t="t" r="r" b="b"/>
                  <a:pathLst>
                    <a:path w="889000" h="604520">
                      <a:moveTo>
                        <a:pt x="0" y="604520"/>
                      </a:moveTo>
                      <a:cubicBezTo>
                        <a:pt x="170586" y="531833"/>
                        <a:pt x="342021" y="456657"/>
                        <a:pt x="490188" y="355904"/>
                      </a:cubicBezTo>
                      <a:cubicBezTo>
                        <a:pt x="638355" y="255151"/>
                        <a:pt x="730904" y="181238"/>
                        <a:pt x="889000" y="0"/>
                      </a:cubicBez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78" name="Straight Connector 77">
                  <a:extLst>
                    <a:ext uri="{FF2B5EF4-FFF2-40B4-BE49-F238E27FC236}">
                      <a16:creationId xmlns:a16="http://schemas.microsoft.com/office/drawing/2014/main" id="{DE62E8BE-D997-D704-9FD0-07E76AAE3A00}"/>
                    </a:ext>
                  </a:extLst>
                </p:cNvPr>
                <p:cNvCxnSpPr>
                  <a:cxnSpLocks/>
                </p:cNvCxnSpPr>
                <p:nvPr/>
              </p:nvCxnSpPr>
              <p:spPr>
                <a:xfrm flipH="1" flipV="1">
                  <a:off x="21889284" y="17852860"/>
                  <a:ext cx="1006068" cy="3659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DDF0628-97FE-FE64-70D7-28A2F4F4005F}"/>
                    </a:ext>
                  </a:extLst>
                </p:cNvPr>
                <p:cNvCxnSpPr>
                  <a:cxnSpLocks/>
                </p:cNvCxnSpPr>
                <p:nvPr/>
              </p:nvCxnSpPr>
              <p:spPr>
                <a:xfrm flipH="1">
                  <a:off x="21339710" y="17862973"/>
                  <a:ext cx="554923" cy="30721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304D6F0-2FC3-3D3A-9324-DD4981BFA01E}"/>
                    </a:ext>
                  </a:extLst>
                </p:cNvPr>
                <p:cNvCxnSpPr>
                  <a:cxnSpLocks/>
                </p:cNvCxnSpPr>
                <p:nvPr/>
              </p:nvCxnSpPr>
              <p:spPr>
                <a:xfrm flipH="1" flipV="1">
                  <a:off x="22107525" y="18888075"/>
                  <a:ext cx="390259" cy="1042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7453998-4CFF-16E6-22C5-2C82B1833277}"/>
                    </a:ext>
                  </a:extLst>
                </p:cNvPr>
                <p:cNvCxnSpPr>
                  <a:cxnSpLocks/>
                </p:cNvCxnSpPr>
                <p:nvPr/>
              </p:nvCxnSpPr>
              <p:spPr>
                <a:xfrm flipH="1">
                  <a:off x="22497150" y="18213778"/>
                  <a:ext cx="380768" cy="31987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4DED887-3FEE-6DAE-9BDE-C32D9F998CE8}"/>
                    </a:ext>
                  </a:extLst>
                </p:cNvPr>
                <p:cNvCxnSpPr>
                  <a:cxnSpLocks/>
                </p:cNvCxnSpPr>
                <p:nvPr/>
              </p:nvCxnSpPr>
              <p:spPr>
                <a:xfrm flipH="1" flipV="1">
                  <a:off x="21344571" y="18172354"/>
                  <a:ext cx="1146861" cy="3541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8D078F6-A850-923B-8C9D-F497D0084376}"/>
                    </a:ext>
                  </a:extLst>
                </p:cNvPr>
                <p:cNvCxnSpPr>
                  <a:cxnSpLocks/>
                </p:cNvCxnSpPr>
                <p:nvPr/>
              </p:nvCxnSpPr>
              <p:spPr>
                <a:xfrm flipV="1">
                  <a:off x="22497150" y="18516600"/>
                  <a:ext cx="0" cy="4610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Freeform: Shape 83">
                  <a:extLst>
                    <a:ext uri="{FF2B5EF4-FFF2-40B4-BE49-F238E27FC236}">
                      <a16:creationId xmlns:a16="http://schemas.microsoft.com/office/drawing/2014/main" id="{EFF62D9E-59E3-1ACF-36CC-3FD665957F44}"/>
                    </a:ext>
                  </a:extLst>
                </p:cNvPr>
                <p:cNvSpPr/>
                <p:nvPr/>
              </p:nvSpPr>
              <p:spPr>
                <a:xfrm>
                  <a:off x="21710650" y="14763750"/>
                  <a:ext cx="1581150" cy="2774950"/>
                </a:xfrm>
                <a:custGeom>
                  <a:avLst/>
                  <a:gdLst>
                    <a:gd name="connsiteX0" fmla="*/ 0 w 1581150"/>
                    <a:gd name="connsiteY0" fmla="*/ 2774950 h 2774950"/>
                    <a:gd name="connsiteX1" fmla="*/ 165100 w 1581150"/>
                    <a:gd name="connsiteY1" fmla="*/ 1765300 h 2774950"/>
                    <a:gd name="connsiteX2" fmla="*/ 425450 w 1581150"/>
                    <a:gd name="connsiteY2" fmla="*/ 1555750 h 2774950"/>
                    <a:gd name="connsiteX3" fmla="*/ 469900 w 1581150"/>
                    <a:gd name="connsiteY3" fmla="*/ 1276350 h 2774950"/>
                    <a:gd name="connsiteX4" fmla="*/ 838200 w 1581150"/>
                    <a:gd name="connsiteY4" fmla="*/ 419100 h 2774950"/>
                    <a:gd name="connsiteX5" fmla="*/ 1225550 w 1581150"/>
                    <a:gd name="connsiteY5" fmla="*/ 419100 h 2774950"/>
                    <a:gd name="connsiteX6" fmla="*/ 1581150 w 1581150"/>
                    <a:gd name="connsiteY6" fmla="*/ 152400 h 2774950"/>
                    <a:gd name="connsiteX7" fmla="*/ 1581150 w 1581150"/>
                    <a:gd name="connsiteY7" fmla="*/ 0 h 2774950"/>
                    <a:gd name="connsiteX8" fmla="*/ 1263650 w 1581150"/>
                    <a:gd name="connsiteY8" fmla="*/ 184150 h 277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150" h="2774950">
                      <a:moveTo>
                        <a:pt x="0" y="2774950"/>
                      </a:moveTo>
                      <a:lnTo>
                        <a:pt x="165100" y="1765300"/>
                      </a:lnTo>
                      <a:lnTo>
                        <a:pt x="425450" y="1555750"/>
                      </a:lnTo>
                      <a:lnTo>
                        <a:pt x="469900" y="1276350"/>
                      </a:lnTo>
                      <a:lnTo>
                        <a:pt x="838200" y="419100"/>
                      </a:lnTo>
                      <a:lnTo>
                        <a:pt x="1225550" y="419100"/>
                      </a:lnTo>
                      <a:lnTo>
                        <a:pt x="1581150" y="152400"/>
                      </a:lnTo>
                      <a:lnTo>
                        <a:pt x="1581150" y="0"/>
                      </a:lnTo>
                      <a:lnTo>
                        <a:pt x="1263650" y="18415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85" name="Freeform: Shape 84">
                  <a:extLst>
                    <a:ext uri="{FF2B5EF4-FFF2-40B4-BE49-F238E27FC236}">
                      <a16:creationId xmlns:a16="http://schemas.microsoft.com/office/drawing/2014/main" id="{585CFB25-22BA-65E8-5F63-DBE3FEBB8496}"/>
                    </a:ext>
                  </a:extLst>
                </p:cNvPr>
                <p:cNvSpPr/>
                <p:nvPr/>
              </p:nvSpPr>
              <p:spPr>
                <a:xfrm>
                  <a:off x="20626286" y="9677400"/>
                  <a:ext cx="1446314" cy="4714240"/>
                </a:xfrm>
                <a:custGeom>
                  <a:avLst/>
                  <a:gdLst>
                    <a:gd name="connsiteX0" fmla="*/ 314960 w 1508760"/>
                    <a:gd name="connsiteY0" fmla="*/ 0 h 4714240"/>
                    <a:gd name="connsiteX1" fmla="*/ 0 w 1508760"/>
                    <a:gd name="connsiteY1" fmla="*/ 2164080 h 4714240"/>
                    <a:gd name="connsiteX2" fmla="*/ 995680 w 1508760"/>
                    <a:gd name="connsiteY2" fmla="*/ 4714240 h 4714240"/>
                    <a:gd name="connsiteX3" fmla="*/ 1508760 w 1508760"/>
                    <a:gd name="connsiteY3" fmla="*/ 4521200 h 4714240"/>
                    <a:gd name="connsiteX4" fmla="*/ 660400 w 1508760"/>
                    <a:gd name="connsiteY4" fmla="*/ 2758440 h 4714240"/>
                    <a:gd name="connsiteX5" fmla="*/ 843280 w 1508760"/>
                    <a:gd name="connsiteY5" fmla="*/ 381000 h 4714240"/>
                    <a:gd name="connsiteX6" fmla="*/ 314960 w 1508760"/>
                    <a:gd name="connsiteY6" fmla="*/ 0 h 4714240"/>
                    <a:gd name="connsiteX0" fmla="*/ 314960 w 1508760"/>
                    <a:gd name="connsiteY0" fmla="*/ 0 h 4714240"/>
                    <a:gd name="connsiteX1" fmla="*/ 0 w 1508760"/>
                    <a:gd name="connsiteY1" fmla="*/ 2164080 h 4714240"/>
                    <a:gd name="connsiteX2" fmla="*/ 995680 w 1508760"/>
                    <a:gd name="connsiteY2" fmla="*/ 4714240 h 4714240"/>
                    <a:gd name="connsiteX3" fmla="*/ 1508760 w 1508760"/>
                    <a:gd name="connsiteY3" fmla="*/ 4521200 h 4714240"/>
                    <a:gd name="connsiteX4" fmla="*/ 604520 w 1508760"/>
                    <a:gd name="connsiteY4" fmla="*/ 2352040 h 4714240"/>
                    <a:gd name="connsiteX5" fmla="*/ 843280 w 1508760"/>
                    <a:gd name="connsiteY5" fmla="*/ 381000 h 4714240"/>
                    <a:gd name="connsiteX6" fmla="*/ 314960 w 1508760"/>
                    <a:gd name="connsiteY6" fmla="*/ 0 h 4714240"/>
                    <a:gd name="connsiteX0" fmla="*/ 314960 w 1508760"/>
                    <a:gd name="connsiteY0" fmla="*/ 0 h 4714240"/>
                    <a:gd name="connsiteX1" fmla="*/ 0 w 1508760"/>
                    <a:gd name="connsiteY1" fmla="*/ 2164080 h 4714240"/>
                    <a:gd name="connsiteX2" fmla="*/ 995680 w 1508760"/>
                    <a:gd name="connsiteY2" fmla="*/ 4714240 h 4714240"/>
                    <a:gd name="connsiteX3" fmla="*/ 1508760 w 1508760"/>
                    <a:gd name="connsiteY3" fmla="*/ 4521200 h 4714240"/>
                    <a:gd name="connsiteX4" fmla="*/ 604520 w 1508760"/>
                    <a:gd name="connsiteY4" fmla="*/ 2352040 h 4714240"/>
                    <a:gd name="connsiteX5" fmla="*/ 843280 w 1508760"/>
                    <a:gd name="connsiteY5" fmla="*/ 381000 h 4714240"/>
                    <a:gd name="connsiteX6" fmla="*/ 314960 w 1508760"/>
                    <a:gd name="connsiteY6" fmla="*/ 0 h 4714240"/>
                    <a:gd name="connsiteX0" fmla="*/ 340845 w 1534645"/>
                    <a:gd name="connsiteY0" fmla="*/ 0 h 4714240"/>
                    <a:gd name="connsiteX1" fmla="*/ 25885 w 1534645"/>
                    <a:gd name="connsiteY1" fmla="*/ 2164080 h 4714240"/>
                    <a:gd name="connsiteX2" fmla="*/ 1021565 w 1534645"/>
                    <a:gd name="connsiteY2" fmla="*/ 4714240 h 4714240"/>
                    <a:gd name="connsiteX3" fmla="*/ 1534645 w 1534645"/>
                    <a:gd name="connsiteY3" fmla="*/ 4521200 h 4714240"/>
                    <a:gd name="connsiteX4" fmla="*/ 630405 w 1534645"/>
                    <a:gd name="connsiteY4" fmla="*/ 2352040 h 4714240"/>
                    <a:gd name="connsiteX5" fmla="*/ 869165 w 1534645"/>
                    <a:gd name="connsiteY5" fmla="*/ 381000 h 4714240"/>
                    <a:gd name="connsiteX6" fmla="*/ 340845 w 1534645"/>
                    <a:gd name="connsiteY6" fmla="*/ 0 h 4714240"/>
                    <a:gd name="connsiteX0" fmla="*/ 340215 w 1534015"/>
                    <a:gd name="connsiteY0" fmla="*/ 0 h 4714240"/>
                    <a:gd name="connsiteX1" fmla="*/ 25255 w 1534015"/>
                    <a:gd name="connsiteY1" fmla="*/ 2164080 h 4714240"/>
                    <a:gd name="connsiteX2" fmla="*/ 1020935 w 1534015"/>
                    <a:gd name="connsiteY2" fmla="*/ 4714240 h 4714240"/>
                    <a:gd name="connsiteX3" fmla="*/ 1534015 w 1534015"/>
                    <a:gd name="connsiteY3" fmla="*/ 4521200 h 4714240"/>
                    <a:gd name="connsiteX4" fmla="*/ 629775 w 1534015"/>
                    <a:gd name="connsiteY4" fmla="*/ 2352040 h 4714240"/>
                    <a:gd name="connsiteX5" fmla="*/ 868535 w 1534015"/>
                    <a:gd name="connsiteY5" fmla="*/ 381000 h 4714240"/>
                    <a:gd name="connsiteX6" fmla="*/ 340215 w 1534015"/>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86954"/>
                    <a:gd name="connsiteY0" fmla="*/ 0 h 4714240"/>
                    <a:gd name="connsiteX1" fmla="*/ 28994 w 1486954"/>
                    <a:gd name="connsiteY1" fmla="*/ 2270760 h 4714240"/>
                    <a:gd name="connsiteX2" fmla="*/ 973874 w 1486954"/>
                    <a:gd name="connsiteY2" fmla="*/ 4714240 h 4714240"/>
                    <a:gd name="connsiteX3" fmla="*/ 1486954 w 1486954"/>
                    <a:gd name="connsiteY3" fmla="*/ 4521200 h 4714240"/>
                    <a:gd name="connsiteX4" fmla="*/ 582714 w 1486954"/>
                    <a:gd name="connsiteY4" fmla="*/ 2352040 h 4714240"/>
                    <a:gd name="connsiteX5" fmla="*/ 821474 w 1486954"/>
                    <a:gd name="connsiteY5" fmla="*/ 381000 h 4714240"/>
                    <a:gd name="connsiteX6" fmla="*/ 293154 w 1486954"/>
                    <a:gd name="connsiteY6" fmla="*/ 0 h 4714240"/>
                    <a:gd name="connsiteX0" fmla="*/ 293154 w 1476794"/>
                    <a:gd name="connsiteY0" fmla="*/ 0 h 4714240"/>
                    <a:gd name="connsiteX1" fmla="*/ 28994 w 1476794"/>
                    <a:gd name="connsiteY1" fmla="*/ 2270760 h 4714240"/>
                    <a:gd name="connsiteX2" fmla="*/ 973874 w 1476794"/>
                    <a:gd name="connsiteY2" fmla="*/ 4714240 h 4714240"/>
                    <a:gd name="connsiteX3" fmla="*/ 1476794 w 1476794"/>
                    <a:gd name="connsiteY3" fmla="*/ 4536440 h 4714240"/>
                    <a:gd name="connsiteX4" fmla="*/ 582714 w 1476794"/>
                    <a:gd name="connsiteY4" fmla="*/ 2352040 h 4714240"/>
                    <a:gd name="connsiteX5" fmla="*/ 821474 w 1476794"/>
                    <a:gd name="connsiteY5" fmla="*/ 381000 h 4714240"/>
                    <a:gd name="connsiteX6" fmla="*/ 293154 w 1476794"/>
                    <a:gd name="connsiteY6" fmla="*/ 0 h 4714240"/>
                    <a:gd name="connsiteX0" fmla="*/ 293154 w 1476794"/>
                    <a:gd name="connsiteY0" fmla="*/ 0 h 4714240"/>
                    <a:gd name="connsiteX1" fmla="*/ 28994 w 1476794"/>
                    <a:gd name="connsiteY1" fmla="*/ 2270760 h 4714240"/>
                    <a:gd name="connsiteX2" fmla="*/ 973874 w 1476794"/>
                    <a:gd name="connsiteY2" fmla="*/ 4714240 h 4714240"/>
                    <a:gd name="connsiteX3" fmla="*/ 1476794 w 1476794"/>
                    <a:gd name="connsiteY3" fmla="*/ 4536440 h 4714240"/>
                    <a:gd name="connsiteX4" fmla="*/ 582714 w 1476794"/>
                    <a:gd name="connsiteY4" fmla="*/ 2352040 h 4714240"/>
                    <a:gd name="connsiteX5" fmla="*/ 821474 w 1476794"/>
                    <a:gd name="connsiteY5" fmla="*/ 381000 h 4714240"/>
                    <a:gd name="connsiteX6" fmla="*/ 293154 w 1476794"/>
                    <a:gd name="connsiteY6" fmla="*/ 0 h 4714240"/>
                    <a:gd name="connsiteX0" fmla="*/ 293154 w 1476794"/>
                    <a:gd name="connsiteY0" fmla="*/ 0 h 4714240"/>
                    <a:gd name="connsiteX1" fmla="*/ 28994 w 1476794"/>
                    <a:gd name="connsiteY1" fmla="*/ 2270760 h 4714240"/>
                    <a:gd name="connsiteX2" fmla="*/ 973874 w 1476794"/>
                    <a:gd name="connsiteY2" fmla="*/ 4714240 h 4714240"/>
                    <a:gd name="connsiteX3" fmla="*/ 1476794 w 1476794"/>
                    <a:gd name="connsiteY3" fmla="*/ 4536440 h 4714240"/>
                    <a:gd name="connsiteX4" fmla="*/ 582714 w 1476794"/>
                    <a:gd name="connsiteY4" fmla="*/ 2352040 h 4714240"/>
                    <a:gd name="connsiteX5" fmla="*/ 821474 w 1476794"/>
                    <a:gd name="connsiteY5" fmla="*/ 381000 h 4714240"/>
                    <a:gd name="connsiteX6" fmla="*/ 293154 w 1476794"/>
                    <a:gd name="connsiteY6" fmla="*/ 0 h 4714240"/>
                    <a:gd name="connsiteX0" fmla="*/ 293154 w 1456474"/>
                    <a:gd name="connsiteY0" fmla="*/ 0 h 4714240"/>
                    <a:gd name="connsiteX1" fmla="*/ 28994 w 1456474"/>
                    <a:gd name="connsiteY1" fmla="*/ 2270760 h 4714240"/>
                    <a:gd name="connsiteX2" fmla="*/ 973874 w 1456474"/>
                    <a:gd name="connsiteY2" fmla="*/ 4714240 h 4714240"/>
                    <a:gd name="connsiteX3" fmla="*/ 1456474 w 1456474"/>
                    <a:gd name="connsiteY3" fmla="*/ 4566920 h 4714240"/>
                    <a:gd name="connsiteX4" fmla="*/ 582714 w 1456474"/>
                    <a:gd name="connsiteY4" fmla="*/ 2352040 h 4714240"/>
                    <a:gd name="connsiteX5" fmla="*/ 821474 w 1456474"/>
                    <a:gd name="connsiteY5" fmla="*/ 381000 h 4714240"/>
                    <a:gd name="connsiteX6" fmla="*/ 293154 w 1456474"/>
                    <a:gd name="connsiteY6" fmla="*/ 0 h 4714240"/>
                    <a:gd name="connsiteX0" fmla="*/ 293154 w 1446314"/>
                    <a:gd name="connsiteY0" fmla="*/ 0 h 4714240"/>
                    <a:gd name="connsiteX1" fmla="*/ 28994 w 1446314"/>
                    <a:gd name="connsiteY1" fmla="*/ 2270760 h 4714240"/>
                    <a:gd name="connsiteX2" fmla="*/ 973874 w 1446314"/>
                    <a:gd name="connsiteY2" fmla="*/ 4714240 h 4714240"/>
                    <a:gd name="connsiteX3" fmla="*/ 1446314 w 1446314"/>
                    <a:gd name="connsiteY3" fmla="*/ 4556760 h 4714240"/>
                    <a:gd name="connsiteX4" fmla="*/ 582714 w 1446314"/>
                    <a:gd name="connsiteY4" fmla="*/ 2352040 h 4714240"/>
                    <a:gd name="connsiteX5" fmla="*/ 821474 w 1446314"/>
                    <a:gd name="connsiteY5" fmla="*/ 381000 h 4714240"/>
                    <a:gd name="connsiteX6" fmla="*/ 293154 w 1446314"/>
                    <a:gd name="connsiteY6" fmla="*/ 0 h 47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314" h="4714240">
                      <a:moveTo>
                        <a:pt x="293154" y="0"/>
                      </a:moveTo>
                      <a:cubicBezTo>
                        <a:pt x="162767" y="292100"/>
                        <a:pt x="-84459" y="1485053"/>
                        <a:pt x="28994" y="2270760"/>
                      </a:cubicBezTo>
                      <a:cubicBezTo>
                        <a:pt x="142447" y="3056467"/>
                        <a:pt x="310934" y="3655907"/>
                        <a:pt x="973874" y="4714240"/>
                      </a:cubicBezTo>
                      <a:lnTo>
                        <a:pt x="1446314" y="4556760"/>
                      </a:lnTo>
                      <a:cubicBezTo>
                        <a:pt x="1061081" y="4041140"/>
                        <a:pt x="686854" y="3048000"/>
                        <a:pt x="582714" y="2352040"/>
                      </a:cubicBezTo>
                      <a:cubicBezTo>
                        <a:pt x="478574" y="1656080"/>
                        <a:pt x="600494" y="1214967"/>
                        <a:pt x="821474" y="381000"/>
                      </a:cubicBezTo>
                      <a:lnTo>
                        <a:pt x="293154" y="0"/>
                      </a:ln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86" name="Freeform: Shape 85">
                  <a:extLst>
                    <a:ext uri="{FF2B5EF4-FFF2-40B4-BE49-F238E27FC236}">
                      <a16:creationId xmlns:a16="http://schemas.microsoft.com/office/drawing/2014/main" id="{4DCD58F8-3E4C-1723-F160-E9409362113F}"/>
                    </a:ext>
                  </a:extLst>
                </p:cNvPr>
                <p:cNvSpPr/>
                <p:nvPr/>
              </p:nvSpPr>
              <p:spPr>
                <a:xfrm>
                  <a:off x="21625561" y="14290040"/>
                  <a:ext cx="1128325" cy="660097"/>
                </a:xfrm>
                <a:custGeom>
                  <a:avLst/>
                  <a:gdLst>
                    <a:gd name="connsiteX0" fmla="*/ 0 w 1148080"/>
                    <a:gd name="connsiteY0" fmla="*/ 162560 h 675640"/>
                    <a:gd name="connsiteX1" fmla="*/ 467360 w 1148080"/>
                    <a:gd name="connsiteY1" fmla="*/ 0 h 675640"/>
                    <a:gd name="connsiteX2" fmla="*/ 843280 w 1148080"/>
                    <a:gd name="connsiteY2" fmla="*/ 355600 h 675640"/>
                    <a:gd name="connsiteX3" fmla="*/ 1148080 w 1148080"/>
                    <a:gd name="connsiteY3" fmla="*/ 482600 h 675640"/>
                    <a:gd name="connsiteX4" fmla="*/ 716280 w 1148080"/>
                    <a:gd name="connsiteY4" fmla="*/ 675640 h 675640"/>
                    <a:gd name="connsiteX5" fmla="*/ 274320 w 1148080"/>
                    <a:gd name="connsiteY5" fmla="*/ 462280 h 675640"/>
                    <a:gd name="connsiteX6" fmla="*/ 0 w 1148080"/>
                    <a:gd name="connsiteY6" fmla="*/ 162560 h 675640"/>
                    <a:gd name="connsiteX0" fmla="*/ 0 w 1149550"/>
                    <a:gd name="connsiteY0" fmla="*/ 162560 h 675640"/>
                    <a:gd name="connsiteX1" fmla="*/ 467360 w 1149550"/>
                    <a:gd name="connsiteY1" fmla="*/ 0 h 675640"/>
                    <a:gd name="connsiteX2" fmla="*/ 843280 w 1149550"/>
                    <a:gd name="connsiteY2" fmla="*/ 355600 h 675640"/>
                    <a:gd name="connsiteX3" fmla="*/ 1148080 w 1149550"/>
                    <a:gd name="connsiteY3" fmla="*/ 482600 h 675640"/>
                    <a:gd name="connsiteX4" fmla="*/ 716280 w 1149550"/>
                    <a:gd name="connsiteY4" fmla="*/ 675640 h 675640"/>
                    <a:gd name="connsiteX5" fmla="*/ 274320 w 1149550"/>
                    <a:gd name="connsiteY5" fmla="*/ 462280 h 675640"/>
                    <a:gd name="connsiteX6" fmla="*/ 0 w 1149550"/>
                    <a:gd name="connsiteY6" fmla="*/ 162560 h 675640"/>
                    <a:gd name="connsiteX0" fmla="*/ 0 w 1149166"/>
                    <a:gd name="connsiteY0" fmla="*/ 162560 h 675640"/>
                    <a:gd name="connsiteX1" fmla="*/ 467360 w 1149166"/>
                    <a:gd name="connsiteY1" fmla="*/ 0 h 675640"/>
                    <a:gd name="connsiteX2" fmla="*/ 762000 w 1149166"/>
                    <a:gd name="connsiteY2" fmla="*/ 279400 h 675640"/>
                    <a:gd name="connsiteX3" fmla="*/ 1148080 w 1149166"/>
                    <a:gd name="connsiteY3" fmla="*/ 482600 h 675640"/>
                    <a:gd name="connsiteX4" fmla="*/ 716280 w 1149166"/>
                    <a:gd name="connsiteY4" fmla="*/ 675640 h 675640"/>
                    <a:gd name="connsiteX5" fmla="*/ 274320 w 1149166"/>
                    <a:gd name="connsiteY5" fmla="*/ 462280 h 675640"/>
                    <a:gd name="connsiteX6" fmla="*/ 0 w 1149166"/>
                    <a:gd name="connsiteY6" fmla="*/ 162560 h 675640"/>
                    <a:gd name="connsiteX0" fmla="*/ 0 w 1149166"/>
                    <a:gd name="connsiteY0" fmla="*/ 162560 h 675640"/>
                    <a:gd name="connsiteX1" fmla="*/ 467360 w 1149166"/>
                    <a:gd name="connsiteY1" fmla="*/ 0 h 675640"/>
                    <a:gd name="connsiteX2" fmla="*/ 762000 w 1149166"/>
                    <a:gd name="connsiteY2" fmla="*/ 279400 h 675640"/>
                    <a:gd name="connsiteX3" fmla="*/ 1148080 w 1149166"/>
                    <a:gd name="connsiteY3" fmla="*/ 482600 h 675640"/>
                    <a:gd name="connsiteX4" fmla="*/ 716280 w 1149166"/>
                    <a:gd name="connsiteY4" fmla="*/ 675640 h 675640"/>
                    <a:gd name="connsiteX5" fmla="*/ 274320 w 1149166"/>
                    <a:gd name="connsiteY5" fmla="*/ 462280 h 675640"/>
                    <a:gd name="connsiteX6" fmla="*/ 0 w 1149166"/>
                    <a:gd name="connsiteY6" fmla="*/ 162560 h 675640"/>
                    <a:gd name="connsiteX0" fmla="*/ 0 w 1149166"/>
                    <a:gd name="connsiteY0" fmla="*/ 162560 h 675640"/>
                    <a:gd name="connsiteX1" fmla="*/ 467360 w 1149166"/>
                    <a:gd name="connsiteY1" fmla="*/ 0 h 675640"/>
                    <a:gd name="connsiteX2" fmla="*/ 762000 w 1149166"/>
                    <a:gd name="connsiteY2" fmla="*/ 279400 h 675640"/>
                    <a:gd name="connsiteX3" fmla="*/ 1148080 w 1149166"/>
                    <a:gd name="connsiteY3" fmla="*/ 482600 h 675640"/>
                    <a:gd name="connsiteX4" fmla="*/ 716280 w 1149166"/>
                    <a:gd name="connsiteY4" fmla="*/ 675640 h 675640"/>
                    <a:gd name="connsiteX5" fmla="*/ 274320 w 1149166"/>
                    <a:gd name="connsiteY5" fmla="*/ 462280 h 675640"/>
                    <a:gd name="connsiteX6" fmla="*/ 0 w 1149166"/>
                    <a:gd name="connsiteY6" fmla="*/ 162560 h 675640"/>
                    <a:gd name="connsiteX0" fmla="*/ 0 w 1148080"/>
                    <a:gd name="connsiteY0" fmla="*/ 162560 h 675640"/>
                    <a:gd name="connsiteX1" fmla="*/ 467360 w 1148080"/>
                    <a:gd name="connsiteY1" fmla="*/ 0 h 675640"/>
                    <a:gd name="connsiteX2" fmla="*/ 762000 w 1148080"/>
                    <a:gd name="connsiteY2" fmla="*/ 279400 h 675640"/>
                    <a:gd name="connsiteX3" fmla="*/ 1148080 w 1148080"/>
                    <a:gd name="connsiteY3" fmla="*/ 482600 h 675640"/>
                    <a:gd name="connsiteX4" fmla="*/ 716280 w 1148080"/>
                    <a:gd name="connsiteY4" fmla="*/ 675640 h 675640"/>
                    <a:gd name="connsiteX5" fmla="*/ 274320 w 1148080"/>
                    <a:gd name="connsiteY5" fmla="*/ 462280 h 675640"/>
                    <a:gd name="connsiteX6" fmla="*/ 0 w 1148080"/>
                    <a:gd name="connsiteY6" fmla="*/ 162560 h 675640"/>
                    <a:gd name="connsiteX0" fmla="*/ 3662 w 1151742"/>
                    <a:gd name="connsiteY0" fmla="*/ 162560 h 675640"/>
                    <a:gd name="connsiteX1" fmla="*/ 471022 w 1151742"/>
                    <a:gd name="connsiteY1" fmla="*/ 0 h 675640"/>
                    <a:gd name="connsiteX2" fmla="*/ 765662 w 1151742"/>
                    <a:gd name="connsiteY2" fmla="*/ 279400 h 675640"/>
                    <a:gd name="connsiteX3" fmla="*/ 1151742 w 1151742"/>
                    <a:gd name="connsiteY3" fmla="*/ 482600 h 675640"/>
                    <a:gd name="connsiteX4" fmla="*/ 719942 w 1151742"/>
                    <a:gd name="connsiteY4" fmla="*/ 675640 h 675640"/>
                    <a:gd name="connsiteX5" fmla="*/ 277982 w 1151742"/>
                    <a:gd name="connsiteY5" fmla="*/ 462280 h 675640"/>
                    <a:gd name="connsiteX6" fmla="*/ 3662 w 1151742"/>
                    <a:gd name="connsiteY6" fmla="*/ 162560 h 675640"/>
                    <a:gd name="connsiteX0" fmla="*/ 3081 w 1151161"/>
                    <a:gd name="connsiteY0" fmla="*/ 162560 h 675640"/>
                    <a:gd name="connsiteX1" fmla="*/ 470441 w 1151161"/>
                    <a:gd name="connsiteY1" fmla="*/ 0 h 675640"/>
                    <a:gd name="connsiteX2" fmla="*/ 765081 w 1151161"/>
                    <a:gd name="connsiteY2" fmla="*/ 279400 h 675640"/>
                    <a:gd name="connsiteX3" fmla="*/ 1151161 w 1151161"/>
                    <a:gd name="connsiteY3" fmla="*/ 482600 h 675640"/>
                    <a:gd name="connsiteX4" fmla="*/ 719361 w 1151161"/>
                    <a:gd name="connsiteY4" fmla="*/ 675640 h 675640"/>
                    <a:gd name="connsiteX5" fmla="*/ 318041 w 1151161"/>
                    <a:gd name="connsiteY5" fmla="*/ 452120 h 675640"/>
                    <a:gd name="connsiteX6" fmla="*/ 3081 w 1151161"/>
                    <a:gd name="connsiteY6" fmla="*/ 162560 h 675640"/>
                    <a:gd name="connsiteX0" fmla="*/ 0 w 1148080"/>
                    <a:gd name="connsiteY0" fmla="*/ 162560 h 675640"/>
                    <a:gd name="connsiteX1" fmla="*/ 467360 w 1148080"/>
                    <a:gd name="connsiteY1" fmla="*/ 0 h 675640"/>
                    <a:gd name="connsiteX2" fmla="*/ 762000 w 1148080"/>
                    <a:gd name="connsiteY2" fmla="*/ 279400 h 675640"/>
                    <a:gd name="connsiteX3" fmla="*/ 1148080 w 1148080"/>
                    <a:gd name="connsiteY3" fmla="*/ 482600 h 675640"/>
                    <a:gd name="connsiteX4" fmla="*/ 716280 w 1148080"/>
                    <a:gd name="connsiteY4" fmla="*/ 675640 h 675640"/>
                    <a:gd name="connsiteX5" fmla="*/ 314960 w 1148080"/>
                    <a:gd name="connsiteY5" fmla="*/ 452120 h 675640"/>
                    <a:gd name="connsiteX6" fmla="*/ 0 w 1148080"/>
                    <a:gd name="connsiteY6" fmla="*/ 162560 h 675640"/>
                    <a:gd name="connsiteX0" fmla="*/ 0 w 1148080"/>
                    <a:gd name="connsiteY0" fmla="*/ 162560 h 675640"/>
                    <a:gd name="connsiteX1" fmla="*/ 467360 w 1148080"/>
                    <a:gd name="connsiteY1" fmla="*/ 0 h 675640"/>
                    <a:gd name="connsiteX2" fmla="*/ 762000 w 1148080"/>
                    <a:gd name="connsiteY2" fmla="*/ 279400 h 675640"/>
                    <a:gd name="connsiteX3" fmla="*/ 1148080 w 1148080"/>
                    <a:gd name="connsiteY3" fmla="*/ 482600 h 675640"/>
                    <a:gd name="connsiteX4" fmla="*/ 716280 w 1148080"/>
                    <a:gd name="connsiteY4" fmla="*/ 675640 h 675640"/>
                    <a:gd name="connsiteX5" fmla="*/ 314960 w 1148080"/>
                    <a:gd name="connsiteY5" fmla="*/ 452120 h 675640"/>
                    <a:gd name="connsiteX6" fmla="*/ 0 w 1148080"/>
                    <a:gd name="connsiteY6" fmla="*/ 162560 h 67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080" h="675640">
                      <a:moveTo>
                        <a:pt x="0" y="162560"/>
                      </a:moveTo>
                      <a:lnTo>
                        <a:pt x="467360" y="0"/>
                      </a:lnTo>
                      <a:cubicBezTo>
                        <a:pt x="577427" y="149013"/>
                        <a:pt x="648547" y="198967"/>
                        <a:pt x="762000" y="279400"/>
                      </a:cubicBezTo>
                      <a:cubicBezTo>
                        <a:pt x="875453" y="359833"/>
                        <a:pt x="935567" y="388620"/>
                        <a:pt x="1148080" y="482600"/>
                      </a:cubicBezTo>
                      <a:lnTo>
                        <a:pt x="716280" y="675640"/>
                      </a:lnTo>
                      <a:cubicBezTo>
                        <a:pt x="489373" y="585893"/>
                        <a:pt x="434340" y="537633"/>
                        <a:pt x="314960" y="452120"/>
                      </a:cubicBezTo>
                      <a:cubicBezTo>
                        <a:pt x="195580" y="366607"/>
                        <a:pt x="135467" y="320887"/>
                        <a:pt x="0" y="162560"/>
                      </a:cubicBez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cxnSp>
              <p:nvCxnSpPr>
                <p:cNvPr id="87" name="Straight Connector 86">
                  <a:extLst>
                    <a:ext uri="{FF2B5EF4-FFF2-40B4-BE49-F238E27FC236}">
                      <a16:creationId xmlns:a16="http://schemas.microsoft.com/office/drawing/2014/main" id="{78216101-670B-D0BC-3400-A48E74B1B705}"/>
                    </a:ext>
                  </a:extLst>
                </p:cNvPr>
                <p:cNvCxnSpPr>
                  <a:cxnSpLocks/>
                  <a:stCxn id="44" idx="0"/>
                </p:cNvCxnSpPr>
                <p:nvPr/>
              </p:nvCxnSpPr>
              <p:spPr>
                <a:xfrm flipH="1">
                  <a:off x="20651686" y="9215213"/>
                  <a:ext cx="1342" cy="5028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Freeform: Shape 47">
                <a:extLst>
                  <a:ext uri="{FF2B5EF4-FFF2-40B4-BE49-F238E27FC236}">
                    <a16:creationId xmlns:a16="http://schemas.microsoft.com/office/drawing/2014/main" id="{8C418DD1-2969-31C9-AB64-CF923CE85C56}"/>
                  </a:ext>
                </a:extLst>
              </p:cNvPr>
              <p:cNvSpPr/>
              <p:nvPr/>
            </p:nvSpPr>
            <p:spPr>
              <a:xfrm>
                <a:off x="16664154" y="17058640"/>
                <a:ext cx="223520" cy="2235200"/>
              </a:xfrm>
              <a:custGeom>
                <a:avLst/>
                <a:gdLst>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520" h="2235200">
                    <a:moveTo>
                      <a:pt x="147320" y="2235200"/>
                    </a:moveTo>
                    <a:lnTo>
                      <a:pt x="0" y="2235200"/>
                    </a:lnTo>
                    <a:lnTo>
                      <a:pt x="0" y="1859280"/>
                    </a:lnTo>
                    <a:cubicBezTo>
                      <a:pt x="55880" y="1615440"/>
                      <a:pt x="43180" y="1569720"/>
                      <a:pt x="60960" y="1259840"/>
                    </a:cubicBezTo>
                    <a:cubicBezTo>
                      <a:pt x="78740" y="949960"/>
                      <a:pt x="94827" y="386080"/>
                      <a:pt x="106680" y="0"/>
                    </a:cubicBezTo>
                    <a:lnTo>
                      <a:pt x="223520" y="4064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49" name="Freeform: Shape 48">
                <a:extLst>
                  <a:ext uri="{FF2B5EF4-FFF2-40B4-BE49-F238E27FC236}">
                    <a16:creationId xmlns:a16="http://schemas.microsoft.com/office/drawing/2014/main" id="{9D03E2B4-3EE4-5BD4-5FA2-9016DB39CB47}"/>
                  </a:ext>
                </a:extLst>
              </p:cNvPr>
              <p:cNvSpPr/>
              <p:nvPr/>
            </p:nvSpPr>
            <p:spPr>
              <a:xfrm flipH="1">
                <a:off x="19686738" y="17058640"/>
                <a:ext cx="223520" cy="2235200"/>
              </a:xfrm>
              <a:custGeom>
                <a:avLst/>
                <a:gdLst>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 name="connsiteX0" fmla="*/ 147320 w 223520"/>
                  <a:gd name="connsiteY0" fmla="*/ 2235200 h 2235200"/>
                  <a:gd name="connsiteX1" fmla="*/ 0 w 223520"/>
                  <a:gd name="connsiteY1" fmla="*/ 2235200 h 2235200"/>
                  <a:gd name="connsiteX2" fmla="*/ 0 w 223520"/>
                  <a:gd name="connsiteY2" fmla="*/ 1859280 h 2235200"/>
                  <a:gd name="connsiteX3" fmla="*/ 60960 w 223520"/>
                  <a:gd name="connsiteY3" fmla="*/ 1259840 h 2235200"/>
                  <a:gd name="connsiteX4" fmla="*/ 106680 w 223520"/>
                  <a:gd name="connsiteY4" fmla="*/ 0 h 2235200"/>
                  <a:gd name="connsiteX5" fmla="*/ 223520 w 223520"/>
                  <a:gd name="connsiteY5" fmla="*/ 4064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520" h="2235200">
                    <a:moveTo>
                      <a:pt x="147320" y="2235200"/>
                    </a:moveTo>
                    <a:lnTo>
                      <a:pt x="0" y="2235200"/>
                    </a:lnTo>
                    <a:lnTo>
                      <a:pt x="0" y="1859280"/>
                    </a:lnTo>
                    <a:cubicBezTo>
                      <a:pt x="55880" y="1615440"/>
                      <a:pt x="43180" y="1569720"/>
                      <a:pt x="60960" y="1259840"/>
                    </a:cubicBezTo>
                    <a:cubicBezTo>
                      <a:pt x="78740" y="949960"/>
                      <a:pt x="94827" y="386080"/>
                      <a:pt x="106680" y="0"/>
                    </a:cubicBezTo>
                    <a:lnTo>
                      <a:pt x="223520" y="40640"/>
                    </a:lnTo>
                  </a:path>
                </a:pathLst>
              </a:cu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50" name="Freeform: Shape 49">
                <a:extLst>
                  <a:ext uri="{FF2B5EF4-FFF2-40B4-BE49-F238E27FC236}">
                    <a16:creationId xmlns:a16="http://schemas.microsoft.com/office/drawing/2014/main" id="{05CCE2C1-B758-DA88-8C5C-0D1FFD8A7167}"/>
                  </a:ext>
                </a:extLst>
              </p:cNvPr>
              <p:cNvSpPr/>
              <p:nvPr/>
            </p:nvSpPr>
            <p:spPr>
              <a:xfrm>
                <a:off x="16633437" y="14613467"/>
                <a:ext cx="512541" cy="508000"/>
              </a:xfrm>
              <a:custGeom>
                <a:avLst/>
                <a:gdLst>
                  <a:gd name="connsiteX0" fmla="*/ 84666 w 516466"/>
                  <a:gd name="connsiteY0" fmla="*/ 0 h 508000"/>
                  <a:gd name="connsiteX1" fmla="*/ 516466 w 516466"/>
                  <a:gd name="connsiteY1" fmla="*/ 0 h 508000"/>
                  <a:gd name="connsiteX2" fmla="*/ 474133 w 516466"/>
                  <a:gd name="connsiteY2" fmla="*/ 508000 h 508000"/>
                  <a:gd name="connsiteX3" fmla="*/ 0 w 516466"/>
                  <a:gd name="connsiteY3" fmla="*/ 508000 h 508000"/>
                  <a:gd name="connsiteX4" fmla="*/ 84666 w 516466"/>
                  <a:gd name="connsiteY4" fmla="*/ 0 h 508000"/>
                  <a:gd name="connsiteX0" fmla="*/ 111879 w 516466"/>
                  <a:gd name="connsiteY0" fmla="*/ 0 h 508000"/>
                  <a:gd name="connsiteX1" fmla="*/ 516466 w 516466"/>
                  <a:gd name="connsiteY1" fmla="*/ 0 h 508000"/>
                  <a:gd name="connsiteX2" fmla="*/ 474133 w 516466"/>
                  <a:gd name="connsiteY2" fmla="*/ 508000 h 508000"/>
                  <a:gd name="connsiteX3" fmla="*/ 0 w 516466"/>
                  <a:gd name="connsiteY3" fmla="*/ 508000 h 508000"/>
                  <a:gd name="connsiteX4" fmla="*/ 111879 w 516466"/>
                  <a:gd name="connsiteY4" fmla="*/ 0 h 508000"/>
                  <a:gd name="connsiteX0" fmla="*/ 111879 w 549121"/>
                  <a:gd name="connsiteY0" fmla="*/ 0 h 508000"/>
                  <a:gd name="connsiteX1" fmla="*/ 549121 w 549121"/>
                  <a:gd name="connsiteY1" fmla="*/ 0 h 508000"/>
                  <a:gd name="connsiteX2" fmla="*/ 474133 w 549121"/>
                  <a:gd name="connsiteY2" fmla="*/ 508000 h 508000"/>
                  <a:gd name="connsiteX3" fmla="*/ 0 w 549121"/>
                  <a:gd name="connsiteY3" fmla="*/ 508000 h 508000"/>
                  <a:gd name="connsiteX4" fmla="*/ 111879 w 549121"/>
                  <a:gd name="connsiteY4" fmla="*/ 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121" h="508000">
                    <a:moveTo>
                      <a:pt x="111879" y="0"/>
                    </a:moveTo>
                    <a:lnTo>
                      <a:pt x="549121" y="0"/>
                    </a:lnTo>
                    <a:lnTo>
                      <a:pt x="474133" y="508000"/>
                    </a:lnTo>
                    <a:lnTo>
                      <a:pt x="0" y="508000"/>
                    </a:lnTo>
                    <a:lnTo>
                      <a:pt x="111879" y="0"/>
                    </a:ln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sp>
            <p:nvSpPr>
              <p:cNvPr id="51" name="Freeform: Shape 50">
                <a:extLst>
                  <a:ext uri="{FF2B5EF4-FFF2-40B4-BE49-F238E27FC236}">
                    <a16:creationId xmlns:a16="http://schemas.microsoft.com/office/drawing/2014/main" id="{A300E15E-2421-B646-A704-5B3CF0E428F9}"/>
                  </a:ext>
                </a:extLst>
              </p:cNvPr>
              <p:cNvSpPr/>
              <p:nvPr/>
            </p:nvSpPr>
            <p:spPr>
              <a:xfrm flipH="1">
                <a:off x="19428435" y="14613467"/>
                <a:ext cx="512541" cy="508000"/>
              </a:xfrm>
              <a:custGeom>
                <a:avLst/>
                <a:gdLst>
                  <a:gd name="connsiteX0" fmla="*/ 84666 w 516466"/>
                  <a:gd name="connsiteY0" fmla="*/ 0 h 508000"/>
                  <a:gd name="connsiteX1" fmla="*/ 516466 w 516466"/>
                  <a:gd name="connsiteY1" fmla="*/ 0 h 508000"/>
                  <a:gd name="connsiteX2" fmla="*/ 474133 w 516466"/>
                  <a:gd name="connsiteY2" fmla="*/ 508000 h 508000"/>
                  <a:gd name="connsiteX3" fmla="*/ 0 w 516466"/>
                  <a:gd name="connsiteY3" fmla="*/ 508000 h 508000"/>
                  <a:gd name="connsiteX4" fmla="*/ 84666 w 516466"/>
                  <a:gd name="connsiteY4" fmla="*/ 0 h 508000"/>
                  <a:gd name="connsiteX0" fmla="*/ 111879 w 516466"/>
                  <a:gd name="connsiteY0" fmla="*/ 0 h 508000"/>
                  <a:gd name="connsiteX1" fmla="*/ 516466 w 516466"/>
                  <a:gd name="connsiteY1" fmla="*/ 0 h 508000"/>
                  <a:gd name="connsiteX2" fmla="*/ 474133 w 516466"/>
                  <a:gd name="connsiteY2" fmla="*/ 508000 h 508000"/>
                  <a:gd name="connsiteX3" fmla="*/ 0 w 516466"/>
                  <a:gd name="connsiteY3" fmla="*/ 508000 h 508000"/>
                  <a:gd name="connsiteX4" fmla="*/ 111879 w 516466"/>
                  <a:gd name="connsiteY4" fmla="*/ 0 h 508000"/>
                  <a:gd name="connsiteX0" fmla="*/ 111879 w 549121"/>
                  <a:gd name="connsiteY0" fmla="*/ 0 h 508000"/>
                  <a:gd name="connsiteX1" fmla="*/ 549121 w 549121"/>
                  <a:gd name="connsiteY1" fmla="*/ 0 h 508000"/>
                  <a:gd name="connsiteX2" fmla="*/ 474133 w 549121"/>
                  <a:gd name="connsiteY2" fmla="*/ 508000 h 508000"/>
                  <a:gd name="connsiteX3" fmla="*/ 0 w 549121"/>
                  <a:gd name="connsiteY3" fmla="*/ 508000 h 508000"/>
                  <a:gd name="connsiteX4" fmla="*/ 111879 w 549121"/>
                  <a:gd name="connsiteY4" fmla="*/ 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121" h="508000">
                    <a:moveTo>
                      <a:pt x="111879" y="0"/>
                    </a:moveTo>
                    <a:lnTo>
                      <a:pt x="549121" y="0"/>
                    </a:lnTo>
                    <a:lnTo>
                      <a:pt x="474133" y="508000"/>
                    </a:lnTo>
                    <a:lnTo>
                      <a:pt x="0" y="508000"/>
                    </a:lnTo>
                    <a:lnTo>
                      <a:pt x="111879" y="0"/>
                    </a:lnTo>
                    <a:close/>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Helvetica Neue"/>
                  <a:cs typeface="Helvetica Neue"/>
                </a:endParaRPr>
              </a:p>
            </p:txBody>
          </p:sp>
        </p:grpSp>
        <p:grpSp>
          <p:nvGrpSpPr>
            <p:cNvPr id="25" name="Group 24">
              <a:extLst>
                <a:ext uri="{FF2B5EF4-FFF2-40B4-BE49-F238E27FC236}">
                  <a16:creationId xmlns:a16="http://schemas.microsoft.com/office/drawing/2014/main" id="{C3C2B35D-7390-EDC4-0CD6-E8458D539207}"/>
                </a:ext>
              </a:extLst>
            </p:cNvPr>
            <p:cNvGrpSpPr/>
            <p:nvPr/>
          </p:nvGrpSpPr>
          <p:grpSpPr>
            <a:xfrm>
              <a:off x="1717416" y="3589243"/>
              <a:ext cx="579749" cy="233226"/>
              <a:chOff x="1717416" y="3533089"/>
              <a:chExt cx="579749" cy="345534"/>
            </a:xfrm>
          </p:grpSpPr>
          <p:sp>
            <p:nvSpPr>
              <p:cNvPr id="26" name="Rectangle 25">
                <a:extLst>
                  <a:ext uri="{FF2B5EF4-FFF2-40B4-BE49-F238E27FC236}">
                    <a16:creationId xmlns:a16="http://schemas.microsoft.com/office/drawing/2014/main" id="{FC5DC370-C530-0E4E-69CE-E37BE517BB82}"/>
                  </a:ext>
                </a:extLst>
              </p:cNvPr>
              <p:cNvSpPr/>
              <p:nvPr/>
            </p:nvSpPr>
            <p:spPr>
              <a:xfrm>
                <a:off x="1717416" y="3533089"/>
                <a:ext cx="176818" cy="345534"/>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a:t>
                </a:r>
              </a:p>
            </p:txBody>
          </p:sp>
          <p:sp>
            <p:nvSpPr>
              <p:cNvPr id="27" name="Rectangle 26">
                <a:extLst>
                  <a:ext uri="{FF2B5EF4-FFF2-40B4-BE49-F238E27FC236}">
                    <a16:creationId xmlns:a16="http://schemas.microsoft.com/office/drawing/2014/main" id="{ACAE9127-13FD-5331-4283-90E2CA61F132}"/>
                  </a:ext>
                </a:extLst>
              </p:cNvPr>
              <p:cNvSpPr/>
              <p:nvPr/>
            </p:nvSpPr>
            <p:spPr>
              <a:xfrm>
                <a:off x="1918882" y="3533089"/>
                <a:ext cx="176818" cy="345534"/>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a:t>
                </a:r>
              </a:p>
            </p:txBody>
          </p:sp>
          <p:sp>
            <p:nvSpPr>
              <p:cNvPr id="28" name="Rectangle 27">
                <a:extLst>
                  <a:ext uri="{FF2B5EF4-FFF2-40B4-BE49-F238E27FC236}">
                    <a16:creationId xmlns:a16="http://schemas.microsoft.com/office/drawing/2014/main" id="{30BF33A2-8BBE-B554-AA87-A73C4681FAFB}"/>
                  </a:ext>
                </a:extLst>
              </p:cNvPr>
              <p:cNvSpPr/>
              <p:nvPr/>
            </p:nvSpPr>
            <p:spPr>
              <a:xfrm>
                <a:off x="2120347" y="3533089"/>
                <a:ext cx="176818" cy="345534"/>
              </a:xfrm>
              <a:prstGeom prst="rec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a:t>
                </a:r>
              </a:p>
            </p:txBody>
          </p:sp>
        </p:grpSp>
      </p:grpSp>
      <p:sp>
        <p:nvSpPr>
          <p:cNvPr id="127" name="Rectangle 126">
            <a:extLst>
              <a:ext uri="{FF2B5EF4-FFF2-40B4-BE49-F238E27FC236}">
                <a16:creationId xmlns:a16="http://schemas.microsoft.com/office/drawing/2014/main" id="{6DC936F9-585F-A313-BEA8-A789DAB3A378}"/>
              </a:ext>
            </a:extLst>
          </p:cNvPr>
          <p:cNvSpPr/>
          <p:nvPr/>
        </p:nvSpPr>
        <p:spPr>
          <a:xfrm>
            <a:off x="2794560" y="3540661"/>
            <a:ext cx="6034480" cy="353943"/>
          </a:xfrm>
          <a:prstGeom prst="rect">
            <a:avLst/>
          </a:prstGeom>
          <a:gradFill>
            <a:gsLst>
              <a:gs pos="81000">
                <a:srgbClr val="5B69FF"/>
              </a:gs>
              <a:gs pos="1000">
                <a:srgbClr val="653171">
                  <a:lumMod val="75000"/>
                </a:srgbClr>
              </a:gs>
              <a:gs pos="100000">
                <a:srgbClr val="00C7FD"/>
              </a:gs>
            </a:gsLst>
            <a:lin ang="1800000" scaled="0"/>
          </a:gradFill>
          <a:ln w="19050" cap="flat" cmpd="sng" algn="ctr">
            <a:noFill/>
            <a:prstDash val="solid"/>
          </a:ln>
          <a:effectLst/>
        </p:spPr>
        <p:txBody>
          <a:bodyPr wrap="square" lIns="182880" tIns="91440" rIns="182880" bIns="9144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Text Medium" panose="020B0703020203020204" pitchFamily="34" charset="0"/>
                <a:ea typeface="Helvetica Neue"/>
                <a:cs typeface="Helvetica Neue"/>
                <a:sym typeface="Helvetica Neue"/>
              </a:rPr>
              <a:t>Secure Gaming</a:t>
            </a:r>
            <a:endParaRPr kumimoji="0" lang="en-US" sz="1100" b="0" i="0" u="none" strike="noStrike" kern="1200" cap="none" spc="-30" normalizeH="0" baseline="0" noProof="0">
              <a:ln>
                <a:noFill/>
              </a:ln>
              <a:solidFill>
                <a:srgbClr val="FFFFFF"/>
              </a:solidFill>
              <a:effectLst/>
              <a:uLnTx/>
              <a:uFillTx/>
              <a:latin typeface="IntelOne Text" panose="020B0503020203020204" pitchFamily="34" charset="0"/>
              <a:ea typeface="Helvetica Neue"/>
              <a:cs typeface="Helvetica Neue"/>
              <a:sym typeface="Helvetica Neue"/>
            </a:endParaRPr>
          </a:p>
        </p:txBody>
      </p:sp>
      <p:sp>
        <p:nvSpPr>
          <p:cNvPr id="128" name="Rectangle 127">
            <a:extLst>
              <a:ext uri="{FF2B5EF4-FFF2-40B4-BE49-F238E27FC236}">
                <a16:creationId xmlns:a16="http://schemas.microsoft.com/office/drawing/2014/main" id="{41CC5982-422B-99C1-F596-50AB24430177}"/>
              </a:ext>
            </a:extLst>
          </p:cNvPr>
          <p:cNvSpPr/>
          <p:nvPr/>
        </p:nvSpPr>
        <p:spPr>
          <a:xfrm>
            <a:off x="2809455" y="1756140"/>
            <a:ext cx="6010638" cy="523220"/>
          </a:xfrm>
          <a:prstGeom prst="rect">
            <a:avLst/>
          </a:prstGeom>
          <a:gradFill>
            <a:gsLst>
              <a:gs pos="81000">
                <a:srgbClr val="5B69FF"/>
              </a:gs>
              <a:gs pos="1000">
                <a:srgbClr val="653171">
                  <a:lumMod val="75000"/>
                </a:srgbClr>
              </a:gs>
              <a:gs pos="100000">
                <a:srgbClr val="00C7FD"/>
              </a:gs>
            </a:gsLst>
            <a:lin ang="1800000" scaled="0"/>
          </a:gradFill>
          <a:ln w="19050" cap="flat" cmpd="sng" algn="ctr">
            <a:noFill/>
            <a:prstDash val="solid"/>
          </a:ln>
          <a:effectLst/>
        </p:spPr>
        <p:txBody>
          <a:bodyPr wrap="square" lIns="182880" tIns="91440" rIns="182880" bIns="9144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Text Medium" panose="020B0703020203020204" pitchFamily="34" charset="0"/>
                <a:ea typeface="Helvetica Neue"/>
                <a:cs typeface="Helvetica Neue"/>
                <a:sym typeface="Helvetica Neue"/>
              </a:rPr>
              <a:t>High-Definition Gaming Experience with Multiple Displays Support </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3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(Up to 6 Displays; 2D/3D Rendering; Richer Graphics, 4K-8K Video, high frame rate)</a:t>
            </a:r>
          </a:p>
        </p:txBody>
      </p:sp>
      <p:sp>
        <p:nvSpPr>
          <p:cNvPr id="129" name="Rectangle 128">
            <a:extLst>
              <a:ext uri="{FF2B5EF4-FFF2-40B4-BE49-F238E27FC236}">
                <a16:creationId xmlns:a16="http://schemas.microsoft.com/office/drawing/2014/main" id="{EC168E0C-02EF-532F-2ED4-12072E7E45AD}"/>
              </a:ext>
            </a:extLst>
          </p:cNvPr>
          <p:cNvSpPr/>
          <p:nvPr/>
        </p:nvSpPr>
        <p:spPr>
          <a:xfrm>
            <a:off x="2809455" y="2735392"/>
            <a:ext cx="6010638" cy="523220"/>
          </a:xfrm>
          <a:prstGeom prst="rect">
            <a:avLst/>
          </a:prstGeom>
          <a:gradFill>
            <a:gsLst>
              <a:gs pos="81000">
                <a:srgbClr val="5B69FF"/>
              </a:gs>
              <a:gs pos="1000">
                <a:srgbClr val="653171">
                  <a:lumMod val="75000"/>
                </a:srgbClr>
              </a:gs>
              <a:gs pos="100000">
                <a:srgbClr val="00C7FD"/>
              </a:gs>
            </a:gsLst>
            <a:lin ang="1800000" scaled="0"/>
          </a:gradFill>
          <a:ln w="19050" cap="flat" cmpd="sng" algn="ctr">
            <a:noFill/>
            <a:prstDash val="solid"/>
          </a:ln>
          <a:effectLst/>
        </p:spPr>
        <p:txBody>
          <a:bodyPr wrap="square" lIns="182880" tIns="91440" rIns="182880" bIns="91440" rtlCol="0" anchor="ctr">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Text Medium" panose="020B0703020203020204" pitchFamily="34" charset="0"/>
                <a:ea typeface="Helvetica Neue"/>
                <a:cs typeface="Helvetica Neue"/>
                <a:sym typeface="Helvetica Neue"/>
              </a:rPr>
              <a:t>Improve Player Experience Through AI </a:t>
            </a:r>
            <a:r>
              <a:rPr kumimoji="0" lang="en-US" sz="11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sym typeface="Helvetica Neue"/>
              </a:rPr>
              <a:t>(Facial Recognition, Gesture, AR, Speech, Payment, Redeem Wins, Cashless Transactions, Wireless Charging, etc.)</a:t>
            </a:r>
          </a:p>
        </p:txBody>
      </p:sp>
      <p:cxnSp>
        <p:nvCxnSpPr>
          <p:cNvPr id="130" name="Straight Connector 129">
            <a:extLst>
              <a:ext uri="{FF2B5EF4-FFF2-40B4-BE49-F238E27FC236}">
                <a16:creationId xmlns:a16="http://schemas.microsoft.com/office/drawing/2014/main" id="{EFAB984B-0366-C488-493D-ADF72FEAAD08}"/>
              </a:ext>
            </a:extLst>
          </p:cNvPr>
          <p:cNvCxnSpPr>
            <a:cxnSpLocks/>
          </p:cNvCxnSpPr>
          <p:nvPr/>
        </p:nvCxnSpPr>
        <p:spPr>
          <a:xfrm>
            <a:off x="1461807" y="1941719"/>
            <a:ext cx="1347648" cy="0"/>
          </a:xfrm>
          <a:prstGeom prst="line">
            <a:avLst/>
          </a:prstGeom>
          <a:noFill/>
          <a:ln w="12700" cap="flat">
            <a:solidFill>
              <a:schemeClr val="accent2"/>
            </a:solidFill>
            <a:prstDash val="dash"/>
            <a:miter lim="400000"/>
          </a:ln>
          <a:effectLst/>
          <a:sp3d/>
        </p:spPr>
        <p:style>
          <a:lnRef idx="0">
            <a:scrgbClr r="0" g="0" b="0"/>
          </a:lnRef>
          <a:fillRef idx="0">
            <a:scrgbClr r="0" g="0" b="0"/>
          </a:fillRef>
          <a:effectRef idx="0">
            <a:scrgbClr r="0" g="0" b="0"/>
          </a:effectRef>
          <a:fontRef idx="none"/>
        </p:style>
      </p:cxnSp>
      <p:cxnSp>
        <p:nvCxnSpPr>
          <p:cNvPr id="131" name="Straight Connector 130">
            <a:extLst>
              <a:ext uri="{FF2B5EF4-FFF2-40B4-BE49-F238E27FC236}">
                <a16:creationId xmlns:a16="http://schemas.microsoft.com/office/drawing/2014/main" id="{CE3A9AF2-83C6-D6DB-05F2-AF076E1E1A82}"/>
              </a:ext>
            </a:extLst>
          </p:cNvPr>
          <p:cNvCxnSpPr>
            <a:cxnSpLocks/>
          </p:cNvCxnSpPr>
          <p:nvPr/>
        </p:nvCxnSpPr>
        <p:spPr>
          <a:xfrm>
            <a:off x="1354631" y="2357835"/>
            <a:ext cx="1454824" cy="705639"/>
          </a:xfrm>
          <a:prstGeom prst="line">
            <a:avLst/>
          </a:prstGeom>
          <a:noFill/>
          <a:ln w="12700" cap="flat">
            <a:solidFill>
              <a:schemeClr val="accent2"/>
            </a:solidFill>
            <a:prstDash val="dash"/>
            <a:miter lim="400000"/>
          </a:ln>
          <a:effectLst/>
          <a:sp3d/>
        </p:spPr>
        <p:style>
          <a:lnRef idx="0">
            <a:scrgbClr r="0" g="0" b="0"/>
          </a:lnRef>
          <a:fillRef idx="0">
            <a:scrgbClr r="0" g="0" b="0"/>
          </a:fillRef>
          <a:effectRef idx="0">
            <a:scrgbClr r="0" g="0" b="0"/>
          </a:effectRef>
          <a:fontRef idx="none"/>
        </p:style>
      </p:cxnSp>
      <p:cxnSp>
        <p:nvCxnSpPr>
          <p:cNvPr id="132" name="Straight Connector 131">
            <a:extLst>
              <a:ext uri="{FF2B5EF4-FFF2-40B4-BE49-F238E27FC236}">
                <a16:creationId xmlns:a16="http://schemas.microsoft.com/office/drawing/2014/main" id="{DBB36686-59AB-B62D-E4FA-7E5AFF48F216}"/>
              </a:ext>
            </a:extLst>
          </p:cNvPr>
          <p:cNvCxnSpPr>
            <a:cxnSpLocks/>
            <a:endCxn id="128" idx="1"/>
          </p:cNvCxnSpPr>
          <p:nvPr/>
        </p:nvCxnSpPr>
        <p:spPr>
          <a:xfrm flipV="1">
            <a:off x="1354631" y="2017750"/>
            <a:ext cx="1454824" cy="553777"/>
          </a:xfrm>
          <a:prstGeom prst="line">
            <a:avLst/>
          </a:prstGeom>
          <a:noFill/>
          <a:ln w="12700" cap="flat">
            <a:solidFill>
              <a:schemeClr val="accent2"/>
            </a:solidFill>
            <a:prstDash val="dash"/>
            <a:miter lim="400000"/>
          </a:ln>
          <a:effectLst/>
          <a:sp3d/>
        </p:spPr>
        <p:style>
          <a:lnRef idx="0">
            <a:scrgbClr r="0" g="0" b="0"/>
          </a:lnRef>
          <a:fillRef idx="0">
            <a:scrgbClr r="0" g="0" b="0"/>
          </a:fillRef>
          <a:effectRef idx="0">
            <a:scrgbClr r="0" g="0" b="0"/>
          </a:effectRef>
          <a:fontRef idx="none"/>
        </p:style>
      </p:cxnSp>
      <p:cxnSp>
        <p:nvCxnSpPr>
          <p:cNvPr id="133" name="Straight Connector 132">
            <a:extLst>
              <a:ext uri="{FF2B5EF4-FFF2-40B4-BE49-F238E27FC236}">
                <a16:creationId xmlns:a16="http://schemas.microsoft.com/office/drawing/2014/main" id="{BB9F465E-4568-3DFC-0C04-2CC6598B4B4B}"/>
              </a:ext>
            </a:extLst>
          </p:cNvPr>
          <p:cNvCxnSpPr>
            <a:cxnSpLocks/>
            <a:endCxn id="127" idx="1"/>
          </p:cNvCxnSpPr>
          <p:nvPr/>
        </p:nvCxnSpPr>
        <p:spPr>
          <a:xfrm>
            <a:off x="1299528" y="3380573"/>
            <a:ext cx="1495032" cy="337060"/>
          </a:xfrm>
          <a:prstGeom prst="line">
            <a:avLst/>
          </a:prstGeom>
          <a:noFill/>
          <a:ln w="12700" cap="flat">
            <a:solidFill>
              <a:schemeClr val="accent2"/>
            </a:solidFill>
            <a:prstDash val="dash"/>
            <a:miter lim="400000"/>
          </a:ln>
          <a:effectLst/>
          <a:sp3d/>
        </p:spPr>
        <p:style>
          <a:lnRef idx="0">
            <a:scrgbClr r="0" g="0" b="0"/>
          </a:lnRef>
          <a:fillRef idx="0">
            <a:scrgbClr r="0" g="0" b="0"/>
          </a:fillRef>
          <a:effectRef idx="0">
            <a:scrgbClr r="0" g="0" b="0"/>
          </a:effectRef>
          <a:fontRef idx="none"/>
        </p:style>
      </p:cxnSp>
      <p:sp>
        <p:nvSpPr>
          <p:cNvPr id="134" name="Rectangle 133">
            <a:extLst>
              <a:ext uri="{FF2B5EF4-FFF2-40B4-BE49-F238E27FC236}">
                <a16:creationId xmlns:a16="http://schemas.microsoft.com/office/drawing/2014/main" id="{62F77AF9-84A9-D572-6E57-0E51DFF6C449}"/>
              </a:ext>
            </a:extLst>
          </p:cNvPr>
          <p:cNvSpPr/>
          <p:nvPr/>
        </p:nvSpPr>
        <p:spPr>
          <a:xfrm>
            <a:off x="3569342" y="4244859"/>
            <a:ext cx="1328649" cy="5328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Local Storage</a:t>
            </a:r>
          </a:p>
        </p:txBody>
      </p:sp>
      <p:sp>
        <p:nvSpPr>
          <p:cNvPr id="135" name="Rectangle 134">
            <a:extLst>
              <a:ext uri="{FF2B5EF4-FFF2-40B4-BE49-F238E27FC236}">
                <a16:creationId xmlns:a16="http://schemas.microsoft.com/office/drawing/2014/main" id="{E455A67F-D3BA-9707-7636-B4589631A371}"/>
              </a:ext>
            </a:extLst>
          </p:cNvPr>
          <p:cNvSpPr/>
          <p:nvPr/>
        </p:nvSpPr>
        <p:spPr>
          <a:xfrm>
            <a:off x="5359870" y="4244859"/>
            <a:ext cx="1328649" cy="5328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Video Decode</a:t>
            </a:r>
          </a:p>
        </p:txBody>
      </p:sp>
      <p:sp>
        <p:nvSpPr>
          <p:cNvPr id="136" name="Rectangle 135">
            <a:extLst>
              <a:ext uri="{FF2B5EF4-FFF2-40B4-BE49-F238E27FC236}">
                <a16:creationId xmlns:a16="http://schemas.microsoft.com/office/drawing/2014/main" id="{5715A29C-C83C-59F8-88FC-8C622873AE2B}"/>
              </a:ext>
            </a:extLst>
          </p:cNvPr>
          <p:cNvSpPr/>
          <p:nvPr/>
        </p:nvSpPr>
        <p:spPr>
          <a:xfrm>
            <a:off x="2387297" y="4959631"/>
            <a:ext cx="1134553" cy="5328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Game application</a:t>
            </a:r>
          </a:p>
        </p:txBody>
      </p:sp>
      <p:sp>
        <p:nvSpPr>
          <p:cNvPr id="137" name="Rectangle 136">
            <a:extLst>
              <a:ext uri="{FF2B5EF4-FFF2-40B4-BE49-F238E27FC236}">
                <a16:creationId xmlns:a16="http://schemas.microsoft.com/office/drawing/2014/main" id="{A12C8C14-4645-D3EA-EC27-4843EF3EDE93}"/>
              </a:ext>
            </a:extLst>
          </p:cNvPr>
          <p:cNvSpPr/>
          <p:nvPr/>
        </p:nvSpPr>
        <p:spPr>
          <a:xfrm>
            <a:off x="7139558" y="4244859"/>
            <a:ext cx="1328649" cy="1247572"/>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Composition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Rendering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2D/3D effects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Graphics creation</a:t>
            </a:r>
          </a:p>
        </p:txBody>
      </p:sp>
      <p:sp>
        <p:nvSpPr>
          <p:cNvPr id="138" name="Rectangle 137">
            <a:extLst>
              <a:ext uri="{FF2B5EF4-FFF2-40B4-BE49-F238E27FC236}">
                <a16:creationId xmlns:a16="http://schemas.microsoft.com/office/drawing/2014/main" id="{4E11F212-6129-082A-643B-7E8300916352}"/>
              </a:ext>
            </a:extLst>
          </p:cNvPr>
          <p:cNvSpPr/>
          <p:nvPr/>
        </p:nvSpPr>
        <p:spPr>
          <a:xfrm>
            <a:off x="8871095" y="4244858"/>
            <a:ext cx="961520" cy="1247572"/>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Display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pipeline</a:t>
            </a:r>
          </a:p>
        </p:txBody>
      </p:sp>
      <p:sp>
        <p:nvSpPr>
          <p:cNvPr id="139" name="Rectangle 138">
            <a:extLst>
              <a:ext uri="{FF2B5EF4-FFF2-40B4-BE49-F238E27FC236}">
                <a16:creationId xmlns:a16="http://schemas.microsoft.com/office/drawing/2014/main" id="{27A9754D-1DBD-F2F4-65AE-EAF57E8191B3}"/>
              </a:ext>
            </a:extLst>
          </p:cNvPr>
          <p:cNvSpPr/>
          <p:nvPr/>
        </p:nvSpPr>
        <p:spPr>
          <a:xfrm>
            <a:off x="4016845" y="4959631"/>
            <a:ext cx="997445" cy="532800"/>
          </a:xfrm>
          <a:prstGeom prst="rect">
            <a:avLst/>
          </a:prstGeom>
          <a:gradFill>
            <a:gsLst>
              <a:gs pos="0">
                <a:schemeClr val="accent2"/>
              </a:gs>
              <a:gs pos="100000">
                <a:srgbClr val="00C7FD">
                  <a:shade val="100000"/>
                  <a:satMod val="115000"/>
                </a:srgbClr>
              </a:gs>
            </a:gsLst>
            <a:lin ang="0" scaled="1"/>
          </a:gra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sym typeface="Helvetica Neue"/>
              </a:rPr>
              <a:t>Security features</a:t>
            </a:r>
          </a:p>
        </p:txBody>
      </p:sp>
      <p:sp>
        <p:nvSpPr>
          <p:cNvPr id="140" name="Arrow: Right 139">
            <a:extLst>
              <a:ext uri="{FF2B5EF4-FFF2-40B4-BE49-F238E27FC236}">
                <a16:creationId xmlns:a16="http://schemas.microsoft.com/office/drawing/2014/main" id="{F7D202F5-15E7-9C65-ED82-80448191514B}"/>
              </a:ext>
            </a:extLst>
          </p:cNvPr>
          <p:cNvSpPr/>
          <p:nvPr/>
        </p:nvSpPr>
        <p:spPr>
          <a:xfrm>
            <a:off x="4991318" y="4450809"/>
            <a:ext cx="280061"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41" name="Arrow: Right 140">
            <a:extLst>
              <a:ext uri="{FF2B5EF4-FFF2-40B4-BE49-F238E27FC236}">
                <a16:creationId xmlns:a16="http://schemas.microsoft.com/office/drawing/2014/main" id="{D98C4C4B-6440-7876-06DD-DF1E9D178BCB}"/>
              </a:ext>
            </a:extLst>
          </p:cNvPr>
          <p:cNvSpPr/>
          <p:nvPr/>
        </p:nvSpPr>
        <p:spPr>
          <a:xfrm>
            <a:off x="6779428" y="4450809"/>
            <a:ext cx="280061"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42" name="Arrow: Right 141">
            <a:extLst>
              <a:ext uri="{FF2B5EF4-FFF2-40B4-BE49-F238E27FC236}">
                <a16:creationId xmlns:a16="http://schemas.microsoft.com/office/drawing/2014/main" id="{66923225-6CCB-510C-CA89-59D2282AAC0B}"/>
              </a:ext>
            </a:extLst>
          </p:cNvPr>
          <p:cNvSpPr/>
          <p:nvPr/>
        </p:nvSpPr>
        <p:spPr>
          <a:xfrm>
            <a:off x="3618805" y="5165581"/>
            <a:ext cx="280061"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43" name="Arrow: Right 142">
            <a:extLst>
              <a:ext uri="{FF2B5EF4-FFF2-40B4-BE49-F238E27FC236}">
                <a16:creationId xmlns:a16="http://schemas.microsoft.com/office/drawing/2014/main" id="{A8EE2B95-B758-7BD2-2F63-3030FA8E0352}"/>
              </a:ext>
            </a:extLst>
          </p:cNvPr>
          <p:cNvSpPr/>
          <p:nvPr/>
        </p:nvSpPr>
        <p:spPr>
          <a:xfrm>
            <a:off x="5076420" y="5165581"/>
            <a:ext cx="2016000"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44" name="Arrow: Right 143">
            <a:extLst>
              <a:ext uri="{FF2B5EF4-FFF2-40B4-BE49-F238E27FC236}">
                <a16:creationId xmlns:a16="http://schemas.microsoft.com/office/drawing/2014/main" id="{954F6CF2-5FAF-E4C7-ED95-61B50232E420}"/>
              </a:ext>
            </a:extLst>
          </p:cNvPr>
          <p:cNvSpPr/>
          <p:nvPr/>
        </p:nvSpPr>
        <p:spPr>
          <a:xfrm>
            <a:off x="8539452" y="4808194"/>
            <a:ext cx="280061"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45" name="Arrow: Right 144">
            <a:extLst>
              <a:ext uri="{FF2B5EF4-FFF2-40B4-BE49-F238E27FC236}">
                <a16:creationId xmlns:a16="http://schemas.microsoft.com/office/drawing/2014/main" id="{D35D7FD1-7625-9B80-C221-E1E8FAAD5AB7}"/>
              </a:ext>
            </a:extLst>
          </p:cNvPr>
          <p:cNvSpPr/>
          <p:nvPr/>
        </p:nvSpPr>
        <p:spPr>
          <a:xfrm>
            <a:off x="9871943" y="4808194"/>
            <a:ext cx="280061" cy="120900"/>
          </a:xfrm>
          <a:prstGeom prst="rightArrow">
            <a:avLst>
              <a:gd name="adj1" fmla="val 33317"/>
              <a:gd name="adj2" fmla="val 86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sp>
        <p:nvSpPr>
          <p:cNvPr id="146" name="Left Brace 145">
            <a:extLst>
              <a:ext uri="{FF2B5EF4-FFF2-40B4-BE49-F238E27FC236}">
                <a16:creationId xmlns:a16="http://schemas.microsoft.com/office/drawing/2014/main" id="{EA33F17E-9B25-50FF-7C04-B468B9518F07}"/>
              </a:ext>
            </a:extLst>
          </p:cNvPr>
          <p:cNvSpPr/>
          <p:nvPr/>
        </p:nvSpPr>
        <p:spPr>
          <a:xfrm rot="16200000">
            <a:off x="7510281" y="3168739"/>
            <a:ext cx="241749" cy="4796284"/>
          </a:xfrm>
          <a:prstGeom prst="leftBrace">
            <a:avLst>
              <a:gd name="adj1" fmla="val 0"/>
              <a:gd name="adj2" fmla="val 50000"/>
            </a:avLst>
          </a:prstGeom>
          <a:noFill/>
          <a:ln w="6350">
            <a:solidFill>
              <a:schemeClr val="bg1"/>
            </a:solidFill>
          </a:ln>
        </p:spPr>
        <p:style>
          <a:lnRef idx="1">
            <a:schemeClr val="accent1"/>
          </a:lnRef>
          <a:fillRef idx="0">
            <a:schemeClr val="accent1"/>
          </a:fillRef>
          <a:effectRef idx="0">
            <a:schemeClr val="accent1"/>
          </a:effectRef>
          <a:fontRef idx="minor">
            <a:schemeClr val="tx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25252"/>
                </a:solidFill>
                <a:effectLst/>
                <a:uLnTx/>
                <a:uFillTx/>
                <a:latin typeface="IntelOne Text" panose="020B0503020203020204" pitchFamily="34" charset="0"/>
                <a:ea typeface="Helvetica Neue"/>
                <a:cs typeface="Helvetica Neue"/>
              </a:rPr>
              <a:t> </a:t>
            </a:r>
          </a:p>
        </p:txBody>
      </p:sp>
      <p:sp>
        <p:nvSpPr>
          <p:cNvPr id="147" name="TextBox 146">
            <a:extLst>
              <a:ext uri="{FF2B5EF4-FFF2-40B4-BE49-F238E27FC236}">
                <a16:creationId xmlns:a16="http://schemas.microsoft.com/office/drawing/2014/main" id="{0768DBD6-8A9A-C239-3E2A-2E47ECF66043}"/>
              </a:ext>
            </a:extLst>
          </p:cNvPr>
          <p:cNvSpPr txBox="1"/>
          <p:nvPr/>
        </p:nvSpPr>
        <p:spPr>
          <a:xfrm>
            <a:off x="4855755" y="5704589"/>
            <a:ext cx="5560943" cy="307777"/>
          </a:xfrm>
          <a:prstGeom prst="rect">
            <a:avLst/>
          </a:prstGeom>
          <a:noFill/>
        </p:spPr>
        <p:txBody>
          <a:bodyPr wrap="square" lIns="36000" r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Discrete GPU acts as accelerator to host integrated GPU for high performance of video decode, composition/rendering with 2D/3D effects and higher numbers of display outputs.</a:t>
            </a:r>
          </a:p>
        </p:txBody>
      </p:sp>
      <p:sp>
        <p:nvSpPr>
          <p:cNvPr id="148" name="TextBox 147">
            <a:extLst>
              <a:ext uri="{FF2B5EF4-FFF2-40B4-BE49-F238E27FC236}">
                <a16:creationId xmlns:a16="http://schemas.microsoft.com/office/drawing/2014/main" id="{F3F8E008-3EB6-FD99-7156-A75E864E68EF}"/>
              </a:ext>
            </a:extLst>
          </p:cNvPr>
          <p:cNvSpPr txBox="1"/>
          <p:nvPr/>
        </p:nvSpPr>
        <p:spPr>
          <a:xfrm>
            <a:off x="2350877" y="5704589"/>
            <a:ext cx="1170974" cy="307777"/>
          </a:xfrm>
          <a:prstGeom prst="rect">
            <a:avLst/>
          </a:prstGeom>
          <a:noFill/>
        </p:spPr>
        <p:txBody>
          <a:bodyPr wrap="square" lIns="36000" r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Leverage CPU performance, storage and security features on host Intel processor</a:t>
            </a:r>
          </a:p>
        </p:txBody>
      </p:sp>
      <p:pic>
        <p:nvPicPr>
          <p:cNvPr id="149" name="Picture 148" descr="Text&#10;&#10;Description automatically generated">
            <a:extLst>
              <a:ext uri="{FF2B5EF4-FFF2-40B4-BE49-F238E27FC236}">
                <a16:creationId xmlns:a16="http://schemas.microsoft.com/office/drawing/2014/main" id="{0272A49E-C312-A626-5B96-2B8862657D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00384" y="4315534"/>
            <a:ext cx="515511" cy="516155"/>
          </a:xfrm>
          <a:prstGeom prst="rect">
            <a:avLst/>
          </a:prstGeom>
        </p:spPr>
      </p:pic>
      <p:pic>
        <p:nvPicPr>
          <p:cNvPr id="150" name="Picture 149" descr="Text&#10;&#10;Description automatically generated">
            <a:extLst>
              <a:ext uri="{FF2B5EF4-FFF2-40B4-BE49-F238E27FC236}">
                <a16:creationId xmlns:a16="http://schemas.microsoft.com/office/drawing/2014/main" id="{A63E80AC-AE26-9C0E-E0F3-34030F408B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00384" y="4805171"/>
            <a:ext cx="515511" cy="516155"/>
          </a:xfrm>
          <a:prstGeom prst="rect">
            <a:avLst/>
          </a:prstGeom>
        </p:spPr>
      </p:pic>
      <p:pic>
        <p:nvPicPr>
          <p:cNvPr id="151" name="Picture 150" descr="A black background with white letters&#10;&#10;Description automatically generated">
            <a:extLst>
              <a:ext uri="{FF2B5EF4-FFF2-40B4-BE49-F238E27FC236}">
                <a16:creationId xmlns:a16="http://schemas.microsoft.com/office/drawing/2014/main" id="{B6A8D2D5-7E61-C1D5-003D-D2CA32EEDF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1253" y="2797966"/>
            <a:ext cx="1633419" cy="411622"/>
          </a:xfrm>
          <a:prstGeom prst="rect">
            <a:avLst/>
          </a:prstGeom>
        </p:spPr>
      </p:pic>
      <p:sp>
        <p:nvSpPr>
          <p:cNvPr id="152" name="TextBox 151">
            <a:extLst>
              <a:ext uri="{FF2B5EF4-FFF2-40B4-BE49-F238E27FC236}">
                <a16:creationId xmlns:a16="http://schemas.microsoft.com/office/drawing/2014/main" id="{EA17EFA0-B24E-AD43-1C44-DC95BE978B5A}"/>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US"/>
              <a:t>Frictionless Retail</a:t>
            </a:r>
          </a:p>
        </p:txBody>
      </p:sp>
      <p:sp>
        <p:nvSpPr>
          <p:cNvPr id="153" name="TextBox 152">
            <a:extLst>
              <a:ext uri="{FF2B5EF4-FFF2-40B4-BE49-F238E27FC236}">
                <a16:creationId xmlns:a16="http://schemas.microsoft.com/office/drawing/2014/main" id="{175E1AB0-2B92-57CB-693B-C409B22EAF81}"/>
              </a:ext>
            </a:extLst>
          </p:cNvPr>
          <p:cNvSpPr txBox="1"/>
          <p:nvPr/>
        </p:nvSpPr>
        <p:spPr>
          <a:xfrm>
            <a:off x="5321483"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Video Walls &amp; Control Room Monitors</a:t>
            </a:r>
            <a:endParaRPr lang="en-US"/>
          </a:p>
        </p:txBody>
      </p:sp>
      <p:sp>
        <p:nvSpPr>
          <p:cNvPr id="154" name="TextBox 153">
            <a:extLst>
              <a:ext uri="{FF2B5EF4-FFF2-40B4-BE49-F238E27FC236}">
                <a16:creationId xmlns:a16="http://schemas.microsoft.com/office/drawing/2014/main" id="{30E920A9-CF8A-84BE-CF17-20DB5BD3E949}"/>
              </a:ext>
            </a:extLst>
          </p:cNvPr>
          <p:cNvSpPr txBox="1"/>
          <p:nvPr/>
        </p:nvSpPr>
        <p:spPr>
          <a:xfrm>
            <a:off x="6704012" y="0"/>
            <a:ext cx="1342738" cy="666444"/>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Commercial Gaming </a:t>
            </a:r>
            <a:endParaRPr lang="en-US"/>
          </a:p>
        </p:txBody>
      </p:sp>
      <p:sp>
        <p:nvSpPr>
          <p:cNvPr id="155" name="TextBox 154">
            <a:extLst>
              <a:ext uri="{FF2B5EF4-FFF2-40B4-BE49-F238E27FC236}">
                <a16:creationId xmlns:a16="http://schemas.microsoft.com/office/drawing/2014/main" id="{2BE627A9-04E3-728E-D5CF-8534B48FB7E1}"/>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156" name="TextBox 155">
            <a:extLst>
              <a:ext uri="{FF2B5EF4-FFF2-40B4-BE49-F238E27FC236}">
                <a16:creationId xmlns:a16="http://schemas.microsoft.com/office/drawing/2014/main" id="{3C02FC94-CE85-0D1A-C401-B2A8DA53166E}"/>
              </a:ext>
            </a:extLst>
          </p:cNvPr>
          <p:cNvSpPr txBox="1"/>
          <p:nvPr/>
        </p:nvSpPr>
        <p:spPr>
          <a:xfrm>
            <a:off x="9469071"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ts val="11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Machine Vision and Video Analytics</a:t>
            </a:r>
            <a:endParaRPr lang="en-US"/>
          </a:p>
        </p:txBody>
      </p:sp>
      <p:sp>
        <p:nvSpPr>
          <p:cNvPr id="157" name="TextBox 156">
            <a:extLst>
              <a:ext uri="{FF2B5EF4-FFF2-40B4-BE49-F238E27FC236}">
                <a16:creationId xmlns:a16="http://schemas.microsoft.com/office/drawing/2014/main" id="{6EC8BA8D-D5E8-03A3-4C8E-5652F5543079}"/>
              </a:ext>
            </a:extLst>
          </p:cNvPr>
          <p:cNvSpPr txBox="1"/>
          <p:nvPr/>
        </p:nvSpPr>
        <p:spPr>
          <a:xfrm>
            <a:off x="10851599"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algn="ctr"/>
            <a:r>
              <a:rPr lang="en-IN" sz="1000"/>
              <a:t>Interactive Displays &amp; Kiosks</a:t>
            </a:r>
            <a:endParaRPr lang="en-US" sz="1000"/>
          </a:p>
        </p:txBody>
      </p:sp>
      <p:sp>
        <p:nvSpPr>
          <p:cNvPr id="158" name="TextBox 157">
            <a:extLst>
              <a:ext uri="{FF2B5EF4-FFF2-40B4-BE49-F238E27FC236}">
                <a16:creationId xmlns:a16="http://schemas.microsoft.com/office/drawing/2014/main" id="{380C3AC7-5356-1B88-0697-95E15F6354B4}"/>
              </a:ext>
            </a:extLst>
          </p:cNvPr>
          <p:cNvSpPr txBox="1"/>
          <p:nvPr/>
        </p:nvSpPr>
        <p:spPr>
          <a:xfrm>
            <a:off x="352423" y="4294052"/>
            <a:ext cx="23074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Generic representative </a:t>
            </a:r>
            <a:r>
              <a:rPr kumimoji="0" lang="en-GB" sz="1200" u="none" strike="noStrike" kern="1200" cap="none" spc="0" normalizeH="0" baseline="0" noProof="0" err="1">
                <a:ln>
                  <a:noFill/>
                </a:ln>
                <a:solidFill>
                  <a:srgbClr val="FFFFFF"/>
                </a:solidFill>
                <a:effectLst/>
                <a:uLnTx/>
                <a:uFillTx/>
                <a:latin typeface="IntelOne Text" panose="020B0503020203020204" pitchFamily="34" charset="0"/>
                <a:ea typeface="Helvetica Neue"/>
                <a:cs typeface="Helvetica Neue"/>
              </a:rPr>
              <a:t>xPU</a:t>
            </a:r>
            <a:r>
              <a:rPr kumimoji="0" lang="en-GB" sz="120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 processing pipeline</a:t>
            </a:r>
          </a:p>
        </p:txBody>
      </p:sp>
      <p:pic>
        <p:nvPicPr>
          <p:cNvPr id="161" name="Picture 160" descr="A blue square with white text&#10;&#10;Description automatically generated">
            <a:extLst>
              <a:ext uri="{FF2B5EF4-FFF2-40B4-BE49-F238E27FC236}">
                <a16:creationId xmlns:a16="http://schemas.microsoft.com/office/drawing/2014/main" id="{16A91D8B-FEBB-F0D0-FF57-E187B7226C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pic>
        <p:nvPicPr>
          <p:cNvPr id="4" name="Picture 3" descr="Logo, company name&#10;&#10;Description automatically generated">
            <a:extLst>
              <a:ext uri="{FF2B5EF4-FFF2-40B4-BE49-F238E27FC236}">
                <a16:creationId xmlns:a16="http://schemas.microsoft.com/office/drawing/2014/main" id="{671E24B1-F490-D561-74E0-2ABCEC713C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32864" y="1831893"/>
            <a:ext cx="913186" cy="380494"/>
          </a:xfrm>
          <a:prstGeom prst="rect">
            <a:avLst/>
          </a:prstGeom>
        </p:spPr>
      </p:pic>
      <p:pic>
        <p:nvPicPr>
          <p:cNvPr id="159" name="Picture 158" descr="Logo&#10;&#10;Description automatically generated">
            <a:extLst>
              <a:ext uri="{FF2B5EF4-FFF2-40B4-BE49-F238E27FC236}">
                <a16:creationId xmlns:a16="http://schemas.microsoft.com/office/drawing/2014/main" id="{3AA82DD6-E521-82F4-EA37-04F965229C3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53641" y="1843430"/>
            <a:ext cx="929295" cy="357421"/>
          </a:xfrm>
          <a:prstGeom prst="rect">
            <a:avLst/>
          </a:prstGeom>
        </p:spPr>
      </p:pic>
      <p:pic>
        <p:nvPicPr>
          <p:cNvPr id="160" name="Picture 159" descr="Text&#10;&#10;Description automatically generated with low confidence">
            <a:extLst>
              <a:ext uri="{FF2B5EF4-FFF2-40B4-BE49-F238E27FC236}">
                <a16:creationId xmlns:a16="http://schemas.microsoft.com/office/drawing/2014/main" id="{F4FFC7F8-DAB5-EB45-7808-AE6DD840078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04623" y="1774591"/>
            <a:ext cx="620650" cy="495098"/>
          </a:xfrm>
          <a:prstGeom prst="rect">
            <a:avLst/>
          </a:prstGeom>
          <a:noFill/>
        </p:spPr>
      </p:pic>
    </p:spTree>
    <p:extLst>
      <p:ext uri="{BB962C8B-B14F-4D97-AF65-F5344CB8AC3E}">
        <p14:creationId xmlns:p14="http://schemas.microsoft.com/office/powerpoint/2010/main" val="85163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868F-0BAB-FA63-62E1-FDD32CB42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DE261-84AA-F86A-10C7-C43732FE9440}"/>
              </a:ext>
            </a:extLst>
          </p:cNvPr>
          <p:cNvSpPr txBox="1">
            <a:spLocks/>
          </p:cNvSpPr>
          <p:nvPr/>
        </p:nvSpPr>
        <p:spPr>
          <a:xfrm>
            <a:off x="685276" y="571500"/>
            <a:ext cx="10972801" cy="883673"/>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gradFill>
                  <a:gsLst>
                    <a:gs pos="100000">
                      <a:srgbClr val="99E9FE"/>
                    </a:gs>
                    <a:gs pos="0">
                      <a:srgbClr val="B2DEFF"/>
                    </a:gs>
                    <a:gs pos="49000">
                      <a:srgbClr val="FFFFFF"/>
                    </a:gs>
                  </a:gsLst>
                  <a:lin ang="2700000" scaled="0"/>
                </a:gradFill>
                <a:effectLst/>
                <a:uLnTx/>
                <a:uFillTx/>
                <a:latin typeface="IntelOne Display Medium" panose="020B0703020203020204" pitchFamily="34" charset="0"/>
              </a:rPr>
              <a:t>Machine Vision and Video Analytics</a:t>
            </a:r>
          </a:p>
        </p:txBody>
      </p:sp>
      <p:sp>
        <p:nvSpPr>
          <p:cNvPr id="8" name="Rectangle 42">
            <a:extLst>
              <a:ext uri="{FF2B5EF4-FFF2-40B4-BE49-F238E27FC236}">
                <a16:creationId xmlns:a16="http://schemas.microsoft.com/office/drawing/2014/main" id="{FDF06520-BEBA-5A13-B140-1193BC52F95D}"/>
              </a:ext>
            </a:extLst>
          </p:cNvPr>
          <p:cNvSpPr/>
          <p:nvPr/>
        </p:nvSpPr>
        <p:spPr>
          <a:xfrm>
            <a:off x="758263" y="1343789"/>
            <a:ext cx="11079775" cy="494271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1" name="Content Placeholder 2">
            <a:extLst>
              <a:ext uri="{FF2B5EF4-FFF2-40B4-BE49-F238E27FC236}">
                <a16:creationId xmlns:a16="http://schemas.microsoft.com/office/drawing/2014/main" id="{211A52E8-254E-EE7E-6128-BE564F0F22E8}"/>
              </a:ext>
            </a:extLst>
          </p:cNvPr>
          <p:cNvSpPr txBox="1">
            <a:spLocks/>
          </p:cNvSpPr>
          <p:nvPr/>
        </p:nvSpPr>
        <p:spPr>
          <a:xfrm>
            <a:off x="961708" y="4211279"/>
            <a:ext cx="3355300" cy="1358783"/>
          </a:xfrm>
          <a:prstGeom prst="rect">
            <a:avLst/>
          </a:prstGeom>
        </p:spPr>
        <p:txBody>
          <a:bodyPr vert="horz" lIns="0" tIns="0" rIns="0" bIns="0" rtlCol="0">
            <a:noAutofit/>
          </a:bodyPr>
          <a:lst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ctr" latinLnBrk="0" hangingPunct="1">
              <a:lnSpc>
                <a:spcPct val="100000"/>
              </a:lnSpc>
              <a:spcBef>
                <a:spcPts val="0"/>
              </a:spcBef>
              <a:spcAft>
                <a:spcPts val="600"/>
              </a:spcAft>
              <a:buClrTx/>
              <a:buSzTx/>
              <a:buFont typeface="Arial" panose="020B0604020202020204" pitchFamily="34" charset="0"/>
              <a:buNone/>
              <a:tabLst/>
              <a:defRPr/>
            </a:pPr>
            <a:r>
              <a:rPr kumimoji="0" lang="en-IN" sz="1400" b="0" i="0" u="none" strike="noStrike" kern="1200" cap="none" spc="0" normalizeH="0" baseline="0" noProof="0">
                <a:ln>
                  <a:noFill/>
                </a:ln>
                <a:solidFill>
                  <a:srgbClr val="FFFFFF"/>
                </a:solidFill>
                <a:effectLst/>
                <a:uLnTx/>
                <a:uFillTx/>
                <a:latin typeface="IntelOne Text Medium" panose="020B0703020203020204" pitchFamily="34" charset="0"/>
                <a:ea typeface="Intel Clear Light" panose="020B0404020203020204" pitchFamily="34" charset="0"/>
                <a:cs typeface="Intel Clear Light" panose="020B0404020203020204" pitchFamily="34" charset="0"/>
              </a:rPr>
              <a:t>Industry Segment: </a:t>
            </a:r>
            <a:r>
              <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Retail, manufacturing, smart communities, safety &amp; security </a:t>
            </a:r>
          </a:p>
        </p:txBody>
      </p:sp>
      <p:sp>
        <p:nvSpPr>
          <p:cNvPr id="9" name="Rectangle 8">
            <a:extLst>
              <a:ext uri="{FF2B5EF4-FFF2-40B4-BE49-F238E27FC236}">
                <a16:creationId xmlns:a16="http://schemas.microsoft.com/office/drawing/2014/main" id="{672964B1-C472-70B5-CDB3-0FE54C4B5BF2}"/>
              </a:ext>
            </a:extLst>
          </p:cNvPr>
          <p:cNvSpPr/>
          <p:nvPr/>
        </p:nvSpPr>
        <p:spPr>
          <a:xfrm flipH="1">
            <a:off x="4417179" y="1641981"/>
            <a:ext cx="7420857" cy="168614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12" name="Rectangle 11">
            <a:extLst>
              <a:ext uri="{FF2B5EF4-FFF2-40B4-BE49-F238E27FC236}">
                <a16:creationId xmlns:a16="http://schemas.microsoft.com/office/drawing/2014/main" id="{8EEB603E-2DFA-1261-87D3-1B9F7DDBF4BB}"/>
              </a:ext>
            </a:extLst>
          </p:cNvPr>
          <p:cNvSpPr/>
          <p:nvPr/>
        </p:nvSpPr>
        <p:spPr>
          <a:xfrm>
            <a:off x="4458947" y="1716413"/>
            <a:ext cx="6814027" cy="770418"/>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0" marR="0" lvl="0" indent="0" algn="l" defTabSz="914400" rtl="0" eaLnBrk="1" fontAlgn="auto" latinLnBrk="0" hangingPunct="1">
              <a:lnSpc>
                <a:spcPct val="100000"/>
              </a:lnSpc>
              <a:spcBef>
                <a:spcPts val="0"/>
              </a:spcBef>
              <a:spcAft>
                <a:spcPts val="600"/>
              </a:spcAft>
              <a:buClr>
                <a:srgbClr val="FFFFFF"/>
              </a:buClr>
              <a:buSzTx/>
              <a:buFontTx/>
              <a:buNone/>
              <a:tabLst/>
              <a:defRPr/>
            </a:pPr>
            <a:r>
              <a:rPr kumimoji="0" lang="en-IN" sz="15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Apply AI models to drive business, improve safety and increase efficiency. Video analytics enable usages such as </a:t>
            </a:r>
            <a:r>
              <a:rPr kumimoji="0" lang="en-IN" sz="15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behavior</a:t>
            </a:r>
            <a:r>
              <a:rPr kumimoji="0" lang="en-IN" sz="15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monitoring to predict disturbances and foot traffic analysis to optimize retail displays and public spaces, as well as anomaly detection for industrial processes. Achieve efficient AI scaling to more complex workloads by utilizing Intel® Arc™  discrete GPUs alongside Intel® Core™ processors.</a:t>
            </a:r>
          </a:p>
        </p:txBody>
      </p:sp>
      <p:sp>
        <p:nvSpPr>
          <p:cNvPr id="30" name="Rectangle 29">
            <a:extLst>
              <a:ext uri="{FF2B5EF4-FFF2-40B4-BE49-F238E27FC236}">
                <a16:creationId xmlns:a16="http://schemas.microsoft.com/office/drawing/2014/main" id="{EA2B5577-0439-D0A9-89A6-BBEDF3211F83}"/>
              </a:ext>
            </a:extLst>
          </p:cNvPr>
          <p:cNvSpPr/>
          <p:nvPr/>
        </p:nvSpPr>
        <p:spPr>
          <a:xfrm flipH="1">
            <a:off x="4417180" y="3397768"/>
            <a:ext cx="7420857" cy="43200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Intel® Arc™ GPU Feature Highlights</a:t>
            </a:r>
          </a:p>
        </p:txBody>
      </p:sp>
      <p:sp>
        <p:nvSpPr>
          <p:cNvPr id="33" name="Rectangle 32">
            <a:extLst>
              <a:ext uri="{FF2B5EF4-FFF2-40B4-BE49-F238E27FC236}">
                <a16:creationId xmlns:a16="http://schemas.microsoft.com/office/drawing/2014/main" id="{C8B7AFEE-C17E-9F0E-2AFA-E18FF1DCC20E}"/>
              </a:ext>
            </a:extLst>
          </p:cNvPr>
          <p:cNvSpPr/>
          <p:nvPr/>
        </p:nvSpPr>
        <p:spPr>
          <a:xfrm>
            <a:off x="4318861" y="3899415"/>
            <a:ext cx="6814027" cy="1103779"/>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Long life and embedded use conditions</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support industrial use cases.</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Easi</a:t>
            </a:r>
            <a:r>
              <a:rPr kumimoji="0" lang="en-US" sz="12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ly</a:t>
            </a: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scale solution: code once and run across GPUs, CPUs and other hardware accelerators, with the open-sourced </a:t>
            </a:r>
            <a:r>
              <a:rPr kumimoji="0" lang="en-US" sz="12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OpenVINO</a:t>
            </a: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toolkit.</a:t>
            </a:r>
            <a:endPar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endParaRP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Advanced codecs can reduce video processing times and resource usage, for more efficient workflows.</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AI and media acceleration enhance performance for lightning-fast video analytics.</a:t>
            </a:r>
          </a:p>
        </p:txBody>
      </p:sp>
      <p:pic>
        <p:nvPicPr>
          <p:cNvPr id="3" name="Picture 2" descr="Icon&#10;&#10;Description automatically generated">
            <a:extLst>
              <a:ext uri="{FF2B5EF4-FFF2-40B4-BE49-F238E27FC236}">
                <a16:creationId xmlns:a16="http://schemas.microsoft.com/office/drawing/2014/main" id="{4588DD3C-66F9-8734-7DE1-6405F959D3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7359" y="3437498"/>
            <a:ext cx="352981" cy="352541"/>
          </a:xfrm>
          <a:prstGeom prst="rect">
            <a:avLst/>
          </a:prstGeom>
        </p:spPr>
      </p:pic>
      <p:sp>
        <p:nvSpPr>
          <p:cNvPr id="6" name="Rectangle 5">
            <a:extLst>
              <a:ext uri="{FF2B5EF4-FFF2-40B4-BE49-F238E27FC236}">
                <a16:creationId xmlns:a16="http://schemas.microsoft.com/office/drawing/2014/main" id="{24EC7016-BACC-A8D0-0392-287B02F97C49}"/>
              </a:ext>
            </a:extLst>
          </p:cNvPr>
          <p:cNvSpPr/>
          <p:nvPr/>
        </p:nvSpPr>
        <p:spPr>
          <a:xfrm>
            <a:off x="890268" y="1641981"/>
            <a:ext cx="3426742" cy="659453"/>
          </a:xfrm>
          <a:prstGeom prst="rect">
            <a:avLst/>
          </a:prstGeom>
          <a:gradFill>
            <a:gsLst>
              <a:gs pos="81000">
                <a:srgbClr val="5B69FF"/>
              </a:gs>
              <a:gs pos="1000">
                <a:srgbClr val="653171">
                  <a:lumMod val="75000"/>
                </a:srgbClr>
              </a:gs>
              <a:gs pos="100000">
                <a:srgbClr val="00C7FD"/>
              </a:gs>
            </a:gsLst>
            <a:lin ang="1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IN" sz="18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Machine vision and video analytics</a:t>
            </a:r>
          </a:p>
        </p:txBody>
      </p:sp>
      <p:pic>
        <p:nvPicPr>
          <p:cNvPr id="5" name="Picture 4" descr="A blue square with white text&#10;&#10;Description automatically generated">
            <a:extLst>
              <a:ext uri="{FF2B5EF4-FFF2-40B4-BE49-F238E27FC236}">
                <a16:creationId xmlns:a16="http://schemas.microsoft.com/office/drawing/2014/main" id="{760788E6-C3B4-D2B2-F9F0-F75F6D902E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
        <p:nvSpPr>
          <p:cNvPr id="15" name="Rectangle 14">
            <a:extLst>
              <a:ext uri="{FF2B5EF4-FFF2-40B4-BE49-F238E27FC236}">
                <a16:creationId xmlns:a16="http://schemas.microsoft.com/office/drawing/2014/main" id="{D4E8F126-5C7C-7831-AA28-561BAD4A1130}"/>
              </a:ext>
            </a:extLst>
          </p:cNvPr>
          <p:cNvSpPr/>
          <p:nvPr/>
        </p:nvSpPr>
        <p:spPr>
          <a:xfrm>
            <a:off x="890266" y="2390606"/>
            <a:ext cx="3426741" cy="1739896"/>
          </a:xfrm>
          <a:prstGeom prst="rect">
            <a:avLst/>
          </a:prstGeom>
          <a:blipFill>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Helvetica Neue"/>
              <a:cs typeface="Helvetica Neue"/>
            </a:endParaRPr>
          </a:p>
        </p:txBody>
      </p:sp>
      <p:sp>
        <p:nvSpPr>
          <p:cNvPr id="7" name="TextBox 6">
            <a:extLst>
              <a:ext uri="{FF2B5EF4-FFF2-40B4-BE49-F238E27FC236}">
                <a16:creationId xmlns:a16="http://schemas.microsoft.com/office/drawing/2014/main" id="{3662BF1C-87A3-CDC1-627D-8BE257FB03AE}"/>
              </a:ext>
            </a:extLst>
          </p:cNvPr>
          <p:cNvSpPr txBox="1"/>
          <p:nvPr/>
        </p:nvSpPr>
        <p:spPr>
          <a:xfrm>
            <a:off x="797453" y="5925491"/>
            <a:ext cx="6502998"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FFFFFF"/>
                </a:solidFill>
                <a:effectLst/>
                <a:uLnTx/>
                <a:uFillTx/>
                <a:latin typeface="IntelOne Text Light" panose="020B0403020203020204" pitchFamily="34" charset="0"/>
                <a:ea typeface="Helvetica Neue"/>
                <a:cs typeface="Helvetica Neue"/>
              </a:rPr>
              <a:t>1</a:t>
            </a:r>
            <a:r>
              <a:rPr kumimoji="0" lang="en-US" sz="900" b="0" i="0" u="none" strike="noStrike" kern="1200" cap="none" spc="0" normalizeH="0" baseline="0" noProof="0">
                <a:ln>
                  <a:noFill/>
                </a:ln>
                <a:solidFill>
                  <a:srgbClr val="FFFFFF"/>
                </a:solidFill>
                <a:effectLst/>
                <a:uLnTx/>
                <a:uFillTx/>
                <a:latin typeface="IntelOne Text Light" panose="020B0403020203020204" pitchFamily="34" charset="0"/>
                <a:ea typeface="Helvetica Neue"/>
                <a:cs typeface="Helvetica Neue"/>
              </a:rPr>
              <a:t> Five-year life available on Intel Arc GPU (E SKUs only).</a:t>
            </a:r>
          </a:p>
        </p:txBody>
      </p:sp>
      <p:sp>
        <p:nvSpPr>
          <p:cNvPr id="19" name="TextBox 18">
            <a:extLst>
              <a:ext uri="{FF2B5EF4-FFF2-40B4-BE49-F238E27FC236}">
                <a16:creationId xmlns:a16="http://schemas.microsoft.com/office/drawing/2014/main" id="{EB61DEB2-7C72-C36C-1016-9D85881D45E6}"/>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0"/>
              </a:rPr>
              <a:t>Frictionless Retail</a:t>
            </a:r>
          </a:p>
        </p:txBody>
      </p:sp>
      <p:sp>
        <p:nvSpPr>
          <p:cNvPr id="20" name="TextBox 19">
            <a:extLst>
              <a:ext uri="{FF2B5EF4-FFF2-40B4-BE49-F238E27FC236}">
                <a16:creationId xmlns:a16="http://schemas.microsoft.com/office/drawing/2014/main" id="{A3B01AD4-4637-BAAB-7485-9E08C68367C5}"/>
              </a:ext>
            </a:extLst>
          </p:cNvPr>
          <p:cNvSpPr txBox="1"/>
          <p:nvPr/>
        </p:nvSpPr>
        <p:spPr>
          <a:xfrm>
            <a:off x="5321483"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Video Walls &amp; Control Room Monitors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1" name="TextBox 20">
            <a:extLst>
              <a:ext uri="{FF2B5EF4-FFF2-40B4-BE49-F238E27FC236}">
                <a16:creationId xmlns:a16="http://schemas.microsoft.com/office/drawing/2014/main" id="{ECD23217-E32B-1A3A-B82A-37F2043512CF}"/>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Commercial Gaming </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2" name="TextBox 21">
            <a:extLst>
              <a:ext uri="{FF2B5EF4-FFF2-40B4-BE49-F238E27FC236}">
                <a16:creationId xmlns:a16="http://schemas.microsoft.com/office/drawing/2014/main" id="{46AA36DF-6C92-D776-591E-4B38F08CAA33}"/>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23" name="TextBox 22">
            <a:extLst>
              <a:ext uri="{FF2B5EF4-FFF2-40B4-BE49-F238E27FC236}">
                <a16:creationId xmlns:a16="http://schemas.microsoft.com/office/drawing/2014/main" id="{EC1F23AC-C40E-42B8-BBF7-B8425E19ACDD}"/>
              </a:ext>
            </a:extLst>
          </p:cNvPr>
          <p:cNvSpPr txBox="1"/>
          <p:nvPr/>
        </p:nvSpPr>
        <p:spPr>
          <a:xfrm>
            <a:off x="9469071" y="-1"/>
            <a:ext cx="1342738" cy="666443"/>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Machine Vision and Video Analytics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4" name="TextBox 23">
            <a:extLst>
              <a:ext uri="{FF2B5EF4-FFF2-40B4-BE49-F238E27FC236}">
                <a16:creationId xmlns:a16="http://schemas.microsoft.com/office/drawing/2014/main" id="{FA6437B3-3FA9-447E-C154-50A381582276}"/>
              </a:ext>
            </a:extLst>
          </p:cNvPr>
          <p:cNvSpPr txBox="1"/>
          <p:nvPr/>
        </p:nvSpPr>
        <p:spPr>
          <a:xfrm>
            <a:off x="10851599"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 Clear"/>
              </a:rPr>
              <a:t>Interactive Displays &amp; Kiosks</a:t>
            </a:r>
            <a:endParaRPr kumimoji="0" lang="en-US" sz="1000" b="0" i="0" u="none" strike="noStrike" kern="1200" cap="none" spc="0" normalizeH="0" baseline="0" noProof="0">
              <a:ln>
                <a:noFill/>
              </a:ln>
              <a:solidFill>
                <a:srgbClr val="000000"/>
              </a:solidFill>
              <a:effectLst/>
              <a:uLnTx/>
              <a:uFillTx/>
              <a:latin typeface="Intel Clear"/>
            </a:endParaRPr>
          </a:p>
        </p:txBody>
      </p:sp>
    </p:spTree>
    <p:extLst>
      <p:ext uri="{BB962C8B-B14F-4D97-AF65-F5344CB8AC3E}">
        <p14:creationId xmlns:p14="http://schemas.microsoft.com/office/powerpoint/2010/main" val="3313398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F462F-7400-9184-CAA6-E0BD749EA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09071-6A5C-D4F7-3CBB-4F7DF6094553}"/>
              </a:ext>
            </a:extLst>
          </p:cNvPr>
          <p:cNvSpPr txBox="1">
            <a:spLocks/>
          </p:cNvSpPr>
          <p:nvPr/>
        </p:nvSpPr>
        <p:spPr>
          <a:xfrm>
            <a:off x="685276" y="571500"/>
            <a:ext cx="10972801" cy="883673"/>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gradFill>
                  <a:gsLst>
                    <a:gs pos="100000">
                      <a:srgbClr val="99E9FE"/>
                    </a:gs>
                    <a:gs pos="0">
                      <a:srgbClr val="B2DEFF"/>
                    </a:gs>
                    <a:gs pos="49000">
                      <a:srgbClr val="FFFFFF"/>
                    </a:gs>
                  </a:gsLst>
                  <a:lin ang="2700000" scaled="0"/>
                </a:gradFill>
                <a:effectLst/>
                <a:uLnTx/>
                <a:uFillTx/>
                <a:latin typeface="IntelOne Display Medium" panose="020B0703020203020204" pitchFamily="34" charset="0"/>
              </a:rPr>
              <a:t>Interactive Displays &amp; Kiosks</a:t>
            </a:r>
          </a:p>
        </p:txBody>
      </p:sp>
      <p:sp>
        <p:nvSpPr>
          <p:cNvPr id="8" name="Rectangle 42">
            <a:extLst>
              <a:ext uri="{FF2B5EF4-FFF2-40B4-BE49-F238E27FC236}">
                <a16:creationId xmlns:a16="http://schemas.microsoft.com/office/drawing/2014/main" id="{44997D6E-AABC-F7B2-DB98-656E2AE45995}"/>
              </a:ext>
            </a:extLst>
          </p:cNvPr>
          <p:cNvSpPr/>
          <p:nvPr/>
        </p:nvSpPr>
        <p:spPr>
          <a:xfrm>
            <a:off x="758263" y="1343789"/>
            <a:ext cx="11079775" cy="494271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1" name="Content Placeholder 2">
            <a:extLst>
              <a:ext uri="{FF2B5EF4-FFF2-40B4-BE49-F238E27FC236}">
                <a16:creationId xmlns:a16="http://schemas.microsoft.com/office/drawing/2014/main" id="{0930A72C-4503-E3FC-7E63-D6EEACA6FCBF}"/>
              </a:ext>
            </a:extLst>
          </p:cNvPr>
          <p:cNvSpPr txBox="1">
            <a:spLocks/>
          </p:cNvSpPr>
          <p:nvPr/>
        </p:nvSpPr>
        <p:spPr>
          <a:xfrm>
            <a:off x="961708" y="4211284"/>
            <a:ext cx="3355300" cy="1358783"/>
          </a:xfrm>
          <a:prstGeom prst="rect">
            <a:avLst/>
          </a:prstGeom>
        </p:spPr>
        <p:txBody>
          <a:bodyPr vert="horz" lIns="0" tIns="0" rIns="0" bIns="0" rtlCol="0">
            <a:noAutofit/>
          </a:bodyPr>
          <a:lst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ctr" latinLnBrk="0" hangingPunct="1">
              <a:lnSpc>
                <a:spcPct val="100000"/>
              </a:lnSpc>
              <a:spcBef>
                <a:spcPts val="0"/>
              </a:spcBef>
              <a:spcAft>
                <a:spcPts val="600"/>
              </a:spcAft>
              <a:buClrTx/>
              <a:buSzTx/>
              <a:buFont typeface="Arial" panose="020B0604020202020204" pitchFamily="34" charset="0"/>
              <a:buNone/>
              <a:tabLst/>
              <a:defRPr/>
            </a:pPr>
            <a:r>
              <a:rPr kumimoji="0" lang="en-IN" sz="1400" b="0" i="0" u="none" strike="noStrike" kern="1200" cap="none" spc="0" normalizeH="0" baseline="0" noProof="0">
                <a:ln>
                  <a:noFill/>
                </a:ln>
                <a:solidFill>
                  <a:srgbClr val="FFFFFF"/>
                </a:solidFill>
                <a:effectLst/>
                <a:uLnTx/>
                <a:uFillTx/>
                <a:latin typeface="IntelOne Text Medium" panose="020B0703020203020204" pitchFamily="34" charset="0"/>
                <a:ea typeface="Intel Clear Light" panose="020B0404020203020204" pitchFamily="34" charset="0"/>
                <a:cs typeface="Intel Clear Light" panose="020B0404020203020204" pitchFamily="34" charset="0"/>
              </a:rPr>
              <a:t>Industry Segment: </a:t>
            </a:r>
            <a:r>
              <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Retail, commercial gaming, smart communities</a:t>
            </a:r>
          </a:p>
        </p:txBody>
      </p:sp>
      <p:sp>
        <p:nvSpPr>
          <p:cNvPr id="3" name="Rectangle 2">
            <a:extLst>
              <a:ext uri="{FF2B5EF4-FFF2-40B4-BE49-F238E27FC236}">
                <a16:creationId xmlns:a16="http://schemas.microsoft.com/office/drawing/2014/main" id="{2A13B867-366B-02C2-9809-D1D6C7145B2E}"/>
              </a:ext>
            </a:extLst>
          </p:cNvPr>
          <p:cNvSpPr/>
          <p:nvPr/>
        </p:nvSpPr>
        <p:spPr>
          <a:xfrm>
            <a:off x="890267" y="2388323"/>
            <a:ext cx="3426741" cy="1739896"/>
          </a:xfrm>
          <a:prstGeom prst="rect">
            <a:avLst/>
          </a:prstGeom>
          <a:blipFill>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Helvetica Neue"/>
              <a:cs typeface="Helvetica Neue"/>
            </a:endParaRPr>
          </a:p>
        </p:txBody>
      </p:sp>
      <p:sp>
        <p:nvSpPr>
          <p:cNvPr id="9" name="Rectangle 8">
            <a:extLst>
              <a:ext uri="{FF2B5EF4-FFF2-40B4-BE49-F238E27FC236}">
                <a16:creationId xmlns:a16="http://schemas.microsoft.com/office/drawing/2014/main" id="{113C33CB-374D-BCDF-AF0C-06840E9F8041}"/>
              </a:ext>
            </a:extLst>
          </p:cNvPr>
          <p:cNvSpPr/>
          <p:nvPr/>
        </p:nvSpPr>
        <p:spPr>
          <a:xfrm flipH="1">
            <a:off x="4417179" y="1641986"/>
            <a:ext cx="7420857" cy="168614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12" name="Rectangle 11">
            <a:extLst>
              <a:ext uri="{FF2B5EF4-FFF2-40B4-BE49-F238E27FC236}">
                <a16:creationId xmlns:a16="http://schemas.microsoft.com/office/drawing/2014/main" id="{C4C4CEBC-AE9B-061E-CB4D-BB3BB04A4D5A}"/>
              </a:ext>
            </a:extLst>
          </p:cNvPr>
          <p:cNvSpPr/>
          <p:nvPr/>
        </p:nvSpPr>
        <p:spPr>
          <a:xfrm>
            <a:off x="4487705" y="1711614"/>
            <a:ext cx="6814027" cy="770418"/>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0" marR="0" lvl="0" indent="0" algn="l" defTabSz="914400" rtl="0" eaLnBrk="1" fontAlgn="auto" latinLnBrk="0" hangingPunct="1">
              <a:lnSpc>
                <a:spcPct val="100000"/>
              </a:lnSpc>
              <a:spcBef>
                <a:spcPts val="0"/>
              </a:spcBef>
              <a:spcAft>
                <a:spcPts val="600"/>
              </a:spcAft>
              <a:buClr>
                <a:srgbClr val="FFFFFF"/>
              </a:buClr>
              <a:buSzTx/>
              <a:buFontTx/>
              <a:buNone/>
              <a:tabLst/>
              <a:defRPr/>
            </a:pPr>
            <a:r>
              <a:rPr kumimoji="0" lang="en-IN" sz="15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Deliver intelligent, interactive public displays with high performance and low TCO to inform and persuade, for retail, education and transportation usages. Powered by AI, analytics and edge computing, these solutions can use discrete Intel® Arc™ GPUs to augment Intel® Core™ processors to define new levels of customer engagement.</a:t>
            </a:r>
          </a:p>
        </p:txBody>
      </p:sp>
      <p:sp>
        <p:nvSpPr>
          <p:cNvPr id="30" name="Rectangle 29">
            <a:extLst>
              <a:ext uri="{FF2B5EF4-FFF2-40B4-BE49-F238E27FC236}">
                <a16:creationId xmlns:a16="http://schemas.microsoft.com/office/drawing/2014/main" id="{F3C36A0D-DA4B-FBFD-11A4-6A9F5376C1D7}"/>
              </a:ext>
            </a:extLst>
          </p:cNvPr>
          <p:cNvSpPr/>
          <p:nvPr/>
        </p:nvSpPr>
        <p:spPr>
          <a:xfrm flipH="1">
            <a:off x="4417180" y="3397773"/>
            <a:ext cx="7420857" cy="43200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Intel® Arc™ GPU Feature Highlights</a:t>
            </a:r>
          </a:p>
        </p:txBody>
      </p:sp>
      <p:sp>
        <p:nvSpPr>
          <p:cNvPr id="33" name="Rectangle 32">
            <a:extLst>
              <a:ext uri="{FF2B5EF4-FFF2-40B4-BE49-F238E27FC236}">
                <a16:creationId xmlns:a16="http://schemas.microsoft.com/office/drawing/2014/main" id="{9F397A09-DA5A-0FE1-DDE0-4103A155CCCB}"/>
              </a:ext>
            </a:extLst>
          </p:cNvPr>
          <p:cNvSpPr/>
          <p:nvPr/>
        </p:nvSpPr>
        <p:spPr>
          <a:xfrm>
            <a:off x="4318861" y="3899420"/>
            <a:ext cx="6814027" cy="1103779"/>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AI-driven capabilities such as facial recognition, gesture identification, augmented reality and generative conversational speech.</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Powerful codecs improve media processing and transport, helping reduce TCO.</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Support up to four displays, rich graphical experiences, 4K/8K video and high frame rates.</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Deliver high-quality 2D/3D rendering optimized for the network edge.</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Genlock and </a:t>
            </a:r>
            <a:r>
              <a:rPr kumimoji="0" lang="en-US" sz="12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pipelock</a:t>
            </a: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synchronize video signals or graphical content among multiple output displays so they can work together in concert for a smooth viewer experience.1</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Extended Display Identification Data (EDID) management improves compatibility by communicating manufacturer data and specifications from displays to GPUs.</a:t>
            </a:r>
            <a:endPar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endParaRPr>
          </a:p>
        </p:txBody>
      </p:sp>
      <p:pic>
        <p:nvPicPr>
          <p:cNvPr id="5" name="Picture 4" descr="Icon&#10;&#10;Description automatically generated">
            <a:extLst>
              <a:ext uri="{FF2B5EF4-FFF2-40B4-BE49-F238E27FC236}">
                <a16:creationId xmlns:a16="http://schemas.microsoft.com/office/drawing/2014/main" id="{782C77D2-E719-8E25-CF8D-3C622AEA5E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7359" y="3437503"/>
            <a:ext cx="352981" cy="352541"/>
          </a:xfrm>
          <a:prstGeom prst="rect">
            <a:avLst/>
          </a:prstGeom>
        </p:spPr>
      </p:pic>
      <p:sp>
        <p:nvSpPr>
          <p:cNvPr id="6" name="Rectangle 5">
            <a:extLst>
              <a:ext uri="{FF2B5EF4-FFF2-40B4-BE49-F238E27FC236}">
                <a16:creationId xmlns:a16="http://schemas.microsoft.com/office/drawing/2014/main" id="{81B91215-FB02-C176-D4EB-16F5D593CB10}"/>
              </a:ext>
            </a:extLst>
          </p:cNvPr>
          <p:cNvSpPr/>
          <p:nvPr/>
        </p:nvSpPr>
        <p:spPr>
          <a:xfrm>
            <a:off x="890268" y="1641986"/>
            <a:ext cx="3426742" cy="659453"/>
          </a:xfrm>
          <a:prstGeom prst="rect">
            <a:avLst/>
          </a:prstGeom>
          <a:gradFill>
            <a:gsLst>
              <a:gs pos="81000">
                <a:srgbClr val="5B69FF"/>
              </a:gs>
              <a:gs pos="1000">
                <a:srgbClr val="653171">
                  <a:lumMod val="75000"/>
                </a:srgbClr>
              </a:gs>
              <a:gs pos="100000">
                <a:srgbClr val="00C7FD"/>
              </a:gs>
            </a:gsLst>
            <a:lin ang="1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IN" sz="18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Interactive displays</a:t>
            </a:r>
          </a:p>
          <a:p>
            <a:pPr marL="0" marR="0" lvl="0" indent="0" algn="ctr" defTabSz="914400" rtl="0" eaLnBrk="1" fontAlgn="auto" latinLnBrk="0" hangingPunct="1">
              <a:lnSpc>
                <a:spcPts val="1900"/>
              </a:lnSpc>
              <a:spcBef>
                <a:spcPts val="0"/>
              </a:spcBef>
              <a:spcAft>
                <a:spcPts val="0"/>
              </a:spcAft>
              <a:buClrTx/>
              <a:buSzTx/>
              <a:buFontTx/>
              <a:buNone/>
              <a:tabLst/>
              <a:defRPr/>
            </a:pPr>
            <a:r>
              <a:rPr kumimoji="0" lang="en-IN" sz="18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and kiosks</a:t>
            </a:r>
          </a:p>
        </p:txBody>
      </p:sp>
      <p:sp>
        <p:nvSpPr>
          <p:cNvPr id="18" name="TextBox 17">
            <a:extLst>
              <a:ext uri="{FF2B5EF4-FFF2-40B4-BE49-F238E27FC236}">
                <a16:creationId xmlns:a16="http://schemas.microsoft.com/office/drawing/2014/main" id="{61E0EF8F-6B83-579B-D2F0-04FA93BABBF1}"/>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0"/>
              </a:rPr>
              <a:t>Frictionless Retail</a:t>
            </a:r>
          </a:p>
        </p:txBody>
      </p:sp>
      <p:sp>
        <p:nvSpPr>
          <p:cNvPr id="19" name="TextBox 18">
            <a:extLst>
              <a:ext uri="{FF2B5EF4-FFF2-40B4-BE49-F238E27FC236}">
                <a16:creationId xmlns:a16="http://schemas.microsoft.com/office/drawing/2014/main" id="{39D0CD47-1F14-328E-6B64-86EF15C63F4F}"/>
              </a:ext>
            </a:extLst>
          </p:cNvPr>
          <p:cNvSpPr txBox="1"/>
          <p:nvPr/>
        </p:nvSpPr>
        <p:spPr>
          <a:xfrm>
            <a:off x="5321483"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Video Walls &amp; Control Room Monitors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0" name="TextBox 19">
            <a:extLst>
              <a:ext uri="{FF2B5EF4-FFF2-40B4-BE49-F238E27FC236}">
                <a16:creationId xmlns:a16="http://schemas.microsoft.com/office/drawing/2014/main" id="{9D927C82-1F24-84AE-EA3F-4CE227B1A7C2}"/>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Commercial Gaming </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1" name="TextBox 20">
            <a:extLst>
              <a:ext uri="{FF2B5EF4-FFF2-40B4-BE49-F238E27FC236}">
                <a16:creationId xmlns:a16="http://schemas.microsoft.com/office/drawing/2014/main" id="{EA5FCC2C-FAC6-286C-E021-E84F8BA3D1D6}"/>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22" name="TextBox 21">
            <a:extLst>
              <a:ext uri="{FF2B5EF4-FFF2-40B4-BE49-F238E27FC236}">
                <a16:creationId xmlns:a16="http://schemas.microsoft.com/office/drawing/2014/main" id="{6CE64E40-BEA0-8641-FB09-91B11E927395}"/>
              </a:ext>
            </a:extLst>
          </p:cNvPr>
          <p:cNvSpPr txBox="1"/>
          <p:nvPr/>
        </p:nvSpPr>
        <p:spPr>
          <a:xfrm>
            <a:off x="9469071"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ts val="11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Machine Vision and Video Analytics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3" name="TextBox 22">
            <a:extLst>
              <a:ext uri="{FF2B5EF4-FFF2-40B4-BE49-F238E27FC236}">
                <a16:creationId xmlns:a16="http://schemas.microsoft.com/office/drawing/2014/main" id="{F3EB833B-B2B2-85E3-5505-0AAACA6F4550}"/>
              </a:ext>
            </a:extLst>
          </p:cNvPr>
          <p:cNvSpPr txBox="1"/>
          <p:nvPr/>
        </p:nvSpPr>
        <p:spPr>
          <a:xfrm>
            <a:off x="10851599" y="-1"/>
            <a:ext cx="1342738" cy="666443"/>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Interactive Displays &amp; Kiosks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pic>
        <p:nvPicPr>
          <p:cNvPr id="7" name="Picture 6" descr="A blue square with white text&#10;&#10;Description automatically generated">
            <a:extLst>
              <a:ext uri="{FF2B5EF4-FFF2-40B4-BE49-F238E27FC236}">
                <a16:creationId xmlns:a16="http://schemas.microsoft.com/office/drawing/2014/main" id="{98ECD227-1AAC-CBB6-F631-295550681A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Tree>
    <p:extLst>
      <p:ext uri="{BB962C8B-B14F-4D97-AF65-F5344CB8AC3E}">
        <p14:creationId xmlns:p14="http://schemas.microsoft.com/office/powerpoint/2010/main" val="2145497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B16A9-EF82-5AF7-E4E0-7C0404B4581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5C52D10-A660-1071-C47B-A8A6CFA3D717}"/>
              </a:ext>
            </a:extLst>
          </p:cNvPr>
          <p:cNvSpPr/>
          <p:nvPr/>
        </p:nvSpPr>
        <p:spPr>
          <a:xfrm>
            <a:off x="425229" y="1570647"/>
            <a:ext cx="11109475" cy="382292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A5DE6A3-9053-6268-B684-E3DE882BF701}"/>
              </a:ext>
            </a:extLst>
          </p:cNvPr>
          <p:cNvSpPr>
            <a:spLocks noGrp="1"/>
          </p:cNvSpPr>
          <p:nvPr>
            <p:ph type="title"/>
          </p:nvPr>
        </p:nvSpPr>
        <p:spPr>
          <a:xfrm>
            <a:off x="1497330" y="221694"/>
            <a:ext cx="10132694"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LLM processing with Intel® Arc™ GPU </a:t>
            </a:r>
            <a:br>
              <a:rPr lang="en-US" sz="3200"/>
            </a:br>
            <a:r>
              <a:rPr lang="en-US" sz="3200"/>
              <a:t>Transforms Charging Station Intelligence</a:t>
            </a: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8" name="TextBox 7">
            <a:extLst>
              <a:ext uri="{FF2B5EF4-FFF2-40B4-BE49-F238E27FC236}">
                <a16:creationId xmlns:a16="http://schemas.microsoft.com/office/drawing/2014/main" id="{62ADAE80-47B6-A761-60F5-B3C06409D270}"/>
              </a:ext>
            </a:extLst>
          </p:cNvPr>
          <p:cNvSpPr txBox="1"/>
          <p:nvPr/>
        </p:nvSpPr>
        <p:spPr>
          <a:xfrm>
            <a:off x="426357" y="5861018"/>
            <a:ext cx="6502998" cy="230832"/>
          </a:xfrm>
          <a:prstGeom prst="rect">
            <a:avLst/>
          </a:prstGeom>
          <a:noFill/>
          <a:ln w="12700" cap="flat">
            <a:noFill/>
            <a:miter lim="400000"/>
          </a:ln>
          <a:effectLst/>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a:ln>
                  <a:noFill/>
                </a:ln>
                <a:solidFill>
                  <a:srgbClr val="FFFFFF"/>
                </a:solidFill>
                <a:effectLst/>
                <a:uLnTx/>
                <a:uFillTx/>
              </a:rPr>
              <a:t>1</a:t>
            </a:r>
            <a:r>
              <a:rPr kumimoji="0" lang="en-US" sz="900" b="0" i="0" u="none" strike="noStrike" kern="0" cap="none" spc="0" normalizeH="0" baseline="0" noProof="0">
                <a:ln>
                  <a:noFill/>
                </a:ln>
                <a:solidFill>
                  <a:srgbClr val="FFFFFF"/>
                </a:solidFill>
                <a:effectLst/>
                <a:uLnTx/>
                <a:uFillTx/>
              </a:rPr>
              <a:t> Intel does not control or audit third-party data.  You should consult other sources to evaluate accuracy</a:t>
            </a:r>
          </a:p>
        </p:txBody>
      </p:sp>
      <p:sp>
        <p:nvSpPr>
          <p:cNvPr id="10" name="Rectangle 9">
            <a:extLst>
              <a:ext uri="{FF2B5EF4-FFF2-40B4-BE49-F238E27FC236}">
                <a16:creationId xmlns:a16="http://schemas.microsoft.com/office/drawing/2014/main" id="{91041C33-D45A-4B5A-85F5-5F1C676FEAB8}"/>
              </a:ext>
            </a:extLst>
          </p:cNvPr>
          <p:cNvSpPr/>
          <p:nvPr/>
        </p:nvSpPr>
        <p:spPr>
          <a:xfrm flipH="1">
            <a:off x="348387" y="1728416"/>
            <a:ext cx="11234012" cy="3458774"/>
          </a:xfrm>
          <a:prstGeom prst="rect">
            <a:avLst/>
          </a:prstGeom>
          <a:noFill/>
          <a:ln w="12700" cap="flat" cmpd="sng" algn="ctr">
            <a:noFill/>
            <a:prstDash val="solid"/>
            <a:miter lim="800000"/>
          </a:ln>
          <a:effectLst/>
        </p:spPr>
        <p:txBody>
          <a:bodyPr lIns="540000" rtlCol="0" anchor="ctr"/>
          <a:lstStyle/>
          <a:p>
            <a:pPr marL="0" marR="0" lvl="0" indent="0" defTabSz="91440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endParaRPr kumimoji="0" lang="en-US" sz="1800" b="1" i="1" u="none" strike="noStrike" kern="0" cap="none" spc="0" normalizeH="0" baseline="0" noProof="0">
              <a:ln>
                <a:noFill/>
              </a:ln>
              <a:solidFill>
                <a:srgbClr val="009FF1"/>
              </a:solidFill>
              <a:effectLst/>
              <a:uLnTx/>
              <a:uFillTx/>
            </a:endParaRPr>
          </a:p>
        </p:txBody>
      </p:sp>
      <p:pic>
        <p:nvPicPr>
          <p:cNvPr id="11" name="Picture 10">
            <a:extLst>
              <a:ext uri="{FF2B5EF4-FFF2-40B4-BE49-F238E27FC236}">
                <a16:creationId xmlns:a16="http://schemas.microsoft.com/office/drawing/2014/main" id="{80DF5AE3-4D02-9DDF-9E1D-C521BE34D4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360" y="435470"/>
            <a:ext cx="828282" cy="828277"/>
          </a:xfrm>
          <a:prstGeom prst="rect">
            <a:avLst/>
          </a:prstGeom>
        </p:spPr>
      </p:pic>
      <p:sp>
        <p:nvSpPr>
          <p:cNvPr id="12" name="TextBox 11">
            <a:extLst>
              <a:ext uri="{FF2B5EF4-FFF2-40B4-BE49-F238E27FC236}">
                <a16:creationId xmlns:a16="http://schemas.microsoft.com/office/drawing/2014/main" id="{D245633F-85BB-3DAD-F825-BF3E3B156FCD}"/>
              </a:ext>
            </a:extLst>
          </p:cNvPr>
          <p:cNvSpPr txBox="1"/>
          <p:nvPr/>
        </p:nvSpPr>
        <p:spPr>
          <a:xfrm>
            <a:off x="426357" y="5651859"/>
            <a:ext cx="4973053" cy="430887"/>
          </a:xfrm>
          <a:prstGeom prst="rect">
            <a:avLst/>
          </a:prstGeom>
          <a:noFill/>
        </p:spPr>
        <p:txBody>
          <a:bodyPr wrap="square" rtlCol="0">
            <a:spAutoFit/>
          </a:bodyPr>
          <a:lstStyle/>
          <a:p>
            <a:pPr>
              <a:defRPr/>
            </a:pPr>
            <a:r>
              <a:rPr lang="en-US" sz="1100">
                <a:solidFill>
                  <a:srgbClr val="FFFFFF"/>
                </a:solidFill>
                <a:latin typeface="Intel Clear"/>
              </a:rPr>
              <a:t>Watch the video and learn more:  </a:t>
            </a:r>
            <a:r>
              <a:rPr lang="en-US" sz="1100" u="sng">
                <a:solidFill>
                  <a:srgbClr val="FFFFFF"/>
                </a:solidFill>
                <a:latin typeface="IntelOne Display AR Light" panose="020B0403020203020204" pitchFamily="34" charset="-78"/>
                <a:cs typeface="IntelOne Display AR Light" panose="020B0403020203020204" pitchFamily="34" charset="-78"/>
                <a:hlinkClick r:id="rId4">
                  <a:extLst>
                    <a:ext uri="{A12FA001-AC4F-418D-AE19-62706E023703}">
                      <ahyp:hlinkClr xmlns:ahyp="http://schemas.microsoft.com/office/drawing/2018/hyperlinkcolor" val="tx"/>
                    </a:ext>
                  </a:extLst>
                </a:hlinkClick>
              </a:rPr>
              <a:t>www.intel.com/arc-for-edge</a:t>
            </a:r>
          </a:p>
          <a:p>
            <a:pPr>
              <a:defRPr/>
            </a:pPr>
            <a:endParaRPr lang="en-US" sz="1100" u="sng">
              <a:solidFill>
                <a:srgbClr val="FFFFFF"/>
              </a:solidFill>
              <a:latin typeface="IntelOne Display AR Light" panose="020B0403020203020204" pitchFamily="34" charset="-78"/>
              <a:cs typeface="IntelOne Display AR Light" panose="020B0403020203020204" pitchFamily="34" charset="-78"/>
            </a:endParaRPr>
          </a:p>
        </p:txBody>
      </p:sp>
      <p:pic>
        <p:nvPicPr>
          <p:cNvPr id="13" name="Picture 12">
            <a:extLst>
              <a:ext uri="{FF2B5EF4-FFF2-40B4-BE49-F238E27FC236}">
                <a16:creationId xmlns:a16="http://schemas.microsoft.com/office/drawing/2014/main" id="{58735EE4-11FA-A538-9018-BEC6030C93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3602" y="4240045"/>
            <a:ext cx="1421709" cy="776472"/>
          </a:xfrm>
          <a:prstGeom prst="rect">
            <a:avLst/>
          </a:prstGeom>
        </p:spPr>
      </p:pic>
      <p:sp>
        <p:nvSpPr>
          <p:cNvPr id="17" name="Rectangle 16">
            <a:extLst>
              <a:ext uri="{FF2B5EF4-FFF2-40B4-BE49-F238E27FC236}">
                <a16:creationId xmlns:a16="http://schemas.microsoft.com/office/drawing/2014/main" id="{950B946C-127D-9C8E-4E82-A8455211D8A3}"/>
              </a:ext>
            </a:extLst>
          </p:cNvPr>
          <p:cNvSpPr/>
          <p:nvPr/>
        </p:nvSpPr>
        <p:spPr>
          <a:xfrm flipH="1">
            <a:off x="426356" y="1641224"/>
            <a:ext cx="11107223" cy="2977953"/>
          </a:xfrm>
          <a:prstGeom prst="rect">
            <a:avLst/>
          </a:prstGeom>
          <a:noFill/>
          <a:ln w="12700" cap="flat" cmpd="sng" algn="ctr">
            <a:noFill/>
            <a:prstDash val="solid"/>
            <a:miter lim="800000"/>
          </a:ln>
          <a:effectLst/>
        </p:spPr>
        <p:txBody>
          <a:bodyPr lIns="540000" rtlCol="0" anchor="ctr"/>
          <a:lstStyle/>
          <a:p>
            <a:pPr lvl="5">
              <a:lnSpc>
                <a:spcPct val="90000"/>
              </a:lnSpc>
              <a:spcBef>
                <a:spcPts val="1300"/>
              </a:spcBef>
              <a:buClr>
                <a:srgbClr val="00C7FD"/>
              </a:buClr>
              <a:defRPr/>
            </a:pPr>
            <a:r>
              <a:rPr kumimoji="0" lang="en-US" b="0" i="1" u="none" strike="noStrike" kern="0" cap="none" spc="0" normalizeH="0" baseline="0" noProof="0">
                <a:ln>
                  <a:noFill/>
                </a:ln>
                <a:solidFill>
                  <a:srgbClr val="FFFFFF"/>
                </a:solidFill>
                <a:effectLst/>
                <a:uLnTx/>
                <a:uFillTx/>
                <a:cs typeface="Arial"/>
              </a:rPr>
              <a:t>DFI’s EV charging platform features an Intel® Arc™ 300 series discrete GPU dedicated to run the complex Large Language AI Model, while the Intel® Core™ processor supports multiple virtual machines.  </a:t>
            </a:r>
          </a:p>
          <a:p>
            <a:pPr lvl="5">
              <a:lnSpc>
                <a:spcPct val="90000"/>
              </a:lnSpc>
              <a:spcBef>
                <a:spcPts val="1300"/>
              </a:spcBef>
              <a:buClr>
                <a:srgbClr val="00C7FD"/>
              </a:buClr>
              <a:defRPr/>
            </a:pPr>
            <a:r>
              <a:rPr kumimoji="0" lang="en-US" b="0" i="1" u="none" strike="noStrike" kern="0" cap="none" spc="0" normalizeH="0" baseline="0" noProof="0" err="1">
                <a:ln>
                  <a:noFill/>
                </a:ln>
                <a:solidFill>
                  <a:srgbClr val="FFFFFF"/>
                </a:solidFill>
                <a:effectLst/>
                <a:uLnTx/>
                <a:uFillTx/>
                <a:cs typeface="Arial"/>
              </a:rPr>
              <a:t>OpenVINO’s</a:t>
            </a:r>
            <a:r>
              <a:rPr kumimoji="0" lang="en-US" b="0" i="1" u="none" strike="noStrike" kern="0" cap="none" spc="0" normalizeH="0" baseline="0" noProof="0">
                <a:ln>
                  <a:noFill/>
                </a:ln>
                <a:solidFill>
                  <a:srgbClr val="FFFFFF"/>
                </a:solidFill>
                <a:effectLst/>
                <a:uLnTx/>
                <a:uFillTx/>
                <a:cs typeface="Arial"/>
              </a:rPr>
              <a:t> GPU-specific optimizations and reduced memory footprint for LLMs enabled us to run the entire Mistral-7B  </a:t>
            </a:r>
            <a:r>
              <a:rPr kumimoji="0" lang="en-US" b="0" i="1" u="none" strike="noStrike" kern="0" cap="none" spc="0" normalizeH="0" baseline="0" noProof="0" err="1">
                <a:ln>
                  <a:noFill/>
                </a:ln>
                <a:solidFill>
                  <a:srgbClr val="FFFFFF"/>
                </a:solidFill>
                <a:effectLst/>
                <a:uLnTx/>
                <a:uFillTx/>
                <a:cs typeface="Arial"/>
              </a:rPr>
              <a:t>PyTorch</a:t>
            </a:r>
            <a:r>
              <a:rPr kumimoji="0" lang="en-US" b="0" i="1" u="none" strike="noStrike" kern="0" cap="none" spc="0" normalizeH="0" baseline="0" noProof="0">
                <a:ln>
                  <a:noFill/>
                </a:ln>
                <a:solidFill>
                  <a:srgbClr val="FFFFFF"/>
                </a:solidFill>
                <a:effectLst/>
                <a:uLnTx/>
                <a:uFillTx/>
                <a:cs typeface="Arial"/>
              </a:rPr>
              <a:t>-based model in less than 6GB of memory.  </a:t>
            </a:r>
          </a:p>
          <a:p>
            <a:pPr lvl="5">
              <a:lnSpc>
                <a:spcPct val="90000"/>
              </a:lnSpc>
              <a:spcBef>
                <a:spcPts val="1300"/>
              </a:spcBef>
              <a:buClr>
                <a:srgbClr val="00C7FD"/>
              </a:buClr>
              <a:defRPr/>
            </a:pPr>
            <a:r>
              <a:rPr kumimoji="0" lang="en-US" b="0" i="1" u="none" strike="noStrike" kern="0" cap="none" spc="0" normalizeH="0" baseline="0" noProof="0">
                <a:ln>
                  <a:noFill/>
                </a:ln>
                <a:solidFill>
                  <a:srgbClr val="FFFFFF"/>
                </a:solidFill>
                <a:effectLst/>
                <a:uLnTx/>
                <a:uFillTx/>
                <a:cs typeface="Arial"/>
              </a:rPr>
              <a:t>By adding the Intel® Arc™ GPU  to offload the complex AI tasks at the edge, we are able to support multiple AI workloads and improve LLM response time by up to 66%</a:t>
            </a:r>
            <a:r>
              <a:rPr kumimoji="0" lang="en-US" b="0" i="1" u="none" strike="noStrike" kern="0" cap="none" spc="0" normalizeH="0" baseline="30000" noProof="0">
                <a:ln>
                  <a:noFill/>
                </a:ln>
                <a:solidFill>
                  <a:srgbClr val="FFFFFF"/>
                </a:solidFill>
                <a:effectLst/>
                <a:uLnTx/>
                <a:uFillTx/>
                <a:cs typeface="Arial"/>
              </a:rPr>
              <a:t>1</a:t>
            </a:r>
            <a:r>
              <a:rPr kumimoji="0" lang="en-US" b="0" i="1" u="none" strike="noStrike" kern="0" cap="none" spc="0" normalizeH="0" baseline="0" noProof="0">
                <a:ln>
                  <a:noFill/>
                </a:ln>
                <a:solidFill>
                  <a:srgbClr val="FFFFFF"/>
                </a:solidFill>
                <a:effectLst/>
                <a:uLnTx/>
                <a:uFillTx/>
                <a:cs typeface="Arial"/>
              </a:rPr>
              <a:t>.</a:t>
            </a:r>
          </a:p>
        </p:txBody>
      </p:sp>
      <p:pic>
        <p:nvPicPr>
          <p:cNvPr id="22" name="Picture 21">
            <a:extLst>
              <a:ext uri="{FF2B5EF4-FFF2-40B4-BE49-F238E27FC236}">
                <a16:creationId xmlns:a16="http://schemas.microsoft.com/office/drawing/2014/main" id="{E4736939-47F6-42EB-C79A-EE081F6C7E0F}"/>
              </a:ext>
            </a:extLst>
          </p:cNvPr>
          <p:cNvPicPr>
            <a:picLocks noChangeAspect="1"/>
          </p:cNvPicPr>
          <p:nvPr/>
        </p:nvPicPr>
        <p:blipFill rotWithShape="1">
          <a:blip r:embed="rId6" cstate="print">
            <a:alphaModFix/>
            <a:extLst>
              <a:ext uri="{28A0092B-C50C-407E-A947-70E740481C1C}">
                <a14:useLocalDpi xmlns:a14="http://schemas.microsoft.com/office/drawing/2010/main"/>
              </a:ext>
            </a:extLst>
          </a:blip>
          <a:srcRect/>
          <a:stretch/>
        </p:blipFill>
        <p:spPr>
          <a:xfrm>
            <a:off x="736601" y="1894412"/>
            <a:ext cx="2175710" cy="2001379"/>
          </a:xfrm>
          <a:prstGeom prst="rect">
            <a:avLst/>
          </a:prstGeom>
        </p:spPr>
      </p:pic>
      <p:sp>
        <p:nvSpPr>
          <p:cNvPr id="23" name="Text Placeholder 4">
            <a:extLst>
              <a:ext uri="{FF2B5EF4-FFF2-40B4-BE49-F238E27FC236}">
                <a16:creationId xmlns:a16="http://schemas.microsoft.com/office/drawing/2014/main" id="{CEA7F57B-30F2-9B3A-3C00-BC4282B731B3}"/>
              </a:ext>
            </a:extLst>
          </p:cNvPr>
          <p:cNvSpPr txBox="1">
            <a:spLocks/>
          </p:cNvSpPr>
          <p:nvPr/>
        </p:nvSpPr>
        <p:spPr>
          <a:xfrm>
            <a:off x="2965749" y="4466777"/>
            <a:ext cx="6244856" cy="77439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chemeClr val="accent2"/>
              </a:buClr>
              <a:buFont typeface="IntelOne Display Regular" panose="020B0503020203020204" pitchFamily="34" charset="0"/>
              <a:buNone/>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C7FD"/>
              </a:buClr>
              <a:defRPr/>
            </a:pPr>
            <a:endParaRPr lang="en-US">
              <a:solidFill>
                <a:srgbClr val="FFFFFF"/>
              </a:solidFill>
              <a:latin typeface="IntelOne Text"/>
              <a:cs typeface="Arial"/>
            </a:endParaRPr>
          </a:p>
        </p:txBody>
      </p:sp>
      <p:sp>
        <p:nvSpPr>
          <p:cNvPr id="2" name="Text Placeholder 4">
            <a:extLst>
              <a:ext uri="{FF2B5EF4-FFF2-40B4-BE49-F238E27FC236}">
                <a16:creationId xmlns:a16="http://schemas.microsoft.com/office/drawing/2014/main" id="{76B35DFA-DE86-3E0B-2EF1-BB7D612980A1}"/>
              </a:ext>
            </a:extLst>
          </p:cNvPr>
          <p:cNvSpPr txBox="1">
            <a:spLocks/>
          </p:cNvSpPr>
          <p:nvPr/>
        </p:nvSpPr>
        <p:spPr>
          <a:xfrm>
            <a:off x="5150149" y="4619177"/>
            <a:ext cx="6244856" cy="77439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chemeClr val="accent2"/>
              </a:buClr>
              <a:buFont typeface="IntelOne Display Regular" panose="020B0503020203020204" pitchFamily="34" charset="0"/>
              <a:buNone/>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C7FD"/>
              </a:buClr>
              <a:defRPr/>
            </a:pPr>
            <a:r>
              <a:rPr lang="en-US">
                <a:solidFill>
                  <a:srgbClr val="FFFFFF"/>
                </a:solidFill>
                <a:latin typeface="IntelOne Text"/>
                <a:cs typeface="Arial"/>
              </a:rPr>
              <a:t>- Jarry Chang, Product Center General Manager, DFI, Inc.</a:t>
            </a:r>
          </a:p>
        </p:txBody>
      </p:sp>
    </p:spTree>
    <p:extLst>
      <p:ext uri="{BB962C8B-B14F-4D97-AF65-F5344CB8AC3E}">
        <p14:creationId xmlns:p14="http://schemas.microsoft.com/office/powerpoint/2010/main" val="140192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689F5-8E81-C64E-1544-F47C8E906D35}"/>
            </a:ext>
          </a:extLst>
        </p:cNvPr>
        <p:cNvGrpSpPr/>
        <p:nvPr/>
      </p:nvGrpSpPr>
      <p:grpSpPr>
        <a:xfrm>
          <a:off x="0" y="0"/>
          <a:ext cx="0" cy="0"/>
          <a:chOff x="0" y="0"/>
          <a:chExt cx="0" cy="0"/>
        </a:xfrm>
      </p:grpSpPr>
      <p:sp>
        <p:nvSpPr>
          <p:cNvPr id="2" name="Rectangle 42">
            <a:extLst>
              <a:ext uri="{FF2B5EF4-FFF2-40B4-BE49-F238E27FC236}">
                <a16:creationId xmlns:a16="http://schemas.microsoft.com/office/drawing/2014/main" id="{FDE2ACF2-E883-62E1-13D9-D30718324A53}"/>
              </a:ext>
            </a:extLst>
          </p:cNvPr>
          <p:cNvSpPr/>
          <p:nvPr/>
        </p:nvSpPr>
        <p:spPr>
          <a:xfrm>
            <a:off x="758263" y="1205726"/>
            <a:ext cx="11079775" cy="4942711"/>
          </a:xfrm>
          <a:prstGeom prst="roundRect">
            <a:avLst>
              <a:gd name="adj" fmla="val 0"/>
            </a:avLst>
          </a:prstGeom>
          <a:gradFill>
            <a:gsLst>
              <a:gs pos="0">
                <a:srgbClr val="7C96FF">
                  <a:lumMod val="61000"/>
                  <a:lumOff val="39000"/>
                  <a:alpha val="35000"/>
                </a:srgbClr>
              </a:gs>
              <a:gs pos="38000">
                <a:srgbClr val="07051F">
                  <a:alpha val="50000"/>
                </a:srgbClr>
              </a:gs>
            </a:gsLst>
            <a:lin ang="27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NL" sz="3200" b="0" i="0" u="none" strike="noStrike" kern="1200" cap="none" spc="0" normalizeH="0" baseline="0" noProof="0">
              <a:ln>
                <a:noFill/>
              </a:ln>
              <a:solidFill>
                <a:srgbClr val="FFFFFF"/>
              </a:solidFill>
              <a:effectLst/>
              <a:uLnTx/>
              <a:uFillTx/>
              <a:latin typeface="Helvetica Neue Medium"/>
              <a:ea typeface="Helvetica Neue"/>
              <a:cs typeface="Helvetica Neue"/>
            </a:endParaRPr>
          </a:p>
        </p:txBody>
      </p:sp>
      <p:sp>
        <p:nvSpPr>
          <p:cNvPr id="3" name="Rectangle 2">
            <a:extLst>
              <a:ext uri="{FF2B5EF4-FFF2-40B4-BE49-F238E27FC236}">
                <a16:creationId xmlns:a16="http://schemas.microsoft.com/office/drawing/2014/main" id="{C7824400-5B39-1F8E-CB88-16ABD0B2F309}"/>
              </a:ext>
            </a:extLst>
          </p:cNvPr>
          <p:cNvSpPr/>
          <p:nvPr/>
        </p:nvSpPr>
        <p:spPr>
          <a:xfrm>
            <a:off x="772402" y="1284519"/>
            <a:ext cx="176899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IN" sz="2400" b="0" i="0" u="none" strike="noStrike" kern="1200" cap="none" spc="0" normalizeH="0" baseline="0" noProof="0">
                <a:ln>
                  <a:noFill/>
                </a:ln>
                <a:solidFill>
                  <a:prstClr val="white"/>
                </a:solidFill>
                <a:effectLst/>
                <a:uLnTx/>
                <a:uFillTx/>
                <a:latin typeface="IntelOne Text Medium" panose="020B0703020203020204" pitchFamily="34" charset="0"/>
                <a:ea typeface="Helvetica Neue"/>
                <a:cs typeface="Helvetica Neue"/>
              </a:rPr>
              <a:t>Software stack by use case</a:t>
            </a:r>
            <a:endParaRPr kumimoji="0" lang="en-US" sz="2400" b="0" i="0" u="none" strike="noStrike" kern="1200" cap="none" spc="0" normalizeH="0" baseline="0" noProof="0">
              <a:ln>
                <a:noFill/>
              </a:ln>
              <a:solidFill>
                <a:prstClr val="white"/>
              </a:solidFill>
              <a:effectLst/>
              <a:uLnTx/>
              <a:uFillTx/>
              <a:latin typeface="IntelOne Text Medium" panose="020B0703020203020204" pitchFamily="34" charset="0"/>
              <a:ea typeface="Helvetica Neue"/>
              <a:cs typeface="Helvetica Neue"/>
            </a:endParaRPr>
          </a:p>
        </p:txBody>
      </p:sp>
      <p:sp>
        <p:nvSpPr>
          <p:cNvPr id="5" name="TextBox 4">
            <a:extLst>
              <a:ext uri="{FF2B5EF4-FFF2-40B4-BE49-F238E27FC236}">
                <a16:creationId xmlns:a16="http://schemas.microsoft.com/office/drawing/2014/main" id="{D9136F71-BF54-D35C-EE9B-BB0C253635C8}"/>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US"/>
              <a:t>Frictionless Retail</a:t>
            </a:r>
          </a:p>
        </p:txBody>
      </p:sp>
      <p:sp>
        <p:nvSpPr>
          <p:cNvPr id="6" name="TextBox 5">
            <a:extLst>
              <a:ext uri="{FF2B5EF4-FFF2-40B4-BE49-F238E27FC236}">
                <a16:creationId xmlns:a16="http://schemas.microsoft.com/office/drawing/2014/main" id="{4D1136D9-3AD6-06E6-764E-7DCC26FF6CDE}"/>
              </a:ext>
            </a:extLst>
          </p:cNvPr>
          <p:cNvSpPr txBox="1"/>
          <p:nvPr/>
        </p:nvSpPr>
        <p:spPr>
          <a:xfrm>
            <a:off x="5321483"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Video Walls &amp; Control Room Monitors</a:t>
            </a:r>
            <a:endParaRPr lang="en-US"/>
          </a:p>
        </p:txBody>
      </p:sp>
      <p:sp>
        <p:nvSpPr>
          <p:cNvPr id="7" name="TextBox 6">
            <a:extLst>
              <a:ext uri="{FF2B5EF4-FFF2-40B4-BE49-F238E27FC236}">
                <a16:creationId xmlns:a16="http://schemas.microsoft.com/office/drawing/2014/main" id="{66026637-822B-AC7A-1E34-F49157B0816C}"/>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Commercial Gaming </a:t>
            </a:r>
            <a:endParaRPr lang="en-US"/>
          </a:p>
        </p:txBody>
      </p:sp>
      <p:sp>
        <p:nvSpPr>
          <p:cNvPr id="8" name="TextBox 7">
            <a:extLst>
              <a:ext uri="{FF2B5EF4-FFF2-40B4-BE49-F238E27FC236}">
                <a16:creationId xmlns:a16="http://schemas.microsoft.com/office/drawing/2014/main" id="{D6373E5F-6227-D7B5-EE99-4E5AA8B643A3}"/>
              </a:ext>
            </a:extLst>
          </p:cNvPr>
          <p:cNvSpPr txBox="1"/>
          <p:nvPr/>
        </p:nvSpPr>
        <p:spPr>
          <a:xfrm>
            <a:off x="8086542" y="0"/>
            <a:ext cx="1342738" cy="609860"/>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Software stack by use case</a:t>
            </a:r>
          </a:p>
        </p:txBody>
      </p:sp>
      <p:sp>
        <p:nvSpPr>
          <p:cNvPr id="9" name="TextBox 8">
            <a:extLst>
              <a:ext uri="{FF2B5EF4-FFF2-40B4-BE49-F238E27FC236}">
                <a16:creationId xmlns:a16="http://schemas.microsoft.com/office/drawing/2014/main" id="{836E45D0-72F1-302B-5925-198948F6F6FB}"/>
              </a:ext>
            </a:extLst>
          </p:cNvPr>
          <p:cNvSpPr txBox="1"/>
          <p:nvPr/>
        </p:nvSpPr>
        <p:spPr>
          <a:xfrm>
            <a:off x="9469071"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ts val="11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r>
              <a:rPr lang="en-IN"/>
              <a:t>Machine Vision and Video Analytics</a:t>
            </a:r>
            <a:endParaRPr lang="en-US"/>
          </a:p>
        </p:txBody>
      </p:sp>
      <p:sp>
        <p:nvSpPr>
          <p:cNvPr id="10" name="TextBox 9">
            <a:extLst>
              <a:ext uri="{FF2B5EF4-FFF2-40B4-BE49-F238E27FC236}">
                <a16:creationId xmlns:a16="http://schemas.microsoft.com/office/drawing/2014/main" id="{3A3557B8-CAB2-BA01-07BD-4BB3BE9D526B}"/>
              </a:ext>
            </a:extLst>
          </p:cNvPr>
          <p:cNvSpPr txBox="1"/>
          <p:nvPr/>
        </p:nvSpPr>
        <p:spPr>
          <a:xfrm>
            <a:off x="10851599"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algn="ctr"/>
            <a:r>
              <a:rPr lang="en-IN" sz="1000"/>
              <a:t>Interactive Displays &amp; Kiosks</a:t>
            </a:r>
            <a:endParaRPr lang="en-US" sz="1000"/>
          </a:p>
        </p:txBody>
      </p:sp>
      <p:sp>
        <p:nvSpPr>
          <p:cNvPr id="11" name="TextBox 10">
            <a:extLst>
              <a:ext uri="{FF2B5EF4-FFF2-40B4-BE49-F238E27FC236}">
                <a16:creationId xmlns:a16="http://schemas.microsoft.com/office/drawing/2014/main" id="{F7CA96DC-AFF3-364B-4298-454449C11FFA}"/>
              </a:ext>
            </a:extLst>
          </p:cNvPr>
          <p:cNvSpPr txBox="1"/>
          <p:nvPr/>
        </p:nvSpPr>
        <p:spPr>
          <a:xfrm>
            <a:off x="3670681" y="1205727"/>
            <a:ext cx="8167356" cy="1254998"/>
          </a:xfrm>
          <a:prstGeom prst="rect">
            <a:avLst/>
          </a:prstGeom>
          <a:gradFill>
            <a:gsLst>
              <a:gs pos="78000">
                <a:srgbClr val="FFFFFF">
                  <a:alpha val="9000"/>
                  <a:lumMod val="99000"/>
                </a:srgbClr>
              </a:gs>
              <a:gs pos="2000">
                <a:srgbClr val="FFFFFF">
                  <a:alpha val="47000"/>
                </a:srgbClr>
              </a:gs>
            </a:gsLst>
            <a:lin ang="5400000" scaled="1"/>
          </a:gradFill>
          <a:ln w="12700" cap="flat" cmpd="sng" algn="ctr">
            <a:gradFill flip="none" rotWithShape="1">
              <a:gsLst>
                <a:gs pos="59000">
                  <a:srgbClr val="FFFFFF">
                    <a:alpha val="0"/>
                  </a:srgbClr>
                </a:gs>
                <a:gs pos="98000">
                  <a:srgbClr val="000000">
                    <a:lumMod val="65000"/>
                    <a:lumOff val="35000"/>
                  </a:srgbClr>
                </a:gs>
              </a:gsLst>
              <a:lin ang="0" scaled="1"/>
              <a:tileRect/>
            </a:gradFill>
            <a:prstDash val="solid"/>
            <a:miter lim="800000"/>
          </a:ln>
          <a:effectLst/>
        </p:spPr>
        <p:txBody>
          <a:bodyPr rtlCol="0" anchor="ctr"/>
          <a:lstStyle>
            <a:defPPr>
              <a:defRPr lang="en-US"/>
            </a:defPPr>
            <a:lvl1pPr defTabSz="685800">
              <a:defRPr sz="1000" kern="0">
                <a:latin typeface="IntelOne Text" panose="020B0503020203020204" pitchFamily="34" charset="0"/>
              </a:defRPr>
            </a:lvl1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IntelOne Text" panose="020B0503020203020204" pitchFamily="34" charset="0"/>
            </a:endParaRPr>
          </a:p>
        </p:txBody>
      </p:sp>
      <p:sp>
        <p:nvSpPr>
          <p:cNvPr id="12" name="TextBox 11">
            <a:extLst>
              <a:ext uri="{FF2B5EF4-FFF2-40B4-BE49-F238E27FC236}">
                <a16:creationId xmlns:a16="http://schemas.microsoft.com/office/drawing/2014/main" id="{820BFA46-BEE1-2E0F-14DD-D6AEE4A8CD7B}"/>
              </a:ext>
            </a:extLst>
          </p:cNvPr>
          <p:cNvSpPr txBox="1"/>
          <p:nvPr/>
        </p:nvSpPr>
        <p:spPr>
          <a:xfrm>
            <a:off x="3670681" y="3476297"/>
            <a:ext cx="8167356" cy="1617210"/>
          </a:xfrm>
          <a:prstGeom prst="rect">
            <a:avLst/>
          </a:prstGeom>
          <a:gradFill>
            <a:gsLst>
              <a:gs pos="78000">
                <a:srgbClr val="FFFFFF">
                  <a:alpha val="9000"/>
                  <a:lumMod val="99000"/>
                </a:srgbClr>
              </a:gs>
              <a:gs pos="2000">
                <a:srgbClr val="FFFFFF">
                  <a:alpha val="47000"/>
                </a:srgbClr>
              </a:gs>
            </a:gsLst>
            <a:lin ang="5400000" scaled="1"/>
          </a:gradFill>
          <a:ln w="12700" cap="flat" cmpd="sng" algn="ctr">
            <a:gradFill flip="none" rotWithShape="1">
              <a:gsLst>
                <a:gs pos="59000">
                  <a:srgbClr val="FFFFFF">
                    <a:alpha val="0"/>
                  </a:srgbClr>
                </a:gs>
                <a:gs pos="98000">
                  <a:srgbClr val="000000">
                    <a:lumMod val="65000"/>
                    <a:lumOff val="35000"/>
                  </a:srgbClr>
                </a:gs>
              </a:gsLst>
              <a:lin ang="0" scaled="1"/>
              <a:tileRect/>
            </a:gradFill>
            <a:prstDash val="solid"/>
            <a:miter lim="800000"/>
          </a:ln>
          <a:effectLst/>
        </p:spPr>
        <p:txBody>
          <a:bodyPr rtlCol="0" anchor="ctr"/>
          <a:lstStyle>
            <a:defPPr>
              <a:defRPr lang="en-US"/>
            </a:defPPr>
            <a:lvl1pPr defTabSz="685800">
              <a:defRPr sz="1000" kern="0">
                <a:latin typeface="IntelOne Text" panose="020B0503020203020204" pitchFamily="34" charset="0"/>
              </a:defRPr>
            </a:lvl1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IntelOne Text" panose="020B0503020203020204" pitchFamily="34" charset="0"/>
            </a:endParaRPr>
          </a:p>
        </p:txBody>
      </p:sp>
      <p:sp>
        <p:nvSpPr>
          <p:cNvPr id="13" name="TextBox 12">
            <a:extLst>
              <a:ext uri="{FF2B5EF4-FFF2-40B4-BE49-F238E27FC236}">
                <a16:creationId xmlns:a16="http://schemas.microsoft.com/office/drawing/2014/main" id="{6261C704-73F4-6016-ED82-1606AB90A6A3}"/>
              </a:ext>
            </a:extLst>
          </p:cNvPr>
          <p:cNvSpPr txBox="1"/>
          <p:nvPr/>
        </p:nvSpPr>
        <p:spPr>
          <a:xfrm>
            <a:off x="3670681" y="5117258"/>
            <a:ext cx="8167356" cy="896260"/>
          </a:xfrm>
          <a:prstGeom prst="rect">
            <a:avLst/>
          </a:prstGeom>
          <a:gradFill>
            <a:gsLst>
              <a:gs pos="78000">
                <a:srgbClr val="FFFFFF">
                  <a:alpha val="9000"/>
                  <a:lumMod val="99000"/>
                </a:srgbClr>
              </a:gs>
              <a:gs pos="2000">
                <a:srgbClr val="FFFFFF">
                  <a:alpha val="47000"/>
                </a:srgbClr>
              </a:gs>
            </a:gsLst>
            <a:lin ang="5400000" scaled="1"/>
          </a:gradFill>
          <a:ln w="12700" cap="flat" cmpd="sng" algn="ctr">
            <a:gradFill flip="none" rotWithShape="1">
              <a:gsLst>
                <a:gs pos="59000">
                  <a:srgbClr val="FFFFFF">
                    <a:alpha val="0"/>
                  </a:srgbClr>
                </a:gs>
                <a:gs pos="98000">
                  <a:srgbClr val="000000">
                    <a:lumMod val="65000"/>
                    <a:lumOff val="35000"/>
                  </a:srgbClr>
                </a:gs>
              </a:gsLst>
              <a:lin ang="0" scaled="1"/>
              <a:tileRect/>
            </a:gradFill>
            <a:prstDash val="solid"/>
            <a:miter lim="800000"/>
          </a:ln>
          <a:effectLst/>
        </p:spPr>
        <p:txBody>
          <a:bodyPr rtlCol="0" anchor="ctr"/>
          <a:lstStyle>
            <a:defPPr>
              <a:defRPr lang="en-US"/>
            </a:defPPr>
            <a:lvl1pPr defTabSz="685800">
              <a:defRPr sz="1000" kern="0">
                <a:latin typeface="IntelOne Text" panose="020B0503020203020204" pitchFamily="34" charset="0"/>
              </a:defRPr>
            </a:lvl1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IntelOne Text" panose="020B0503020203020204" pitchFamily="34" charset="0"/>
            </a:endParaRPr>
          </a:p>
        </p:txBody>
      </p:sp>
      <p:sp>
        <p:nvSpPr>
          <p:cNvPr id="14" name="TextBox 13">
            <a:extLst>
              <a:ext uri="{FF2B5EF4-FFF2-40B4-BE49-F238E27FC236}">
                <a16:creationId xmlns:a16="http://schemas.microsoft.com/office/drawing/2014/main" id="{D4A232C2-64B9-897A-A8D9-3993C23C6770}"/>
              </a:ext>
            </a:extLst>
          </p:cNvPr>
          <p:cNvSpPr txBox="1"/>
          <p:nvPr/>
        </p:nvSpPr>
        <p:spPr>
          <a:xfrm>
            <a:off x="3670681" y="2510107"/>
            <a:ext cx="8167356" cy="890953"/>
          </a:xfrm>
          <a:prstGeom prst="rect">
            <a:avLst/>
          </a:prstGeom>
          <a:gradFill>
            <a:gsLst>
              <a:gs pos="78000">
                <a:srgbClr val="FFFFFF">
                  <a:alpha val="9000"/>
                  <a:lumMod val="99000"/>
                </a:srgbClr>
              </a:gs>
              <a:gs pos="2000">
                <a:srgbClr val="FFFFFF">
                  <a:alpha val="47000"/>
                </a:srgbClr>
              </a:gs>
            </a:gsLst>
            <a:lin ang="5400000" scaled="1"/>
          </a:gradFill>
          <a:ln w="12700" cap="flat" cmpd="sng" algn="ctr">
            <a:gradFill flip="none" rotWithShape="1">
              <a:gsLst>
                <a:gs pos="59000">
                  <a:srgbClr val="FFFFFF">
                    <a:alpha val="0"/>
                  </a:srgbClr>
                </a:gs>
                <a:gs pos="98000">
                  <a:srgbClr val="000000">
                    <a:lumMod val="65000"/>
                    <a:lumOff val="35000"/>
                  </a:srgbClr>
                </a:gs>
              </a:gsLst>
              <a:lin ang="0" scaled="1"/>
              <a:tileRect/>
            </a:gradFill>
            <a:prstDash val="solid"/>
            <a:miter lim="800000"/>
          </a:ln>
          <a:effectLst/>
        </p:spPr>
        <p:txBody>
          <a:bodyPr rtlCol="0" anchor="ctr"/>
          <a:lstStyle>
            <a:defPPr>
              <a:defRPr lang="en-US"/>
            </a:defPPr>
            <a:lvl1pPr defTabSz="685800">
              <a:defRPr sz="1000" kern="0">
                <a:latin typeface="IntelOne Text" panose="020B0503020203020204" pitchFamily="34" charset="0"/>
              </a:defRPr>
            </a:lvl1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IntelOne Text" panose="020B0503020203020204" pitchFamily="34" charset="0"/>
            </a:endParaRPr>
          </a:p>
        </p:txBody>
      </p:sp>
      <p:sp>
        <p:nvSpPr>
          <p:cNvPr id="15" name="TextBox 14">
            <a:extLst>
              <a:ext uri="{FF2B5EF4-FFF2-40B4-BE49-F238E27FC236}">
                <a16:creationId xmlns:a16="http://schemas.microsoft.com/office/drawing/2014/main" id="{7DFFBCAB-2541-1D57-6E7A-2FDF4FF9B22E}"/>
              </a:ext>
            </a:extLst>
          </p:cNvPr>
          <p:cNvSpPr txBox="1"/>
          <p:nvPr/>
        </p:nvSpPr>
        <p:spPr>
          <a:xfrm>
            <a:off x="3734176" y="5193481"/>
            <a:ext cx="2555639" cy="338400"/>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defPPr>
              <a:defRPr lang="en-US"/>
            </a:defPPr>
            <a:lvl1pPr algn="ctr">
              <a:defRPr sz="1200">
                <a:solidFill>
                  <a:schemeClr val="tx1">
                    <a:lumMod val="95000"/>
                    <a:lumOff val="5000"/>
                  </a:schemeClr>
                </a:solidFill>
                <a:ea typeface="IntelOne Display Regular"/>
                <a:cs typeface="IntelOne Display Regular"/>
              </a:defRPr>
            </a:lvl1pPr>
          </a:lstStyle>
          <a:p>
            <a:r>
              <a:rPr lang="en-US" sz="1050">
                <a:solidFill>
                  <a:srgbClr val="000000">
                    <a:lumMod val="95000"/>
                    <a:lumOff val="5000"/>
                  </a:srgbClr>
                </a:solidFill>
                <a:latin typeface="IntelOne Text"/>
              </a:rPr>
              <a:t>Linux</a:t>
            </a:r>
            <a:r>
              <a:rPr lang="en-US" sz="1050" baseline="30000">
                <a:latin typeface="IntelOne Text" panose="020B0503020203020204" pitchFamily="34" charset="0"/>
              </a:rPr>
              <a:t>2</a:t>
            </a:r>
            <a:endParaRPr lang="en-US" sz="1050">
              <a:solidFill>
                <a:srgbClr val="000000">
                  <a:lumMod val="95000"/>
                  <a:lumOff val="5000"/>
                </a:srgbClr>
              </a:solidFill>
              <a:latin typeface="IntelOne Text"/>
            </a:endParaRPr>
          </a:p>
        </p:txBody>
      </p:sp>
      <p:sp>
        <p:nvSpPr>
          <p:cNvPr id="16" name="TextBox 15">
            <a:extLst>
              <a:ext uri="{FF2B5EF4-FFF2-40B4-BE49-F238E27FC236}">
                <a16:creationId xmlns:a16="http://schemas.microsoft.com/office/drawing/2014/main" id="{A7FE5CF1-10B5-AE5F-27F7-805F26ACBB18}"/>
              </a:ext>
            </a:extLst>
          </p:cNvPr>
          <p:cNvSpPr txBox="1"/>
          <p:nvPr/>
        </p:nvSpPr>
        <p:spPr>
          <a:xfrm>
            <a:off x="3734176" y="5573875"/>
            <a:ext cx="2555639" cy="338400"/>
          </a:xfrm>
          <a:prstGeom prst="rect">
            <a:avLst/>
          </a:prstGeom>
          <a:gradFill flip="none" rotWithShape="1">
            <a:gsLst>
              <a:gs pos="35000">
                <a:srgbClr val="5B69FF"/>
              </a:gs>
              <a:gs pos="100000">
                <a:srgbClr val="8F5DA2">
                  <a:lumMod val="50000"/>
                </a:srgbClr>
              </a:gs>
              <a:gs pos="0">
                <a:srgbClr val="00C7FD"/>
              </a:gs>
            </a:gsLst>
            <a:lin ang="10800000" scaled="1"/>
            <a:tileRect/>
          </a:gradFill>
          <a:ln w="12700" cap="flat" cmpd="sng" algn="ctr">
            <a:noFill/>
            <a:prstDash val="solid"/>
            <a:miter lim="800000"/>
          </a:ln>
          <a:effectLst/>
        </p:spPr>
        <p:txBody>
          <a:bodyPr lIns="144000" tIns="90000" rIns="90000" bIns="90000" rtlCol="0" anchor="ctr"/>
          <a:lstStyle>
            <a:defPPr>
              <a:defRPr lang="en-US"/>
            </a:defPPr>
            <a:lvl1pPr marR="0" lvl="0" indent="0" algn="ctr" defTabSz="685800" fontAlgn="auto">
              <a:lnSpc>
                <a:spcPct val="100000"/>
              </a:lnSpc>
              <a:spcBef>
                <a:spcPts val="0"/>
              </a:spcBef>
              <a:spcAft>
                <a:spcPts val="0"/>
              </a:spcAft>
              <a:buClrTx/>
              <a:buSzTx/>
              <a:buFontTx/>
              <a:buNone/>
              <a:tabLst/>
              <a:defRPr kumimoji="0" sz="1200" b="0" i="0" u="none" strike="noStrike" kern="0" cap="none" spc="0" normalizeH="0" baseline="0">
                <a:ln>
                  <a:noFill/>
                </a:ln>
                <a:solidFill>
                  <a:srgbClr val="FFFFFF"/>
                </a:solidFill>
                <a:effectLst/>
                <a:uLnTx/>
                <a:uFillTx/>
                <a:latin typeface="IntelOne Text" panose="020B0503020203020204" pitchFamily="34" charset="0"/>
              </a:defRPr>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Windows</a:t>
            </a:r>
            <a:r>
              <a:rPr kumimoji="0" lang="en-US" sz="1050" b="0" i="0" u="none" strike="noStrike" kern="0" cap="none" spc="0" normalizeH="0" baseline="30000" noProof="0">
                <a:ln>
                  <a:noFill/>
                </a:ln>
                <a:solidFill>
                  <a:srgbClr val="FFFFFF"/>
                </a:solidFill>
                <a:effectLst/>
                <a:uLnTx/>
                <a:uFillTx/>
              </a:rPr>
              <a:t>3</a:t>
            </a:r>
            <a:endParaRPr kumimoji="0" lang="en-US" sz="105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17" name="TextBox 16">
            <a:extLst>
              <a:ext uri="{FF2B5EF4-FFF2-40B4-BE49-F238E27FC236}">
                <a16:creationId xmlns:a16="http://schemas.microsoft.com/office/drawing/2014/main" id="{B1A594AB-CFC3-956F-CAD4-A55DC8E30C82}"/>
              </a:ext>
            </a:extLst>
          </p:cNvPr>
          <p:cNvSpPr txBox="1"/>
          <p:nvPr/>
        </p:nvSpPr>
        <p:spPr>
          <a:xfrm>
            <a:off x="6470154" y="5573875"/>
            <a:ext cx="2555639" cy="338400"/>
          </a:xfrm>
          <a:prstGeom prst="rect">
            <a:avLst/>
          </a:prstGeom>
          <a:gradFill flip="none" rotWithShape="1">
            <a:gsLst>
              <a:gs pos="35000">
                <a:srgbClr val="5B69FF"/>
              </a:gs>
              <a:gs pos="100000">
                <a:srgbClr val="8F5DA2">
                  <a:lumMod val="50000"/>
                </a:srgbClr>
              </a:gs>
              <a:gs pos="0">
                <a:srgbClr val="00C7FD"/>
              </a:gs>
            </a:gsLst>
            <a:lin ang="10800000" scaled="1"/>
            <a:tileRect/>
          </a:gradFill>
          <a:ln w="12700" cap="flat" cmpd="sng" algn="ctr">
            <a:noFill/>
            <a:prstDash val="solid"/>
            <a:miter lim="800000"/>
          </a:ln>
          <a:effectLst/>
        </p:spPr>
        <p:txBody>
          <a:bodyPr lIns="144000" tIns="90000" rIns="90000" bIns="90000" rtlCol="0" anchor="ctr"/>
          <a:lstStyle>
            <a:defPPr>
              <a:defRPr lang="en-US"/>
            </a:defPPr>
            <a:lvl1pPr marR="0" lvl="0" indent="0" algn="ctr" defTabSz="685800" fontAlgn="auto">
              <a:lnSpc>
                <a:spcPct val="100000"/>
              </a:lnSpc>
              <a:spcBef>
                <a:spcPts val="0"/>
              </a:spcBef>
              <a:spcAft>
                <a:spcPts val="0"/>
              </a:spcAft>
              <a:buClrTx/>
              <a:buSzTx/>
              <a:buFontTx/>
              <a:buNone/>
              <a:tabLst/>
              <a:defRPr kumimoji="0" sz="1200" b="0" i="0" u="none" strike="noStrike" kern="0" cap="none" spc="0" normalizeH="0" baseline="0">
                <a:ln>
                  <a:noFill/>
                </a:ln>
                <a:solidFill>
                  <a:srgbClr val="FFFFFF"/>
                </a:solidFill>
                <a:effectLst/>
                <a:uLnTx/>
                <a:uFillTx/>
                <a:latin typeface="IntelOne Text" panose="020B0503020203020204" pitchFamily="34" charset="0"/>
              </a:defRPr>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Windows</a:t>
            </a:r>
            <a:r>
              <a:rPr kumimoji="0" lang="en-US" sz="1050" b="0" i="0" u="none" strike="noStrike" kern="0" cap="none" spc="0" normalizeH="0" baseline="30000" noProof="0">
                <a:ln>
                  <a:noFill/>
                </a:ln>
                <a:solidFill>
                  <a:srgbClr val="FFFFFF"/>
                </a:solidFill>
                <a:effectLst/>
                <a:uLnTx/>
                <a:uFillTx/>
              </a:rPr>
              <a:t>3</a:t>
            </a:r>
            <a:endParaRPr kumimoji="0" lang="en-US" sz="105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18" name="TextBox 17">
            <a:extLst>
              <a:ext uri="{FF2B5EF4-FFF2-40B4-BE49-F238E27FC236}">
                <a16:creationId xmlns:a16="http://schemas.microsoft.com/office/drawing/2014/main" id="{30FBC174-0D3E-65E7-B20A-6CF10782E136}"/>
              </a:ext>
            </a:extLst>
          </p:cNvPr>
          <p:cNvSpPr txBox="1"/>
          <p:nvPr/>
        </p:nvSpPr>
        <p:spPr>
          <a:xfrm>
            <a:off x="3733004" y="2627126"/>
            <a:ext cx="815722"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err="1">
                <a:ln>
                  <a:noFill/>
                </a:ln>
                <a:solidFill>
                  <a:srgbClr val="FFFFFF"/>
                </a:solidFill>
                <a:effectLst/>
                <a:uLnTx/>
                <a:uFillTx/>
                <a:latin typeface="IntelOne Text" panose="020B0503020203020204" pitchFamily="34" charset="0"/>
              </a:rPr>
              <a:t>oneDNN</a:t>
            </a:r>
            <a:endParaRPr kumimoji="0" lang="en-US" sz="105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19" name="TextBox 18">
            <a:extLst>
              <a:ext uri="{FF2B5EF4-FFF2-40B4-BE49-F238E27FC236}">
                <a16:creationId xmlns:a16="http://schemas.microsoft.com/office/drawing/2014/main" id="{23A34732-B699-16A8-D355-4DACFE3065B9}"/>
              </a:ext>
            </a:extLst>
          </p:cNvPr>
          <p:cNvSpPr txBox="1"/>
          <p:nvPr/>
        </p:nvSpPr>
        <p:spPr>
          <a:xfrm>
            <a:off x="4593330" y="2627126"/>
            <a:ext cx="1692822"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kern="0"/>
              <a:t>Intel® </a:t>
            </a: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VPL</a:t>
            </a:r>
          </a:p>
        </p:txBody>
      </p:sp>
      <p:sp>
        <p:nvSpPr>
          <p:cNvPr id="20" name="TextBox 19">
            <a:extLst>
              <a:ext uri="{FF2B5EF4-FFF2-40B4-BE49-F238E27FC236}">
                <a16:creationId xmlns:a16="http://schemas.microsoft.com/office/drawing/2014/main" id="{1B58CCD8-9238-AB04-5695-328046C2D4C3}"/>
              </a:ext>
            </a:extLst>
          </p:cNvPr>
          <p:cNvSpPr txBox="1"/>
          <p:nvPr/>
        </p:nvSpPr>
        <p:spPr>
          <a:xfrm>
            <a:off x="3733004" y="3004815"/>
            <a:ext cx="815722"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oneDAL</a:t>
            </a:r>
          </a:p>
        </p:txBody>
      </p:sp>
      <p:sp>
        <p:nvSpPr>
          <p:cNvPr id="21" name="TextBox 20">
            <a:extLst>
              <a:ext uri="{FF2B5EF4-FFF2-40B4-BE49-F238E27FC236}">
                <a16:creationId xmlns:a16="http://schemas.microsoft.com/office/drawing/2014/main" id="{7B94C6E0-5197-2F9E-62FC-44B586E901D0}"/>
              </a:ext>
            </a:extLst>
          </p:cNvPr>
          <p:cNvSpPr txBox="1"/>
          <p:nvPr/>
        </p:nvSpPr>
        <p:spPr>
          <a:xfrm>
            <a:off x="4593330" y="3004815"/>
            <a:ext cx="1692456" cy="338400"/>
          </a:xfrm>
          <a:prstGeom prst="rect">
            <a:avLst/>
          </a:prstGeom>
          <a:gradFill flip="none" rotWithShape="1">
            <a:gsLst>
              <a:gs pos="0">
                <a:srgbClr val="D7F3A2"/>
              </a:gs>
              <a:gs pos="100000">
                <a:srgbClr val="8BAE46"/>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lumMod val="50000"/>
                  </a:srgbClr>
                </a:solidFill>
                <a:effectLst/>
                <a:uLnTx/>
                <a:uFillTx/>
                <a:latin typeface="IntelOne Text" panose="020B0503020203020204" pitchFamily="34" charset="0"/>
              </a:rPr>
              <a:t>Intel® </a:t>
            </a:r>
            <a:r>
              <a:rPr kumimoji="0" lang="en-US" sz="1050" b="0" i="0" u="none" strike="noStrike" kern="0" cap="none" spc="0" normalizeH="0" baseline="0" noProof="0" err="1">
                <a:ln>
                  <a:noFill/>
                </a:ln>
                <a:solidFill>
                  <a:srgbClr val="000000">
                    <a:lumMod val="50000"/>
                  </a:srgbClr>
                </a:solidFill>
                <a:effectLst/>
                <a:uLnTx/>
                <a:uFillTx/>
                <a:latin typeface="IntelOne Text" panose="020B0503020203020204" pitchFamily="34" charset="0"/>
              </a:rPr>
              <a:t>VTune</a:t>
            </a:r>
            <a:r>
              <a:rPr kumimoji="0" lang="en-US" sz="1050" b="0" i="0" u="none" strike="noStrike" kern="0" cap="none" spc="0" normalizeH="0" baseline="0" noProof="0">
                <a:ln>
                  <a:noFill/>
                </a:ln>
                <a:solidFill>
                  <a:srgbClr val="000000">
                    <a:lumMod val="50000"/>
                  </a:srgbClr>
                </a:solidFill>
                <a:effectLst/>
                <a:uLnTx/>
                <a:uFillTx/>
                <a:latin typeface="IntelOne Text" panose="020B0503020203020204" pitchFamily="34" charset="0"/>
              </a:rPr>
              <a:t>™ Profiler</a:t>
            </a:r>
          </a:p>
        </p:txBody>
      </p:sp>
      <p:sp>
        <p:nvSpPr>
          <p:cNvPr id="23" name="TextBox 22">
            <a:extLst>
              <a:ext uri="{FF2B5EF4-FFF2-40B4-BE49-F238E27FC236}">
                <a16:creationId xmlns:a16="http://schemas.microsoft.com/office/drawing/2014/main" id="{AD72D51A-621D-987E-B2C3-41AF2F35A052}"/>
              </a:ext>
            </a:extLst>
          </p:cNvPr>
          <p:cNvSpPr txBox="1"/>
          <p:nvPr/>
        </p:nvSpPr>
        <p:spPr>
          <a:xfrm>
            <a:off x="6470154" y="2627126"/>
            <a:ext cx="2551976"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kern="0"/>
              <a:t>Intel® </a:t>
            </a: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VPL</a:t>
            </a:r>
          </a:p>
        </p:txBody>
      </p:sp>
      <p:sp>
        <p:nvSpPr>
          <p:cNvPr id="24" name="TextBox 23">
            <a:extLst>
              <a:ext uri="{FF2B5EF4-FFF2-40B4-BE49-F238E27FC236}">
                <a16:creationId xmlns:a16="http://schemas.microsoft.com/office/drawing/2014/main" id="{FCCE20CB-D1B4-6092-D397-502636260EE6}"/>
              </a:ext>
            </a:extLst>
          </p:cNvPr>
          <p:cNvSpPr txBox="1"/>
          <p:nvPr/>
        </p:nvSpPr>
        <p:spPr>
          <a:xfrm>
            <a:off x="6488140" y="3004815"/>
            <a:ext cx="2533624" cy="318608"/>
          </a:xfrm>
          <a:prstGeom prst="rect">
            <a:avLst/>
          </a:prstGeom>
          <a:gradFill flip="none" rotWithShape="1">
            <a:gsLst>
              <a:gs pos="0">
                <a:srgbClr val="D7F3A2"/>
              </a:gs>
              <a:gs pos="100000">
                <a:srgbClr val="8BAE46"/>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lumMod val="50000"/>
                  </a:srgbClr>
                </a:solidFill>
                <a:effectLst/>
                <a:uLnTx/>
                <a:uFillTx/>
                <a:latin typeface="IntelOne Text" panose="020B0503020203020204" pitchFamily="34" charset="0"/>
              </a:rPr>
              <a:t>Intel® VTune™ Profiler</a:t>
            </a:r>
          </a:p>
        </p:txBody>
      </p:sp>
      <p:sp>
        <p:nvSpPr>
          <p:cNvPr id="26" name="TextBox 25">
            <a:extLst>
              <a:ext uri="{FF2B5EF4-FFF2-40B4-BE49-F238E27FC236}">
                <a16:creationId xmlns:a16="http://schemas.microsoft.com/office/drawing/2014/main" id="{D5EEC263-17B6-FB0E-2085-E1DC95D2CDB0}"/>
              </a:ext>
            </a:extLst>
          </p:cNvPr>
          <p:cNvSpPr txBox="1"/>
          <p:nvPr/>
        </p:nvSpPr>
        <p:spPr>
          <a:xfrm>
            <a:off x="9206621" y="2627126"/>
            <a:ext cx="2551976"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kern="0"/>
              <a:t>Intel® </a:t>
            </a: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VPL</a:t>
            </a:r>
          </a:p>
        </p:txBody>
      </p:sp>
      <p:sp>
        <p:nvSpPr>
          <p:cNvPr id="27" name="TextBox 26">
            <a:extLst>
              <a:ext uri="{FF2B5EF4-FFF2-40B4-BE49-F238E27FC236}">
                <a16:creationId xmlns:a16="http://schemas.microsoft.com/office/drawing/2014/main" id="{F557E803-099D-E6F1-98FE-B5A8E17D3131}"/>
              </a:ext>
            </a:extLst>
          </p:cNvPr>
          <p:cNvSpPr txBox="1"/>
          <p:nvPr/>
        </p:nvSpPr>
        <p:spPr>
          <a:xfrm>
            <a:off x="9224973" y="3004815"/>
            <a:ext cx="2533624" cy="318608"/>
          </a:xfrm>
          <a:prstGeom prst="rect">
            <a:avLst/>
          </a:prstGeom>
          <a:gradFill flip="none" rotWithShape="1">
            <a:gsLst>
              <a:gs pos="0">
                <a:srgbClr val="D7F3A2"/>
              </a:gs>
              <a:gs pos="100000">
                <a:srgbClr val="8BAE46"/>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lumMod val="50000"/>
                  </a:srgbClr>
                </a:solidFill>
                <a:effectLst/>
                <a:uLnTx/>
                <a:uFillTx/>
                <a:latin typeface="IntelOne Text" panose="020B0503020203020204" pitchFamily="34" charset="0"/>
              </a:rPr>
              <a:t>Intel® VTune™ Profiler</a:t>
            </a:r>
          </a:p>
        </p:txBody>
      </p:sp>
      <p:sp>
        <p:nvSpPr>
          <p:cNvPr id="29" name="TextBox 28">
            <a:extLst>
              <a:ext uri="{FF2B5EF4-FFF2-40B4-BE49-F238E27FC236}">
                <a16:creationId xmlns:a16="http://schemas.microsoft.com/office/drawing/2014/main" id="{1FCDAF0B-B1F6-CAD5-62A1-EB72F446CB68}"/>
              </a:ext>
            </a:extLst>
          </p:cNvPr>
          <p:cNvSpPr txBox="1"/>
          <p:nvPr/>
        </p:nvSpPr>
        <p:spPr>
          <a:xfrm>
            <a:off x="9202958" y="5573875"/>
            <a:ext cx="2555639" cy="338400"/>
          </a:xfrm>
          <a:prstGeom prst="rect">
            <a:avLst/>
          </a:prstGeom>
          <a:gradFill flip="none" rotWithShape="1">
            <a:gsLst>
              <a:gs pos="35000">
                <a:srgbClr val="5B69FF"/>
              </a:gs>
              <a:gs pos="100000">
                <a:srgbClr val="8F5DA2">
                  <a:lumMod val="50000"/>
                </a:srgbClr>
              </a:gs>
              <a:gs pos="0">
                <a:srgbClr val="00C7FD"/>
              </a:gs>
            </a:gsLst>
            <a:lin ang="10800000" scaled="1"/>
            <a:tileRect/>
          </a:gradFill>
          <a:ln w="12700" cap="flat" cmpd="sng" algn="ctr">
            <a:noFill/>
            <a:prstDash val="solid"/>
            <a:miter lim="800000"/>
          </a:ln>
          <a:effectLst/>
        </p:spPr>
        <p:txBody>
          <a:bodyPr lIns="144000" tIns="90000" rIns="90000" bIns="90000" rtlCol="0" anchor="ctr"/>
          <a:lstStyle>
            <a:defPPr>
              <a:defRPr lang="en-US"/>
            </a:defPPr>
            <a:lvl1pPr marR="0" lvl="0" indent="0" algn="ctr" defTabSz="685800" fontAlgn="auto">
              <a:lnSpc>
                <a:spcPct val="100000"/>
              </a:lnSpc>
              <a:spcBef>
                <a:spcPts val="0"/>
              </a:spcBef>
              <a:spcAft>
                <a:spcPts val="0"/>
              </a:spcAft>
              <a:buClrTx/>
              <a:buSzTx/>
              <a:buFontTx/>
              <a:buNone/>
              <a:tabLst/>
              <a:defRPr kumimoji="0" sz="1200" b="0" i="0" u="none" strike="noStrike" kern="0" cap="none" spc="0" normalizeH="0" baseline="0">
                <a:ln>
                  <a:noFill/>
                </a:ln>
                <a:solidFill>
                  <a:srgbClr val="FFFFFF"/>
                </a:solidFill>
                <a:effectLst/>
                <a:uLnTx/>
                <a:uFillTx/>
                <a:latin typeface="IntelOne Text" panose="020B0503020203020204" pitchFamily="34" charset="0"/>
              </a:defRPr>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Windows</a:t>
            </a:r>
            <a:r>
              <a:rPr kumimoji="0" lang="en-US" sz="1050" b="0" i="0" u="none" strike="noStrike" kern="0" cap="none" spc="0" normalizeH="0" baseline="30000" noProof="0">
                <a:ln>
                  <a:noFill/>
                </a:ln>
                <a:solidFill>
                  <a:srgbClr val="FFFFFF"/>
                </a:solidFill>
                <a:effectLst/>
                <a:uLnTx/>
                <a:uFillTx/>
              </a:rPr>
              <a:t>3</a:t>
            </a:r>
            <a:endParaRPr kumimoji="0" lang="en-US" sz="105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30" name="TextBox 29">
            <a:extLst>
              <a:ext uri="{FF2B5EF4-FFF2-40B4-BE49-F238E27FC236}">
                <a16:creationId xmlns:a16="http://schemas.microsoft.com/office/drawing/2014/main" id="{3EF0F646-C08B-98B2-5ED2-97DB89CEE433}"/>
              </a:ext>
            </a:extLst>
          </p:cNvPr>
          <p:cNvSpPr txBox="1"/>
          <p:nvPr/>
        </p:nvSpPr>
        <p:spPr>
          <a:xfrm>
            <a:off x="3738612" y="1687933"/>
            <a:ext cx="802568" cy="341085"/>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defPPr>
              <a:defRPr lang="en-US"/>
            </a:defPPr>
            <a:lvl1pPr algn="ctr">
              <a:defRPr sz="1200">
                <a:solidFill>
                  <a:schemeClr val="tx1">
                    <a:lumMod val="95000"/>
                    <a:lumOff val="5000"/>
                  </a:schemeClr>
                </a:solidFill>
                <a:ea typeface="IntelOne Display Regular"/>
                <a:cs typeface="IntelOne Display Regular"/>
              </a:defRPr>
            </a:lvl1pPr>
          </a:lstStyle>
          <a:p>
            <a:r>
              <a:rPr lang="en-US" sz="1050">
                <a:solidFill>
                  <a:srgbClr val="000000">
                    <a:lumMod val="95000"/>
                    <a:lumOff val="5000"/>
                  </a:srgbClr>
                </a:solidFill>
                <a:latin typeface="IntelOne Text"/>
              </a:rPr>
              <a:t>Tensor</a:t>
            </a:r>
          </a:p>
          <a:p>
            <a:r>
              <a:rPr lang="en-US" sz="1050">
                <a:solidFill>
                  <a:srgbClr val="000000">
                    <a:lumMod val="95000"/>
                    <a:lumOff val="5000"/>
                  </a:srgbClr>
                </a:solidFill>
                <a:latin typeface="IntelOne Text"/>
              </a:rPr>
              <a:t>Flow</a:t>
            </a:r>
          </a:p>
        </p:txBody>
      </p:sp>
      <p:sp>
        <p:nvSpPr>
          <p:cNvPr id="31" name="TextBox 30">
            <a:extLst>
              <a:ext uri="{FF2B5EF4-FFF2-40B4-BE49-F238E27FC236}">
                <a16:creationId xmlns:a16="http://schemas.microsoft.com/office/drawing/2014/main" id="{4C532563-BFF4-FEAA-0C94-4F28E2DA2E45}"/>
              </a:ext>
            </a:extLst>
          </p:cNvPr>
          <p:cNvSpPr txBox="1"/>
          <p:nvPr/>
        </p:nvSpPr>
        <p:spPr>
          <a:xfrm>
            <a:off x="4639063" y="1687933"/>
            <a:ext cx="668030" cy="338400"/>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defPPr>
              <a:defRPr lang="en-US"/>
            </a:defPPr>
            <a:lvl1pPr algn="ctr">
              <a:defRPr sz="1200">
                <a:solidFill>
                  <a:schemeClr val="tx1">
                    <a:lumMod val="95000"/>
                    <a:lumOff val="5000"/>
                  </a:schemeClr>
                </a:solidFill>
                <a:ea typeface="IntelOne Display Regular"/>
                <a:cs typeface="IntelOne Display Regular"/>
              </a:defRPr>
            </a:lvl1pPr>
          </a:lstStyle>
          <a:p>
            <a:r>
              <a:rPr lang="en-US" sz="1050" err="1">
                <a:solidFill>
                  <a:srgbClr val="000000">
                    <a:lumMod val="95000"/>
                    <a:lumOff val="5000"/>
                  </a:srgbClr>
                </a:solidFill>
                <a:latin typeface="IntelOne Text"/>
              </a:rPr>
              <a:t>PyTorch</a:t>
            </a:r>
            <a:endParaRPr lang="en-US" sz="1050">
              <a:solidFill>
                <a:srgbClr val="000000">
                  <a:lumMod val="95000"/>
                  <a:lumOff val="5000"/>
                </a:srgbClr>
              </a:solidFill>
              <a:latin typeface="IntelOne Text"/>
            </a:endParaRPr>
          </a:p>
        </p:txBody>
      </p:sp>
      <p:sp>
        <p:nvSpPr>
          <p:cNvPr id="32" name="TextBox 31">
            <a:extLst>
              <a:ext uri="{FF2B5EF4-FFF2-40B4-BE49-F238E27FC236}">
                <a16:creationId xmlns:a16="http://schemas.microsoft.com/office/drawing/2014/main" id="{8821AC22-E681-1D82-61F4-893DE1332C5D}"/>
              </a:ext>
            </a:extLst>
          </p:cNvPr>
          <p:cNvSpPr txBox="1"/>
          <p:nvPr/>
        </p:nvSpPr>
        <p:spPr>
          <a:xfrm>
            <a:off x="3733004" y="2114358"/>
            <a:ext cx="1610905"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err="1">
                <a:ln>
                  <a:noFill/>
                </a:ln>
                <a:solidFill>
                  <a:srgbClr val="FFFFFF"/>
                </a:solidFill>
                <a:effectLst/>
                <a:uLnTx/>
                <a:uFillTx/>
                <a:latin typeface="IntelOne Text" panose="020B0503020203020204" pitchFamily="34" charset="0"/>
              </a:rPr>
              <a:t>OpenVINO</a:t>
            </a: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toolkit</a:t>
            </a:r>
          </a:p>
        </p:txBody>
      </p:sp>
      <p:sp>
        <p:nvSpPr>
          <p:cNvPr id="33" name="TextBox 32">
            <a:extLst>
              <a:ext uri="{FF2B5EF4-FFF2-40B4-BE49-F238E27FC236}">
                <a16:creationId xmlns:a16="http://schemas.microsoft.com/office/drawing/2014/main" id="{59B82570-E9B6-C79D-021B-34934339E175}"/>
              </a:ext>
            </a:extLst>
          </p:cNvPr>
          <p:cNvSpPr txBox="1"/>
          <p:nvPr/>
        </p:nvSpPr>
        <p:spPr>
          <a:xfrm>
            <a:off x="5379619" y="1687933"/>
            <a:ext cx="880767"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Media framework</a:t>
            </a:r>
          </a:p>
        </p:txBody>
      </p:sp>
      <p:sp>
        <p:nvSpPr>
          <p:cNvPr id="34" name="Rectangle: Rounded Corners 33">
            <a:extLst>
              <a:ext uri="{FF2B5EF4-FFF2-40B4-BE49-F238E27FC236}">
                <a16:creationId xmlns:a16="http://schemas.microsoft.com/office/drawing/2014/main" id="{C72605A3-DED7-2473-FBBA-90AD2A97CF49}"/>
              </a:ext>
            </a:extLst>
          </p:cNvPr>
          <p:cNvSpPr/>
          <p:nvPr/>
        </p:nvSpPr>
        <p:spPr>
          <a:xfrm>
            <a:off x="3733004" y="1264864"/>
            <a:ext cx="2527382" cy="372651"/>
          </a:xfrm>
          <a:prstGeom prst="roundRect">
            <a:avLst>
              <a:gd name="adj" fmla="val 0"/>
            </a:avLst>
          </a:prstGeom>
          <a:gradFill flip="none" rotWithShape="1">
            <a:gsLst>
              <a:gs pos="35000">
                <a:srgbClr val="5B69FF"/>
              </a:gs>
              <a:gs pos="100000">
                <a:srgbClr val="8F5DA2">
                  <a:lumMod val="50000"/>
                </a:srgbClr>
              </a:gs>
              <a:gs pos="0">
                <a:srgbClr val="00C7FD"/>
              </a:gs>
            </a:gsLst>
            <a:lin ang="10800000" scaled="1"/>
            <a:tileRect/>
          </a:gradFill>
          <a:ln w="12700" cap="flat" cmpd="sng" algn="ctr">
            <a:noFill/>
            <a:prstDash val="solid"/>
            <a:miter lim="800000"/>
          </a:ln>
          <a:effectLst/>
        </p:spPr>
        <p:txBody>
          <a:bodyPr lIns="144000" tIns="90000" rIns="90000" bIns="90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CA" sz="1050" b="0" i="0" u="none" strike="noStrike" kern="0" cap="none" spc="0" normalizeH="0" baseline="0" noProof="0">
                <a:ln>
                  <a:noFill/>
                </a:ln>
                <a:solidFill>
                  <a:srgbClr val="FFFFFF"/>
                </a:solidFill>
                <a:effectLst/>
                <a:uLnTx/>
                <a:uFillTx/>
                <a:latin typeface="IntelOne Text" panose="020B0503020203020204" pitchFamily="34" charset="0"/>
              </a:rPr>
              <a:t>Customer or 3rd Party App/SDK layer</a:t>
            </a:r>
          </a:p>
        </p:txBody>
      </p:sp>
      <p:sp>
        <p:nvSpPr>
          <p:cNvPr id="35" name="TextBox 34">
            <a:extLst>
              <a:ext uri="{FF2B5EF4-FFF2-40B4-BE49-F238E27FC236}">
                <a16:creationId xmlns:a16="http://schemas.microsoft.com/office/drawing/2014/main" id="{B3B7C0CA-9801-B9D8-EA25-29FBE1446729}"/>
              </a:ext>
            </a:extLst>
          </p:cNvPr>
          <p:cNvSpPr txBox="1"/>
          <p:nvPr/>
        </p:nvSpPr>
        <p:spPr>
          <a:xfrm>
            <a:off x="6470154" y="1687933"/>
            <a:ext cx="2551429"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Media framework</a:t>
            </a:r>
          </a:p>
        </p:txBody>
      </p:sp>
      <p:sp>
        <p:nvSpPr>
          <p:cNvPr id="36" name="Rectangle: Rounded Corners 35">
            <a:extLst>
              <a:ext uri="{FF2B5EF4-FFF2-40B4-BE49-F238E27FC236}">
                <a16:creationId xmlns:a16="http://schemas.microsoft.com/office/drawing/2014/main" id="{AC790BD1-951F-12D4-931C-DF03B07F0D6A}"/>
              </a:ext>
            </a:extLst>
          </p:cNvPr>
          <p:cNvSpPr/>
          <p:nvPr/>
        </p:nvSpPr>
        <p:spPr>
          <a:xfrm>
            <a:off x="6467216" y="1264864"/>
            <a:ext cx="2554548" cy="360843"/>
          </a:xfrm>
          <a:prstGeom prst="roundRect">
            <a:avLst>
              <a:gd name="adj" fmla="val 0"/>
            </a:avLst>
          </a:prstGeom>
          <a:gradFill flip="none" rotWithShape="1">
            <a:gsLst>
              <a:gs pos="35000">
                <a:srgbClr val="5B69FF"/>
              </a:gs>
              <a:gs pos="100000">
                <a:srgbClr val="8F5DA2">
                  <a:lumMod val="50000"/>
                </a:srgbClr>
              </a:gs>
              <a:gs pos="0">
                <a:srgbClr val="00C7FD"/>
              </a:gs>
            </a:gsLst>
            <a:lin ang="10800000" scaled="1"/>
            <a:tileRect/>
          </a:gradFill>
          <a:ln w="12700" cap="flat" cmpd="sng" algn="ctr">
            <a:noFill/>
            <a:prstDash val="solid"/>
            <a:miter lim="800000"/>
          </a:ln>
          <a:effectLst/>
        </p:spPr>
        <p:txBody>
          <a:bodyPr lIns="144000" tIns="90000" rIns="90000" bIns="90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CA" sz="1050" b="0" i="0" u="none" strike="noStrike" kern="0" cap="none" spc="0" normalizeH="0" baseline="0" noProof="0">
                <a:ln>
                  <a:noFill/>
                </a:ln>
                <a:solidFill>
                  <a:srgbClr val="FFFFFF"/>
                </a:solidFill>
                <a:effectLst/>
                <a:uLnTx/>
                <a:uFillTx/>
                <a:latin typeface="IntelOne Text" panose="020B0503020203020204" pitchFamily="34" charset="0"/>
              </a:rPr>
              <a:t>Customer or 3rd Party App/SDK layer</a:t>
            </a:r>
          </a:p>
        </p:txBody>
      </p:sp>
      <p:sp>
        <p:nvSpPr>
          <p:cNvPr id="37" name="TextBox 36">
            <a:extLst>
              <a:ext uri="{FF2B5EF4-FFF2-40B4-BE49-F238E27FC236}">
                <a16:creationId xmlns:a16="http://schemas.microsoft.com/office/drawing/2014/main" id="{B0C4BD10-00D1-A7E4-3F68-15ACEC713F36}"/>
              </a:ext>
            </a:extLst>
          </p:cNvPr>
          <p:cNvSpPr txBox="1"/>
          <p:nvPr/>
        </p:nvSpPr>
        <p:spPr>
          <a:xfrm>
            <a:off x="9207168" y="1687933"/>
            <a:ext cx="2551429"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Media framework</a:t>
            </a:r>
          </a:p>
        </p:txBody>
      </p:sp>
      <p:sp>
        <p:nvSpPr>
          <p:cNvPr id="38" name="Rectangle: Rounded Corners 37">
            <a:extLst>
              <a:ext uri="{FF2B5EF4-FFF2-40B4-BE49-F238E27FC236}">
                <a16:creationId xmlns:a16="http://schemas.microsoft.com/office/drawing/2014/main" id="{AA0CB15A-B5A0-261A-F439-4B204B0994D4}"/>
              </a:ext>
            </a:extLst>
          </p:cNvPr>
          <p:cNvSpPr/>
          <p:nvPr/>
        </p:nvSpPr>
        <p:spPr>
          <a:xfrm>
            <a:off x="9202958" y="1264864"/>
            <a:ext cx="2555639" cy="383780"/>
          </a:xfrm>
          <a:prstGeom prst="roundRect">
            <a:avLst>
              <a:gd name="adj" fmla="val 0"/>
            </a:avLst>
          </a:prstGeom>
          <a:gradFill flip="none" rotWithShape="1">
            <a:gsLst>
              <a:gs pos="35000">
                <a:srgbClr val="5B69FF"/>
              </a:gs>
              <a:gs pos="100000">
                <a:srgbClr val="8F5DA2">
                  <a:lumMod val="50000"/>
                </a:srgbClr>
              </a:gs>
              <a:gs pos="0">
                <a:srgbClr val="00C7FD"/>
              </a:gs>
            </a:gsLst>
            <a:lin ang="10800000" scaled="1"/>
            <a:tileRect/>
          </a:gradFill>
          <a:ln w="12700" cap="flat" cmpd="sng" algn="ctr">
            <a:noFill/>
            <a:prstDash val="solid"/>
            <a:miter lim="800000"/>
          </a:ln>
          <a:effectLst/>
        </p:spPr>
        <p:txBody>
          <a:bodyPr lIns="144000" tIns="90000" rIns="90000" bIns="90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CA" sz="1050" b="0" i="0" u="none" strike="noStrike" kern="0" cap="none" spc="0" normalizeH="0" baseline="0" noProof="0">
                <a:ln>
                  <a:noFill/>
                </a:ln>
                <a:solidFill>
                  <a:srgbClr val="FFFFFF"/>
                </a:solidFill>
                <a:effectLst/>
                <a:uLnTx/>
                <a:uFillTx/>
                <a:latin typeface="IntelOne Text" panose="020B0503020203020204" pitchFamily="34" charset="0"/>
              </a:rPr>
              <a:t>Customer or 3rd Party App/SDK layer</a:t>
            </a:r>
          </a:p>
        </p:txBody>
      </p:sp>
      <p:sp>
        <p:nvSpPr>
          <p:cNvPr id="39" name="TextBox 38">
            <a:extLst>
              <a:ext uri="{FF2B5EF4-FFF2-40B4-BE49-F238E27FC236}">
                <a16:creationId xmlns:a16="http://schemas.microsoft.com/office/drawing/2014/main" id="{3862351B-B5A1-30F3-9E26-A88DF81EEBB1}"/>
              </a:ext>
            </a:extLst>
          </p:cNvPr>
          <p:cNvSpPr txBox="1"/>
          <p:nvPr/>
        </p:nvSpPr>
        <p:spPr>
          <a:xfrm>
            <a:off x="3733004" y="3535582"/>
            <a:ext cx="815722"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Level Zero</a:t>
            </a:r>
          </a:p>
        </p:txBody>
      </p:sp>
      <p:sp>
        <p:nvSpPr>
          <p:cNvPr id="40" name="TextBox 39">
            <a:extLst>
              <a:ext uri="{FF2B5EF4-FFF2-40B4-BE49-F238E27FC236}">
                <a16:creationId xmlns:a16="http://schemas.microsoft.com/office/drawing/2014/main" id="{83BECC32-26FA-72FF-FDBC-99B4DBF52CBB}"/>
              </a:ext>
            </a:extLst>
          </p:cNvPr>
          <p:cNvSpPr txBox="1"/>
          <p:nvPr/>
        </p:nvSpPr>
        <p:spPr>
          <a:xfrm>
            <a:off x="4593330" y="3535582"/>
            <a:ext cx="1692456"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OpenCL</a:t>
            </a:r>
          </a:p>
        </p:txBody>
      </p:sp>
      <p:sp>
        <p:nvSpPr>
          <p:cNvPr id="41" name="TextBox 40">
            <a:extLst>
              <a:ext uri="{FF2B5EF4-FFF2-40B4-BE49-F238E27FC236}">
                <a16:creationId xmlns:a16="http://schemas.microsoft.com/office/drawing/2014/main" id="{E103C2CF-1600-4E15-0590-10366855489C}"/>
              </a:ext>
            </a:extLst>
          </p:cNvPr>
          <p:cNvSpPr txBox="1"/>
          <p:nvPr/>
        </p:nvSpPr>
        <p:spPr>
          <a:xfrm>
            <a:off x="3734177" y="4290921"/>
            <a:ext cx="2551610"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Media UMD</a:t>
            </a:r>
          </a:p>
        </p:txBody>
      </p:sp>
      <p:sp>
        <p:nvSpPr>
          <p:cNvPr id="42" name="TextBox 41">
            <a:extLst>
              <a:ext uri="{FF2B5EF4-FFF2-40B4-BE49-F238E27FC236}">
                <a16:creationId xmlns:a16="http://schemas.microsoft.com/office/drawing/2014/main" id="{F09F8283-11EA-7598-5A41-6FE6AFB4838F}"/>
              </a:ext>
            </a:extLst>
          </p:cNvPr>
          <p:cNvSpPr txBox="1"/>
          <p:nvPr/>
        </p:nvSpPr>
        <p:spPr>
          <a:xfrm>
            <a:off x="6470154" y="3535582"/>
            <a:ext cx="815722"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Level Zero</a:t>
            </a:r>
          </a:p>
        </p:txBody>
      </p:sp>
      <p:sp>
        <p:nvSpPr>
          <p:cNvPr id="43" name="TextBox 42">
            <a:extLst>
              <a:ext uri="{FF2B5EF4-FFF2-40B4-BE49-F238E27FC236}">
                <a16:creationId xmlns:a16="http://schemas.microsoft.com/office/drawing/2014/main" id="{7A9ABF34-03AB-CE81-ABAC-1922D6F2E52C}"/>
              </a:ext>
            </a:extLst>
          </p:cNvPr>
          <p:cNvSpPr txBox="1"/>
          <p:nvPr/>
        </p:nvSpPr>
        <p:spPr>
          <a:xfrm>
            <a:off x="7329308" y="3535582"/>
            <a:ext cx="1692456"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OpenCL</a:t>
            </a:r>
            <a:r>
              <a:rPr lang="en-US" sz="1050" baseline="30000">
                <a:latin typeface="IntelOne Text" panose="020B0503020203020204" pitchFamily="34" charset="0"/>
              </a:rPr>
              <a:t>1</a:t>
            </a:r>
            <a:endParaRPr kumimoji="0" lang="en-US" sz="105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44" name="TextBox 43">
            <a:extLst>
              <a:ext uri="{FF2B5EF4-FFF2-40B4-BE49-F238E27FC236}">
                <a16:creationId xmlns:a16="http://schemas.microsoft.com/office/drawing/2014/main" id="{906E506B-3C61-5AEE-2D24-C326F31FCB2A}"/>
              </a:ext>
            </a:extLst>
          </p:cNvPr>
          <p:cNvSpPr txBox="1"/>
          <p:nvPr/>
        </p:nvSpPr>
        <p:spPr>
          <a:xfrm>
            <a:off x="6470154" y="4290921"/>
            <a:ext cx="2555639"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Media UMD</a:t>
            </a:r>
          </a:p>
        </p:txBody>
      </p:sp>
      <p:sp>
        <p:nvSpPr>
          <p:cNvPr id="45" name="TextBox 44">
            <a:extLst>
              <a:ext uri="{FF2B5EF4-FFF2-40B4-BE49-F238E27FC236}">
                <a16:creationId xmlns:a16="http://schemas.microsoft.com/office/drawing/2014/main" id="{79A87D1F-4135-832D-39FD-E1CE45867630}"/>
              </a:ext>
            </a:extLst>
          </p:cNvPr>
          <p:cNvSpPr txBox="1"/>
          <p:nvPr/>
        </p:nvSpPr>
        <p:spPr>
          <a:xfrm>
            <a:off x="9202958" y="3535582"/>
            <a:ext cx="815722"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Level Zero</a:t>
            </a:r>
          </a:p>
        </p:txBody>
      </p:sp>
      <p:sp>
        <p:nvSpPr>
          <p:cNvPr id="46" name="TextBox 45">
            <a:extLst>
              <a:ext uri="{FF2B5EF4-FFF2-40B4-BE49-F238E27FC236}">
                <a16:creationId xmlns:a16="http://schemas.microsoft.com/office/drawing/2014/main" id="{7201EA50-5321-FAED-239B-835D8EC9746E}"/>
              </a:ext>
            </a:extLst>
          </p:cNvPr>
          <p:cNvSpPr txBox="1"/>
          <p:nvPr/>
        </p:nvSpPr>
        <p:spPr>
          <a:xfrm>
            <a:off x="10066141" y="3535582"/>
            <a:ext cx="1692456"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OpenCL</a:t>
            </a:r>
            <a:r>
              <a:rPr lang="en-US" sz="1050" baseline="30000">
                <a:latin typeface="IntelOne Text" panose="020B0503020203020204" pitchFamily="34" charset="0"/>
              </a:rPr>
              <a:t>1</a:t>
            </a:r>
            <a:endParaRPr kumimoji="0" lang="en-US" sz="105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47" name="TextBox 46">
            <a:extLst>
              <a:ext uri="{FF2B5EF4-FFF2-40B4-BE49-F238E27FC236}">
                <a16:creationId xmlns:a16="http://schemas.microsoft.com/office/drawing/2014/main" id="{01364974-7A5E-0A7E-3E6A-F7DD49EDBF84}"/>
              </a:ext>
            </a:extLst>
          </p:cNvPr>
          <p:cNvSpPr txBox="1"/>
          <p:nvPr/>
        </p:nvSpPr>
        <p:spPr>
          <a:xfrm>
            <a:off x="9202958" y="4290921"/>
            <a:ext cx="2555639"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Media UMD</a:t>
            </a:r>
          </a:p>
        </p:txBody>
      </p:sp>
      <p:sp>
        <p:nvSpPr>
          <p:cNvPr id="48" name="TextBox 47">
            <a:extLst>
              <a:ext uri="{FF2B5EF4-FFF2-40B4-BE49-F238E27FC236}">
                <a16:creationId xmlns:a16="http://schemas.microsoft.com/office/drawing/2014/main" id="{519A5F23-72D6-E703-0501-C8AC82807F5E}"/>
              </a:ext>
            </a:extLst>
          </p:cNvPr>
          <p:cNvSpPr txBox="1"/>
          <p:nvPr/>
        </p:nvSpPr>
        <p:spPr>
          <a:xfrm>
            <a:off x="6470154" y="3910527"/>
            <a:ext cx="815722"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DirectX</a:t>
            </a:r>
          </a:p>
        </p:txBody>
      </p:sp>
      <p:sp>
        <p:nvSpPr>
          <p:cNvPr id="49" name="TextBox 48">
            <a:extLst>
              <a:ext uri="{FF2B5EF4-FFF2-40B4-BE49-F238E27FC236}">
                <a16:creationId xmlns:a16="http://schemas.microsoft.com/office/drawing/2014/main" id="{A0B01B21-6469-18B0-A9A5-E7E5AFB297A1}"/>
              </a:ext>
            </a:extLst>
          </p:cNvPr>
          <p:cNvSpPr txBox="1"/>
          <p:nvPr/>
        </p:nvSpPr>
        <p:spPr>
          <a:xfrm>
            <a:off x="8202868" y="3910527"/>
            <a:ext cx="818896"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Vulkan</a:t>
            </a:r>
            <a:r>
              <a:rPr lang="en-US" sz="1050" baseline="30000">
                <a:latin typeface="IntelOne Text" panose="020B0503020203020204" pitchFamily="34" charset="0"/>
              </a:rPr>
              <a:t>1</a:t>
            </a:r>
            <a:endParaRPr kumimoji="0" lang="en-US" sz="105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50" name="TextBox 49">
            <a:extLst>
              <a:ext uri="{FF2B5EF4-FFF2-40B4-BE49-F238E27FC236}">
                <a16:creationId xmlns:a16="http://schemas.microsoft.com/office/drawing/2014/main" id="{19B12C3D-3B58-127D-7F5E-4606A1949143}"/>
              </a:ext>
            </a:extLst>
          </p:cNvPr>
          <p:cNvSpPr txBox="1"/>
          <p:nvPr/>
        </p:nvSpPr>
        <p:spPr>
          <a:xfrm>
            <a:off x="9202958" y="3910527"/>
            <a:ext cx="815722"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DirectX</a:t>
            </a:r>
          </a:p>
        </p:txBody>
      </p:sp>
      <p:sp>
        <p:nvSpPr>
          <p:cNvPr id="51" name="TextBox 50">
            <a:extLst>
              <a:ext uri="{FF2B5EF4-FFF2-40B4-BE49-F238E27FC236}">
                <a16:creationId xmlns:a16="http://schemas.microsoft.com/office/drawing/2014/main" id="{5F2EF19D-3418-3577-52F5-A488B64AAF41}"/>
              </a:ext>
            </a:extLst>
          </p:cNvPr>
          <p:cNvSpPr txBox="1"/>
          <p:nvPr/>
        </p:nvSpPr>
        <p:spPr>
          <a:xfrm>
            <a:off x="10066141" y="3910527"/>
            <a:ext cx="1692456"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Vulkan</a:t>
            </a:r>
            <a:r>
              <a:rPr lang="en-US" sz="1050" baseline="30000">
                <a:latin typeface="IntelOne Text" panose="020B0503020203020204" pitchFamily="34" charset="0"/>
              </a:rPr>
              <a:t>1</a:t>
            </a:r>
            <a:endParaRPr kumimoji="0" lang="en-US" sz="105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52" name="Rectangle 51">
            <a:extLst>
              <a:ext uri="{FF2B5EF4-FFF2-40B4-BE49-F238E27FC236}">
                <a16:creationId xmlns:a16="http://schemas.microsoft.com/office/drawing/2014/main" id="{24D59FA0-5788-BBB9-F39A-94B489C440A0}"/>
              </a:ext>
            </a:extLst>
          </p:cNvPr>
          <p:cNvSpPr/>
          <p:nvPr/>
        </p:nvSpPr>
        <p:spPr>
          <a:xfrm>
            <a:off x="3708776" y="753678"/>
            <a:ext cx="2551610" cy="446841"/>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p>
            <a:pPr algn="ctr" defTabSz="685800"/>
            <a:r>
              <a:rPr lang="en-IN" sz="1600" kern="0">
                <a:solidFill>
                  <a:srgbClr val="FFFFFF"/>
                </a:solidFill>
                <a:latin typeface="IntelOne Text Medium" panose="020B0703020203020204" pitchFamily="34" charset="0"/>
              </a:rPr>
              <a:t>Frictionless Retail</a:t>
            </a:r>
          </a:p>
        </p:txBody>
      </p:sp>
      <p:sp>
        <p:nvSpPr>
          <p:cNvPr id="53" name="Rectangle 52">
            <a:extLst>
              <a:ext uri="{FF2B5EF4-FFF2-40B4-BE49-F238E27FC236}">
                <a16:creationId xmlns:a16="http://schemas.microsoft.com/office/drawing/2014/main" id="{08D4EBFB-DD41-8FD6-C22C-87DB7E442B3D}"/>
              </a:ext>
            </a:extLst>
          </p:cNvPr>
          <p:cNvSpPr/>
          <p:nvPr/>
        </p:nvSpPr>
        <p:spPr>
          <a:xfrm>
            <a:off x="6470337" y="753678"/>
            <a:ext cx="2551429" cy="446841"/>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p>
            <a:pPr algn="ctr" defTabSz="685800"/>
            <a:r>
              <a:rPr lang="en-IN" sz="1600" kern="0">
                <a:solidFill>
                  <a:srgbClr val="FFFFFF"/>
                </a:solidFill>
                <a:latin typeface="IntelOne Text Medium" panose="020B0703020203020204" pitchFamily="34" charset="0"/>
              </a:rPr>
              <a:t>Commercial Gaming</a:t>
            </a:r>
          </a:p>
        </p:txBody>
      </p:sp>
      <p:sp>
        <p:nvSpPr>
          <p:cNvPr id="54" name="Rectangle 53">
            <a:extLst>
              <a:ext uri="{FF2B5EF4-FFF2-40B4-BE49-F238E27FC236}">
                <a16:creationId xmlns:a16="http://schemas.microsoft.com/office/drawing/2014/main" id="{3CCEAD7A-8984-D2A5-F023-9BD35FAE0517}"/>
              </a:ext>
            </a:extLst>
          </p:cNvPr>
          <p:cNvSpPr/>
          <p:nvPr/>
        </p:nvSpPr>
        <p:spPr>
          <a:xfrm>
            <a:off x="9202958" y="753678"/>
            <a:ext cx="2551429" cy="446841"/>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p>
            <a:pPr algn="ctr" defTabSz="685800"/>
            <a:r>
              <a:rPr lang="en-IN" sz="1600" kern="0">
                <a:solidFill>
                  <a:srgbClr val="FFFFFF"/>
                </a:solidFill>
                <a:latin typeface="IntelOne Text Medium" panose="020B0703020203020204" pitchFamily="34" charset="0"/>
              </a:rPr>
              <a:t>Video Wall</a:t>
            </a:r>
          </a:p>
        </p:txBody>
      </p:sp>
      <p:sp>
        <p:nvSpPr>
          <p:cNvPr id="55" name="Rectangle 54">
            <a:extLst>
              <a:ext uri="{FF2B5EF4-FFF2-40B4-BE49-F238E27FC236}">
                <a16:creationId xmlns:a16="http://schemas.microsoft.com/office/drawing/2014/main" id="{BB6BD708-F9F4-EA49-55BC-D12498B70379}"/>
              </a:ext>
            </a:extLst>
          </p:cNvPr>
          <p:cNvSpPr/>
          <p:nvPr/>
        </p:nvSpPr>
        <p:spPr>
          <a:xfrm>
            <a:off x="8371361" y="6055093"/>
            <a:ext cx="1117659" cy="382649"/>
          </a:xfrm>
          <a:prstGeom prst="rect">
            <a:avLst/>
          </a:prstGeom>
          <a:gradFill flip="none" rotWithShape="1">
            <a:gsLst>
              <a:gs pos="0">
                <a:srgbClr val="D7F3A2"/>
              </a:gs>
              <a:gs pos="100000">
                <a:srgbClr val="8BAE46"/>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lumMod val="50000"/>
                  </a:srgbClr>
                </a:solidFill>
                <a:effectLst/>
                <a:uLnTx/>
                <a:uFillTx/>
                <a:latin typeface="IntelOne Text" panose="020B0503020203020204" pitchFamily="34" charset="0"/>
                <a:sym typeface="Helvetica Neue Medium"/>
              </a:rPr>
              <a:t>Intel SW</a:t>
            </a:r>
          </a:p>
        </p:txBody>
      </p:sp>
      <p:sp>
        <p:nvSpPr>
          <p:cNvPr id="56" name="Rectangle 55">
            <a:extLst>
              <a:ext uri="{FF2B5EF4-FFF2-40B4-BE49-F238E27FC236}">
                <a16:creationId xmlns:a16="http://schemas.microsoft.com/office/drawing/2014/main" id="{7BBB0C5D-3038-365E-DE4A-227DB9B81342}"/>
              </a:ext>
            </a:extLst>
          </p:cNvPr>
          <p:cNvSpPr/>
          <p:nvPr/>
        </p:nvSpPr>
        <p:spPr>
          <a:xfrm>
            <a:off x="9545869" y="6061833"/>
            <a:ext cx="1117659" cy="382649"/>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IntelOne Text" panose="020B0503020203020204" pitchFamily="34" charset="0"/>
                <a:sym typeface="Helvetica Neue Medium"/>
              </a:rPr>
              <a:t>Open Source SW Created by Intel</a:t>
            </a:r>
          </a:p>
        </p:txBody>
      </p:sp>
      <p:sp>
        <p:nvSpPr>
          <p:cNvPr id="57" name="Rectangle 56">
            <a:extLst>
              <a:ext uri="{FF2B5EF4-FFF2-40B4-BE49-F238E27FC236}">
                <a16:creationId xmlns:a16="http://schemas.microsoft.com/office/drawing/2014/main" id="{83D9F040-E9E9-B62B-5D9F-E159E748D893}"/>
              </a:ext>
            </a:extLst>
          </p:cNvPr>
          <p:cNvSpPr/>
          <p:nvPr/>
        </p:nvSpPr>
        <p:spPr>
          <a:xfrm>
            <a:off x="10720378" y="6051049"/>
            <a:ext cx="1117659" cy="382649"/>
          </a:xfrm>
          <a:prstGeom prst="rect">
            <a:avLst/>
          </a:prstGeom>
          <a:gradFill>
            <a:gsLst>
              <a:gs pos="0">
                <a:srgbClr val="000864"/>
              </a:gs>
              <a:gs pos="100000">
                <a:srgbClr val="00A3F6"/>
              </a:gs>
            </a:gsLst>
            <a:lin ang="2700000" scaled="1"/>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algn="ctr" defTabSz="825500" hangingPunct="0">
              <a:defRPr/>
            </a:pPr>
            <a:r>
              <a:rPr lang="en-US" sz="900" kern="0">
                <a:solidFill>
                  <a:srgbClr val="FFFFFF"/>
                </a:solidFill>
                <a:latin typeface="IntelOne Text" panose="020B0503020203020204" pitchFamily="34" charset="0"/>
                <a:ea typeface="Helvetica Neue Medium"/>
                <a:cs typeface="Helvetica Neue Medium"/>
                <a:sym typeface="Helvetica Neue Medium"/>
              </a:rPr>
              <a:t>3</a:t>
            </a:r>
            <a:r>
              <a:rPr lang="en-US" sz="900" kern="0" baseline="30000">
                <a:solidFill>
                  <a:srgbClr val="FFFFFF"/>
                </a:solidFill>
                <a:latin typeface="IntelOne Text" panose="020B0503020203020204" pitchFamily="34" charset="0"/>
                <a:ea typeface="Helvetica Neue Medium"/>
                <a:cs typeface="Helvetica Neue Medium"/>
                <a:sym typeface="Helvetica Neue Medium"/>
              </a:rPr>
              <a:t>rd</a:t>
            </a:r>
            <a:r>
              <a:rPr lang="en-US" sz="900" kern="0">
                <a:solidFill>
                  <a:srgbClr val="FFFFFF"/>
                </a:solidFill>
                <a:latin typeface="IntelOne Text" panose="020B0503020203020204" pitchFamily="34" charset="0"/>
                <a:ea typeface="Helvetica Neue Medium"/>
                <a:cs typeface="Helvetica Neue Medium"/>
                <a:sym typeface="Helvetica Neue Medium"/>
              </a:rPr>
              <a:t> Party Closed Source SW</a:t>
            </a:r>
          </a:p>
        </p:txBody>
      </p:sp>
      <p:sp>
        <p:nvSpPr>
          <p:cNvPr id="58" name="Rectangle 57">
            <a:extLst>
              <a:ext uri="{FF2B5EF4-FFF2-40B4-BE49-F238E27FC236}">
                <a16:creationId xmlns:a16="http://schemas.microsoft.com/office/drawing/2014/main" id="{CECC8AD0-8531-CDAD-AB1A-AC17DB006BCC}"/>
              </a:ext>
            </a:extLst>
          </p:cNvPr>
          <p:cNvSpPr/>
          <p:nvPr/>
        </p:nvSpPr>
        <p:spPr>
          <a:xfrm>
            <a:off x="7196853" y="6055093"/>
            <a:ext cx="1117659" cy="382649"/>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p>
            <a:pPr algn="ctr"/>
            <a:r>
              <a:rPr lang="en-US" sz="900">
                <a:solidFill>
                  <a:srgbClr val="000000">
                    <a:lumMod val="95000"/>
                    <a:lumOff val="5000"/>
                  </a:srgbClr>
                </a:solidFill>
                <a:latin typeface="IntelOne Text"/>
                <a:sym typeface="Helvetica Neue Medium"/>
              </a:rPr>
              <a:t>Open Source SW</a:t>
            </a:r>
          </a:p>
        </p:txBody>
      </p:sp>
      <p:sp>
        <p:nvSpPr>
          <p:cNvPr id="59" name="TextBox 58">
            <a:extLst>
              <a:ext uri="{FF2B5EF4-FFF2-40B4-BE49-F238E27FC236}">
                <a16:creationId xmlns:a16="http://schemas.microsoft.com/office/drawing/2014/main" id="{AD9DB43F-1032-235B-7601-AF1B3570F8FA}"/>
              </a:ext>
            </a:extLst>
          </p:cNvPr>
          <p:cNvSpPr txBox="1"/>
          <p:nvPr/>
        </p:nvSpPr>
        <p:spPr>
          <a:xfrm>
            <a:off x="2266745" y="1205727"/>
            <a:ext cx="1403936" cy="1254998"/>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defPPr>
              <a:defRPr lang="en-US"/>
            </a:defPPr>
            <a:lvl1pPr marR="0" lvl="0" indent="0" defTabSz="685800"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FFFF"/>
                </a:solidFill>
                <a:effectLst/>
                <a:uLnTx/>
                <a:uFillTx/>
                <a:latin typeface="IntelOne Text Medium" panose="020B0703020203020204" pitchFamily="34" charset="0"/>
              </a:defRPr>
            </a:lvl1pPr>
          </a:lstStyle>
          <a:p>
            <a:r>
              <a:rPr lang="en-US"/>
              <a:t>Middleware Framework</a:t>
            </a:r>
          </a:p>
          <a:p>
            <a:r>
              <a:rPr lang="en-US"/>
              <a:t>&amp; Runtimes</a:t>
            </a:r>
          </a:p>
        </p:txBody>
      </p:sp>
      <p:sp>
        <p:nvSpPr>
          <p:cNvPr id="60" name="TextBox 59">
            <a:extLst>
              <a:ext uri="{FF2B5EF4-FFF2-40B4-BE49-F238E27FC236}">
                <a16:creationId xmlns:a16="http://schemas.microsoft.com/office/drawing/2014/main" id="{8BBC42F6-5AB7-FAD7-3D66-F9CB6553E44F}"/>
              </a:ext>
            </a:extLst>
          </p:cNvPr>
          <p:cNvSpPr txBox="1"/>
          <p:nvPr/>
        </p:nvSpPr>
        <p:spPr>
          <a:xfrm>
            <a:off x="2266745" y="3476297"/>
            <a:ext cx="1403936" cy="1568896"/>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defPPr>
              <a:defRPr lang="en-US"/>
            </a:defPPr>
            <a:lvl1pPr marR="0" lvl="0" indent="0" defTabSz="685800"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FFFF"/>
                </a:solidFill>
                <a:effectLst/>
                <a:uLnTx/>
                <a:uFillTx/>
                <a:latin typeface="IntelOne Text Medium" panose="020B0703020203020204" pitchFamily="34" charset="0"/>
              </a:defRPr>
            </a:lvl1pPr>
          </a:lstStyle>
          <a:p>
            <a:r>
              <a:rPr lang="en-US"/>
              <a:t>Drivers</a:t>
            </a:r>
          </a:p>
        </p:txBody>
      </p:sp>
      <p:sp>
        <p:nvSpPr>
          <p:cNvPr id="61" name="TextBox 60">
            <a:extLst>
              <a:ext uri="{FF2B5EF4-FFF2-40B4-BE49-F238E27FC236}">
                <a16:creationId xmlns:a16="http://schemas.microsoft.com/office/drawing/2014/main" id="{AFA1E322-96A1-EF37-776B-70DEAF30CBDB}"/>
              </a:ext>
            </a:extLst>
          </p:cNvPr>
          <p:cNvSpPr txBox="1"/>
          <p:nvPr/>
        </p:nvSpPr>
        <p:spPr>
          <a:xfrm>
            <a:off x="2266745" y="5117258"/>
            <a:ext cx="1403936" cy="896260"/>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defPPr>
              <a:defRPr lang="en-US"/>
            </a:defPPr>
            <a:lvl1pPr marR="0" lvl="0" indent="0" defTabSz="685800"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FFFF"/>
                </a:solidFill>
                <a:effectLst/>
                <a:uLnTx/>
                <a:uFillTx/>
                <a:latin typeface="IntelOne Text Medium" panose="020B0703020203020204" pitchFamily="34" charset="0"/>
              </a:defRPr>
            </a:lvl1pPr>
          </a:lstStyle>
          <a:p>
            <a:r>
              <a:rPr lang="en-US"/>
              <a:t>OS</a:t>
            </a:r>
          </a:p>
        </p:txBody>
      </p:sp>
      <p:sp>
        <p:nvSpPr>
          <p:cNvPr id="62" name="TextBox 61">
            <a:extLst>
              <a:ext uri="{FF2B5EF4-FFF2-40B4-BE49-F238E27FC236}">
                <a16:creationId xmlns:a16="http://schemas.microsoft.com/office/drawing/2014/main" id="{630B855D-DC7D-88B2-121B-1353C40D1ED9}"/>
              </a:ext>
            </a:extLst>
          </p:cNvPr>
          <p:cNvSpPr txBox="1"/>
          <p:nvPr/>
        </p:nvSpPr>
        <p:spPr>
          <a:xfrm>
            <a:off x="2266745" y="2510107"/>
            <a:ext cx="1403936" cy="890953"/>
          </a:xfrm>
          <a:prstGeom prst="rect">
            <a:avLst/>
          </a:prstGeom>
          <a:gradFill flip="none" rotWithShape="1">
            <a:gsLst>
              <a:gs pos="0">
                <a:srgbClr val="004A86">
                  <a:shade val="30000"/>
                  <a:satMod val="115000"/>
                </a:srgbClr>
              </a:gs>
              <a:gs pos="50000">
                <a:srgbClr val="004A86">
                  <a:shade val="67500"/>
                  <a:satMod val="115000"/>
                </a:srgbClr>
              </a:gs>
              <a:gs pos="100000">
                <a:srgbClr val="004A86">
                  <a:shade val="100000"/>
                  <a:satMod val="115000"/>
                </a:srgbClr>
              </a:gs>
            </a:gsLst>
            <a:lin ang="0" scaled="1"/>
            <a:tileRect/>
          </a:gradFill>
          <a:ln w="12700" cap="flat" cmpd="sng" algn="ctr">
            <a:noFill/>
            <a:prstDash val="solid"/>
            <a:miter lim="800000"/>
          </a:ln>
          <a:effectLst/>
        </p:spPr>
        <p:txBody>
          <a:bodyPr rtlCol="0" anchor="ctr"/>
          <a:lstStyle>
            <a:defPPr>
              <a:defRPr lang="en-US"/>
            </a:defPPr>
            <a:lvl1pPr marR="0" lvl="0" indent="0" defTabSz="685800"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FFFF"/>
                </a:solidFill>
                <a:effectLst/>
                <a:uLnTx/>
                <a:uFillTx/>
                <a:latin typeface="IntelOne Text Medium" panose="020B0703020203020204" pitchFamily="34" charset="0"/>
              </a:defRPr>
            </a:lvl1pPr>
          </a:lstStyle>
          <a:p>
            <a:r>
              <a:rPr lang="en-US"/>
              <a:t>Low-level Libraries &amp; Tools</a:t>
            </a:r>
          </a:p>
        </p:txBody>
      </p:sp>
      <p:sp>
        <p:nvSpPr>
          <p:cNvPr id="63" name="Rectangle: Rounded Corners 62">
            <a:extLst>
              <a:ext uri="{FF2B5EF4-FFF2-40B4-BE49-F238E27FC236}">
                <a16:creationId xmlns:a16="http://schemas.microsoft.com/office/drawing/2014/main" id="{20BB53B5-BB3F-028E-9ECB-1C5646FD8847}"/>
              </a:ext>
            </a:extLst>
          </p:cNvPr>
          <p:cNvSpPr/>
          <p:nvPr/>
        </p:nvSpPr>
        <p:spPr>
          <a:xfrm>
            <a:off x="2266744" y="1205725"/>
            <a:ext cx="122953" cy="122953"/>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IntelOne Text"/>
            </a:endParaRPr>
          </a:p>
        </p:txBody>
      </p:sp>
      <p:sp>
        <p:nvSpPr>
          <p:cNvPr id="64" name="Rectangle: Rounded Corners 63">
            <a:extLst>
              <a:ext uri="{FF2B5EF4-FFF2-40B4-BE49-F238E27FC236}">
                <a16:creationId xmlns:a16="http://schemas.microsoft.com/office/drawing/2014/main" id="{E656724B-A286-D34B-79F3-23C9F1174EEB}"/>
              </a:ext>
            </a:extLst>
          </p:cNvPr>
          <p:cNvSpPr/>
          <p:nvPr/>
        </p:nvSpPr>
        <p:spPr>
          <a:xfrm>
            <a:off x="2266744" y="2510779"/>
            <a:ext cx="122953" cy="122953"/>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IntelOne Text"/>
            </a:endParaRPr>
          </a:p>
        </p:txBody>
      </p:sp>
      <p:sp>
        <p:nvSpPr>
          <p:cNvPr id="65" name="Rectangle: Rounded Corners 64">
            <a:extLst>
              <a:ext uri="{FF2B5EF4-FFF2-40B4-BE49-F238E27FC236}">
                <a16:creationId xmlns:a16="http://schemas.microsoft.com/office/drawing/2014/main" id="{2CBB5964-3627-4937-1B45-D5A53BDC4F9B}"/>
              </a:ext>
            </a:extLst>
          </p:cNvPr>
          <p:cNvSpPr/>
          <p:nvPr/>
        </p:nvSpPr>
        <p:spPr>
          <a:xfrm>
            <a:off x="2266744" y="3476297"/>
            <a:ext cx="122953" cy="122953"/>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IntelOne Text"/>
            </a:endParaRPr>
          </a:p>
        </p:txBody>
      </p:sp>
      <p:sp>
        <p:nvSpPr>
          <p:cNvPr id="66" name="Rectangle: Rounded Corners 65">
            <a:extLst>
              <a:ext uri="{FF2B5EF4-FFF2-40B4-BE49-F238E27FC236}">
                <a16:creationId xmlns:a16="http://schemas.microsoft.com/office/drawing/2014/main" id="{86145629-1C5A-F1EF-F660-AFF6F88EBEA2}"/>
              </a:ext>
            </a:extLst>
          </p:cNvPr>
          <p:cNvSpPr/>
          <p:nvPr/>
        </p:nvSpPr>
        <p:spPr>
          <a:xfrm>
            <a:off x="2266744" y="5117258"/>
            <a:ext cx="122953" cy="122953"/>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IntelOne Text"/>
            </a:endParaRPr>
          </a:p>
        </p:txBody>
      </p:sp>
      <p:sp>
        <p:nvSpPr>
          <p:cNvPr id="68" name="TextBox 67">
            <a:extLst>
              <a:ext uri="{FF2B5EF4-FFF2-40B4-BE49-F238E27FC236}">
                <a16:creationId xmlns:a16="http://schemas.microsoft.com/office/drawing/2014/main" id="{57EBC5D9-F595-9536-1E9B-0C79CBA11BB3}"/>
              </a:ext>
            </a:extLst>
          </p:cNvPr>
          <p:cNvSpPr txBox="1"/>
          <p:nvPr/>
        </p:nvSpPr>
        <p:spPr>
          <a:xfrm>
            <a:off x="5384142" y="2105212"/>
            <a:ext cx="876244" cy="347546"/>
          </a:xfrm>
          <a:prstGeom prst="rect">
            <a:avLst/>
          </a:prstGeom>
          <a:gradFill flip="none" rotWithShape="1">
            <a:gsLst>
              <a:gs pos="35000">
                <a:srgbClr val="5B69FF"/>
              </a:gs>
              <a:gs pos="100000">
                <a:srgbClr val="8F5DA2">
                  <a:lumMod val="50000"/>
                </a:srgbClr>
              </a:gs>
              <a:gs pos="0">
                <a:srgbClr val="00C7FD"/>
              </a:gs>
            </a:gsLst>
            <a:lin ang="10800000" scaled="1"/>
            <a:tileRect/>
          </a:gradFill>
          <a:ln w="12700" cap="flat" cmpd="sng" algn="ctr">
            <a:noFill/>
            <a:prstDash val="solid"/>
            <a:miter lim="800000"/>
          </a:ln>
          <a:effectLst/>
        </p:spPr>
        <p:txBody>
          <a:bodyPr lIns="144000" tIns="90000" rIns="90000" bIns="90000" rtlCol="0" anchor="ctr"/>
          <a:lstStyle>
            <a:defPPr>
              <a:defRPr lang="en-US"/>
            </a:defPPr>
            <a:lvl1pPr marR="0" lvl="0" indent="0" algn="ctr" defTabSz="685800" fontAlgn="auto">
              <a:lnSpc>
                <a:spcPct val="100000"/>
              </a:lnSpc>
              <a:spcBef>
                <a:spcPts val="0"/>
              </a:spcBef>
              <a:spcAft>
                <a:spcPts val="0"/>
              </a:spcAft>
              <a:buClrTx/>
              <a:buSzTx/>
              <a:buFontTx/>
              <a:buNone/>
              <a:tabLst/>
              <a:defRPr kumimoji="0" sz="1200" b="0" i="0" u="none" strike="noStrike" kern="0" cap="none" spc="0" normalizeH="0" baseline="0">
                <a:ln>
                  <a:noFill/>
                </a:ln>
                <a:solidFill>
                  <a:srgbClr val="FFFFFF"/>
                </a:solidFill>
                <a:effectLst/>
                <a:uLnTx/>
                <a:uFillTx/>
                <a:latin typeface="IntelOne Text" panose="020B0503020203020204" pitchFamily="34" charset="0"/>
              </a:defRPr>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err="1">
                <a:ln>
                  <a:noFill/>
                </a:ln>
                <a:solidFill>
                  <a:srgbClr val="FFFFFF"/>
                </a:solidFill>
                <a:effectLst/>
                <a:uLnTx/>
                <a:uFillTx/>
                <a:latin typeface="IntelOne Text" panose="020B0503020203020204" pitchFamily="34" charset="0"/>
              </a:rPr>
              <a:t>WinM</a:t>
            </a:r>
            <a:r>
              <a:rPr lang="en-US" sz="1000"/>
              <a:t>L/ </a:t>
            </a:r>
            <a:r>
              <a:rPr lang="en-US" sz="1000" err="1"/>
              <a:t>DirectML</a:t>
            </a:r>
            <a:endParaRPr kumimoji="0" lang="en-US" sz="1000" b="0" i="0" u="none" strike="noStrike" kern="0" cap="none" spc="0" normalizeH="0" baseline="0" noProof="0">
              <a:ln>
                <a:noFill/>
              </a:ln>
              <a:solidFill>
                <a:srgbClr val="FFFFFF"/>
              </a:solidFill>
              <a:effectLst/>
              <a:uLnTx/>
              <a:uFillTx/>
              <a:latin typeface="IntelOne Text" panose="020B0503020203020204" pitchFamily="34" charset="0"/>
            </a:endParaRPr>
          </a:p>
        </p:txBody>
      </p:sp>
      <p:sp>
        <p:nvSpPr>
          <p:cNvPr id="70" name="TextBox 69">
            <a:extLst>
              <a:ext uri="{FF2B5EF4-FFF2-40B4-BE49-F238E27FC236}">
                <a16:creationId xmlns:a16="http://schemas.microsoft.com/office/drawing/2014/main" id="{1645E9FC-587D-DE2A-EE42-3C293839D51F}"/>
              </a:ext>
            </a:extLst>
          </p:cNvPr>
          <p:cNvSpPr txBox="1"/>
          <p:nvPr/>
        </p:nvSpPr>
        <p:spPr>
          <a:xfrm>
            <a:off x="3733004" y="3910527"/>
            <a:ext cx="2552782" cy="338400"/>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latin typeface="IntelOne Text"/>
              </a:rPr>
              <a:t> </a:t>
            </a:r>
            <a:r>
              <a:rPr lang="en-US" sz="1050">
                <a:latin typeface="IntelOne Text"/>
              </a:rPr>
              <a:t>Open GL</a:t>
            </a:r>
            <a:r>
              <a:rPr lang="en-US" sz="1050" baseline="30000">
                <a:latin typeface="IntelOne Text"/>
              </a:rPr>
              <a:t>1</a:t>
            </a:r>
            <a:r>
              <a:rPr lang="en-US" sz="1050">
                <a:latin typeface="IntelOne Text"/>
              </a:rPr>
              <a:t>/GLES</a:t>
            </a:r>
          </a:p>
        </p:txBody>
      </p:sp>
      <p:sp>
        <p:nvSpPr>
          <p:cNvPr id="71" name="TextBox 70">
            <a:extLst>
              <a:ext uri="{FF2B5EF4-FFF2-40B4-BE49-F238E27FC236}">
                <a16:creationId xmlns:a16="http://schemas.microsoft.com/office/drawing/2014/main" id="{9FB420DE-823A-5CF0-E9BE-4F15EF2992AE}"/>
              </a:ext>
            </a:extLst>
          </p:cNvPr>
          <p:cNvSpPr txBox="1"/>
          <p:nvPr/>
        </p:nvSpPr>
        <p:spPr>
          <a:xfrm>
            <a:off x="7325460" y="3910527"/>
            <a:ext cx="863664" cy="337174"/>
          </a:xfrm>
          <a:prstGeom prst="rect">
            <a:avLst/>
          </a:prstGeom>
          <a:gradFill flip="none" rotWithShape="1">
            <a:gsLst>
              <a:gs pos="35000">
                <a:srgbClr val="CC94DA"/>
              </a:gs>
              <a:gs pos="100000">
                <a:srgbClr val="653171"/>
              </a:gs>
              <a:gs pos="0">
                <a:srgbClr val="EEC3F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FFFFFF"/>
                </a:solidFill>
                <a:latin typeface="IntelOne Text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50">
                <a:latin typeface="IntelOne Text" panose="020B0503020203020204" pitchFamily="34" charset="0"/>
              </a:rPr>
              <a:t> Open GL</a:t>
            </a:r>
            <a:r>
              <a:rPr lang="en-US" sz="1050" baseline="30000">
                <a:latin typeface="IntelOne Text" panose="020B0503020203020204" pitchFamily="34" charset="0"/>
              </a:rPr>
              <a:t>1</a:t>
            </a:r>
            <a:r>
              <a:rPr lang="en-US" sz="1050">
                <a:latin typeface="IntelOne Text" panose="020B0503020203020204" pitchFamily="34" charset="0"/>
              </a:rPr>
              <a:t>/GLES</a:t>
            </a:r>
          </a:p>
        </p:txBody>
      </p:sp>
      <p:pic>
        <p:nvPicPr>
          <p:cNvPr id="143" name="Picture 142" descr="A blue square with white text&#10;&#10;Description automatically generated">
            <a:extLst>
              <a:ext uri="{FF2B5EF4-FFF2-40B4-BE49-F238E27FC236}">
                <a16:creationId xmlns:a16="http://schemas.microsoft.com/office/drawing/2014/main" id="{27B726B3-E2A5-986B-DE15-495EBA0E6A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
        <p:nvSpPr>
          <p:cNvPr id="4" name="TextBox 3">
            <a:extLst>
              <a:ext uri="{FF2B5EF4-FFF2-40B4-BE49-F238E27FC236}">
                <a16:creationId xmlns:a16="http://schemas.microsoft.com/office/drawing/2014/main" id="{9C600F94-283F-B54A-98F5-B0F220D6419A}"/>
              </a:ext>
            </a:extLst>
          </p:cNvPr>
          <p:cNvSpPr txBox="1"/>
          <p:nvPr/>
        </p:nvSpPr>
        <p:spPr>
          <a:xfrm>
            <a:off x="6467216" y="5193481"/>
            <a:ext cx="2554367" cy="338400"/>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defPPr>
              <a:defRPr lang="en-US"/>
            </a:defPPr>
            <a:lvl1pPr algn="ctr">
              <a:defRPr sz="1200">
                <a:solidFill>
                  <a:schemeClr val="tx1">
                    <a:lumMod val="95000"/>
                    <a:lumOff val="5000"/>
                  </a:schemeClr>
                </a:solidFill>
                <a:ea typeface="IntelOne Display Regular"/>
                <a:cs typeface="IntelOne Display Regular"/>
              </a:defRPr>
            </a:lvl1pPr>
          </a:lstStyle>
          <a:p>
            <a:r>
              <a:rPr lang="en-US" sz="1050">
                <a:solidFill>
                  <a:srgbClr val="000000">
                    <a:lumMod val="95000"/>
                    <a:lumOff val="5000"/>
                  </a:srgbClr>
                </a:solidFill>
                <a:latin typeface="IntelOne Text"/>
              </a:rPr>
              <a:t>Linux</a:t>
            </a:r>
            <a:r>
              <a:rPr lang="en-US" sz="1050" baseline="30000">
                <a:latin typeface="IntelOne Text" panose="020B0503020203020204" pitchFamily="34" charset="0"/>
              </a:rPr>
              <a:t>2</a:t>
            </a:r>
            <a:endParaRPr lang="en-US" sz="1050">
              <a:solidFill>
                <a:srgbClr val="000000">
                  <a:lumMod val="95000"/>
                  <a:lumOff val="5000"/>
                </a:srgbClr>
              </a:solidFill>
              <a:latin typeface="IntelOne Text"/>
            </a:endParaRPr>
          </a:p>
        </p:txBody>
      </p:sp>
      <p:sp>
        <p:nvSpPr>
          <p:cNvPr id="72" name="TextBox 71">
            <a:extLst>
              <a:ext uri="{FF2B5EF4-FFF2-40B4-BE49-F238E27FC236}">
                <a16:creationId xmlns:a16="http://schemas.microsoft.com/office/drawing/2014/main" id="{986D599E-E398-816D-E291-B27C142FC63F}"/>
              </a:ext>
            </a:extLst>
          </p:cNvPr>
          <p:cNvSpPr txBox="1"/>
          <p:nvPr/>
        </p:nvSpPr>
        <p:spPr>
          <a:xfrm>
            <a:off x="9202958" y="5193481"/>
            <a:ext cx="2555639" cy="338400"/>
          </a:xfrm>
          <a:prstGeom prst="rect">
            <a:avLst/>
          </a:prstGeom>
          <a:gradFill flip="none" rotWithShape="1">
            <a:gsLst>
              <a:gs pos="0">
                <a:srgbClr val="00A3F6"/>
              </a:gs>
              <a:gs pos="100000">
                <a:srgbClr val="B4F0FF"/>
              </a:gs>
            </a:gsLst>
            <a:lin ang="18900000" scaled="0"/>
          </a:gradFill>
          <a:ln w="12700" cap="flat">
            <a:noFill/>
            <a:miter lim="400000"/>
          </a:ln>
          <a:effectLst/>
        </p:spPr>
        <p:txBody>
          <a:bodyPr wrap="square" lIns="45719" tIns="45719" rIns="45719" bIns="45719" numCol="1" anchor="ctr">
            <a:noAutofit/>
          </a:bodyPr>
          <a:lstStyle>
            <a:defPPr>
              <a:defRPr lang="en-US"/>
            </a:defPPr>
            <a:lvl1pPr algn="ctr">
              <a:defRPr sz="1200">
                <a:solidFill>
                  <a:schemeClr val="tx1">
                    <a:lumMod val="95000"/>
                    <a:lumOff val="5000"/>
                  </a:schemeClr>
                </a:solidFill>
                <a:ea typeface="IntelOne Display Regular"/>
                <a:cs typeface="IntelOne Display Regular"/>
              </a:defRPr>
            </a:lvl1pPr>
          </a:lstStyle>
          <a:p>
            <a:r>
              <a:rPr lang="en-US" sz="1050">
                <a:solidFill>
                  <a:srgbClr val="000000">
                    <a:lumMod val="95000"/>
                    <a:lumOff val="5000"/>
                  </a:srgbClr>
                </a:solidFill>
                <a:latin typeface="IntelOne Text"/>
              </a:rPr>
              <a:t>Linux</a:t>
            </a:r>
            <a:r>
              <a:rPr lang="en-US" sz="1050" baseline="30000">
                <a:latin typeface="IntelOne Text" panose="020B0503020203020204" pitchFamily="34" charset="0"/>
              </a:rPr>
              <a:t>2</a:t>
            </a:r>
            <a:endParaRPr lang="en-US" sz="1050">
              <a:solidFill>
                <a:srgbClr val="000000">
                  <a:lumMod val="95000"/>
                  <a:lumOff val="5000"/>
                </a:srgbClr>
              </a:solidFill>
              <a:latin typeface="IntelOne Text"/>
            </a:endParaRPr>
          </a:p>
        </p:txBody>
      </p:sp>
      <p:sp>
        <p:nvSpPr>
          <p:cNvPr id="73" name="TextBox 72">
            <a:extLst>
              <a:ext uri="{FF2B5EF4-FFF2-40B4-BE49-F238E27FC236}">
                <a16:creationId xmlns:a16="http://schemas.microsoft.com/office/drawing/2014/main" id="{EA4A4F1A-9EE1-C4D2-3A4B-CC03B4BCB528}"/>
              </a:ext>
            </a:extLst>
          </p:cNvPr>
          <p:cNvSpPr txBox="1"/>
          <p:nvPr/>
        </p:nvSpPr>
        <p:spPr>
          <a:xfrm>
            <a:off x="2233305" y="6079995"/>
            <a:ext cx="4475675" cy="584775"/>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US" sz="800">
                <a:solidFill>
                  <a:schemeClr val="bg1"/>
                </a:solidFill>
                <a:latin typeface="IntelOneText-Regular"/>
              </a:rPr>
              <a:t>1 </a:t>
            </a:r>
            <a:r>
              <a:rPr lang="en-US" sz="800">
                <a:solidFill>
                  <a:schemeClr val="accent2">
                    <a:lumMod val="20000"/>
                    <a:lumOff val="80000"/>
                  </a:schemeClr>
                </a:solidFill>
                <a:latin typeface="IntelOneText-Regular"/>
                <a:hlinkClick r:id="rId4">
                  <a:extLst>
                    <a:ext uri="{A12FA001-AC4F-418D-AE19-62706E023703}">
                      <ahyp:hlinkClr xmlns:ahyp="http://schemas.microsoft.com/office/drawing/2018/hyperlinkcolor" val="tx"/>
                    </a:ext>
                  </a:extLst>
                </a:hlinkClick>
              </a:rPr>
              <a:t>Supported APIs for Intel® Graphics</a:t>
            </a:r>
            <a:endParaRPr kumimoji="0" lang="en-US" sz="800" b="0" i="0" u="none" strike="noStrike" kern="1200" cap="none" spc="0" normalizeH="0" baseline="0" noProof="0">
              <a:ln>
                <a:noFill/>
              </a:ln>
              <a:solidFill>
                <a:schemeClr val="accent2">
                  <a:lumMod val="20000"/>
                  <a:lumOff val="80000"/>
                </a:schemeClr>
              </a:solidFill>
              <a:effectLst/>
              <a:uLnTx/>
              <a:uFillTx/>
              <a:latin typeface="IntelOneText-Regular"/>
            </a:endParaRPr>
          </a:p>
          <a:p>
            <a:pPr>
              <a:defRPr/>
            </a:pPr>
            <a:r>
              <a:rPr lang="en-US" sz="800">
                <a:solidFill>
                  <a:schemeClr val="bg1"/>
                </a:solidFill>
                <a:latin typeface="IntelOneText-Regular"/>
              </a:rPr>
              <a:t>2</a:t>
            </a:r>
            <a:r>
              <a:rPr lang="en-US" sz="800" b="0" i="0">
                <a:solidFill>
                  <a:schemeClr val="bg1"/>
                </a:solidFill>
                <a:effectLst/>
                <a:latin typeface="IntelOneText-Regular"/>
              </a:rPr>
              <a:t> For latest supported Linux-Ubuntu releases - </a:t>
            </a:r>
            <a:r>
              <a:rPr lang="en-US" sz="800" b="0" i="0">
                <a:solidFill>
                  <a:schemeClr val="accent2">
                    <a:lumMod val="20000"/>
                    <a:lumOff val="80000"/>
                  </a:schemeClr>
                </a:solidFill>
                <a:effectLst/>
                <a:latin typeface="IntelOneText-Regular"/>
                <a:hlinkClick r:id="rId5">
                  <a:extLst>
                    <a:ext uri="{A12FA001-AC4F-418D-AE19-62706E023703}">
                      <ahyp:hlinkClr xmlns:ahyp="http://schemas.microsoft.com/office/drawing/2018/hyperlinkcolor" val="tx"/>
                    </a:ext>
                  </a:extLst>
                </a:hlinkClick>
              </a:rPr>
              <a:t>Intel® Arc™ Graphics Driver - Ubuntu </a:t>
            </a:r>
            <a:endParaRPr lang="en-US" sz="800" b="0" i="0">
              <a:solidFill>
                <a:schemeClr val="accent2">
                  <a:lumMod val="20000"/>
                  <a:lumOff val="80000"/>
                </a:schemeClr>
              </a:solidFill>
              <a:effectLst/>
              <a:latin typeface="IntelOneText-Regular"/>
            </a:endParaRPr>
          </a:p>
          <a:p>
            <a:pPr>
              <a:defRPr/>
            </a:pPr>
            <a:r>
              <a:rPr lang="en-US" sz="800" b="0" i="0">
                <a:solidFill>
                  <a:schemeClr val="bg1"/>
                </a:solidFill>
                <a:effectLst/>
                <a:latin typeface="IntelOneText-Regular"/>
              </a:rPr>
              <a:t>3 For latest supported Windows releases - </a:t>
            </a:r>
            <a:r>
              <a:rPr lang="en-US" sz="800" b="0" i="0">
                <a:solidFill>
                  <a:schemeClr val="accent2">
                    <a:lumMod val="20000"/>
                    <a:lumOff val="80000"/>
                  </a:schemeClr>
                </a:solidFill>
                <a:effectLst/>
                <a:latin typeface="IntelOneText-Regular"/>
                <a:hlinkClick r:id="rId6">
                  <a:extLst>
                    <a:ext uri="{A12FA001-AC4F-418D-AE19-62706E023703}">
                      <ahyp:hlinkClr xmlns:ahyp="http://schemas.microsoft.com/office/drawing/2018/hyperlinkcolor" val="tx"/>
                    </a:ext>
                  </a:extLst>
                </a:hlinkClick>
              </a:rPr>
              <a:t>Intel® Arc™ &amp; Iris® Xe Graphics - Windows</a:t>
            </a:r>
            <a:endParaRPr lang="en-US" sz="800" b="0" i="0">
              <a:solidFill>
                <a:schemeClr val="accent2">
                  <a:lumMod val="20000"/>
                  <a:lumOff val="80000"/>
                </a:schemeClr>
              </a:solidFill>
              <a:effectLst/>
              <a:latin typeface="IntelOneText-Regular"/>
            </a:endParaRPr>
          </a:p>
          <a:p>
            <a:pPr marR="0" lvl="0"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a:ln>
                <a:noFill/>
              </a:ln>
              <a:solidFill>
                <a:schemeClr val="bg1"/>
              </a:solidFill>
              <a:effectLst/>
              <a:uLnTx/>
              <a:uFillTx/>
              <a:latin typeface="IntelOne Text Light" panose="020B0403020203020204" pitchFamily="34" charset="0"/>
            </a:endParaRPr>
          </a:p>
        </p:txBody>
      </p:sp>
      <p:sp>
        <p:nvSpPr>
          <p:cNvPr id="22" name="TextBox 21">
            <a:extLst>
              <a:ext uri="{FF2B5EF4-FFF2-40B4-BE49-F238E27FC236}">
                <a16:creationId xmlns:a16="http://schemas.microsoft.com/office/drawing/2014/main" id="{CCB9F581-F2E1-4652-658A-5CF87AF808B0}"/>
              </a:ext>
            </a:extLst>
          </p:cNvPr>
          <p:cNvSpPr txBox="1"/>
          <p:nvPr/>
        </p:nvSpPr>
        <p:spPr>
          <a:xfrm>
            <a:off x="3731575" y="4666453"/>
            <a:ext cx="2555639"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a:t>
            </a:r>
            <a:r>
              <a:rPr lang="en-US" sz="1050" kern="0"/>
              <a:t>K</a:t>
            </a: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MD</a:t>
            </a:r>
          </a:p>
        </p:txBody>
      </p:sp>
      <p:sp>
        <p:nvSpPr>
          <p:cNvPr id="25" name="TextBox 24">
            <a:extLst>
              <a:ext uri="{FF2B5EF4-FFF2-40B4-BE49-F238E27FC236}">
                <a16:creationId xmlns:a16="http://schemas.microsoft.com/office/drawing/2014/main" id="{CCD13088-E20B-801A-85D3-005D0D471BA1}"/>
              </a:ext>
            </a:extLst>
          </p:cNvPr>
          <p:cNvSpPr txBox="1"/>
          <p:nvPr/>
        </p:nvSpPr>
        <p:spPr>
          <a:xfrm>
            <a:off x="6476540" y="4664733"/>
            <a:ext cx="2545044"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a:t>
            </a:r>
            <a:r>
              <a:rPr lang="en-US" sz="1050" kern="0"/>
              <a:t>K</a:t>
            </a: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MD</a:t>
            </a:r>
          </a:p>
        </p:txBody>
      </p:sp>
      <p:sp>
        <p:nvSpPr>
          <p:cNvPr id="28" name="TextBox 27">
            <a:extLst>
              <a:ext uri="{FF2B5EF4-FFF2-40B4-BE49-F238E27FC236}">
                <a16:creationId xmlns:a16="http://schemas.microsoft.com/office/drawing/2014/main" id="{94587153-655D-2EB0-4C12-BD0825D235B1}"/>
              </a:ext>
            </a:extLst>
          </p:cNvPr>
          <p:cNvSpPr txBox="1"/>
          <p:nvPr/>
        </p:nvSpPr>
        <p:spPr>
          <a:xfrm>
            <a:off x="9202958" y="4673756"/>
            <a:ext cx="2555639" cy="338400"/>
          </a:xfrm>
          <a:prstGeom prst="rect">
            <a:avLst/>
          </a:prstGeom>
          <a:gradFill flip="none" rotWithShape="1">
            <a:gsLst>
              <a:gs pos="35000">
                <a:srgbClr val="CC94DA"/>
              </a:gs>
              <a:gs pos="100000">
                <a:srgbClr val="653171"/>
              </a:gs>
              <a:gs pos="0">
                <a:srgbClr val="EEC3F7"/>
              </a:gs>
            </a:gsLst>
            <a:lin ang="10800000" scaled="1"/>
            <a:tileRect/>
          </a:gradFill>
          <a:ln w="12700" cap="flat" cmpd="sng" algn="ctr">
            <a:no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IntelOne Text"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 </a:t>
            </a:r>
            <a:r>
              <a:rPr lang="en-US" sz="1050" kern="0"/>
              <a:t>K</a:t>
            </a:r>
            <a:r>
              <a:rPr kumimoji="0" lang="en-US" sz="1050" b="0" i="0" u="none" strike="noStrike" kern="0" cap="none" spc="0" normalizeH="0" baseline="0" noProof="0">
                <a:ln>
                  <a:noFill/>
                </a:ln>
                <a:solidFill>
                  <a:srgbClr val="FFFFFF"/>
                </a:solidFill>
                <a:effectLst/>
                <a:uLnTx/>
                <a:uFillTx/>
                <a:latin typeface="IntelOne Text" panose="020B0503020203020204" pitchFamily="34" charset="0"/>
              </a:rPr>
              <a:t>MD</a:t>
            </a:r>
          </a:p>
        </p:txBody>
      </p:sp>
    </p:spTree>
    <p:extLst>
      <p:ext uri="{BB962C8B-B14F-4D97-AF65-F5344CB8AC3E}">
        <p14:creationId xmlns:p14="http://schemas.microsoft.com/office/powerpoint/2010/main" val="2897751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8526A-45D5-C8D7-C4D2-D850AAD59B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335429-43E3-AAE8-8936-98D59377D28C}"/>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3200"/>
            </a:br>
            <a:r>
              <a:rPr lang="en-US" sz="3200"/>
              <a:t>Example AI Use Cases for Intel® Arc™ GPUs</a:t>
            </a: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2" name="Rectangle 42">
            <a:extLst>
              <a:ext uri="{FF2B5EF4-FFF2-40B4-BE49-F238E27FC236}">
                <a16:creationId xmlns:a16="http://schemas.microsoft.com/office/drawing/2014/main" id="{2F5F5C45-BA8D-EC65-97BA-C48304825513}"/>
              </a:ext>
            </a:extLst>
          </p:cNvPr>
          <p:cNvSpPr/>
          <p:nvPr/>
        </p:nvSpPr>
        <p:spPr>
          <a:xfrm>
            <a:off x="518160" y="1636939"/>
            <a:ext cx="2676834" cy="378850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6" name="Rectangle 42">
            <a:extLst>
              <a:ext uri="{FF2B5EF4-FFF2-40B4-BE49-F238E27FC236}">
                <a16:creationId xmlns:a16="http://schemas.microsoft.com/office/drawing/2014/main" id="{26485B81-67A4-6563-54B4-8905513AF8F5}"/>
              </a:ext>
            </a:extLst>
          </p:cNvPr>
          <p:cNvSpPr/>
          <p:nvPr/>
        </p:nvSpPr>
        <p:spPr>
          <a:xfrm>
            <a:off x="3351307" y="1636939"/>
            <a:ext cx="2676834" cy="378850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0" name="Rectangle 42">
            <a:extLst>
              <a:ext uri="{FF2B5EF4-FFF2-40B4-BE49-F238E27FC236}">
                <a16:creationId xmlns:a16="http://schemas.microsoft.com/office/drawing/2014/main" id="{EDE02C1A-C56C-9A0D-9ED0-E16B543F9EC1}"/>
              </a:ext>
            </a:extLst>
          </p:cNvPr>
          <p:cNvSpPr/>
          <p:nvPr/>
        </p:nvSpPr>
        <p:spPr>
          <a:xfrm>
            <a:off x="6184454" y="1636939"/>
            <a:ext cx="2676834" cy="378850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1" name="Rectangle 42">
            <a:extLst>
              <a:ext uri="{FF2B5EF4-FFF2-40B4-BE49-F238E27FC236}">
                <a16:creationId xmlns:a16="http://schemas.microsoft.com/office/drawing/2014/main" id="{52401DE2-43F5-E34E-5979-2023F4A02917}"/>
              </a:ext>
            </a:extLst>
          </p:cNvPr>
          <p:cNvSpPr/>
          <p:nvPr/>
        </p:nvSpPr>
        <p:spPr>
          <a:xfrm>
            <a:off x="9017601" y="1636939"/>
            <a:ext cx="2676834" cy="378850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pic>
        <p:nvPicPr>
          <p:cNvPr id="12" name="Picture 8">
            <a:extLst>
              <a:ext uri="{FF2B5EF4-FFF2-40B4-BE49-F238E27FC236}">
                <a16:creationId xmlns:a16="http://schemas.microsoft.com/office/drawing/2014/main" id="{DBBEC851-9567-A399-E31E-5526401505D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479104" y="1799040"/>
            <a:ext cx="2419254" cy="1313801"/>
          </a:xfrm>
          <a:prstGeom prst="rect">
            <a:avLst/>
          </a:prstGeom>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458EEA0E-71CC-8963-0581-1A6181D3908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292678" y="1804361"/>
            <a:ext cx="2419254" cy="1303159"/>
          </a:xfrm>
          <a:prstGeom prst="rect">
            <a:avLst/>
          </a:prstGeom>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290CECC-ECE7-1010-AEE1-E86B5FB3B864}"/>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73969" y="1801701"/>
            <a:ext cx="2310945" cy="1308479"/>
          </a:xfrm>
          <a:prstGeom prst="rect">
            <a:avLst/>
          </a:prstGeom>
        </p:spPr>
      </p:pic>
      <p:pic>
        <p:nvPicPr>
          <p:cNvPr id="18" name="Picture 17">
            <a:extLst>
              <a:ext uri="{FF2B5EF4-FFF2-40B4-BE49-F238E27FC236}">
                <a16:creationId xmlns:a16="http://schemas.microsoft.com/office/drawing/2014/main" id="{2F3C0ED4-3FAF-9215-3B71-E42C3A11037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7816" y="1801700"/>
            <a:ext cx="2284858" cy="1308480"/>
          </a:xfrm>
          <a:prstGeom prst="rect">
            <a:avLst/>
          </a:prstGeom>
        </p:spPr>
      </p:pic>
      <p:sp>
        <p:nvSpPr>
          <p:cNvPr id="19" name="TextBox 18">
            <a:extLst>
              <a:ext uri="{FF2B5EF4-FFF2-40B4-BE49-F238E27FC236}">
                <a16:creationId xmlns:a16="http://schemas.microsoft.com/office/drawing/2014/main" id="{EFD0B9B5-F93E-6F29-B406-480E08B07F22}"/>
              </a:ext>
            </a:extLst>
          </p:cNvPr>
          <p:cNvSpPr txBox="1"/>
          <p:nvPr/>
        </p:nvSpPr>
        <p:spPr>
          <a:xfrm>
            <a:off x="663792" y="3515466"/>
            <a:ext cx="2372906" cy="1231106"/>
          </a:xfrm>
          <a:prstGeom prst="rect">
            <a:avLst/>
          </a:prstGeom>
          <a:noFill/>
        </p:spPr>
        <p:txBody>
          <a:bodyPr wrap="square" lIns="180000" rtlCol="0">
            <a:spAutoFit/>
          </a:bodyPr>
          <a:lstStyle/>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Frictionless Retail</a:t>
            </a: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Customer Traffic Analytics</a:t>
            </a:r>
            <a:endPar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Chatbots</a:t>
            </a:r>
          </a:p>
        </p:txBody>
      </p:sp>
      <p:sp>
        <p:nvSpPr>
          <p:cNvPr id="21" name="TextBox 20">
            <a:extLst>
              <a:ext uri="{FF2B5EF4-FFF2-40B4-BE49-F238E27FC236}">
                <a16:creationId xmlns:a16="http://schemas.microsoft.com/office/drawing/2014/main" id="{7825ED62-B2F9-43C0-CEAE-2CE1E780006A}"/>
              </a:ext>
            </a:extLst>
          </p:cNvPr>
          <p:cNvSpPr txBox="1"/>
          <p:nvPr/>
        </p:nvSpPr>
        <p:spPr>
          <a:xfrm>
            <a:off x="3502278" y="3515466"/>
            <a:ext cx="2372906" cy="2046714"/>
          </a:xfrm>
          <a:prstGeom prst="rect">
            <a:avLst/>
          </a:prstGeom>
          <a:noFill/>
        </p:spPr>
        <p:txBody>
          <a:bodyPr wrap="square" lIns="180000" rtlCol="0">
            <a:spAutoFit/>
          </a:bodyPr>
          <a:lstStyle/>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AI-based surgical display</a:t>
            </a: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Portable MRI/CT/X-Ray</a:t>
            </a: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Endoscopy and Ultrasound</a:t>
            </a:r>
            <a:endPar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22" name="TextBox 21">
            <a:extLst>
              <a:ext uri="{FF2B5EF4-FFF2-40B4-BE49-F238E27FC236}">
                <a16:creationId xmlns:a16="http://schemas.microsoft.com/office/drawing/2014/main" id="{24EC4E41-29D0-F48C-D732-A503B3EBFA9F}"/>
              </a:ext>
            </a:extLst>
          </p:cNvPr>
          <p:cNvSpPr txBox="1"/>
          <p:nvPr/>
        </p:nvSpPr>
        <p:spPr>
          <a:xfrm>
            <a:off x="6315852" y="3515466"/>
            <a:ext cx="2372906" cy="1231106"/>
          </a:xfrm>
          <a:prstGeom prst="rect">
            <a:avLst/>
          </a:prstGeom>
          <a:noFill/>
        </p:spPr>
        <p:txBody>
          <a:bodyPr wrap="square" lIns="180000" rtlCol="0">
            <a:spAutoFit/>
          </a:bodyPr>
          <a:lstStyle/>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Traffic Monitoring</a:t>
            </a: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License Plate Detection</a:t>
            </a:r>
            <a:endPar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Safety and Security</a:t>
            </a:r>
            <a:endPar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23" name="TextBox 22">
            <a:extLst>
              <a:ext uri="{FF2B5EF4-FFF2-40B4-BE49-F238E27FC236}">
                <a16:creationId xmlns:a16="http://schemas.microsoft.com/office/drawing/2014/main" id="{61B2E258-9286-9008-5F43-D8C50C8AA377}"/>
              </a:ext>
            </a:extLst>
          </p:cNvPr>
          <p:cNvSpPr txBox="1"/>
          <p:nvPr/>
        </p:nvSpPr>
        <p:spPr>
          <a:xfrm>
            <a:off x="9142988" y="3515466"/>
            <a:ext cx="2372906" cy="1554272"/>
          </a:xfrm>
          <a:prstGeom prst="rect">
            <a:avLst/>
          </a:prstGeom>
          <a:noFill/>
        </p:spPr>
        <p:txBody>
          <a:bodyPr wrap="square" lIns="180000" rtlCol="0">
            <a:spAutoFit/>
          </a:bodyPr>
          <a:lstStyle/>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Defect Detection</a:t>
            </a: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Robotic Pick and Place</a:t>
            </a: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Worker Safety</a:t>
            </a:r>
          </a:p>
          <a:p>
            <a:pPr marL="171450" marR="0" lvl="0" indent="-171450" algn="l" defTabSz="609585"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24" name="Rectangle 23">
            <a:extLst>
              <a:ext uri="{FF2B5EF4-FFF2-40B4-BE49-F238E27FC236}">
                <a16:creationId xmlns:a16="http://schemas.microsoft.com/office/drawing/2014/main" id="{4225FD84-1715-8D09-0489-609411F20F5C}"/>
              </a:ext>
            </a:extLst>
          </p:cNvPr>
          <p:cNvSpPr/>
          <p:nvPr/>
        </p:nvSpPr>
        <p:spPr>
          <a:xfrm>
            <a:off x="707086" y="1568637"/>
            <a:ext cx="2284858" cy="1538883"/>
          </a:xfrm>
          <a:prstGeom prst="rect">
            <a:avLst/>
          </a:prstGeom>
          <a:gradFill>
            <a:gsLst>
              <a:gs pos="35000">
                <a:srgbClr val="5B69FF">
                  <a:alpha val="0"/>
                </a:srgbClr>
              </a:gs>
              <a:gs pos="100000">
                <a:srgbClr val="653171">
                  <a:lumMod val="75000"/>
                </a:srgbClr>
              </a:gs>
              <a:gs pos="0">
                <a:srgbClr val="00C7FD">
                  <a:alpha val="0"/>
                </a:srgbClr>
              </a:gs>
            </a:gsLst>
            <a:lin ang="5400000" scaled="0"/>
          </a:gradFill>
          <a:ln w="12700" cap="flat" cmpd="sng" algn="ctr">
            <a:no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Retail</a:t>
            </a:r>
          </a:p>
        </p:txBody>
      </p:sp>
      <p:sp>
        <p:nvSpPr>
          <p:cNvPr id="25" name="Rectangle 24">
            <a:extLst>
              <a:ext uri="{FF2B5EF4-FFF2-40B4-BE49-F238E27FC236}">
                <a16:creationId xmlns:a16="http://schemas.microsoft.com/office/drawing/2014/main" id="{4AC9E751-88D7-FDA9-DB4E-1E6D60F742C0}"/>
              </a:ext>
            </a:extLst>
          </p:cNvPr>
          <p:cNvSpPr/>
          <p:nvPr/>
        </p:nvSpPr>
        <p:spPr>
          <a:xfrm>
            <a:off x="3479104" y="1568636"/>
            <a:ext cx="2419254" cy="1538883"/>
          </a:xfrm>
          <a:prstGeom prst="rect">
            <a:avLst/>
          </a:prstGeom>
          <a:gradFill>
            <a:gsLst>
              <a:gs pos="35000">
                <a:srgbClr val="5B69FF">
                  <a:alpha val="0"/>
                </a:srgbClr>
              </a:gs>
              <a:gs pos="100000">
                <a:srgbClr val="653171">
                  <a:lumMod val="75000"/>
                </a:srgbClr>
              </a:gs>
              <a:gs pos="0">
                <a:srgbClr val="00C7FD">
                  <a:alpha val="0"/>
                </a:srgbClr>
              </a:gs>
            </a:gsLst>
            <a:lin ang="5400000" scaled="0"/>
          </a:gradFill>
          <a:ln w="12700" cap="flat" cmpd="sng" algn="ctr">
            <a:no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Healthcare</a:t>
            </a:r>
          </a:p>
        </p:txBody>
      </p:sp>
      <p:sp>
        <p:nvSpPr>
          <p:cNvPr id="26" name="Rectangle 25">
            <a:extLst>
              <a:ext uri="{FF2B5EF4-FFF2-40B4-BE49-F238E27FC236}">
                <a16:creationId xmlns:a16="http://schemas.microsoft.com/office/drawing/2014/main" id="{6C9B4202-5F23-0D33-CBEF-6700EAC0BFBC}"/>
              </a:ext>
            </a:extLst>
          </p:cNvPr>
          <p:cNvSpPr/>
          <p:nvPr/>
        </p:nvSpPr>
        <p:spPr>
          <a:xfrm>
            <a:off x="6292678" y="1568636"/>
            <a:ext cx="2419254" cy="1538883"/>
          </a:xfrm>
          <a:prstGeom prst="rect">
            <a:avLst/>
          </a:prstGeom>
          <a:gradFill>
            <a:gsLst>
              <a:gs pos="35000">
                <a:srgbClr val="5B69FF">
                  <a:alpha val="0"/>
                </a:srgbClr>
              </a:gs>
              <a:gs pos="100000">
                <a:srgbClr val="653171">
                  <a:lumMod val="75000"/>
                </a:srgbClr>
              </a:gs>
              <a:gs pos="0">
                <a:srgbClr val="00C7FD">
                  <a:alpha val="0"/>
                </a:srgbClr>
              </a:gs>
            </a:gsLst>
            <a:lin ang="5400000" scaled="0"/>
          </a:gradFill>
          <a:ln w="12700" cap="flat" cmpd="sng" algn="ctr">
            <a:no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Smart Cities</a:t>
            </a:r>
          </a:p>
        </p:txBody>
      </p:sp>
      <p:sp>
        <p:nvSpPr>
          <p:cNvPr id="27" name="Rectangle 26">
            <a:extLst>
              <a:ext uri="{FF2B5EF4-FFF2-40B4-BE49-F238E27FC236}">
                <a16:creationId xmlns:a16="http://schemas.microsoft.com/office/drawing/2014/main" id="{80B561C8-026D-3AB5-F5BC-55E3134FE0AD}"/>
              </a:ext>
            </a:extLst>
          </p:cNvPr>
          <p:cNvSpPr/>
          <p:nvPr/>
        </p:nvSpPr>
        <p:spPr>
          <a:xfrm>
            <a:off x="9173968" y="1568636"/>
            <a:ext cx="2310215" cy="1538883"/>
          </a:xfrm>
          <a:prstGeom prst="rect">
            <a:avLst/>
          </a:prstGeom>
          <a:gradFill>
            <a:gsLst>
              <a:gs pos="35000">
                <a:srgbClr val="5B69FF">
                  <a:alpha val="0"/>
                </a:srgbClr>
              </a:gs>
              <a:gs pos="100000">
                <a:srgbClr val="653171">
                  <a:lumMod val="75000"/>
                </a:srgbClr>
              </a:gs>
              <a:gs pos="0">
                <a:srgbClr val="00C7FD">
                  <a:alpha val="0"/>
                </a:srgbClr>
              </a:gs>
            </a:gsLst>
            <a:lin ang="5400000" scaled="0"/>
          </a:gradFill>
          <a:ln w="12700" cap="flat" cmpd="sng" algn="ctr">
            <a:no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Industrial</a:t>
            </a:r>
          </a:p>
        </p:txBody>
      </p:sp>
      <p:pic>
        <p:nvPicPr>
          <p:cNvPr id="3" name="Picture 2" descr="A blue square with white text&#10;&#10;Description automatically generated">
            <a:extLst>
              <a:ext uri="{FF2B5EF4-FFF2-40B4-BE49-F238E27FC236}">
                <a16:creationId xmlns:a16="http://schemas.microsoft.com/office/drawing/2014/main" id="{0FD8DB53-F9FE-8959-28E1-6933E72BFB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Tree>
    <p:extLst>
      <p:ext uri="{BB962C8B-B14F-4D97-AF65-F5344CB8AC3E}">
        <p14:creationId xmlns:p14="http://schemas.microsoft.com/office/powerpoint/2010/main" val="252117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D55E1-F2CE-E61D-2153-AB7F8D3669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DD1C85-BA14-8F95-0B3A-2C7A1FFB3AB3}"/>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Partner Ecosystem</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pic>
        <p:nvPicPr>
          <p:cNvPr id="2" name="Picture 1" descr="A white text on a black background&#10;&#10;Description automatically generated">
            <a:extLst>
              <a:ext uri="{FF2B5EF4-FFF2-40B4-BE49-F238E27FC236}">
                <a16:creationId xmlns:a16="http://schemas.microsoft.com/office/drawing/2014/main" id="{3E0D957B-205E-9A61-9AA1-1AAC9A4050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4313" y="1847864"/>
            <a:ext cx="2019740" cy="688409"/>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335B2E97-C52F-679A-9AAC-1805E68684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4235" y="2628388"/>
            <a:ext cx="2840129" cy="2026041"/>
          </a:xfrm>
          <a:prstGeom prst="rect">
            <a:avLst/>
          </a:prstGeom>
        </p:spPr>
      </p:pic>
      <p:pic>
        <p:nvPicPr>
          <p:cNvPr id="8" name="Picture 7" descr="A black and white logo&#10;&#10;Description automatically generated">
            <a:extLst>
              <a:ext uri="{FF2B5EF4-FFF2-40B4-BE49-F238E27FC236}">
                <a16:creationId xmlns:a16="http://schemas.microsoft.com/office/drawing/2014/main" id="{4B619A32-089F-9C7E-F89D-24D48E75C0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9788" y="3011385"/>
            <a:ext cx="3221742" cy="1260046"/>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81C6C6E6-7911-1355-915C-47066E06DA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0599" y="4447084"/>
            <a:ext cx="2480121" cy="1395068"/>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C6C4F53D-8B13-439A-3A62-BE533025AB9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63781" y="4683077"/>
            <a:ext cx="1641037" cy="923083"/>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7DB07E65-6F83-4D0C-55D9-802C8432DEB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07978" y="1588685"/>
            <a:ext cx="2145363" cy="1206766"/>
          </a:xfrm>
          <a:prstGeom prst="rect">
            <a:avLst/>
          </a:prstGeom>
        </p:spPr>
      </p:pic>
      <p:pic>
        <p:nvPicPr>
          <p:cNvPr id="19" name="Picture 18" descr="A white text on a black background&#10;&#10;Description automatically generated">
            <a:extLst>
              <a:ext uri="{FF2B5EF4-FFF2-40B4-BE49-F238E27FC236}">
                <a16:creationId xmlns:a16="http://schemas.microsoft.com/office/drawing/2014/main" id="{E6E5AC9F-378F-C4D8-3C5D-5BDC0100CA1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23159" y="3005207"/>
            <a:ext cx="2262049" cy="1272402"/>
          </a:xfrm>
          <a:prstGeom prst="rect">
            <a:avLst/>
          </a:prstGeom>
        </p:spPr>
      </p:pic>
      <p:sp>
        <p:nvSpPr>
          <p:cNvPr id="3" name="TextBox 2">
            <a:extLst>
              <a:ext uri="{FF2B5EF4-FFF2-40B4-BE49-F238E27FC236}">
                <a16:creationId xmlns:a16="http://schemas.microsoft.com/office/drawing/2014/main" id="{564EC7F2-D7FC-275C-C3AC-DD1D83F8739D}"/>
              </a:ext>
            </a:extLst>
          </p:cNvPr>
          <p:cNvSpPr txBox="1"/>
          <p:nvPr/>
        </p:nvSpPr>
        <p:spPr>
          <a:xfrm>
            <a:off x="8514123" y="5018944"/>
            <a:ext cx="24801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C7FD"/>
                </a:solidFill>
                <a:effectLst/>
                <a:uLnTx/>
                <a:uFillTx/>
                <a:latin typeface="Intel Clear"/>
                <a:ea typeface="+mn-ea"/>
                <a:cs typeface="+mn-cs"/>
                <a:sym typeface="Helvetica Neue"/>
              </a:rPr>
              <a:t>More coming….</a:t>
            </a:r>
          </a:p>
        </p:txBody>
      </p:sp>
      <p:pic>
        <p:nvPicPr>
          <p:cNvPr id="11" name="Picture 10" descr="A white text on a black background&#10;&#10;Description automatically generated">
            <a:extLst>
              <a:ext uri="{FF2B5EF4-FFF2-40B4-BE49-F238E27FC236}">
                <a16:creationId xmlns:a16="http://schemas.microsoft.com/office/drawing/2014/main" id="{70D9E7C1-BE4A-B7F7-0F49-5CE19C542ED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57723" y="1502119"/>
            <a:ext cx="2453153" cy="1379899"/>
          </a:xfrm>
          <a:prstGeom prst="rect">
            <a:avLst/>
          </a:prstGeom>
        </p:spPr>
      </p:pic>
    </p:spTree>
    <p:extLst>
      <p:ext uri="{BB962C8B-B14F-4D97-AF65-F5344CB8AC3E}">
        <p14:creationId xmlns:p14="http://schemas.microsoft.com/office/powerpoint/2010/main" val="261314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AFA7-7537-CAD7-F46A-25812B126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90BA61-7D1C-3742-F6E1-2507A17D1A06}"/>
              </a:ext>
            </a:extLst>
          </p:cNvPr>
          <p:cNvSpPr>
            <a:spLocks noGrp="1"/>
          </p:cNvSpPr>
          <p:nvPr>
            <p:ph type="ctrTitle"/>
          </p:nvPr>
        </p:nvSpPr>
        <p:spPr>
          <a:xfrm>
            <a:off x="2124933" y="1913868"/>
            <a:ext cx="6075170" cy="2223379"/>
          </a:xfrm>
        </p:spPr>
        <p:txBody>
          <a:bodyPr/>
          <a:lstStyle/>
          <a:p>
            <a:r>
              <a:rPr lang="en-US"/>
              <a:t>Intel® Arc™ GPU</a:t>
            </a:r>
            <a:br>
              <a:rPr lang="en-US"/>
            </a:br>
            <a:r>
              <a:rPr lang="en-US"/>
              <a:t>for the Edge</a:t>
            </a:r>
          </a:p>
        </p:txBody>
      </p:sp>
      <p:sp>
        <p:nvSpPr>
          <p:cNvPr id="3" name="Subtitle 2">
            <a:extLst>
              <a:ext uri="{FF2B5EF4-FFF2-40B4-BE49-F238E27FC236}">
                <a16:creationId xmlns:a16="http://schemas.microsoft.com/office/drawing/2014/main" id="{E0CC30F6-7CEF-8BB3-3A47-BF6E01C8DBE3}"/>
              </a:ext>
            </a:extLst>
          </p:cNvPr>
          <p:cNvSpPr>
            <a:spLocks noGrp="1"/>
          </p:cNvSpPr>
          <p:nvPr>
            <p:ph type="subTitle" idx="1"/>
          </p:nvPr>
        </p:nvSpPr>
        <p:spPr/>
        <p:txBody>
          <a:bodyPr/>
          <a:lstStyle/>
          <a:p>
            <a:r>
              <a:rPr lang="en-US"/>
              <a:t>30-3-30</a:t>
            </a:r>
          </a:p>
        </p:txBody>
      </p:sp>
      <p:grpSp>
        <p:nvGrpSpPr>
          <p:cNvPr id="4" name="Graphic 5">
            <a:extLst>
              <a:ext uri="{FF2B5EF4-FFF2-40B4-BE49-F238E27FC236}">
                <a16:creationId xmlns:a16="http://schemas.microsoft.com/office/drawing/2014/main" id="{10230335-FAB4-90A0-3526-1F53BFD3ED85}"/>
              </a:ext>
            </a:extLst>
          </p:cNvPr>
          <p:cNvGrpSpPr/>
          <p:nvPr/>
        </p:nvGrpSpPr>
        <p:grpSpPr>
          <a:xfrm>
            <a:off x="8570349" y="2274050"/>
            <a:ext cx="2045738" cy="2045738"/>
            <a:chOff x="3700065" y="1029042"/>
            <a:chExt cx="4823744" cy="4823744"/>
          </a:xfrm>
        </p:grpSpPr>
        <p:sp>
          <p:nvSpPr>
            <p:cNvPr id="6" name="Freeform: Shape 5">
              <a:extLst>
                <a:ext uri="{FF2B5EF4-FFF2-40B4-BE49-F238E27FC236}">
                  <a16:creationId xmlns:a16="http://schemas.microsoft.com/office/drawing/2014/main" id="{1D58C9FA-CD3F-3B01-A6A0-2D2608558683}"/>
                </a:ext>
              </a:extLst>
            </p:cNvPr>
            <p:cNvSpPr/>
            <p:nvPr/>
          </p:nvSpPr>
          <p:spPr>
            <a:xfrm>
              <a:off x="3700065" y="1029042"/>
              <a:ext cx="4823744" cy="4823744"/>
            </a:xfrm>
            <a:custGeom>
              <a:avLst/>
              <a:gdLst>
                <a:gd name="connsiteX0" fmla="*/ 4823744 w 4823744"/>
                <a:gd name="connsiteY0" fmla="*/ 2411872 h 4823744"/>
                <a:gd name="connsiteX1" fmla="*/ 2411872 w 4823744"/>
                <a:gd name="connsiteY1" fmla="*/ 4823745 h 4823744"/>
                <a:gd name="connsiteX2" fmla="*/ 0 w 4823744"/>
                <a:gd name="connsiteY2" fmla="*/ 2411872 h 4823744"/>
                <a:gd name="connsiteX3" fmla="*/ 2411872 w 4823744"/>
                <a:gd name="connsiteY3" fmla="*/ 0 h 4823744"/>
                <a:gd name="connsiteX4" fmla="*/ 4823744 w 4823744"/>
                <a:gd name="connsiteY4" fmla="*/ 2411872 h 482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744" h="4823744">
                  <a:moveTo>
                    <a:pt x="4823744" y="2411872"/>
                  </a:moveTo>
                  <a:cubicBezTo>
                    <a:pt x="4823744" y="3743912"/>
                    <a:pt x="3743912" y="4823745"/>
                    <a:pt x="2411872" y="4823745"/>
                  </a:cubicBezTo>
                  <a:cubicBezTo>
                    <a:pt x="1079832" y="4823745"/>
                    <a:pt x="0" y="3743912"/>
                    <a:pt x="0" y="2411872"/>
                  </a:cubicBezTo>
                  <a:cubicBezTo>
                    <a:pt x="0" y="1079832"/>
                    <a:pt x="1079832" y="0"/>
                    <a:pt x="2411872" y="0"/>
                  </a:cubicBezTo>
                  <a:cubicBezTo>
                    <a:pt x="3743912" y="0"/>
                    <a:pt x="4823744" y="1079832"/>
                    <a:pt x="4823744" y="2411872"/>
                  </a:cubicBezTo>
                  <a:close/>
                </a:path>
              </a:pathLst>
            </a:custGeom>
            <a:solidFill>
              <a:schemeClr val="accent2">
                <a:lumMod val="20000"/>
                <a:lumOff val="80000"/>
              </a:schemeClr>
            </a:solidFill>
            <a:ln w="4429"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0CEA1AD-DC6D-4E02-5DB5-EC581587BE18}"/>
                </a:ext>
              </a:extLst>
            </p:cNvPr>
            <p:cNvSpPr/>
            <p:nvPr/>
          </p:nvSpPr>
          <p:spPr>
            <a:xfrm>
              <a:off x="3834094" y="1163072"/>
              <a:ext cx="4555684" cy="4555684"/>
            </a:xfrm>
            <a:custGeom>
              <a:avLst/>
              <a:gdLst>
                <a:gd name="connsiteX0" fmla="*/ 4555685 w 4555684"/>
                <a:gd name="connsiteY0" fmla="*/ 2277843 h 4555684"/>
                <a:gd name="connsiteX1" fmla="*/ 2277842 w 4555684"/>
                <a:gd name="connsiteY1" fmla="*/ 4555685 h 4555684"/>
                <a:gd name="connsiteX2" fmla="*/ 0 w 4555684"/>
                <a:gd name="connsiteY2" fmla="*/ 2277843 h 4555684"/>
                <a:gd name="connsiteX3" fmla="*/ 2277842 w 4555684"/>
                <a:gd name="connsiteY3" fmla="*/ 0 h 4555684"/>
                <a:gd name="connsiteX4" fmla="*/ 4555685 w 4555684"/>
                <a:gd name="connsiteY4" fmla="*/ 2277843 h 455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684" h="4555684">
                  <a:moveTo>
                    <a:pt x="4555685" y="2277843"/>
                  </a:moveTo>
                  <a:cubicBezTo>
                    <a:pt x="4555685" y="3535860"/>
                    <a:pt x="3535860" y="4555685"/>
                    <a:pt x="2277842" y="4555685"/>
                  </a:cubicBezTo>
                  <a:cubicBezTo>
                    <a:pt x="1019825" y="4555685"/>
                    <a:pt x="0" y="3535860"/>
                    <a:pt x="0" y="2277843"/>
                  </a:cubicBezTo>
                  <a:cubicBezTo>
                    <a:pt x="0" y="1019825"/>
                    <a:pt x="1019825" y="0"/>
                    <a:pt x="2277842" y="0"/>
                  </a:cubicBezTo>
                  <a:cubicBezTo>
                    <a:pt x="3535860" y="0"/>
                    <a:pt x="4555685" y="1019825"/>
                    <a:pt x="4555685" y="2277843"/>
                  </a:cubicBezTo>
                  <a:close/>
                </a:path>
              </a:pathLst>
            </a:custGeom>
            <a:solidFill>
              <a:srgbClr val="FFFFFF"/>
            </a:solidFill>
            <a:ln w="4429" cap="flat">
              <a:noFill/>
              <a:prstDash val="solid"/>
              <a:miter/>
            </a:ln>
          </p:spPr>
          <p:txBody>
            <a:bodyPr rtlCol="0" anchor="ctr"/>
            <a:lstStyle/>
            <a:p>
              <a:endParaRPr lang="en-US"/>
            </a:p>
          </p:txBody>
        </p:sp>
        <p:grpSp>
          <p:nvGrpSpPr>
            <p:cNvPr id="9" name="Graphic 5">
              <a:extLst>
                <a:ext uri="{FF2B5EF4-FFF2-40B4-BE49-F238E27FC236}">
                  <a16:creationId xmlns:a16="http://schemas.microsoft.com/office/drawing/2014/main" id="{9A8ADE5E-B696-88C6-ABF5-185C200BF98E}"/>
                </a:ext>
              </a:extLst>
            </p:cNvPr>
            <p:cNvGrpSpPr/>
            <p:nvPr/>
          </p:nvGrpSpPr>
          <p:grpSpPr>
            <a:xfrm>
              <a:off x="3895506" y="1224418"/>
              <a:ext cx="4432882" cy="4432949"/>
              <a:chOff x="3895506" y="1224418"/>
              <a:chExt cx="4432882" cy="4432949"/>
            </a:xfrm>
            <a:solidFill>
              <a:srgbClr val="B3B3B3"/>
            </a:solidFill>
          </p:grpSpPr>
          <p:sp>
            <p:nvSpPr>
              <p:cNvPr id="123" name="Freeform: Shape 122">
                <a:extLst>
                  <a:ext uri="{FF2B5EF4-FFF2-40B4-BE49-F238E27FC236}">
                    <a16:creationId xmlns:a16="http://schemas.microsoft.com/office/drawing/2014/main" id="{DD0B1A16-09AF-99D4-3243-8AA88BF5144F}"/>
                  </a:ext>
                </a:extLst>
              </p:cNvPr>
              <p:cNvSpPr/>
              <p:nvPr/>
            </p:nvSpPr>
            <p:spPr>
              <a:xfrm>
                <a:off x="6073180" y="1224418"/>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276ECE5-AF60-1F0D-B16B-FDBDC2FE53BF}"/>
                  </a:ext>
                </a:extLst>
              </p:cNvPr>
              <p:cNvSpPr/>
              <p:nvPr/>
            </p:nvSpPr>
            <p:spPr>
              <a:xfrm rot="-1800044">
                <a:off x="5045637" y="1499659"/>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278CD8E-2E85-378C-083D-11EF8390FCFD}"/>
                  </a:ext>
                </a:extLst>
              </p:cNvPr>
              <p:cNvSpPr/>
              <p:nvPr/>
            </p:nvSpPr>
            <p:spPr>
              <a:xfrm rot="-3599956">
                <a:off x="4293485" y="2252033"/>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656A866-92C0-FE6B-3825-E9F5436AA926}"/>
                  </a:ext>
                </a:extLst>
              </p:cNvPr>
              <p:cNvSpPr/>
              <p:nvPr/>
            </p:nvSpPr>
            <p:spPr>
              <a:xfrm rot="-5400000">
                <a:off x="4018286" y="3279379"/>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911F8B2-25E6-9BAA-8883-A3F3DB3EE411}"/>
                  </a:ext>
                </a:extLst>
              </p:cNvPr>
              <p:cNvSpPr/>
              <p:nvPr/>
            </p:nvSpPr>
            <p:spPr>
              <a:xfrm rot="-7200044">
                <a:off x="4293437" y="4306914"/>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B46E1F2-3BFF-4433-DEEE-CA3F2CDF8773}"/>
                  </a:ext>
                </a:extLst>
              </p:cNvPr>
              <p:cNvSpPr/>
              <p:nvPr/>
            </p:nvSpPr>
            <p:spPr>
              <a:xfrm rot="-8999956">
                <a:off x="5045804" y="5059169"/>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0C8126BE-6427-840D-B1A7-2437E04F6858}"/>
                  </a:ext>
                </a:extLst>
              </p:cNvPr>
              <p:cNvSpPr/>
              <p:nvPr/>
            </p:nvSpPr>
            <p:spPr>
              <a:xfrm rot="-10800000">
                <a:off x="6073225" y="5334296"/>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32C23C34-D468-599B-EFD6-593E3CB7E686}"/>
                  </a:ext>
                </a:extLst>
              </p:cNvPr>
              <p:cNvSpPr/>
              <p:nvPr/>
            </p:nvSpPr>
            <p:spPr>
              <a:xfrm rot="8999956">
                <a:off x="7100841" y="5059125"/>
                <a:ext cx="77510" cy="323064"/>
              </a:xfrm>
              <a:custGeom>
                <a:avLst/>
                <a:gdLst>
                  <a:gd name="connsiteX0" fmla="*/ 0 w 77510"/>
                  <a:gd name="connsiteY0" fmla="*/ 0 h 323064"/>
                  <a:gd name="connsiteX1" fmla="*/ 77510 w 77510"/>
                  <a:gd name="connsiteY1" fmla="*/ 0 h 323064"/>
                  <a:gd name="connsiteX2" fmla="*/ 77510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0" y="0"/>
                    </a:lnTo>
                    <a:lnTo>
                      <a:pt x="77510"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11C6DA2-B6E4-01BE-6AF5-D4D9B0DFEF2D}"/>
                  </a:ext>
                </a:extLst>
              </p:cNvPr>
              <p:cNvSpPr/>
              <p:nvPr/>
            </p:nvSpPr>
            <p:spPr>
              <a:xfrm rot="7200044">
                <a:off x="7852992" y="4306680"/>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529ED60-F050-4064-9998-86E0E9D9A666}"/>
                  </a:ext>
                </a:extLst>
              </p:cNvPr>
              <p:cNvSpPr/>
              <p:nvPr/>
            </p:nvSpPr>
            <p:spPr>
              <a:xfrm rot="5400000">
                <a:off x="8128097" y="3279370"/>
                <a:ext cx="77512" cy="323071"/>
              </a:xfrm>
              <a:custGeom>
                <a:avLst/>
                <a:gdLst>
                  <a:gd name="connsiteX0" fmla="*/ 0 w 77512"/>
                  <a:gd name="connsiteY0" fmla="*/ 0 h 323071"/>
                  <a:gd name="connsiteX1" fmla="*/ 77512 w 77512"/>
                  <a:gd name="connsiteY1" fmla="*/ 0 h 323071"/>
                  <a:gd name="connsiteX2" fmla="*/ 77512 w 77512"/>
                  <a:gd name="connsiteY2" fmla="*/ 323071 h 323071"/>
                  <a:gd name="connsiteX3" fmla="*/ 0 w 77512"/>
                  <a:gd name="connsiteY3" fmla="*/ 323071 h 323071"/>
                </a:gdLst>
                <a:ahLst/>
                <a:cxnLst>
                  <a:cxn ang="0">
                    <a:pos x="connsiteX0" y="connsiteY0"/>
                  </a:cxn>
                  <a:cxn ang="0">
                    <a:pos x="connsiteX1" y="connsiteY1"/>
                  </a:cxn>
                  <a:cxn ang="0">
                    <a:pos x="connsiteX2" y="connsiteY2"/>
                  </a:cxn>
                  <a:cxn ang="0">
                    <a:pos x="connsiteX3" y="connsiteY3"/>
                  </a:cxn>
                </a:cxnLst>
                <a:rect l="l" t="t" r="r" b="b"/>
                <a:pathLst>
                  <a:path w="77512" h="323071">
                    <a:moveTo>
                      <a:pt x="0" y="0"/>
                    </a:moveTo>
                    <a:lnTo>
                      <a:pt x="77512" y="0"/>
                    </a:lnTo>
                    <a:lnTo>
                      <a:pt x="77512" y="323071"/>
                    </a:lnTo>
                    <a:lnTo>
                      <a:pt x="0" y="323071"/>
                    </a:lnTo>
                    <a:close/>
                  </a:path>
                </a:pathLst>
              </a:custGeom>
              <a:solidFill>
                <a:srgbClr val="B3B3B3"/>
              </a:solidFill>
              <a:ln w="4429"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D181DD5-F735-34C2-6615-74A9C5990020}"/>
                  </a:ext>
                </a:extLst>
              </p:cNvPr>
              <p:cNvSpPr/>
              <p:nvPr/>
            </p:nvSpPr>
            <p:spPr>
              <a:xfrm rot="3599956">
                <a:off x="7852913" y="2251741"/>
                <a:ext cx="77510" cy="323064"/>
              </a:xfrm>
              <a:custGeom>
                <a:avLst/>
                <a:gdLst>
                  <a:gd name="connsiteX0" fmla="*/ 0 w 77510"/>
                  <a:gd name="connsiteY0" fmla="*/ 0 h 323064"/>
                  <a:gd name="connsiteX1" fmla="*/ 77511 w 77510"/>
                  <a:gd name="connsiteY1" fmla="*/ 0 h 323064"/>
                  <a:gd name="connsiteX2" fmla="*/ 77511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1" y="0"/>
                    </a:lnTo>
                    <a:lnTo>
                      <a:pt x="77511" y="323064"/>
                    </a:lnTo>
                    <a:lnTo>
                      <a:pt x="0" y="323064"/>
                    </a:lnTo>
                    <a:close/>
                  </a:path>
                </a:pathLst>
              </a:custGeom>
              <a:solidFill>
                <a:srgbClr val="B3B3B3"/>
              </a:solidFill>
              <a:ln w="4429"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757679ED-24C1-52F4-74E9-B4A8969848A8}"/>
                  </a:ext>
                </a:extLst>
              </p:cNvPr>
              <p:cNvSpPr/>
              <p:nvPr/>
            </p:nvSpPr>
            <p:spPr>
              <a:xfrm rot="1800044">
                <a:off x="7100483" y="1499655"/>
                <a:ext cx="77510" cy="323064"/>
              </a:xfrm>
              <a:custGeom>
                <a:avLst/>
                <a:gdLst>
                  <a:gd name="connsiteX0" fmla="*/ 0 w 77510"/>
                  <a:gd name="connsiteY0" fmla="*/ 0 h 323064"/>
                  <a:gd name="connsiteX1" fmla="*/ 77510 w 77510"/>
                  <a:gd name="connsiteY1" fmla="*/ 0 h 323064"/>
                  <a:gd name="connsiteX2" fmla="*/ 77510 w 77510"/>
                  <a:gd name="connsiteY2" fmla="*/ 323064 h 323064"/>
                  <a:gd name="connsiteX3" fmla="*/ 0 w 77510"/>
                  <a:gd name="connsiteY3" fmla="*/ 323064 h 323064"/>
                </a:gdLst>
                <a:ahLst/>
                <a:cxnLst>
                  <a:cxn ang="0">
                    <a:pos x="connsiteX0" y="connsiteY0"/>
                  </a:cxn>
                  <a:cxn ang="0">
                    <a:pos x="connsiteX1" y="connsiteY1"/>
                  </a:cxn>
                  <a:cxn ang="0">
                    <a:pos x="connsiteX2" y="connsiteY2"/>
                  </a:cxn>
                  <a:cxn ang="0">
                    <a:pos x="connsiteX3" y="connsiteY3"/>
                  </a:cxn>
                </a:cxnLst>
                <a:rect l="l" t="t" r="r" b="b"/>
                <a:pathLst>
                  <a:path w="77510" h="323064">
                    <a:moveTo>
                      <a:pt x="0" y="0"/>
                    </a:moveTo>
                    <a:lnTo>
                      <a:pt x="77510" y="0"/>
                    </a:lnTo>
                    <a:lnTo>
                      <a:pt x="77510" y="323064"/>
                    </a:lnTo>
                    <a:lnTo>
                      <a:pt x="0" y="323064"/>
                    </a:lnTo>
                    <a:close/>
                  </a:path>
                </a:pathLst>
              </a:custGeom>
              <a:solidFill>
                <a:srgbClr val="B3B3B3"/>
              </a:solidFill>
              <a:ln w="4429"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9429861A-E4A5-7FE4-6EC3-186E5E184712}"/>
                </a:ext>
              </a:extLst>
            </p:cNvPr>
            <p:cNvSpPr/>
            <p:nvPr/>
          </p:nvSpPr>
          <p:spPr>
            <a:xfrm rot="-359911">
              <a:off x="5871751" y="1236097"/>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A6A40F1-5475-ACDA-954E-81D2821C382D}"/>
                </a:ext>
              </a:extLst>
            </p:cNvPr>
            <p:cNvSpPr/>
            <p:nvPr/>
          </p:nvSpPr>
          <p:spPr>
            <a:xfrm rot="-719995">
              <a:off x="5651833" y="1270792"/>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7C4FD2E-82A8-DA45-9871-2E375B933A95}"/>
                </a:ext>
              </a:extLst>
            </p:cNvPr>
            <p:cNvSpPr/>
            <p:nvPr/>
          </p:nvSpPr>
          <p:spPr>
            <a:xfrm rot="-1079898">
              <a:off x="5437130" y="1328731"/>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9D6C598D-D39C-E1B3-1155-D58357F75F53}"/>
                </a:ext>
              </a:extLst>
            </p:cNvPr>
            <p:cNvSpPr/>
            <p:nvPr/>
          </p:nvSpPr>
          <p:spPr>
            <a:xfrm rot="-1439949">
              <a:off x="5228862" y="1408303"/>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338D81F-F168-6F78-B478-969C1BF2F999}"/>
                </a:ext>
              </a:extLst>
            </p:cNvPr>
            <p:cNvSpPr/>
            <p:nvPr/>
          </p:nvSpPr>
          <p:spPr>
            <a:xfrm rot="-2160075">
              <a:off x="4844029" y="1630589"/>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9D583A8-9AC0-35E3-CE9D-051514BFA506}"/>
                </a:ext>
              </a:extLst>
            </p:cNvPr>
            <p:cNvSpPr/>
            <p:nvPr/>
          </p:nvSpPr>
          <p:spPr>
            <a:xfrm rot="-2519795">
              <a:off x="4671107" y="1770978"/>
              <a:ext cx="35434" cy="179079"/>
            </a:xfrm>
            <a:custGeom>
              <a:avLst/>
              <a:gdLst>
                <a:gd name="connsiteX0" fmla="*/ 0 w 35434"/>
                <a:gd name="connsiteY0" fmla="*/ 0 h 179079"/>
                <a:gd name="connsiteX1" fmla="*/ 35435 w 35434"/>
                <a:gd name="connsiteY1" fmla="*/ 0 h 179079"/>
                <a:gd name="connsiteX2" fmla="*/ 35435 w 35434"/>
                <a:gd name="connsiteY2" fmla="*/ 179079 h 179079"/>
                <a:gd name="connsiteX3" fmla="*/ 0 w 35434"/>
                <a:gd name="connsiteY3" fmla="*/ 179079 h 179079"/>
              </a:gdLst>
              <a:ahLst/>
              <a:cxnLst>
                <a:cxn ang="0">
                  <a:pos x="connsiteX0" y="connsiteY0"/>
                </a:cxn>
                <a:cxn ang="0">
                  <a:pos x="connsiteX1" y="connsiteY1"/>
                </a:cxn>
                <a:cxn ang="0">
                  <a:pos x="connsiteX2" y="connsiteY2"/>
                </a:cxn>
                <a:cxn ang="0">
                  <a:pos x="connsiteX3" y="connsiteY3"/>
                </a:cxn>
              </a:cxnLst>
              <a:rect l="l" t="t" r="r" b="b"/>
              <a:pathLst>
                <a:path w="35434" h="179079">
                  <a:moveTo>
                    <a:pt x="0" y="0"/>
                  </a:moveTo>
                  <a:lnTo>
                    <a:pt x="35435" y="0"/>
                  </a:lnTo>
                  <a:lnTo>
                    <a:pt x="35435" y="179079"/>
                  </a:lnTo>
                  <a:lnTo>
                    <a:pt x="0" y="179079"/>
                  </a:lnTo>
                  <a:close/>
                </a:path>
              </a:pathLst>
            </a:custGeom>
            <a:solidFill>
              <a:srgbClr val="999999"/>
            </a:solidFill>
            <a:ln w="442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618730F-E501-2474-9BEE-9FE3C543EF46}"/>
                </a:ext>
              </a:extLst>
            </p:cNvPr>
            <p:cNvSpPr/>
            <p:nvPr/>
          </p:nvSpPr>
          <p:spPr>
            <a:xfrm rot="-2879975">
              <a:off x="4513393" y="1928210"/>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E073324-ED6F-1911-DADF-253C1A1D19F2}"/>
                </a:ext>
              </a:extLst>
            </p:cNvPr>
            <p:cNvSpPr/>
            <p:nvPr/>
          </p:nvSpPr>
          <p:spPr>
            <a:xfrm rot="-3239925">
              <a:off x="4373514" y="2101265"/>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E5EAC3C-DFD5-058D-6F8F-11AE415B08DA}"/>
                </a:ext>
              </a:extLst>
            </p:cNvPr>
            <p:cNvSpPr/>
            <p:nvPr/>
          </p:nvSpPr>
          <p:spPr>
            <a:xfrm rot="-3960191">
              <a:off x="4151348" y="248606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094FAD6-B493-EF38-9002-79768054097C}"/>
                </a:ext>
              </a:extLst>
            </p:cNvPr>
            <p:cNvSpPr/>
            <p:nvPr/>
          </p:nvSpPr>
          <p:spPr>
            <a:xfrm rot="-4320102">
              <a:off x="4071543" y="2693873"/>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1E3D4CB-2792-016A-CB29-9D21F40930D9}"/>
                </a:ext>
              </a:extLst>
            </p:cNvPr>
            <p:cNvSpPr/>
            <p:nvPr/>
          </p:nvSpPr>
          <p:spPr>
            <a:xfrm rot="-4680005">
              <a:off x="4013552" y="2909243"/>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692D097-B8C3-44D0-B53D-8FD29F51C242}"/>
                </a:ext>
              </a:extLst>
            </p:cNvPr>
            <p:cNvSpPr/>
            <p:nvPr/>
          </p:nvSpPr>
          <p:spPr>
            <a:xfrm rot="-5040089">
              <a:off x="3978785" y="3128962"/>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36B4625-AEDE-88DC-C064-1238DD4C5825}"/>
                </a:ext>
              </a:extLst>
            </p:cNvPr>
            <p:cNvSpPr/>
            <p:nvPr/>
          </p:nvSpPr>
          <p:spPr>
            <a:xfrm rot="-5759910">
              <a:off x="3978887" y="3573858"/>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D736C5-46F8-2391-0D77-E927528EA831}"/>
                </a:ext>
              </a:extLst>
            </p:cNvPr>
            <p:cNvSpPr/>
            <p:nvPr/>
          </p:nvSpPr>
          <p:spPr>
            <a:xfrm rot="-6119995">
              <a:off x="4013556" y="3793735"/>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69F0699-1DB0-44D3-5FE8-E8C5AC9CE19D}"/>
                </a:ext>
              </a:extLst>
            </p:cNvPr>
            <p:cNvSpPr/>
            <p:nvPr/>
          </p:nvSpPr>
          <p:spPr>
            <a:xfrm rot="-6479898">
              <a:off x="4071742" y="4008648"/>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8E0AC4A-2EA8-63C4-B8CF-EFE3F556FB63}"/>
                </a:ext>
              </a:extLst>
            </p:cNvPr>
            <p:cNvSpPr/>
            <p:nvPr/>
          </p:nvSpPr>
          <p:spPr>
            <a:xfrm rot="-6839809">
              <a:off x="4151559" y="421651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3615579-993C-C123-7E83-82B31ECA5A0F}"/>
                </a:ext>
              </a:extLst>
            </p:cNvPr>
            <p:cNvSpPr/>
            <p:nvPr/>
          </p:nvSpPr>
          <p:spPr>
            <a:xfrm rot="-7560075">
              <a:off x="4373394" y="4601502"/>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A83F917-E1C1-49FD-5AA7-BC6F14697338}"/>
                </a:ext>
              </a:extLst>
            </p:cNvPr>
            <p:cNvSpPr/>
            <p:nvPr/>
          </p:nvSpPr>
          <p:spPr>
            <a:xfrm rot="-7920025">
              <a:off x="4513422" y="4774874"/>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CD7E4CC-540E-5F9D-C79D-FF5111B917DF}"/>
                </a:ext>
              </a:extLst>
            </p:cNvPr>
            <p:cNvSpPr/>
            <p:nvPr/>
          </p:nvSpPr>
          <p:spPr>
            <a:xfrm rot="-8279975">
              <a:off x="4670978" y="4932379"/>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2F4D7F1-79EF-6BF2-C492-5C306BEDC77C}"/>
                </a:ext>
              </a:extLst>
            </p:cNvPr>
            <p:cNvSpPr/>
            <p:nvPr/>
          </p:nvSpPr>
          <p:spPr>
            <a:xfrm rot="-8639925">
              <a:off x="4844205" y="5072173"/>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79170B8-DDC3-EEA4-5A30-0C2EBE0D90AC}"/>
                </a:ext>
              </a:extLst>
            </p:cNvPr>
            <p:cNvSpPr/>
            <p:nvPr/>
          </p:nvSpPr>
          <p:spPr>
            <a:xfrm rot="-9360052">
              <a:off x="5229101" y="5294826"/>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16A2EF3-8E82-4D32-EAE1-E675964728A4}"/>
                </a:ext>
              </a:extLst>
            </p:cNvPr>
            <p:cNvSpPr/>
            <p:nvPr/>
          </p:nvSpPr>
          <p:spPr>
            <a:xfrm rot="-9720101">
              <a:off x="5436790" y="5373911"/>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D5644248-CE32-420F-FBCA-D0106FFDC028}"/>
                </a:ext>
              </a:extLst>
            </p:cNvPr>
            <p:cNvSpPr/>
            <p:nvPr/>
          </p:nvSpPr>
          <p:spPr>
            <a:xfrm rot="-10080005">
              <a:off x="5652204" y="5432151"/>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C110B4C-0138-C20E-01A2-CA6D189B5C42}"/>
                </a:ext>
              </a:extLst>
            </p:cNvPr>
            <p:cNvSpPr/>
            <p:nvPr/>
          </p:nvSpPr>
          <p:spPr>
            <a:xfrm rot="-10440089">
              <a:off x="5871766" y="5466926"/>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3172C4B-A7B6-0635-E227-7FD43A3D2135}"/>
                </a:ext>
              </a:extLst>
            </p:cNvPr>
            <p:cNvSpPr/>
            <p:nvPr/>
          </p:nvSpPr>
          <p:spPr>
            <a:xfrm rot="10440089">
              <a:off x="6316887" y="5466638"/>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A842BE1-0C47-9A4E-7339-1EB4E41C0FF5}"/>
                </a:ext>
              </a:extLst>
            </p:cNvPr>
            <p:cNvSpPr/>
            <p:nvPr/>
          </p:nvSpPr>
          <p:spPr>
            <a:xfrm rot="10080005">
              <a:off x="6536747" y="5432144"/>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7D40B05-E5DF-D54D-8F09-87ADE8A31AC2}"/>
                </a:ext>
              </a:extLst>
            </p:cNvPr>
            <p:cNvSpPr/>
            <p:nvPr/>
          </p:nvSpPr>
          <p:spPr>
            <a:xfrm rot="9720101">
              <a:off x="6751289" y="5373914"/>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12768D0-FAE2-BCC0-DD72-6961D4DF7AA1}"/>
                </a:ext>
              </a:extLst>
            </p:cNvPr>
            <p:cNvSpPr/>
            <p:nvPr/>
          </p:nvSpPr>
          <p:spPr>
            <a:xfrm rot="9360052">
              <a:off x="6959814" y="5294522"/>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7611825-C274-DC17-8E23-DC4881A85C7B}"/>
                </a:ext>
              </a:extLst>
            </p:cNvPr>
            <p:cNvSpPr/>
            <p:nvPr/>
          </p:nvSpPr>
          <p:spPr>
            <a:xfrm rot="8639925">
              <a:off x="7344385" y="5072353"/>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9F4C651-78F4-753D-3766-12918F6768C3}"/>
                </a:ext>
              </a:extLst>
            </p:cNvPr>
            <p:cNvSpPr/>
            <p:nvPr/>
          </p:nvSpPr>
          <p:spPr>
            <a:xfrm rot="8279975">
              <a:off x="7517899" y="4932087"/>
              <a:ext cx="35432" cy="179065"/>
            </a:xfrm>
            <a:custGeom>
              <a:avLst/>
              <a:gdLst>
                <a:gd name="connsiteX0" fmla="*/ 0 w 35432"/>
                <a:gd name="connsiteY0" fmla="*/ 0 h 179065"/>
                <a:gd name="connsiteX1" fmla="*/ 35433 w 35432"/>
                <a:gd name="connsiteY1" fmla="*/ 0 h 179065"/>
                <a:gd name="connsiteX2" fmla="*/ 35433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3" y="0"/>
                  </a:lnTo>
                  <a:lnTo>
                    <a:pt x="35433"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EFCB4B1-DC5D-211C-86D6-CD0E46C62DD9}"/>
                </a:ext>
              </a:extLst>
            </p:cNvPr>
            <p:cNvSpPr/>
            <p:nvPr/>
          </p:nvSpPr>
          <p:spPr>
            <a:xfrm rot="7920025">
              <a:off x="7675334" y="4774632"/>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C241214-FB6D-6B8A-E978-7DFA35EBB140}"/>
                </a:ext>
              </a:extLst>
            </p:cNvPr>
            <p:cNvSpPr/>
            <p:nvPr/>
          </p:nvSpPr>
          <p:spPr>
            <a:xfrm rot="7560075">
              <a:off x="7814967" y="4601262"/>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01BF6B3-8A02-F540-E158-0E4B458A83B3}"/>
                </a:ext>
              </a:extLst>
            </p:cNvPr>
            <p:cNvSpPr/>
            <p:nvPr/>
          </p:nvSpPr>
          <p:spPr>
            <a:xfrm rot="6839949">
              <a:off x="8037819" y="4216365"/>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EC4F900-3A0B-536C-AE15-2E987C567D7E}"/>
                </a:ext>
              </a:extLst>
            </p:cNvPr>
            <p:cNvSpPr/>
            <p:nvPr/>
          </p:nvSpPr>
          <p:spPr>
            <a:xfrm rot="6479898">
              <a:off x="8116908" y="4008968"/>
              <a:ext cx="35435" cy="179081"/>
            </a:xfrm>
            <a:custGeom>
              <a:avLst/>
              <a:gdLst>
                <a:gd name="connsiteX0" fmla="*/ 0 w 35435"/>
                <a:gd name="connsiteY0" fmla="*/ 0 h 179081"/>
                <a:gd name="connsiteX1" fmla="*/ 35436 w 35435"/>
                <a:gd name="connsiteY1" fmla="*/ 0 h 179081"/>
                <a:gd name="connsiteX2" fmla="*/ 35436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6" y="0"/>
                  </a:lnTo>
                  <a:lnTo>
                    <a:pt x="35436"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8F425A-4A8D-FBC7-C6AB-F2A36EA50959}"/>
                </a:ext>
              </a:extLst>
            </p:cNvPr>
            <p:cNvSpPr/>
            <p:nvPr/>
          </p:nvSpPr>
          <p:spPr>
            <a:xfrm rot="6119995">
              <a:off x="8175047" y="3793373"/>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1ED370E-AA62-DF35-9F1E-A0FBE17D98DE}"/>
                </a:ext>
              </a:extLst>
            </p:cNvPr>
            <p:cNvSpPr/>
            <p:nvPr/>
          </p:nvSpPr>
          <p:spPr>
            <a:xfrm rot="5759910">
              <a:off x="8209938" y="3573795"/>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9E88604-6802-C75C-48CA-D947A027A5ED}"/>
                </a:ext>
              </a:extLst>
            </p:cNvPr>
            <p:cNvSpPr/>
            <p:nvPr/>
          </p:nvSpPr>
          <p:spPr>
            <a:xfrm rot="5040089">
              <a:off x="8209335" y="3128683"/>
              <a:ext cx="35433" cy="179071"/>
            </a:xfrm>
            <a:custGeom>
              <a:avLst/>
              <a:gdLst>
                <a:gd name="connsiteX0" fmla="*/ 0 w 35433"/>
                <a:gd name="connsiteY0" fmla="*/ 0 h 179071"/>
                <a:gd name="connsiteX1" fmla="*/ 35433 w 35433"/>
                <a:gd name="connsiteY1" fmla="*/ 0 h 179071"/>
                <a:gd name="connsiteX2" fmla="*/ 35433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3" y="0"/>
                  </a:lnTo>
                  <a:lnTo>
                    <a:pt x="35433" y="179071"/>
                  </a:lnTo>
                  <a:lnTo>
                    <a:pt x="0" y="179071"/>
                  </a:lnTo>
                  <a:close/>
                </a:path>
              </a:pathLst>
            </a:custGeom>
            <a:solidFill>
              <a:srgbClr val="999999"/>
            </a:solidFill>
            <a:ln w="442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2A06085-CD9A-2FB4-A616-60E356079ECD}"/>
                </a:ext>
              </a:extLst>
            </p:cNvPr>
            <p:cNvSpPr/>
            <p:nvPr/>
          </p:nvSpPr>
          <p:spPr>
            <a:xfrm rot="4680005">
              <a:off x="8174775" y="2908777"/>
              <a:ext cx="35432" cy="179066"/>
            </a:xfrm>
            <a:custGeom>
              <a:avLst/>
              <a:gdLst>
                <a:gd name="connsiteX0" fmla="*/ 0 w 35432"/>
                <a:gd name="connsiteY0" fmla="*/ 0 h 179066"/>
                <a:gd name="connsiteX1" fmla="*/ 35433 w 35432"/>
                <a:gd name="connsiteY1" fmla="*/ 0 h 179066"/>
                <a:gd name="connsiteX2" fmla="*/ 35433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3" y="0"/>
                  </a:lnTo>
                  <a:lnTo>
                    <a:pt x="35433"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9C98212-9534-B654-378E-B29C67D11CF2}"/>
                </a:ext>
              </a:extLst>
            </p:cNvPr>
            <p:cNvSpPr/>
            <p:nvPr/>
          </p:nvSpPr>
          <p:spPr>
            <a:xfrm rot="4320102">
              <a:off x="8116757" y="2694325"/>
              <a:ext cx="35435" cy="179081"/>
            </a:xfrm>
            <a:custGeom>
              <a:avLst/>
              <a:gdLst>
                <a:gd name="connsiteX0" fmla="*/ 0 w 35435"/>
                <a:gd name="connsiteY0" fmla="*/ 0 h 179081"/>
                <a:gd name="connsiteX1" fmla="*/ 35436 w 35435"/>
                <a:gd name="connsiteY1" fmla="*/ 0 h 179081"/>
                <a:gd name="connsiteX2" fmla="*/ 35436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6" y="0"/>
                  </a:lnTo>
                  <a:lnTo>
                    <a:pt x="35436"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5476A9A-D095-0F46-BF6C-BADED9335AE7}"/>
                </a:ext>
              </a:extLst>
            </p:cNvPr>
            <p:cNvSpPr/>
            <p:nvPr/>
          </p:nvSpPr>
          <p:spPr>
            <a:xfrm rot="3960051">
              <a:off x="8037247" y="2485813"/>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5C6C7E3-4A25-58E2-0162-AC35016F364B}"/>
                </a:ext>
              </a:extLst>
            </p:cNvPr>
            <p:cNvSpPr/>
            <p:nvPr/>
          </p:nvSpPr>
          <p:spPr>
            <a:xfrm rot="3239925">
              <a:off x="7815162" y="2101136"/>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35BA0CA9-D3B0-5750-3D24-7D6E40C217AA}"/>
                </a:ext>
              </a:extLst>
            </p:cNvPr>
            <p:cNvSpPr/>
            <p:nvPr/>
          </p:nvSpPr>
          <p:spPr>
            <a:xfrm rot="2879975">
              <a:off x="7674662" y="1927831"/>
              <a:ext cx="35432" cy="179065"/>
            </a:xfrm>
            <a:custGeom>
              <a:avLst/>
              <a:gdLst>
                <a:gd name="connsiteX0" fmla="*/ 0 w 35432"/>
                <a:gd name="connsiteY0" fmla="*/ 0 h 179065"/>
                <a:gd name="connsiteX1" fmla="*/ 35432 w 35432"/>
                <a:gd name="connsiteY1" fmla="*/ 0 h 179065"/>
                <a:gd name="connsiteX2" fmla="*/ 35432 w 35432"/>
                <a:gd name="connsiteY2" fmla="*/ 179066 h 179065"/>
                <a:gd name="connsiteX3" fmla="*/ 0 w 35432"/>
                <a:gd name="connsiteY3" fmla="*/ 179066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6"/>
                  </a:lnTo>
                  <a:lnTo>
                    <a:pt x="0" y="179066"/>
                  </a:lnTo>
                  <a:close/>
                </a:path>
              </a:pathLst>
            </a:custGeom>
            <a:solidFill>
              <a:srgbClr val="999999"/>
            </a:solidFill>
            <a:ln w="442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3F1795B-A6EE-BEBE-D2AC-3C762106F421}"/>
                </a:ext>
              </a:extLst>
            </p:cNvPr>
            <p:cNvSpPr/>
            <p:nvPr/>
          </p:nvSpPr>
          <p:spPr>
            <a:xfrm rot="2519795">
              <a:off x="7517827" y="1770761"/>
              <a:ext cx="35434" cy="179079"/>
            </a:xfrm>
            <a:custGeom>
              <a:avLst/>
              <a:gdLst>
                <a:gd name="connsiteX0" fmla="*/ 0 w 35434"/>
                <a:gd name="connsiteY0" fmla="*/ 0 h 179079"/>
                <a:gd name="connsiteX1" fmla="*/ 35435 w 35434"/>
                <a:gd name="connsiteY1" fmla="*/ 0 h 179079"/>
                <a:gd name="connsiteX2" fmla="*/ 35435 w 35434"/>
                <a:gd name="connsiteY2" fmla="*/ 179079 h 179079"/>
                <a:gd name="connsiteX3" fmla="*/ 0 w 35434"/>
                <a:gd name="connsiteY3" fmla="*/ 179079 h 179079"/>
              </a:gdLst>
              <a:ahLst/>
              <a:cxnLst>
                <a:cxn ang="0">
                  <a:pos x="connsiteX0" y="connsiteY0"/>
                </a:cxn>
                <a:cxn ang="0">
                  <a:pos x="connsiteX1" y="connsiteY1"/>
                </a:cxn>
                <a:cxn ang="0">
                  <a:pos x="connsiteX2" y="connsiteY2"/>
                </a:cxn>
                <a:cxn ang="0">
                  <a:pos x="connsiteX3" y="connsiteY3"/>
                </a:cxn>
              </a:cxnLst>
              <a:rect l="l" t="t" r="r" b="b"/>
              <a:pathLst>
                <a:path w="35434" h="179079">
                  <a:moveTo>
                    <a:pt x="0" y="0"/>
                  </a:moveTo>
                  <a:lnTo>
                    <a:pt x="35435" y="0"/>
                  </a:lnTo>
                  <a:lnTo>
                    <a:pt x="35435" y="179079"/>
                  </a:lnTo>
                  <a:lnTo>
                    <a:pt x="0" y="179079"/>
                  </a:lnTo>
                  <a:close/>
                </a:path>
              </a:pathLst>
            </a:custGeom>
            <a:solidFill>
              <a:srgbClr val="999999"/>
            </a:solidFill>
            <a:ln w="442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1632F8CC-2E4C-8C35-C951-E1FA4E6C7262}"/>
                </a:ext>
              </a:extLst>
            </p:cNvPr>
            <p:cNvSpPr/>
            <p:nvPr/>
          </p:nvSpPr>
          <p:spPr>
            <a:xfrm rot="2160075">
              <a:off x="7344317" y="1630658"/>
              <a:ext cx="35434" cy="179074"/>
            </a:xfrm>
            <a:custGeom>
              <a:avLst/>
              <a:gdLst>
                <a:gd name="connsiteX0" fmla="*/ 0 w 35434"/>
                <a:gd name="connsiteY0" fmla="*/ 0 h 179074"/>
                <a:gd name="connsiteX1" fmla="*/ 35434 w 35434"/>
                <a:gd name="connsiteY1" fmla="*/ 0 h 179074"/>
                <a:gd name="connsiteX2" fmla="*/ 35434 w 35434"/>
                <a:gd name="connsiteY2" fmla="*/ 179075 h 179074"/>
                <a:gd name="connsiteX3" fmla="*/ 0 w 35434"/>
                <a:gd name="connsiteY3" fmla="*/ 179075 h 179074"/>
              </a:gdLst>
              <a:ahLst/>
              <a:cxnLst>
                <a:cxn ang="0">
                  <a:pos x="connsiteX0" y="connsiteY0"/>
                </a:cxn>
                <a:cxn ang="0">
                  <a:pos x="connsiteX1" y="connsiteY1"/>
                </a:cxn>
                <a:cxn ang="0">
                  <a:pos x="connsiteX2" y="connsiteY2"/>
                </a:cxn>
                <a:cxn ang="0">
                  <a:pos x="connsiteX3" y="connsiteY3"/>
                </a:cxn>
              </a:cxnLst>
              <a:rect l="l" t="t" r="r" b="b"/>
              <a:pathLst>
                <a:path w="35434" h="179074">
                  <a:moveTo>
                    <a:pt x="0" y="0"/>
                  </a:moveTo>
                  <a:lnTo>
                    <a:pt x="35434" y="0"/>
                  </a:lnTo>
                  <a:lnTo>
                    <a:pt x="35434" y="179075"/>
                  </a:lnTo>
                  <a:lnTo>
                    <a:pt x="0" y="179075"/>
                  </a:lnTo>
                  <a:close/>
                </a:path>
              </a:pathLst>
            </a:custGeom>
            <a:solidFill>
              <a:srgbClr val="999999"/>
            </a:solidFill>
            <a:ln w="442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3DF9CB3-EB5B-E86C-4672-7CA718D85251}"/>
                </a:ext>
              </a:extLst>
            </p:cNvPr>
            <p:cNvSpPr/>
            <p:nvPr/>
          </p:nvSpPr>
          <p:spPr>
            <a:xfrm rot="1439949">
              <a:off x="6959210" y="1407994"/>
              <a:ext cx="35432" cy="179065"/>
            </a:xfrm>
            <a:custGeom>
              <a:avLst/>
              <a:gdLst>
                <a:gd name="connsiteX0" fmla="*/ 0 w 35432"/>
                <a:gd name="connsiteY0" fmla="*/ 0 h 179065"/>
                <a:gd name="connsiteX1" fmla="*/ 35432 w 35432"/>
                <a:gd name="connsiteY1" fmla="*/ 0 h 179065"/>
                <a:gd name="connsiteX2" fmla="*/ 35432 w 35432"/>
                <a:gd name="connsiteY2" fmla="*/ 179065 h 179065"/>
                <a:gd name="connsiteX3" fmla="*/ 0 w 35432"/>
                <a:gd name="connsiteY3" fmla="*/ 179065 h 179065"/>
              </a:gdLst>
              <a:ahLst/>
              <a:cxnLst>
                <a:cxn ang="0">
                  <a:pos x="connsiteX0" y="connsiteY0"/>
                </a:cxn>
                <a:cxn ang="0">
                  <a:pos x="connsiteX1" y="connsiteY1"/>
                </a:cxn>
                <a:cxn ang="0">
                  <a:pos x="connsiteX2" y="connsiteY2"/>
                </a:cxn>
                <a:cxn ang="0">
                  <a:pos x="connsiteX3" y="connsiteY3"/>
                </a:cxn>
              </a:cxnLst>
              <a:rect l="l" t="t" r="r" b="b"/>
              <a:pathLst>
                <a:path w="35432" h="179065">
                  <a:moveTo>
                    <a:pt x="0" y="0"/>
                  </a:moveTo>
                  <a:lnTo>
                    <a:pt x="35432" y="0"/>
                  </a:lnTo>
                  <a:lnTo>
                    <a:pt x="35432" y="179065"/>
                  </a:lnTo>
                  <a:lnTo>
                    <a:pt x="0" y="179065"/>
                  </a:lnTo>
                  <a:close/>
                </a:path>
              </a:pathLst>
            </a:custGeom>
            <a:solidFill>
              <a:srgbClr val="999999"/>
            </a:solidFill>
            <a:ln w="4429"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C4C59F6-ED7F-D814-3531-67C579F83CF0}"/>
                </a:ext>
              </a:extLst>
            </p:cNvPr>
            <p:cNvSpPr/>
            <p:nvPr/>
          </p:nvSpPr>
          <p:spPr>
            <a:xfrm rot="1079898">
              <a:off x="6751716" y="1328616"/>
              <a:ext cx="35435" cy="179081"/>
            </a:xfrm>
            <a:custGeom>
              <a:avLst/>
              <a:gdLst>
                <a:gd name="connsiteX0" fmla="*/ 0 w 35435"/>
                <a:gd name="connsiteY0" fmla="*/ 0 h 179081"/>
                <a:gd name="connsiteX1" fmla="*/ 35435 w 35435"/>
                <a:gd name="connsiteY1" fmla="*/ 0 h 179081"/>
                <a:gd name="connsiteX2" fmla="*/ 35435 w 35435"/>
                <a:gd name="connsiteY2" fmla="*/ 179082 h 179081"/>
                <a:gd name="connsiteX3" fmla="*/ 0 w 35435"/>
                <a:gd name="connsiteY3" fmla="*/ 179082 h 179081"/>
              </a:gdLst>
              <a:ahLst/>
              <a:cxnLst>
                <a:cxn ang="0">
                  <a:pos x="connsiteX0" y="connsiteY0"/>
                </a:cxn>
                <a:cxn ang="0">
                  <a:pos x="connsiteX1" y="connsiteY1"/>
                </a:cxn>
                <a:cxn ang="0">
                  <a:pos x="connsiteX2" y="connsiteY2"/>
                </a:cxn>
                <a:cxn ang="0">
                  <a:pos x="connsiteX3" y="connsiteY3"/>
                </a:cxn>
              </a:cxnLst>
              <a:rect l="l" t="t" r="r" b="b"/>
              <a:pathLst>
                <a:path w="35435" h="179081">
                  <a:moveTo>
                    <a:pt x="0" y="0"/>
                  </a:moveTo>
                  <a:lnTo>
                    <a:pt x="35435" y="0"/>
                  </a:lnTo>
                  <a:lnTo>
                    <a:pt x="35435" y="179082"/>
                  </a:lnTo>
                  <a:lnTo>
                    <a:pt x="0" y="179082"/>
                  </a:lnTo>
                  <a:close/>
                </a:path>
              </a:pathLst>
            </a:custGeom>
            <a:solidFill>
              <a:srgbClr val="999999"/>
            </a:solidFill>
            <a:ln w="4429"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B63BA23-8F91-70DA-2460-29D9C6449F3B}"/>
                </a:ext>
              </a:extLst>
            </p:cNvPr>
            <p:cNvSpPr/>
            <p:nvPr/>
          </p:nvSpPr>
          <p:spPr>
            <a:xfrm rot="719995">
              <a:off x="6536208" y="1270758"/>
              <a:ext cx="35432" cy="179066"/>
            </a:xfrm>
            <a:custGeom>
              <a:avLst/>
              <a:gdLst>
                <a:gd name="connsiteX0" fmla="*/ 0 w 35432"/>
                <a:gd name="connsiteY0" fmla="*/ 0 h 179066"/>
                <a:gd name="connsiteX1" fmla="*/ 35432 w 35432"/>
                <a:gd name="connsiteY1" fmla="*/ 0 h 179066"/>
                <a:gd name="connsiteX2" fmla="*/ 35432 w 35432"/>
                <a:gd name="connsiteY2" fmla="*/ 179067 h 179066"/>
                <a:gd name="connsiteX3" fmla="*/ 0 w 35432"/>
                <a:gd name="connsiteY3" fmla="*/ 179067 h 179066"/>
              </a:gdLst>
              <a:ahLst/>
              <a:cxnLst>
                <a:cxn ang="0">
                  <a:pos x="connsiteX0" y="connsiteY0"/>
                </a:cxn>
                <a:cxn ang="0">
                  <a:pos x="connsiteX1" y="connsiteY1"/>
                </a:cxn>
                <a:cxn ang="0">
                  <a:pos x="connsiteX2" y="connsiteY2"/>
                </a:cxn>
                <a:cxn ang="0">
                  <a:pos x="connsiteX3" y="connsiteY3"/>
                </a:cxn>
              </a:cxnLst>
              <a:rect l="l" t="t" r="r" b="b"/>
              <a:pathLst>
                <a:path w="35432" h="179066">
                  <a:moveTo>
                    <a:pt x="0" y="0"/>
                  </a:moveTo>
                  <a:lnTo>
                    <a:pt x="35432" y="0"/>
                  </a:lnTo>
                  <a:lnTo>
                    <a:pt x="35432" y="179067"/>
                  </a:lnTo>
                  <a:lnTo>
                    <a:pt x="0" y="179067"/>
                  </a:lnTo>
                  <a:close/>
                </a:path>
              </a:pathLst>
            </a:custGeom>
            <a:solidFill>
              <a:srgbClr val="999999"/>
            </a:solidFill>
            <a:ln w="4429"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168F5DD-8954-7E0D-58AC-00F78064B729}"/>
                </a:ext>
              </a:extLst>
            </p:cNvPr>
            <p:cNvSpPr/>
            <p:nvPr/>
          </p:nvSpPr>
          <p:spPr>
            <a:xfrm rot="359911">
              <a:off x="6316525" y="1235902"/>
              <a:ext cx="35433" cy="179071"/>
            </a:xfrm>
            <a:custGeom>
              <a:avLst/>
              <a:gdLst>
                <a:gd name="connsiteX0" fmla="*/ 0 w 35433"/>
                <a:gd name="connsiteY0" fmla="*/ 0 h 179071"/>
                <a:gd name="connsiteX1" fmla="*/ 35434 w 35433"/>
                <a:gd name="connsiteY1" fmla="*/ 0 h 179071"/>
                <a:gd name="connsiteX2" fmla="*/ 35434 w 35433"/>
                <a:gd name="connsiteY2" fmla="*/ 179071 h 179071"/>
                <a:gd name="connsiteX3" fmla="*/ 0 w 35433"/>
                <a:gd name="connsiteY3" fmla="*/ 179071 h 179071"/>
              </a:gdLst>
              <a:ahLst/>
              <a:cxnLst>
                <a:cxn ang="0">
                  <a:pos x="connsiteX0" y="connsiteY0"/>
                </a:cxn>
                <a:cxn ang="0">
                  <a:pos x="connsiteX1" y="connsiteY1"/>
                </a:cxn>
                <a:cxn ang="0">
                  <a:pos x="connsiteX2" y="connsiteY2"/>
                </a:cxn>
                <a:cxn ang="0">
                  <a:pos x="connsiteX3" y="connsiteY3"/>
                </a:cxn>
              </a:cxnLst>
              <a:rect l="l" t="t" r="r" b="b"/>
              <a:pathLst>
                <a:path w="35433" h="179071">
                  <a:moveTo>
                    <a:pt x="0" y="0"/>
                  </a:moveTo>
                  <a:lnTo>
                    <a:pt x="35434" y="0"/>
                  </a:lnTo>
                  <a:lnTo>
                    <a:pt x="35434" y="179071"/>
                  </a:lnTo>
                  <a:lnTo>
                    <a:pt x="0" y="179071"/>
                  </a:lnTo>
                  <a:close/>
                </a:path>
              </a:pathLst>
            </a:custGeom>
            <a:solidFill>
              <a:srgbClr val="999999"/>
            </a:solidFill>
            <a:ln w="4429" cap="flat">
              <a:noFill/>
              <a:prstDash val="solid"/>
              <a:miter/>
            </a:ln>
          </p:spPr>
          <p:txBody>
            <a:bodyPr rtlCol="0" anchor="ctr"/>
            <a:lstStyle/>
            <a:p>
              <a:endParaRPr lang="en-US"/>
            </a:p>
          </p:txBody>
        </p:sp>
      </p:grpSp>
      <p:sp>
        <p:nvSpPr>
          <p:cNvPr id="135" name="Title 1">
            <a:extLst>
              <a:ext uri="{FF2B5EF4-FFF2-40B4-BE49-F238E27FC236}">
                <a16:creationId xmlns:a16="http://schemas.microsoft.com/office/drawing/2014/main" id="{03E6055E-B6A5-4C1E-2A9F-C3A296914CE1}"/>
              </a:ext>
            </a:extLst>
          </p:cNvPr>
          <p:cNvSpPr txBox="1">
            <a:spLocks/>
          </p:cNvSpPr>
          <p:nvPr/>
        </p:nvSpPr>
        <p:spPr bwMode="auto">
          <a:xfrm>
            <a:off x="8565325" y="2972527"/>
            <a:ext cx="1816296" cy="1281721"/>
          </a:xfrm>
          <a:prstGeom prst="rect">
            <a:avLst/>
          </a:prstGeom>
          <a:noFill/>
          <a:ln w="9525">
            <a:noFill/>
            <a:miter lim="800000"/>
            <a:headEnd/>
            <a:tailEnd/>
          </a:ln>
          <a:effectLst/>
        </p:spPr>
        <p:txBody>
          <a:bodyPr vert="horz" wrap="square" lIns="80186" tIns="40093" rIns="80186" bIns="40093" numCol="1" anchor="ctr" anchorCtr="0" compatLnSpc="1">
            <a:prstTxWarp prst="textNoShape">
              <a:avLst/>
            </a:prstTxWarp>
          </a:bodyPr>
          <a:lstStyle>
            <a:defPPr>
              <a:defRPr lang="en-US"/>
            </a:defPPr>
            <a:lvl1pPr algn="r" fontAlgn="base">
              <a:lnSpc>
                <a:spcPct val="60000"/>
              </a:lnSpc>
              <a:spcBef>
                <a:spcPct val="0"/>
              </a:spcBef>
              <a:spcAft>
                <a:spcPct val="0"/>
              </a:spcAft>
              <a:defRPr sz="11500">
                <a:solidFill>
                  <a:prstClr val="white">
                    <a:alpha val="80000"/>
                  </a:prstClr>
                </a:solidFill>
                <a:effectLst/>
                <a:latin typeface="Intel Clear Pro Bold"/>
                <a:ea typeface="+mj-ea"/>
                <a:cs typeface="Intel Clear Pro Bold"/>
              </a:defRPr>
            </a:lvl1pPr>
            <a:lvl2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2pPr>
            <a:lvl3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3pPr>
            <a:lvl4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4pPr>
            <a:lvl5pPr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5pPr>
            <a:lvl6pPr marL="400909"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6pPr>
            <a:lvl7pPr marL="801816"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7pPr>
            <a:lvl8pPr marL="1202725"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8pPr>
            <a:lvl9pPr marL="1603634" algn="ctr" fontAlgn="base">
              <a:lnSpc>
                <a:spcPct val="90000"/>
              </a:lnSpc>
              <a:spcBef>
                <a:spcPct val="0"/>
              </a:spcBef>
              <a:spcAft>
                <a:spcPct val="0"/>
              </a:spcAft>
              <a:defRPr sz="2900">
                <a:effectLst>
                  <a:outerShdw blurRad="38100" dist="38100" dir="2700000" algn="tl">
                    <a:srgbClr val="000000"/>
                  </a:outerShdw>
                </a:effectLst>
                <a:latin typeface="Neo Sans Intel Medium" pitchFamily="34" charset="0"/>
                <a:cs typeface="Arial" charset="0"/>
              </a:defRPr>
            </a:lvl9pPr>
          </a:lstStyle>
          <a:p>
            <a:pPr lvl="0" indent="274320" algn="ctr">
              <a:lnSpc>
                <a:spcPct val="100000"/>
              </a:lnSpc>
              <a:defRPr/>
            </a:pPr>
            <a:r>
              <a:rPr lang="en-US" sz="3200" kern="0">
                <a:solidFill>
                  <a:srgbClr val="0070C0"/>
                </a:solidFill>
                <a:latin typeface="IntelOne Text Medium" panose="020B0703020203020204" pitchFamily="34" charset="0"/>
                <a:ea typeface="Intel Clear Pro" panose="020B0804020202060201" charset="0"/>
                <a:cs typeface="Intel Clear Pro" panose="020B0804020202060201" charset="0"/>
              </a:rPr>
              <a:t>3</a:t>
            </a:r>
          </a:p>
          <a:p>
            <a:pPr lvl="0" indent="274320" algn="ctr">
              <a:lnSpc>
                <a:spcPct val="100000"/>
              </a:lnSpc>
              <a:defRPr/>
            </a:pPr>
            <a:r>
              <a:rPr lang="en-US" sz="1100" kern="0">
                <a:solidFill>
                  <a:srgbClr val="16B6F1"/>
                </a:solidFill>
                <a:latin typeface="IntelOne Text Medium" panose="020B0703020203020204" pitchFamily="34" charset="0"/>
                <a:ea typeface="Intel Clear Pro" panose="020B0804020202060201" charset="0"/>
                <a:cs typeface="Intel Clear Pro" panose="020B0804020202060201" charset="0"/>
              </a:rPr>
              <a:t>MINUTES</a:t>
            </a:r>
          </a:p>
        </p:txBody>
      </p:sp>
      <p:pic>
        <p:nvPicPr>
          <p:cNvPr id="136" name="Graphic 135">
            <a:extLst>
              <a:ext uri="{FF2B5EF4-FFF2-40B4-BE49-F238E27FC236}">
                <a16:creationId xmlns:a16="http://schemas.microsoft.com/office/drawing/2014/main" id="{561DEB36-B906-FE2F-726B-BF5D67C835E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4374" y="2542791"/>
            <a:ext cx="208409" cy="693590"/>
          </a:xfrm>
          <a:prstGeom prst="rect">
            <a:avLst/>
          </a:prstGeom>
        </p:spPr>
      </p:pic>
    </p:spTree>
    <p:extLst>
      <p:ext uri="{BB962C8B-B14F-4D97-AF65-F5344CB8AC3E}">
        <p14:creationId xmlns:p14="http://schemas.microsoft.com/office/powerpoint/2010/main" val="3822772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2349-F16E-53B1-DA9A-3CC11BEEA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3EFED-D495-4D03-E41B-8BFC0DE26197}"/>
              </a:ext>
            </a:extLst>
          </p:cNvPr>
          <p:cNvSpPr>
            <a:spLocks noGrp="1"/>
          </p:cNvSpPr>
          <p:nvPr>
            <p:ph type="title"/>
          </p:nvPr>
        </p:nvSpPr>
        <p:spPr/>
        <p:txBody>
          <a:bodyPr/>
          <a:lstStyle/>
          <a:p>
            <a:pPr algn="l"/>
            <a:r>
              <a:rPr lang="en-US"/>
              <a:t>Additional Reference</a:t>
            </a:r>
          </a:p>
        </p:txBody>
      </p:sp>
      <p:sp>
        <p:nvSpPr>
          <p:cNvPr id="3" name="Text Placeholder 2">
            <a:extLst>
              <a:ext uri="{FF2B5EF4-FFF2-40B4-BE49-F238E27FC236}">
                <a16:creationId xmlns:a16="http://schemas.microsoft.com/office/drawing/2014/main" id="{4374F295-CF8D-5AF0-97A8-CF213EB0CFF9}"/>
              </a:ext>
            </a:extLst>
          </p:cNvPr>
          <p:cNvSpPr>
            <a:spLocks noGrp="1"/>
          </p:cNvSpPr>
          <p:nvPr>
            <p:ph type="body" sz="quarter" idx="10"/>
          </p:nvPr>
        </p:nvSpPr>
        <p:spPr/>
        <p:txBody>
          <a:bodyPr/>
          <a:lstStyle/>
          <a:p>
            <a:r>
              <a:rPr lang="en-US"/>
              <a:t>X</a:t>
            </a:r>
            <a:r>
              <a:rPr lang="en-US" baseline="30000"/>
              <a:t>e</a:t>
            </a:r>
            <a:r>
              <a:rPr lang="en-US"/>
              <a:t>-HPG Architecture</a:t>
            </a:r>
          </a:p>
        </p:txBody>
      </p:sp>
    </p:spTree>
    <p:extLst>
      <p:ext uri="{BB962C8B-B14F-4D97-AF65-F5344CB8AC3E}">
        <p14:creationId xmlns:p14="http://schemas.microsoft.com/office/powerpoint/2010/main" val="2079025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1F09A-FE8D-B8F6-DC7D-82CB4F0DF2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DA9E8C-E80E-7060-6F4C-48C7A34A9E37}"/>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Intel GPU Architecture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13" name="Rectangle 42">
            <a:extLst>
              <a:ext uri="{FF2B5EF4-FFF2-40B4-BE49-F238E27FC236}">
                <a16:creationId xmlns:a16="http://schemas.microsoft.com/office/drawing/2014/main" id="{CA86CD71-4AA4-1B56-4F94-CF3DBDC5111E}"/>
              </a:ext>
            </a:extLst>
          </p:cNvPr>
          <p:cNvSpPr/>
          <p:nvPr/>
        </p:nvSpPr>
        <p:spPr>
          <a:xfrm>
            <a:off x="534038" y="1310640"/>
            <a:ext cx="11109321" cy="497607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mn-ea"/>
              <a:cs typeface="+mn-cs"/>
            </a:endParaRPr>
          </a:p>
        </p:txBody>
      </p:sp>
      <p:sp>
        <p:nvSpPr>
          <p:cNvPr id="16" name="Arrow: Pentagon 15">
            <a:extLst>
              <a:ext uri="{FF2B5EF4-FFF2-40B4-BE49-F238E27FC236}">
                <a16:creationId xmlns:a16="http://schemas.microsoft.com/office/drawing/2014/main" id="{9AB1AEFF-76FB-B32B-1B79-E98BDF6C7B19}"/>
              </a:ext>
            </a:extLst>
          </p:cNvPr>
          <p:cNvSpPr/>
          <p:nvPr/>
        </p:nvSpPr>
        <p:spPr>
          <a:xfrm>
            <a:off x="965200" y="5092248"/>
            <a:ext cx="10390222" cy="729056"/>
          </a:xfrm>
          <a:prstGeom prst="homePlate">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IntelOne Text" panose="020B0503020203020204" pitchFamily="34" charset="0"/>
            </a:endParaRPr>
          </a:p>
        </p:txBody>
      </p:sp>
      <p:pic>
        <p:nvPicPr>
          <p:cNvPr id="18" name="Picture 2">
            <a:extLst>
              <a:ext uri="{FF2B5EF4-FFF2-40B4-BE49-F238E27FC236}">
                <a16:creationId xmlns:a16="http://schemas.microsoft.com/office/drawing/2014/main" id="{61D7D80F-BD72-A5A9-C0F2-08F79D9878E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5933" y="4882502"/>
            <a:ext cx="765186" cy="83474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13AE470-45BC-9984-374C-6DF35A8D50BB}"/>
              </a:ext>
            </a:extLst>
          </p:cNvPr>
          <p:cNvSpPr>
            <a:spLocks noChangeAspect="1"/>
          </p:cNvSpPr>
          <p:nvPr/>
        </p:nvSpPr>
        <p:spPr>
          <a:xfrm>
            <a:off x="2041119" y="5256421"/>
            <a:ext cx="512856" cy="512856"/>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lOne Text Medium" panose="020B0703020203020204" pitchFamily="34" charset="0"/>
                <a:cs typeface="Helvetica Neue"/>
              </a:rPr>
              <a:t>Gen</a:t>
            </a:r>
            <a:br>
              <a:rPr kumimoji="0" lang="en-GB" sz="1200" b="0" i="0" u="none" strike="noStrike" kern="1200" cap="none" spc="0" normalizeH="0" baseline="0" noProof="0">
                <a:ln>
                  <a:noFill/>
                </a:ln>
                <a:solidFill>
                  <a:srgbClr val="FFFFFF"/>
                </a:solidFill>
                <a:effectLst/>
                <a:uLnTx/>
                <a:uFillTx/>
                <a:latin typeface="IntelOne Text Medium" panose="020B0703020203020204" pitchFamily="34" charset="0"/>
                <a:cs typeface="Helvetica Neue"/>
              </a:rPr>
            </a:br>
            <a:r>
              <a:rPr kumimoji="0" lang="en-GB" sz="1200" b="0" i="0" u="none" strike="noStrike" kern="1200" cap="none" spc="0" normalizeH="0" baseline="0" noProof="0">
                <a:ln>
                  <a:noFill/>
                </a:ln>
                <a:solidFill>
                  <a:srgbClr val="FFFFFF"/>
                </a:solidFill>
                <a:effectLst/>
                <a:uLnTx/>
                <a:uFillTx/>
                <a:latin typeface="IntelOne Text Medium" panose="020B0703020203020204" pitchFamily="34" charset="0"/>
                <a:cs typeface="Helvetica Neue"/>
              </a:rPr>
              <a:t>9</a:t>
            </a:r>
          </a:p>
        </p:txBody>
      </p:sp>
      <p:pic>
        <p:nvPicPr>
          <p:cNvPr id="20" name="Picture 2">
            <a:extLst>
              <a:ext uri="{FF2B5EF4-FFF2-40B4-BE49-F238E27FC236}">
                <a16:creationId xmlns:a16="http://schemas.microsoft.com/office/drawing/2014/main" id="{F304EBC7-D132-9F51-2AE8-5B52F911E89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17038" y="4882502"/>
            <a:ext cx="765186" cy="83474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7DB97A0-7B7D-A3CC-C6C9-251017969627}"/>
              </a:ext>
            </a:extLst>
          </p:cNvPr>
          <p:cNvSpPr>
            <a:spLocks noChangeAspect="1"/>
          </p:cNvSpPr>
          <p:nvPr/>
        </p:nvSpPr>
        <p:spPr>
          <a:xfrm>
            <a:off x="3882224" y="5256421"/>
            <a:ext cx="512856" cy="512856"/>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lOne Text Medium" panose="020B0703020203020204" pitchFamily="34" charset="0"/>
                <a:cs typeface="Helvetica Neue"/>
              </a:rPr>
              <a:t>Gen</a:t>
            </a:r>
            <a:br>
              <a:rPr kumimoji="0" lang="en-GB" sz="1200" b="0" i="0" u="none" strike="noStrike" kern="1200" cap="none" spc="0" normalizeH="0" baseline="0" noProof="0">
                <a:ln>
                  <a:noFill/>
                </a:ln>
                <a:solidFill>
                  <a:srgbClr val="FFFFFF"/>
                </a:solidFill>
                <a:effectLst/>
                <a:uLnTx/>
                <a:uFillTx/>
                <a:latin typeface="IntelOne Text Medium" panose="020B0703020203020204" pitchFamily="34" charset="0"/>
                <a:cs typeface="Helvetica Neue"/>
              </a:rPr>
            </a:br>
            <a:r>
              <a:rPr kumimoji="0" lang="en-GB" sz="1200" b="0" i="0" u="none" strike="noStrike" kern="1200" cap="none" spc="0" normalizeH="0" baseline="0" noProof="0">
                <a:ln>
                  <a:noFill/>
                </a:ln>
                <a:solidFill>
                  <a:srgbClr val="FFFFFF"/>
                </a:solidFill>
                <a:effectLst/>
                <a:uLnTx/>
                <a:uFillTx/>
                <a:latin typeface="IntelOne Text Medium" panose="020B0703020203020204" pitchFamily="34" charset="0"/>
                <a:cs typeface="Helvetica Neue"/>
              </a:rPr>
              <a:t>11</a:t>
            </a:r>
          </a:p>
        </p:txBody>
      </p:sp>
      <p:pic>
        <p:nvPicPr>
          <p:cNvPr id="22" name="Picture 2" descr="Intel Iris Xe G7 96EUs - Notebookcheck.nl">
            <a:extLst>
              <a:ext uri="{FF2B5EF4-FFF2-40B4-BE49-F238E27FC236}">
                <a16:creationId xmlns:a16="http://schemas.microsoft.com/office/drawing/2014/main" id="{9795F0A3-3A9B-B492-500B-BF3C8599F1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15517" y="4885100"/>
            <a:ext cx="832149" cy="832149"/>
          </a:xfrm>
          <a:prstGeom prst="rect">
            <a:avLst/>
          </a:prstGeom>
          <a:solidFill>
            <a:srgbClr val="FFFFFF"/>
          </a:solidFill>
          <a:ln w="1270">
            <a:noFill/>
          </a:ln>
          <a:effectLst/>
          <a:scene3d>
            <a:camera prst="perspectiveContrastingRightFacing">
              <a:rot lat="20982325" lon="19460361" rev="420000"/>
            </a:camera>
            <a:lightRig rig="soft" dir="t"/>
          </a:scene3d>
          <a:sp3d extrusionH="50800" prstMaterial="matte">
            <a:contourClr>
              <a:srgbClr val="000000"/>
            </a:contourClr>
          </a:sp3d>
        </p:spPr>
      </p:pic>
      <p:sp>
        <p:nvSpPr>
          <p:cNvPr id="25" name="Rectangle 24">
            <a:extLst>
              <a:ext uri="{FF2B5EF4-FFF2-40B4-BE49-F238E27FC236}">
                <a16:creationId xmlns:a16="http://schemas.microsoft.com/office/drawing/2014/main" id="{EA61E23F-9716-A2CC-B206-073229BDD2A0}"/>
              </a:ext>
            </a:extLst>
          </p:cNvPr>
          <p:cNvSpPr/>
          <p:nvPr/>
        </p:nvSpPr>
        <p:spPr>
          <a:xfrm>
            <a:off x="965200" y="1886922"/>
            <a:ext cx="7548228" cy="72905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IntelOne Text" panose="020B0503020203020204" pitchFamily="34" charset="0"/>
            </a:endParaRPr>
          </a:p>
        </p:txBody>
      </p:sp>
      <p:sp>
        <p:nvSpPr>
          <p:cNvPr id="27" name="Rectangle 26">
            <a:extLst>
              <a:ext uri="{FF2B5EF4-FFF2-40B4-BE49-F238E27FC236}">
                <a16:creationId xmlns:a16="http://schemas.microsoft.com/office/drawing/2014/main" id="{0A51C66D-8BBE-281D-C31E-02088E273DE1}"/>
              </a:ext>
            </a:extLst>
          </p:cNvPr>
          <p:cNvSpPr/>
          <p:nvPr/>
        </p:nvSpPr>
        <p:spPr>
          <a:xfrm>
            <a:off x="965201" y="3494501"/>
            <a:ext cx="9245600" cy="72905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IntelOne Text" panose="020B0503020203020204" pitchFamily="34" charset="0"/>
            </a:endParaRPr>
          </a:p>
        </p:txBody>
      </p:sp>
      <p:sp>
        <p:nvSpPr>
          <p:cNvPr id="28" name="Arrow: Pentagon 27">
            <a:extLst>
              <a:ext uri="{FF2B5EF4-FFF2-40B4-BE49-F238E27FC236}">
                <a16:creationId xmlns:a16="http://schemas.microsoft.com/office/drawing/2014/main" id="{80DE697A-F60D-72CD-6D37-14B6401CAC96}"/>
              </a:ext>
            </a:extLst>
          </p:cNvPr>
          <p:cNvSpPr/>
          <p:nvPr/>
        </p:nvSpPr>
        <p:spPr>
          <a:xfrm>
            <a:off x="7305977" y="1886922"/>
            <a:ext cx="4067809" cy="729056"/>
          </a:xfrm>
          <a:prstGeom prst="homePlate">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IntelOne Text" panose="020B0503020203020204" pitchFamily="34" charset="0"/>
            </a:endParaRPr>
          </a:p>
        </p:txBody>
      </p:sp>
      <p:sp>
        <p:nvSpPr>
          <p:cNvPr id="30" name="Arrow: Pentagon 29">
            <a:extLst>
              <a:ext uri="{FF2B5EF4-FFF2-40B4-BE49-F238E27FC236}">
                <a16:creationId xmlns:a16="http://schemas.microsoft.com/office/drawing/2014/main" id="{C1629867-283C-E779-A1DD-B3AA95481EBA}"/>
              </a:ext>
            </a:extLst>
          </p:cNvPr>
          <p:cNvSpPr/>
          <p:nvPr/>
        </p:nvSpPr>
        <p:spPr>
          <a:xfrm>
            <a:off x="5191885" y="3494501"/>
            <a:ext cx="6186493" cy="729056"/>
          </a:xfrm>
          <a:prstGeom prst="homePlate">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IntelOne Text" panose="020B0503020203020204" pitchFamily="34" charset="0"/>
            </a:endParaRPr>
          </a:p>
        </p:txBody>
      </p:sp>
      <p:pic>
        <p:nvPicPr>
          <p:cNvPr id="31" name="Picture 30" descr="Icon&#10;&#10;Description automatically generated">
            <a:extLst>
              <a:ext uri="{FF2B5EF4-FFF2-40B4-BE49-F238E27FC236}">
                <a16:creationId xmlns:a16="http://schemas.microsoft.com/office/drawing/2014/main" id="{4EECB41C-33E3-4091-7E30-646EDAEECBB4}"/>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8304078" y="2103161"/>
            <a:ext cx="668382" cy="377858"/>
          </a:xfrm>
          <a:prstGeom prst="rect">
            <a:avLst/>
          </a:prstGeom>
        </p:spPr>
      </p:pic>
      <p:pic>
        <p:nvPicPr>
          <p:cNvPr id="32" name="Picture 31">
            <a:extLst>
              <a:ext uri="{FF2B5EF4-FFF2-40B4-BE49-F238E27FC236}">
                <a16:creationId xmlns:a16="http://schemas.microsoft.com/office/drawing/2014/main" id="{C07CFBBD-F776-9B9F-2C6D-61BD9663093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54109" y="3317357"/>
            <a:ext cx="929506" cy="850100"/>
          </a:xfrm>
          <a:prstGeom prst="rect">
            <a:avLst/>
          </a:prstGeom>
          <a:effectLst/>
          <a:scene3d>
            <a:camera prst="orthographicFront">
              <a:rot lat="299974" lon="0" rev="0"/>
            </a:camera>
            <a:lightRig rig="threePt" dir="t"/>
          </a:scene3d>
        </p:spPr>
      </p:pic>
      <p:pic>
        <p:nvPicPr>
          <p:cNvPr id="33" name="Picture 32" descr="A blue box with white text&#10;&#10;Description automatically generated with low confidence">
            <a:extLst>
              <a:ext uri="{FF2B5EF4-FFF2-40B4-BE49-F238E27FC236}">
                <a16:creationId xmlns:a16="http://schemas.microsoft.com/office/drawing/2014/main" id="{9101C3E3-742A-49F3-A9AC-D3BA87C9C96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13426" y1="15185" x2="22963" y2="88426"/>
                      </a14:backgroundRemoval>
                    </a14:imgEffect>
                  </a14:imgLayer>
                </a14:imgProps>
              </a:ext>
              <a:ext uri="{28A0092B-C50C-407E-A947-70E740481C1C}">
                <a14:useLocalDpi xmlns:a14="http://schemas.microsoft.com/office/drawing/2010/main"/>
              </a:ext>
            </a:extLst>
          </a:blip>
          <a:stretch>
            <a:fillRect/>
          </a:stretch>
        </p:blipFill>
        <p:spPr>
          <a:xfrm>
            <a:off x="6492531" y="3134204"/>
            <a:ext cx="1121837" cy="1121837"/>
          </a:xfrm>
          <a:prstGeom prst="rect">
            <a:avLst/>
          </a:prstGeom>
        </p:spPr>
      </p:pic>
      <p:sp>
        <p:nvSpPr>
          <p:cNvPr id="34" name="TextBox 33">
            <a:extLst>
              <a:ext uri="{FF2B5EF4-FFF2-40B4-BE49-F238E27FC236}">
                <a16:creationId xmlns:a16="http://schemas.microsoft.com/office/drawing/2014/main" id="{A4FFAD0F-4663-A098-6094-9A84777815FB}"/>
              </a:ext>
            </a:extLst>
          </p:cNvPr>
          <p:cNvSpPr txBox="1"/>
          <p:nvPr/>
        </p:nvSpPr>
        <p:spPr>
          <a:xfrm>
            <a:off x="5191885" y="3628197"/>
            <a:ext cx="1079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lumMod val="95000"/>
                  </a:srgbClr>
                </a:solidFill>
                <a:effectLst/>
                <a:uLnTx/>
                <a:uFillTx/>
                <a:latin typeface="IntelOne Text Light"/>
                <a:cs typeface="Helvetica Neue"/>
              </a:rPr>
              <a:t>NEX</a:t>
            </a:r>
          </a:p>
        </p:txBody>
      </p:sp>
      <p:pic>
        <p:nvPicPr>
          <p:cNvPr id="35" name="Picture 34" descr="Icon&#10;&#10;Description automatically generated">
            <a:extLst>
              <a:ext uri="{FF2B5EF4-FFF2-40B4-BE49-F238E27FC236}">
                <a16:creationId xmlns:a16="http://schemas.microsoft.com/office/drawing/2014/main" id="{0B41896C-561F-6E5A-B5D0-D91226FF3814}"/>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1163320" y="2019452"/>
            <a:ext cx="3063240" cy="2026843"/>
          </a:xfrm>
          <a:prstGeom prst="rect">
            <a:avLst/>
          </a:prstGeom>
        </p:spPr>
      </p:pic>
      <p:pic>
        <p:nvPicPr>
          <p:cNvPr id="36" name="Picture 35" descr="Logo&#10;&#10;Description automatically generated">
            <a:extLst>
              <a:ext uri="{FF2B5EF4-FFF2-40B4-BE49-F238E27FC236}">
                <a16:creationId xmlns:a16="http://schemas.microsoft.com/office/drawing/2014/main" id="{4BDE5C45-0811-1E2F-EB2C-4CA4CF633E8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704344" y="3656085"/>
            <a:ext cx="696891" cy="454098"/>
          </a:xfrm>
          <a:prstGeom prst="rect">
            <a:avLst/>
          </a:prstGeom>
        </p:spPr>
      </p:pic>
      <p:pic>
        <p:nvPicPr>
          <p:cNvPr id="17" name="Picture 16" descr="A picture containing text, sign, dark&#10;&#10;Description automatically generated">
            <a:extLst>
              <a:ext uri="{FF2B5EF4-FFF2-40B4-BE49-F238E27FC236}">
                <a16:creationId xmlns:a16="http://schemas.microsoft.com/office/drawing/2014/main" id="{58D34678-7B48-17F4-700B-C3D1D1526BD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897459" y="1183588"/>
            <a:ext cx="1615969" cy="1615969"/>
          </a:xfrm>
          <a:prstGeom prst="rect">
            <a:avLst/>
          </a:prstGeom>
        </p:spPr>
      </p:pic>
      <p:pic>
        <p:nvPicPr>
          <p:cNvPr id="3" name="Picture 2" descr="A black and white logo&#10;&#10;Description automatically generated">
            <a:extLst>
              <a:ext uri="{FF2B5EF4-FFF2-40B4-BE49-F238E27FC236}">
                <a16:creationId xmlns:a16="http://schemas.microsoft.com/office/drawing/2014/main" id="{B98C04CE-9DD4-4C84-F424-2940717E026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76061" y="5333238"/>
            <a:ext cx="523286" cy="345368"/>
          </a:xfrm>
          <a:prstGeom prst="rect">
            <a:avLst/>
          </a:prstGeom>
        </p:spPr>
      </p:pic>
    </p:spTree>
    <p:extLst>
      <p:ext uri="{BB962C8B-B14F-4D97-AF65-F5344CB8AC3E}">
        <p14:creationId xmlns:p14="http://schemas.microsoft.com/office/powerpoint/2010/main" val="3311143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5FA45-830C-FEA4-3216-6DCEDFCB0868}"/>
            </a:ext>
          </a:extLst>
        </p:cNvPr>
        <p:cNvGrpSpPr/>
        <p:nvPr/>
      </p:nvGrpSpPr>
      <p:grpSpPr>
        <a:xfrm>
          <a:off x="0" y="0"/>
          <a:ext cx="0" cy="0"/>
          <a:chOff x="0" y="0"/>
          <a:chExt cx="0" cy="0"/>
        </a:xfrm>
      </p:grpSpPr>
      <p:sp>
        <p:nvSpPr>
          <p:cNvPr id="5" name="Rectangle 42">
            <a:extLst>
              <a:ext uri="{FF2B5EF4-FFF2-40B4-BE49-F238E27FC236}">
                <a16:creationId xmlns:a16="http://schemas.microsoft.com/office/drawing/2014/main" id="{2D106544-9A02-161B-28B7-4842A71531B9}"/>
              </a:ext>
            </a:extLst>
          </p:cNvPr>
          <p:cNvSpPr/>
          <p:nvPr/>
        </p:nvSpPr>
        <p:spPr>
          <a:xfrm>
            <a:off x="7579361" y="345440"/>
            <a:ext cx="3921760" cy="552244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mn-ea"/>
              <a:cs typeface="+mn-cs"/>
            </a:endParaRPr>
          </a:p>
        </p:txBody>
      </p:sp>
      <p:pic>
        <p:nvPicPr>
          <p:cNvPr id="6" name="Picture 5">
            <a:extLst>
              <a:ext uri="{FF2B5EF4-FFF2-40B4-BE49-F238E27FC236}">
                <a16:creationId xmlns:a16="http://schemas.microsoft.com/office/drawing/2014/main" id="{79953CAF-9652-90C8-C9FE-DB33A3D392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990119"/>
            <a:ext cx="8434939" cy="5867881"/>
          </a:xfrm>
          <a:prstGeom prst="rect">
            <a:avLst/>
          </a:prstGeom>
        </p:spPr>
      </p:pic>
      <p:pic>
        <p:nvPicPr>
          <p:cNvPr id="7" name="Picture 6" descr="Logo&#10;&#10;Description automatically generated">
            <a:extLst>
              <a:ext uri="{FF2B5EF4-FFF2-40B4-BE49-F238E27FC236}">
                <a16:creationId xmlns:a16="http://schemas.microsoft.com/office/drawing/2014/main" id="{2937A754-DA4D-5E36-6432-6F86721FEA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98944" y="593956"/>
            <a:ext cx="2082594" cy="1357027"/>
          </a:xfrm>
          <a:prstGeom prst="rect">
            <a:avLst/>
          </a:prstGeom>
        </p:spPr>
      </p:pic>
      <p:grpSp>
        <p:nvGrpSpPr>
          <p:cNvPr id="10" name="Group 9">
            <a:extLst>
              <a:ext uri="{FF2B5EF4-FFF2-40B4-BE49-F238E27FC236}">
                <a16:creationId xmlns:a16="http://schemas.microsoft.com/office/drawing/2014/main" id="{5FD0B6EE-65DA-1326-DF2B-AB348E1E87C5}"/>
              </a:ext>
            </a:extLst>
          </p:cNvPr>
          <p:cNvGrpSpPr/>
          <p:nvPr/>
        </p:nvGrpSpPr>
        <p:grpSpPr>
          <a:xfrm>
            <a:off x="7975058" y="2211313"/>
            <a:ext cx="3130366" cy="3296643"/>
            <a:chOff x="7721757" y="2211313"/>
            <a:chExt cx="3130366" cy="3296643"/>
          </a:xfrm>
          <a:gradFill>
            <a:gsLst>
              <a:gs pos="35000">
                <a:srgbClr val="5B69FF"/>
              </a:gs>
              <a:gs pos="100000">
                <a:srgbClr val="653171">
                  <a:lumMod val="75000"/>
                </a:srgbClr>
              </a:gs>
              <a:gs pos="0">
                <a:srgbClr val="00C7FD"/>
              </a:gs>
            </a:gsLst>
            <a:lin ang="1800000" scaled="0"/>
          </a:gradFill>
          <a:effectLst/>
        </p:grpSpPr>
        <p:sp>
          <p:nvSpPr>
            <p:cNvPr id="13" name="Rectangle 12">
              <a:extLst>
                <a:ext uri="{FF2B5EF4-FFF2-40B4-BE49-F238E27FC236}">
                  <a16:creationId xmlns:a16="http://schemas.microsoft.com/office/drawing/2014/main" id="{A5D32D5C-37C8-5738-2447-97795A20E979}"/>
                </a:ext>
              </a:extLst>
            </p:cNvPr>
            <p:cNvSpPr/>
            <p:nvPr/>
          </p:nvSpPr>
          <p:spPr>
            <a:xfrm>
              <a:off x="7721757" y="2211313"/>
              <a:ext cx="3130366" cy="706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29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IntelOne Text" panose="020B0503020203020204" pitchFamily="34" charset="0"/>
                  <a:cs typeface="Arial"/>
                </a:rPr>
                <a:t>X</a:t>
              </a:r>
              <a:r>
                <a:rPr kumimoji="0" lang="en-US" sz="1800" b="0" i="0" u="none" strike="noStrike" kern="1200" cap="none" spc="0" normalizeH="0" baseline="30000" noProof="0">
                  <a:ln>
                    <a:noFill/>
                  </a:ln>
                  <a:solidFill>
                    <a:prstClr val="white"/>
                  </a:solidFill>
                  <a:effectLst/>
                  <a:uLnTx/>
                  <a:uFillTx/>
                  <a:latin typeface="IntelOne Text" panose="020B0503020203020204" pitchFamily="34" charset="0"/>
                  <a:cs typeface="Arial"/>
                </a:rPr>
                <a:t>e</a:t>
              </a:r>
              <a:r>
                <a:rPr kumimoji="0" lang="en-US" sz="1800" b="0" i="0" u="none" strike="noStrike" kern="1200" cap="none" spc="0" normalizeH="0" baseline="0" noProof="0">
                  <a:ln>
                    <a:noFill/>
                  </a:ln>
                  <a:solidFill>
                    <a:prstClr val="white"/>
                  </a:solidFill>
                  <a:effectLst/>
                  <a:uLnTx/>
                  <a:uFillTx/>
                  <a:latin typeface="IntelOne Text" panose="020B0503020203020204" pitchFamily="34" charset="0"/>
                  <a:cs typeface="Arial"/>
                </a:rPr>
                <a:t>-cores</a:t>
              </a:r>
            </a:p>
          </p:txBody>
        </p:sp>
        <p:sp>
          <p:nvSpPr>
            <p:cNvPr id="15" name="Rectangle 14">
              <a:extLst>
                <a:ext uri="{FF2B5EF4-FFF2-40B4-BE49-F238E27FC236}">
                  <a16:creationId xmlns:a16="http://schemas.microsoft.com/office/drawing/2014/main" id="{E12D859E-6687-EB1B-C3A3-5316A9FA6BC8}"/>
                </a:ext>
              </a:extLst>
            </p:cNvPr>
            <p:cNvSpPr/>
            <p:nvPr/>
          </p:nvSpPr>
          <p:spPr>
            <a:xfrm>
              <a:off x="7721757" y="3074750"/>
              <a:ext cx="3130366" cy="706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297"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IntelOne Text" panose="020B0503020203020204" pitchFamily="34" charset="0"/>
                  <a:cs typeface="Arial"/>
                </a:rPr>
                <a:t>X</a:t>
              </a:r>
              <a:r>
                <a:rPr kumimoji="0" lang="en-CA" sz="1800" b="0" i="0" u="none" strike="noStrike" kern="1200" cap="none" spc="0" normalizeH="0" baseline="30000" noProof="0">
                  <a:ln>
                    <a:noFill/>
                  </a:ln>
                  <a:solidFill>
                    <a:prstClr val="white"/>
                  </a:solidFill>
                  <a:effectLst/>
                  <a:uLnTx/>
                  <a:uFillTx/>
                  <a:latin typeface="IntelOne Text" panose="020B0503020203020204" pitchFamily="34" charset="0"/>
                  <a:cs typeface="Arial"/>
                </a:rPr>
                <a:t>e</a:t>
              </a:r>
              <a:r>
                <a:rPr kumimoji="0" lang="en-CA" sz="1800" b="0" i="0" u="none" strike="noStrike" kern="1200" cap="none" spc="0" normalizeH="0" baseline="0" noProof="0">
                  <a:ln>
                    <a:noFill/>
                  </a:ln>
                  <a:solidFill>
                    <a:prstClr val="white"/>
                  </a:solidFill>
                  <a:effectLst/>
                  <a:uLnTx/>
                  <a:uFillTx/>
                  <a:latin typeface="IntelOne Text" panose="020B0503020203020204" pitchFamily="34" charset="0"/>
                  <a:cs typeface="Arial"/>
                </a:rPr>
                <a:t> Media Engine</a:t>
              </a:r>
            </a:p>
          </p:txBody>
        </p:sp>
        <p:sp>
          <p:nvSpPr>
            <p:cNvPr id="16" name="Rectangle 15">
              <a:extLst>
                <a:ext uri="{FF2B5EF4-FFF2-40B4-BE49-F238E27FC236}">
                  <a16:creationId xmlns:a16="http://schemas.microsoft.com/office/drawing/2014/main" id="{6271F5B9-1BEA-70A5-4619-9079617E8BF0}"/>
                </a:ext>
              </a:extLst>
            </p:cNvPr>
            <p:cNvSpPr/>
            <p:nvPr/>
          </p:nvSpPr>
          <p:spPr>
            <a:xfrm>
              <a:off x="7721757" y="4801624"/>
              <a:ext cx="3130366" cy="706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297"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IntelOne Text" panose="020B0503020203020204" pitchFamily="34" charset="0"/>
                  <a:cs typeface="Arial"/>
                </a:rPr>
                <a:t>X</a:t>
              </a:r>
              <a:r>
                <a:rPr kumimoji="0" lang="en-CA" sz="1800" b="0" i="0" u="none" strike="noStrike" kern="1200" cap="none" spc="0" normalizeH="0" baseline="30000" noProof="0">
                  <a:ln>
                    <a:noFill/>
                  </a:ln>
                  <a:solidFill>
                    <a:prstClr val="white"/>
                  </a:solidFill>
                  <a:effectLst/>
                  <a:uLnTx/>
                  <a:uFillTx/>
                  <a:latin typeface="IntelOne Text" panose="020B0503020203020204" pitchFamily="34" charset="0"/>
                  <a:cs typeface="Arial"/>
                </a:rPr>
                <a:t>e </a:t>
              </a:r>
              <a:r>
                <a:rPr kumimoji="0" lang="en-US" sz="1800" b="0" i="0" u="none" strike="noStrike" kern="1200" cap="none" spc="0" normalizeH="0" baseline="0" noProof="0">
                  <a:ln>
                    <a:noFill/>
                  </a:ln>
                  <a:solidFill>
                    <a:prstClr val="white"/>
                  </a:solidFill>
                  <a:effectLst/>
                  <a:uLnTx/>
                  <a:uFillTx/>
                  <a:latin typeface="IntelOne Text" panose="020B0503020203020204" pitchFamily="34" charset="0"/>
                  <a:cs typeface="Arial"/>
                </a:rPr>
                <a:t>Graphics Pipeline</a:t>
              </a:r>
            </a:p>
          </p:txBody>
        </p:sp>
        <p:sp>
          <p:nvSpPr>
            <p:cNvPr id="17" name="Rectangle 16">
              <a:extLst>
                <a:ext uri="{FF2B5EF4-FFF2-40B4-BE49-F238E27FC236}">
                  <a16:creationId xmlns:a16="http://schemas.microsoft.com/office/drawing/2014/main" id="{A6E17340-AFFB-3A5E-A5DA-FED2A839FEB4}"/>
                </a:ext>
              </a:extLst>
            </p:cNvPr>
            <p:cNvSpPr/>
            <p:nvPr/>
          </p:nvSpPr>
          <p:spPr>
            <a:xfrm>
              <a:off x="7721757" y="3938187"/>
              <a:ext cx="3130366" cy="7063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297"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IntelOne Text" panose="020B0503020203020204" pitchFamily="34" charset="0"/>
                  <a:cs typeface="Arial"/>
                </a:rPr>
                <a:t>X</a:t>
              </a:r>
              <a:r>
                <a:rPr kumimoji="0" lang="en-CA" sz="1800" b="0" i="0" u="none" strike="noStrike" kern="1200" cap="none" spc="0" normalizeH="0" baseline="30000" noProof="0">
                  <a:ln>
                    <a:noFill/>
                  </a:ln>
                  <a:solidFill>
                    <a:prstClr val="white"/>
                  </a:solidFill>
                  <a:effectLst/>
                  <a:uLnTx/>
                  <a:uFillTx/>
                  <a:latin typeface="IntelOne Text" panose="020B0503020203020204" pitchFamily="34" charset="0"/>
                  <a:cs typeface="Arial"/>
                </a:rPr>
                <a:t>e </a:t>
              </a:r>
              <a:r>
                <a:rPr kumimoji="0" lang="en-US" sz="1800" b="0" i="0" u="none" strike="noStrike" kern="1200" cap="none" spc="0" normalizeH="0" baseline="0" noProof="0">
                  <a:ln>
                    <a:noFill/>
                  </a:ln>
                  <a:solidFill>
                    <a:prstClr val="white"/>
                  </a:solidFill>
                  <a:effectLst/>
                  <a:uLnTx/>
                  <a:uFillTx/>
                  <a:latin typeface="IntelOne Text" panose="020B0503020203020204" pitchFamily="34" charset="0"/>
                  <a:cs typeface="Arial"/>
                </a:rPr>
                <a:t>Display Engine</a:t>
              </a:r>
            </a:p>
          </p:txBody>
        </p:sp>
      </p:grpSp>
    </p:spTree>
    <p:extLst>
      <p:ext uri="{BB962C8B-B14F-4D97-AF65-F5344CB8AC3E}">
        <p14:creationId xmlns:p14="http://schemas.microsoft.com/office/powerpoint/2010/main" val="2628726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D72B-9104-E7BF-E414-31D1DCE4ED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E2F2A-6E7E-9354-8A31-3C61C2A9C9DF}"/>
              </a:ext>
            </a:extLst>
          </p:cNvPr>
          <p:cNvSpPr>
            <a:spLocks noGrp="1"/>
          </p:cNvSpPr>
          <p:nvPr>
            <p:ph type="title"/>
          </p:nvPr>
        </p:nvSpPr>
        <p:spPr>
          <a:xfrm>
            <a:off x="2623094" y="221694"/>
            <a:ext cx="9006930"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Microarchitecture Overview</a:t>
            </a: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pic>
        <p:nvPicPr>
          <p:cNvPr id="3" name="Picture 2">
            <a:extLst>
              <a:ext uri="{FF2B5EF4-FFF2-40B4-BE49-F238E27FC236}">
                <a16:creationId xmlns:a16="http://schemas.microsoft.com/office/drawing/2014/main" id="{E4ED0B6D-75F4-62BD-443A-3B0F0BF8B25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a:stretch/>
        </p:blipFill>
        <p:spPr>
          <a:xfrm>
            <a:off x="1163389" y="1502584"/>
            <a:ext cx="3243582" cy="4573775"/>
          </a:xfrm>
          <a:prstGeom prst="rect">
            <a:avLst/>
          </a:prstGeom>
          <a:effectLst>
            <a:reflection blurRad="101600" stA="50000" endA="300" endPos="30000" dir="5400000" sy="-100000" algn="bl" rotWithShape="0"/>
          </a:effectLst>
        </p:spPr>
      </p:pic>
      <p:sp>
        <p:nvSpPr>
          <p:cNvPr id="2" name="TextBox 1">
            <a:extLst>
              <a:ext uri="{FF2B5EF4-FFF2-40B4-BE49-F238E27FC236}">
                <a16:creationId xmlns:a16="http://schemas.microsoft.com/office/drawing/2014/main" id="{C3589A84-596E-FA52-1DE7-9C4E11DBAC2D}"/>
              </a:ext>
            </a:extLst>
          </p:cNvPr>
          <p:cNvSpPr txBox="1"/>
          <p:nvPr/>
        </p:nvSpPr>
        <p:spPr>
          <a:xfrm>
            <a:off x="7905870" y="3715061"/>
            <a:ext cx="184731" cy="33855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Calibri" panose="020F0502020204030204"/>
            </a:endParaRPr>
          </a:p>
        </p:txBody>
      </p:sp>
      <p:sp>
        <p:nvSpPr>
          <p:cNvPr id="8" name="Rectangle 7">
            <a:extLst>
              <a:ext uri="{FF2B5EF4-FFF2-40B4-BE49-F238E27FC236}">
                <a16:creationId xmlns:a16="http://schemas.microsoft.com/office/drawing/2014/main" id="{D0EBB840-5980-A020-0948-07385D2CFB95}"/>
              </a:ext>
            </a:extLst>
          </p:cNvPr>
          <p:cNvSpPr/>
          <p:nvPr/>
        </p:nvSpPr>
        <p:spPr>
          <a:xfrm>
            <a:off x="5037452" y="3085113"/>
            <a:ext cx="5961888"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Text" panose="020B0503020203020204" pitchFamily="34" charset="0"/>
              </a:rPr>
              <a:t>Compute Building Block of X</a:t>
            </a:r>
            <a:r>
              <a:rPr kumimoji="0" lang="en-US" sz="2000" b="0" i="0" u="none" strike="noStrike" kern="1200" cap="none" spc="0" normalizeH="0" baseline="30000" noProof="0">
                <a:ln>
                  <a:noFill/>
                </a:ln>
                <a:solidFill>
                  <a:srgbClr val="FFFFFF"/>
                </a:solidFill>
                <a:effectLst/>
                <a:uLnTx/>
                <a:uFillTx/>
                <a:latin typeface="IntelOne Text" panose="020B0503020203020204" pitchFamily="34" charset="0"/>
              </a:rPr>
              <a:t>e</a:t>
            </a:r>
            <a:r>
              <a:rPr kumimoji="0" lang="en-US" sz="2000" b="0" i="0" u="none" strike="noStrike" kern="1200" cap="none" spc="0" normalizeH="0" baseline="0" noProof="0">
                <a:ln>
                  <a:noFill/>
                </a:ln>
                <a:solidFill>
                  <a:srgbClr val="FFFFFF"/>
                </a:solidFill>
                <a:effectLst/>
                <a:uLnTx/>
                <a:uFillTx/>
                <a:latin typeface="IntelOne Text" panose="020B0503020203020204" pitchFamily="34" charset="0"/>
              </a:rPr>
              <a:t> HPG-based GPUs</a:t>
            </a:r>
            <a:endParaRPr kumimoji="0" lang="en-GB" sz="2000" b="0" i="0" u="none" strike="noStrike" kern="1200" cap="none" spc="0" normalizeH="0" baseline="0" noProof="0">
              <a:ln>
                <a:noFill/>
              </a:ln>
              <a:solidFill>
                <a:srgbClr val="FFFFFF"/>
              </a:solidFill>
              <a:effectLst/>
              <a:uLnTx/>
              <a:uFillTx/>
              <a:latin typeface="IntelOne Text" panose="020B0503020203020204" pitchFamily="34" charset="0"/>
            </a:endParaRPr>
          </a:p>
        </p:txBody>
      </p:sp>
      <p:sp>
        <p:nvSpPr>
          <p:cNvPr id="17" name="TextBox 16">
            <a:extLst>
              <a:ext uri="{FF2B5EF4-FFF2-40B4-BE49-F238E27FC236}">
                <a16:creationId xmlns:a16="http://schemas.microsoft.com/office/drawing/2014/main" id="{0C6A6C6E-8A7B-CC23-A2A8-DC7473066D4D}"/>
              </a:ext>
            </a:extLst>
          </p:cNvPr>
          <p:cNvSpPr txBox="1"/>
          <p:nvPr/>
        </p:nvSpPr>
        <p:spPr>
          <a:xfrm>
            <a:off x="5195320" y="3745290"/>
            <a:ext cx="2115346" cy="1894779"/>
          </a:xfrm>
          <a:prstGeom prst="rect">
            <a:avLst/>
          </a:prstGeom>
          <a:gradFill flip="none" rotWithShape="1">
            <a:gsLst>
              <a:gs pos="0">
                <a:srgbClr val="000000">
                  <a:lumMod val="75000"/>
                  <a:lumOff val="25000"/>
                </a:srgbClr>
              </a:gs>
              <a:gs pos="100000">
                <a:srgbClr val="262626">
                  <a:lumMod val="81000"/>
                </a:srgbClr>
              </a:gs>
            </a:gsLst>
            <a:lin ang="2700000" scaled="1"/>
            <a:tileRect/>
          </a:gra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tIns="144000" rIns="0" rtlCol="0" anchor="t"/>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IntelOne Text Medium" panose="020B0703020203020204" pitchFamily="34" charset="0"/>
              </a:rPr>
              <a:t>16</a:t>
            </a:r>
            <a:endParaRPr kumimoji="0" lang="en-US" sz="3600" b="0" i="0" u="none" strike="noStrike" kern="0" cap="none" spc="0" normalizeH="0" baseline="0" noProof="0">
              <a:ln>
                <a:noFill/>
              </a:ln>
              <a:solidFill>
                <a:srgbClr val="FFFFFF"/>
              </a:solidFill>
              <a:effectLst/>
              <a:uLnTx/>
              <a:uFillTx/>
              <a:latin typeface="IntelOne Text Medium" panose="020B0703020203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IntelOne Text" panose="020B0503020203020204" pitchFamily="34" charset="0"/>
              </a:rPr>
              <a:t>Vector</a:t>
            </a:r>
            <a:r>
              <a:rPr kumimoji="0" lang="en-US" sz="1400" b="0" i="0" u="none" strike="noStrike" kern="0" cap="none" spc="0" normalizeH="0" baseline="0" noProof="0">
                <a:ln>
                  <a:noFill/>
                </a:ln>
                <a:solidFill>
                  <a:srgbClr val="FFFFFF"/>
                </a:solidFill>
                <a:effectLst/>
                <a:uLnTx/>
                <a:uFillTx/>
                <a:latin typeface="IntelOne Text" panose="020B0503020203020204" pitchFamily="34" charset="0"/>
              </a:rPr>
              <a:t> </a:t>
            </a:r>
            <a:r>
              <a:rPr kumimoji="0" lang="en-US" sz="2000" b="0" i="0" u="none" strike="noStrike" kern="0" cap="none" spc="0" normalizeH="0" baseline="0" noProof="0">
                <a:ln>
                  <a:noFill/>
                </a:ln>
                <a:solidFill>
                  <a:srgbClr val="FFFFFF"/>
                </a:solidFill>
                <a:effectLst/>
                <a:uLnTx/>
                <a:uFillTx/>
                <a:latin typeface="IntelOne Text" panose="020B0503020203020204" pitchFamily="34" charset="0"/>
              </a:rPr>
              <a:t>Engines</a:t>
            </a:r>
            <a:endParaRPr kumimoji="0" lang="en-US" sz="1400" b="0" i="0" u="none" strike="noStrike" kern="0" cap="none" spc="0" normalizeH="0" baseline="0" noProof="0">
              <a:ln>
                <a:noFill/>
              </a:ln>
              <a:solidFill>
                <a:srgbClr val="FFFFFF"/>
              </a:solidFill>
              <a:effectLst/>
              <a:uLnTx/>
              <a:uFillTx/>
              <a:latin typeface="IntelOne Text" panose="020B0503020203020204" pitchFamily="34" charset="0"/>
            </a:endParaRPr>
          </a:p>
        </p:txBody>
      </p:sp>
      <p:cxnSp>
        <p:nvCxnSpPr>
          <p:cNvPr id="18" name="Straight Connector 17">
            <a:extLst>
              <a:ext uri="{FF2B5EF4-FFF2-40B4-BE49-F238E27FC236}">
                <a16:creationId xmlns:a16="http://schemas.microsoft.com/office/drawing/2014/main" id="{8F78551F-4F47-4077-E40E-5A940D84B3A3}"/>
              </a:ext>
            </a:extLst>
          </p:cNvPr>
          <p:cNvCxnSpPr>
            <a:cxnSpLocks/>
          </p:cNvCxnSpPr>
          <p:nvPr/>
        </p:nvCxnSpPr>
        <p:spPr>
          <a:xfrm>
            <a:off x="5327276" y="4830764"/>
            <a:ext cx="1805861" cy="0"/>
          </a:xfrm>
          <a:prstGeom prst="line">
            <a:avLst/>
          </a:prstGeom>
          <a:noFill/>
          <a:ln w="12700" cap="flat" cmpd="sng" algn="ctr">
            <a:solidFill>
              <a:srgbClr val="FFFFFF">
                <a:lumMod val="95000"/>
                <a:alpha val="39000"/>
              </a:srgbClr>
            </a:solidFill>
            <a:prstDash val="solid"/>
            <a:miter lim="800000"/>
          </a:ln>
          <a:effectLst/>
        </p:spPr>
      </p:cxnSp>
      <p:sp>
        <p:nvSpPr>
          <p:cNvPr id="19" name="Rectangle 18">
            <a:extLst>
              <a:ext uri="{FF2B5EF4-FFF2-40B4-BE49-F238E27FC236}">
                <a16:creationId xmlns:a16="http://schemas.microsoft.com/office/drawing/2014/main" id="{4375FECC-ED6D-46DD-A201-BC42F100D26F}"/>
              </a:ext>
            </a:extLst>
          </p:cNvPr>
          <p:cNvSpPr/>
          <p:nvPr/>
        </p:nvSpPr>
        <p:spPr>
          <a:xfrm>
            <a:off x="5261849" y="4881988"/>
            <a:ext cx="1039067"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Text" panose="020B0503020203020204" pitchFamily="34" charset="0"/>
              </a:rPr>
              <a:t>256 bit</a:t>
            </a:r>
            <a:endParaRPr kumimoji="0" lang="en-GB" sz="2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0" name="Rectangle 19">
            <a:extLst>
              <a:ext uri="{FF2B5EF4-FFF2-40B4-BE49-F238E27FC236}">
                <a16:creationId xmlns:a16="http://schemas.microsoft.com/office/drawing/2014/main" id="{E04142DC-2C1F-F67E-1FEB-0098D8CF0EE5}"/>
              </a:ext>
            </a:extLst>
          </p:cNvPr>
          <p:cNvSpPr/>
          <p:nvPr/>
        </p:nvSpPr>
        <p:spPr>
          <a:xfrm>
            <a:off x="5263552" y="5246362"/>
            <a:ext cx="947695"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panose="020B0503020203020204" pitchFamily="34" charset="0"/>
              </a:rPr>
              <a:t>per engine</a:t>
            </a:r>
            <a:endParaRPr kumimoji="0" lang="en-GB" sz="1200" b="0" i="0" u="none" strike="noStrike" kern="1200" cap="none" spc="0" normalizeH="0" baseline="0" noProof="0">
              <a:ln>
                <a:noFill/>
              </a:ln>
              <a:solidFill>
                <a:srgbClr val="FFFFFF"/>
              </a:solidFill>
              <a:effectLst/>
              <a:uLnTx/>
              <a:uFillTx/>
              <a:latin typeface="IntelOne Text" panose="020B0503020203020204" pitchFamily="34" charset="0"/>
            </a:endParaRPr>
          </a:p>
        </p:txBody>
      </p:sp>
      <p:sp>
        <p:nvSpPr>
          <p:cNvPr id="22" name="TextBox 21">
            <a:extLst>
              <a:ext uri="{FF2B5EF4-FFF2-40B4-BE49-F238E27FC236}">
                <a16:creationId xmlns:a16="http://schemas.microsoft.com/office/drawing/2014/main" id="{4EFB0292-4F8D-3A17-0FB0-4295AF18DC20}"/>
              </a:ext>
            </a:extLst>
          </p:cNvPr>
          <p:cNvSpPr txBox="1"/>
          <p:nvPr/>
        </p:nvSpPr>
        <p:spPr>
          <a:xfrm>
            <a:off x="7555108" y="3745290"/>
            <a:ext cx="2115346" cy="1894779"/>
          </a:xfrm>
          <a:prstGeom prst="rect">
            <a:avLst/>
          </a:prstGeom>
          <a:gradFill flip="none" rotWithShape="1">
            <a:gsLst>
              <a:gs pos="100000">
                <a:srgbClr val="D9C28F">
                  <a:lumMod val="91000"/>
                </a:srgbClr>
              </a:gs>
              <a:gs pos="41000">
                <a:srgbClr val="EED59D"/>
              </a:gs>
              <a:gs pos="0">
                <a:srgbClr val="61553A"/>
              </a:gs>
            </a:gsLst>
            <a:lin ang="1800000" scaled="0"/>
            <a:tileRect/>
          </a:gradFill>
          <a:ln w="6350" cap="flat" cmpd="sng" algn="ctr">
            <a:gradFill flip="none" rotWithShape="1">
              <a:gsLst>
                <a:gs pos="58013">
                  <a:srgbClr val="E5D7B8"/>
                </a:gs>
                <a:gs pos="39985">
                  <a:srgbClr val="61553A"/>
                </a:gs>
                <a:gs pos="27972">
                  <a:srgbClr val="EED59D"/>
                </a:gs>
                <a:gs pos="0">
                  <a:srgbClr val="0272CC">
                    <a:lumMod val="5000"/>
                    <a:lumOff val="95000"/>
                    <a:alpha val="89000"/>
                  </a:srgbClr>
                </a:gs>
                <a:gs pos="74000">
                  <a:srgbClr val="61553A"/>
                </a:gs>
                <a:gs pos="100000">
                  <a:srgbClr val="000000">
                    <a:lumMod val="85000"/>
                    <a:lumOff val="15000"/>
                  </a:srgbClr>
                </a:gs>
              </a:gsLst>
              <a:lin ang="2700000" scaled="1"/>
              <a:tileRect/>
            </a:gradFill>
            <a:prstDash val="solid"/>
            <a:miter lim="800000"/>
          </a:ln>
          <a:effectLst/>
        </p:spPr>
        <p:txBody>
          <a:bodyPr lIns="192000" tIns="144000" rIns="0" bIns="48000" rtlCol="0" anchor="t"/>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lumMod val="50000"/>
                  </a:srgbClr>
                </a:solidFill>
                <a:effectLst/>
                <a:uLnTx/>
                <a:uFillTx/>
                <a:latin typeface="IntelOne Text Medium" panose="020B0703020203020204" pitchFamily="34" charset="0"/>
              </a:rPr>
              <a:t>16</a:t>
            </a:r>
            <a:br>
              <a:rPr kumimoji="0" lang="en-US" sz="2800" b="0" i="0" u="none" strike="noStrike" kern="0" cap="none" spc="0" normalizeH="0" baseline="0" noProof="0">
                <a:ln>
                  <a:noFill/>
                </a:ln>
                <a:solidFill>
                  <a:srgbClr val="000000">
                    <a:lumMod val="50000"/>
                  </a:srgbClr>
                </a:solidFill>
                <a:effectLst/>
                <a:uLnTx/>
                <a:uFillTx/>
                <a:latin typeface="IntelOne Text" panose="020B0503020203020204" pitchFamily="34" charset="0"/>
              </a:rPr>
            </a:br>
            <a:r>
              <a:rPr kumimoji="0" lang="en-US" sz="2000" b="0" i="0" u="none" strike="noStrike" kern="0" cap="none" spc="0" normalizeH="0" baseline="0" noProof="0">
                <a:ln>
                  <a:noFill/>
                </a:ln>
                <a:solidFill>
                  <a:srgbClr val="000000">
                    <a:lumMod val="50000"/>
                  </a:srgbClr>
                </a:solidFill>
                <a:effectLst/>
                <a:uLnTx/>
                <a:uFillTx/>
                <a:latin typeface="IntelOne Text" panose="020B0503020203020204" pitchFamily="34" charset="0"/>
              </a:rPr>
              <a:t>Matrix Engines</a:t>
            </a:r>
          </a:p>
        </p:txBody>
      </p:sp>
      <p:cxnSp>
        <p:nvCxnSpPr>
          <p:cNvPr id="24" name="Straight Connector 23">
            <a:extLst>
              <a:ext uri="{FF2B5EF4-FFF2-40B4-BE49-F238E27FC236}">
                <a16:creationId xmlns:a16="http://schemas.microsoft.com/office/drawing/2014/main" id="{523D0D76-F3B7-0C19-F376-3BCDD2FECC56}"/>
              </a:ext>
            </a:extLst>
          </p:cNvPr>
          <p:cNvCxnSpPr>
            <a:cxnSpLocks/>
          </p:cNvCxnSpPr>
          <p:nvPr/>
        </p:nvCxnSpPr>
        <p:spPr>
          <a:xfrm>
            <a:off x="7685241" y="4830764"/>
            <a:ext cx="1805861" cy="0"/>
          </a:xfrm>
          <a:prstGeom prst="line">
            <a:avLst/>
          </a:prstGeom>
          <a:noFill/>
          <a:ln w="12700" cap="flat" cmpd="sng" algn="ctr">
            <a:solidFill>
              <a:srgbClr val="000000">
                <a:alpha val="39000"/>
              </a:srgbClr>
            </a:solidFill>
            <a:prstDash val="solid"/>
            <a:miter lim="800000"/>
          </a:ln>
          <a:effectLst/>
        </p:spPr>
      </p:cxnSp>
      <p:sp>
        <p:nvSpPr>
          <p:cNvPr id="25" name="Rectangle 24">
            <a:extLst>
              <a:ext uri="{FF2B5EF4-FFF2-40B4-BE49-F238E27FC236}">
                <a16:creationId xmlns:a16="http://schemas.microsoft.com/office/drawing/2014/main" id="{C43EBBD1-AA74-D33D-6D94-3970BB2B383A}"/>
              </a:ext>
            </a:extLst>
          </p:cNvPr>
          <p:cNvSpPr/>
          <p:nvPr/>
        </p:nvSpPr>
        <p:spPr>
          <a:xfrm>
            <a:off x="7667451" y="4881988"/>
            <a:ext cx="1151277" cy="40011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IntelOne Text" panose="020B0503020203020204" pitchFamily="34" charset="0"/>
              </a:rPr>
              <a:t>1024 bit</a:t>
            </a:r>
            <a:endParaRPr kumimoji="0" lang="en-GB" sz="2000" b="0" i="0" u="none" strike="noStrike" kern="1200" cap="none" spc="0" normalizeH="0" baseline="0" noProof="0">
              <a:ln>
                <a:noFill/>
              </a:ln>
              <a:solidFill>
                <a:srgbClr val="262626"/>
              </a:solidFill>
              <a:effectLst/>
              <a:uLnTx/>
              <a:uFillTx/>
              <a:latin typeface="IntelOne Text" panose="020B0503020203020204" pitchFamily="34" charset="0"/>
            </a:endParaRPr>
          </a:p>
        </p:txBody>
      </p:sp>
      <p:sp>
        <p:nvSpPr>
          <p:cNvPr id="26" name="Rectangle 25">
            <a:extLst>
              <a:ext uri="{FF2B5EF4-FFF2-40B4-BE49-F238E27FC236}">
                <a16:creationId xmlns:a16="http://schemas.microsoft.com/office/drawing/2014/main" id="{2A19CA17-07F5-2E84-107B-4AC3C901673D}"/>
              </a:ext>
            </a:extLst>
          </p:cNvPr>
          <p:cNvSpPr/>
          <p:nvPr/>
        </p:nvSpPr>
        <p:spPr>
          <a:xfrm>
            <a:off x="7669154" y="5246362"/>
            <a:ext cx="947695" cy="27699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IntelOne Text" panose="020B0503020203020204" pitchFamily="34" charset="0"/>
              </a:rPr>
              <a:t>per engine</a:t>
            </a:r>
            <a:endParaRPr kumimoji="0" lang="en-GB" sz="1200" b="0" i="0" u="none" strike="noStrike" kern="1200" cap="none" spc="0" normalizeH="0" baseline="0" noProof="0">
              <a:ln>
                <a:noFill/>
              </a:ln>
              <a:solidFill>
                <a:srgbClr val="262626"/>
              </a:solidFill>
              <a:effectLst/>
              <a:uLnTx/>
              <a:uFillTx/>
              <a:latin typeface="IntelOne Text" panose="020B0503020203020204" pitchFamily="34" charset="0"/>
            </a:endParaRPr>
          </a:p>
        </p:txBody>
      </p:sp>
      <p:sp>
        <p:nvSpPr>
          <p:cNvPr id="32" name="Title 1">
            <a:extLst>
              <a:ext uri="{FF2B5EF4-FFF2-40B4-BE49-F238E27FC236}">
                <a16:creationId xmlns:a16="http://schemas.microsoft.com/office/drawing/2014/main" id="{82B6B336-C65C-05BE-B5E6-4F36DA2C811F}"/>
              </a:ext>
            </a:extLst>
          </p:cNvPr>
          <p:cNvSpPr txBox="1">
            <a:spLocks/>
          </p:cNvSpPr>
          <p:nvPr/>
        </p:nvSpPr>
        <p:spPr>
          <a:xfrm>
            <a:off x="4876800" y="1931592"/>
            <a:ext cx="5085959" cy="611833"/>
          </a:xfrm>
          <a:prstGeom prst="rect">
            <a:avLst/>
          </a:prstGeom>
        </p:spPr>
        <p:txBody>
          <a:bodyPr anchor="t"/>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NL" sz="8800" b="0" i="0" u="none" strike="noStrike" kern="1200" cap="none" spc="0" normalizeH="0" baseline="0" noProof="0">
                <a:ln>
                  <a:noFill/>
                </a:ln>
                <a:solidFill>
                  <a:srgbClr val="FFFFFF"/>
                </a:solidFill>
                <a:effectLst/>
                <a:uLnTx/>
                <a:uFillTx/>
                <a:latin typeface="IntelOne Text Medium" panose="020B0703020203020204" pitchFamily="34" charset="0"/>
              </a:rPr>
              <a:t> </a:t>
            </a:r>
            <a:r>
              <a:rPr kumimoji="0" lang="en-US" sz="8000" b="0" i="0" u="none" strike="noStrike" kern="1200" cap="none" spc="0" normalizeH="0" baseline="0" noProof="0">
                <a:ln>
                  <a:noFill/>
                </a:ln>
                <a:solidFill>
                  <a:srgbClr val="FFFFFF"/>
                </a:solidFill>
                <a:effectLst/>
                <a:uLnTx/>
                <a:uFillTx/>
                <a:latin typeface="IntelOne Text Medium" panose="020B0703020203020204" pitchFamily="34" charset="0"/>
              </a:rPr>
              <a:t>X</a:t>
            </a:r>
            <a:r>
              <a:rPr kumimoji="0" lang="en-US" sz="8000" b="0" i="0" u="none" strike="noStrike" kern="1200" cap="none" spc="0" normalizeH="0" baseline="30000" noProof="0">
                <a:ln>
                  <a:noFill/>
                </a:ln>
                <a:solidFill>
                  <a:srgbClr val="FFFFFF"/>
                </a:solidFill>
                <a:effectLst/>
                <a:uLnTx/>
                <a:uFillTx/>
                <a:latin typeface="IntelOne Text Medium" panose="020B0703020203020204" pitchFamily="34" charset="0"/>
              </a:rPr>
              <a:t>e</a:t>
            </a:r>
            <a:r>
              <a:rPr kumimoji="0" lang="en-US" sz="8000" b="0" i="0" u="none" strike="noStrike" kern="1200" cap="none" spc="0" normalizeH="0" baseline="0" noProof="0">
                <a:ln>
                  <a:noFill/>
                </a:ln>
                <a:solidFill>
                  <a:srgbClr val="FFFFFF"/>
                </a:solidFill>
                <a:effectLst/>
                <a:uLnTx/>
                <a:uFillTx/>
                <a:latin typeface="IntelOne Text Medium" panose="020B0703020203020204" pitchFamily="34" charset="0"/>
              </a:rPr>
              <a:t>-</a:t>
            </a:r>
            <a:r>
              <a:rPr kumimoji="0" lang="en-NL" sz="8000" b="0" i="0" u="none" strike="noStrike" kern="1200" cap="none" spc="0" normalizeH="0" baseline="0" noProof="0">
                <a:ln>
                  <a:noFill/>
                </a:ln>
                <a:solidFill>
                  <a:srgbClr val="FFFFFF"/>
                </a:solidFill>
                <a:effectLst/>
                <a:uLnTx/>
                <a:uFillTx/>
                <a:latin typeface="IntelOne Text Medium" panose="020B0703020203020204" pitchFamily="34" charset="0"/>
              </a:rPr>
              <a:t>core</a:t>
            </a:r>
            <a:endParaRPr kumimoji="0" lang="en-NL" sz="5400" b="0" i="0" u="none" strike="noStrike" kern="1200" cap="none" spc="0" normalizeH="0" baseline="0" noProof="0">
              <a:ln>
                <a:noFill/>
              </a:ln>
              <a:solidFill>
                <a:srgbClr val="FFFFFF"/>
              </a:solidFill>
              <a:effectLst/>
              <a:uLnTx/>
              <a:uFillTx/>
              <a:latin typeface="IntelOne Text Medium" panose="020B0703020203020204" pitchFamily="34" charset="0"/>
            </a:endParaRPr>
          </a:p>
        </p:txBody>
      </p:sp>
      <p:pic>
        <p:nvPicPr>
          <p:cNvPr id="5" name="Picture 4" descr="Logo&#10;&#10;Description automatically generated">
            <a:extLst>
              <a:ext uri="{FF2B5EF4-FFF2-40B4-BE49-F238E27FC236}">
                <a16:creationId xmlns:a16="http://schemas.microsoft.com/office/drawing/2014/main" id="{B8454DA0-31F1-18A1-A769-E834E3E9C25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9896" y="58702"/>
            <a:ext cx="2293198" cy="1494258"/>
          </a:xfrm>
          <a:prstGeom prst="rect">
            <a:avLst/>
          </a:prstGeom>
        </p:spPr>
      </p:pic>
    </p:spTree>
    <p:extLst>
      <p:ext uri="{BB962C8B-B14F-4D97-AF65-F5344CB8AC3E}">
        <p14:creationId xmlns:p14="http://schemas.microsoft.com/office/powerpoint/2010/main" val="637937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30939-E1B3-28D8-9C4D-403D501ABDE1}"/>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65C2A352-8EB9-A922-794D-2C6BD8DBEB3E}"/>
              </a:ext>
            </a:extLst>
          </p:cNvPr>
          <p:cNvSpPr txBox="1">
            <a:spLocks/>
          </p:cNvSpPr>
          <p:nvPr/>
        </p:nvSpPr>
        <p:spPr>
          <a:xfrm>
            <a:off x="2623094" y="221694"/>
            <a:ext cx="9006930" cy="1199822"/>
          </a:xfrm>
          <a:prstGeom prst="rect">
            <a:avLst/>
          </a:prstGeom>
        </p:spPr>
        <p:txBody>
          <a:bodyPr vert="horz" lIns="0" tIns="45720" rIns="91440" bIns="45720" rtlCol="0" anchor="ctr">
            <a:no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pPr algn="l">
              <a:lnSpc>
                <a:spcPct val="100000"/>
              </a:lnSpc>
              <a:spcBef>
                <a:spcPts val="0"/>
              </a:spcBef>
              <a:defRPr/>
            </a:pPr>
            <a:r>
              <a:rPr lang="en-US" sz="4000"/>
              <a:t>Render Slice</a:t>
            </a: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6" name="TextBox 5">
            <a:extLst>
              <a:ext uri="{FF2B5EF4-FFF2-40B4-BE49-F238E27FC236}">
                <a16:creationId xmlns:a16="http://schemas.microsoft.com/office/drawing/2014/main" id="{3A22FC5C-C7EA-1BC5-BEAB-E533EE11A734}"/>
              </a:ext>
            </a:extLst>
          </p:cNvPr>
          <p:cNvSpPr txBox="1"/>
          <p:nvPr/>
        </p:nvSpPr>
        <p:spPr>
          <a:xfrm>
            <a:off x="491270" y="2360343"/>
            <a:ext cx="1554027" cy="438700"/>
          </a:xfrm>
          <a:prstGeom prst="rect">
            <a:avLst/>
          </a:prstGeom>
          <a:gradFill flip="none" rotWithShape="1">
            <a:gsLst>
              <a:gs pos="0">
                <a:srgbClr val="000000">
                  <a:lumMod val="75000"/>
                  <a:lumOff val="25000"/>
                </a:srgbClr>
              </a:gs>
              <a:gs pos="100000">
                <a:srgbClr val="262626">
                  <a:lumMod val="81000"/>
                </a:srgbClr>
              </a:gs>
            </a:gsLst>
            <a:lin ang="2700000" scaled="1"/>
            <a:tileRect/>
          </a:gra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92000" rtlCol="0" anchor="ctr"/>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rPr>
              <a:t>4 X</a:t>
            </a:r>
            <a:r>
              <a:rPr kumimoji="0" lang="en-US" sz="1400" b="0" i="0" u="none" strike="noStrike" kern="0" cap="none" spc="0" normalizeH="0" baseline="30000" noProof="0">
                <a:ln>
                  <a:noFill/>
                </a:ln>
                <a:solidFill>
                  <a:srgbClr val="FFFFFF"/>
                </a:solidFill>
                <a:effectLst/>
                <a:uLnTx/>
                <a:uFillTx/>
                <a:latin typeface="IntelOne Text Medium" panose="020B0703020203020204" pitchFamily="34" charset="0"/>
              </a:rPr>
              <a:t>e</a:t>
            </a: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rPr>
              <a:t>-cores with XMX</a:t>
            </a:r>
          </a:p>
        </p:txBody>
      </p:sp>
      <p:cxnSp>
        <p:nvCxnSpPr>
          <p:cNvPr id="8" name="Straight Connector 7">
            <a:extLst>
              <a:ext uri="{FF2B5EF4-FFF2-40B4-BE49-F238E27FC236}">
                <a16:creationId xmlns:a16="http://schemas.microsoft.com/office/drawing/2014/main" id="{E54E41DE-8224-DFA9-0149-FC64F5352299}"/>
              </a:ext>
            </a:extLst>
          </p:cNvPr>
          <p:cNvCxnSpPr>
            <a:cxnSpLocks/>
          </p:cNvCxnSpPr>
          <p:nvPr/>
        </p:nvCxnSpPr>
        <p:spPr>
          <a:xfrm>
            <a:off x="2246505" y="2582553"/>
            <a:ext cx="584362" cy="0"/>
          </a:xfrm>
          <a:prstGeom prst="line">
            <a:avLst/>
          </a:prstGeom>
          <a:noFill/>
          <a:ln w="15875" cap="flat" cmpd="sng" algn="ctr">
            <a:gradFill flip="none" rotWithShape="1">
              <a:gsLst>
                <a:gs pos="0">
                  <a:srgbClr val="BEAB8D"/>
                </a:gs>
                <a:gs pos="74000">
                  <a:srgbClr val="DFCEBB"/>
                </a:gs>
                <a:gs pos="100000">
                  <a:srgbClr val="967F60"/>
                </a:gs>
              </a:gsLst>
              <a:lin ang="0" scaled="1"/>
              <a:tileRect/>
            </a:gradFill>
            <a:prstDash val="solid"/>
            <a:miter lim="800000"/>
          </a:ln>
          <a:effectLst/>
        </p:spPr>
      </p:cxnSp>
      <p:sp>
        <p:nvSpPr>
          <p:cNvPr id="9" name="TextBox 8">
            <a:extLst>
              <a:ext uri="{FF2B5EF4-FFF2-40B4-BE49-F238E27FC236}">
                <a16:creationId xmlns:a16="http://schemas.microsoft.com/office/drawing/2014/main" id="{24540E47-2265-4446-FC89-00609DA6B667}"/>
              </a:ext>
            </a:extLst>
          </p:cNvPr>
          <p:cNvSpPr txBox="1"/>
          <p:nvPr/>
        </p:nvSpPr>
        <p:spPr>
          <a:xfrm>
            <a:off x="10256120" y="5209551"/>
            <a:ext cx="1732714" cy="1070992"/>
          </a:xfrm>
          <a:prstGeom prst="rect">
            <a:avLst/>
          </a:prstGeom>
          <a:gradFill flip="none" rotWithShape="1">
            <a:gsLst>
              <a:gs pos="0">
                <a:srgbClr val="000000">
                  <a:lumMod val="75000"/>
                  <a:lumOff val="25000"/>
                </a:srgbClr>
              </a:gs>
              <a:gs pos="100000">
                <a:srgbClr val="262626">
                  <a:lumMod val="81000"/>
                </a:srgbClr>
              </a:gs>
            </a:gsLst>
            <a:lin ang="2700000" scaled="1"/>
            <a:tileRect/>
          </a:gra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tIns="144000" rIns="192000" rtlCol="0" anchor="t"/>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rPr>
              <a:t>Graphics Acceleration Fixed Function Pipelines</a:t>
            </a:r>
          </a:p>
        </p:txBody>
      </p:sp>
      <p:cxnSp>
        <p:nvCxnSpPr>
          <p:cNvPr id="10" name="Straight Connector 9">
            <a:extLst>
              <a:ext uri="{FF2B5EF4-FFF2-40B4-BE49-F238E27FC236}">
                <a16:creationId xmlns:a16="http://schemas.microsoft.com/office/drawing/2014/main" id="{CAC10EF5-286A-D7FB-AF38-8C36A563706E}"/>
              </a:ext>
            </a:extLst>
          </p:cNvPr>
          <p:cNvCxnSpPr>
            <a:cxnSpLocks/>
          </p:cNvCxnSpPr>
          <p:nvPr/>
        </p:nvCxnSpPr>
        <p:spPr>
          <a:xfrm>
            <a:off x="9787832" y="5732176"/>
            <a:ext cx="292181" cy="0"/>
          </a:xfrm>
          <a:prstGeom prst="line">
            <a:avLst/>
          </a:prstGeom>
          <a:noFill/>
          <a:ln w="15875" cap="flat" cmpd="sng" algn="ctr">
            <a:gradFill flip="none" rotWithShape="1">
              <a:gsLst>
                <a:gs pos="0">
                  <a:srgbClr val="BEAB8D"/>
                </a:gs>
                <a:gs pos="74000">
                  <a:srgbClr val="DFCEBB"/>
                </a:gs>
                <a:gs pos="100000">
                  <a:srgbClr val="967F60"/>
                </a:gs>
              </a:gsLst>
              <a:lin ang="0" scaled="1"/>
              <a:tileRect/>
            </a:gradFill>
            <a:prstDash val="solid"/>
            <a:miter lim="800000"/>
          </a:ln>
          <a:effectLst/>
        </p:spPr>
      </p:cxnSp>
      <p:cxnSp>
        <p:nvCxnSpPr>
          <p:cNvPr id="11" name="Straight Connector 10">
            <a:extLst>
              <a:ext uri="{FF2B5EF4-FFF2-40B4-BE49-F238E27FC236}">
                <a16:creationId xmlns:a16="http://schemas.microsoft.com/office/drawing/2014/main" id="{680F6F65-0444-44B6-2BC3-679FC63AB293}"/>
              </a:ext>
            </a:extLst>
          </p:cNvPr>
          <p:cNvCxnSpPr>
            <a:cxnSpLocks/>
          </p:cNvCxnSpPr>
          <p:nvPr/>
        </p:nvCxnSpPr>
        <p:spPr>
          <a:xfrm flipV="1">
            <a:off x="9746380" y="5199011"/>
            <a:ext cx="0" cy="995119"/>
          </a:xfrm>
          <a:prstGeom prst="line">
            <a:avLst/>
          </a:prstGeom>
          <a:noFill/>
          <a:ln w="15875" cap="flat" cmpd="sng" algn="ctr">
            <a:gradFill flip="none" rotWithShape="1">
              <a:gsLst>
                <a:gs pos="0">
                  <a:srgbClr val="BEAB8D"/>
                </a:gs>
                <a:gs pos="74000">
                  <a:srgbClr val="DFCEBB"/>
                </a:gs>
                <a:gs pos="100000">
                  <a:srgbClr val="967F60"/>
                </a:gs>
              </a:gsLst>
              <a:lin ang="5400000" scaled="1"/>
              <a:tileRect/>
            </a:gradFill>
            <a:prstDash val="solid"/>
            <a:miter lim="800000"/>
          </a:ln>
          <a:effectLst/>
        </p:spPr>
      </p:cxnSp>
      <p:sp>
        <p:nvSpPr>
          <p:cNvPr id="12" name="TextBox 11">
            <a:extLst>
              <a:ext uri="{FF2B5EF4-FFF2-40B4-BE49-F238E27FC236}">
                <a16:creationId xmlns:a16="http://schemas.microsoft.com/office/drawing/2014/main" id="{1FF9C64B-8CE4-846D-3747-228C752ED6BE}"/>
              </a:ext>
            </a:extLst>
          </p:cNvPr>
          <p:cNvSpPr txBox="1"/>
          <p:nvPr/>
        </p:nvSpPr>
        <p:spPr>
          <a:xfrm>
            <a:off x="481440" y="2877686"/>
            <a:ext cx="1558492" cy="570375"/>
          </a:xfrm>
          <a:prstGeom prst="rect">
            <a:avLst/>
          </a:prstGeom>
          <a:gradFill flip="none" rotWithShape="1">
            <a:gsLst>
              <a:gs pos="0">
                <a:srgbClr val="000000">
                  <a:lumMod val="75000"/>
                  <a:lumOff val="25000"/>
                </a:srgbClr>
              </a:gs>
              <a:gs pos="100000">
                <a:srgbClr val="262626">
                  <a:lumMod val="81000"/>
                </a:srgbClr>
              </a:gs>
            </a:gsLst>
            <a:lin ang="2700000" scaled="1"/>
            <a:tileRect/>
          </a:gra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92000" rtlCol="0" anchor="t"/>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rPr>
              <a:t>4 Ray Tracing Units</a:t>
            </a:r>
          </a:p>
        </p:txBody>
      </p:sp>
      <p:grpSp>
        <p:nvGrpSpPr>
          <p:cNvPr id="13" name="Group 12">
            <a:extLst>
              <a:ext uri="{FF2B5EF4-FFF2-40B4-BE49-F238E27FC236}">
                <a16:creationId xmlns:a16="http://schemas.microsoft.com/office/drawing/2014/main" id="{73595D68-7C66-E06C-2B04-61CC8D329DBB}"/>
              </a:ext>
            </a:extLst>
          </p:cNvPr>
          <p:cNvGrpSpPr/>
          <p:nvPr/>
        </p:nvGrpSpPr>
        <p:grpSpPr>
          <a:xfrm>
            <a:off x="2250885" y="3101546"/>
            <a:ext cx="579983" cy="1776188"/>
            <a:chOff x="2250885" y="3101546"/>
            <a:chExt cx="579983" cy="1776188"/>
          </a:xfrm>
        </p:grpSpPr>
        <p:cxnSp>
          <p:nvCxnSpPr>
            <p:cNvPr id="14" name="Straight Connector 13">
              <a:extLst>
                <a:ext uri="{FF2B5EF4-FFF2-40B4-BE49-F238E27FC236}">
                  <a16:creationId xmlns:a16="http://schemas.microsoft.com/office/drawing/2014/main" id="{6750315F-BBB8-8446-2DBF-6C1BD1A24614}"/>
                </a:ext>
              </a:extLst>
            </p:cNvPr>
            <p:cNvCxnSpPr>
              <a:cxnSpLocks/>
            </p:cNvCxnSpPr>
            <p:nvPr/>
          </p:nvCxnSpPr>
          <p:spPr>
            <a:xfrm>
              <a:off x="2478628" y="4869030"/>
              <a:ext cx="352240" cy="0"/>
            </a:xfrm>
            <a:prstGeom prst="line">
              <a:avLst/>
            </a:prstGeom>
            <a:noFill/>
            <a:ln w="15875" cap="flat" cmpd="sng" algn="ctr">
              <a:gradFill flip="none" rotWithShape="1">
                <a:gsLst>
                  <a:gs pos="0">
                    <a:srgbClr val="BEAB8D"/>
                  </a:gs>
                  <a:gs pos="74000">
                    <a:srgbClr val="DFCEBB"/>
                  </a:gs>
                  <a:gs pos="100000">
                    <a:srgbClr val="967F60"/>
                  </a:gs>
                </a:gsLst>
                <a:lin ang="0" scaled="1"/>
                <a:tileRect/>
              </a:gradFill>
              <a:prstDash val="solid"/>
              <a:miter lim="800000"/>
            </a:ln>
            <a:effectLst/>
          </p:spPr>
        </p:cxnSp>
        <p:cxnSp>
          <p:nvCxnSpPr>
            <p:cNvPr id="15" name="Straight Connector 14">
              <a:extLst>
                <a:ext uri="{FF2B5EF4-FFF2-40B4-BE49-F238E27FC236}">
                  <a16:creationId xmlns:a16="http://schemas.microsoft.com/office/drawing/2014/main" id="{9FC12EC7-D4E9-AB9D-F342-B3892A0E15DB}"/>
                </a:ext>
              </a:extLst>
            </p:cNvPr>
            <p:cNvCxnSpPr>
              <a:cxnSpLocks/>
            </p:cNvCxnSpPr>
            <p:nvPr/>
          </p:nvCxnSpPr>
          <p:spPr>
            <a:xfrm>
              <a:off x="2250885" y="3114246"/>
              <a:ext cx="227743" cy="0"/>
            </a:xfrm>
            <a:prstGeom prst="line">
              <a:avLst/>
            </a:prstGeom>
            <a:noFill/>
            <a:ln w="15875" cap="flat" cmpd="sng" algn="ctr">
              <a:gradFill flip="none" rotWithShape="1">
                <a:gsLst>
                  <a:gs pos="0">
                    <a:srgbClr val="BEAB8D"/>
                  </a:gs>
                  <a:gs pos="74000">
                    <a:srgbClr val="DFCEBB"/>
                  </a:gs>
                  <a:gs pos="100000">
                    <a:srgbClr val="967F60"/>
                  </a:gs>
                </a:gsLst>
                <a:lin ang="0" scaled="1"/>
                <a:tileRect/>
              </a:gradFill>
              <a:prstDash val="solid"/>
              <a:miter lim="800000"/>
            </a:ln>
            <a:effectLst/>
          </p:spPr>
        </p:cxnSp>
        <p:cxnSp>
          <p:nvCxnSpPr>
            <p:cNvPr id="16" name="Straight Connector 15">
              <a:extLst>
                <a:ext uri="{FF2B5EF4-FFF2-40B4-BE49-F238E27FC236}">
                  <a16:creationId xmlns:a16="http://schemas.microsoft.com/office/drawing/2014/main" id="{2FBF451B-875F-23DA-B079-C3EF7C5E39B5}"/>
                </a:ext>
              </a:extLst>
            </p:cNvPr>
            <p:cNvCxnSpPr>
              <a:cxnSpLocks/>
            </p:cNvCxnSpPr>
            <p:nvPr/>
          </p:nvCxnSpPr>
          <p:spPr>
            <a:xfrm flipV="1">
              <a:off x="2478065" y="3101546"/>
              <a:ext cx="0" cy="1776188"/>
            </a:xfrm>
            <a:prstGeom prst="line">
              <a:avLst/>
            </a:prstGeom>
            <a:noFill/>
            <a:ln w="15875" cap="flat" cmpd="sng" algn="ctr">
              <a:gradFill flip="none" rotWithShape="1">
                <a:gsLst>
                  <a:gs pos="0">
                    <a:srgbClr val="BEAB8D"/>
                  </a:gs>
                  <a:gs pos="74000">
                    <a:srgbClr val="DFCEBB"/>
                  </a:gs>
                  <a:gs pos="100000">
                    <a:srgbClr val="967F60"/>
                  </a:gs>
                </a:gsLst>
                <a:lin ang="5400000" scaled="1"/>
                <a:tileRect/>
              </a:gradFill>
              <a:prstDash val="solid"/>
              <a:miter lim="800000"/>
            </a:ln>
            <a:effectLst/>
          </p:spPr>
        </p:cxnSp>
      </p:grpSp>
      <p:pic>
        <p:nvPicPr>
          <p:cNvPr id="17" name="Picture 16">
            <a:extLst>
              <a:ext uri="{FF2B5EF4-FFF2-40B4-BE49-F238E27FC236}">
                <a16:creationId xmlns:a16="http://schemas.microsoft.com/office/drawing/2014/main" id="{21537B55-9AF0-3DE8-1702-3FB919E1C5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3801" y="1617661"/>
            <a:ext cx="6650196" cy="4687596"/>
          </a:xfrm>
          <a:prstGeom prst="rect">
            <a:avLst/>
          </a:prstGeom>
        </p:spPr>
      </p:pic>
      <p:pic>
        <p:nvPicPr>
          <p:cNvPr id="18" name="Picture 17" descr="Logo&#10;&#10;Description automatically generated">
            <a:extLst>
              <a:ext uri="{FF2B5EF4-FFF2-40B4-BE49-F238E27FC236}">
                <a16:creationId xmlns:a16="http://schemas.microsoft.com/office/drawing/2014/main" id="{982B0B74-7FD9-D9D5-8CE9-8C203C3466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9896" y="58702"/>
            <a:ext cx="2293198" cy="1494258"/>
          </a:xfrm>
          <a:prstGeom prst="rect">
            <a:avLst/>
          </a:prstGeom>
        </p:spPr>
      </p:pic>
    </p:spTree>
    <p:extLst>
      <p:ext uri="{BB962C8B-B14F-4D97-AF65-F5344CB8AC3E}">
        <p14:creationId xmlns:p14="http://schemas.microsoft.com/office/powerpoint/2010/main" val="991019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91E48-C075-D210-42A6-600ABEC2C2CE}"/>
            </a:ext>
          </a:extLst>
        </p:cNvPr>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9A8E27E0-AC49-A7CA-0779-3928918586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912" y="1653932"/>
            <a:ext cx="2649912" cy="1726694"/>
          </a:xfrm>
          <a:prstGeom prst="rect">
            <a:avLst/>
          </a:prstGeom>
        </p:spPr>
      </p:pic>
      <p:sp>
        <p:nvSpPr>
          <p:cNvPr id="10" name="LHS TXT">
            <a:extLst>
              <a:ext uri="{FF2B5EF4-FFF2-40B4-BE49-F238E27FC236}">
                <a16:creationId xmlns:a16="http://schemas.microsoft.com/office/drawing/2014/main" id="{03AC6287-055A-9CC1-58D9-0B8A3855262C}"/>
              </a:ext>
            </a:extLst>
          </p:cNvPr>
          <p:cNvSpPr/>
          <p:nvPr/>
        </p:nvSpPr>
        <p:spPr>
          <a:xfrm>
            <a:off x="595313" y="3429000"/>
            <a:ext cx="1440000" cy="1440000"/>
          </a:xfrm>
          <a:prstGeom prst="rect">
            <a:avLst/>
          </a:prstGeom>
          <a:gradFill>
            <a:gsLst>
              <a:gs pos="35000">
                <a:srgbClr val="5B69FF">
                  <a:alpha val="80000"/>
                </a:srgbClr>
              </a:gs>
              <a:gs pos="100000">
                <a:srgbClr val="653171">
                  <a:lumMod val="75000"/>
                  <a:alpha val="75000"/>
                </a:srgbClr>
              </a:gs>
              <a:gs pos="0">
                <a:srgbClr val="00C7FD">
                  <a:alpha val="85000"/>
                </a:srgbClr>
              </a:gs>
            </a:gsLst>
            <a:lin ang="1800000" scaled="0"/>
          </a:gradFill>
          <a:ln w="12700" cap="sq" cmpd="sng" algn="ctr">
            <a:noFill/>
            <a:prstDash val="solid"/>
            <a:miter lim="800000"/>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noAutofit/>
          </a:bodyPr>
          <a:lstStyle/>
          <a:p>
            <a:pPr marL="0" marR="0" lvl="0" indent="0" algn="l" defTabSz="975297"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 Clear"/>
              </a:rPr>
              <a:t>Scalable up to </a:t>
            </a:r>
          </a:p>
          <a:p>
            <a:pPr marL="0" marR="0" lvl="0" indent="0" algn="l" defTabSz="975297" rtl="0" eaLnBrk="1" fontAlgn="auto" latinLnBrk="0" hangingPunct="1">
              <a:lnSpc>
                <a:spcPct val="100000"/>
              </a:lnSpc>
              <a:spcBef>
                <a:spcPts val="0"/>
              </a:spcBef>
              <a:spcAft>
                <a:spcPts val="400"/>
              </a:spcAft>
              <a:buClrTx/>
              <a:buSzTx/>
              <a:buFontTx/>
              <a:buNone/>
              <a:tabLst/>
              <a:defRPr/>
            </a:pPr>
            <a:r>
              <a:rPr kumimoji="0" lang="en-US" sz="4000" b="0" i="0" u="none" strike="noStrike" kern="1200" cap="none" spc="0" normalizeH="0" baseline="0" noProof="0">
                <a:ln>
                  <a:noFill/>
                </a:ln>
                <a:solidFill>
                  <a:prstClr val="white"/>
                </a:solidFill>
                <a:effectLst/>
                <a:uLnTx/>
                <a:uFillTx/>
                <a:latin typeface="IntelOne Text Bold" panose="020B0803020203020204" pitchFamily="34" charset="0"/>
              </a:rPr>
              <a:t>8 </a:t>
            </a:r>
            <a:br>
              <a:rPr kumimoji="0" lang="en-US" sz="1400" b="0" i="0" u="none" strike="noStrike" kern="1200" cap="none" spc="0" normalizeH="0" baseline="0" noProof="0">
                <a:ln>
                  <a:noFill/>
                </a:ln>
                <a:solidFill>
                  <a:prstClr val="white"/>
                </a:solidFill>
                <a:effectLst/>
                <a:uLnTx/>
                <a:uFillTx/>
                <a:latin typeface="IntelOne Display Medium" panose="020B0703020203020204" pitchFamily="34" charset="0"/>
              </a:rPr>
            </a:br>
            <a:r>
              <a:rPr kumimoji="0" lang="en-US" sz="1400" b="0" i="0" u="none" strike="noStrike" kern="1200" cap="none" spc="0" normalizeH="0" baseline="0" noProof="0">
                <a:ln>
                  <a:noFill/>
                </a:ln>
                <a:solidFill>
                  <a:prstClr val="white"/>
                </a:solidFill>
                <a:effectLst/>
                <a:uLnTx/>
                <a:uFillTx/>
                <a:latin typeface="IntelOne Text Medium" panose="020B0703020203020204" pitchFamily="34" charset="0"/>
              </a:rPr>
              <a:t>Render Slices</a:t>
            </a:r>
          </a:p>
        </p:txBody>
      </p:sp>
      <p:sp>
        <p:nvSpPr>
          <p:cNvPr id="11" name="Freeform 3">
            <a:extLst>
              <a:ext uri="{FF2B5EF4-FFF2-40B4-BE49-F238E27FC236}">
                <a16:creationId xmlns:a16="http://schemas.microsoft.com/office/drawing/2014/main" id="{D17523EC-4DE4-55D0-12F9-155FE100D72F}"/>
              </a:ext>
            </a:extLst>
          </p:cNvPr>
          <p:cNvSpPr/>
          <p:nvPr/>
        </p:nvSpPr>
        <p:spPr>
          <a:xfrm>
            <a:off x="4329953" y="1354901"/>
            <a:ext cx="7064188" cy="869588"/>
          </a:xfrm>
          <a:custGeom>
            <a:avLst/>
            <a:gdLst>
              <a:gd name="connsiteX0" fmla="*/ 0 w 7064188"/>
              <a:gd name="connsiteY0" fmla="*/ 869577 h 869577"/>
              <a:gd name="connsiteX1" fmla="*/ 3505200 w 7064188"/>
              <a:gd name="connsiteY1" fmla="*/ 0 h 869577"/>
              <a:gd name="connsiteX2" fmla="*/ 7064188 w 7064188"/>
              <a:gd name="connsiteY2" fmla="*/ 851647 h 869577"/>
              <a:gd name="connsiteX0" fmla="*/ 0 w 7064188"/>
              <a:gd name="connsiteY0" fmla="*/ 869588 h 869588"/>
              <a:gd name="connsiteX1" fmla="*/ 3505200 w 7064188"/>
              <a:gd name="connsiteY1" fmla="*/ 11 h 869588"/>
              <a:gd name="connsiteX2" fmla="*/ 7064188 w 7064188"/>
              <a:gd name="connsiteY2" fmla="*/ 851658 h 869588"/>
              <a:gd name="connsiteX0" fmla="*/ 0 w 7064188"/>
              <a:gd name="connsiteY0" fmla="*/ 869588 h 869588"/>
              <a:gd name="connsiteX1" fmla="*/ 3505200 w 7064188"/>
              <a:gd name="connsiteY1" fmla="*/ 11 h 869588"/>
              <a:gd name="connsiteX2" fmla="*/ 7064188 w 7064188"/>
              <a:gd name="connsiteY2" fmla="*/ 851658 h 869588"/>
            </a:gdLst>
            <a:ahLst/>
            <a:cxnLst>
              <a:cxn ang="0">
                <a:pos x="connsiteX0" y="connsiteY0"/>
              </a:cxn>
              <a:cxn ang="0">
                <a:pos x="connsiteX1" y="connsiteY1"/>
              </a:cxn>
              <a:cxn ang="0">
                <a:pos x="connsiteX2" y="connsiteY2"/>
              </a:cxn>
            </a:cxnLst>
            <a:rect l="l" t="t" r="r" b="b"/>
            <a:pathLst>
              <a:path w="7064188" h="869588">
                <a:moveTo>
                  <a:pt x="0" y="869588"/>
                </a:moveTo>
                <a:cubicBezTo>
                  <a:pt x="1168400" y="579729"/>
                  <a:pt x="3082953" y="2999"/>
                  <a:pt x="3505200" y="11"/>
                </a:cubicBezTo>
                <a:cubicBezTo>
                  <a:pt x="3927447" y="-2977"/>
                  <a:pt x="5877859" y="567776"/>
                  <a:pt x="7064188" y="851658"/>
                </a:cubicBezTo>
              </a:path>
            </a:pathLst>
          </a:custGeom>
          <a:noFill/>
          <a:ln w="25400" cap="flat" cmpd="sng" algn="ctr">
            <a:gradFill flip="none" rotWithShape="1">
              <a:gsLst>
                <a:gs pos="1000">
                  <a:srgbClr val="8F5DA2">
                    <a:alpha val="0"/>
                  </a:srgbClr>
                </a:gs>
                <a:gs pos="31000">
                  <a:srgbClr val="F8B7FF">
                    <a:alpha val="48000"/>
                  </a:srgbClr>
                </a:gs>
                <a:gs pos="57000">
                  <a:srgbClr val="7CDBFF">
                    <a:alpha val="39000"/>
                  </a:srgbClr>
                </a:gs>
                <a:gs pos="100000">
                  <a:srgbClr val="000F8A">
                    <a:alpha val="6477"/>
                  </a:srgbClr>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Freeform 18">
            <a:extLst>
              <a:ext uri="{FF2B5EF4-FFF2-40B4-BE49-F238E27FC236}">
                <a16:creationId xmlns:a16="http://schemas.microsoft.com/office/drawing/2014/main" id="{08F263D5-C91B-8749-F914-BA1D94C3A54C}"/>
              </a:ext>
            </a:extLst>
          </p:cNvPr>
          <p:cNvSpPr/>
          <p:nvPr/>
        </p:nvSpPr>
        <p:spPr>
          <a:xfrm>
            <a:off x="4329953" y="1215638"/>
            <a:ext cx="7064188" cy="869588"/>
          </a:xfrm>
          <a:custGeom>
            <a:avLst/>
            <a:gdLst>
              <a:gd name="connsiteX0" fmla="*/ 0 w 7064188"/>
              <a:gd name="connsiteY0" fmla="*/ 869577 h 869577"/>
              <a:gd name="connsiteX1" fmla="*/ 3505200 w 7064188"/>
              <a:gd name="connsiteY1" fmla="*/ 0 h 869577"/>
              <a:gd name="connsiteX2" fmla="*/ 7064188 w 7064188"/>
              <a:gd name="connsiteY2" fmla="*/ 851647 h 869577"/>
              <a:gd name="connsiteX0" fmla="*/ 0 w 7064188"/>
              <a:gd name="connsiteY0" fmla="*/ 869588 h 869588"/>
              <a:gd name="connsiteX1" fmla="*/ 3505200 w 7064188"/>
              <a:gd name="connsiteY1" fmla="*/ 11 h 869588"/>
              <a:gd name="connsiteX2" fmla="*/ 7064188 w 7064188"/>
              <a:gd name="connsiteY2" fmla="*/ 851658 h 869588"/>
              <a:gd name="connsiteX0" fmla="*/ 0 w 7064188"/>
              <a:gd name="connsiteY0" fmla="*/ 869588 h 869588"/>
              <a:gd name="connsiteX1" fmla="*/ 3505200 w 7064188"/>
              <a:gd name="connsiteY1" fmla="*/ 11 h 869588"/>
              <a:gd name="connsiteX2" fmla="*/ 7064188 w 7064188"/>
              <a:gd name="connsiteY2" fmla="*/ 851658 h 869588"/>
            </a:gdLst>
            <a:ahLst/>
            <a:cxnLst>
              <a:cxn ang="0">
                <a:pos x="connsiteX0" y="connsiteY0"/>
              </a:cxn>
              <a:cxn ang="0">
                <a:pos x="connsiteX1" y="connsiteY1"/>
              </a:cxn>
              <a:cxn ang="0">
                <a:pos x="connsiteX2" y="connsiteY2"/>
              </a:cxn>
            </a:cxnLst>
            <a:rect l="l" t="t" r="r" b="b"/>
            <a:pathLst>
              <a:path w="7064188" h="869588">
                <a:moveTo>
                  <a:pt x="0" y="869588"/>
                </a:moveTo>
                <a:cubicBezTo>
                  <a:pt x="1168400" y="579729"/>
                  <a:pt x="3082953" y="2999"/>
                  <a:pt x="3505200" y="11"/>
                </a:cubicBezTo>
                <a:cubicBezTo>
                  <a:pt x="3927447" y="-2977"/>
                  <a:pt x="5877859" y="567776"/>
                  <a:pt x="7064188" y="851658"/>
                </a:cubicBezTo>
              </a:path>
            </a:pathLst>
          </a:custGeom>
          <a:noFill/>
          <a:ln w="25400" cap="flat" cmpd="sng" algn="ctr">
            <a:gradFill flip="none" rotWithShape="1">
              <a:gsLst>
                <a:gs pos="1000">
                  <a:srgbClr val="8F5DA2">
                    <a:alpha val="0"/>
                  </a:srgbClr>
                </a:gs>
                <a:gs pos="31000">
                  <a:srgbClr val="F8B7FF">
                    <a:alpha val="32000"/>
                  </a:srgbClr>
                </a:gs>
                <a:gs pos="57000">
                  <a:srgbClr val="7CDBFF">
                    <a:alpha val="18000"/>
                  </a:srgbClr>
                </a:gs>
                <a:gs pos="100000">
                  <a:srgbClr val="000F8A">
                    <a:alpha val="6477"/>
                  </a:srgbClr>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7F11E333-E2FB-C173-C899-F09C3B2E9E1B}"/>
              </a:ext>
            </a:extLst>
          </p:cNvPr>
          <p:cNvGrpSpPr/>
          <p:nvPr/>
        </p:nvGrpSpPr>
        <p:grpSpPr>
          <a:xfrm>
            <a:off x="3505764" y="2224489"/>
            <a:ext cx="8243324" cy="5500385"/>
            <a:chOff x="4222561" y="1868185"/>
            <a:chExt cx="7226300" cy="4546600"/>
          </a:xfrm>
        </p:grpSpPr>
        <p:pic>
          <p:nvPicPr>
            <p:cNvPr id="7" name="Picture 6">
              <a:extLst>
                <a:ext uri="{FF2B5EF4-FFF2-40B4-BE49-F238E27FC236}">
                  <a16:creationId xmlns:a16="http://schemas.microsoft.com/office/drawing/2014/main" id="{9C3D70DB-E14D-937B-1818-9B65D82B3E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2561" y="1868185"/>
              <a:ext cx="7226300" cy="4546600"/>
            </a:xfrm>
            <a:prstGeom prst="rect">
              <a:avLst/>
            </a:prstGeom>
          </p:spPr>
        </p:pic>
        <p:pic>
          <p:nvPicPr>
            <p:cNvPr id="8" name="!!scale" descr="A screenshot of a computer&#10;&#10;Description automatically generated with medium confidence">
              <a:extLst>
                <a:ext uri="{FF2B5EF4-FFF2-40B4-BE49-F238E27FC236}">
                  <a16:creationId xmlns:a16="http://schemas.microsoft.com/office/drawing/2014/main" id="{36A0E276-0E16-1D0D-181D-E9AE3814557F}"/>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1000"/>
                      </a14:imgEffect>
                    </a14:imgLayer>
                  </a14:imgProps>
                </a:ext>
                <a:ext uri="{28A0092B-C50C-407E-A947-70E740481C1C}">
                  <a14:useLocalDpi xmlns:a14="http://schemas.microsoft.com/office/drawing/2010/main"/>
                </a:ext>
              </a:extLst>
            </a:blip>
            <a:stretch>
              <a:fillRect/>
            </a:stretch>
          </p:blipFill>
          <p:spPr>
            <a:xfrm>
              <a:off x="4243109" y="3261377"/>
              <a:ext cx="1663461" cy="1179545"/>
            </a:xfrm>
            <a:prstGeom prst="roundRect">
              <a:avLst>
                <a:gd name="adj" fmla="val 778"/>
              </a:avLst>
            </a:prstGeom>
            <a:ln>
              <a:gradFill flip="none" rotWithShape="1">
                <a:gsLst>
                  <a:gs pos="0">
                    <a:srgbClr val="0272CC">
                      <a:lumMod val="5000"/>
                      <a:lumOff val="95000"/>
                      <a:alpha val="36000"/>
                    </a:srgbClr>
                  </a:gs>
                  <a:gs pos="69984">
                    <a:srgbClr val="EEC3F7">
                      <a:alpha val="0"/>
                    </a:srgbClr>
                  </a:gs>
                  <a:gs pos="44000">
                    <a:srgbClr val="EEC3F7">
                      <a:alpha val="0"/>
                    </a:srgbClr>
                  </a:gs>
                  <a:gs pos="100000">
                    <a:srgbClr val="EEC3F7">
                      <a:alpha val="39000"/>
                    </a:srgbClr>
                  </a:gs>
                </a:gsLst>
                <a:lin ang="2700000" scaled="1"/>
                <a:tileRect/>
              </a:gradFill>
            </a:ln>
            <a:effectLst>
              <a:reflection blurRad="186035" stA="81079" endPos="70007" dist="554713" dir="5400000" sy="-100000" algn="bl" rotWithShape="0"/>
            </a:effectLst>
          </p:spPr>
        </p:pic>
      </p:grpSp>
    </p:spTree>
    <p:extLst>
      <p:ext uri="{BB962C8B-B14F-4D97-AF65-F5344CB8AC3E}">
        <p14:creationId xmlns:p14="http://schemas.microsoft.com/office/powerpoint/2010/main" val="1159484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B1BE5-C5B6-B05C-07D2-C33DB15546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1AF0A4-0D9D-3C41-81C7-30478684B2D8}"/>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IntelOne Display Medium" panose="020B0703020203020204" pitchFamily="34" charset="0"/>
              </a:rPr>
              <a:t>X</a:t>
            </a:r>
            <a:r>
              <a:rPr kumimoji="0" lang="en-US" sz="4000" b="0" i="0" u="none" strike="noStrike" kern="1200" cap="none" spc="0" normalizeH="0" baseline="30000" noProof="0">
                <a:ln>
                  <a:noFill/>
                </a:ln>
                <a:solidFill>
                  <a:srgbClr val="FFFFFF"/>
                </a:solidFill>
                <a:effectLst/>
                <a:uLnTx/>
                <a:uFillTx/>
                <a:latin typeface="IntelOne Display Medium" panose="020B0703020203020204" pitchFamily="34" charset="0"/>
              </a:rPr>
              <a:t>e  </a:t>
            </a:r>
            <a:r>
              <a:rPr lang="en-US" sz="4000">
                <a:latin typeface="IntelOne Display Medium" panose="020B0703020203020204" pitchFamily="34" charset="0"/>
              </a:rPr>
              <a:t>Graphics/Rendering Pipeline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grpSp>
        <p:nvGrpSpPr>
          <p:cNvPr id="2" name="Group 1">
            <a:extLst>
              <a:ext uri="{FF2B5EF4-FFF2-40B4-BE49-F238E27FC236}">
                <a16:creationId xmlns:a16="http://schemas.microsoft.com/office/drawing/2014/main" id="{B633C940-17E8-0378-C0FC-D7ACF712603B}"/>
              </a:ext>
            </a:extLst>
          </p:cNvPr>
          <p:cNvGrpSpPr/>
          <p:nvPr/>
        </p:nvGrpSpPr>
        <p:grpSpPr>
          <a:xfrm>
            <a:off x="9425233" y="4044189"/>
            <a:ext cx="2694359" cy="2244898"/>
            <a:chOff x="9425233" y="4044189"/>
            <a:chExt cx="2694359" cy="2244898"/>
          </a:xfrm>
        </p:grpSpPr>
        <p:sp>
          <p:nvSpPr>
            <p:cNvPr id="9" name="TextBox 8">
              <a:extLst>
                <a:ext uri="{FF2B5EF4-FFF2-40B4-BE49-F238E27FC236}">
                  <a16:creationId xmlns:a16="http://schemas.microsoft.com/office/drawing/2014/main" id="{359EDE11-615B-3BFD-B311-E4FA32C546B1}"/>
                </a:ext>
              </a:extLst>
            </p:cNvPr>
            <p:cNvSpPr txBox="1"/>
            <p:nvPr/>
          </p:nvSpPr>
          <p:spPr>
            <a:xfrm>
              <a:off x="9425233" y="4044189"/>
              <a:ext cx="2694359" cy="2244898"/>
            </a:xfrm>
            <a:prstGeom prst="rect">
              <a:avLst/>
            </a:prstGeom>
            <a:gradFill flip="none" rotWithShape="1">
              <a:gsLst>
                <a:gs pos="0">
                  <a:srgbClr val="000000">
                    <a:lumMod val="75000"/>
                    <a:lumOff val="25000"/>
                  </a:srgbClr>
                </a:gs>
                <a:gs pos="100000">
                  <a:srgbClr val="262626">
                    <a:lumMod val="81000"/>
                  </a:srgbClr>
                </a:gs>
              </a:gsLst>
              <a:lin ang="2700000" scaled="1"/>
              <a:tileRect/>
            </a:gra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tIns="144000" rIns="192000" rtlCol="0" anchor="t"/>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rPr>
                <a:t>Graphics Acceleration Fixed Function Pipelines</a:t>
              </a:r>
            </a:p>
          </p:txBody>
        </p:sp>
        <p:sp>
          <p:nvSpPr>
            <p:cNvPr id="14" name="TextBox 13">
              <a:extLst>
                <a:ext uri="{FF2B5EF4-FFF2-40B4-BE49-F238E27FC236}">
                  <a16:creationId xmlns:a16="http://schemas.microsoft.com/office/drawing/2014/main" id="{46A82034-22FE-0706-3E1A-0D637C2613B5}"/>
                </a:ext>
              </a:extLst>
            </p:cNvPr>
            <p:cNvSpPr txBox="1"/>
            <p:nvPr/>
          </p:nvSpPr>
          <p:spPr>
            <a:xfrm>
              <a:off x="9595167" y="4702825"/>
              <a:ext cx="2279378" cy="302648"/>
            </a:xfrm>
            <a:prstGeom prst="rect">
              <a:avLst/>
            </a:prstGeom>
            <a:solidFill>
              <a:srgbClr val="FFFFFF">
                <a:alpha val="35000"/>
              </a:srgbClr>
            </a:soli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92000" rtlCol="0" anchor="ctr"/>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Geometry Pipeline</a:t>
              </a:r>
            </a:p>
          </p:txBody>
        </p:sp>
        <p:sp>
          <p:nvSpPr>
            <p:cNvPr id="15" name="TextBox 14">
              <a:extLst>
                <a:ext uri="{FF2B5EF4-FFF2-40B4-BE49-F238E27FC236}">
                  <a16:creationId xmlns:a16="http://schemas.microsoft.com/office/drawing/2014/main" id="{C2FF95CD-3BB3-BB37-F0EC-A60F895EFFBB}"/>
                </a:ext>
              </a:extLst>
            </p:cNvPr>
            <p:cNvSpPr txBox="1"/>
            <p:nvPr/>
          </p:nvSpPr>
          <p:spPr>
            <a:xfrm>
              <a:off x="9604996" y="5072378"/>
              <a:ext cx="2279378" cy="302648"/>
            </a:xfrm>
            <a:prstGeom prst="rect">
              <a:avLst/>
            </a:prstGeom>
            <a:solidFill>
              <a:srgbClr val="FFFFFF">
                <a:alpha val="35000"/>
              </a:srgbClr>
            </a:soli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92000" rtlCol="0" anchor="ctr"/>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Rasterization Pipeline</a:t>
              </a:r>
            </a:p>
          </p:txBody>
        </p:sp>
        <p:sp>
          <p:nvSpPr>
            <p:cNvPr id="16" name="TextBox 15">
              <a:extLst>
                <a:ext uri="{FF2B5EF4-FFF2-40B4-BE49-F238E27FC236}">
                  <a16:creationId xmlns:a16="http://schemas.microsoft.com/office/drawing/2014/main" id="{71E1170E-5835-9A2A-FE09-59B04704B9C7}"/>
                </a:ext>
              </a:extLst>
            </p:cNvPr>
            <p:cNvSpPr txBox="1"/>
            <p:nvPr/>
          </p:nvSpPr>
          <p:spPr>
            <a:xfrm>
              <a:off x="9604996" y="5441888"/>
              <a:ext cx="2279378" cy="302648"/>
            </a:xfrm>
            <a:prstGeom prst="rect">
              <a:avLst/>
            </a:prstGeom>
            <a:solidFill>
              <a:srgbClr val="FFFFFF">
                <a:alpha val="35000"/>
              </a:srgbClr>
            </a:soli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92000" rtlCol="0" anchor="ctr"/>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Samplers</a:t>
              </a:r>
            </a:p>
          </p:txBody>
        </p:sp>
        <p:sp>
          <p:nvSpPr>
            <p:cNvPr id="17" name="TextBox 16">
              <a:extLst>
                <a:ext uri="{FF2B5EF4-FFF2-40B4-BE49-F238E27FC236}">
                  <a16:creationId xmlns:a16="http://schemas.microsoft.com/office/drawing/2014/main" id="{C62ABF15-3029-C7F6-1724-54301EB8C9C3}"/>
                </a:ext>
              </a:extLst>
            </p:cNvPr>
            <p:cNvSpPr txBox="1"/>
            <p:nvPr/>
          </p:nvSpPr>
          <p:spPr>
            <a:xfrm>
              <a:off x="9604996" y="5811410"/>
              <a:ext cx="2279378" cy="302648"/>
            </a:xfrm>
            <a:prstGeom prst="rect">
              <a:avLst/>
            </a:prstGeom>
            <a:solidFill>
              <a:srgbClr val="FFFFFF">
                <a:alpha val="35000"/>
              </a:srgbClr>
            </a:soli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92000" rtlCol="0" anchor="ctr"/>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Pixel Backends</a:t>
              </a:r>
            </a:p>
          </p:txBody>
        </p:sp>
      </p:grpSp>
      <p:grpSp>
        <p:nvGrpSpPr>
          <p:cNvPr id="18" name="Group 17">
            <a:extLst>
              <a:ext uri="{FF2B5EF4-FFF2-40B4-BE49-F238E27FC236}">
                <a16:creationId xmlns:a16="http://schemas.microsoft.com/office/drawing/2014/main" id="{94D8C571-3CFB-5C8E-469D-766766EAEE88}"/>
              </a:ext>
            </a:extLst>
          </p:cNvPr>
          <p:cNvGrpSpPr/>
          <p:nvPr/>
        </p:nvGrpSpPr>
        <p:grpSpPr>
          <a:xfrm>
            <a:off x="9404802" y="2389940"/>
            <a:ext cx="2702101" cy="1494258"/>
            <a:chOff x="481439" y="2877687"/>
            <a:chExt cx="2702101" cy="1494258"/>
          </a:xfrm>
        </p:grpSpPr>
        <p:sp>
          <p:nvSpPr>
            <p:cNvPr id="19" name="TextBox 18">
              <a:extLst>
                <a:ext uri="{FF2B5EF4-FFF2-40B4-BE49-F238E27FC236}">
                  <a16:creationId xmlns:a16="http://schemas.microsoft.com/office/drawing/2014/main" id="{3BA184DD-434F-8F55-8D58-E6D7C83E0123}"/>
                </a:ext>
              </a:extLst>
            </p:cNvPr>
            <p:cNvSpPr txBox="1"/>
            <p:nvPr/>
          </p:nvSpPr>
          <p:spPr>
            <a:xfrm>
              <a:off x="481439" y="2877687"/>
              <a:ext cx="2702101" cy="1494258"/>
            </a:xfrm>
            <a:prstGeom prst="rect">
              <a:avLst/>
            </a:prstGeom>
            <a:gradFill flip="none" rotWithShape="1">
              <a:gsLst>
                <a:gs pos="0">
                  <a:srgbClr val="000000">
                    <a:lumMod val="75000"/>
                    <a:lumOff val="25000"/>
                  </a:srgbClr>
                </a:gs>
                <a:gs pos="100000">
                  <a:srgbClr val="262626">
                    <a:lumMod val="81000"/>
                  </a:srgbClr>
                </a:gs>
              </a:gsLst>
              <a:lin ang="2700000" scaled="1"/>
              <a:tileRect/>
            </a:gra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92000" rtlCol="0" anchor="t"/>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rPr>
                <a:t>4 Ray Tracing Units</a:t>
              </a:r>
            </a:p>
          </p:txBody>
        </p:sp>
        <p:sp>
          <p:nvSpPr>
            <p:cNvPr id="20" name="TextBox 19">
              <a:extLst>
                <a:ext uri="{FF2B5EF4-FFF2-40B4-BE49-F238E27FC236}">
                  <a16:creationId xmlns:a16="http://schemas.microsoft.com/office/drawing/2014/main" id="{DD905834-98A9-D91A-087A-129FF7D9A557}"/>
                </a:ext>
              </a:extLst>
            </p:cNvPr>
            <p:cNvSpPr txBox="1"/>
            <p:nvPr/>
          </p:nvSpPr>
          <p:spPr>
            <a:xfrm>
              <a:off x="658309" y="3231593"/>
              <a:ext cx="2279378" cy="300751"/>
            </a:xfrm>
            <a:prstGeom prst="rect">
              <a:avLst/>
            </a:prstGeom>
            <a:solidFill>
              <a:srgbClr val="FFFFFF">
                <a:alpha val="35000"/>
              </a:srgbClr>
            </a:soli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44000" rtlCol="0" anchor="ctr"/>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Ray Traversal</a:t>
              </a:r>
            </a:p>
          </p:txBody>
        </p:sp>
        <p:sp>
          <p:nvSpPr>
            <p:cNvPr id="28" name="TextBox 27">
              <a:extLst>
                <a:ext uri="{FF2B5EF4-FFF2-40B4-BE49-F238E27FC236}">
                  <a16:creationId xmlns:a16="http://schemas.microsoft.com/office/drawing/2014/main" id="{F6BB4E4B-2AFA-DA0A-5457-02A9296F8BA2}"/>
                </a:ext>
              </a:extLst>
            </p:cNvPr>
            <p:cNvSpPr txBox="1"/>
            <p:nvPr/>
          </p:nvSpPr>
          <p:spPr>
            <a:xfrm>
              <a:off x="655204" y="3607764"/>
              <a:ext cx="2279378" cy="285569"/>
            </a:xfrm>
            <a:prstGeom prst="rect">
              <a:avLst/>
            </a:prstGeom>
            <a:solidFill>
              <a:srgbClr val="FFFFFF">
                <a:alpha val="35000"/>
              </a:srgbClr>
            </a:soli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44000" rtlCol="0" anchor="ctr"/>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Bounding Box Intersection</a:t>
              </a:r>
            </a:p>
          </p:txBody>
        </p:sp>
        <p:sp>
          <p:nvSpPr>
            <p:cNvPr id="33" name="TextBox 32">
              <a:extLst>
                <a:ext uri="{FF2B5EF4-FFF2-40B4-BE49-F238E27FC236}">
                  <a16:creationId xmlns:a16="http://schemas.microsoft.com/office/drawing/2014/main" id="{7C04112B-8CFF-C67B-863D-B0AB912644EC}"/>
                </a:ext>
              </a:extLst>
            </p:cNvPr>
            <p:cNvSpPr txBox="1"/>
            <p:nvPr/>
          </p:nvSpPr>
          <p:spPr>
            <a:xfrm>
              <a:off x="657276" y="3963539"/>
              <a:ext cx="2279378" cy="296828"/>
            </a:xfrm>
            <a:prstGeom prst="rect">
              <a:avLst/>
            </a:prstGeom>
            <a:solidFill>
              <a:srgbClr val="FFFFFF">
                <a:alpha val="35000"/>
              </a:srgbClr>
            </a:solidFill>
            <a:ln w="6350" cap="flat" cmpd="sng" algn="ctr">
              <a:gradFill flip="none" rotWithShape="1">
                <a:gsLst>
                  <a:gs pos="0">
                    <a:srgbClr val="0272CC">
                      <a:lumMod val="5000"/>
                      <a:lumOff val="95000"/>
                      <a:alpha val="89000"/>
                    </a:srgbClr>
                  </a:gs>
                  <a:gs pos="74000">
                    <a:srgbClr val="FFFFFF">
                      <a:alpha val="0"/>
                    </a:srgbClr>
                  </a:gs>
                  <a:gs pos="100000">
                    <a:srgbClr val="000000">
                      <a:lumMod val="85000"/>
                      <a:lumOff val="15000"/>
                    </a:srgbClr>
                  </a:gs>
                </a:gsLst>
                <a:lin ang="2700000" scaled="1"/>
                <a:tileRect/>
              </a:gradFill>
              <a:prstDash val="solid"/>
              <a:miter lim="800000"/>
            </a:ln>
            <a:effectLst/>
          </p:spPr>
          <p:txBody>
            <a:bodyPr lIns="192000" rIns="144000" rtlCol="0" anchor="ctr"/>
            <a:lstStyle>
              <a:defPPr>
                <a:defRPr lang="en-US"/>
              </a:defPPr>
              <a:lvl1pPr>
                <a:defRPr sz="1200">
                  <a:solidFill>
                    <a:schemeClr val="lt1"/>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Triangle Intersection</a:t>
              </a:r>
            </a:p>
          </p:txBody>
        </p:sp>
      </p:grpSp>
      <p:pic>
        <p:nvPicPr>
          <p:cNvPr id="34" name="Picture 33">
            <a:extLst>
              <a:ext uri="{FF2B5EF4-FFF2-40B4-BE49-F238E27FC236}">
                <a16:creationId xmlns:a16="http://schemas.microsoft.com/office/drawing/2014/main" id="{0AD9DFA4-DFF4-C4A2-A72B-E58483C92D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9880" y="1284360"/>
            <a:ext cx="6650196" cy="4687596"/>
          </a:xfrm>
          <a:prstGeom prst="rect">
            <a:avLst/>
          </a:prstGeom>
        </p:spPr>
      </p:pic>
      <p:sp>
        <p:nvSpPr>
          <p:cNvPr id="35" name="Rectangle 34">
            <a:extLst>
              <a:ext uri="{FF2B5EF4-FFF2-40B4-BE49-F238E27FC236}">
                <a16:creationId xmlns:a16="http://schemas.microsoft.com/office/drawing/2014/main" id="{4E333758-17C6-2ABE-11FD-0DC32BC786B5}"/>
              </a:ext>
            </a:extLst>
          </p:cNvPr>
          <p:cNvSpPr/>
          <p:nvPr/>
        </p:nvSpPr>
        <p:spPr>
          <a:xfrm>
            <a:off x="510761" y="2860788"/>
            <a:ext cx="1449472" cy="1437781"/>
          </a:xfrm>
          <a:prstGeom prst="rect">
            <a:avLst/>
          </a:prstGeom>
          <a:gradFill flip="none" rotWithShape="1">
            <a:gsLst>
              <a:gs pos="0">
                <a:srgbClr val="FFFFFF">
                  <a:alpha val="19000"/>
                </a:srgbClr>
              </a:gs>
              <a:gs pos="100000">
                <a:srgbClr val="004A86">
                  <a:alpha val="17000"/>
                </a:srgbClr>
              </a:gs>
            </a:gsLst>
            <a:lin ang="2700000" scaled="1"/>
            <a:tileRect/>
          </a:gradFill>
          <a:ln w="6350" cap="flat" cmpd="sng" algn="ctr">
            <a:gradFill flip="none" rotWithShape="1">
              <a:gsLst>
                <a:gs pos="0">
                  <a:srgbClr val="0272CC">
                    <a:lumMod val="5000"/>
                    <a:lumOff val="95000"/>
                    <a:alpha val="46257"/>
                  </a:srgbClr>
                </a:gs>
                <a:gs pos="100000">
                  <a:srgbClr val="00285A"/>
                </a:gs>
              </a:gsLst>
              <a:lin ang="2400000" scaled="0"/>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a:ea typeface="+mn-ea"/>
              <a:cs typeface="Arial"/>
            </a:endParaRPr>
          </a:p>
        </p:txBody>
      </p:sp>
      <p:sp>
        <p:nvSpPr>
          <p:cNvPr id="36" name="Rectangle 35">
            <a:extLst>
              <a:ext uri="{FF2B5EF4-FFF2-40B4-BE49-F238E27FC236}">
                <a16:creationId xmlns:a16="http://schemas.microsoft.com/office/drawing/2014/main" id="{C34380E4-A6C5-B211-E051-1C1C7C390BBE}"/>
              </a:ext>
            </a:extLst>
          </p:cNvPr>
          <p:cNvSpPr/>
          <p:nvPr/>
        </p:nvSpPr>
        <p:spPr>
          <a:xfrm>
            <a:off x="515497" y="4434997"/>
            <a:ext cx="1440000" cy="1437781"/>
          </a:xfrm>
          <a:prstGeom prst="rect">
            <a:avLst/>
          </a:prstGeom>
          <a:gradFill flip="none" rotWithShape="1">
            <a:gsLst>
              <a:gs pos="0">
                <a:srgbClr val="FFFFFF">
                  <a:alpha val="19000"/>
                </a:srgbClr>
              </a:gs>
              <a:gs pos="100000">
                <a:srgbClr val="004A86">
                  <a:alpha val="17000"/>
                </a:srgbClr>
              </a:gs>
            </a:gsLst>
            <a:lin ang="2700000" scaled="1"/>
            <a:tileRect/>
          </a:gradFill>
          <a:ln w="6350" cap="flat" cmpd="sng" algn="ctr">
            <a:gradFill flip="none" rotWithShape="1">
              <a:gsLst>
                <a:gs pos="0">
                  <a:srgbClr val="0272CC">
                    <a:lumMod val="5000"/>
                    <a:lumOff val="95000"/>
                    <a:alpha val="46257"/>
                  </a:srgbClr>
                </a:gs>
                <a:gs pos="100000">
                  <a:srgbClr val="00285A"/>
                </a:gs>
              </a:gsLst>
              <a:lin ang="2400000" scaled="0"/>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a:ea typeface="+mn-ea"/>
              <a:cs typeface="Arial"/>
            </a:endParaRPr>
          </a:p>
        </p:txBody>
      </p:sp>
      <p:sp>
        <p:nvSpPr>
          <p:cNvPr id="44" name="Rectangle 43">
            <a:extLst>
              <a:ext uri="{FF2B5EF4-FFF2-40B4-BE49-F238E27FC236}">
                <a16:creationId xmlns:a16="http://schemas.microsoft.com/office/drawing/2014/main" id="{E27DB622-005D-FA03-16D1-6F13612D24DA}"/>
              </a:ext>
            </a:extLst>
          </p:cNvPr>
          <p:cNvSpPr/>
          <p:nvPr/>
        </p:nvSpPr>
        <p:spPr>
          <a:xfrm>
            <a:off x="515497" y="1286579"/>
            <a:ext cx="1440000" cy="1437781"/>
          </a:xfrm>
          <a:prstGeom prst="rect">
            <a:avLst/>
          </a:prstGeom>
          <a:gradFill flip="none" rotWithShape="1">
            <a:gsLst>
              <a:gs pos="0">
                <a:srgbClr val="FFFFFF">
                  <a:alpha val="19000"/>
                </a:srgbClr>
              </a:gs>
              <a:gs pos="100000">
                <a:srgbClr val="004A86">
                  <a:alpha val="17000"/>
                </a:srgbClr>
              </a:gs>
            </a:gsLst>
            <a:lin ang="2700000" scaled="1"/>
            <a:tileRect/>
          </a:gradFill>
          <a:ln w="6350" cap="flat" cmpd="sng" algn="ctr">
            <a:gradFill flip="none" rotWithShape="1">
              <a:gsLst>
                <a:gs pos="0">
                  <a:srgbClr val="0272CC">
                    <a:lumMod val="5000"/>
                    <a:lumOff val="95000"/>
                    <a:alpha val="46257"/>
                  </a:srgbClr>
                </a:gs>
                <a:gs pos="100000">
                  <a:srgbClr val="00285A"/>
                </a:gs>
              </a:gsLst>
              <a:lin ang="2400000" scaled="0"/>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a:ea typeface="+mn-ea"/>
              <a:cs typeface="Arial"/>
            </a:endParaRPr>
          </a:p>
        </p:txBody>
      </p:sp>
      <p:sp>
        <p:nvSpPr>
          <p:cNvPr id="51" name="LHS TXT">
            <a:extLst>
              <a:ext uri="{FF2B5EF4-FFF2-40B4-BE49-F238E27FC236}">
                <a16:creationId xmlns:a16="http://schemas.microsoft.com/office/drawing/2014/main" id="{1C5750D0-2FF2-D5F2-715E-8C5487D106B3}"/>
              </a:ext>
            </a:extLst>
          </p:cNvPr>
          <p:cNvSpPr/>
          <p:nvPr/>
        </p:nvSpPr>
        <p:spPr>
          <a:xfrm>
            <a:off x="515497" y="1284360"/>
            <a:ext cx="1440000" cy="1440000"/>
          </a:xfrm>
          <a:prstGeom prst="rect">
            <a:avLst/>
          </a:prstGeom>
          <a:noFill/>
          <a:ln w="12700" cap="sq" cmpd="sng" algn="ctr">
            <a:noFill/>
            <a:prstDash val="solid"/>
            <a:miter lim="800000"/>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noAutofit/>
          </a:bodyPr>
          <a:lstStyle/>
          <a:p>
            <a:pPr marL="0" marR="0" lvl="0" indent="0" algn="ctr" defTabSz="975297" rtl="0" eaLnBrk="1" fontAlgn="auto" latinLnBrk="0" hangingPunct="1">
              <a:lnSpc>
                <a:spcPct val="100000"/>
              </a:lnSpc>
              <a:spcBef>
                <a:spcPts val="0"/>
              </a:spcBef>
              <a:spcAft>
                <a:spcPts val="400"/>
              </a:spcAft>
              <a:buClrTx/>
              <a:buSzTx/>
              <a:buFontTx/>
              <a:buNone/>
              <a:tabLst/>
              <a:defRPr/>
            </a:pPr>
            <a:endParaRPr kumimoji="0" lang="en-US" sz="1400" b="0" i="0" u="none" strike="noStrike" kern="0" cap="none" spc="0" normalizeH="0" baseline="0" noProof="0">
              <a:ln>
                <a:noFill/>
              </a:ln>
              <a:solidFill>
                <a:prstClr val="white"/>
              </a:solidFill>
              <a:effectLst/>
              <a:uLnTx/>
              <a:uFillTx/>
              <a:latin typeface="IntelOne Display Medium" panose="020B0703020203020204" pitchFamily="34" charset="0"/>
            </a:endParaRPr>
          </a:p>
          <a:p>
            <a:pPr marL="0" marR="0" lvl="0" indent="0" algn="ctr" defTabSz="975297" rtl="0" eaLnBrk="1" fontAlgn="auto" latinLnBrk="0" hangingPunct="1">
              <a:lnSpc>
                <a:spcPct val="100000"/>
              </a:lnSpc>
              <a:spcBef>
                <a:spcPts val="0"/>
              </a:spcBef>
              <a:spcAft>
                <a:spcPts val="400"/>
              </a:spcAft>
              <a:buClrTx/>
              <a:buSzTx/>
              <a:buFontTx/>
              <a:buNone/>
              <a:tabLst/>
              <a:defRPr/>
            </a:pPr>
            <a:endParaRPr kumimoji="0" lang="en-US" sz="1400" b="0" i="0" u="none" strike="noStrike" kern="0" cap="none" spc="0" normalizeH="0" baseline="0" noProof="0">
              <a:ln>
                <a:noFill/>
              </a:ln>
              <a:solidFill>
                <a:prstClr val="white"/>
              </a:solidFill>
              <a:effectLst/>
              <a:uLnTx/>
              <a:uFillTx/>
              <a:latin typeface="IntelOne Display Medium" panose="020B0703020203020204" pitchFamily="34" charset="0"/>
            </a:endParaRPr>
          </a:p>
          <a:p>
            <a:pPr marL="0" marR="0" lvl="0" indent="0" algn="ctr" defTabSz="975297" rtl="0" eaLnBrk="1" fontAlgn="auto" latinLnBrk="0" hangingPunct="1">
              <a:lnSpc>
                <a:spcPct val="100000"/>
              </a:lnSpc>
              <a:spcBef>
                <a:spcPts val="0"/>
              </a:spcBef>
              <a:spcAft>
                <a:spcPts val="400"/>
              </a:spcAft>
              <a:buClrTx/>
              <a:buSzTx/>
              <a:buFontTx/>
              <a:buNone/>
              <a:tabLst/>
              <a:defRPr/>
            </a:pPr>
            <a:endParaRPr kumimoji="0" lang="en-US" sz="1400" b="0" i="0" u="none" strike="noStrike" kern="0" cap="none" spc="0" normalizeH="0" baseline="0" noProof="0">
              <a:ln>
                <a:noFill/>
              </a:ln>
              <a:solidFill>
                <a:prstClr val="white"/>
              </a:solidFill>
              <a:effectLst/>
              <a:uLnTx/>
              <a:uFillTx/>
              <a:latin typeface="IntelOne Display Medium" panose="020B0703020203020204" pitchFamily="34" charset="0"/>
            </a:endParaRPr>
          </a:p>
          <a:p>
            <a:pPr marL="0" marR="0" lvl="0" indent="0" algn="ctr" defTabSz="975297" rtl="0" eaLnBrk="1" fontAlgn="auto" latinLnBrk="0" hangingPunct="1">
              <a:lnSpc>
                <a:spcPct val="100000"/>
              </a:lnSpc>
              <a:spcBef>
                <a:spcPts val="0"/>
              </a:spcBef>
              <a:spcAft>
                <a:spcPts val="400"/>
              </a:spcAft>
              <a:buClrTx/>
              <a:buSzTx/>
              <a:buFontTx/>
              <a:buNone/>
              <a:tabLst/>
              <a:defRPr/>
            </a:pPr>
            <a:r>
              <a:rPr kumimoji="0" lang="en-US" sz="1400" b="0" i="0" u="none" strike="noStrike" kern="0" cap="none" spc="0" normalizeH="0" baseline="0" noProof="0">
                <a:ln>
                  <a:noFill/>
                </a:ln>
                <a:solidFill>
                  <a:prstClr val="white"/>
                </a:solidFill>
                <a:effectLst/>
                <a:uLnTx/>
                <a:uFillTx/>
                <a:latin typeface="IntelOne Text Medium" panose="020B0503020203020204" pitchFamily="34" charset="77"/>
              </a:rPr>
              <a:t>Optimized</a:t>
            </a:r>
          </a:p>
        </p:txBody>
      </p:sp>
      <p:pic>
        <p:nvPicPr>
          <p:cNvPr id="52" name="Picture 51" descr="Text&#10;&#10;Description automatically generated with low confidence">
            <a:extLst>
              <a:ext uri="{FF2B5EF4-FFF2-40B4-BE49-F238E27FC236}">
                <a16:creationId xmlns:a16="http://schemas.microsoft.com/office/drawing/2014/main" id="{D8640096-EEA9-F736-69FD-FD090F1E1D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195" y="1503373"/>
            <a:ext cx="819332" cy="653588"/>
          </a:xfrm>
          <a:prstGeom prst="rect">
            <a:avLst/>
          </a:prstGeom>
          <a:noFill/>
        </p:spPr>
      </p:pic>
      <p:pic>
        <p:nvPicPr>
          <p:cNvPr id="53" name="Picture 52" descr="Logo, company name&#10;&#10;Description automatically generated">
            <a:extLst>
              <a:ext uri="{FF2B5EF4-FFF2-40B4-BE49-F238E27FC236}">
                <a16:creationId xmlns:a16="http://schemas.microsoft.com/office/drawing/2014/main" id="{32FC034C-2E8B-0A14-712F-D3AC88400E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686" y="3343430"/>
            <a:ext cx="1205515" cy="502298"/>
          </a:xfrm>
          <a:prstGeom prst="rect">
            <a:avLst/>
          </a:prstGeom>
        </p:spPr>
      </p:pic>
      <p:pic>
        <p:nvPicPr>
          <p:cNvPr id="54" name="Picture 53" descr="Logo&#10;&#10;Description automatically generated">
            <a:extLst>
              <a:ext uri="{FF2B5EF4-FFF2-40B4-BE49-F238E27FC236}">
                <a16:creationId xmlns:a16="http://schemas.microsoft.com/office/drawing/2014/main" id="{CC5FA210-2FCB-94DF-819D-AFD265157B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2763" y="4896648"/>
            <a:ext cx="1226781" cy="471839"/>
          </a:xfrm>
          <a:prstGeom prst="rect">
            <a:avLst/>
          </a:prstGeom>
        </p:spPr>
      </p:pic>
      <p:cxnSp>
        <p:nvCxnSpPr>
          <p:cNvPr id="55" name="Straight Connector 54">
            <a:extLst>
              <a:ext uri="{FF2B5EF4-FFF2-40B4-BE49-F238E27FC236}">
                <a16:creationId xmlns:a16="http://schemas.microsoft.com/office/drawing/2014/main" id="{EB5A28D7-92F2-853C-115D-FD13F5F4806E}"/>
              </a:ext>
            </a:extLst>
          </p:cNvPr>
          <p:cNvCxnSpPr>
            <a:cxnSpLocks/>
          </p:cNvCxnSpPr>
          <p:nvPr/>
        </p:nvCxnSpPr>
        <p:spPr>
          <a:xfrm>
            <a:off x="9108211" y="5325776"/>
            <a:ext cx="292181" cy="0"/>
          </a:xfrm>
          <a:prstGeom prst="line">
            <a:avLst/>
          </a:prstGeom>
          <a:noFill/>
          <a:ln w="15875" cap="flat" cmpd="sng" algn="ctr">
            <a:gradFill flip="none" rotWithShape="1">
              <a:gsLst>
                <a:gs pos="0">
                  <a:srgbClr val="BEAB8D"/>
                </a:gs>
                <a:gs pos="74000">
                  <a:srgbClr val="DFCEBB"/>
                </a:gs>
                <a:gs pos="100000">
                  <a:srgbClr val="967F60"/>
                </a:gs>
              </a:gsLst>
              <a:lin ang="0" scaled="1"/>
              <a:tileRect/>
            </a:gradFill>
            <a:prstDash val="solid"/>
            <a:miter lim="800000"/>
          </a:ln>
          <a:effectLst/>
        </p:spPr>
      </p:cxnSp>
      <p:cxnSp>
        <p:nvCxnSpPr>
          <p:cNvPr id="56" name="Straight Connector 55">
            <a:extLst>
              <a:ext uri="{FF2B5EF4-FFF2-40B4-BE49-F238E27FC236}">
                <a16:creationId xmlns:a16="http://schemas.microsoft.com/office/drawing/2014/main" id="{AC4333EE-DC37-56F1-30FC-E5C8A09A76E0}"/>
              </a:ext>
            </a:extLst>
          </p:cNvPr>
          <p:cNvCxnSpPr>
            <a:cxnSpLocks/>
          </p:cNvCxnSpPr>
          <p:nvPr/>
        </p:nvCxnSpPr>
        <p:spPr>
          <a:xfrm flipV="1">
            <a:off x="9066759" y="4891467"/>
            <a:ext cx="0" cy="995119"/>
          </a:xfrm>
          <a:prstGeom prst="line">
            <a:avLst/>
          </a:prstGeom>
          <a:noFill/>
          <a:ln w="15875" cap="flat" cmpd="sng" algn="ctr">
            <a:gradFill flip="none" rotWithShape="1">
              <a:gsLst>
                <a:gs pos="0">
                  <a:srgbClr val="BEAB8D"/>
                </a:gs>
                <a:gs pos="74000">
                  <a:srgbClr val="DFCEBB"/>
                </a:gs>
                <a:gs pos="100000">
                  <a:srgbClr val="967F60"/>
                </a:gs>
              </a:gsLst>
              <a:lin ang="5400000" scaled="1"/>
              <a:tileRect/>
            </a:gradFill>
            <a:prstDash val="solid"/>
            <a:miter lim="800000"/>
          </a:ln>
          <a:effectLst/>
        </p:spPr>
      </p:cxnSp>
      <p:grpSp>
        <p:nvGrpSpPr>
          <p:cNvPr id="57" name="Group 56">
            <a:extLst>
              <a:ext uri="{FF2B5EF4-FFF2-40B4-BE49-F238E27FC236}">
                <a16:creationId xmlns:a16="http://schemas.microsoft.com/office/drawing/2014/main" id="{20AFF4A1-2B19-A9EB-A9B4-22899383955C}"/>
              </a:ext>
            </a:extLst>
          </p:cNvPr>
          <p:cNvGrpSpPr/>
          <p:nvPr/>
        </p:nvGrpSpPr>
        <p:grpSpPr>
          <a:xfrm flipH="1">
            <a:off x="8985339" y="3271592"/>
            <a:ext cx="292179" cy="1273883"/>
            <a:chOff x="2250885" y="3101546"/>
            <a:chExt cx="579983" cy="1776188"/>
          </a:xfrm>
        </p:grpSpPr>
        <p:cxnSp>
          <p:nvCxnSpPr>
            <p:cNvPr id="58" name="Straight Connector 57">
              <a:extLst>
                <a:ext uri="{FF2B5EF4-FFF2-40B4-BE49-F238E27FC236}">
                  <a16:creationId xmlns:a16="http://schemas.microsoft.com/office/drawing/2014/main" id="{28B8CB7C-410A-ADE2-8F1C-8449765D4233}"/>
                </a:ext>
              </a:extLst>
            </p:cNvPr>
            <p:cNvCxnSpPr>
              <a:cxnSpLocks/>
            </p:cNvCxnSpPr>
            <p:nvPr/>
          </p:nvCxnSpPr>
          <p:spPr>
            <a:xfrm>
              <a:off x="2478628" y="4869030"/>
              <a:ext cx="352240" cy="0"/>
            </a:xfrm>
            <a:prstGeom prst="line">
              <a:avLst/>
            </a:prstGeom>
            <a:noFill/>
            <a:ln w="15875" cap="flat" cmpd="sng" algn="ctr">
              <a:gradFill flip="none" rotWithShape="1">
                <a:gsLst>
                  <a:gs pos="0">
                    <a:srgbClr val="BEAB8D"/>
                  </a:gs>
                  <a:gs pos="74000">
                    <a:srgbClr val="DFCEBB"/>
                  </a:gs>
                  <a:gs pos="100000">
                    <a:srgbClr val="967F60"/>
                  </a:gs>
                </a:gsLst>
                <a:lin ang="0" scaled="1"/>
                <a:tileRect/>
              </a:gradFill>
              <a:prstDash val="solid"/>
              <a:miter lim="800000"/>
            </a:ln>
            <a:effectLst/>
          </p:spPr>
        </p:cxnSp>
        <p:cxnSp>
          <p:nvCxnSpPr>
            <p:cNvPr id="59" name="Straight Connector 58">
              <a:extLst>
                <a:ext uri="{FF2B5EF4-FFF2-40B4-BE49-F238E27FC236}">
                  <a16:creationId xmlns:a16="http://schemas.microsoft.com/office/drawing/2014/main" id="{FD634758-8187-8070-C19F-BB2995EDAEBC}"/>
                </a:ext>
              </a:extLst>
            </p:cNvPr>
            <p:cNvCxnSpPr>
              <a:cxnSpLocks/>
            </p:cNvCxnSpPr>
            <p:nvPr/>
          </p:nvCxnSpPr>
          <p:spPr>
            <a:xfrm>
              <a:off x="2250885" y="3114246"/>
              <a:ext cx="227743" cy="0"/>
            </a:xfrm>
            <a:prstGeom prst="line">
              <a:avLst/>
            </a:prstGeom>
            <a:noFill/>
            <a:ln w="15875" cap="flat" cmpd="sng" algn="ctr">
              <a:gradFill flip="none" rotWithShape="1">
                <a:gsLst>
                  <a:gs pos="0">
                    <a:srgbClr val="BEAB8D"/>
                  </a:gs>
                  <a:gs pos="74000">
                    <a:srgbClr val="DFCEBB"/>
                  </a:gs>
                  <a:gs pos="100000">
                    <a:srgbClr val="967F60"/>
                  </a:gs>
                </a:gsLst>
                <a:lin ang="0" scaled="1"/>
                <a:tileRect/>
              </a:gradFill>
              <a:prstDash val="solid"/>
              <a:miter lim="800000"/>
            </a:ln>
            <a:effectLst/>
          </p:spPr>
        </p:cxnSp>
        <p:cxnSp>
          <p:nvCxnSpPr>
            <p:cNvPr id="60" name="Straight Connector 59">
              <a:extLst>
                <a:ext uri="{FF2B5EF4-FFF2-40B4-BE49-F238E27FC236}">
                  <a16:creationId xmlns:a16="http://schemas.microsoft.com/office/drawing/2014/main" id="{151FFEA7-AEDA-BEF4-3109-537509BAD891}"/>
                </a:ext>
              </a:extLst>
            </p:cNvPr>
            <p:cNvCxnSpPr>
              <a:cxnSpLocks/>
            </p:cNvCxnSpPr>
            <p:nvPr/>
          </p:nvCxnSpPr>
          <p:spPr>
            <a:xfrm flipV="1">
              <a:off x="2478065" y="3101546"/>
              <a:ext cx="0" cy="1776188"/>
            </a:xfrm>
            <a:prstGeom prst="line">
              <a:avLst/>
            </a:prstGeom>
            <a:noFill/>
            <a:ln w="15875" cap="flat" cmpd="sng" algn="ctr">
              <a:gradFill flip="none" rotWithShape="1">
                <a:gsLst>
                  <a:gs pos="0">
                    <a:srgbClr val="BEAB8D"/>
                  </a:gs>
                  <a:gs pos="74000">
                    <a:srgbClr val="DFCEBB"/>
                  </a:gs>
                  <a:gs pos="100000">
                    <a:srgbClr val="967F60"/>
                  </a:gs>
                </a:gsLst>
                <a:lin ang="5400000" scaled="1"/>
                <a:tileRect/>
              </a:gradFill>
              <a:prstDash val="solid"/>
              <a:miter lim="800000"/>
            </a:ln>
            <a:effectLst/>
          </p:spPr>
        </p:cxnSp>
      </p:grpSp>
    </p:spTree>
    <p:extLst>
      <p:ext uri="{BB962C8B-B14F-4D97-AF65-F5344CB8AC3E}">
        <p14:creationId xmlns:p14="http://schemas.microsoft.com/office/powerpoint/2010/main" val="2991460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0EB08-5208-564D-B321-646A13F80D65}"/>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EC7A0CC7-0CA3-54A8-78F5-A3CB960AF4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431" y="-233440"/>
            <a:ext cx="6453720" cy="7091440"/>
          </a:xfrm>
          <a:prstGeom prst="rect">
            <a:avLst/>
          </a:prstGeom>
        </p:spPr>
      </p:pic>
      <p:sp>
        <p:nvSpPr>
          <p:cNvPr id="46" name="Title 1">
            <a:extLst>
              <a:ext uri="{FF2B5EF4-FFF2-40B4-BE49-F238E27FC236}">
                <a16:creationId xmlns:a16="http://schemas.microsoft.com/office/drawing/2014/main" id="{88A649E8-8B93-10C3-1887-09C8256778B2}"/>
              </a:ext>
            </a:extLst>
          </p:cNvPr>
          <p:cNvSpPr txBox="1">
            <a:spLocks/>
          </p:cNvSpPr>
          <p:nvPr/>
        </p:nvSpPr>
        <p:spPr>
          <a:xfrm>
            <a:off x="5319357" y="1724150"/>
            <a:ext cx="6372657" cy="611833"/>
          </a:xfrm>
          <a:prstGeom prst="rect">
            <a:avLst/>
          </a:prstGeom>
        </p:spPr>
        <p:txBody>
          <a:bodyPr anchor="t"/>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IntelOne Display Medium" panose="020B0503020203020204" pitchFamily="34" charset="77"/>
              </a:rPr>
              <a:t>X</a:t>
            </a:r>
            <a:r>
              <a:rPr kumimoji="0" lang="en-US" sz="5400" b="0" i="0" u="none" strike="noStrike" kern="1200" cap="none" spc="0" normalizeH="0" baseline="30000" noProof="0">
                <a:ln>
                  <a:noFill/>
                </a:ln>
                <a:solidFill>
                  <a:srgbClr val="FFFFFF"/>
                </a:solidFill>
                <a:effectLst/>
                <a:uLnTx/>
                <a:uFillTx/>
                <a:latin typeface="IntelOne Display Medium" panose="020B0503020203020204" pitchFamily="34" charset="77"/>
              </a:rPr>
              <a:t>e </a:t>
            </a:r>
            <a:r>
              <a:rPr kumimoji="0" lang="en-GB" sz="5400" b="0" i="0" u="none" strike="noStrike" kern="1200" cap="none" spc="0" normalizeH="0" baseline="0" noProof="0">
                <a:ln>
                  <a:noFill/>
                </a:ln>
                <a:solidFill>
                  <a:srgbClr val="FFFFFF"/>
                </a:solidFill>
                <a:effectLst/>
                <a:uLnTx/>
                <a:uFillTx/>
                <a:latin typeface="IntelOne Display Medium" panose="020B0503020203020204" pitchFamily="34" charset="77"/>
              </a:rPr>
              <a:t>M</a:t>
            </a:r>
            <a:r>
              <a:rPr kumimoji="0" lang="en-NL" sz="5400" b="0" i="0" u="none" strike="noStrike" kern="1200" cap="none" spc="0" normalizeH="0" baseline="0" noProof="0">
                <a:ln>
                  <a:noFill/>
                </a:ln>
                <a:solidFill>
                  <a:srgbClr val="FFFFFF"/>
                </a:solidFill>
                <a:effectLst/>
                <a:uLnTx/>
                <a:uFillTx/>
                <a:latin typeface="IntelOne Display Medium" panose="020B0503020203020204" pitchFamily="34" charset="77"/>
              </a:rPr>
              <a:t>edia </a:t>
            </a:r>
            <a:r>
              <a:rPr kumimoji="0" lang="en-US" sz="5400" b="0" i="0" u="none" strike="noStrike" kern="1200" cap="none" spc="0" normalizeH="0" baseline="0" noProof="0">
                <a:ln>
                  <a:noFill/>
                </a:ln>
                <a:solidFill>
                  <a:srgbClr val="FFFFFF"/>
                </a:solidFill>
                <a:effectLst/>
                <a:uLnTx/>
                <a:uFillTx/>
                <a:latin typeface="IntelOne Display Medium" panose="020B0503020203020204" pitchFamily="34" charset="77"/>
              </a:rPr>
              <a:t>E</a:t>
            </a:r>
            <a:r>
              <a:rPr kumimoji="0" lang="en-NL" sz="5400" b="0" i="0" u="none" strike="noStrike" kern="1200" cap="none" spc="0" normalizeH="0" baseline="0" noProof="0">
                <a:ln>
                  <a:noFill/>
                </a:ln>
                <a:solidFill>
                  <a:srgbClr val="FFFFFF"/>
                </a:solidFill>
                <a:effectLst/>
                <a:uLnTx/>
                <a:uFillTx/>
                <a:latin typeface="IntelOne Display Medium" panose="020B0503020203020204" pitchFamily="34" charset="77"/>
              </a:rPr>
              <a:t>ngine</a:t>
            </a:r>
          </a:p>
        </p:txBody>
      </p:sp>
      <p:sp>
        <p:nvSpPr>
          <p:cNvPr id="47" name="Rectangle 46">
            <a:extLst>
              <a:ext uri="{FF2B5EF4-FFF2-40B4-BE49-F238E27FC236}">
                <a16:creationId xmlns:a16="http://schemas.microsoft.com/office/drawing/2014/main" id="{E4680AFB-23D6-C000-4D5E-BE2F00627A9B}"/>
              </a:ext>
            </a:extLst>
          </p:cNvPr>
          <p:cNvSpPr/>
          <p:nvPr/>
        </p:nvSpPr>
        <p:spPr>
          <a:xfrm>
            <a:off x="5264710" y="2473015"/>
            <a:ext cx="6096000" cy="697627"/>
          </a:xfrm>
          <a:prstGeom prst="rect">
            <a:avLst/>
          </a:prstGeom>
        </p:spPr>
        <p:txBody>
          <a:bodyPr wrap="square">
            <a:spAutoFit/>
          </a:bodyPr>
          <a:lstStyle/>
          <a:p>
            <a:pPr marL="0" marR="0" lvl="0" indent="0" algn="l" defTabSz="975297"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prstClr val="white"/>
                </a:solidFill>
                <a:effectLst/>
                <a:uLnTx/>
                <a:uFillTx/>
                <a:latin typeface="IntelOne Text Light"/>
              </a:rPr>
              <a:t>Scalable and Power efficient fixed function engines</a:t>
            </a:r>
          </a:p>
          <a:p>
            <a:pPr marL="0" marR="0" lvl="0" indent="0" algn="l" defTabSz="975297"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Light"/>
              </a:rPr>
              <a:t>Industry’s first GPU to </a:t>
            </a:r>
            <a:r>
              <a:rPr kumimoji="0" lang="en-US" sz="1800" b="0" i="0" u="none" strike="noStrike" kern="1200" cap="none" spc="0" normalizeH="0" baseline="0" noProof="0">
                <a:ln>
                  <a:noFill/>
                </a:ln>
                <a:solidFill>
                  <a:prstClr val="white"/>
                </a:solidFill>
                <a:effectLst/>
                <a:uLnTx/>
                <a:uFillTx/>
                <a:latin typeface="IntelOne Text Light"/>
              </a:rPr>
              <a:t>support AV1 HW encode</a:t>
            </a:r>
          </a:p>
        </p:txBody>
      </p:sp>
      <p:grpSp>
        <p:nvGrpSpPr>
          <p:cNvPr id="48" name="Group 47">
            <a:extLst>
              <a:ext uri="{FF2B5EF4-FFF2-40B4-BE49-F238E27FC236}">
                <a16:creationId xmlns:a16="http://schemas.microsoft.com/office/drawing/2014/main" id="{7D6F38C0-37F3-D36D-DFA7-80D49A33B308}"/>
              </a:ext>
            </a:extLst>
          </p:cNvPr>
          <p:cNvGrpSpPr/>
          <p:nvPr/>
        </p:nvGrpSpPr>
        <p:grpSpPr>
          <a:xfrm>
            <a:off x="5319357" y="3347469"/>
            <a:ext cx="5529564" cy="1264267"/>
            <a:chOff x="595313" y="3429000"/>
            <a:chExt cx="6298171" cy="1440000"/>
          </a:xfrm>
          <a:gradFill>
            <a:gsLst>
              <a:gs pos="35000">
                <a:srgbClr val="5B69FF">
                  <a:alpha val="80000"/>
                </a:srgbClr>
              </a:gs>
              <a:gs pos="100000">
                <a:srgbClr val="653171">
                  <a:lumMod val="75000"/>
                  <a:alpha val="75000"/>
                </a:srgbClr>
              </a:gs>
              <a:gs pos="0">
                <a:srgbClr val="00C7FD">
                  <a:alpha val="85000"/>
                </a:srgbClr>
              </a:gs>
            </a:gsLst>
            <a:lin ang="1800000" scaled="0"/>
          </a:gradFill>
          <a:effectLst/>
        </p:grpSpPr>
        <p:sp>
          <p:nvSpPr>
            <p:cNvPr id="49" name="LHS TXT">
              <a:extLst>
                <a:ext uri="{FF2B5EF4-FFF2-40B4-BE49-F238E27FC236}">
                  <a16:creationId xmlns:a16="http://schemas.microsoft.com/office/drawing/2014/main" id="{47A1207A-EDA1-22A1-E542-7EC761E4F7CA}"/>
                </a:ext>
              </a:extLst>
            </p:cNvPr>
            <p:cNvSpPr/>
            <p:nvPr/>
          </p:nvSpPr>
          <p:spPr>
            <a:xfrm>
              <a:off x="595313" y="3429000"/>
              <a:ext cx="3059390" cy="1440000"/>
            </a:xfrm>
            <a:prstGeom prst="rect">
              <a:avLst/>
            </a:prstGeom>
            <a:solidFill>
              <a:srgbClr val="FFFFFF">
                <a:alpha val="15000"/>
              </a:srgbClr>
            </a:solidFill>
            <a:ln w="12700" cap="sq" cmpd="sng" algn="ctr">
              <a:noFill/>
              <a:prstDash val="solid"/>
              <a:miter lim="800000"/>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noAutofit/>
            </a:bodyPr>
            <a:lstStyle/>
            <a:p>
              <a:pPr marL="0" marR="0" lvl="0" indent="0" algn="l" defTabSz="97529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ntelOne Text Medium" panose="020B0703020203020204" pitchFamily="34" charset="0"/>
                </a:rPr>
                <a:t>Up to </a:t>
              </a:r>
              <a:br>
                <a:rPr kumimoji="0" lang="en-US" sz="1000" b="0" i="0" u="none" strike="noStrike" kern="0" cap="none" spc="0" normalizeH="0" baseline="0" noProof="0">
                  <a:ln>
                    <a:noFill/>
                  </a:ln>
                  <a:solidFill>
                    <a:prstClr val="white"/>
                  </a:solidFill>
                  <a:effectLst/>
                  <a:uLnTx/>
                  <a:uFillTx/>
                  <a:latin typeface="IntelOne Text Medium" panose="020B0703020203020204" pitchFamily="34" charset="0"/>
                </a:rPr>
              </a:br>
              <a: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t>8k60 12-bit HDR decode</a:t>
              </a:r>
              <a:endParaRPr kumimoji="0" lang="en-US" sz="1000" b="0" i="0" u="none" strike="noStrike" kern="0" cap="none" spc="0" normalizeH="0" baseline="0" noProof="0">
                <a:ln>
                  <a:noFill/>
                </a:ln>
                <a:solidFill>
                  <a:prstClr val="white"/>
                </a:solidFill>
                <a:effectLst/>
                <a:uLnTx/>
                <a:uFillTx/>
                <a:latin typeface="IntelOne Text Medium" panose="020B0703020203020204" pitchFamily="34" charset="0"/>
              </a:endParaRPr>
            </a:p>
          </p:txBody>
        </p:sp>
        <p:sp>
          <p:nvSpPr>
            <p:cNvPr id="50" name="LHS TXT">
              <a:extLst>
                <a:ext uri="{FF2B5EF4-FFF2-40B4-BE49-F238E27FC236}">
                  <a16:creationId xmlns:a16="http://schemas.microsoft.com/office/drawing/2014/main" id="{9A3EC426-6C27-68C0-E683-77FFF165771A}"/>
                </a:ext>
              </a:extLst>
            </p:cNvPr>
            <p:cNvSpPr/>
            <p:nvPr/>
          </p:nvSpPr>
          <p:spPr>
            <a:xfrm>
              <a:off x="3836998" y="3429000"/>
              <a:ext cx="3056486" cy="1440000"/>
            </a:xfrm>
            <a:prstGeom prst="rect">
              <a:avLst/>
            </a:prstGeom>
            <a:solidFill>
              <a:srgbClr val="FFFFFF">
                <a:alpha val="15000"/>
              </a:srgbClr>
            </a:solidFill>
            <a:ln w="12700" cap="sq" cmpd="sng" algn="ctr">
              <a:noFill/>
              <a:prstDash val="solid"/>
              <a:miter lim="800000"/>
              <a:headEnd type="none" w="med" len="med"/>
              <a:tailEnd type="none" w="med" len="med"/>
            </a:ln>
            <a:effectLst/>
          </p:spPr>
          <p:txBody>
            <a:bodyPr rot="0" spcFirstLastPara="0" vertOverflow="overflow" horzOverflow="overflow" vert="horz" wrap="square" lIns="109728" tIns="108000" rIns="109728" bIns="109728" numCol="1" spcCol="0" rtlCol="0" fromWordArt="0" anchor="ctr" anchorCtr="0" forceAA="0" compatLnSpc="1">
              <a:noAutofit/>
            </a:bodyPr>
            <a:lstStyle/>
            <a:p>
              <a:pPr marL="0" marR="0" lvl="0" indent="0" algn="l" defTabSz="97529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IntelOne Text Medium" panose="020B0703020203020204" pitchFamily="34" charset="0"/>
                </a:rPr>
                <a:t>Up to</a:t>
              </a:r>
              <a:br>
                <a:rPr kumimoji="0" lang="en-US" sz="1100" b="0" i="0" u="none" strike="noStrike" kern="0" cap="none" spc="0" normalizeH="0" baseline="0" noProof="0">
                  <a:ln>
                    <a:noFill/>
                  </a:ln>
                  <a:solidFill>
                    <a:prstClr val="white"/>
                  </a:solidFill>
                  <a:effectLst/>
                  <a:uLnTx/>
                  <a:uFillTx/>
                  <a:latin typeface="IntelOne Text Medium" panose="020B0703020203020204" pitchFamily="34" charset="0"/>
                </a:rPr>
              </a:br>
              <a: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t>8k 10-bit HDR</a:t>
              </a:r>
            </a:p>
            <a:p>
              <a:pPr marL="0" marR="0" lvl="0" indent="0" algn="l" defTabSz="97529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t>encode</a:t>
              </a:r>
            </a:p>
          </p:txBody>
        </p:sp>
      </p:grpSp>
      <p:grpSp>
        <p:nvGrpSpPr>
          <p:cNvPr id="51" name="Group 50">
            <a:extLst>
              <a:ext uri="{FF2B5EF4-FFF2-40B4-BE49-F238E27FC236}">
                <a16:creationId xmlns:a16="http://schemas.microsoft.com/office/drawing/2014/main" id="{7BDABDA4-787D-294A-11DA-8DC1B0D1B351}"/>
              </a:ext>
            </a:extLst>
          </p:cNvPr>
          <p:cNvGrpSpPr/>
          <p:nvPr/>
        </p:nvGrpSpPr>
        <p:grpSpPr>
          <a:xfrm>
            <a:off x="5319357" y="4815281"/>
            <a:ext cx="4107798" cy="1264268"/>
            <a:chOff x="595313" y="3428999"/>
            <a:chExt cx="4678782" cy="1440001"/>
          </a:xfrm>
          <a:gradFill>
            <a:gsLst>
              <a:gs pos="35000">
                <a:srgbClr val="5B69FF">
                  <a:alpha val="80000"/>
                </a:srgbClr>
              </a:gs>
              <a:gs pos="100000">
                <a:srgbClr val="653171">
                  <a:lumMod val="75000"/>
                  <a:alpha val="75000"/>
                </a:srgbClr>
              </a:gs>
              <a:gs pos="0">
                <a:srgbClr val="00C7FD">
                  <a:alpha val="85000"/>
                </a:srgbClr>
              </a:gs>
            </a:gsLst>
            <a:lin ang="1800000" scaled="0"/>
          </a:gradFill>
          <a:effectLst>
            <a:reflection blurRad="113089" stA="65936" endPos="55500" dist="211827" dir="5400000" sy="-100000" algn="bl" rotWithShape="0"/>
          </a:effectLst>
        </p:grpSpPr>
        <p:sp>
          <p:nvSpPr>
            <p:cNvPr id="52" name="LHS TXT">
              <a:extLst>
                <a:ext uri="{FF2B5EF4-FFF2-40B4-BE49-F238E27FC236}">
                  <a16:creationId xmlns:a16="http://schemas.microsoft.com/office/drawing/2014/main" id="{3B13D6C3-8A71-8C37-0D72-E2FE011E9D7B}"/>
                </a:ext>
              </a:extLst>
            </p:cNvPr>
            <p:cNvSpPr/>
            <p:nvPr/>
          </p:nvSpPr>
          <p:spPr>
            <a:xfrm>
              <a:off x="2214704" y="3429000"/>
              <a:ext cx="1440000" cy="1440000"/>
            </a:xfrm>
            <a:prstGeom prst="rect">
              <a:avLst/>
            </a:prstGeom>
            <a:solidFill>
              <a:srgbClr val="FFFFFF">
                <a:alpha val="15000"/>
              </a:srgbClr>
            </a:solidFill>
            <a:ln w="12700" cap="sq"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7529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t>H.264/</a:t>
              </a:r>
              <a:b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br>
              <a: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t>AVC</a:t>
              </a:r>
            </a:p>
          </p:txBody>
        </p:sp>
        <p:sp>
          <p:nvSpPr>
            <p:cNvPr id="53" name="LHS TXT">
              <a:extLst>
                <a:ext uri="{FF2B5EF4-FFF2-40B4-BE49-F238E27FC236}">
                  <a16:creationId xmlns:a16="http://schemas.microsoft.com/office/drawing/2014/main" id="{F6B1FE55-2314-5EEC-B91B-ECD376EFEF3A}"/>
                </a:ext>
              </a:extLst>
            </p:cNvPr>
            <p:cNvSpPr/>
            <p:nvPr/>
          </p:nvSpPr>
          <p:spPr>
            <a:xfrm>
              <a:off x="595313" y="3429000"/>
              <a:ext cx="1440000" cy="1440000"/>
            </a:xfrm>
            <a:prstGeom prst="rect">
              <a:avLst/>
            </a:prstGeom>
            <a:solidFill>
              <a:srgbClr val="FFFFFF">
                <a:alpha val="15000"/>
              </a:srgbClr>
            </a:solidFill>
            <a:ln w="12700" cap="sq"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7529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t>VP9</a:t>
              </a:r>
              <a:endParaRPr kumimoji="0" lang="en-US" sz="800" b="0" i="0" u="none" strike="noStrike" kern="0" cap="none" spc="0" normalizeH="0" baseline="0" noProof="0">
                <a:ln>
                  <a:noFill/>
                </a:ln>
                <a:solidFill>
                  <a:prstClr val="white"/>
                </a:solidFill>
                <a:effectLst/>
                <a:uLnTx/>
                <a:uFillTx/>
                <a:latin typeface="IntelOne Text Medium" panose="020B0703020203020204" pitchFamily="34" charset="0"/>
              </a:endParaRPr>
            </a:p>
          </p:txBody>
        </p:sp>
        <p:sp>
          <p:nvSpPr>
            <p:cNvPr id="54" name="LHS TXT">
              <a:extLst>
                <a:ext uri="{FF2B5EF4-FFF2-40B4-BE49-F238E27FC236}">
                  <a16:creationId xmlns:a16="http://schemas.microsoft.com/office/drawing/2014/main" id="{4B972010-2644-510A-F3F9-748F437CE975}"/>
                </a:ext>
              </a:extLst>
            </p:cNvPr>
            <p:cNvSpPr/>
            <p:nvPr/>
          </p:nvSpPr>
          <p:spPr>
            <a:xfrm>
              <a:off x="3834095" y="3428999"/>
              <a:ext cx="1440000" cy="1440000"/>
            </a:xfrm>
            <a:prstGeom prst="rect">
              <a:avLst/>
            </a:prstGeom>
            <a:solidFill>
              <a:srgbClr val="FFFFFF">
                <a:alpha val="15000"/>
              </a:srgbClr>
            </a:solidFill>
            <a:ln w="12700" cap="sq"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7529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t>H.265/</a:t>
              </a:r>
              <a:b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br>
              <a:r>
                <a:rPr kumimoji="0" lang="en-US" sz="1800" b="0" i="0" u="none" strike="noStrike" kern="0" cap="none" spc="0" normalizeH="0" baseline="0" noProof="0">
                  <a:ln>
                    <a:noFill/>
                  </a:ln>
                  <a:solidFill>
                    <a:prstClr val="white"/>
                  </a:solidFill>
                  <a:effectLst/>
                  <a:uLnTx/>
                  <a:uFillTx/>
                  <a:latin typeface="IntelOne Text Medium" panose="020B0703020203020204" pitchFamily="34" charset="0"/>
                </a:rPr>
                <a:t>HEVC</a:t>
              </a:r>
              <a:endParaRPr kumimoji="0" lang="en-US" sz="700" b="0" i="0" u="none" strike="noStrike" kern="0" cap="none" spc="0" normalizeH="0" baseline="0" noProof="0">
                <a:ln>
                  <a:noFill/>
                </a:ln>
                <a:solidFill>
                  <a:prstClr val="white"/>
                </a:solidFill>
                <a:effectLst/>
                <a:uLnTx/>
                <a:uFillTx/>
                <a:latin typeface="IntelOne Text Medium" panose="020B0703020203020204" pitchFamily="34" charset="0"/>
              </a:endParaRPr>
            </a:p>
          </p:txBody>
        </p:sp>
      </p:grpSp>
      <p:cxnSp>
        <p:nvCxnSpPr>
          <p:cNvPr id="55" name="Straight Connector 54">
            <a:extLst>
              <a:ext uri="{FF2B5EF4-FFF2-40B4-BE49-F238E27FC236}">
                <a16:creationId xmlns:a16="http://schemas.microsoft.com/office/drawing/2014/main" id="{97AB2EB8-9FFE-9BE5-F344-4E0B1F16E5A9}"/>
              </a:ext>
            </a:extLst>
          </p:cNvPr>
          <p:cNvCxnSpPr/>
          <p:nvPr/>
        </p:nvCxnSpPr>
        <p:spPr>
          <a:xfrm>
            <a:off x="5319357" y="3243943"/>
            <a:ext cx="6872643"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cxnSp>
        <p:nvCxnSpPr>
          <p:cNvPr id="56" name="Straight Connector 55">
            <a:extLst>
              <a:ext uri="{FF2B5EF4-FFF2-40B4-BE49-F238E27FC236}">
                <a16:creationId xmlns:a16="http://schemas.microsoft.com/office/drawing/2014/main" id="{189ED243-B09F-9570-682E-20AADE11C771}"/>
              </a:ext>
            </a:extLst>
          </p:cNvPr>
          <p:cNvCxnSpPr>
            <a:cxnSpLocks/>
          </p:cNvCxnSpPr>
          <p:nvPr/>
        </p:nvCxnSpPr>
        <p:spPr>
          <a:xfrm>
            <a:off x="5319357" y="4718309"/>
            <a:ext cx="6872643" cy="0"/>
          </a:xfrm>
          <a:prstGeom prst="line">
            <a:avLst/>
          </a:prstGeom>
          <a:noFill/>
          <a:ln w="6350" cap="flat" cmpd="sng" algn="ctr">
            <a:gradFill flip="none" rotWithShape="1">
              <a:gsLst>
                <a:gs pos="0">
                  <a:srgbClr val="0272CC">
                    <a:lumMod val="5000"/>
                    <a:lumOff val="95000"/>
                    <a:alpha val="60000"/>
                  </a:srgbClr>
                </a:gs>
                <a:gs pos="98000">
                  <a:srgbClr val="FFFFFF">
                    <a:alpha val="20627"/>
                  </a:srgbClr>
                </a:gs>
                <a:gs pos="68000">
                  <a:srgbClr val="FFFFFF"/>
                </a:gs>
              </a:gsLst>
              <a:lin ang="0" scaled="1"/>
              <a:tileRect/>
            </a:gradFill>
            <a:prstDash val="solid"/>
            <a:miter lim="800000"/>
          </a:ln>
          <a:effectLst/>
        </p:spPr>
      </p:cxnSp>
      <p:pic>
        <p:nvPicPr>
          <p:cNvPr id="57" name="!!glow4">
            <a:extLst>
              <a:ext uri="{FF2B5EF4-FFF2-40B4-BE49-F238E27FC236}">
                <a16:creationId xmlns:a16="http://schemas.microsoft.com/office/drawing/2014/main" id="{26C3FFA4-E8C2-8020-6FB3-6ED3BBFB5E1E}"/>
              </a:ext>
            </a:extLst>
          </p:cNvPr>
          <p:cNvPicPr>
            <a:picLocks noChangeAspect="1"/>
          </p:cNvPicPr>
          <p:nvPr/>
        </p:nvPicPr>
        <p:blipFill rotWithShape="1">
          <a:blip r:embed="rId4" cstate="email">
            <a:alphaModFix/>
            <a:extLst>
              <a:ext uri="{BEBA8EAE-BF5A-486C-A8C5-ECC9F3942E4B}">
                <a14:imgProps xmlns:a14="http://schemas.microsoft.com/office/drawing/2010/main">
                  <a14:imgLayer r:embed="rId5">
                    <a14:imgEffect>
                      <a14:artisticBlur radius="35"/>
                    </a14:imgEffect>
                  </a14:imgLayer>
                </a14:imgProps>
              </a:ext>
              <a:ext uri="{28A0092B-C50C-407E-A947-70E740481C1C}">
                <a14:useLocalDpi xmlns:a14="http://schemas.microsoft.com/office/drawing/2010/main"/>
              </a:ext>
            </a:extLst>
          </a:blip>
          <a:srcRect l="5176" t="-1627" b="-2695"/>
          <a:stretch/>
        </p:blipFill>
        <p:spPr>
          <a:xfrm rot="10800000">
            <a:off x="9206304" y="4226322"/>
            <a:ext cx="2191140" cy="2469770"/>
          </a:xfrm>
          <a:prstGeom prst="rect">
            <a:avLst/>
          </a:prstGeom>
        </p:spPr>
      </p:pic>
      <p:sp>
        <p:nvSpPr>
          <p:cNvPr id="58" name="LHS TXT">
            <a:extLst>
              <a:ext uri="{FF2B5EF4-FFF2-40B4-BE49-F238E27FC236}">
                <a16:creationId xmlns:a16="http://schemas.microsoft.com/office/drawing/2014/main" id="{909D3367-3529-2C86-2D43-0B43A5E6D78E}"/>
              </a:ext>
            </a:extLst>
          </p:cNvPr>
          <p:cNvSpPr/>
          <p:nvPr/>
        </p:nvSpPr>
        <p:spPr>
          <a:xfrm>
            <a:off x="9597329" y="4815281"/>
            <a:ext cx="1409090" cy="1409088"/>
          </a:xfrm>
          <a:prstGeom prst="rect">
            <a:avLst/>
          </a:prstGeom>
          <a:gradFill>
            <a:gsLst>
              <a:gs pos="35000">
                <a:srgbClr val="5B69FF">
                  <a:alpha val="80000"/>
                </a:srgbClr>
              </a:gs>
              <a:gs pos="100000">
                <a:srgbClr val="653171">
                  <a:lumMod val="75000"/>
                  <a:alpha val="75000"/>
                </a:srgbClr>
              </a:gs>
              <a:gs pos="0">
                <a:srgbClr val="00C7FD">
                  <a:alpha val="85000"/>
                </a:srgbClr>
              </a:gs>
            </a:gsLst>
            <a:lin ang="1800000" scaled="0"/>
          </a:gradFill>
          <a:ln w="12700" cap="sq" cmpd="sng" algn="ctr">
            <a:gradFill>
              <a:gsLst>
                <a:gs pos="0">
                  <a:srgbClr val="0272CC">
                    <a:lumMod val="5000"/>
                    <a:lumOff val="95000"/>
                  </a:srgbClr>
                </a:gs>
                <a:gs pos="49000">
                  <a:srgbClr val="808590">
                    <a:alpha val="0"/>
                  </a:srgbClr>
                </a:gs>
                <a:gs pos="100000">
                  <a:srgbClr val="0C0E1C"/>
                </a:gs>
              </a:gsLst>
              <a:lin ang="5400000" scaled="1"/>
            </a:gra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7529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IntelOne Display Bold" panose="020B0503020203020204" pitchFamily="34" charset="77"/>
            </a:endParaRPr>
          </a:p>
        </p:txBody>
      </p:sp>
      <p:pic>
        <p:nvPicPr>
          <p:cNvPr id="59" name="Picture 58">
            <a:extLst>
              <a:ext uri="{FF2B5EF4-FFF2-40B4-BE49-F238E27FC236}">
                <a16:creationId xmlns:a16="http://schemas.microsoft.com/office/drawing/2014/main" id="{953D0BFD-8446-1B39-E909-00136940E6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07750" y="5256331"/>
            <a:ext cx="986516" cy="544430"/>
          </a:xfrm>
          <a:prstGeom prst="rect">
            <a:avLst/>
          </a:prstGeom>
        </p:spPr>
      </p:pic>
      <p:sp>
        <p:nvSpPr>
          <p:cNvPr id="60" name="Left Brace 59">
            <a:extLst>
              <a:ext uri="{FF2B5EF4-FFF2-40B4-BE49-F238E27FC236}">
                <a16:creationId xmlns:a16="http://schemas.microsoft.com/office/drawing/2014/main" id="{A198F229-2C8F-CADE-BCFE-91327249F4F3}"/>
              </a:ext>
            </a:extLst>
          </p:cNvPr>
          <p:cNvSpPr/>
          <p:nvPr/>
        </p:nvSpPr>
        <p:spPr>
          <a:xfrm flipH="1">
            <a:off x="3336285" y="1348072"/>
            <a:ext cx="262197" cy="1710717"/>
          </a:xfrm>
          <a:prstGeom prst="leftBrace">
            <a:avLst/>
          </a:prstGeom>
          <a:noFill/>
          <a:ln w="63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61" name="TextBox 60">
            <a:extLst>
              <a:ext uri="{FF2B5EF4-FFF2-40B4-BE49-F238E27FC236}">
                <a16:creationId xmlns:a16="http://schemas.microsoft.com/office/drawing/2014/main" id="{AFB3D379-6DD2-2E1B-5C2A-090AD5BCA7BE}"/>
              </a:ext>
            </a:extLst>
          </p:cNvPr>
          <p:cNvSpPr txBox="1"/>
          <p:nvPr/>
        </p:nvSpPr>
        <p:spPr>
          <a:xfrm>
            <a:off x="3573105" y="1967862"/>
            <a:ext cx="16257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telOne Text Light"/>
              </a:rPr>
              <a:t>Multi-format Codec Engine (MFX)</a:t>
            </a:r>
            <a:endParaRPr kumimoji="0" lang="en-US" sz="1200" b="0" i="0" u="none" strike="noStrike" kern="1200" cap="none" spc="0" normalizeH="0" baseline="0" noProof="0">
              <a:ln>
                <a:noFill/>
              </a:ln>
              <a:solidFill>
                <a:srgbClr val="000000"/>
              </a:solidFill>
              <a:effectLst/>
              <a:uLnTx/>
              <a:uFillTx/>
              <a:latin typeface="IntelOne Text Light"/>
            </a:endParaRPr>
          </a:p>
        </p:txBody>
      </p:sp>
      <p:sp>
        <p:nvSpPr>
          <p:cNvPr id="62" name="Left Brace 61">
            <a:extLst>
              <a:ext uri="{FF2B5EF4-FFF2-40B4-BE49-F238E27FC236}">
                <a16:creationId xmlns:a16="http://schemas.microsoft.com/office/drawing/2014/main" id="{03CC5E43-4BF6-2595-C5CE-BAA200CB4A37}"/>
              </a:ext>
            </a:extLst>
          </p:cNvPr>
          <p:cNvSpPr/>
          <p:nvPr/>
        </p:nvSpPr>
        <p:spPr>
          <a:xfrm flipH="1">
            <a:off x="3336284" y="3299354"/>
            <a:ext cx="262197" cy="633375"/>
          </a:xfrm>
          <a:prstGeom prst="leftBrace">
            <a:avLst/>
          </a:prstGeom>
          <a:noFill/>
          <a:ln w="63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63" name="TextBox 62">
            <a:extLst>
              <a:ext uri="{FF2B5EF4-FFF2-40B4-BE49-F238E27FC236}">
                <a16:creationId xmlns:a16="http://schemas.microsoft.com/office/drawing/2014/main" id="{F553C970-2F8B-7107-3E0B-9ED10625464E}"/>
              </a:ext>
            </a:extLst>
          </p:cNvPr>
          <p:cNvSpPr txBox="1"/>
          <p:nvPr/>
        </p:nvSpPr>
        <p:spPr>
          <a:xfrm>
            <a:off x="3533517" y="3385208"/>
            <a:ext cx="16257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telOne Text Light"/>
              </a:rPr>
              <a:t>Scaler &amp; Format Converter (SFC)</a:t>
            </a:r>
            <a:endParaRPr kumimoji="0" lang="en-US" sz="1200" b="0" i="0" u="none" strike="noStrike" kern="1200" cap="none" spc="0" normalizeH="0" baseline="0" noProof="0">
              <a:ln>
                <a:noFill/>
              </a:ln>
              <a:solidFill>
                <a:srgbClr val="000000"/>
              </a:solidFill>
              <a:effectLst/>
              <a:uLnTx/>
              <a:uFillTx/>
              <a:latin typeface="IntelOne Text Light"/>
            </a:endParaRPr>
          </a:p>
        </p:txBody>
      </p:sp>
      <p:sp>
        <p:nvSpPr>
          <p:cNvPr id="64" name="Left Brace 63">
            <a:extLst>
              <a:ext uri="{FF2B5EF4-FFF2-40B4-BE49-F238E27FC236}">
                <a16:creationId xmlns:a16="http://schemas.microsoft.com/office/drawing/2014/main" id="{DED0AE24-4D6C-3205-8296-17D7B0DB9717}"/>
              </a:ext>
            </a:extLst>
          </p:cNvPr>
          <p:cNvSpPr/>
          <p:nvPr/>
        </p:nvSpPr>
        <p:spPr>
          <a:xfrm flipH="1">
            <a:off x="3310908" y="3978361"/>
            <a:ext cx="262197" cy="1062977"/>
          </a:xfrm>
          <a:prstGeom prst="leftBrace">
            <a:avLst/>
          </a:prstGeom>
          <a:noFill/>
          <a:ln w="63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65" name="TextBox 64">
            <a:extLst>
              <a:ext uri="{FF2B5EF4-FFF2-40B4-BE49-F238E27FC236}">
                <a16:creationId xmlns:a16="http://schemas.microsoft.com/office/drawing/2014/main" id="{37FE29AF-7840-C9C4-E599-5732C2B47EC9}"/>
              </a:ext>
            </a:extLst>
          </p:cNvPr>
          <p:cNvSpPr txBox="1"/>
          <p:nvPr/>
        </p:nvSpPr>
        <p:spPr>
          <a:xfrm>
            <a:off x="3533517" y="4371349"/>
            <a:ext cx="1625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telOne Text Light"/>
              </a:rPr>
              <a:t>Video Quality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telOne Text Light"/>
              </a:rPr>
              <a:t>Engine (VQE)</a:t>
            </a:r>
            <a:endParaRPr kumimoji="0" lang="en-US" sz="1200" b="0" i="0" u="none" strike="noStrike" kern="1200" cap="none" spc="0" normalizeH="0" baseline="0" noProof="0">
              <a:ln>
                <a:noFill/>
              </a:ln>
              <a:solidFill>
                <a:srgbClr val="000000"/>
              </a:solidFill>
              <a:effectLst/>
              <a:uLnTx/>
              <a:uFillTx/>
              <a:latin typeface="IntelOne Text Light"/>
            </a:endParaRPr>
          </a:p>
        </p:txBody>
      </p:sp>
    </p:spTree>
    <p:extLst>
      <p:ext uri="{BB962C8B-B14F-4D97-AF65-F5344CB8AC3E}">
        <p14:creationId xmlns:p14="http://schemas.microsoft.com/office/powerpoint/2010/main" val="1090227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E4DB-7445-60F8-A197-6CDD86B2E0A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4CEA1F-9419-60C8-68F5-7823F25FEA48}"/>
              </a:ext>
            </a:extLst>
          </p:cNvPr>
          <p:cNvSpPr>
            <a:spLocks noGrp="1"/>
          </p:cNvSpPr>
          <p:nvPr>
            <p:ph type="title"/>
          </p:nvPr>
        </p:nvSpPr>
        <p:spPr>
          <a:xfrm>
            <a:off x="631611" y="896064"/>
            <a:ext cx="3483189" cy="1199822"/>
          </a:xfrm>
        </p:spPr>
        <p:txBody>
          <a:bodyPr>
            <a:noAutofit/>
          </a:bodyPr>
          <a:lstStyle/>
          <a:p>
            <a:pPr marL="0" marR="0" lvl="0" algn="l" defTabSz="914400" rtl="0" eaLnBrk="1" fontAlgn="auto" latinLnBrk="0" hangingPunct="1">
              <a:lnSpc>
                <a:spcPct val="100000"/>
              </a:lnSpc>
              <a:spcBef>
                <a:spcPts val="0"/>
              </a:spcBef>
              <a:spcAft>
                <a:spcPts val="0"/>
              </a:spcAft>
              <a:buClrTx/>
              <a:buSzTx/>
              <a:buFontTx/>
              <a:buNone/>
              <a:tabLst/>
              <a:defRPr/>
            </a:pPr>
            <a:r>
              <a:rPr lang="en-US" sz="5400"/>
              <a:t>X</a:t>
            </a:r>
            <a:r>
              <a:rPr lang="en-US" sz="5400" baseline="30000"/>
              <a:t>e</a:t>
            </a:r>
            <a:r>
              <a:rPr lang="en-US" sz="5400"/>
              <a:t> Display</a:t>
            </a:r>
            <a:br>
              <a:rPr lang="en-US" sz="5400"/>
            </a:br>
            <a:r>
              <a:rPr lang="en-US" sz="5400"/>
              <a:t>Engine</a:t>
            </a:r>
            <a:endParaRPr lang="en-US" sz="5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grpSp>
        <p:nvGrpSpPr>
          <p:cNvPr id="8" name="Group 7">
            <a:extLst>
              <a:ext uri="{FF2B5EF4-FFF2-40B4-BE49-F238E27FC236}">
                <a16:creationId xmlns:a16="http://schemas.microsoft.com/office/drawing/2014/main" id="{B3DE8ECA-DE66-A529-49B9-F3F6F5854872}"/>
              </a:ext>
            </a:extLst>
          </p:cNvPr>
          <p:cNvGrpSpPr/>
          <p:nvPr/>
        </p:nvGrpSpPr>
        <p:grpSpPr>
          <a:xfrm>
            <a:off x="5973392" y="832505"/>
            <a:ext cx="6225469" cy="4890197"/>
            <a:chOff x="5973391" y="1974725"/>
            <a:chExt cx="6482493" cy="3301724"/>
          </a:xfrm>
        </p:grpSpPr>
        <p:sp>
          <p:nvSpPr>
            <p:cNvPr id="9" name="Rectangle 42">
              <a:extLst>
                <a:ext uri="{FF2B5EF4-FFF2-40B4-BE49-F238E27FC236}">
                  <a16:creationId xmlns:a16="http://schemas.microsoft.com/office/drawing/2014/main" id="{7F377698-D8B6-BCB6-53E0-305429FD5F2A}"/>
                </a:ext>
              </a:extLst>
            </p:cNvPr>
            <p:cNvSpPr/>
            <p:nvPr/>
          </p:nvSpPr>
          <p:spPr>
            <a:xfrm>
              <a:off x="5980534" y="3714636"/>
              <a:ext cx="6475350" cy="1561813"/>
            </a:xfrm>
            <a:prstGeom prst="roundRect">
              <a:avLst>
                <a:gd name="adj" fmla="val 1807"/>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Calibri" panose="020F0502020204030204"/>
              </a:endParaRPr>
            </a:p>
          </p:txBody>
        </p:sp>
        <p:sp>
          <p:nvSpPr>
            <p:cNvPr id="10" name="Rectangle 42">
              <a:extLst>
                <a:ext uri="{FF2B5EF4-FFF2-40B4-BE49-F238E27FC236}">
                  <a16:creationId xmlns:a16="http://schemas.microsoft.com/office/drawing/2014/main" id="{C37993E8-F1D9-F710-D469-2FB21497657F}"/>
                </a:ext>
              </a:extLst>
            </p:cNvPr>
            <p:cNvSpPr/>
            <p:nvPr/>
          </p:nvSpPr>
          <p:spPr>
            <a:xfrm>
              <a:off x="5973391" y="1974725"/>
              <a:ext cx="6475350" cy="1561813"/>
            </a:xfrm>
            <a:prstGeom prst="roundRect">
              <a:avLst>
                <a:gd name="adj" fmla="val 1807"/>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Calibri" panose="020F0502020204030204"/>
              </a:endParaRPr>
            </a:p>
          </p:txBody>
        </p:sp>
      </p:grpSp>
      <p:pic>
        <p:nvPicPr>
          <p:cNvPr id="12" name="Picture 11">
            <a:extLst>
              <a:ext uri="{FF2B5EF4-FFF2-40B4-BE49-F238E27FC236}">
                <a16:creationId xmlns:a16="http://schemas.microsoft.com/office/drawing/2014/main" id="{C48CFA54-3E79-2852-6788-E865A93735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96" y="3502674"/>
            <a:ext cx="5047603" cy="2436148"/>
          </a:xfrm>
          <a:prstGeom prst="rect">
            <a:avLst/>
          </a:prstGeom>
          <a:effectLst>
            <a:reflection blurRad="94207" stA="71000" endPos="55000" dist="69706" dir="5400000" sy="-100000" algn="bl" rotWithShape="0"/>
          </a:effectLst>
        </p:spPr>
      </p:pic>
      <p:sp>
        <p:nvSpPr>
          <p:cNvPr id="13" name="Rectangle 12">
            <a:extLst>
              <a:ext uri="{FF2B5EF4-FFF2-40B4-BE49-F238E27FC236}">
                <a16:creationId xmlns:a16="http://schemas.microsoft.com/office/drawing/2014/main" id="{D85149C7-F8C7-6465-36E2-51308FBBB145}"/>
              </a:ext>
            </a:extLst>
          </p:cNvPr>
          <p:cNvSpPr/>
          <p:nvPr/>
        </p:nvSpPr>
        <p:spPr>
          <a:xfrm>
            <a:off x="662230" y="2349506"/>
            <a:ext cx="4504574" cy="697627"/>
          </a:xfrm>
          <a:prstGeom prst="rect">
            <a:avLst/>
          </a:prstGeom>
        </p:spPr>
        <p:txBody>
          <a:bodyPr wrap="square">
            <a:spAutoFit/>
          </a:bodyPr>
          <a:lstStyle/>
          <a:p>
            <a:pPr marL="0" marR="0" lvl="0" indent="0" algn="l" defTabSz="975297"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prstClr val="white"/>
                </a:solidFill>
                <a:effectLst/>
                <a:uLnTx/>
                <a:uFillTx/>
                <a:latin typeface="IntelOne Text Light"/>
              </a:rPr>
              <a:t>4x  Display Pipes</a:t>
            </a:r>
          </a:p>
          <a:p>
            <a:pPr marL="0" marR="0" lvl="0" indent="0" algn="l" defTabSz="975297"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prstClr val="white"/>
                </a:solidFill>
                <a:effectLst/>
                <a:uLnTx/>
                <a:uFillTx/>
                <a:latin typeface="IntelOne Text Light"/>
              </a:rPr>
              <a:t>1x  Low Power Optimized</a:t>
            </a:r>
          </a:p>
        </p:txBody>
      </p:sp>
      <p:sp>
        <p:nvSpPr>
          <p:cNvPr id="14" name="Rectangle 13">
            <a:extLst>
              <a:ext uri="{FF2B5EF4-FFF2-40B4-BE49-F238E27FC236}">
                <a16:creationId xmlns:a16="http://schemas.microsoft.com/office/drawing/2014/main" id="{1FE4DF6A-3EA0-C71A-6AFC-461AAE6A0BBA}"/>
              </a:ext>
            </a:extLst>
          </p:cNvPr>
          <p:cNvSpPr/>
          <p:nvPr/>
        </p:nvSpPr>
        <p:spPr>
          <a:xfrm>
            <a:off x="6117698" y="3558412"/>
            <a:ext cx="62186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IntelOne Text Medium" panose="020B0703020203020204" pitchFamily="34" charset="0"/>
              </a:rPr>
              <a:t>High Resolution &amp; Refresh Rate Support</a:t>
            </a:r>
            <a:endParaRPr kumimoji="0" lang="en-NL" sz="2400" b="0" i="0" u="none" strike="noStrike" kern="1200" cap="none" spc="0" normalizeH="0" baseline="0" noProof="0">
              <a:ln>
                <a:noFill/>
              </a:ln>
              <a:solidFill>
                <a:prstClr val="white"/>
              </a:solidFill>
              <a:effectLst/>
              <a:uLnTx/>
              <a:uFillTx/>
              <a:latin typeface="IntelOne Text Medium" panose="020B0703020203020204" pitchFamily="34" charset="0"/>
            </a:endParaRPr>
          </a:p>
        </p:txBody>
      </p:sp>
      <p:grpSp>
        <p:nvGrpSpPr>
          <p:cNvPr id="15" name="Group 14">
            <a:extLst>
              <a:ext uri="{FF2B5EF4-FFF2-40B4-BE49-F238E27FC236}">
                <a16:creationId xmlns:a16="http://schemas.microsoft.com/office/drawing/2014/main" id="{B5060A88-5945-F4D9-8D66-53B22B693A2B}"/>
              </a:ext>
            </a:extLst>
          </p:cNvPr>
          <p:cNvGrpSpPr/>
          <p:nvPr/>
        </p:nvGrpSpPr>
        <p:grpSpPr>
          <a:xfrm>
            <a:off x="6308567" y="1568793"/>
            <a:ext cx="5377296" cy="1322483"/>
            <a:chOff x="6308567" y="1656768"/>
            <a:chExt cx="2559162" cy="1089802"/>
          </a:xfrm>
          <a:gradFill>
            <a:gsLst>
              <a:gs pos="35000">
                <a:srgbClr val="5B69FF">
                  <a:alpha val="80000"/>
                </a:srgbClr>
              </a:gs>
              <a:gs pos="100000">
                <a:srgbClr val="653171">
                  <a:lumMod val="75000"/>
                  <a:alpha val="75000"/>
                </a:srgbClr>
              </a:gs>
              <a:gs pos="0">
                <a:srgbClr val="00C7FD">
                  <a:alpha val="85000"/>
                </a:srgbClr>
              </a:gs>
            </a:gsLst>
            <a:lin ang="1800000" scaled="0"/>
          </a:gradFill>
        </p:grpSpPr>
        <p:sp>
          <p:nvSpPr>
            <p:cNvPr id="16" name="LHS TXT">
              <a:extLst>
                <a:ext uri="{FF2B5EF4-FFF2-40B4-BE49-F238E27FC236}">
                  <a16:creationId xmlns:a16="http://schemas.microsoft.com/office/drawing/2014/main" id="{F6E50817-A99B-D156-0895-88715AA50515}"/>
                </a:ext>
              </a:extLst>
            </p:cNvPr>
            <p:cNvSpPr/>
            <p:nvPr/>
          </p:nvSpPr>
          <p:spPr>
            <a:xfrm>
              <a:off x="7171902" y="1656768"/>
              <a:ext cx="1695827" cy="1089802"/>
            </a:xfrm>
            <a:prstGeom prst="rect">
              <a:avLst/>
            </a:prstGeom>
            <a:grpFill/>
            <a:ln w="12700" cap="sq" cmpd="sng" algn="ctr">
              <a:noFill/>
              <a:prstDash val="solid"/>
              <a:miter lim="800000"/>
              <a:headEnd type="none" w="med" len="med"/>
              <a:tailEnd type="none" w="med" len="med"/>
            </a:ln>
            <a:effectLst/>
          </p:spPr>
          <p:txBody>
            <a:bodyPr rot="0" spcFirstLastPara="0" vertOverflow="overflow" horzOverflow="overflow" vert="horz" wrap="square" lIns="108000" tIns="108000" rIns="108000" bIns="108000" numCol="1" spcCol="0" rtlCol="0" fromWordArt="0" anchor="b" anchorCtr="0" forceAA="0" compatLnSpc="1">
              <a:noAutofit/>
            </a:bodyPr>
            <a:lstStyle/>
            <a:p>
              <a:pPr marL="0" marR="0" lvl="0" indent="0" algn="l" defTabSz="97529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IntelOne Display Medium" panose="020B0703020203020204" pitchFamily="34" charset="0"/>
              </a:endParaRPr>
            </a:p>
          </p:txBody>
        </p:sp>
        <p:sp>
          <p:nvSpPr>
            <p:cNvPr id="18" name="LHS TXT">
              <a:extLst>
                <a:ext uri="{FF2B5EF4-FFF2-40B4-BE49-F238E27FC236}">
                  <a16:creationId xmlns:a16="http://schemas.microsoft.com/office/drawing/2014/main" id="{0C52A549-F178-9773-F7D1-15CE4839E1F0}"/>
                </a:ext>
              </a:extLst>
            </p:cNvPr>
            <p:cNvSpPr/>
            <p:nvPr/>
          </p:nvSpPr>
          <p:spPr>
            <a:xfrm>
              <a:off x="6308567" y="1656768"/>
              <a:ext cx="788952" cy="1089802"/>
            </a:xfrm>
            <a:prstGeom prst="rect">
              <a:avLst/>
            </a:prstGeom>
            <a:grpFill/>
            <a:ln w="12700" cap="sq" cmpd="sng" algn="ctr">
              <a:noFill/>
              <a:prstDash val="solid"/>
              <a:miter lim="800000"/>
              <a:headEnd type="none" w="med" len="med"/>
              <a:tailEnd type="none" w="med" len="med"/>
            </a:ln>
            <a:effectLst/>
          </p:spPr>
          <p:txBody>
            <a:bodyPr rot="0" spcFirstLastPara="0" vertOverflow="overflow" horzOverflow="overflow" vert="horz" wrap="square" lIns="108000" tIns="108000" rIns="108000" bIns="108000" numCol="1" spcCol="0" rtlCol="0" fromWordArt="0" anchor="b" anchorCtr="0" forceAA="0" compatLnSpc="1">
              <a:noAutofit/>
            </a:bodyPr>
            <a:lstStyle/>
            <a:p>
              <a:pPr marL="0" marR="0" lvl="0" indent="0" algn="l" defTabSz="97529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IntelOne Display Medium" panose="020B0703020203020204" pitchFamily="34" charset="0"/>
              </a:endParaRPr>
            </a:p>
            <a:p>
              <a:pPr marL="0" marR="0" lvl="0" indent="0" algn="l" defTabSz="97529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IntelOne Display Medium" panose="020B0703020203020204" pitchFamily="34" charset="0"/>
              </a:endParaRPr>
            </a:p>
          </p:txBody>
        </p:sp>
      </p:grpSp>
      <p:pic>
        <p:nvPicPr>
          <p:cNvPr id="19" name="Picture 18">
            <a:extLst>
              <a:ext uri="{FF2B5EF4-FFF2-40B4-BE49-F238E27FC236}">
                <a16:creationId xmlns:a16="http://schemas.microsoft.com/office/drawing/2014/main" id="{BBA7F69D-4324-A105-9FB2-720AB58CEF1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064669" y="1769915"/>
            <a:ext cx="1522834" cy="335498"/>
          </a:xfrm>
          <a:prstGeom prst="rect">
            <a:avLst/>
          </a:prstGeom>
        </p:spPr>
      </p:pic>
      <p:pic>
        <p:nvPicPr>
          <p:cNvPr id="20" name="Picture 19">
            <a:extLst>
              <a:ext uri="{FF2B5EF4-FFF2-40B4-BE49-F238E27FC236}">
                <a16:creationId xmlns:a16="http://schemas.microsoft.com/office/drawing/2014/main" id="{301EC91E-CB2D-3CE2-2885-6F84E0E963F7}"/>
              </a:ext>
            </a:extLst>
          </p:cNvPr>
          <p:cNvPicPr>
            <a:picLocks noChangeAspect="1"/>
          </p:cNvPicPr>
          <p:nvPr/>
        </p:nvPicPr>
        <p:blipFill>
          <a:blip r:embed="rId6" cstate="email">
            <a:alphaModFix/>
            <a:extLst>
              <a:ext uri="{BEBA8EAE-BF5A-486C-A8C5-ECC9F3942E4B}">
                <a14:imgProps xmlns:a14="http://schemas.microsoft.com/office/drawing/2010/main">
                  <a14:imgLayer r:embed="rId7">
                    <a14:imgEffect>
                      <a14:brightnessContrast bright="100000" contrast="19000"/>
                    </a14:imgEffect>
                  </a14:imgLayer>
                </a14:imgProps>
              </a:ext>
              <a:ext uri="{28A0092B-C50C-407E-A947-70E740481C1C}">
                <a14:useLocalDpi xmlns:a14="http://schemas.microsoft.com/office/drawing/2010/main"/>
              </a:ext>
            </a:extLst>
          </a:blip>
          <a:stretch>
            <a:fillRect/>
          </a:stretch>
        </p:blipFill>
        <p:spPr>
          <a:xfrm>
            <a:off x="6554417" y="1855787"/>
            <a:ext cx="1191545" cy="298957"/>
          </a:xfrm>
          <a:prstGeom prst="rect">
            <a:avLst/>
          </a:prstGeom>
        </p:spPr>
      </p:pic>
      <p:sp>
        <p:nvSpPr>
          <p:cNvPr id="21" name="Rectangle 20">
            <a:extLst>
              <a:ext uri="{FF2B5EF4-FFF2-40B4-BE49-F238E27FC236}">
                <a16:creationId xmlns:a16="http://schemas.microsoft.com/office/drawing/2014/main" id="{100762A5-FEA6-C1F2-89A8-80AA4F785C31}"/>
              </a:ext>
            </a:extLst>
          </p:cNvPr>
          <p:cNvSpPr/>
          <p:nvPr/>
        </p:nvSpPr>
        <p:spPr>
          <a:xfrm>
            <a:off x="6140700" y="983664"/>
            <a:ext cx="51470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IntelOne Text Medium" panose="020B0703020203020204" pitchFamily="34" charset="0"/>
              </a:rPr>
              <a:t>Display Connectivity Standards</a:t>
            </a:r>
            <a:endParaRPr kumimoji="0" lang="en-NL" sz="2400" b="0" i="0" u="none" strike="noStrike" kern="1200" cap="none" spc="0" normalizeH="0" baseline="0" noProof="0">
              <a:ln>
                <a:noFill/>
              </a:ln>
              <a:solidFill>
                <a:srgbClr val="000000"/>
              </a:solidFill>
              <a:effectLst/>
              <a:uLnTx/>
              <a:uFillTx/>
              <a:latin typeface="IntelOne Text Medium" panose="020B0703020203020204" pitchFamily="34" charset="0"/>
            </a:endParaRPr>
          </a:p>
        </p:txBody>
      </p:sp>
      <p:sp>
        <p:nvSpPr>
          <p:cNvPr id="22" name="Rounded Rectangle 5">
            <a:extLst>
              <a:ext uri="{FF2B5EF4-FFF2-40B4-BE49-F238E27FC236}">
                <a16:creationId xmlns:a16="http://schemas.microsoft.com/office/drawing/2014/main" id="{0E7CC396-0E26-323B-3713-719F1BA96EB8}"/>
              </a:ext>
            </a:extLst>
          </p:cNvPr>
          <p:cNvSpPr/>
          <p:nvPr/>
        </p:nvSpPr>
        <p:spPr>
          <a:xfrm>
            <a:off x="6385424" y="2404866"/>
            <a:ext cx="1508616" cy="369382"/>
          </a:xfrm>
          <a:prstGeom prst="roundRect">
            <a:avLst>
              <a:gd name="adj" fmla="val 14395"/>
            </a:avLst>
          </a:prstGeom>
          <a:solidFill>
            <a:srgbClr val="000001">
              <a:alpha val="8000"/>
            </a:srgb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Medium" panose="020B0703020203020204" pitchFamily="34" charset="0"/>
              </a:rPr>
              <a:t>2.1*</a:t>
            </a:r>
            <a:endParaRPr kumimoji="0" lang="en-NL" sz="1400" b="0" i="0" u="none" strike="noStrike" kern="1200" cap="none" spc="0" normalizeH="0" baseline="0" noProof="0">
              <a:ln>
                <a:noFill/>
              </a:ln>
              <a:solidFill>
                <a:srgbClr val="000000"/>
              </a:solidFill>
              <a:effectLst/>
              <a:uLnTx/>
              <a:uFillTx/>
              <a:latin typeface="IntelOne Text Medium" panose="020B0703020203020204" pitchFamily="34" charset="0"/>
            </a:endParaRPr>
          </a:p>
        </p:txBody>
      </p:sp>
      <p:sp>
        <p:nvSpPr>
          <p:cNvPr id="24" name="Rounded Rectangle 25">
            <a:extLst>
              <a:ext uri="{FF2B5EF4-FFF2-40B4-BE49-F238E27FC236}">
                <a16:creationId xmlns:a16="http://schemas.microsoft.com/office/drawing/2014/main" id="{2FC3023A-0972-2ADA-2E60-6821B9B747EB}"/>
              </a:ext>
            </a:extLst>
          </p:cNvPr>
          <p:cNvSpPr/>
          <p:nvPr/>
        </p:nvSpPr>
        <p:spPr>
          <a:xfrm>
            <a:off x="8206379" y="2404866"/>
            <a:ext cx="1008873" cy="369381"/>
          </a:xfrm>
          <a:prstGeom prst="roundRect">
            <a:avLst>
              <a:gd name="adj" fmla="val 5276"/>
            </a:avLst>
          </a:prstGeom>
          <a:solidFill>
            <a:srgbClr val="000001">
              <a:alpha val="19332"/>
            </a:srgb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Medium" panose="020B0703020203020204" pitchFamily="34" charset="0"/>
              </a:rPr>
              <a:t>1.4a</a:t>
            </a:r>
            <a:endParaRPr kumimoji="0" lang="en-NL" sz="1400" b="0" i="0" u="none" strike="noStrike" kern="1200" cap="none" spc="0" normalizeH="0" baseline="0" noProof="0">
              <a:ln>
                <a:noFill/>
              </a:ln>
              <a:solidFill>
                <a:prstClr val="white"/>
              </a:solidFill>
              <a:effectLst/>
              <a:uLnTx/>
              <a:uFillTx/>
              <a:latin typeface="IntelOne Text Medium" panose="020B0703020203020204" pitchFamily="34" charset="0"/>
            </a:endParaRPr>
          </a:p>
        </p:txBody>
      </p:sp>
      <p:sp>
        <p:nvSpPr>
          <p:cNvPr id="25" name="Rounded Rectangle 29">
            <a:extLst>
              <a:ext uri="{FF2B5EF4-FFF2-40B4-BE49-F238E27FC236}">
                <a16:creationId xmlns:a16="http://schemas.microsoft.com/office/drawing/2014/main" id="{14D6F106-26A7-E16C-02E4-1F124571DD8A}"/>
              </a:ext>
            </a:extLst>
          </p:cNvPr>
          <p:cNvSpPr/>
          <p:nvPr/>
        </p:nvSpPr>
        <p:spPr>
          <a:xfrm>
            <a:off x="9310255" y="2404866"/>
            <a:ext cx="2285999" cy="369381"/>
          </a:xfrm>
          <a:prstGeom prst="roundRect">
            <a:avLst>
              <a:gd name="adj" fmla="val 5910"/>
            </a:avLst>
          </a:prstGeom>
          <a:solidFill>
            <a:srgbClr val="000001">
              <a:alpha val="19332"/>
            </a:srgb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Medium" panose="020B0703020203020204" pitchFamily="34" charset="0"/>
              </a:rPr>
              <a:t>2.0 10G  </a:t>
            </a:r>
            <a:r>
              <a:rPr kumimoji="0" lang="en-US" sz="1100" b="0" i="0" u="none" strike="noStrike" kern="1200" cap="none" spc="0" normalizeH="0" baseline="0" noProof="0">
                <a:ln>
                  <a:noFill/>
                </a:ln>
                <a:solidFill>
                  <a:prstClr val="white"/>
                </a:solidFill>
                <a:effectLst/>
                <a:uLnTx/>
                <a:uFillTx/>
                <a:latin typeface="IntelOne Text Medium" panose="020B0703020203020204" pitchFamily="34" charset="0"/>
              </a:rPr>
              <a:t>Ready</a:t>
            </a:r>
            <a:endParaRPr kumimoji="0" lang="en-NL" sz="1400" b="0" i="0" u="none" strike="noStrike" kern="1200" cap="none" spc="0" normalizeH="0" baseline="0" noProof="0">
              <a:ln>
                <a:noFill/>
              </a:ln>
              <a:solidFill>
                <a:prstClr val="white"/>
              </a:solidFill>
              <a:effectLst/>
              <a:uLnTx/>
              <a:uFillTx/>
              <a:latin typeface="IntelOne Text Medium" panose="020B0703020203020204" pitchFamily="34" charset="0"/>
            </a:endParaRPr>
          </a:p>
        </p:txBody>
      </p:sp>
      <p:grpSp>
        <p:nvGrpSpPr>
          <p:cNvPr id="34" name="Group 33">
            <a:extLst>
              <a:ext uri="{FF2B5EF4-FFF2-40B4-BE49-F238E27FC236}">
                <a16:creationId xmlns:a16="http://schemas.microsoft.com/office/drawing/2014/main" id="{B267FE9D-5503-31B6-4472-4340D8C48238}"/>
              </a:ext>
            </a:extLst>
          </p:cNvPr>
          <p:cNvGrpSpPr/>
          <p:nvPr/>
        </p:nvGrpSpPr>
        <p:grpSpPr>
          <a:xfrm>
            <a:off x="6262823" y="4213162"/>
            <a:ext cx="5423040" cy="1316454"/>
            <a:chOff x="6262824" y="4324107"/>
            <a:chExt cx="4024091" cy="1094564"/>
          </a:xfrm>
          <a:gradFill>
            <a:gsLst>
              <a:gs pos="35000">
                <a:srgbClr val="5B69FF">
                  <a:alpha val="80000"/>
                </a:srgbClr>
              </a:gs>
              <a:gs pos="100000">
                <a:srgbClr val="653171">
                  <a:lumMod val="75000"/>
                  <a:alpha val="75000"/>
                </a:srgbClr>
              </a:gs>
              <a:gs pos="0">
                <a:srgbClr val="00C7FD">
                  <a:alpha val="85000"/>
                </a:srgbClr>
              </a:gs>
            </a:gsLst>
            <a:lin ang="1800000" scaled="0"/>
          </a:gradFill>
        </p:grpSpPr>
        <p:sp>
          <p:nvSpPr>
            <p:cNvPr id="35" name="LHS TXT">
              <a:extLst>
                <a:ext uri="{FF2B5EF4-FFF2-40B4-BE49-F238E27FC236}">
                  <a16:creationId xmlns:a16="http://schemas.microsoft.com/office/drawing/2014/main" id="{A97E8B2C-A878-25EC-D548-ED8B36485E90}"/>
                </a:ext>
              </a:extLst>
            </p:cNvPr>
            <p:cNvSpPr/>
            <p:nvPr/>
          </p:nvSpPr>
          <p:spPr>
            <a:xfrm>
              <a:off x="6262824" y="4328869"/>
              <a:ext cx="1264047" cy="1089802"/>
            </a:xfrm>
            <a:prstGeom prst="rect">
              <a:avLst/>
            </a:prstGeom>
            <a:grpFill/>
            <a:ln w="12700" cap="sq" cmpd="sng" algn="ctr">
              <a:noFill/>
              <a:prstDash val="solid"/>
              <a:miter lim="800000"/>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noAutofit/>
            </a:bodyPr>
            <a:lstStyle/>
            <a:p>
              <a:pPr marL="0" marR="0" lvl="0" indent="0" algn="l" defTabSz="97529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IntelOne Text" panose="020B0503020203020204" pitchFamily="34" charset="0"/>
                </a:rPr>
                <a:t>Up to </a:t>
              </a:r>
              <a:br>
                <a:rPr kumimoji="0" lang="en-US" sz="1050" b="1" i="0" u="none" strike="noStrike" kern="1200" cap="none" spc="0" normalizeH="0" baseline="0" noProof="0">
                  <a:ln>
                    <a:noFill/>
                  </a:ln>
                  <a:solidFill>
                    <a:prstClr val="white"/>
                  </a:solidFill>
                  <a:effectLst/>
                  <a:uLnTx/>
                  <a:uFillTx/>
                  <a:latin typeface="IntelOne Text Medium" panose="020B0703020203020204" pitchFamily="34" charset="0"/>
                </a:rPr>
              </a:br>
              <a:r>
                <a:rPr kumimoji="0" lang="en-US" sz="2000" b="0" i="0" u="none" strike="noStrike" kern="1200" cap="none" spc="0" normalizeH="0" baseline="0" noProof="0">
                  <a:ln>
                    <a:noFill/>
                  </a:ln>
                  <a:solidFill>
                    <a:prstClr val="white"/>
                  </a:solidFill>
                  <a:effectLst/>
                  <a:uLnTx/>
                  <a:uFillTx/>
                  <a:latin typeface="IntelOne Text Medium" panose="020B0703020203020204" pitchFamily="34" charset="0"/>
                </a:rPr>
                <a:t>2x 8k60</a:t>
              </a:r>
              <a:br>
                <a:rPr kumimoji="0" lang="en-US" sz="2000" b="0" i="0" u="none" strike="noStrike" kern="1200" cap="none" spc="0" normalizeH="0" baseline="0" noProof="0">
                  <a:ln>
                    <a:noFill/>
                  </a:ln>
                  <a:solidFill>
                    <a:prstClr val="white"/>
                  </a:solidFill>
                  <a:effectLst/>
                  <a:uLnTx/>
                  <a:uFillTx/>
                  <a:latin typeface="IntelOne Text Medium" panose="020B0703020203020204" pitchFamily="34" charset="0"/>
                </a:rPr>
              </a:br>
              <a:r>
                <a:rPr kumimoji="0" lang="en-US" sz="2000" b="0" i="0" u="none" strike="noStrike" kern="1200" cap="none" spc="0" normalizeH="0" baseline="0" noProof="0">
                  <a:ln>
                    <a:noFill/>
                  </a:ln>
                  <a:solidFill>
                    <a:prstClr val="white"/>
                  </a:solidFill>
                  <a:effectLst/>
                  <a:uLnTx/>
                  <a:uFillTx/>
                  <a:latin typeface="IntelOne Text Medium" panose="020B0703020203020204" pitchFamily="34" charset="0"/>
                </a:rPr>
                <a:t>HDR</a:t>
              </a:r>
              <a:endParaRPr kumimoji="0" lang="en-US" sz="1800" b="0" i="0" u="none" strike="noStrike" kern="1200" cap="none" spc="0" normalizeH="0" baseline="0" noProof="0">
                <a:ln>
                  <a:noFill/>
                </a:ln>
                <a:solidFill>
                  <a:prstClr val="white"/>
                </a:solidFill>
                <a:effectLst/>
                <a:uLnTx/>
                <a:uFillTx/>
                <a:latin typeface="IntelOne Text Medium" panose="020B0703020203020204" pitchFamily="34" charset="0"/>
              </a:endParaRPr>
            </a:p>
          </p:txBody>
        </p:sp>
        <p:sp>
          <p:nvSpPr>
            <p:cNvPr id="36" name="LHS TXT">
              <a:extLst>
                <a:ext uri="{FF2B5EF4-FFF2-40B4-BE49-F238E27FC236}">
                  <a16:creationId xmlns:a16="http://schemas.microsoft.com/office/drawing/2014/main" id="{84B264EF-36C4-472F-EACF-F3580E04D34C}"/>
                </a:ext>
              </a:extLst>
            </p:cNvPr>
            <p:cNvSpPr/>
            <p:nvPr/>
          </p:nvSpPr>
          <p:spPr>
            <a:xfrm>
              <a:off x="7642846" y="4328869"/>
              <a:ext cx="1264047" cy="1089802"/>
            </a:xfrm>
            <a:prstGeom prst="rect">
              <a:avLst/>
            </a:prstGeom>
            <a:grpFill/>
            <a:ln w="12700" cap="sq" cmpd="sng" algn="ctr">
              <a:noFill/>
              <a:prstDash val="solid"/>
              <a:miter lim="800000"/>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noAutofit/>
            </a:bodyPr>
            <a:lstStyle/>
            <a:p>
              <a:pPr marL="0" marR="0" lvl="0" indent="0" algn="l" defTabSz="97529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IntelOne Text" panose="020B0503020203020204" pitchFamily="34" charset="0"/>
                </a:rPr>
                <a:t>Up to </a:t>
              </a:r>
              <a:br>
                <a:rPr kumimoji="0" lang="en-US" sz="1050" b="0" i="0" u="none" strike="noStrike" kern="1200" cap="none" spc="0" normalizeH="0" baseline="0" noProof="0">
                  <a:ln>
                    <a:noFill/>
                  </a:ln>
                  <a:solidFill>
                    <a:prstClr val="white"/>
                  </a:solidFill>
                  <a:effectLst/>
                  <a:uLnTx/>
                  <a:uFillTx/>
                  <a:latin typeface="IntelOne Text Medium" panose="020B0703020203020204" pitchFamily="34" charset="0"/>
                </a:rPr>
              </a:br>
              <a:r>
                <a:rPr kumimoji="0" lang="en-US" sz="2000" b="0" i="0" u="none" strike="noStrike" kern="1200" cap="none" spc="0" normalizeH="0" baseline="0" noProof="0">
                  <a:ln>
                    <a:noFill/>
                  </a:ln>
                  <a:solidFill>
                    <a:prstClr val="white"/>
                  </a:solidFill>
                  <a:effectLst/>
                  <a:uLnTx/>
                  <a:uFillTx/>
                  <a:latin typeface="IntelOne Text Medium" panose="020B0703020203020204" pitchFamily="34" charset="0"/>
                </a:rPr>
                <a:t>4x 4k120 HDR</a:t>
              </a:r>
            </a:p>
          </p:txBody>
        </p:sp>
        <p:sp>
          <p:nvSpPr>
            <p:cNvPr id="37" name="LHS TXT">
              <a:extLst>
                <a:ext uri="{FF2B5EF4-FFF2-40B4-BE49-F238E27FC236}">
                  <a16:creationId xmlns:a16="http://schemas.microsoft.com/office/drawing/2014/main" id="{6083BE87-E64A-07B2-70B9-01822A90E3C2}"/>
                </a:ext>
              </a:extLst>
            </p:cNvPr>
            <p:cNvSpPr/>
            <p:nvPr/>
          </p:nvSpPr>
          <p:spPr>
            <a:xfrm>
              <a:off x="9022868" y="4324107"/>
              <a:ext cx="1264047" cy="1089802"/>
            </a:xfrm>
            <a:prstGeom prst="rect">
              <a:avLst/>
            </a:prstGeom>
            <a:grpFill/>
            <a:ln w="12700" cap="sq" cmpd="sng" algn="ctr">
              <a:noFill/>
              <a:prstDash val="solid"/>
              <a:miter lim="800000"/>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noAutofit/>
            </a:bodyPr>
            <a:lstStyle/>
            <a:p>
              <a:pPr marL="0" marR="0" lvl="0" indent="0" algn="l" defTabSz="97529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IntelOne Text" panose="020B0503020203020204" pitchFamily="34" charset="0"/>
                </a:rPr>
                <a:t>Up to </a:t>
              </a:r>
              <a:br>
                <a:rPr kumimoji="0" lang="en-US" sz="1050" b="0" i="0" u="none" strike="noStrike" kern="1200" cap="none" spc="0" normalizeH="0" baseline="0" noProof="0">
                  <a:ln>
                    <a:noFill/>
                  </a:ln>
                  <a:solidFill>
                    <a:prstClr val="white"/>
                  </a:solidFill>
                  <a:effectLst/>
                  <a:uLnTx/>
                  <a:uFillTx/>
                  <a:latin typeface="IntelOne Text Medium" panose="020B0703020203020204" pitchFamily="34" charset="0"/>
                </a:rPr>
              </a:br>
              <a:r>
                <a:rPr kumimoji="0" lang="en-US" sz="2000" b="0" i="0" u="none" strike="noStrike" kern="1200" cap="none" spc="0" normalizeH="0" baseline="0" noProof="0">
                  <a:ln>
                    <a:noFill/>
                  </a:ln>
                  <a:solidFill>
                    <a:prstClr val="white"/>
                  </a:solidFill>
                  <a:effectLst/>
                  <a:uLnTx/>
                  <a:uFillTx/>
                  <a:latin typeface="IntelOne Text Medium" panose="020B0703020203020204" pitchFamily="34" charset="0"/>
                </a:rPr>
                <a:t>1080p360</a:t>
              </a:r>
              <a:br>
                <a:rPr kumimoji="0" lang="en-US" sz="2000" b="0" i="0" u="none" strike="noStrike" kern="1200" cap="none" spc="0" normalizeH="0" baseline="0" noProof="0">
                  <a:ln>
                    <a:noFill/>
                  </a:ln>
                  <a:solidFill>
                    <a:prstClr val="white"/>
                  </a:solidFill>
                  <a:effectLst/>
                  <a:uLnTx/>
                  <a:uFillTx/>
                  <a:latin typeface="IntelOne Text Medium" panose="020B0703020203020204" pitchFamily="34" charset="0"/>
                </a:rPr>
              </a:br>
              <a:r>
                <a:rPr kumimoji="0" lang="en-US" sz="2000" b="0" i="0" u="none" strike="noStrike" kern="1200" cap="none" spc="0" normalizeH="0" baseline="0" noProof="0">
                  <a:ln>
                    <a:noFill/>
                  </a:ln>
                  <a:solidFill>
                    <a:prstClr val="white"/>
                  </a:solidFill>
                  <a:effectLst/>
                  <a:uLnTx/>
                  <a:uFillTx/>
                  <a:latin typeface="IntelOne Text Medium" panose="020B0703020203020204" pitchFamily="34" charset="0"/>
                </a:rPr>
                <a:t>1440p360</a:t>
              </a:r>
            </a:p>
          </p:txBody>
        </p:sp>
      </p:grpSp>
      <p:sp>
        <p:nvSpPr>
          <p:cNvPr id="3" name="TextBox 2">
            <a:extLst>
              <a:ext uri="{FF2B5EF4-FFF2-40B4-BE49-F238E27FC236}">
                <a16:creationId xmlns:a16="http://schemas.microsoft.com/office/drawing/2014/main" id="{94E34957-6685-566B-20EA-7D3A8AD4C208}"/>
              </a:ext>
            </a:extLst>
          </p:cNvPr>
          <p:cNvSpPr txBox="1"/>
          <p:nvPr/>
        </p:nvSpPr>
        <p:spPr>
          <a:xfrm>
            <a:off x="10475838" y="6110655"/>
            <a:ext cx="1623848" cy="3089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Intel Clear"/>
                <a:cs typeface="Helvetica Neue"/>
                <a:sym typeface="Helvetica Neue"/>
              </a:rPr>
              <a:t>*via LSPCON</a:t>
            </a:r>
          </a:p>
        </p:txBody>
      </p:sp>
    </p:spTree>
    <p:extLst>
      <p:ext uri="{BB962C8B-B14F-4D97-AF65-F5344CB8AC3E}">
        <p14:creationId xmlns:p14="http://schemas.microsoft.com/office/powerpoint/2010/main" val="2239302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8CA7D-A005-4214-6C8E-D197B2918C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163CA0-96AE-127D-2F01-83433361F18C}"/>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Notices and Disclaimers</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2" name="Rectangle 42">
            <a:extLst>
              <a:ext uri="{FF2B5EF4-FFF2-40B4-BE49-F238E27FC236}">
                <a16:creationId xmlns:a16="http://schemas.microsoft.com/office/drawing/2014/main" id="{535E4751-A9BC-52D6-3A4C-43B20A3F42E5}"/>
              </a:ext>
            </a:extLst>
          </p:cNvPr>
          <p:cNvSpPr/>
          <p:nvPr/>
        </p:nvSpPr>
        <p:spPr>
          <a:xfrm>
            <a:off x="699271" y="1661652"/>
            <a:ext cx="11079775" cy="4624848"/>
          </a:xfrm>
          <a:prstGeom prst="roundRect">
            <a:avLst>
              <a:gd name="adj" fmla="val 0"/>
            </a:avLst>
          </a:prstGeom>
          <a:gradFill>
            <a:gsLst>
              <a:gs pos="0">
                <a:srgbClr val="7C96FF">
                  <a:lumMod val="61000"/>
                  <a:lumOff val="39000"/>
                  <a:alpha val="35000"/>
                </a:srgbClr>
              </a:gs>
              <a:gs pos="38000">
                <a:srgbClr val="07051F">
                  <a:alpha val="50000"/>
                </a:srgbClr>
              </a:gs>
            </a:gsLst>
            <a:lin ang="2700000" scaled="1"/>
          </a:gra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NL" sz="3200" b="0" i="0" u="none" strike="noStrike" kern="0" cap="none" spc="0" normalizeH="0" baseline="0" noProof="0">
              <a:ln>
                <a:noFill/>
              </a:ln>
              <a:solidFill>
                <a:srgbClr val="FFFFFF"/>
              </a:solidFill>
              <a:effectLst/>
              <a:uLnTx/>
              <a:uFillTx/>
              <a:latin typeface="Helvetica Neue Medium"/>
            </a:endParaRPr>
          </a:p>
        </p:txBody>
      </p:sp>
      <p:sp>
        <p:nvSpPr>
          <p:cNvPr id="5" name="TextBox 4">
            <a:extLst>
              <a:ext uri="{FF2B5EF4-FFF2-40B4-BE49-F238E27FC236}">
                <a16:creationId xmlns:a16="http://schemas.microsoft.com/office/drawing/2014/main" id="{C102DA38-14A0-3193-8694-94D7A62E8419}"/>
              </a:ext>
            </a:extLst>
          </p:cNvPr>
          <p:cNvSpPr txBox="1"/>
          <p:nvPr/>
        </p:nvSpPr>
        <p:spPr>
          <a:xfrm>
            <a:off x="875070" y="1917266"/>
            <a:ext cx="10414243" cy="4247317"/>
          </a:xfrm>
          <a:prstGeom prst="rect">
            <a:avLst/>
          </a:prstGeom>
          <a:noFill/>
        </p:spPr>
        <p:txBody>
          <a:bodyPr vert="horz" wrap="square" lIns="0" tIns="0" rIns="0" bIns="0" rtlCol="0">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Intel technologies may require enabled hardware, software or service activation.</a:t>
            </a: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No product or component can be absolutely secure. </a:t>
            </a: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Your costs and results may vary. </a:t>
            </a: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All product plans and roadmaps are subject to change without notice and </a:t>
            </a:r>
            <a:r>
              <a:rPr kumimoji="0" lang="en-US" sz="1200" b="0" i="0" u="none" strike="noStrike" kern="0" cap="none" spc="0" normalizeH="0" baseline="0" noProof="0">
                <a:ln>
                  <a:noFill/>
                </a:ln>
                <a:solidFill>
                  <a:prstClr val="white"/>
                </a:solidFill>
                <a:effectLst/>
                <a:uLnTx/>
                <a:uFillTx/>
                <a:latin typeface="IntelOne Text" panose="020B0503020203020204" pitchFamily="34" charset="0"/>
              </a:rPr>
              <a:t>should not be viewed as an official POR or product schedule document. </a:t>
            </a: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Code names are used by Intel to identify products, technologies, or services that are in development and not publicly available. These are not "commercial" names and not intended to function as trademarks.</a:t>
            </a: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Intel ​Confidential​​​​​, ​​NDA Required​​​</a:t>
            </a: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rPr>
              <a:t>Intel is committed to respecting human rights and avoiding complicity in human rights abuses. See Intel's Global Human Rights Principles. Intel's products and software are intended only to be used in applications that do not cause or contribute to a violation of an internationally recognized human right. </a:t>
            </a: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Warning for Voltage Offset:  Applying an overvoltage can damage your GPU and lead to the reduction in the lifespan of your GPU or reduction in overall system stability. </a:t>
            </a: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a:p>
            <a:pPr marL="0" marR="0" lvl="0" indent="0" defTabSz="609585"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panose="020B0503020203020204" pitchFamily="34" charset="0"/>
              </a:rPr>
              <a:t>© Intel Corporation.  Intel, the Intel logo, and other Intel marks are trademarks of Intel Corporation or its subsidiaries.  Other names and brands may be claimed as the property of others. </a:t>
            </a:r>
          </a:p>
          <a:p>
            <a:pPr marL="0" marR="0" lvl="0" indent="0" defTabSz="609585"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Text" panose="020B0503020203020204" pitchFamily="34" charset="0"/>
            </a:endParaRPr>
          </a:p>
        </p:txBody>
      </p:sp>
    </p:spTree>
    <p:extLst>
      <p:ext uri="{BB962C8B-B14F-4D97-AF65-F5344CB8AC3E}">
        <p14:creationId xmlns:p14="http://schemas.microsoft.com/office/powerpoint/2010/main" val="32835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A129-B110-6A6D-C4C6-75691EF0A0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B894F8-02FA-A2E5-A965-1388510167E9}"/>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Intel® Arc™ GPU for the Edge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5" name="Rectangle 42">
            <a:extLst>
              <a:ext uri="{FF2B5EF4-FFF2-40B4-BE49-F238E27FC236}">
                <a16:creationId xmlns:a16="http://schemas.microsoft.com/office/drawing/2014/main" id="{90D51576-16F9-F77E-4602-67304473A6CD}"/>
              </a:ext>
            </a:extLst>
          </p:cNvPr>
          <p:cNvSpPr/>
          <p:nvPr/>
        </p:nvSpPr>
        <p:spPr>
          <a:xfrm>
            <a:off x="670559" y="2002059"/>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37" name="Rectangle 42">
            <a:extLst>
              <a:ext uri="{FF2B5EF4-FFF2-40B4-BE49-F238E27FC236}">
                <a16:creationId xmlns:a16="http://schemas.microsoft.com/office/drawing/2014/main" id="{24C8FD98-6192-D944-ADEF-CFBAE9888A84}"/>
              </a:ext>
            </a:extLst>
          </p:cNvPr>
          <p:cNvSpPr/>
          <p:nvPr/>
        </p:nvSpPr>
        <p:spPr>
          <a:xfrm>
            <a:off x="670559" y="3442748"/>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38" name="Rectangle 42">
            <a:extLst>
              <a:ext uri="{FF2B5EF4-FFF2-40B4-BE49-F238E27FC236}">
                <a16:creationId xmlns:a16="http://schemas.microsoft.com/office/drawing/2014/main" id="{943C99F6-521D-D999-FC35-08E5BEFEB811}"/>
              </a:ext>
            </a:extLst>
          </p:cNvPr>
          <p:cNvSpPr/>
          <p:nvPr/>
        </p:nvSpPr>
        <p:spPr>
          <a:xfrm>
            <a:off x="670559" y="4883436"/>
            <a:ext cx="3997732" cy="1328816"/>
          </a:xfrm>
          <a:prstGeom prst="roundRect">
            <a:avLst>
              <a:gd name="adj" fmla="val 0"/>
            </a:avLst>
          </a:prstGeom>
          <a:gradFill>
            <a:gsLst>
              <a:gs pos="0">
                <a:srgbClr val="3D50DB">
                  <a:alpha val="22000"/>
                </a:srgbClr>
              </a:gs>
              <a:gs pos="95000">
                <a:srgbClr val="8B54FD">
                  <a:alpha val="0"/>
                </a:srgbClr>
              </a:gs>
            </a:gsLst>
            <a:lin ang="2700000" scaled="1"/>
          </a:gradFill>
          <a:ln w="6350">
            <a:gradFill flip="none" rotWithShape="1">
              <a:gsLst>
                <a:gs pos="0">
                  <a:srgbClr val="7C96FF">
                    <a:lumMod val="61000"/>
                    <a:lumOff val="39000"/>
                    <a:alpha val="53209"/>
                  </a:srgbClr>
                </a:gs>
                <a:gs pos="100000">
                  <a:srgbClr val="07051F">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13" name="TextBox 12">
            <a:extLst>
              <a:ext uri="{FF2B5EF4-FFF2-40B4-BE49-F238E27FC236}">
                <a16:creationId xmlns:a16="http://schemas.microsoft.com/office/drawing/2014/main" id="{1F030728-9643-1D9A-7058-0F7E7B1F0058}"/>
              </a:ext>
            </a:extLst>
          </p:cNvPr>
          <p:cNvSpPr txBox="1"/>
          <p:nvPr/>
        </p:nvSpPr>
        <p:spPr>
          <a:xfrm>
            <a:off x="581536" y="1128376"/>
            <a:ext cx="10050370" cy="707886"/>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2000" spc="200">
                <a:solidFill>
                  <a:schemeClr val="bg2"/>
                </a:solidFill>
                <a:latin typeface="IntelOne Display Light"/>
                <a:cs typeface="Arial"/>
              </a:rPr>
              <a:t>Purpose-built to deliver discrete GPU muscle to the Network/IOT edge that advances innovation for </a:t>
            </a:r>
            <a:r>
              <a:rPr lang="it-IT" sz="2000" spc="200">
                <a:solidFill>
                  <a:schemeClr val="bg2"/>
                </a:solidFill>
                <a:latin typeface="IntelOne Display Light"/>
                <a:cs typeface="Arial"/>
              </a:rPr>
              <a:t>AI, visual computing and media processing</a:t>
            </a:r>
            <a:endParaRPr lang="en-US" sz="2000" spc="200">
              <a:solidFill>
                <a:schemeClr val="bg2"/>
              </a:solidFill>
              <a:latin typeface="IntelOne Display Light"/>
              <a:cs typeface="Arial"/>
            </a:endParaRPr>
          </a:p>
        </p:txBody>
      </p:sp>
      <p:pic>
        <p:nvPicPr>
          <p:cNvPr id="14" name="Picture 13" descr="A blue square with white text&#10;&#10;Description automatically generated">
            <a:extLst>
              <a:ext uri="{FF2B5EF4-FFF2-40B4-BE49-F238E27FC236}">
                <a16:creationId xmlns:a16="http://schemas.microsoft.com/office/drawing/2014/main" id="{B73A0FAA-0042-C484-0534-980460164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19684" y="1974564"/>
            <a:ext cx="2799692" cy="3726938"/>
          </a:xfrm>
          <a:prstGeom prst="rect">
            <a:avLst/>
          </a:prstGeom>
        </p:spPr>
      </p:pic>
      <p:sp>
        <p:nvSpPr>
          <p:cNvPr id="18" name="TextBox 17">
            <a:extLst>
              <a:ext uri="{FF2B5EF4-FFF2-40B4-BE49-F238E27FC236}">
                <a16:creationId xmlns:a16="http://schemas.microsoft.com/office/drawing/2014/main" id="{45D51BB0-7A95-0156-481C-185419360178}"/>
              </a:ext>
            </a:extLst>
          </p:cNvPr>
          <p:cNvSpPr txBox="1"/>
          <p:nvPr/>
        </p:nvSpPr>
        <p:spPr>
          <a:xfrm>
            <a:off x="2691324" y="2327913"/>
            <a:ext cx="2038162" cy="677108"/>
          </a:xfrm>
          <a:prstGeom prst="rect">
            <a:avLst/>
          </a:prstGeom>
          <a:noFill/>
        </p:spPr>
        <p:txBody>
          <a:bodyPr wrap="square" rtlCol="0">
            <a:spAutoFit/>
          </a:bodyPr>
          <a:lstStyle/>
          <a:p>
            <a:r>
              <a:rPr lang="en-US" sz="1400">
                <a:solidFill>
                  <a:schemeClr val="bg1"/>
                </a:solidFill>
                <a:latin typeface="IntelOne Text Medium" panose="020B0703020203020204" pitchFamily="34" charset="0"/>
              </a:rPr>
              <a:t>Graphics</a:t>
            </a:r>
          </a:p>
          <a:p>
            <a:r>
              <a:rPr lang="en-US" sz="1200">
                <a:solidFill>
                  <a:schemeClr val="bg1"/>
                </a:solidFill>
                <a:latin typeface="IntelOne Text" panose="020B0503020203020204" pitchFamily="34" charset="0"/>
              </a:rPr>
              <a:t>For immersive visual experiences</a:t>
            </a:r>
          </a:p>
        </p:txBody>
      </p:sp>
      <p:sp>
        <p:nvSpPr>
          <p:cNvPr id="19" name="TextBox 18">
            <a:extLst>
              <a:ext uri="{FF2B5EF4-FFF2-40B4-BE49-F238E27FC236}">
                <a16:creationId xmlns:a16="http://schemas.microsoft.com/office/drawing/2014/main" id="{240AFBF7-8DB6-CAE6-9D4B-DC1129C4EA44}"/>
              </a:ext>
            </a:extLst>
          </p:cNvPr>
          <p:cNvSpPr txBox="1"/>
          <p:nvPr/>
        </p:nvSpPr>
        <p:spPr>
          <a:xfrm>
            <a:off x="2691324" y="3676269"/>
            <a:ext cx="2233223" cy="861774"/>
          </a:xfrm>
          <a:prstGeom prst="rect">
            <a:avLst/>
          </a:prstGeom>
          <a:noFill/>
        </p:spPr>
        <p:txBody>
          <a:bodyPr wrap="square" rtlCol="0">
            <a:spAutoFit/>
          </a:bodyPr>
          <a:lstStyle/>
          <a:p>
            <a:r>
              <a:rPr lang="en-US" sz="1400">
                <a:solidFill>
                  <a:schemeClr val="bg1"/>
                </a:solidFill>
                <a:latin typeface="IntelOne Text Medium" panose="020B0703020203020204" pitchFamily="34" charset="0"/>
              </a:rPr>
              <a:t>AI Inferencing</a:t>
            </a:r>
          </a:p>
          <a:p>
            <a:r>
              <a:rPr lang="en-US" sz="1200">
                <a:solidFill>
                  <a:schemeClr val="bg1"/>
                </a:solidFill>
                <a:latin typeface="IntelOne Text" panose="020B0503020203020204" pitchFamily="34" charset="0"/>
              </a:rPr>
              <a:t>Deploy advanced AI workloads at the Edge with specialized AI engines</a:t>
            </a:r>
          </a:p>
        </p:txBody>
      </p:sp>
      <p:sp>
        <p:nvSpPr>
          <p:cNvPr id="20" name="TextBox 19">
            <a:extLst>
              <a:ext uri="{FF2B5EF4-FFF2-40B4-BE49-F238E27FC236}">
                <a16:creationId xmlns:a16="http://schemas.microsoft.com/office/drawing/2014/main" id="{504B69E9-2D2E-47E5-683C-7DB20DA35D3C}"/>
              </a:ext>
            </a:extLst>
          </p:cNvPr>
          <p:cNvSpPr txBox="1"/>
          <p:nvPr/>
        </p:nvSpPr>
        <p:spPr>
          <a:xfrm>
            <a:off x="2691325" y="5116957"/>
            <a:ext cx="2480116" cy="861774"/>
          </a:xfrm>
          <a:prstGeom prst="rect">
            <a:avLst/>
          </a:prstGeom>
          <a:noFill/>
        </p:spPr>
        <p:txBody>
          <a:bodyPr wrap="square" rtlCol="0" anchor="ctr">
            <a:spAutoFit/>
          </a:bodyPr>
          <a:lstStyle/>
          <a:p>
            <a:r>
              <a:rPr lang="en-US" sz="1400">
                <a:solidFill>
                  <a:schemeClr val="bg1"/>
                </a:solidFill>
                <a:latin typeface="IntelOne Text Medium" panose="020B0703020203020204" pitchFamily="34" charset="0"/>
              </a:rPr>
              <a:t>Media Processing</a:t>
            </a:r>
          </a:p>
          <a:p>
            <a:r>
              <a:rPr lang="en-US" sz="1200">
                <a:solidFill>
                  <a:schemeClr val="bg1"/>
                </a:solidFill>
                <a:latin typeface="IntelOne Text" panose="020B0503020203020204" pitchFamily="34" charset="0"/>
              </a:rPr>
              <a:t>Enhance video production, media transcoding and streaming</a:t>
            </a:r>
          </a:p>
        </p:txBody>
      </p:sp>
      <p:sp>
        <p:nvSpPr>
          <p:cNvPr id="21" name="Rectangle 20">
            <a:extLst>
              <a:ext uri="{FF2B5EF4-FFF2-40B4-BE49-F238E27FC236}">
                <a16:creationId xmlns:a16="http://schemas.microsoft.com/office/drawing/2014/main" id="{262F8B14-1C7D-B0C5-E84C-C7D58E6E7DE2}"/>
              </a:ext>
            </a:extLst>
          </p:cNvPr>
          <p:cNvSpPr/>
          <p:nvPr/>
        </p:nvSpPr>
        <p:spPr>
          <a:xfrm>
            <a:off x="7100551" y="2001844"/>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2" name="Rectangle 21">
            <a:extLst>
              <a:ext uri="{FF2B5EF4-FFF2-40B4-BE49-F238E27FC236}">
                <a16:creationId xmlns:a16="http://schemas.microsoft.com/office/drawing/2014/main" id="{C1FBE55C-F29A-F443-A7F8-4A0F8A6882EE}"/>
              </a:ext>
            </a:extLst>
          </p:cNvPr>
          <p:cNvSpPr/>
          <p:nvPr/>
        </p:nvSpPr>
        <p:spPr>
          <a:xfrm>
            <a:off x="7100551" y="4209577"/>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3" name="Rectangle 22">
            <a:extLst>
              <a:ext uri="{FF2B5EF4-FFF2-40B4-BE49-F238E27FC236}">
                <a16:creationId xmlns:a16="http://schemas.microsoft.com/office/drawing/2014/main" id="{5BC8BCB6-B953-47C9-41FC-A62F5467DBB7}"/>
              </a:ext>
            </a:extLst>
          </p:cNvPr>
          <p:cNvSpPr/>
          <p:nvPr/>
        </p:nvSpPr>
        <p:spPr>
          <a:xfrm>
            <a:off x="9570551" y="2001844"/>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4" name="Rectangle 23">
            <a:extLst>
              <a:ext uri="{FF2B5EF4-FFF2-40B4-BE49-F238E27FC236}">
                <a16:creationId xmlns:a16="http://schemas.microsoft.com/office/drawing/2014/main" id="{2C7C9583-E143-673D-9AE8-2A991DE59546}"/>
              </a:ext>
            </a:extLst>
          </p:cNvPr>
          <p:cNvSpPr/>
          <p:nvPr/>
        </p:nvSpPr>
        <p:spPr>
          <a:xfrm>
            <a:off x="9570551" y="4209577"/>
            <a:ext cx="2241978" cy="2013617"/>
          </a:xfrm>
          <a:prstGeom prst="rect">
            <a:avLst/>
          </a:prstGeom>
          <a:gradFill>
            <a:gsLst>
              <a:gs pos="35000">
                <a:srgbClr val="5B69FF"/>
              </a:gs>
              <a:gs pos="100000">
                <a:srgbClr val="653171">
                  <a:lumMod val="75000"/>
                </a:srgbClr>
              </a:gs>
              <a:gs pos="0">
                <a:srgbClr val="00C7F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chemeClr val="bg1"/>
              </a:solidFill>
              <a:effectLst/>
              <a:uLnTx/>
              <a:uFillTx/>
              <a:latin typeface="IntelOne Text Light"/>
              <a:ea typeface="+mn-ea"/>
              <a:cs typeface="+mn-cs"/>
            </a:endParaRPr>
          </a:p>
        </p:txBody>
      </p:sp>
      <p:sp>
        <p:nvSpPr>
          <p:cNvPr id="25" name="TextBox 24">
            <a:extLst>
              <a:ext uri="{FF2B5EF4-FFF2-40B4-BE49-F238E27FC236}">
                <a16:creationId xmlns:a16="http://schemas.microsoft.com/office/drawing/2014/main" id="{B9AFAFB9-BD2C-D349-6535-F96675D5E2AF}"/>
              </a:ext>
            </a:extLst>
          </p:cNvPr>
          <p:cNvSpPr txBox="1"/>
          <p:nvPr/>
        </p:nvSpPr>
        <p:spPr>
          <a:xfrm>
            <a:off x="7098296" y="2091234"/>
            <a:ext cx="1864387" cy="495108"/>
          </a:xfrm>
          <a:prstGeom prst="rect">
            <a:avLst/>
          </a:prstGeom>
          <a:noFill/>
        </p:spPr>
        <p:txBody>
          <a:bodyPr wrap="square" lIns="180000" tIns="108000" rIns="108000" bIns="108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Long Life</a:t>
            </a:r>
          </a:p>
        </p:txBody>
      </p:sp>
      <p:pic>
        <p:nvPicPr>
          <p:cNvPr id="26" name="Picture 25" descr="Icon&#10;&#10;Description automatically generated">
            <a:extLst>
              <a:ext uri="{FF2B5EF4-FFF2-40B4-BE49-F238E27FC236}">
                <a16:creationId xmlns:a16="http://schemas.microsoft.com/office/drawing/2014/main" id="{4021F8BF-F53C-7870-ACE6-73E4FA1CD627}"/>
              </a:ext>
            </a:extLst>
          </p:cNvPr>
          <p:cNvPicPr>
            <a:picLocks noChangeAspect="1"/>
          </p:cNvPicPr>
          <p:nvPr/>
        </p:nvPicPr>
        <p:blipFill>
          <a:blip r:embed="rId4" cstate="print">
            <a:duotone>
              <a:schemeClr val="accent6">
                <a:shade val="45000"/>
                <a:satMod val="135000"/>
              </a:schemeClr>
              <a:prstClr val="white"/>
            </a:duotone>
            <a:alphaModFix/>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736506" y="2090030"/>
            <a:ext cx="512160" cy="506874"/>
          </a:xfrm>
          <a:prstGeom prst="rect">
            <a:avLst/>
          </a:prstGeom>
        </p:spPr>
      </p:pic>
      <p:sp>
        <p:nvSpPr>
          <p:cNvPr id="27" name="TextBox 26">
            <a:extLst>
              <a:ext uri="{FF2B5EF4-FFF2-40B4-BE49-F238E27FC236}">
                <a16:creationId xmlns:a16="http://schemas.microsoft.com/office/drawing/2014/main" id="{1A81AA1D-6A95-9EB4-8C76-4B6159195BC4}"/>
              </a:ext>
            </a:extLst>
          </p:cNvPr>
          <p:cNvSpPr txBox="1"/>
          <p:nvPr/>
        </p:nvSpPr>
        <p:spPr>
          <a:xfrm>
            <a:off x="7126490" y="2437312"/>
            <a:ext cx="1864387" cy="1141439"/>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Up to 5 years </a:t>
            </a:r>
            <a:br>
              <a:rPr lang="en-US" sz="1200">
                <a:solidFill>
                  <a:schemeClr val="bg1"/>
                </a:solidFill>
                <a:latin typeface="IntelOne Text" panose="020B0503020203020204" pitchFamily="34" charset="0"/>
              </a:rPr>
            </a:br>
            <a:r>
              <a:rPr lang="en-US" sz="1200">
                <a:solidFill>
                  <a:schemeClr val="bg1"/>
                </a:solidFill>
                <a:latin typeface="IntelOne Text" panose="020B0503020203020204" pitchFamily="34" charset="0"/>
              </a:rPr>
              <a:t>product availability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i="0" u="none" strike="noStrike" kern="1200" cap="none" spc="0" normalizeH="0" baseline="0" noProof="0">
                <a:ln>
                  <a:noFill/>
                </a:ln>
                <a:solidFill>
                  <a:schemeClr val="bg1"/>
                </a:solidFill>
                <a:effectLst/>
                <a:uLnTx/>
                <a:uFillTx/>
                <a:latin typeface="IntelOne Text" panose="020B0503020203020204" pitchFamily="34" charset="0"/>
              </a:rPr>
            </a:br>
            <a:r>
              <a:rPr kumimoji="0" lang="en-US" sz="1200" i="0" u="none" strike="noStrike" kern="1200" cap="none" spc="0" normalizeH="0" baseline="0" noProof="0">
                <a:ln>
                  <a:noFill/>
                </a:ln>
                <a:solidFill>
                  <a:schemeClr val="bg1"/>
                </a:solidFill>
                <a:effectLst/>
                <a:uLnTx/>
                <a:uFillTx/>
                <a:latin typeface="IntelOne Text" panose="020B0503020203020204" pitchFamily="34" charset="0"/>
              </a:rPr>
              <a:t>Support for </a:t>
            </a:r>
            <a:br>
              <a:rPr kumimoji="0" lang="en-US" sz="1200" i="0" u="none" strike="noStrike" kern="1200" cap="none" spc="0" normalizeH="0" baseline="0" noProof="0">
                <a:ln>
                  <a:noFill/>
                </a:ln>
                <a:solidFill>
                  <a:schemeClr val="bg1"/>
                </a:solidFill>
                <a:effectLst/>
                <a:uLnTx/>
                <a:uFillTx/>
                <a:latin typeface="IntelOne Text" panose="020B0503020203020204" pitchFamily="34" charset="0"/>
              </a:rPr>
            </a:br>
            <a:r>
              <a:rPr kumimoji="0" lang="en-US" sz="1200" i="0" u="none" strike="noStrike" kern="1200" cap="none" spc="0" normalizeH="0" baseline="0" noProof="0">
                <a:ln>
                  <a:noFill/>
                </a:ln>
                <a:solidFill>
                  <a:schemeClr val="bg1"/>
                </a:solidFill>
                <a:effectLst/>
                <a:uLnTx/>
                <a:uFillTx/>
                <a:latin typeface="IntelOne Text" panose="020B0503020203020204" pitchFamily="34" charset="0"/>
              </a:rPr>
              <a:t>Win</a:t>
            </a:r>
            <a:r>
              <a:rPr lang="en-US" sz="1200" err="1">
                <a:solidFill>
                  <a:schemeClr val="bg1"/>
                </a:solidFill>
                <a:latin typeface="IntelOne Text" panose="020B0503020203020204" pitchFamily="34" charset="0"/>
              </a:rPr>
              <a:t>dows</a:t>
            </a:r>
            <a:r>
              <a:rPr lang="en-US" sz="1200">
                <a:solidFill>
                  <a:schemeClr val="bg1"/>
                </a:solidFill>
                <a:latin typeface="IntelOne Text" panose="020B0503020203020204" pitchFamily="34" charset="0"/>
              </a:rPr>
              <a:t> 10 LTSC</a:t>
            </a:r>
            <a:endParaRPr kumimoji="0" lang="en-US" sz="1200" i="0" u="none" strike="noStrike" kern="1200" cap="none" spc="0" normalizeH="0" baseline="0" noProof="0">
              <a:ln>
                <a:noFill/>
              </a:ln>
              <a:solidFill>
                <a:schemeClr val="bg1"/>
              </a:solidFill>
              <a:effectLst/>
              <a:uLnTx/>
              <a:uFillTx/>
              <a:latin typeface="IntelOne Text" panose="020B0503020203020204" pitchFamily="34" charset="0"/>
            </a:endParaRPr>
          </a:p>
        </p:txBody>
      </p:sp>
      <p:sp>
        <p:nvSpPr>
          <p:cNvPr id="28" name="TextBox 27">
            <a:extLst>
              <a:ext uri="{FF2B5EF4-FFF2-40B4-BE49-F238E27FC236}">
                <a16:creationId xmlns:a16="http://schemas.microsoft.com/office/drawing/2014/main" id="{5DDECEBB-5AD5-0817-1A31-5903C2FF5946}"/>
              </a:ext>
            </a:extLst>
          </p:cNvPr>
          <p:cNvSpPr txBox="1"/>
          <p:nvPr/>
        </p:nvSpPr>
        <p:spPr>
          <a:xfrm>
            <a:off x="9569683" y="2007868"/>
            <a:ext cx="1864387" cy="1026023"/>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Digital Signage Features</a:t>
            </a:r>
          </a:p>
        </p:txBody>
      </p:sp>
      <p:sp>
        <p:nvSpPr>
          <p:cNvPr id="29" name="TextBox 28">
            <a:extLst>
              <a:ext uri="{FF2B5EF4-FFF2-40B4-BE49-F238E27FC236}">
                <a16:creationId xmlns:a16="http://schemas.microsoft.com/office/drawing/2014/main" id="{2D545B09-16A9-7EB1-31D3-AB09614E57E2}"/>
              </a:ext>
            </a:extLst>
          </p:cNvPr>
          <p:cNvSpPr txBox="1"/>
          <p:nvPr/>
        </p:nvSpPr>
        <p:spPr>
          <a:xfrm>
            <a:off x="9597877" y="2878759"/>
            <a:ext cx="2143307" cy="1141439"/>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Genlock, </a:t>
            </a:r>
            <a:r>
              <a:rPr lang="en-IN" sz="1200" err="1">
                <a:solidFill>
                  <a:schemeClr val="bg1"/>
                </a:solidFill>
                <a:latin typeface="IntelOne Text" panose="020B0503020203020204" pitchFamily="34" charset="0"/>
              </a:rPr>
              <a:t>Pipelock</a:t>
            </a:r>
            <a:r>
              <a:rPr lang="en-IN" sz="1200">
                <a:solidFill>
                  <a:schemeClr val="bg1"/>
                </a:solidFill>
                <a:latin typeface="IntelOne Text" panose="020B05030202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Bezel correction, EDID management, Combined Display &amp; Multi-GPU Single Large Surface</a:t>
            </a:r>
          </a:p>
        </p:txBody>
      </p:sp>
      <p:sp>
        <p:nvSpPr>
          <p:cNvPr id="30" name="TextBox 29">
            <a:extLst>
              <a:ext uri="{FF2B5EF4-FFF2-40B4-BE49-F238E27FC236}">
                <a16:creationId xmlns:a16="http://schemas.microsoft.com/office/drawing/2014/main" id="{AA561D61-43E3-ACE1-EBC9-C24C64BA3AC2}"/>
              </a:ext>
            </a:extLst>
          </p:cNvPr>
          <p:cNvSpPr txBox="1"/>
          <p:nvPr/>
        </p:nvSpPr>
        <p:spPr>
          <a:xfrm>
            <a:off x="7098296" y="4221744"/>
            <a:ext cx="2149315" cy="756718"/>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AI</a:t>
            </a:r>
          </a:p>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Acceleration</a:t>
            </a:r>
          </a:p>
        </p:txBody>
      </p:sp>
      <p:sp>
        <p:nvSpPr>
          <p:cNvPr id="31" name="TextBox 30">
            <a:extLst>
              <a:ext uri="{FF2B5EF4-FFF2-40B4-BE49-F238E27FC236}">
                <a16:creationId xmlns:a16="http://schemas.microsoft.com/office/drawing/2014/main" id="{9E02683D-90BA-0AC9-C606-013429164A4D}"/>
              </a:ext>
            </a:extLst>
          </p:cNvPr>
          <p:cNvSpPr txBox="1"/>
          <p:nvPr/>
        </p:nvSpPr>
        <p:spPr>
          <a:xfrm>
            <a:off x="7126490" y="4825898"/>
            <a:ext cx="1864387" cy="772107"/>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a:solidFill>
                  <a:schemeClr val="bg1"/>
                </a:solidFill>
                <a:latin typeface="IntelOne Text" panose="020B0503020203020204" pitchFamily="34" charset="0"/>
              </a:rPr>
              <a:t>With </a:t>
            </a:r>
            <a:r>
              <a:rPr lang="en-IN" sz="1200" err="1">
                <a:solidFill>
                  <a:schemeClr val="bg1"/>
                </a:solidFill>
                <a:latin typeface="IntelOne Text" panose="020B0503020203020204" pitchFamily="34" charset="0"/>
              </a:rPr>
              <a:t>OpenVINO</a:t>
            </a:r>
            <a:r>
              <a:rPr lang="en-IN" sz="1200">
                <a:solidFill>
                  <a:schemeClr val="bg1"/>
                </a:solidFill>
                <a:latin typeface="IntelOne Text" panose="020B0503020203020204" pitchFamily="34" charset="0"/>
              </a:rPr>
              <a:t>™ support and XMX  built-in AI engine</a:t>
            </a:r>
          </a:p>
        </p:txBody>
      </p:sp>
      <p:sp>
        <p:nvSpPr>
          <p:cNvPr id="32" name="TextBox 31">
            <a:extLst>
              <a:ext uri="{FF2B5EF4-FFF2-40B4-BE49-F238E27FC236}">
                <a16:creationId xmlns:a16="http://schemas.microsoft.com/office/drawing/2014/main" id="{45701FF2-E8CF-7BEF-41B3-2FDEB7A6C6D2}"/>
              </a:ext>
            </a:extLst>
          </p:cNvPr>
          <p:cNvSpPr txBox="1"/>
          <p:nvPr/>
        </p:nvSpPr>
        <p:spPr>
          <a:xfrm>
            <a:off x="9569683" y="4254402"/>
            <a:ext cx="2053891" cy="1026023"/>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Embedded</a:t>
            </a:r>
            <a:br>
              <a:rPr kumimoji="0" lang="en-CA" i="0" u="none" strike="noStrike" kern="1200" cap="none" spc="0" normalizeH="0" baseline="0" noProof="0">
                <a:ln>
                  <a:noFill/>
                </a:ln>
                <a:solidFill>
                  <a:schemeClr val="bg1"/>
                </a:solidFill>
                <a:effectLst/>
                <a:uLnTx/>
                <a:uFillTx/>
                <a:latin typeface="IntelOne Text Medium" panose="020B0703020203020204" pitchFamily="34" charset="0"/>
              </a:rPr>
            </a:b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Use </a:t>
            </a:r>
            <a:br>
              <a:rPr kumimoji="0" lang="en-CA" i="0" u="none" strike="noStrike" kern="1200" cap="none" spc="0" normalizeH="0" baseline="0" noProof="0">
                <a:ln>
                  <a:noFill/>
                </a:ln>
                <a:solidFill>
                  <a:schemeClr val="bg1"/>
                </a:solidFill>
                <a:effectLst/>
                <a:uLnTx/>
                <a:uFillTx/>
                <a:latin typeface="IntelOne Text Medium" panose="020B0703020203020204" pitchFamily="34" charset="0"/>
              </a:rPr>
            </a:br>
            <a:r>
              <a:rPr kumimoji="0" lang="en-CA" i="0" u="none" strike="noStrike" kern="1200" cap="none" spc="0" normalizeH="0" baseline="0" noProof="0">
                <a:ln>
                  <a:noFill/>
                </a:ln>
                <a:solidFill>
                  <a:schemeClr val="bg1"/>
                </a:solidFill>
                <a:effectLst/>
                <a:uLnTx/>
                <a:uFillTx/>
                <a:latin typeface="IntelOne Text Medium" panose="020B0703020203020204" pitchFamily="34" charset="0"/>
              </a:rPr>
              <a:t>Conditions</a:t>
            </a:r>
          </a:p>
        </p:txBody>
      </p:sp>
      <p:sp>
        <p:nvSpPr>
          <p:cNvPr id="33" name="TextBox 32">
            <a:extLst>
              <a:ext uri="{FF2B5EF4-FFF2-40B4-BE49-F238E27FC236}">
                <a16:creationId xmlns:a16="http://schemas.microsoft.com/office/drawing/2014/main" id="{5D94AB16-E221-A59B-6B21-459FAE8CA4A0}"/>
              </a:ext>
            </a:extLst>
          </p:cNvPr>
          <p:cNvSpPr txBox="1"/>
          <p:nvPr/>
        </p:nvSpPr>
        <p:spPr>
          <a:xfrm>
            <a:off x="9597877" y="5081538"/>
            <a:ext cx="1864387" cy="402775"/>
          </a:xfrm>
          <a:prstGeom prst="rect">
            <a:avLst/>
          </a:prstGeom>
          <a:noFill/>
        </p:spPr>
        <p:txBody>
          <a:bodyPr wrap="square" lIns="180000" tIns="108000" rIns="108000" bIns="108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IntelOne Text" panose="020B0503020203020204" pitchFamily="34" charset="0"/>
              </a:rPr>
              <a:t>On select SKUs</a:t>
            </a:r>
          </a:p>
        </p:txBody>
      </p:sp>
      <p:pic>
        <p:nvPicPr>
          <p:cNvPr id="34" name="Picture 33" descr="A black and white logo&#10;&#10;Description automatically generated with low confidence">
            <a:extLst>
              <a:ext uri="{FF2B5EF4-FFF2-40B4-BE49-F238E27FC236}">
                <a16:creationId xmlns:a16="http://schemas.microsoft.com/office/drawing/2014/main" id="{E4F1DD26-539A-507B-5596-63EDC3EE7F12}"/>
              </a:ext>
            </a:extLst>
          </p:cNvPr>
          <p:cNvPicPr>
            <a:picLocks noChangeAspect="1"/>
          </p:cNvPicPr>
          <p:nvPr/>
        </p:nvPicPr>
        <p:blipFill>
          <a:blip r:embed="rId6" cstate="print">
            <a:alphaModFix/>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1167803" y="2083086"/>
            <a:ext cx="573381" cy="568236"/>
          </a:xfrm>
          <a:prstGeom prst="rect">
            <a:avLst/>
          </a:prstGeom>
        </p:spPr>
      </p:pic>
      <p:pic>
        <p:nvPicPr>
          <p:cNvPr id="35" name="Picture 34" descr="Qr code&#10;&#10;Description automatically generated">
            <a:extLst>
              <a:ext uri="{FF2B5EF4-FFF2-40B4-BE49-F238E27FC236}">
                <a16:creationId xmlns:a16="http://schemas.microsoft.com/office/drawing/2014/main" id="{D81573A0-FAC7-A393-4BB4-AA0CCF3BC1F9}"/>
              </a:ext>
            </a:extLst>
          </p:cNvPr>
          <p:cNvPicPr>
            <a:picLocks noChangeAspect="1"/>
          </p:cNvPicPr>
          <p:nvPr/>
        </p:nvPicPr>
        <p:blipFill>
          <a:blip r:embed="rId8" cstate="print">
            <a:alphaModFix/>
            <a:extLst>
              <a:ext uri="{BEBA8EAE-BF5A-486C-A8C5-ECC9F3942E4B}">
                <a14:imgProps xmlns:a14="http://schemas.microsoft.com/office/drawing/2010/main">
                  <a14:imgLayer r:embed="rId9">
                    <a14:imgEffect>
                      <a14:brightnessContrast bright="100000" contrast="-1000"/>
                    </a14:imgEffect>
                  </a14:imgLayer>
                </a14:imgProps>
              </a:ext>
              <a:ext uri="{28A0092B-C50C-407E-A947-70E740481C1C}">
                <a14:useLocalDpi xmlns:a14="http://schemas.microsoft.com/office/drawing/2010/main"/>
              </a:ext>
            </a:extLst>
          </a:blip>
          <a:stretch>
            <a:fillRect/>
          </a:stretch>
        </p:blipFill>
        <p:spPr>
          <a:xfrm>
            <a:off x="11248525" y="4251770"/>
            <a:ext cx="563045" cy="563566"/>
          </a:xfrm>
          <a:prstGeom prst="rect">
            <a:avLst/>
          </a:prstGeom>
        </p:spPr>
      </p:pic>
      <p:pic>
        <p:nvPicPr>
          <p:cNvPr id="36" name="Graphic 35" descr="Fast Forward outline">
            <a:extLst>
              <a:ext uri="{FF2B5EF4-FFF2-40B4-BE49-F238E27FC236}">
                <a16:creationId xmlns:a16="http://schemas.microsoft.com/office/drawing/2014/main" id="{D33D08AF-FD2C-B887-DB4C-CD818E4E763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878811" y="4247992"/>
            <a:ext cx="426575" cy="426574"/>
          </a:xfrm>
          <a:prstGeom prst="rect">
            <a:avLst/>
          </a:prstGeom>
        </p:spPr>
      </p:pic>
      <p:pic>
        <p:nvPicPr>
          <p:cNvPr id="2" name="Picture 1" descr="A person sitting at a computer&#10;&#10;Description automatically generated">
            <a:extLst>
              <a:ext uri="{FF2B5EF4-FFF2-40B4-BE49-F238E27FC236}">
                <a16:creationId xmlns:a16="http://schemas.microsoft.com/office/drawing/2014/main" id="{8BE436CD-6A1B-80D8-6517-4384074C990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32818" y="5023089"/>
            <a:ext cx="1858506" cy="1049512"/>
          </a:xfrm>
          <a:prstGeom prst="rect">
            <a:avLst/>
          </a:prstGeom>
        </p:spPr>
      </p:pic>
      <p:pic>
        <p:nvPicPr>
          <p:cNvPr id="3" name="Picture 2" descr="A hand pointing at a screen&#10;&#10;Description automatically generated">
            <a:extLst>
              <a:ext uri="{FF2B5EF4-FFF2-40B4-BE49-F238E27FC236}">
                <a16:creationId xmlns:a16="http://schemas.microsoft.com/office/drawing/2014/main" id="{8FF3AD8E-E736-0D4D-914D-EDEF5706D62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38135" y="2152509"/>
            <a:ext cx="1863748" cy="1038714"/>
          </a:xfrm>
          <a:prstGeom prst="rect">
            <a:avLst/>
          </a:prstGeom>
        </p:spPr>
      </p:pic>
      <p:pic>
        <p:nvPicPr>
          <p:cNvPr id="6" name="Picture 5" descr="A highway with cars on it&#10;&#10;Description automatically generated">
            <a:extLst>
              <a:ext uri="{FF2B5EF4-FFF2-40B4-BE49-F238E27FC236}">
                <a16:creationId xmlns:a16="http://schemas.microsoft.com/office/drawing/2014/main" id="{41B5A498-E1BB-0ABB-EF5B-82634BC892D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32818" y="3582400"/>
            <a:ext cx="1840871" cy="1049512"/>
          </a:xfrm>
          <a:prstGeom prst="rect">
            <a:avLst/>
          </a:prstGeom>
        </p:spPr>
      </p:pic>
    </p:spTree>
    <p:extLst>
      <p:ext uri="{BB962C8B-B14F-4D97-AF65-F5344CB8AC3E}">
        <p14:creationId xmlns:p14="http://schemas.microsoft.com/office/powerpoint/2010/main" val="1008437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10AC-3947-1E5E-11E6-609FC5E16C07}"/>
            </a:ext>
          </a:extLst>
        </p:cNvPr>
        <p:cNvGrpSpPr/>
        <p:nvPr/>
      </p:nvGrpSpPr>
      <p:grpSpPr>
        <a:xfrm>
          <a:off x="0" y="0"/>
          <a:ext cx="0" cy="0"/>
          <a:chOff x="0" y="0"/>
          <a:chExt cx="0" cy="0"/>
        </a:xfrm>
      </p:grpSpPr>
    </p:spTree>
    <p:extLst>
      <p:ext uri="{BB962C8B-B14F-4D97-AF65-F5344CB8AC3E}">
        <p14:creationId xmlns:p14="http://schemas.microsoft.com/office/powerpoint/2010/main" val="43022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C35D-7830-359D-0736-6D09C24D3F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B26C2A-F1A5-ECE1-1081-3917A8D8E4D9}"/>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Intel® Arc™ GPU for the Edge</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grpSp>
        <p:nvGrpSpPr>
          <p:cNvPr id="2" name="Group 1">
            <a:extLst>
              <a:ext uri="{FF2B5EF4-FFF2-40B4-BE49-F238E27FC236}">
                <a16:creationId xmlns:a16="http://schemas.microsoft.com/office/drawing/2014/main" id="{20363749-ED58-58D8-A9D4-34186D8002BE}"/>
              </a:ext>
            </a:extLst>
          </p:cNvPr>
          <p:cNvGrpSpPr/>
          <p:nvPr/>
        </p:nvGrpSpPr>
        <p:grpSpPr>
          <a:xfrm>
            <a:off x="482019" y="3560968"/>
            <a:ext cx="2552522" cy="2725984"/>
            <a:chOff x="482019" y="1702671"/>
            <a:chExt cx="2552522" cy="2725984"/>
          </a:xfrm>
        </p:grpSpPr>
        <p:sp>
          <p:nvSpPr>
            <p:cNvPr id="5" name="Rectangle 4">
              <a:extLst>
                <a:ext uri="{FF2B5EF4-FFF2-40B4-BE49-F238E27FC236}">
                  <a16:creationId xmlns:a16="http://schemas.microsoft.com/office/drawing/2014/main" id="{29895824-F273-B4E3-DD20-9A23FC339103}"/>
                </a:ext>
              </a:extLst>
            </p:cNvPr>
            <p:cNvSpPr/>
            <p:nvPr/>
          </p:nvSpPr>
          <p:spPr>
            <a:xfrm>
              <a:off x="501073" y="1702671"/>
              <a:ext cx="2533468" cy="2725984"/>
            </a:xfrm>
            <a:prstGeom prst="rect">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sp>
          <p:nvSpPr>
            <p:cNvPr id="8" name="TextBox 7">
              <a:extLst>
                <a:ext uri="{FF2B5EF4-FFF2-40B4-BE49-F238E27FC236}">
                  <a16:creationId xmlns:a16="http://schemas.microsoft.com/office/drawing/2014/main" id="{D2D34496-F43E-10EB-0B8F-880CD891E6AE}"/>
                </a:ext>
              </a:extLst>
            </p:cNvPr>
            <p:cNvSpPr txBox="1"/>
            <p:nvPr/>
          </p:nvSpPr>
          <p:spPr>
            <a:xfrm>
              <a:off x="505964" y="1702671"/>
              <a:ext cx="1862968" cy="1815882"/>
            </a:xfrm>
            <a:prstGeom prst="rect">
              <a:avLst/>
            </a:prstGeom>
            <a:solidFill>
              <a:srgbClr val="8F5DA2"/>
            </a:solidFill>
            <a:effectLst>
              <a:outerShdw blurRad="139185" dist="118892" algn="l" rotWithShape="0">
                <a:prstClr val="black">
                  <a:alpha val="25000"/>
                </a:prstClr>
              </a:outerShdw>
            </a:effectLst>
          </p:spPr>
          <p:txBody>
            <a:bodyPr wrap="square" lIns="72000" tIns="72000" rIns="72000" bIns="7200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LnTx/>
                  <a:uFillTx/>
                  <a:latin typeface="IntelOne Display Regular" panose="020B0503020203020204" pitchFamily="34"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p:txBody>
        </p:sp>
        <p:sp>
          <p:nvSpPr>
            <p:cNvPr id="9" name="Rectangle 8">
              <a:extLst>
                <a:ext uri="{FF2B5EF4-FFF2-40B4-BE49-F238E27FC236}">
                  <a16:creationId xmlns:a16="http://schemas.microsoft.com/office/drawing/2014/main" id="{017941FD-408F-D064-2123-235E60EFBC85}"/>
                </a:ext>
              </a:extLst>
            </p:cNvPr>
            <p:cNvSpPr/>
            <p:nvPr/>
          </p:nvSpPr>
          <p:spPr>
            <a:xfrm>
              <a:off x="482019" y="2593940"/>
              <a:ext cx="1709123" cy="830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FFFFFF"/>
                  </a:solidFill>
                  <a:effectLst/>
                  <a:uLnTx/>
                  <a:uFillTx/>
                  <a:latin typeface="IntelOne Text Bold" panose="020B0803020203020204" pitchFamily="34" charset="0"/>
                  <a:cs typeface="Arial"/>
                </a:rPr>
                <a:t>7xxE</a:t>
              </a:r>
            </a:p>
          </p:txBody>
        </p:sp>
        <p:pic>
          <p:nvPicPr>
            <p:cNvPr id="10" name="Picture 9" descr="A picture containing text, clipart, vector graphics&#10;&#10;Description automatically generated">
              <a:extLst>
                <a:ext uri="{FF2B5EF4-FFF2-40B4-BE49-F238E27FC236}">
                  <a16:creationId xmlns:a16="http://schemas.microsoft.com/office/drawing/2014/main" id="{74D8846D-0026-B812-BF34-2EDB5CFD07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470" y="1939544"/>
              <a:ext cx="776896" cy="441796"/>
            </a:xfrm>
            <a:prstGeom prst="rect">
              <a:avLst/>
            </a:prstGeom>
          </p:spPr>
        </p:pic>
        <p:sp>
          <p:nvSpPr>
            <p:cNvPr id="11" name="TextBox 10">
              <a:extLst>
                <a:ext uri="{FF2B5EF4-FFF2-40B4-BE49-F238E27FC236}">
                  <a16:creationId xmlns:a16="http://schemas.microsoft.com/office/drawing/2014/main" id="{493AD9E6-DB79-B4DA-4D48-1B8A6F959003}"/>
                </a:ext>
              </a:extLst>
            </p:cNvPr>
            <p:cNvSpPr txBox="1"/>
            <p:nvPr/>
          </p:nvSpPr>
          <p:spPr>
            <a:xfrm>
              <a:off x="501073" y="3640118"/>
              <a:ext cx="228771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rPr>
                <a:t>High performance for heavy AI workloads and complex tasks</a:t>
              </a:r>
            </a:p>
          </p:txBody>
        </p:sp>
      </p:grpSp>
      <p:grpSp>
        <p:nvGrpSpPr>
          <p:cNvPr id="6" name="Group 5">
            <a:extLst>
              <a:ext uri="{FF2B5EF4-FFF2-40B4-BE49-F238E27FC236}">
                <a16:creationId xmlns:a16="http://schemas.microsoft.com/office/drawing/2014/main" id="{15EE6A24-97CB-E81A-CE13-CB606D05380A}"/>
              </a:ext>
            </a:extLst>
          </p:cNvPr>
          <p:cNvGrpSpPr/>
          <p:nvPr/>
        </p:nvGrpSpPr>
        <p:grpSpPr>
          <a:xfrm>
            <a:off x="3187544" y="3560968"/>
            <a:ext cx="2536407" cy="2725985"/>
            <a:chOff x="3187544" y="1702670"/>
            <a:chExt cx="2536407" cy="2725985"/>
          </a:xfrm>
        </p:grpSpPr>
        <p:sp>
          <p:nvSpPr>
            <p:cNvPr id="12" name="Rectangle 11">
              <a:extLst>
                <a:ext uri="{FF2B5EF4-FFF2-40B4-BE49-F238E27FC236}">
                  <a16:creationId xmlns:a16="http://schemas.microsoft.com/office/drawing/2014/main" id="{B7AAACC4-2008-3F31-74E7-0CFCD0182B90}"/>
                </a:ext>
              </a:extLst>
            </p:cNvPr>
            <p:cNvSpPr/>
            <p:nvPr/>
          </p:nvSpPr>
          <p:spPr>
            <a:xfrm>
              <a:off x="3190483" y="1702671"/>
              <a:ext cx="2533468" cy="2725984"/>
            </a:xfrm>
            <a:prstGeom prst="rect">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grpSp>
          <p:nvGrpSpPr>
            <p:cNvPr id="13" name="Group 12">
              <a:extLst>
                <a:ext uri="{FF2B5EF4-FFF2-40B4-BE49-F238E27FC236}">
                  <a16:creationId xmlns:a16="http://schemas.microsoft.com/office/drawing/2014/main" id="{74978473-2738-972A-A0D7-58C8C767B3D8}"/>
                </a:ext>
              </a:extLst>
            </p:cNvPr>
            <p:cNvGrpSpPr/>
            <p:nvPr/>
          </p:nvGrpSpPr>
          <p:grpSpPr>
            <a:xfrm>
              <a:off x="3187544" y="1702670"/>
              <a:ext cx="1848217" cy="1815882"/>
              <a:chOff x="594282" y="3489577"/>
              <a:chExt cx="1020522" cy="978057"/>
            </a:xfrm>
            <a:solidFill>
              <a:srgbClr val="0068B5"/>
            </a:solidFill>
          </p:grpSpPr>
          <p:sp>
            <p:nvSpPr>
              <p:cNvPr id="14" name="TextBox 13">
                <a:extLst>
                  <a:ext uri="{FF2B5EF4-FFF2-40B4-BE49-F238E27FC236}">
                    <a16:creationId xmlns:a16="http://schemas.microsoft.com/office/drawing/2014/main" id="{F17C7206-32A9-1F97-DE55-EEC24C5CA762}"/>
                  </a:ext>
                </a:extLst>
              </p:cNvPr>
              <p:cNvSpPr txBox="1"/>
              <p:nvPr/>
            </p:nvSpPr>
            <p:spPr>
              <a:xfrm>
                <a:off x="594282" y="3489577"/>
                <a:ext cx="1020522" cy="978057"/>
              </a:xfrm>
              <a:prstGeom prst="rect">
                <a:avLst/>
              </a:prstGeom>
              <a:grpFill/>
              <a:effectLst>
                <a:outerShdw blurRad="139185" dist="118892" algn="l" rotWithShape="0">
                  <a:prstClr val="black">
                    <a:alpha val="25000"/>
                  </a:prstClr>
                </a:outerShdw>
              </a:effectLst>
            </p:spPr>
            <p:txBody>
              <a:bodyPr wrap="square" lIns="72000" tIns="72000" rIns="72000" bIns="7200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LnTx/>
                    <a:uFillTx/>
                    <a:latin typeface="IntelOne Display Regular" panose="020B0503020203020204" pitchFamily="34"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p:txBody>
          </p:sp>
          <p:sp>
            <p:nvSpPr>
              <p:cNvPr id="15" name="Rectangle 14">
                <a:extLst>
                  <a:ext uri="{FF2B5EF4-FFF2-40B4-BE49-F238E27FC236}">
                    <a16:creationId xmlns:a16="http://schemas.microsoft.com/office/drawing/2014/main" id="{8CD1D80A-13AA-23D4-978E-DEE814402782}"/>
                  </a:ext>
                </a:extLst>
              </p:cNvPr>
              <p:cNvSpPr/>
              <p:nvPr/>
            </p:nvSpPr>
            <p:spPr>
              <a:xfrm>
                <a:off x="598490" y="3969628"/>
                <a:ext cx="963191" cy="447585"/>
              </a:xfrm>
              <a:prstGeom prst="rect">
                <a:avLst/>
              </a:prstGeom>
              <a:grp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FFFFFF"/>
                    </a:solidFill>
                    <a:effectLst/>
                    <a:uLnTx/>
                    <a:uFillTx/>
                    <a:latin typeface="IntelOne Text Bold" panose="020B0803020203020204" pitchFamily="34" charset="0"/>
                    <a:cs typeface="Arial"/>
                  </a:rPr>
                  <a:t>5xxE</a:t>
                </a:r>
              </a:p>
            </p:txBody>
          </p:sp>
          <p:pic>
            <p:nvPicPr>
              <p:cNvPr id="16" name="Picture 15" descr="A picture containing text, clipart, vector graphics&#10;&#10;Description automatically generated">
                <a:extLst>
                  <a:ext uri="{FF2B5EF4-FFF2-40B4-BE49-F238E27FC236}">
                    <a16:creationId xmlns:a16="http://schemas.microsoft.com/office/drawing/2014/main" id="{67D341DC-BF2D-9E06-62B7-FD485A0290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9992" y="3617162"/>
                <a:ext cx="418446" cy="237957"/>
              </a:xfrm>
              <a:prstGeom prst="rect">
                <a:avLst/>
              </a:prstGeom>
              <a:grpFill/>
            </p:spPr>
          </p:pic>
        </p:grpSp>
        <p:sp>
          <p:nvSpPr>
            <p:cNvPr id="17" name="TextBox 16">
              <a:extLst>
                <a:ext uri="{FF2B5EF4-FFF2-40B4-BE49-F238E27FC236}">
                  <a16:creationId xmlns:a16="http://schemas.microsoft.com/office/drawing/2014/main" id="{3E56DE10-02FB-E5D6-5482-3407D6AC75E6}"/>
                </a:ext>
              </a:extLst>
            </p:cNvPr>
            <p:cNvSpPr txBox="1"/>
            <p:nvPr/>
          </p:nvSpPr>
          <p:spPr>
            <a:xfrm>
              <a:off x="3228053" y="3689991"/>
              <a:ext cx="240763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rPr>
                <a:t>Immersive visuals with enhanced AI inferencing capabilities</a:t>
              </a:r>
            </a:p>
          </p:txBody>
        </p:sp>
      </p:grpSp>
      <p:grpSp>
        <p:nvGrpSpPr>
          <p:cNvPr id="7" name="Group 6">
            <a:extLst>
              <a:ext uri="{FF2B5EF4-FFF2-40B4-BE49-F238E27FC236}">
                <a16:creationId xmlns:a16="http://schemas.microsoft.com/office/drawing/2014/main" id="{BD7B0783-9F3D-162E-F76C-8D629C0DDAAE}"/>
              </a:ext>
            </a:extLst>
          </p:cNvPr>
          <p:cNvGrpSpPr/>
          <p:nvPr/>
        </p:nvGrpSpPr>
        <p:grpSpPr>
          <a:xfrm>
            <a:off x="5889694" y="3560968"/>
            <a:ext cx="2533469" cy="2725984"/>
            <a:chOff x="5889694" y="1702671"/>
            <a:chExt cx="2533469" cy="2725984"/>
          </a:xfrm>
        </p:grpSpPr>
        <p:sp>
          <p:nvSpPr>
            <p:cNvPr id="18" name="Rectangle 17">
              <a:extLst>
                <a:ext uri="{FF2B5EF4-FFF2-40B4-BE49-F238E27FC236}">
                  <a16:creationId xmlns:a16="http://schemas.microsoft.com/office/drawing/2014/main" id="{CBE0736A-12AA-55AD-F239-59C7E70C25A5}"/>
                </a:ext>
              </a:extLst>
            </p:cNvPr>
            <p:cNvSpPr/>
            <p:nvPr/>
          </p:nvSpPr>
          <p:spPr>
            <a:xfrm>
              <a:off x="5889695" y="1702671"/>
              <a:ext cx="2533468" cy="2725984"/>
            </a:xfrm>
            <a:prstGeom prst="rect">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grpSp>
          <p:nvGrpSpPr>
            <p:cNvPr id="19" name="Group 18">
              <a:extLst>
                <a:ext uri="{FF2B5EF4-FFF2-40B4-BE49-F238E27FC236}">
                  <a16:creationId xmlns:a16="http://schemas.microsoft.com/office/drawing/2014/main" id="{CB800D53-0590-09AA-B9BF-3B24310110F3}"/>
                </a:ext>
              </a:extLst>
            </p:cNvPr>
            <p:cNvGrpSpPr/>
            <p:nvPr/>
          </p:nvGrpSpPr>
          <p:grpSpPr>
            <a:xfrm>
              <a:off x="5889694" y="1702671"/>
              <a:ext cx="1853838" cy="1815882"/>
              <a:chOff x="607192" y="4775347"/>
              <a:chExt cx="1020510" cy="978057"/>
            </a:xfrm>
          </p:grpSpPr>
          <p:sp>
            <p:nvSpPr>
              <p:cNvPr id="20" name="TextBox 19">
                <a:extLst>
                  <a:ext uri="{FF2B5EF4-FFF2-40B4-BE49-F238E27FC236}">
                    <a16:creationId xmlns:a16="http://schemas.microsoft.com/office/drawing/2014/main" id="{5275272E-652B-FF19-0FB5-7E6DCFE785DC}"/>
                  </a:ext>
                </a:extLst>
              </p:cNvPr>
              <p:cNvSpPr txBox="1"/>
              <p:nvPr/>
            </p:nvSpPr>
            <p:spPr>
              <a:xfrm>
                <a:off x="607192" y="4775347"/>
                <a:ext cx="1020510" cy="978057"/>
              </a:xfrm>
              <a:prstGeom prst="rect">
                <a:avLst/>
              </a:prstGeom>
              <a:solidFill>
                <a:srgbClr val="00C7FD"/>
              </a:solidFill>
              <a:effectLst>
                <a:outerShdw blurRad="139185" dist="118892" algn="l" rotWithShape="0">
                  <a:prstClr val="black">
                    <a:alpha val="25000"/>
                  </a:prstClr>
                </a:outerShdw>
              </a:effectLst>
            </p:spPr>
            <p:txBody>
              <a:bodyPr wrap="square" lIns="72000" tIns="72000" rIns="72000" bIns="7200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LnTx/>
                    <a:uFillTx/>
                    <a:latin typeface="IntelOne Display Regular" panose="020B0503020203020204" pitchFamily="34"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IntelOne Display Regular" panose="020B0503020203020204" pitchFamily="34" charset="77"/>
                  <a:cs typeface="Arial"/>
                </a:endParaRPr>
              </a:p>
            </p:txBody>
          </p:sp>
          <p:sp>
            <p:nvSpPr>
              <p:cNvPr id="21" name="Rectangle 20">
                <a:extLst>
                  <a:ext uri="{FF2B5EF4-FFF2-40B4-BE49-F238E27FC236}">
                    <a16:creationId xmlns:a16="http://schemas.microsoft.com/office/drawing/2014/main" id="{2DC9FDFB-DF28-138A-09F6-1E316479E56B}"/>
                  </a:ext>
                </a:extLst>
              </p:cNvPr>
              <p:cNvSpPr/>
              <p:nvPr/>
            </p:nvSpPr>
            <p:spPr>
              <a:xfrm>
                <a:off x="611387" y="5255396"/>
                <a:ext cx="961142" cy="4475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FFFFFF"/>
                    </a:solidFill>
                    <a:effectLst/>
                    <a:uLnTx/>
                    <a:uFillTx/>
                    <a:latin typeface="IntelOne Text Bold" panose="020B0803020203020204" pitchFamily="34" charset="0"/>
                    <a:cs typeface="Arial"/>
                  </a:rPr>
                  <a:t>3xxE</a:t>
                </a:r>
              </a:p>
            </p:txBody>
          </p:sp>
          <p:pic>
            <p:nvPicPr>
              <p:cNvPr id="22" name="Picture 21" descr="A picture containing text, clipart, vector graphics&#10;&#10;Description automatically generated">
                <a:extLst>
                  <a:ext uri="{FF2B5EF4-FFF2-40B4-BE49-F238E27FC236}">
                    <a16:creationId xmlns:a16="http://schemas.microsoft.com/office/drawing/2014/main" id="{E2820239-A2CA-9B66-5A10-74DA21A5C7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2889" y="4902930"/>
                <a:ext cx="418446" cy="237957"/>
              </a:xfrm>
              <a:prstGeom prst="rect">
                <a:avLst/>
              </a:prstGeom>
            </p:spPr>
          </p:pic>
        </p:grpSp>
        <p:sp>
          <p:nvSpPr>
            <p:cNvPr id="23" name="TextBox 22">
              <a:extLst>
                <a:ext uri="{FF2B5EF4-FFF2-40B4-BE49-F238E27FC236}">
                  <a16:creationId xmlns:a16="http://schemas.microsoft.com/office/drawing/2014/main" id="{FD48B53C-D118-554D-EF7F-A17A3134AC89}"/>
                </a:ext>
              </a:extLst>
            </p:cNvPr>
            <p:cNvSpPr txBox="1"/>
            <p:nvPr/>
          </p:nvSpPr>
          <p:spPr>
            <a:xfrm>
              <a:off x="5945926" y="3773970"/>
              <a:ext cx="232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0"/>
                </a:rPr>
                <a:t>Fits low power  and small form factor requirements</a:t>
              </a:r>
            </a:p>
          </p:txBody>
        </p:sp>
      </p:grpSp>
      <p:sp>
        <p:nvSpPr>
          <p:cNvPr id="26" name="TextBox 25">
            <a:extLst>
              <a:ext uri="{FF2B5EF4-FFF2-40B4-BE49-F238E27FC236}">
                <a16:creationId xmlns:a16="http://schemas.microsoft.com/office/drawing/2014/main" id="{D830163B-32D0-C912-12B1-97E5381C3EF8}"/>
              </a:ext>
            </a:extLst>
          </p:cNvPr>
          <p:cNvSpPr txBox="1"/>
          <p:nvPr/>
        </p:nvSpPr>
        <p:spPr>
          <a:xfrm>
            <a:off x="501073" y="1712620"/>
            <a:ext cx="5834475" cy="120032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IntelOne Display Regular" panose="020B0503020203020204" pitchFamily="34" charset="0"/>
                <a:ea typeface="Intel Clear Light"/>
                <a:cs typeface="Intel Clear Light"/>
              </a:rPr>
              <a:t>Revolutionize the Edge with Supercharged AI, Media and Graphics  Capabilities for Demanding Workloads</a:t>
            </a:r>
            <a:endParaRPr kumimoji="0" lang="en-US" sz="2400" b="0" i="0" u="none" strike="noStrike" kern="1200" cap="none" spc="0" normalizeH="0" baseline="0" noProof="0">
              <a:ln>
                <a:noFill/>
              </a:ln>
              <a:solidFill>
                <a:srgbClr val="FFFFFF"/>
              </a:solidFill>
              <a:effectLst/>
              <a:uLnTx/>
              <a:uFillTx/>
              <a:latin typeface="IntelOne Display Regular" panose="020B0503020203020204" pitchFamily="34" charset="0"/>
              <a:cs typeface="Helvetica Neue"/>
            </a:endParaRPr>
          </a:p>
        </p:txBody>
      </p:sp>
      <p:pic>
        <p:nvPicPr>
          <p:cNvPr id="25" name="Picture 24" descr="A picture containing text, electronics&#10;&#10;Description automatically generated">
            <a:extLst>
              <a:ext uri="{FF2B5EF4-FFF2-40B4-BE49-F238E27FC236}">
                <a16:creationId xmlns:a16="http://schemas.microsoft.com/office/drawing/2014/main" id="{A2B59730-03A5-8DB0-09AE-6677AC6B319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34757" y="-17637"/>
            <a:ext cx="5657243" cy="5221799"/>
          </a:xfrm>
          <a:prstGeom prst="rect">
            <a:avLst/>
          </a:prstGeom>
        </p:spPr>
      </p:pic>
    </p:spTree>
    <p:extLst>
      <p:ext uri="{BB962C8B-B14F-4D97-AF65-F5344CB8AC3E}">
        <p14:creationId xmlns:p14="http://schemas.microsoft.com/office/powerpoint/2010/main" val="3589170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ACC2A-7B4B-22BA-DEC9-82BC0BB9FC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AD8C13-9D5B-C6DD-AB15-734F95971C1E}"/>
              </a:ext>
            </a:extLst>
          </p:cNvPr>
          <p:cNvSpPr>
            <a:spLocks noGrp="1"/>
          </p:cNvSpPr>
          <p:nvPr>
            <p:ph type="title"/>
          </p:nvPr>
        </p:nvSpPr>
        <p:spPr>
          <a:xfrm>
            <a:off x="631611" y="221694"/>
            <a:ext cx="10998413" cy="11998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Digital Signage Software Capabilities</a:t>
            </a:r>
            <a:br>
              <a:rPr lang="en-US" sz="4000"/>
            </a:br>
            <a:endParaRPr lang="en-US" sz="2400" spc="200">
              <a:gradFill>
                <a:gsLst>
                  <a:gs pos="47000">
                    <a:schemeClr val="accent2">
                      <a:lumMod val="60000"/>
                      <a:lumOff val="40000"/>
                    </a:schemeClr>
                  </a:gs>
                  <a:gs pos="0">
                    <a:schemeClr val="accent2"/>
                  </a:gs>
                  <a:gs pos="100000">
                    <a:schemeClr val="accent2"/>
                  </a:gs>
                </a:gsLst>
                <a:lin ang="2700000" scaled="1"/>
              </a:gradFill>
              <a:latin typeface="IntelOne Display Light"/>
              <a:ea typeface="+mn-ea"/>
              <a:cs typeface="Arial"/>
            </a:endParaRPr>
          </a:p>
        </p:txBody>
      </p:sp>
      <p:sp>
        <p:nvSpPr>
          <p:cNvPr id="9" name="Rectangle 42">
            <a:extLst>
              <a:ext uri="{FF2B5EF4-FFF2-40B4-BE49-F238E27FC236}">
                <a16:creationId xmlns:a16="http://schemas.microsoft.com/office/drawing/2014/main" id="{98EFC2A2-50C1-B5DE-FEC5-5780757EF655}"/>
              </a:ext>
            </a:extLst>
          </p:cNvPr>
          <p:cNvSpPr/>
          <p:nvPr/>
        </p:nvSpPr>
        <p:spPr>
          <a:xfrm>
            <a:off x="406220" y="1988058"/>
            <a:ext cx="7092000" cy="4081331"/>
          </a:xfrm>
          <a:prstGeom prst="roundRect">
            <a:avLst>
              <a:gd name="adj" fmla="val 0"/>
            </a:avLst>
          </a:prstGeom>
          <a:gradFill>
            <a:gsLst>
              <a:gs pos="0">
                <a:srgbClr val="3D50DB">
                  <a:alpha val="22000"/>
                </a:srgbClr>
              </a:gs>
              <a:gs pos="95000">
                <a:srgbClr val="8B54FD">
                  <a:alpha val="21843"/>
                </a:srgbClr>
              </a:gs>
            </a:gsLst>
            <a:lin ang="2700000" scaled="1"/>
          </a:gradFill>
          <a:ln w="6350" cap="flat" cmpd="sng" algn="ctr">
            <a:gradFill flip="none" rotWithShape="1">
              <a:gsLst>
                <a:gs pos="0">
                  <a:srgbClr val="7C96FF">
                    <a:lumMod val="61000"/>
                    <a:lumOff val="39000"/>
                    <a:alpha val="53209"/>
                  </a:srgbClr>
                </a:gs>
                <a:gs pos="55000">
                  <a:srgbClr val="07051F"/>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a:ln>
                <a:noFill/>
              </a:ln>
              <a:solidFill>
                <a:srgbClr val="FFFFFF"/>
              </a:solidFill>
              <a:effectLst/>
              <a:uLnTx/>
              <a:uFillTx/>
              <a:latin typeface="IntelOne Text Light"/>
            </a:endParaRPr>
          </a:p>
        </p:txBody>
      </p:sp>
      <p:sp>
        <p:nvSpPr>
          <p:cNvPr id="13" name="TextBox 12">
            <a:extLst>
              <a:ext uri="{FF2B5EF4-FFF2-40B4-BE49-F238E27FC236}">
                <a16:creationId xmlns:a16="http://schemas.microsoft.com/office/drawing/2014/main" id="{4A636861-47C9-AAC8-3DBA-3FD1141CF545}"/>
              </a:ext>
            </a:extLst>
          </p:cNvPr>
          <p:cNvSpPr txBox="1"/>
          <p:nvPr/>
        </p:nvSpPr>
        <p:spPr>
          <a:xfrm>
            <a:off x="303143" y="1098350"/>
            <a:ext cx="1067137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chemeClr val="bg2"/>
                </a:solidFill>
                <a:effectLst/>
                <a:uLnTx/>
                <a:uFillTx/>
                <a:latin typeface="IntelOne Text" panose="020B0503020203020204" pitchFamily="34" charset="0"/>
              </a:rPr>
              <a:t>Create standout viewer experiences from large-scale, single-pane views across multiple screens delivering exceptional density, resolution and performance at low cost to enhance system performance and scale solution complexity. Run the powerful codecs needed to efficiently support decoding, transcoding and encoding across a broad range of media formats</a:t>
            </a:r>
          </a:p>
        </p:txBody>
      </p:sp>
      <p:graphicFrame>
        <p:nvGraphicFramePr>
          <p:cNvPr id="14" name="Table 13">
            <a:extLst>
              <a:ext uri="{FF2B5EF4-FFF2-40B4-BE49-F238E27FC236}">
                <a16:creationId xmlns:a16="http://schemas.microsoft.com/office/drawing/2014/main" id="{2290364F-BD85-6689-CAA9-F9D0790C2A93}"/>
              </a:ext>
            </a:extLst>
          </p:cNvPr>
          <p:cNvGraphicFramePr>
            <a:graphicFrameLocks noGrp="1"/>
          </p:cNvGraphicFramePr>
          <p:nvPr>
            <p:extLst>
              <p:ext uri="{D42A27DB-BD31-4B8C-83A1-F6EECF244321}">
                <p14:modId xmlns:p14="http://schemas.microsoft.com/office/powerpoint/2010/main" val="2264726010"/>
              </p:ext>
            </p:extLst>
          </p:nvPr>
        </p:nvGraphicFramePr>
        <p:xfrm>
          <a:off x="7683611" y="1988058"/>
          <a:ext cx="3964517" cy="4081330"/>
        </p:xfrm>
        <a:graphic>
          <a:graphicData uri="http://schemas.openxmlformats.org/drawingml/2006/table">
            <a:tbl>
              <a:tblPr firstRow="1" bandRow="1"/>
              <a:tblGrid>
                <a:gridCol w="3964517">
                  <a:extLst>
                    <a:ext uri="{9D8B030D-6E8A-4147-A177-3AD203B41FA5}">
                      <a16:colId xmlns:a16="http://schemas.microsoft.com/office/drawing/2014/main" val="1655856497"/>
                    </a:ext>
                  </a:extLst>
                </a:gridCol>
              </a:tblGrid>
              <a:tr h="554818">
                <a:tc>
                  <a:txBody>
                    <a:bodyPr/>
                    <a:lstStyle>
                      <a:lvl1pPr marL="0" marR="0" indent="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1" i="0" u="none" strike="noStrike" cap="none" spc="0" baseline="0">
                          <a:solidFill>
                            <a:schemeClr val="lt1"/>
                          </a:solidFill>
                          <a:uFillTx/>
                          <a:latin typeface="IntelOne Text Light"/>
                          <a:ea typeface="Helvetica Neue"/>
                          <a:cs typeface="Helvetica Neue"/>
                          <a:sym typeface="Intel Clear"/>
                        </a:defRPr>
                      </a:lvl9pPr>
                    </a:lstStyle>
                    <a:p>
                      <a:pPr marL="0" marR="0" indent="0" algn="l" defTabSz="609600" eaLnBrk="1" latinLnBrk="0" hangingPunct="1">
                        <a:lnSpc>
                          <a:spcPct val="100000"/>
                        </a:lnSpc>
                        <a:spcBef>
                          <a:spcPts val="0"/>
                        </a:spcBef>
                        <a:spcAft>
                          <a:spcPts val="0"/>
                        </a:spcAft>
                        <a:buClrTx/>
                        <a:buSzTx/>
                        <a:buFontTx/>
                        <a:buNone/>
                        <a:tabLst/>
                      </a:pPr>
                      <a:r>
                        <a:rPr lang="en-US" sz="1800" b="0" i="0" u="none" strike="noStrike" cap="none" spc="0" baseline="0">
                          <a:solidFill>
                            <a:schemeClr val="bg1"/>
                          </a:solidFill>
                          <a:effectLst/>
                          <a:uFillTx/>
                          <a:latin typeface="IntelOne Text Medium" panose="020B0703020203020204" pitchFamily="34" charset="0"/>
                          <a:sym typeface="Intel Clear"/>
                        </a:rPr>
                        <a:t>Optimizations for multi-displays*</a:t>
                      </a:r>
                    </a:p>
                  </a:txBody>
                  <a:tcPr marL="108000" marR="38100" marT="38100" marB="38100" anchor="ctr">
                    <a:lnL>
                      <a:noFill/>
                    </a:lnL>
                    <a:lnR>
                      <a:noFill/>
                    </a:lnR>
                    <a:lnT>
                      <a:noFill/>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7C96FF">
                            <a:lumMod val="61000"/>
                            <a:lumOff val="39000"/>
                            <a:alpha val="53209"/>
                          </a:srgbClr>
                        </a:gs>
                        <a:gs pos="100000">
                          <a:srgbClr val="07051F">
                            <a:alpha val="48000"/>
                          </a:srgbClr>
                        </a:gs>
                      </a:gsLst>
                      <a:lin ang="2700000" scaled="1"/>
                    </a:gradFill>
                  </a:tcPr>
                </a:tc>
                <a:extLst>
                  <a:ext uri="{0D108BD9-81ED-4DB2-BD59-A6C34878D82A}">
                    <a16:rowId xmlns:a16="http://schemas.microsoft.com/office/drawing/2014/main" val="2684821089"/>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effectLst/>
                          <a:latin typeface="IntelOne Text" panose="020B0503020203020204" pitchFamily="34" charset="0"/>
                        </a:rPr>
                        <a:t>Pipelock</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2513891667"/>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panose="020B0503020203020204" pitchFamily="34" charset="0"/>
                        </a:rPr>
                        <a:t>Genlock</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2044008257"/>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panose="020B0503020203020204" pitchFamily="34" charset="0"/>
                        </a:rPr>
                        <a:t>EDID Management</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2178148408"/>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panose="020B0503020203020204" pitchFamily="34" charset="0"/>
                        </a:rPr>
                        <a:t>Bezel Correction</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4054434121"/>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algn="l">
                        <a:buFont typeface="Arial" panose="020B0604020202020204" pitchFamily="34" charset="0"/>
                        <a:buNone/>
                      </a:pPr>
                      <a:r>
                        <a:rPr lang="en-US" sz="1400">
                          <a:solidFill>
                            <a:schemeClr val="bg1"/>
                          </a:solidFill>
                          <a:effectLst/>
                          <a:latin typeface="IntelOne Text" panose="020B0503020203020204" pitchFamily="34" charset="0"/>
                        </a:rPr>
                        <a:t>Combined Display</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C2555">
                        <a:alpha val="60000"/>
                      </a:srgbClr>
                    </a:solidFill>
                  </a:tcPr>
                </a:tc>
                <a:extLst>
                  <a:ext uri="{0D108BD9-81ED-4DB2-BD59-A6C34878D82A}">
                    <a16:rowId xmlns:a16="http://schemas.microsoft.com/office/drawing/2014/main" val="1715788485"/>
                  </a:ext>
                </a:extLst>
              </a:tr>
              <a:tr h="587752">
                <a:tc>
                  <a:txBody>
                    <a:bodyPr/>
                    <a:lstStyle>
                      <a:lvl1pPr marL="0" marR="0" indent="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1pPr>
                      <a:lvl2pPr marL="0" marR="0" indent="228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2pPr>
                      <a:lvl3pPr marL="0" marR="0" indent="457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3pPr>
                      <a:lvl4pPr marL="0" marR="0" indent="685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4pPr>
                      <a:lvl5pPr marL="0" marR="0" indent="9144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5pPr>
                      <a:lvl6pPr marL="0" marR="0" indent="11430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6pPr>
                      <a:lvl7pPr marL="0" marR="0" indent="13716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7pPr>
                      <a:lvl8pPr marL="0" marR="0" indent="16002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8pPr>
                      <a:lvl9pPr marL="0" marR="0" indent="1828800" algn="r" defTabSz="609600" eaLnBrk="1" latinLnBrk="0" hangingPunct="1">
                        <a:lnSpc>
                          <a:spcPct val="100000"/>
                        </a:lnSpc>
                        <a:spcBef>
                          <a:spcPts val="0"/>
                        </a:spcBef>
                        <a:spcAft>
                          <a:spcPts val="0"/>
                        </a:spcAft>
                        <a:buClrTx/>
                        <a:buSzTx/>
                        <a:buFontTx/>
                        <a:buNone/>
                        <a:tabLst/>
                        <a:defRPr sz="1000" b="0" i="0" u="none" strike="noStrike" cap="none" spc="0" baseline="0">
                          <a:solidFill>
                            <a:schemeClr val="lt1"/>
                          </a:solidFill>
                          <a:uFillTx/>
                          <a:latin typeface="IntelOne Text Light"/>
                          <a:ea typeface="Helvetica Neue"/>
                          <a:cs typeface="Helvetica Neue"/>
                          <a:sym typeface="Intel Clear"/>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chemeClr val="bg1"/>
                          </a:solidFill>
                          <a:effectLst/>
                          <a:latin typeface="IntelOne Text" panose="020B0503020203020204" pitchFamily="34" charset="0"/>
                        </a:rPr>
                        <a:t>Multi-GPU Single Large Surface</a:t>
                      </a:r>
                    </a:p>
                  </a:txBody>
                  <a:tcPr marL="108000" marR="38100" marT="38100" marB="38100" anchor="ctr">
                    <a:lnL>
                      <a:noFill/>
                    </a:lnL>
                    <a:lnR>
                      <a:noFill/>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alpha val="40000"/>
                      </a:schemeClr>
                    </a:solidFill>
                  </a:tcPr>
                </a:tc>
                <a:extLst>
                  <a:ext uri="{0D108BD9-81ED-4DB2-BD59-A6C34878D82A}">
                    <a16:rowId xmlns:a16="http://schemas.microsoft.com/office/drawing/2014/main" val="1781627119"/>
                  </a:ext>
                </a:extLst>
              </a:tr>
            </a:tbl>
          </a:graphicData>
        </a:graphic>
      </p:graphicFrame>
      <p:sp>
        <p:nvSpPr>
          <p:cNvPr id="15" name="TextBox 14">
            <a:extLst>
              <a:ext uri="{FF2B5EF4-FFF2-40B4-BE49-F238E27FC236}">
                <a16:creationId xmlns:a16="http://schemas.microsoft.com/office/drawing/2014/main" id="{125FEEDF-DA26-75F5-40E0-8CBEAAB78C55}"/>
              </a:ext>
            </a:extLst>
          </p:cNvPr>
          <p:cNvSpPr txBox="1"/>
          <p:nvPr/>
        </p:nvSpPr>
        <p:spPr>
          <a:xfrm>
            <a:off x="7597015" y="6152756"/>
            <a:ext cx="390586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a:ln>
                  <a:noFill/>
                </a:ln>
                <a:solidFill>
                  <a:srgbClr val="FFFFFF"/>
                </a:solidFill>
                <a:effectLst/>
                <a:uLnTx/>
                <a:uFillTx/>
                <a:latin typeface="IntelOne Text Light"/>
              </a:rPr>
              <a:t>*</a:t>
            </a:r>
            <a:r>
              <a:rPr kumimoji="0" lang="en-IN" sz="900" b="0" i="0" u="none" strike="noStrike" kern="1200" cap="none" spc="0" normalizeH="0" baseline="0" noProof="0">
                <a:ln>
                  <a:noFill/>
                </a:ln>
                <a:solidFill>
                  <a:srgbClr val="FFFFFF"/>
                </a:solidFill>
                <a:effectLst/>
                <a:uLnTx/>
                <a:uFillTx/>
                <a:latin typeface="IntelOne Text Light"/>
              </a:rPr>
              <a:t>Supported on Windows Client and Windows LTSC only</a:t>
            </a:r>
          </a:p>
        </p:txBody>
      </p:sp>
      <p:pic>
        <p:nvPicPr>
          <p:cNvPr id="16" name="Picture 2">
            <a:extLst>
              <a:ext uri="{FF2B5EF4-FFF2-40B4-BE49-F238E27FC236}">
                <a16:creationId xmlns:a16="http://schemas.microsoft.com/office/drawing/2014/main" id="{6F841A26-7064-BD49-4D86-DD85B7F75C9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1169" y="2112504"/>
            <a:ext cx="6825897" cy="383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2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9C0E1-4E8E-A382-22A6-60781B0A7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47589-964D-FD8C-39E1-3B8F65415D4A}"/>
              </a:ext>
            </a:extLst>
          </p:cNvPr>
          <p:cNvSpPr txBox="1">
            <a:spLocks/>
          </p:cNvSpPr>
          <p:nvPr/>
        </p:nvSpPr>
        <p:spPr>
          <a:xfrm>
            <a:off x="685276" y="571500"/>
            <a:ext cx="10972801" cy="883673"/>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r>
              <a:rPr lang="en-US" sz="4000"/>
              <a:t>Video Walls &amp; Control Room Monitors</a:t>
            </a:r>
          </a:p>
        </p:txBody>
      </p:sp>
      <p:sp>
        <p:nvSpPr>
          <p:cNvPr id="8" name="Rectangle 42">
            <a:extLst>
              <a:ext uri="{FF2B5EF4-FFF2-40B4-BE49-F238E27FC236}">
                <a16:creationId xmlns:a16="http://schemas.microsoft.com/office/drawing/2014/main" id="{30DC6B6F-CCFC-C0D2-464B-2906072212B8}"/>
              </a:ext>
            </a:extLst>
          </p:cNvPr>
          <p:cNvSpPr/>
          <p:nvPr/>
        </p:nvSpPr>
        <p:spPr>
          <a:xfrm>
            <a:off x="758263" y="1343789"/>
            <a:ext cx="11079775" cy="494271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1" name="Content Placeholder 2">
            <a:extLst>
              <a:ext uri="{FF2B5EF4-FFF2-40B4-BE49-F238E27FC236}">
                <a16:creationId xmlns:a16="http://schemas.microsoft.com/office/drawing/2014/main" id="{6164E4C2-3569-4788-6DE0-C8E7A3A67825}"/>
              </a:ext>
            </a:extLst>
          </p:cNvPr>
          <p:cNvSpPr txBox="1">
            <a:spLocks/>
          </p:cNvSpPr>
          <p:nvPr/>
        </p:nvSpPr>
        <p:spPr>
          <a:xfrm>
            <a:off x="961708" y="4221111"/>
            <a:ext cx="3355300" cy="1358783"/>
          </a:xfrm>
          <a:prstGeom prst="rect">
            <a:avLst/>
          </a:prstGeom>
        </p:spPr>
        <p:txBody>
          <a:bodyPr vert="horz" lIns="0" tIns="0" rIns="0" bIns="0" rtlCol="0">
            <a:noAutofit/>
          </a:bodyPr>
          <a:lst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ctr" latinLnBrk="0" hangingPunct="1">
              <a:lnSpc>
                <a:spcPct val="100000"/>
              </a:lnSpc>
              <a:spcBef>
                <a:spcPts val="0"/>
              </a:spcBef>
              <a:spcAft>
                <a:spcPts val="600"/>
              </a:spcAft>
              <a:buClrTx/>
              <a:buSzTx/>
              <a:buFont typeface="Arial" panose="020B0604020202020204" pitchFamily="34" charset="0"/>
              <a:buNone/>
              <a:tabLst/>
              <a:defRPr/>
            </a:pPr>
            <a:r>
              <a:rPr kumimoji="0" lang="en-IN" sz="1400" b="1"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Industry Segment</a:t>
            </a:r>
            <a:r>
              <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 Retail, Safety &amp; Security, Smart C</a:t>
            </a:r>
            <a:r>
              <a:rPr kumimoji="0" lang="en-IN" sz="1400" b="0" i="0" u="none" strike="noStrike" kern="1200" cap="none" spc="0" normalizeH="0" baseline="0" noProof="0" err="1">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ommunities</a:t>
            </a:r>
            <a:r>
              <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 Manufacturing/Smart F</a:t>
            </a:r>
            <a:r>
              <a:rPr kumimoji="0" lang="en-IN" sz="1400" b="0" i="0" u="none" strike="noStrike" kern="1200" cap="none" spc="0" normalizeH="0" baseline="0" noProof="0" err="1">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actories</a:t>
            </a:r>
            <a:endPar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endParaRPr>
          </a:p>
        </p:txBody>
      </p:sp>
      <p:sp>
        <p:nvSpPr>
          <p:cNvPr id="9" name="Rectangle 8">
            <a:extLst>
              <a:ext uri="{FF2B5EF4-FFF2-40B4-BE49-F238E27FC236}">
                <a16:creationId xmlns:a16="http://schemas.microsoft.com/office/drawing/2014/main" id="{3370D775-A278-643D-CDFE-3879C0B872B9}"/>
              </a:ext>
            </a:extLst>
          </p:cNvPr>
          <p:cNvSpPr/>
          <p:nvPr/>
        </p:nvSpPr>
        <p:spPr>
          <a:xfrm flipH="1">
            <a:off x="4417179" y="1651813"/>
            <a:ext cx="7420857" cy="168614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12" name="Rectangle 11">
            <a:extLst>
              <a:ext uri="{FF2B5EF4-FFF2-40B4-BE49-F238E27FC236}">
                <a16:creationId xmlns:a16="http://schemas.microsoft.com/office/drawing/2014/main" id="{161AC02A-515D-11F0-1E20-19EBC180E54B}"/>
              </a:ext>
            </a:extLst>
          </p:cNvPr>
          <p:cNvSpPr/>
          <p:nvPr/>
        </p:nvSpPr>
        <p:spPr>
          <a:xfrm>
            <a:off x="4487705" y="1733178"/>
            <a:ext cx="6814027" cy="770418"/>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0" marR="0" lvl="0" indent="0" algn="l" defTabSz="914400" rtl="0" eaLnBrk="1" fontAlgn="auto" latinLnBrk="0" hangingPunct="1">
              <a:lnSpc>
                <a:spcPct val="100000"/>
              </a:lnSpc>
              <a:spcBef>
                <a:spcPts val="0"/>
              </a:spcBef>
              <a:spcAft>
                <a:spcPts val="600"/>
              </a:spcAft>
              <a:buClr>
                <a:srgbClr val="FFFFFF"/>
              </a:buClr>
              <a:buSzTx/>
              <a:buFontTx/>
              <a:buNone/>
              <a:tabLst/>
              <a:defRPr/>
            </a:pPr>
            <a:r>
              <a:rPr kumimoji="0" lang="en-IN" sz="15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Create standout viewer experiences from large-scale, single-pane views across multiple screens delivering exceptional density, resolution and performance at low cost to enhance system performance and scale solution complexity. Run the powerful codecs needed to efficiently support decoding, transcoding and encoding across a broad range of media formats.</a:t>
            </a:r>
          </a:p>
        </p:txBody>
      </p:sp>
      <p:sp>
        <p:nvSpPr>
          <p:cNvPr id="30" name="Rectangle 29">
            <a:extLst>
              <a:ext uri="{FF2B5EF4-FFF2-40B4-BE49-F238E27FC236}">
                <a16:creationId xmlns:a16="http://schemas.microsoft.com/office/drawing/2014/main" id="{47EBE042-0DD1-BADA-8C00-EFE3BB720B48}"/>
              </a:ext>
            </a:extLst>
          </p:cNvPr>
          <p:cNvSpPr/>
          <p:nvPr/>
        </p:nvSpPr>
        <p:spPr>
          <a:xfrm flipH="1">
            <a:off x="4417180" y="3407600"/>
            <a:ext cx="7420857" cy="43200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Intel® Arc™ GPU Feature Highlights</a:t>
            </a:r>
          </a:p>
        </p:txBody>
      </p:sp>
      <p:sp>
        <p:nvSpPr>
          <p:cNvPr id="33" name="Rectangle 32">
            <a:extLst>
              <a:ext uri="{FF2B5EF4-FFF2-40B4-BE49-F238E27FC236}">
                <a16:creationId xmlns:a16="http://schemas.microsoft.com/office/drawing/2014/main" id="{84C40A19-B3B6-9C52-8878-8CF754BB9FC6}"/>
              </a:ext>
            </a:extLst>
          </p:cNvPr>
          <p:cNvSpPr/>
          <p:nvPr/>
        </p:nvSpPr>
        <p:spPr>
          <a:xfrm>
            <a:off x="4318861" y="3909247"/>
            <a:ext cx="6814027" cy="1178210"/>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Genlock and </a:t>
            </a:r>
            <a:r>
              <a:rPr kumimoji="0" lang="en-IN" sz="12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pipelock</a:t>
            </a: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synchronize video signals or graphical content among multiple output displays so they can work together in concert for a smooth viewer experience.</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Extended Display Identification Data (EDID) management improves compatibility by communicating manufacturer data and specifications from displays to GPUs</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Bezel compensation eliminates the disruption caused in multi-display images by rendering the image as if it were “behind” the bezels.</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Multi-GPU single large surface (SLS) unites multiple GPUs to render output together onto multiple displays, extending scalability.</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p>
        </p:txBody>
      </p:sp>
      <p:pic>
        <p:nvPicPr>
          <p:cNvPr id="3" name="Picture 2" descr="Icon&#10;&#10;Description automatically generated">
            <a:extLst>
              <a:ext uri="{FF2B5EF4-FFF2-40B4-BE49-F238E27FC236}">
                <a16:creationId xmlns:a16="http://schemas.microsoft.com/office/drawing/2014/main" id="{E651354F-1D8C-670B-58B9-4D90ABDA35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7359" y="3447330"/>
            <a:ext cx="352981" cy="352541"/>
          </a:xfrm>
          <a:prstGeom prst="rect">
            <a:avLst/>
          </a:prstGeom>
        </p:spPr>
      </p:pic>
      <p:sp>
        <p:nvSpPr>
          <p:cNvPr id="6" name="Rectangle 5">
            <a:extLst>
              <a:ext uri="{FF2B5EF4-FFF2-40B4-BE49-F238E27FC236}">
                <a16:creationId xmlns:a16="http://schemas.microsoft.com/office/drawing/2014/main" id="{C005D8BA-6E76-AC6E-00A5-4863912652D2}"/>
              </a:ext>
            </a:extLst>
          </p:cNvPr>
          <p:cNvSpPr/>
          <p:nvPr/>
        </p:nvSpPr>
        <p:spPr>
          <a:xfrm>
            <a:off x="890268" y="1651813"/>
            <a:ext cx="3426742" cy="659453"/>
          </a:xfrm>
          <a:prstGeom prst="rect">
            <a:avLst/>
          </a:prstGeom>
          <a:gradFill>
            <a:gsLst>
              <a:gs pos="81000">
                <a:srgbClr val="5B69FF"/>
              </a:gs>
              <a:gs pos="1000">
                <a:srgbClr val="653171">
                  <a:lumMod val="75000"/>
                </a:srgbClr>
              </a:gs>
              <a:gs pos="100000">
                <a:srgbClr val="00C7FD"/>
              </a:gs>
            </a:gsLst>
            <a:lin ang="1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IN" sz="18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Video walls and control-room monitors</a:t>
            </a:r>
          </a:p>
        </p:txBody>
      </p:sp>
      <p:pic>
        <p:nvPicPr>
          <p:cNvPr id="5" name="Picture 4" descr="A blue square with white text&#10;&#10;Description automatically generated">
            <a:extLst>
              <a:ext uri="{FF2B5EF4-FFF2-40B4-BE49-F238E27FC236}">
                <a16:creationId xmlns:a16="http://schemas.microsoft.com/office/drawing/2014/main" id="{B663CEA1-B11C-336D-A477-B8A50076EE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
        <p:nvSpPr>
          <p:cNvPr id="13" name="Rectangle 12">
            <a:extLst>
              <a:ext uri="{FF2B5EF4-FFF2-40B4-BE49-F238E27FC236}">
                <a16:creationId xmlns:a16="http://schemas.microsoft.com/office/drawing/2014/main" id="{23CC7668-A020-9435-C9AC-86D58ED0C28C}"/>
              </a:ext>
            </a:extLst>
          </p:cNvPr>
          <p:cNvSpPr/>
          <p:nvPr/>
        </p:nvSpPr>
        <p:spPr>
          <a:xfrm>
            <a:off x="890267" y="2401367"/>
            <a:ext cx="3426741" cy="1739896"/>
          </a:xfrm>
          <a:prstGeom prst="rect">
            <a:avLst/>
          </a:prstGeom>
          <a:blipFill>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Helvetica Neue"/>
              <a:cs typeface="Helvetica Neue"/>
            </a:endParaRPr>
          </a:p>
        </p:txBody>
      </p:sp>
      <p:sp>
        <p:nvSpPr>
          <p:cNvPr id="7" name="TextBox 6">
            <a:extLst>
              <a:ext uri="{FF2B5EF4-FFF2-40B4-BE49-F238E27FC236}">
                <a16:creationId xmlns:a16="http://schemas.microsoft.com/office/drawing/2014/main" id="{DE350E8F-518F-DFF3-E660-D75C34F669F8}"/>
              </a:ext>
            </a:extLst>
          </p:cNvPr>
          <p:cNvSpPr txBox="1"/>
          <p:nvPr/>
        </p:nvSpPr>
        <p:spPr>
          <a:xfrm>
            <a:off x="797453" y="5925491"/>
            <a:ext cx="6502998"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FFFFFF"/>
                </a:solidFill>
                <a:effectLst/>
                <a:uLnTx/>
                <a:uFillTx/>
                <a:latin typeface="IntelOne Text Light" panose="020B0403020203020204" pitchFamily="34" charset="0"/>
                <a:ea typeface="Helvetica Neue"/>
                <a:cs typeface="Helvetica Neue"/>
              </a:rPr>
              <a:t>1</a:t>
            </a:r>
            <a:r>
              <a:rPr kumimoji="0" lang="en-US" sz="900" b="0" i="0" u="none" strike="noStrike" kern="1200" cap="none" spc="0" normalizeH="0" baseline="0" noProof="0">
                <a:ln>
                  <a:noFill/>
                </a:ln>
                <a:solidFill>
                  <a:srgbClr val="FFFFFF"/>
                </a:solidFill>
                <a:effectLst/>
                <a:uLnTx/>
                <a:uFillTx/>
                <a:latin typeface="IntelOne Text Light" panose="020B0403020203020204" pitchFamily="34" charset="0"/>
                <a:ea typeface="Helvetica Neue"/>
                <a:cs typeface="Helvetica Neue"/>
              </a:rPr>
              <a:t> Available in select SKUs</a:t>
            </a:r>
          </a:p>
        </p:txBody>
      </p:sp>
      <p:sp>
        <p:nvSpPr>
          <p:cNvPr id="19" name="TextBox 18">
            <a:extLst>
              <a:ext uri="{FF2B5EF4-FFF2-40B4-BE49-F238E27FC236}">
                <a16:creationId xmlns:a16="http://schemas.microsoft.com/office/drawing/2014/main" id="{F81DD561-2567-56A3-FEEF-10CE232F98E6}"/>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0"/>
              </a:rPr>
              <a:t>Frictionless Retail</a:t>
            </a:r>
          </a:p>
        </p:txBody>
      </p:sp>
      <p:sp>
        <p:nvSpPr>
          <p:cNvPr id="20" name="TextBox 19">
            <a:extLst>
              <a:ext uri="{FF2B5EF4-FFF2-40B4-BE49-F238E27FC236}">
                <a16:creationId xmlns:a16="http://schemas.microsoft.com/office/drawing/2014/main" id="{AF2D3E33-3E31-ED93-E357-3F29808840F8}"/>
              </a:ext>
            </a:extLst>
          </p:cNvPr>
          <p:cNvSpPr txBox="1"/>
          <p:nvPr/>
        </p:nvSpPr>
        <p:spPr>
          <a:xfrm>
            <a:off x="5321483" y="-1"/>
            <a:ext cx="1342738" cy="666445"/>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Video Walls &amp; Control Room Monitors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1" name="TextBox 20">
            <a:extLst>
              <a:ext uri="{FF2B5EF4-FFF2-40B4-BE49-F238E27FC236}">
                <a16:creationId xmlns:a16="http://schemas.microsoft.com/office/drawing/2014/main" id="{F1D29AAF-D2BF-7FF7-4E86-4BD8ED8F8DB4}"/>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Commercial Gaming </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endParaRPr>
          </a:p>
        </p:txBody>
      </p:sp>
      <p:sp>
        <p:nvSpPr>
          <p:cNvPr id="22" name="TextBox 21">
            <a:extLst>
              <a:ext uri="{FF2B5EF4-FFF2-40B4-BE49-F238E27FC236}">
                <a16:creationId xmlns:a16="http://schemas.microsoft.com/office/drawing/2014/main" id="{29652D87-75A3-4646-050A-D038E923A4E8}"/>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23" name="TextBox 22">
            <a:extLst>
              <a:ext uri="{FF2B5EF4-FFF2-40B4-BE49-F238E27FC236}">
                <a16:creationId xmlns:a16="http://schemas.microsoft.com/office/drawing/2014/main" id="{D42A1FEB-8A7A-537F-B89C-CCF07FDC13B5}"/>
              </a:ext>
            </a:extLst>
          </p:cNvPr>
          <p:cNvSpPr txBox="1"/>
          <p:nvPr/>
        </p:nvSpPr>
        <p:spPr>
          <a:xfrm>
            <a:off x="9469071"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ts val="11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Machine Vision and Video Analytics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4" name="TextBox 23">
            <a:extLst>
              <a:ext uri="{FF2B5EF4-FFF2-40B4-BE49-F238E27FC236}">
                <a16:creationId xmlns:a16="http://schemas.microsoft.com/office/drawing/2014/main" id="{FF48E272-5DA5-0B27-5746-5442B060C72D}"/>
              </a:ext>
            </a:extLst>
          </p:cNvPr>
          <p:cNvSpPr txBox="1"/>
          <p:nvPr/>
        </p:nvSpPr>
        <p:spPr>
          <a:xfrm>
            <a:off x="10851599"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 Clear"/>
              </a:rPr>
              <a:t>Interactive Displays &amp; Kiosks</a:t>
            </a:r>
            <a:endParaRPr kumimoji="0" lang="en-US" sz="1000" b="0" i="0" u="none" strike="noStrike" kern="1200" cap="none" spc="0" normalizeH="0" baseline="0" noProof="0">
              <a:ln>
                <a:noFill/>
              </a:ln>
              <a:solidFill>
                <a:srgbClr val="000000"/>
              </a:solidFill>
              <a:effectLst/>
              <a:uLnTx/>
              <a:uFillTx/>
              <a:latin typeface="Intel Clear"/>
            </a:endParaRPr>
          </a:p>
        </p:txBody>
      </p:sp>
    </p:spTree>
    <p:extLst>
      <p:ext uri="{BB962C8B-B14F-4D97-AF65-F5344CB8AC3E}">
        <p14:creationId xmlns:p14="http://schemas.microsoft.com/office/powerpoint/2010/main" val="176163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C21CC-A3A2-B4C1-E606-E458C84FA8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47589-964D-FD8C-39E1-3B8F65415D4A}"/>
              </a:ext>
            </a:extLst>
          </p:cNvPr>
          <p:cNvSpPr txBox="1">
            <a:spLocks/>
          </p:cNvSpPr>
          <p:nvPr/>
        </p:nvSpPr>
        <p:spPr>
          <a:xfrm>
            <a:off x="685276" y="571500"/>
            <a:ext cx="10972801" cy="883673"/>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4400" kern="1200" dirty="0">
                <a:gradFill>
                  <a:gsLst>
                    <a:gs pos="100000">
                      <a:srgbClr val="99E9FE"/>
                    </a:gs>
                    <a:gs pos="0">
                      <a:srgbClr val="B2DEFF"/>
                    </a:gs>
                    <a:gs pos="49000">
                      <a:schemeClr val="bg2"/>
                    </a:gs>
                  </a:gsLst>
                  <a:lin ang="2700000" scaled="0"/>
                </a:gradFill>
                <a:latin typeface="IntelOne Display Medium" panose="020B0703020203020204" pitchFamily="34" charset="0"/>
                <a:ea typeface="+mj-ea"/>
                <a:cs typeface="+mj-cs"/>
              </a:defRPr>
            </a:lvl1pPr>
          </a:lstStyle>
          <a:p>
            <a:r>
              <a:rPr lang="en-US" sz="4000"/>
              <a:t>Machine Vision and Video Analytics</a:t>
            </a:r>
          </a:p>
        </p:txBody>
      </p:sp>
      <p:sp>
        <p:nvSpPr>
          <p:cNvPr id="8" name="Rectangle 42">
            <a:extLst>
              <a:ext uri="{FF2B5EF4-FFF2-40B4-BE49-F238E27FC236}">
                <a16:creationId xmlns:a16="http://schemas.microsoft.com/office/drawing/2014/main" id="{30DC6B6F-CCFC-C0D2-464B-2906072212B8}"/>
              </a:ext>
            </a:extLst>
          </p:cNvPr>
          <p:cNvSpPr/>
          <p:nvPr/>
        </p:nvSpPr>
        <p:spPr>
          <a:xfrm>
            <a:off x="758263" y="1343789"/>
            <a:ext cx="11079775" cy="4942711"/>
          </a:xfrm>
          <a:prstGeom prst="roundRect">
            <a:avLst>
              <a:gd name="adj" fmla="val 0"/>
            </a:avLst>
          </a:prstGeom>
          <a:gradFill>
            <a:gsLst>
              <a:gs pos="0">
                <a:srgbClr val="3D50DB">
                  <a:alpha val="22000"/>
                </a:srgbClr>
              </a:gs>
              <a:gs pos="95000">
                <a:srgbClr val="8B54FD">
                  <a:alpha val="21843"/>
                </a:srgbClr>
              </a:gs>
            </a:gsLst>
            <a:lin ang="2700000" scaled="1"/>
          </a:gradFill>
          <a:ln w="6350">
            <a:gradFill flip="none" rotWithShape="1">
              <a:gsLst>
                <a:gs pos="0">
                  <a:srgbClr val="7C96FF">
                    <a:lumMod val="61000"/>
                    <a:lumOff val="39000"/>
                    <a:alpha val="53209"/>
                  </a:srgbClr>
                </a:gs>
                <a:gs pos="55000">
                  <a:srgbClr val="07051F"/>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11" name="Content Placeholder 2">
            <a:extLst>
              <a:ext uri="{FF2B5EF4-FFF2-40B4-BE49-F238E27FC236}">
                <a16:creationId xmlns:a16="http://schemas.microsoft.com/office/drawing/2014/main" id="{6164E4C2-3569-4788-6DE0-C8E7A3A67825}"/>
              </a:ext>
            </a:extLst>
          </p:cNvPr>
          <p:cNvSpPr txBox="1">
            <a:spLocks/>
          </p:cNvSpPr>
          <p:nvPr/>
        </p:nvSpPr>
        <p:spPr>
          <a:xfrm>
            <a:off x="961708" y="4211279"/>
            <a:ext cx="3355300" cy="1358783"/>
          </a:xfrm>
          <a:prstGeom prst="rect">
            <a:avLst/>
          </a:prstGeom>
        </p:spPr>
        <p:txBody>
          <a:bodyPr vert="horz" lIns="0" tIns="0" rIns="0" bIns="0" rtlCol="0">
            <a:noAutofit/>
          </a:bodyPr>
          <a:lstStyle>
            <a:lvl1pPr marL="0" indent="0" algn="l" defTabSz="914377" rtl="0" eaLnBrk="1" latinLnBrk="0" hangingPunct="1">
              <a:lnSpc>
                <a:spcPts val="2667"/>
              </a:lnSpc>
              <a:spcBef>
                <a:spcPts val="0"/>
              </a:spcBef>
              <a:buFont typeface="Arial" panose="020B0604020202020204" pitchFamily="34" charset="0"/>
              <a:buNone/>
              <a:defRPr sz="2133"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1pPr>
            <a:lvl2pPr marL="237061" indent="-175680" algn="l" defTabSz="914377" rtl="0" eaLnBrk="1" latinLnBrk="0" hangingPunct="1">
              <a:lnSpc>
                <a:spcPts val="2667"/>
              </a:lnSpc>
              <a:spcBef>
                <a:spcPts val="0"/>
              </a:spcBef>
              <a:buFont typeface="Wingdings" pitchFamily="2" charset="2"/>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2pPr>
            <a:lvl3pPr marL="476239" indent="-239178" algn="l" defTabSz="914377" rtl="0" eaLnBrk="1" latinLnBrk="0" hangingPunct="1">
              <a:lnSpc>
                <a:spcPts val="2667"/>
              </a:lnSpc>
              <a:spcBef>
                <a:spcPts val="0"/>
              </a:spcBef>
              <a:buFont typeface="System Font Regular"/>
              <a:buChar char="-"/>
              <a:tabLst/>
              <a:defRPr sz="1867" b="0" i="0" kern="1200">
                <a:solidFill>
                  <a:schemeClr val="bg1"/>
                </a:solidFill>
                <a:latin typeface="IntelOne Text Light" panose="020B0403020203020204" pitchFamily="34" charset="0"/>
                <a:ea typeface="Intel Clear Light" panose="020B0404020203020204" pitchFamily="34" charset="0"/>
                <a:cs typeface="Intel Clear Light" panose="020B0404020203020204" pitchFamily="34" charset="0"/>
              </a:defRPr>
            </a:lvl3pPr>
            <a:lvl4pPr marL="10584" indent="0" algn="l" defTabSz="914377" rtl="0" eaLnBrk="1" latinLnBrk="0" hangingPunct="1">
              <a:lnSpc>
                <a:spcPts val="2667"/>
              </a:lnSpc>
              <a:spcBef>
                <a:spcPts val="0"/>
              </a:spcBef>
              <a:buFont typeface="Arial" panose="020B0604020202020204" pitchFamily="34" charset="0"/>
              <a:buNone/>
              <a:tabLst/>
              <a:defRPr sz="1467" b="0" i="0" kern="1200">
                <a:solidFill>
                  <a:schemeClr val="bg1">
                    <a:lumMod val="50000"/>
                  </a:schemeClr>
                </a:solidFill>
                <a:latin typeface="IntelOne Text Light" panose="020B0403020203020204" pitchFamily="34" charset="0"/>
                <a:ea typeface="Intel Clear Light" panose="020B0404020203020204" pitchFamily="34" charset="0"/>
                <a:cs typeface="Intel Clear Light" panose="020B0404020203020204" pitchFamily="34" charset="0"/>
              </a:defRPr>
            </a:lvl4pPr>
            <a:lvl5pPr marL="10584" indent="0" algn="l" defTabSz="914377" rtl="0" eaLnBrk="1" latinLnBrk="0" hangingPunct="1">
              <a:lnSpc>
                <a:spcPts val="2667"/>
              </a:lnSpc>
              <a:spcBef>
                <a:spcPts val="0"/>
              </a:spcBef>
              <a:buFont typeface="Arial" panose="020B0604020202020204" pitchFamily="34" charset="0"/>
              <a:buNone/>
              <a:tabLst/>
              <a:defRPr sz="2133" b="1" i="0" kern="1200">
                <a:solidFill>
                  <a:schemeClr val="bg1"/>
                </a:solidFill>
                <a:latin typeface="IntelOne Text Bold" panose="020B0803020203020204" pitchFamily="34" charset="0"/>
                <a:ea typeface="Intel Clear" panose="020B0604020203020204" pitchFamily="34" charset="0"/>
                <a:cs typeface="Intel Clear" panose="020B0604020203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ctr" latinLnBrk="0" hangingPunct="1">
              <a:lnSpc>
                <a:spcPct val="100000"/>
              </a:lnSpc>
              <a:spcBef>
                <a:spcPts val="0"/>
              </a:spcBef>
              <a:spcAft>
                <a:spcPts val="600"/>
              </a:spcAft>
              <a:buClrTx/>
              <a:buSzTx/>
              <a:buFont typeface="Arial" panose="020B0604020202020204" pitchFamily="34" charset="0"/>
              <a:buNone/>
              <a:tabLst/>
              <a:defRPr/>
            </a:pPr>
            <a:r>
              <a:rPr kumimoji="0" lang="en-IN" sz="1400" b="0" i="0" u="none" strike="noStrike" kern="1200" cap="none" spc="0" normalizeH="0" baseline="0" noProof="0">
                <a:ln>
                  <a:noFill/>
                </a:ln>
                <a:solidFill>
                  <a:srgbClr val="FFFFFF"/>
                </a:solidFill>
                <a:effectLst/>
                <a:uLnTx/>
                <a:uFillTx/>
                <a:latin typeface="IntelOne Text Medium" panose="020B0703020203020204" pitchFamily="34" charset="0"/>
                <a:ea typeface="Intel Clear Light" panose="020B0404020203020204" pitchFamily="34" charset="0"/>
                <a:cs typeface="Intel Clear Light" panose="020B0404020203020204" pitchFamily="34" charset="0"/>
              </a:rPr>
              <a:t>Industry Segment: </a:t>
            </a:r>
            <a:r>
              <a:rPr kumimoji="0" lang="en-IN" sz="1400" b="0" i="0" u="none" strike="noStrike" kern="1200" cap="none" spc="0" normalizeH="0" baseline="0" noProof="0">
                <a:ln>
                  <a:noFill/>
                </a:ln>
                <a:solidFill>
                  <a:srgbClr val="FFFFFF"/>
                </a:solidFill>
                <a:effectLst/>
                <a:uLnTx/>
                <a:uFillTx/>
                <a:latin typeface="IntelOne Text" panose="020B0503020203020204" pitchFamily="34" charset="0"/>
                <a:ea typeface="Intel Clear Light" panose="020B0404020203020204" pitchFamily="34" charset="0"/>
                <a:cs typeface="Intel Clear Light" panose="020B0404020203020204" pitchFamily="34" charset="0"/>
              </a:rPr>
              <a:t>Retail, manufacturing, smart communities, safety &amp; security </a:t>
            </a:r>
          </a:p>
        </p:txBody>
      </p:sp>
      <p:sp>
        <p:nvSpPr>
          <p:cNvPr id="9" name="Rectangle 8">
            <a:extLst>
              <a:ext uri="{FF2B5EF4-FFF2-40B4-BE49-F238E27FC236}">
                <a16:creationId xmlns:a16="http://schemas.microsoft.com/office/drawing/2014/main" id="{3370D775-A278-643D-CDFE-3879C0B872B9}"/>
              </a:ext>
            </a:extLst>
          </p:cNvPr>
          <p:cNvSpPr/>
          <p:nvPr/>
        </p:nvSpPr>
        <p:spPr>
          <a:xfrm flipH="1">
            <a:off x="4417179" y="1641981"/>
            <a:ext cx="7420857" cy="168614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endParaRPr>
          </a:p>
        </p:txBody>
      </p:sp>
      <p:sp>
        <p:nvSpPr>
          <p:cNvPr id="12" name="Rectangle 11">
            <a:extLst>
              <a:ext uri="{FF2B5EF4-FFF2-40B4-BE49-F238E27FC236}">
                <a16:creationId xmlns:a16="http://schemas.microsoft.com/office/drawing/2014/main" id="{161AC02A-515D-11F0-1E20-19EBC180E54B}"/>
              </a:ext>
            </a:extLst>
          </p:cNvPr>
          <p:cNvSpPr/>
          <p:nvPr/>
        </p:nvSpPr>
        <p:spPr>
          <a:xfrm>
            <a:off x="4458947" y="1716413"/>
            <a:ext cx="6814027" cy="770418"/>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0" marR="0" lvl="0" indent="0" algn="l" defTabSz="914400" rtl="0" eaLnBrk="1" fontAlgn="auto" latinLnBrk="0" hangingPunct="1">
              <a:lnSpc>
                <a:spcPct val="100000"/>
              </a:lnSpc>
              <a:spcBef>
                <a:spcPts val="0"/>
              </a:spcBef>
              <a:spcAft>
                <a:spcPts val="600"/>
              </a:spcAft>
              <a:buClr>
                <a:srgbClr val="FFFFFF"/>
              </a:buClr>
              <a:buSzTx/>
              <a:buFontTx/>
              <a:buNone/>
              <a:tabLst/>
              <a:defRPr/>
            </a:pPr>
            <a:r>
              <a:rPr kumimoji="0" lang="en-IN" sz="15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Apply AI models to drive business, improve safety and increase efficiency. Video analytics enable usages such as </a:t>
            </a:r>
            <a:r>
              <a:rPr kumimoji="0" lang="en-IN" sz="15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behavior</a:t>
            </a:r>
            <a:r>
              <a:rPr kumimoji="0" lang="en-IN" sz="15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monitoring to predict disturbances and foot traffic analysis to optimize retail displays and public spaces, as well as anomaly detection for industrial processes. Achieve efficient AI scaling to more complex workloads by utilizing Intel® Arc™  discrete GPUs alongside Intel® Core™ processors.</a:t>
            </a:r>
          </a:p>
        </p:txBody>
      </p:sp>
      <p:sp>
        <p:nvSpPr>
          <p:cNvPr id="30" name="Rectangle 29">
            <a:extLst>
              <a:ext uri="{FF2B5EF4-FFF2-40B4-BE49-F238E27FC236}">
                <a16:creationId xmlns:a16="http://schemas.microsoft.com/office/drawing/2014/main" id="{47EBE042-0DD1-BADA-8C00-EFE3BB720B48}"/>
              </a:ext>
            </a:extLst>
          </p:cNvPr>
          <p:cNvSpPr/>
          <p:nvPr/>
        </p:nvSpPr>
        <p:spPr>
          <a:xfrm flipH="1">
            <a:off x="4417180" y="3397768"/>
            <a:ext cx="7420857" cy="432000"/>
          </a:xfrm>
          <a:prstGeom prst="rect">
            <a:avLst/>
          </a:prstGeom>
          <a:gradFill>
            <a:gsLst>
              <a:gs pos="35000">
                <a:srgbClr val="5B69FF"/>
              </a:gs>
              <a:gs pos="100000">
                <a:srgbClr val="653171">
                  <a:lumMod val="75000"/>
                </a:srgbClr>
              </a:gs>
              <a:gs pos="0">
                <a:srgbClr val="00C7FD"/>
              </a:gs>
            </a:gsLst>
            <a:lin ang="1800000" scaled="0"/>
          </a:gradFill>
          <a:ln w="12700" cap="flat" cmpd="sng" algn="ctr">
            <a:noFill/>
            <a:prstDash val="solid"/>
            <a:miter lim="800000"/>
          </a:ln>
          <a:effectLst/>
        </p:spPr>
        <p:txBody>
          <a:bodyPr lIns="54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FFFF"/>
                </a:solidFill>
                <a:effectLst/>
                <a:uLnTx/>
                <a:uFillTx/>
                <a:latin typeface="IntelOne Text Medium" panose="020B0703020203020204" pitchFamily="34" charset="0"/>
                <a:ea typeface="Helvetica Neue"/>
                <a:cs typeface="Helvetica Neue"/>
              </a:rPr>
              <a:t>Intel® Arc™ GPU Feature Highlights</a:t>
            </a:r>
          </a:p>
        </p:txBody>
      </p:sp>
      <p:sp>
        <p:nvSpPr>
          <p:cNvPr id="33" name="Rectangle 32">
            <a:extLst>
              <a:ext uri="{FF2B5EF4-FFF2-40B4-BE49-F238E27FC236}">
                <a16:creationId xmlns:a16="http://schemas.microsoft.com/office/drawing/2014/main" id="{84C40A19-B3B6-9C52-8878-8CF754BB9FC6}"/>
              </a:ext>
            </a:extLst>
          </p:cNvPr>
          <p:cNvSpPr/>
          <p:nvPr/>
        </p:nvSpPr>
        <p:spPr>
          <a:xfrm>
            <a:off x="4318861" y="3899415"/>
            <a:ext cx="6814027" cy="1103779"/>
          </a:xfrm>
          <a:prstGeom prst="rect">
            <a:avLst/>
          </a:prstGeom>
          <a:solidFill>
            <a:srgbClr val="FFFFFF">
              <a:alpha val="0"/>
            </a:srgbClr>
          </a:solidFill>
          <a:ln w="25400" cap="flat" cmpd="sng" algn="ctr">
            <a:noFill/>
            <a:prstDash val="solid"/>
          </a:ln>
          <a:effectLst>
            <a:outerShdw blurRad="63500" sx="102000" sy="102000" algn="ctr" rotWithShape="0">
              <a:prstClr val="black">
                <a:alpha val="15000"/>
              </a:prstClr>
            </a:outerShdw>
          </a:effectLst>
        </p:spPr>
        <p:txBody>
          <a:bodyPr rtlCol="0" anchor="t"/>
          <a:lstStyle/>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Long life and embedded use conditions</a:t>
            </a:r>
            <a:r>
              <a:rPr kumimoji="0" lang="en-IN" sz="1200" b="0" i="0" u="none" strike="noStrike" kern="1200" cap="none" spc="0" normalizeH="0" baseline="30000" noProof="0">
                <a:ln>
                  <a:noFill/>
                </a:ln>
                <a:solidFill>
                  <a:prstClr val="white"/>
                </a:solidFill>
                <a:effectLst/>
                <a:uLnTx/>
                <a:uFillTx/>
                <a:latin typeface="IntelOne Text" panose="020B0503020203020204" pitchFamily="34" charset="0"/>
                <a:ea typeface="Helvetica Neue"/>
                <a:cs typeface="Helvetica Neue"/>
              </a:rPr>
              <a:t>1</a:t>
            </a: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support industrial use cases.</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Easi</a:t>
            </a:r>
            <a:r>
              <a:rPr kumimoji="0" lang="en-US" sz="12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ly</a:t>
            </a: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scale solution: code once and run across GPUs, CPUs and other hardware accelerators, with the open-sourced </a:t>
            </a:r>
            <a:r>
              <a:rPr kumimoji="0" lang="en-US" sz="1200" b="0" i="0" u="none" strike="noStrike" kern="1200" cap="none" spc="0" normalizeH="0" baseline="0" noProof="0" err="1">
                <a:ln>
                  <a:noFill/>
                </a:ln>
                <a:solidFill>
                  <a:prstClr val="white"/>
                </a:solidFill>
                <a:effectLst/>
                <a:uLnTx/>
                <a:uFillTx/>
                <a:latin typeface="IntelOne Text" panose="020B0503020203020204" pitchFamily="34" charset="0"/>
                <a:ea typeface="Helvetica Neue"/>
                <a:cs typeface="Helvetica Neue"/>
              </a:rPr>
              <a:t>OpenVINO</a:t>
            </a:r>
            <a:r>
              <a:rPr kumimoji="0" lang="en-US"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 toolkit.</a:t>
            </a:r>
            <a:endPar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endParaRP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Advanced codecs can reduce video processing times and resource usage, for more efficient workflows.</a:t>
            </a:r>
          </a:p>
          <a:p>
            <a:pPr marL="176213" marR="0" lvl="0" indent="-176213" algn="l" defTabSz="914400" rtl="0" eaLnBrk="1" fontAlgn="auto"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IN" sz="1200" b="0" i="0" u="none" strike="noStrike" kern="1200" cap="none" spc="0" normalizeH="0" baseline="0" noProof="0">
                <a:ln>
                  <a:noFill/>
                </a:ln>
                <a:solidFill>
                  <a:prstClr val="white"/>
                </a:solidFill>
                <a:effectLst/>
                <a:uLnTx/>
                <a:uFillTx/>
                <a:latin typeface="IntelOne Text" panose="020B0503020203020204" pitchFamily="34" charset="0"/>
                <a:ea typeface="Helvetica Neue"/>
                <a:cs typeface="Helvetica Neue"/>
              </a:rPr>
              <a:t>AI and media acceleration enhance performance for lightning-fast video analytics.</a:t>
            </a:r>
          </a:p>
        </p:txBody>
      </p:sp>
      <p:pic>
        <p:nvPicPr>
          <p:cNvPr id="3" name="Picture 2" descr="Icon&#10;&#10;Description automatically generated">
            <a:extLst>
              <a:ext uri="{FF2B5EF4-FFF2-40B4-BE49-F238E27FC236}">
                <a16:creationId xmlns:a16="http://schemas.microsoft.com/office/drawing/2014/main" id="{E651354F-1D8C-670B-58B9-4D90ABDA35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7359" y="3437498"/>
            <a:ext cx="352981" cy="352541"/>
          </a:xfrm>
          <a:prstGeom prst="rect">
            <a:avLst/>
          </a:prstGeom>
        </p:spPr>
      </p:pic>
      <p:sp>
        <p:nvSpPr>
          <p:cNvPr id="6" name="Rectangle 5">
            <a:extLst>
              <a:ext uri="{FF2B5EF4-FFF2-40B4-BE49-F238E27FC236}">
                <a16:creationId xmlns:a16="http://schemas.microsoft.com/office/drawing/2014/main" id="{C005D8BA-6E76-AC6E-00A5-4863912652D2}"/>
              </a:ext>
            </a:extLst>
          </p:cNvPr>
          <p:cNvSpPr/>
          <p:nvPr/>
        </p:nvSpPr>
        <p:spPr>
          <a:xfrm>
            <a:off x="890268" y="1641981"/>
            <a:ext cx="3426742" cy="659453"/>
          </a:xfrm>
          <a:prstGeom prst="rect">
            <a:avLst/>
          </a:prstGeom>
          <a:gradFill>
            <a:gsLst>
              <a:gs pos="81000">
                <a:srgbClr val="5B69FF"/>
              </a:gs>
              <a:gs pos="1000">
                <a:srgbClr val="653171">
                  <a:lumMod val="75000"/>
                </a:srgbClr>
              </a:gs>
              <a:gs pos="100000">
                <a:srgbClr val="00C7FD"/>
              </a:gs>
            </a:gsLst>
            <a:lin ang="18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IN" sz="1800" b="0" i="0" u="none" strike="noStrike" kern="0" cap="none" spc="0" normalizeH="0" baseline="0" noProof="0">
                <a:ln>
                  <a:noFill/>
                </a:ln>
                <a:solidFill>
                  <a:srgbClr val="FFFFFF"/>
                </a:solidFill>
                <a:effectLst/>
                <a:uLnTx/>
                <a:uFillTx/>
                <a:latin typeface="IntelOne Text" panose="020B0503020203020204" pitchFamily="34" charset="0"/>
                <a:ea typeface="Helvetica Neue"/>
                <a:cs typeface="Helvetica Neue"/>
              </a:rPr>
              <a:t>Machine vision and video analytics</a:t>
            </a:r>
          </a:p>
        </p:txBody>
      </p:sp>
      <p:pic>
        <p:nvPicPr>
          <p:cNvPr id="5" name="Picture 4" descr="A blue square with white text&#10;&#10;Description automatically generated">
            <a:extLst>
              <a:ext uri="{FF2B5EF4-FFF2-40B4-BE49-F238E27FC236}">
                <a16:creationId xmlns:a16="http://schemas.microsoft.com/office/drawing/2014/main" id="{B663CEA1-B11C-336D-A477-B8A50076EE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820" y="-125243"/>
            <a:ext cx="1141961" cy="1141961"/>
          </a:xfrm>
          <a:prstGeom prst="rect">
            <a:avLst/>
          </a:prstGeom>
        </p:spPr>
      </p:pic>
      <p:sp>
        <p:nvSpPr>
          <p:cNvPr id="15" name="Rectangle 14">
            <a:extLst>
              <a:ext uri="{FF2B5EF4-FFF2-40B4-BE49-F238E27FC236}">
                <a16:creationId xmlns:a16="http://schemas.microsoft.com/office/drawing/2014/main" id="{0EA623A7-7823-C4D4-EBF1-3BBF232B5DF2}"/>
              </a:ext>
            </a:extLst>
          </p:cNvPr>
          <p:cNvSpPr/>
          <p:nvPr/>
        </p:nvSpPr>
        <p:spPr>
          <a:xfrm>
            <a:off x="890266" y="2390606"/>
            <a:ext cx="3426741" cy="1739896"/>
          </a:xfrm>
          <a:prstGeom prst="rect">
            <a:avLst/>
          </a:prstGeom>
          <a:blipFill>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Helvetica Neue"/>
              <a:cs typeface="Helvetica Neue"/>
            </a:endParaRPr>
          </a:p>
        </p:txBody>
      </p:sp>
      <p:sp>
        <p:nvSpPr>
          <p:cNvPr id="7" name="TextBox 6">
            <a:extLst>
              <a:ext uri="{FF2B5EF4-FFF2-40B4-BE49-F238E27FC236}">
                <a16:creationId xmlns:a16="http://schemas.microsoft.com/office/drawing/2014/main" id="{943E6B7C-A5CD-B925-718F-00FF7F4CDB89}"/>
              </a:ext>
            </a:extLst>
          </p:cNvPr>
          <p:cNvSpPr txBox="1"/>
          <p:nvPr/>
        </p:nvSpPr>
        <p:spPr>
          <a:xfrm>
            <a:off x="797453" y="5925491"/>
            <a:ext cx="6502998"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FFFFFF"/>
                </a:solidFill>
                <a:effectLst/>
                <a:uLnTx/>
                <a:uFillTx/>
                <a:latin typeface="IntelOne Text Light" panose="020B0403020203020204" pitchFamily="34" charset="0"/>
                <a:ea typeface="Helvetica Neue"/>
                <a:cs typeface="Helvetica Neue"/>
              </a:rPr>
              <a:t>1</a:t>
            </a:r>
            <a:r>
              <a:rPr kumimoji="0" lang="en-US" sz="900" b="0" i="0" u="none" strike="noStrike" kern="1200" cap="none" spc="0" normalizeH="0" baseline="0" noProof="0">
                <a:ln>
                  <a:noFill/>
                </a:ln>
                <a:solidFill>
                  <a:srgbClr val="FFFFFF"/>
                </a:solidFill>
                <a:effectLst/>
                <a:uLnTx/>
                <a:uFillTx/>
                <a:latin typeface="IntelOne Text Light" panose="020B0403020203020204" pitchFamily="34" charset="0"/>
                <a:ea typeface="Helvetica Neue"/>
                <a:cs typeface="Helvetica Neue"/>
              </a:rPr>
              <a:t> Five-year life available on Intel Arc GPU (E SKUs only).</a:t>
            </a:r>
          </a:p>
        </p:txBody>
      </p:sp>
      <p:sp>
        <p:nvSpPr>
          <p:cNvPr id="19" name="TextBox 18">
            <a:extLst>
              <a:ext uri="{FF2B5EF4-FFF2-40B4-BE49-F238E27FC236}">
                <a16:creationId xmlns:a16="http://schemas.microsoft.com/office/drawing/2014/main" id="{47BDC01E-7F52-CB57-AE5C-908DD2130CC4}"/>
              </a:ext>
            </a:extLst>
          </p:cNvPr>
          <p:cNvSpPr txBox="1"/>
          <p:nvPr/>
        </p:nvSpPr>
        <p:spPr>
          <a:xfrm>
            <a:off x="3938954"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0"/>
              </a:rPr>
              <a:t>Frictionless Retail</a:t>
            </a:r>
          </a:p>
        </p:txBody>
      </p:sp>
      <p:sp>
        <p:nvSpPr>
          <p:cNvPr id="20" name="TextBox 19">
            <a:extLst>
              <a:ext uri="{FF2B5EF4-FFF2-40B4-BE49-F238E27FC236}">
                <a16:creationId xmlns:a16="http://schemas.microsoft.com/office/drawing/2014/main" id="{7AB9C4B3-6B69-8AAC-991B-2335275A98FD}"/>
              </a:ext>
            </a:extLst>
          </p:cNvPr>
          <p:cNvSpPr txBox="1"/>
          <p:nvPr/>
        </p:nvSpPr>
        <p:spPr>
          <a:xfrm>
            <a:off x="5321483"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Video Walls &amp; Control Room Monitors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1" name="TextBox 20">
            <a:extLst>
              <a:ext uri="{FF2B5EF4-FFF2-40B4-BE49-F238E27FC236}">
                <a16:creationId xmlns:a16="http://schemas.microsoft.com/office/drawing/2014/main" id="{19E07BB0-9DCF-21E9-BA6F-6DC01CF8E7EF}"/>
              </a:ext>
            </a:extLst>
          </p:cNvPr>
          <p:cNvSpPr txBox="1"/>
          <p:nvPr/>
        </p:nvSpPr>
        <p:spPr>
          <a:xfrm>
            <a:off x="670401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Commercial Gaming </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2" name="TextBox 21">
            <a:extLst>
              <a:ext uri="{FF2B5EF4-FFF2-40B4-BE49-F238E27FC236}">
                <a16:creationId xmlns:a16="http://schemas.microsoft.com/office/drawing/2014/main" id="{99E7C6C4-00BD-7215-AD73-5F29DC9C04E2}"/>
              </a:ext>
            </a:extLst>
          </p:cNvPr>
          <p:cNvSpPr txBox="1"/>
          <p:nvPr/>
        </p:nvSpPr>
        <p:spPr>
          <a:xfrm>
            <a:off x="8086542"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ea typeface="Helvetica Neue"/>
                <a:cs typeface="Helvetica Neue"/>
              </a:rPr>
              <a:t>Software stack by use case</a:t>
            </a:r>
          </a:p>
        </p:txBody>
      </p:sp>
      <p:sp>
        <p:nvSpPr>
          <p:cNvPr id="23" name="TextBox 22">
            <a:extLst>
              <a:ext uri="{FF2B5EF4-FFF2-40B4-BE49-F238E27FC236}">
                <a16:creationId xmlns:a16="http://schemas.microsoft.com/office/drawing/2014/main" id="{0D289F34-C297-E2AD-C7BD-DE26B3E02A57}"/>
              </a:ext>
            </a:extLst>
          </p:cNvPr>
          <p:cNvSpPr txBox="1"/>
          <p:nvPr/>
        </p:nvSpPr>
        <p:spPr>
          <a:xfrm>
            <a:off x="9469071" y="-1"/>
            <a:ext cx="1342738" cy="666443"/>
          </a:xfrm>
          <a:prstGeom prst="rect">
            <a:avLst/>
          </a:prstGeom>
          <a:solidFill>
            <a:schemeClr val="bg1"/>
          </a:solidFill>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IntelOne Text" panose="020B0503020203020204" pitchFamily="34" charset="0"/>
                <a:ea typeface="Helvetica Neue"/>
                <a:cs typeface="Helvetica Neu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One Text" panose="020B0503020203020204" pitchFamily="34" charset="0"/>
              </a:rPr>
              <a:t>Machine Vision and Video Analytics</a:t>
            </a:r>
            <a:endParaRPr kumimoji="0" lang="en-US" sz="1000" b="0" i="0" u="none" strike="noStrike" kern="1200" cap="none" spc="0" normalizeH="0" baseline="0" noProof="0">
              <a:ln>
                <a:noFill/>
              </a:ln>
              <a:solidFill>
                <a:srgbClr val="000000"/>
              </a:solidFill>
              <a:effectLst/>
              <a:uLnTx/>
              <a:uFillTx/>
              <a:latin typeface="IntelOne Text" panose="020B0503020203020204" pitchFamily="34" charset="0"/>
            </a:endParaRPr>
          </a:p>
        </p:txBody>
      </p:sp>
      <p:sp>
        <p:nvSpPr>
          <p:cNvPr id="24" name="TextBox 23">
            <a:extLst>
              <a:ext uri="{FF2B5EF4-FFF2-40B4-BE49-F238E27FC236}">
                <a16:creationId xmlns:a16="http://schemas.microsoft.com/office/drawing/2014/main" id="{BC178FF3-BB50-8588-0E3E-6BEF1DF1D387}"/>
              </a:ext>
            </a:extLst>
          </p:cNvPr>
          <p:cNvSpPr txBox="1"/>
          <p:nvPr/>
        </p:nvSpPr>
        <p:spPr>
          <a:xfrm>
            <a:off x="10851599" y="0"/>
            <a:ext cx="1342738" cy="462116"/>
          </a:xfrm>
          <a:prstGeom prst="rect">
            <a:avLst/>
          </a:prstGeom>
          <a:gradFill>
            <a:gsLst>
              <a:gs pos="0">
                <a:schemeClr val="accent2"/>
              </a:gs>
              <a:gs pos="100000">
                <a:srgbClr val="00C7FD">
                  <a:shade val="100000"/>
                  <a:satMod val="115000"/>
                </a:srgbClr>
              </a:gs>
            </a:gsLst>
            <a:lin ang="0" scaled="1"/>
          </a:gra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srgbClr val="000000"/>
                </a:solidFill>
                <a:effectLst/>
                <a:uLnTx/>
                <a:uFillTx/>
                <a:latin typeface="Intel Clear"/>
              </a:rPr>
              <a:t>Interactive Displays &amp; Kiosks</a:t>
            </a:r>
            <a:endParaRPr kumimoji="0" lang="en-US" sz="1000" b="0" i="0" u="none" strike="noStrike" kern="1200" cap="none" spc="0" normalizeH="0" baseline="0" noProof="0">
              <a:ln>
                <a:noFill/>
              </a:ln>
              <a:solidFill>
                <a:srgbClr val="000000"/>
              </a:solidFill>
              <a:effectLst/>
              <a:uLnTx/>
              <a:uFillTx/>
              <a:latin typeface="Intel Clear"/>
            </a:endParaRPr>
          </a:p>
        </p:txBody>
      </p:sp>
    </p:spTree>
    <p:extLst>
      <p:ext uri="{BB962C8B-B14F-4D97-AF65-F5344CB8AC3E}">
        <p14:creationId xmlns:p14="http://schemas.microsoft.com/office/powerpoint/2010/main" val="2823789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Spark-blu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Spark-blue" id="{1253FDC5-15FA-407E-8459-EDED7C3950F7}" vid="{98FE381E-4032-408B-A729-2708E80DCFEE}"/>
    </a:ext>
  </a:extLst>
</a:theme>
</file>

<file path=ppt/theme/theme10.xml><?xml version="1.0" encoding="utf-8"?>
<a:theme xmlns:a="http://schemas.openxmlformats.org/drawingml/2006/main" name="23_BasicWhite">
  <a:themeElements>
    <a:clrScheme name="Intel2020">
      <a:dk1>
        <a:srgbClr val="000000"/>
      </a:dk1>
      <a:lt1>
        <a:srgbClr val="FFFFFF"/>
      </a:lt1>
      <a:dk2>
        <a:srgbClr val="004A86"/>
      </a:dk2>
      <a:lt2>
        <a:srgbClr val="525252"/>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0" tIns="0" rIns="0" bIns="0" numCol="1" spcCol="38100" rtlCol="0" anchor="t" anchorCtr="0">
        <a:spAutoFit/>
      </a:bodyPr>
      <a:lstStyle>
        <a:defPPr marL="0" marR="0" indent="0" algn="l" defTabSz="2438338" rtl="0" fontAlgn="auto" latinLnBrk="0" hangingPunct="0">
          <a:lnSpc>
            <a:spcPct val="100000"/>
          </a:lnSpc>
          <a:spcBef>
            <a:spcPts val="0"/>
          </a:spcBef>
          <a:spcAft>
            <a:spcPts val="0"/>
          </a:spcAft>
          <a:buClrTx/>
          <a:buSzTx/>
          <a:buFontTx/>
          <a:buNone/>
          <a:tabLst/>
          <a:defRPr kumimoji="0" b="0" i="0" u="none" strike="noStrike" cap="none" spc="0" normalizeH="0" baseline="0" dirty="0" err="1" smtClean="0">
            <a:ln>
              <a:noFill/>
            </a:ln>
            <a:solidFill>
              <a:schemeClr val="tx2"/>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tel_Internal_PPT_Template_White_Intel_Internal _PPT_Template_Final" id="{C3456016-2AA3-D34E-86BF-A1D609CAAC0C}" vid="{9A918FA0-80F6-F84A-9634-3248CA2F271A}"/>
    </a:ext>
  </a:extLst>
</a:theme>
</file>

<file path=ppt/theme/theme11.xml><?xml version="1.0" encoding="utf-8"?>
<a:theme xmlns:a="http://schemas.openxmlformats.org/drawingml/2006/main" name="Corporate Overview - Q4 2023">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tel Arc Custom Q4 2021">
  <a:themeElements>
    <a:clrScheme name="Intel Technology Leadership Focus 2020 - 01">
      <a:dk1>
        <a:srgbClr val="000000"/>
      </a:dk1>
      <a:lt1>
        <a:srgbClr val="FFFFFF"/>
      </a:lt1>
      <a:dk2>
        <a:srgbClr val="2030AC"/>
      </a:dk2>
      <a:lt2>
        <a:srgbClr val="1B233D"/>
      </a:lt2>
      <a:accent1>
        <a:srgbClr val="0272CC"/>
      </a:accent1>
      <a:accent2>
        <a:srgbClr val="00C6FE"/>
      </a:accent2>
      <a:accent3>
        <a:srgbClr val="515251"/>
      </a:accent3>
      <a:accent4>
        <a:srgbClr val="ADAEAD"/>
      </a:accent4>
      <a:accent5>
        <a:srgbClr val="41718A"/>
      </a:accent5>
      <a:accent6>
        <a:srgbClr val="86B2C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lassic Blue tint 2">
      <a:srgbClr val="76CEFF"/>
    </a:custClr>
    <a:custClr name="Energy Blue tint 2">
      <a:srgbClr val="B0F3FF"/>
    </a:custClr>
    <a:custClr name="Carbon tint 2">
      <a:srgbClr val="E9E9E9"/>
    </a:custClr>
    <a:custClr name="Blue 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Blue tint 1">
      <a:srgbClr val="00A3F6"/>
    </a:custClr>
    <a:custClr name="Energy Blue tint 1">
      <a:srgbClr val="7BDEFF"/>
    </a:custClr>
    <a:custClr name="Carbon tint 1">
      <a:srgbClr val="AEAEAE"/>
    </a:custClr>
    <a:custClr name="Blue 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Blue">
      <a:srgbClr val="0071C5"/>
    </a:custClr>
    <a:custClr name="Energy Blue">
      <a:srgbClr val="00C7FD"/>
    </a:custClr>
    <a:custClr name="Carbon">
      <a:srgbClr val="808080"/>
    </a:custClr>
    <a:custClr name="Blue Steel">
      <a:srgbClr val="42718B"/>
    </a:custClr>
    <a:custClr name="Geode">
      <a:srgbClr val="AF3BA7"/>
    </a:custClr>
    <a:custClr name="Moss">
      <a:srgbClr val="92AD55"/>
    </a:custClr>
    <a:custClr name="Rust">
      <a:srgbClr val="E96828"/>
    </a:custClr>
    <a:custClr name="Cobalt">
      <a:srgbClr val="2031AD"/>
    </a:custClr>
    <a:custClr name="Coral">
      <a:srgbClr val="FF5561"/>
    </a:custClr>
    <a:custClr name="Daisy">
      <a:srgbClr val="FFC81E"/>
    </a:custClr>
    <a:custClr name="Classic Blue shade 1">
      <a:srgbClr val="004A86"/>
    </a:custClr>
    <a:custClr name="Energy Blue shade 1">
      <a:srgbClr val="0095CA"/>
    </a:custClr>
    <a:custClr name="Carbon shade 1">
      <a:srgbClr val="525252"/>
    </a:custClr>
    <a:custClr name="Blue 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Blue shade 2">
      <a:srgbClr val="002E54"/>
    </a:custClr>
    <a:custClr name="Energy Blue shade 2">
      <a:srgbClr val="005B85"/>
    </a:custClr>
    <a:custClr name="Carbon shade 2">
      <a:srgbClr val="262626"/>
    </a:custClr>
    <a:custClr name="Blue Steel shade 2">
      <a:srgbClr val="183544"/>
    </a:custClr>
    <a:custClr name="Black">
      <a:srgbClr val="000000"/>
    </a:custClr>
    <a:custClr name="Moss shade 2">
      <a:srgbClr val="515A3D"/>
    </a:custClr>
    <a:custClr name="White">
      <a:srgbClr val="FFFFFF"/>
    </a:custClr>
    <a:custClr name="White">
      <a:srgbClr val="FFFFFF"/>
    </a:custClr>
    <a:custClr name="White">
      <a:srgbClr val="FFFFFF"/>
    </a:custClr>
    <a:custClr name="Daisy shade 2">
      <a:srgbClr val="C98F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intel2020-blue">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Helvetica Neue"/>
        <a:cs typeface="Helvetica Neue"/>
      </a:majorFont>
      <a:minorFont>
        <a:latin typeface="IntelOne Display Regular"/>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Intel Arc Custom Q4 2021">
  <a:themeElements>
    <a:clrScheme name="Intel Technology Leadership Focus 2020 - 01">
      <a:dk1>
        <a:srgbClr val="000000"/>
      </a:dk1>
      <a:lt1>
        <a:srgbClr val="FFFFFF"/>
      </a:lt1>
      <a:dk2>
        <a:srgbClr val="2030AC"/>
      </a:dk2>
      <a:lt2>
        <a:srgbClr val="1B233D"/>
      </a:lt2>
      <a:accent1>
        <a:srgbClr val="0272CC"/>
      </a:accent1>
      <a:accent2>
        <a:srgbClr val="00C6FE"/>
      </a:accent2>
      <a:accent3>
        <a:srgbClr val="515251"/>
      </a:accent3>
      <a:accent4>
        <a:srgbClr val="ADAEAD"/>
      </a:accent4>
      <a:accent5>
        <a:srgbClr val="41718A"/>
      </a:accent5>
      <a:accent6>
        <a:srgbClr val="86B2C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lassic Blue tint 2">
      <a:srgbClr val="76CEFF"/>
    </a:custClr>
    <a:custClr name="Energy Blue tint 2">
      <a:srgbClr val="B0F3FF"/>
    </a:custClr>
    <a:custClr name="Carbon tint 2">
      <a:srgbClr val="E9E9E9"/>
    </a:custClr>
    <a:custClr name="Blue 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Blue tint 1">
      <a:srgbClr val="00A3F6"/>
    </a:custClr>
    <a:custClr name="Energy Blue tint 1">
      <a:srgbClr val="7BDEFF"/>
    </a:custClr>
    <a:custClr name="Carbon tint 1">
      <a:srgbClr val="AEAEAE"/>
    </a:custClr>
    <a:custClr name="Blue 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Blue">
      <a:srgbClr val="0071C5"/>
    </a:custClr>
    <a:custClr name="Energy Blue">
      <a:srgbClr val="00C7FD"/>
    </a:custClr>
    <a:custClr name="Carbon">
      <a:srgbClr val="808080"/>
    </a:custClr>
    <a:custClr name="Blue Steel">
      <a:srgbClr val="42718B"/>
    </a:custClr>
    <a:custClr name="Geode">
      <a:srgbClr val="AF3BA7"/>
    </a:custClr>
    <a:custClr name="Moss">
      <a:srgbClr val="92AD55"/>
    </a:custClr>
    <a:custClr name="Rust">
      <a:srgbClr val="E96828"/>
    </a:custClr>
    <a:custClr name="Cobalt">
      <a:srgbClr val="2031AD"/>
    </a:custClr>
    <a:custClr name="Coral">
      <a:srgbClr val="FF5561"/>
    </a:custClr>
    <a:custClr name="Daisy">
      <a:srgbClr val="FFC81E"/>
    </a:custClr>
    <a:custClr name="Classic Blue shade 1">
      <a:srgbClr val="004A86"/>
    </a:custClr>
    <a:custClr name="Energy Blue shade 1">
      <a:srgbClr val="0095CA"/>
    </a:custClr>
    <a:custClr name="Carbon shade 1">
      <a:srgbClr val="525252"/>
    </a:custClr>
    <a:custClr name="Blue 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Blue shade 2">
      <a:srgbClr val="002E54"/>
    </a:custClr>
    <a:custClr name="Energy Blue shade 2">
      <a:srgbClr val="005B85"/>
    </a:custClr>
    <a:custClr name="Carbon shade 2">
      <a:srgbClr val="262626"/>
    </a:custClr>
    <a:custClr name="Blue Steel shade 2">
      <a:srgbClr val="183544"/>
    </a:custClr>
    <a:custClr name="Black">
      <a:srgbClr val="000000"/>
    </a:custClr>
    <a:custClr name="Moss shade 2">
      <a:srgbClr val="515A3D"/>
    </a:custClr>
    <a:custClr name="White">
      <a:srgbClr val="FFFFFF"/>
    </a:custClr>
    <a:custClr name="White">
      <a:srgbClr val="FFFFFF"/>
    </a:custClr>
    <a:custClr name="White">
      <a:srgbClr val="FFFFFF"/>
    </a:custClr>
    <a:custClr name="Daisy shade 2">
      <a:srgbClr val="C98F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ArcCustom">
  <a:themeElements>
    <a:clrScheme name="Intel2020">
      <a:dk1>
        <a:srgbClr val="081849"/>
      </a:dk1>
      <a:lt1>
        <a:sysClr val="window" lastClr="FFFFFF"/>
      </a:lt1>
      <a:dk2>
        <a:srgbClr val="000000"/>
      </a:dk2>
      <a:lt2>
        <a:srgbClr val="0071C5"/>
      </a:lt2>
      <a:accent1>
        <a:srgbClr val="58C4F8"/>
      </a:accent1>
      <a:accent2>
        <a:srgbClr val="F3D54E"/>
      </a:accent2>
      <a:accent3>
        <a:srgbClr val="FFA300"/>
      </a:accent3>
      <a:accent4>
        <a:srgbClr val="E95D6C"/>
      </a:accent4>
      <a:accent5>
        <a:srgbClr val="04B89A"/>
      </a:accent5>
      <a:accent6>
        <a:srgbClr val="2B3AF6"/>
      </a:accent6>
      <a:hlink>
        <a:srgbClr val="0071C5"/>
      </a:hlink>
      <a:folHlink>
        <a:srgbClr val="00AEEF"/>
      </a:folHlink>
    </a:clrScheme>
    <a:fontScheme name="Intel TT Norms">
      <a:majorFont>
        <a:latin typeface="TT Norms"/>
        <a:ea typeface=""/>
        <a:cs typeface=""/>
      </a:majorFont>
      <a:minorFont>
        <a:latin typeface="TT Nor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25400" cap="flat">
          <a:noFill/>
          <a:prstDash val="solid"/>
          <a:miter lim="400000"/>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600" dirty="0" err="1" smtClean="0"/>
        </a:defPPr>
      </a:lstStyle>
    </a:spDef>
    <a:lnDef>
      <a:spPr bwMode="auto">
        <a:noFill/>
        <a:ln w="9525" cap="flat" cmpd="sng" algn="ctr">
          <a:solidFill>
            <a:schemeClr val="bg1"/>
          </a:solidFill>
          <a:prstDash val="solid"/>
          <a:round/>
          <a:headEnd type="none" w="med" len="med"/>
          <a:tailEnd type="none" w="med" len="med"/>
        </a:ln>
        <a:effectLst/>
      </a:spPr>
      <a:bodyPr/>
      <a:lstStyle/>
    </a:lnDef>
    <a:txDef>
      <a:spPr>
        <a:noFill/>
      </a:spPr>
      <a:bodyPr wrap="none" rtlCol="0" anchor="ctr">
        <a:spAutoFit/>
      </a:bodyPr>
      <a:lstStyle>
        <a:defPPr algn="ctr">
          <a:defRPr sz="2800" spc="100" dirty="0" smtClean="0">
            <a:solidFill>
              <a:schemeClr val="tx1"/>
            </a:solidFill>
            <a:latin typeface="+mj-lt"/>
          </a:defRPr>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tel2020" id="{4AC2A3CA-39FB-40C3-BFEB-CC05D3D8365C}" vid="{188EDBDB-6C4E-47A9-8B5E-52B7E7D2A149}"/>
    </a:ext>
  </a:extLst>
</a:theme>
</file>

<file path=ppt/theme/theme6.xml><?xml version="1.0" encoding="utf-8"?>
<a:theme xmlns:a="http://schemas.openxmlformats.org/drawingml/2006/main" name="5_Intel Arc Custom Q4 2021">
  <a:themeElements>
    <a:clrScheme name="Intel Technology Leadership Focus 2020 - 01">
      <a:dk1>
        <a:srgbClr val="000000"/>
      </a:dk1>
      <a:lt1>
        <a:srgbClr val="FFFFFF"/>
      </a:lt1>
      <a:dk2>
        <a:srgbClr val="2030AC"/>
      </a:dk2>
      <a:lt2>
        <a:srgbClr val="1B233D"/>
      </a:lt2>
      <a:accent1>
        <a:srgbClr val="0272CC"/>
      </a:accent1>
      <a:accent2>
        <a:srgbClr val="00C6FE"/>
      </a:accent2>
      <a:accent3>
        <a:srgbClr val="515251"/>
      </a:accent3>
      <a:accent4>
        <a:srgbClr val="ADAEAD"/>
      </a:accent4>
      <a:accent5>
        <a:srgbClr val="41718A"/>
      </a:accent5>
      <a:accent6>
        <a:srgbClr val="86B2C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lassic Blue tint 2">
      <a:srgbClr val="76CEFF"/>
    </a:custClr>
    <a:custClr name="Energy Blue tint 2">
      <a:srgbClr val="B0F3FF"/>
    </a:custClr>
    <a:custClr name="Carbon tint 2">
      <a:srgbClr val="E9E9E9"/>
    </a:custClr>
    <a:custClr name="Blue 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Blue tint 1">
      <a:srgbClr val="00A3F6"/>
    </a:custClr>
    <a:custClr name="Energy Blue tint 1">
      <a:srgbClr val="7BDEFF"/>
    </a:custClr>
    <a:custClr name="Carbon tint 1">
      <a:srgbClr val="AEAEAE"/>
    </a:custClr>
    <a:custClr name="Blue 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Blue">
      <a:srgbClr val="0071C5"/>
    </a:custClr>
    <a:custClr name="Energy Blue">
      <a:srgbClr val="00C7FD"/>
    </a:custClr>
    <a:custClr name="Carbon">
      <a:srgbClr val="808080"/>
    </a:custClr>
    <a:custClr name="Blue Steel">
      <a:srgbClr val="42718B"/>
    </a:custClr>
    <a:custClr name="Geode">
      <a:srgbClr val="AF3BA7"/>
    </a:custClr>
    <a:custClr name="Moss">
      <a:srgbClr val="92AD55"/>
    </a:custClr>
    <a:custClr name="Rust">
      <a:srgbClr val="E96828"/>
    </a:custClr>
    <a:custClr name="Cobalt">
      <a:srgbClr val="2031AD"/>
    </a:custClr>
    <a:custClr name="Coral">
      <a:srgbClr val="FF5561"/>
    </a:custClr>
    <a:custClr name="Daisy">
      <a:srgbClr val="FFC81E"/>
    </a:custClr>
    <a:custClr name="Classic Blue shade 1">
      <a:srgbClr val="004A86"/>
    </a:custClr>
    <a:custClr name="Energy Blue shade 1">
      <a:srgbClr val="0095CA"/>
    </a:custClr>
    <a:custClr name="Carbon shade 1">
      <a:srgbClr val="525252"/>
    </a:custClr>
    <a:custClr name="Blue 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Blue shade 2">
      <a:srgbClr val="002E54"/>
    </a:custClr>
    <a:custClr name="Energy Blue shade 2">
      <a:srgbClr val="005B85"/>
    </a:custClr>
    <a:custClr name="Carbon shade 2">
      <a:srgbClr val="262626"/>
    </a:custClr>
    <a:custClr name="Blue Steel shade 2">
      <a:srgbClr val="183544"/>
    </a:custClr>
    <a:custClr name="Black">
      <a:srgbClr val="000000"/>
    </a:custClr>
    <a:custClr name="Moss shade 2">
      <a:srgbClr val="515A3D"/>
    </a:custClr>
    <a:custClr name="White">
      <a:srgbClr val="FFFFFF"/>
    </a:custClr>
    <a:custClr name="White">
      <a:srgbClr val="FFFFFF"/>
    </a:custClr>
    <a:custClr name="White">
      <a:srgbClr val="FFFFFF"/>
    </a:custClr>
    <a:custClr name="Daisy shade 2">
      <a:srgbClr val="C98F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2_BasicWhite">
  <a:themeElements>
    <a:clrScheme name="Intel2020">
      <a:dk1>
        <a:srgbClr val="000000"/>
      </a:dk1>
      <a:lt1>
        <a:srgbClr val="FFFFFF"/>
      </a:lt1>
      <a:dk2>
        <a:srgbClr val="004A86"/>
      </a:dk2>
      <a:lt2>
        <a:srgbClr val="525252"/>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0" tIns="0" rIns="0" bIns="0" numCol="1" spcCol="38100" rtlCol="0" anchor="t" anchorCtr="0">
        <a:spAutoFit/>
      </a:bodyPr>
      <a:lstStyle>
        <a:defPPr marL="0" marR="0" indent="0" algn="l" defTabSz="2438338" rtl="0" fontAlgn="auto" latinLnBrk="0" hangingPunct="0">
          <a:lnSpc>
            <a:spcPct val="100000"/>
          </a:lnSpc>
          <a:spcBef>
            <a:spcPts val="0"/>
          </a:spcBef>
          <a:spcAft>
            <a:spcPts val="0"/>
          </a:spcAft>
          <a:buClrTx/>
          <a:buSzTx/>
          <a:buFontTx/>
          <a:buNone/>
          <a:tabLst/>
          <a:defRPr kumimoji="0" b="0" i="0" u="none" strike="noStrike" cap="none" spc="0" normalizeH="0" baseline="0" dirty="0" err="1" smtClean="0">
            <a:ln>
              <a:noFill/>
            </a:ln>
            <a:solidFill>
              <a:schemeClr val="tx2"/>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tel_Internal_PPT_Template_White_Intel_Internal _PPT_Template_Final" id="{C3456016-2AA3-D34E-86BF-A1D609CAAC0C}" vid="{9A918FA0-80F6-F84A-9634-3248CA2F271A}"/>
    </a:ext>
  </a:extLst>
</a:theme>
</file>

<file path=ppt/theme/theme8.xml><?xml version="1.0" encoding="utf-8"?>
<a:theme xmlns:a="http://schemas.openxmlformats.org/drawingml/2006/main" name="21_BasicWhite">
  <a:themeElements>
    <a:clrScheme name="Intel2020">
      <a:dk1>
        <a:srgbClr val="000000"/>
      </a:dk1>
      <a:lt1>
        <a:srgbClr val="FFFFFF"/>
      </a:lt1>
      <a:dk2>
        <a:srgbClr val="004A86"/>
      </a:dk2>
      <a:lt2>
        <a:srgbClr val="525252"/>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0" tIns="0" rIns="0" bIns="0" numCol="1" spcCol="38100" rtlCol="0" anchor="t" anchorCtr="0">
        <a:spAutoFit/>
      </a:bodyPr>
      <a:lstStyle>
        <a:defPPr marL="0" marR="0" indent="0" algn="l" defTabSz="2438338" rtl="0" fontAlgn="auto" latinLnBrk="0" hangingPunct="0">
          <a:lnSpc>
            <a:spcPct val="100000"/>
          </a:lnSpc>
          <a:spcBef>
            <a:spcPts val="0"/>
          </a:spcBef>
          <a:spcAft>
            <a:spcPts val="0"/>
          </a:spcAft>
          <a:buClrTx/>
          <a:buSzTx/>
          <a:buFontTx/>
          <a:buNone/>
          <a:tabLst/>
          <a:defRPr kumimoji="0" b="0" i="0" u="none" strike="noStrike" cap="none" spc="0" normalizeH="0" baseline="0" dirty="0" err="1" smtClean="0">
            <a:ln>
              <a:noFill/>
            </a:ln>
            <a:solidFill>
              <a:schemeClr val="tx2"/>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tel_Internal_PPT_Template_White_Intel_Internal _PPT_Template_Final" id="{C3456016-2AA3-D34E-86BF-A1D609CAAC0C}" vid="{9A918FA0-80F6-F84A-9634-3248CA2F271A}"/>
    </a:ext>
  </a:extLst>
</a:theme>
</file>

<file path=ppt/theme/theme9.xml><?xml version="1.0" encoding="utf-8"?>
<a:theme xmlns:a="http://schemas.openxmlformats.org/drawingml/2006/main" name="Intel Spark Dark">
  <a:themeElements>
    <a:clrScheme name="Custom 33">
      <a:dk1>
        <a:srgbClr val="000000"/>
      </a:dk1>
      <a:lt1>
        <a:srgbClr val="FFFFFF"/>
      </a:lt1>
      <a:dk2>
        <a:srgbClr val="004A86"/>
      </a:dk2>
      <a:lt2>
        <a:srgbClr val="E9E9E9"/>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Custom 29">
      <a:majorFont>
        <a:latin typeface="IntelOne Text Light"/>
        <a:ea typeface="Helvetica Neue"/>
        <a:cs typeface="Helvetica Neue"/>
      </a:majorFont>
      <a:minorFont>
        <a:latin typeface="IntelOne Tex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4B5E000557A04DA5970CEC436B4014" ma:contentTypeVersion="18" ma:contentTypeDescription="Create a new document." ma:contentTypeScope="" ma:versionID="b566bb65544f2a759c6d63eb7982dc68">
  <xsd:schema xmlns:xsd="http://www.w3.org/2001/XMLSchema" xmlns:xs="http://www.w3.org/2001/XMLSchema" xmlns:p="http://schemas.microsoft.com/office/2006/metadata/properties" xmlns:ns2="a1863c05-222b-48c8-8130-1011c1302776" xmlns:ns3="8c4f5524-325e-43af-a12c-809280bc8ed8" xmlns:ns4="a7bc6c04-a6f3-4b85-abcc-278c78dc556b" targetNamespace="http://schemas.microsoft.com/office/2006/metadata/properties" ma:root="true" ma:fieldsID="a883b8bf99a5f0ef3d9d9a117923c844" ns2:_="" ns3:_="" ns4:_="">
    <xsd:import namespace="a1863c05-222b-48c8-8130-1011c1302776"/>
    <xsd:import namespace="8c4f5524-325e-43af-a12c-809280bc8ed8"/>
    <xsd:import namespace="a7bc6c04-a6f3-4b85-abcc-278c78dc556b"/>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863c05-222b-48c8-8130-1011c13027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a7515c-90a7-421b-ad67-16208a0551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f5524-325e-43af-a12c-809280bc8ed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bc6c04-a6f3-4b85-abcc-278c78dc556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7de8185-2cbf-49b2-b936-02d55cadcfd9}" ma:internalName="TaxCatchAll" ma:showField="CatchAllData" ma:web="8c4f5524-325e-43af-a12c-809280bc8e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7bc6c04-a6f3-4b85-abcc-278c78dc556b" xsi:nil="true"/>
    <lcf76f155ced4ddcb4097134ff3c332f xmlns="a1863c05-222b-48c8-8130-1011c1302776">
      <Terms xmlns="http://schemas.microsoft.com/office/infopath/2007/PartnerControls"/>
    </lcf76f155ced4ddcb4097134ff3c332f>
    <SharedWithUsers xmlns="8c4f5524-325e-43af-a12c-809280bc8ed8">
      <UserInfo>
        <DisplayName>Monson, Michael R</DisplayName>
        <AccountId>128</AccountId>
        <AccountType/>
      </UserInfo>
      <UserInfo>
        <DisplayName>Kota Venkata, Sravanthi</DisplayName>
        <AccountId>218</AccountId>
        <AccountType/>
      </UserInfo>
      <UserInfo>
        <DisplayName>Ali, Mohammed</DisplayName>
        <AccountId>427</AccountId>
        <AccountType/>
      </UserInfo>
      <UserInfo>
        <DisplayName>Lim, Raynald</DisplayName>
        <AccountId>751</AccountId>
        <AccountType/>
      </UserInfo>
      <UserInfo>
        <DisplayName>Singh, Satyeshwar</DisplayName>
        <AccountId>100</AccountId>
        <AccountType/>
      </UserInfo>
      <UserInfo>
        <DisplayName>Beh, Jiun Kai</DisplayName>
        <AccountId>785</AccountId>
        <AccountType/>
      </UserInfo>
      <UserInfo>
        <DisplayName>Tay, David</DisplayName>
        <AccountId>139</AccountId>
        <AccountType/>
      </UserInfo>
      <UserInfo>
        <DisplayName>Cope, Ben</DisplayName>
        <AccountId>44</AccountId>
        <AccountType/>
      </UserInfo>
      <UserInfo>
        <DisplayName>Tadas, Shashikiran H</DisplayName>
        <AccountId>30</AccountId>
        <AccountType/>
      </UserInfo>
      <UserInfo>
        <DisplayName>Gong, Shushan</DisplayName>
        <AccountId>224</AccountId>
        <AccountType/>
      </UserInfo>
      <UserInfo>
        <DisplayName>Mcmillan, Caleb M</DisplayName>
        <AccountId>299</AccountId>
        <AccountType/>
      </UserInfo>
      <UserInfo>
        <DisplayName>Zia, Beenish</DisplayName>
        <AccountId>108</AccountId>
        <AccountType/>
      </UserInfo>
      <UserInfo>
        <DisplayName>Kamat, Harish G</DisplayName>
        <AccountId>95</AccountId>
        <AccountType/>
      </UserInfo>
      <UserInfo>
        <DisplayName>Thomas, Scott A</DisplayName>
        <AccountId>69</AccountId>
        <AccountType/>
      </UserInfo>
      <UserInfo>
        <DisplayName>Parthas, Bala</DisplayName>
        <AccountId>80</AccountId>
        <AccountType/>
      </UserInfo>
      <UserInfo>
        <DisplayName>Cork, Joshua</DisplayName>
        <AccountId>898</AccountId>
        <AccountType/>
      </UserInfo>
      <UserInfo>
        <DisplayName>Dennis, Camilo A</DisplayName>
        <AccountId>1023</AccountId>
        <AccountType/>
      </UserInfo>
      <UserInfo>
        <DisplayName>Heard, Oliver B</DisplayName>
        <AccountId>156</AccountId>
        <AccountType/>
      </UserInfo>
      <UserInfo>
        <DisplayName>Lee, Kam</DisplayName>
        <AccountId>53</AccountId>
        <AccountType/>
      </UserInfo>
      <UserInfo>
        <DisplayName>Li, Diana</DisplayName>
        <AccountId>94</AccountId>
        <AccountType/>
      </UserInfo>
      <UserInfo>
        <DisplayName>Varga, James</DisplayName>
        <AccountId>369</AccountId>
        <AccountType/>
      </UserInfo>
      <UserInfo>
        <DisplayName>Gu, Penny</DisplayName>
        <AccountId>113</AccountId>
        <AccountType/>
      </UserInfo>
      <UserInfo>
        <DisplayName>Hong, Sean</DisplayName>
        <AccountId>203</AccountId>
        <AccountType/>
      </UserInfo>
      <UserInfo>
        <DisplayName>Li, Shan1</DisplayName>
        <AccountId>834</AccountId>
        <AccountType/>
      </UserInfo>
      <UserInfo>
        <DisplayName>Martis, Thomas S</DisplayName>
        <AccountId>519</AccountId>
        <AccountType/>
      </UserInfo>
      <UserInfo>
        <DisplayName>Wolf, Matthias</DisplayName>
        <AccountId>574</AccountId>
        <AccountType/>
      </UserInfo>
      <UserInfo>
        <DisplayName>Polanco, Joel G</DisplayName>
        <AccountId>404</AccountId>
        <AccountType/>
      </UserInfo>
      <UserInfo>
        <DisplayName>Olarte, Norberto A</DisplayName>
        <AccountId>904</AccountId>
        <AccountType/>
      </UserInfo>
      <UserInfo>
        <DisplayName>Lin, Nick</DisplayName>
        <AccountId>336</AccountId>
        <AccountType/>
      </UserInfo>
      <UserInfo>
        <DisplayName>Ayela-uwangue, Aisosa</DisplayName>
        <AccountId>303</AccountId>
        <AccountType/>
      </UserInfo>
      <UserInfo>
        <DisplayName>Itha, Vasavi V</DisplayName>
        <AccountId>800</AccountId>
        <AccountType/>
      </UserInfo>
      <UserInfo>
        <DisplayName>Pokorny, Doug</DisplayName>
        <AccountId>351</AccountId>
        <AccountType/>
      </UserInfo>
      <UserInfo>
        <DisplayName>Kamaruzaman, Karena Anum</DisplayName>
        <AccountId>910</AccountId>
        <AccountType/>
      </UserInfo>
      <UserInfo>
        <DisplayName>Chennagiri Sheshashai, Sowmya</DisplayName>
        <AccountId>799</AccountId>
        <AccountType/>
      </UserInfo>
    </SharedWithUsers>
    <_Flow_SignoffStatus xmlns="a1863c05-222b-48c8-8130-1011c1302776" xsi:nil="true"/>
  </documentManagement>
</p:properties>
</file>

<file path=customXml/itemProps1.xml><?xml version="1.0" encoding="utf-8"?>
<ds:datastoreItem xmlns:ds="http://schemas.openxmlformats.org/officeDocument/2006/customXml" ds:itemID="{C3D37A47-6B60-4215-A5EC-64BE0D5CD16B}">
  <ds:schemaRefs>
    <ds:schemaRef ds:uri="8c4f5524-325e-43af-a12c-809280bc8ed8"/>
    <ds:schemaRef ds:uri="a1863c05-222b-48c8-8130-1011c1302776"/>
    <ds:schemaRef ds:uri="a7bc6c04-a6f3-4b85-abcc-278c78dc55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C6E672-8E6D-4756-86D8-4AC3D03F462B}">
  <ds:schemaRefs>
    <ds:schemaRef ds:uri="http://schemas.microsoft.com/sharepoint/v3/contenttype/forms"/>
  </ds:schemaRefs>
</ds:datastoreItem>
</file>

<file path=customXml/itemProps3.xml><?xml version="1.0" encoding="utf-8"?>
<ds:datastoreItem xmlns:ds="http://schemas.openxmlformats.org/officeDocument/2006/customXml" ds:itemID="{9D657605-A38E-4A15-932A-5F5DC7DCC23E}">
  <ds:schemaRefs>
    <ds:schemaRef ds:uri="8c4f5524-325e-43af-a12c-809280bc8ed8"/>
    <ds:schemaRef ds:uri="a1863c05-222b-48c8-8130-1011c1302776"/>
    <ds:schemaRef ds:uri="a7bc6c04-a6f3-4b85-abcc-278c78dc55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9aa06179-68b3-4e2b-b09b-a2424735516b}" enabled="1" method="Privileged" siteId="{46c98d88-e344-4ed4-8496-4ed7712e255d}" removed="0"/>
</clbl:labelList>
</file>

<file path=docProps/app.xml><?xml version="1.0" encoding="utf-8"?>
<Properties xmlns="http://schemas.openxmlformats.org/officeDocument/2006/extended-properties" xmlns:vt="http://schemas.openxmlformats.org/officeDocument/2006/docPropsVTypes">
  <TotalTime>0</TotalTime>
  <Words>5791</Words>
  <Application>Microsoft Office PowerPoint</Application>
  <PresentationFormat>Widescreen</PresentationFormat>
  <Paragraphs>886</Paragraphs>
  <Slides>50</Slides>
  <Notes>45</Notes>
  <HiddenSlides>0</HiddenSlides>
  <MMClips>0</MMClips>
  <ScaleCrop>false</ScaleCrop>
  <HeadingPairs>
    <vt:vector size="6" baseType="variant">
      <vt:variant>
        <vt:lpstr>Fonts Used</vt:lpstr>
      </vt:variant>
      <vt:variant>
        <vt:i4>25</vt:i4>
      </vt:variant>
      <vt:variant>
        <vt:lpstr>Theme</vt:lpstr>
      </vt:variant>
      <vt:variant>
        <vt:i4>11</vt:i4>
      </vt:variant>
      <vt:variant>
        <vt:lpstr>Slide Titles</vt:lpstr>
      </vt:variant>
      <vt:variant>
        <vt:i4>50</vt:i4>
      </vt:variant>
    </vt:vector>
  </HeadingPairs>
  <TitlesOfParts>
    <vt:vector size="86" baseType="lpstr">
      <vt:lpstr>Arial</vt:lpstr>
      <vt:lpstr>Calibri</vt:lpstr>
      <vt:lpstr>Helvetica</vt:lpstr>
      <vt:lpstr>Helvetica Neue Medium</vt:lpstr>
      <vt:lpstr>Intel Clear</vt:lpstr>
      <vt:lpstr>Intel Clear Light</vt:lpstr>
      <vt:lpstr>Intel Clear Pro</vt:lpstr>
      <vt:lpstr>IntelOne Display AR Light</vt:lpstr>
      <vt:lpstr>IntelOne Display Bold</vt:lpstr>
      <vt:lpstr>IntelOne Display Light</vt:lpstr>
      <vt:lpstr>IntelOne Display Medium</vt:lpstr>
      <vt:lpstr>IntelOne Display Regular</vt:lpstr>
      <vt:lpstr>IntelOne Text</vt:lpstr>
      <vt:lpstr>IntelOne Text Bold</vt:lpstr>
      <vt:lpstr>IntelOne Text Light</vt:lpstr>
      <vt:lpstr>IntelOne Text Medium</vt:lpstr>
      <vt:lpstr>IntelOne Text TH</vt:lpstr>
      <vt:lpstr>IntelOneText-Regular</vt:lpstr>
      <vt:lpstr>Lucida Grande</vt:lpstr>
      <vt:lpstr>Neo Sans Intel</vt:lpstr>
      <vt:lpstr>Neo Sans Intel Medium</vt:lpstr>
      <vt:lpstr>Segoe UI</vt:lpstr>
      <vt:lpstr>System Font Regular</vt:lpstr>
      <vt:lpstr>TT Norms</vt:lpstr>
      <vt:lpstr>Wingdings</vt:lpstr>
      <vt:lpstr>2_Spark-blue</vt:lpstr>
      <vt:lpstr>1_Intel Arc Custom Q4 2021</vt:lpstr>
      <vt:lpstr>2_Office Theme</vt:lpstr>
      <vt:lpstr>6_Intel Arc Custom Q4 2021</vt:lpstr>
      <vt:lpstr>2_ArcCustom</vt:lpstr>
      <vt:lpstr>5_Intel Arc Custom Q4 2021</vt:lpstr>
      <vt:lpstr>22_BasicWhite</vt:lpstr>
      <vt:lpstr>21_BasicWhite</vt:lpstr>
      <vt:lpstr>Intel Spark Dark</vt:lpstr>
      <vt:lpstr>23_BasicWhite</vt:lpstr>
      <vt:lpstr>Corporate Overview - Q4 2023</vt:lpstr>
      <vt:lpstr>Intel® Arc™ GPU for the Edge</vt:lpstr>
      <vt:lpstr>Intel® Arc™ GPU for the Edge</vt:lpstr>
      <vt:lpstr>Intel® Arc™ GPU for the Edge </vt:lpstr>
      <vt:lpstr>Intel® Arc™ GPU for the Edge</vt:lpstr>
      <vt:lpstr>Intel® Arc™ GPU for the Edge </vt:lpstr>
      <vt:lpstr>Intel® Arc™ GPU for the Edge </vt:lpstr>
      <vt:lpstr>Digital Signage Software Capabilities </vt:lpstr>
      <vt:lpstr>PowerPoint Presentation</vt:lpstr>
      <vt:lpstr>PowerPoint Presentation</vt:lpstr>
      <vt:lpstr>PowerPoint Presentation</vt:lpstr>
      <vt:lpstr>Intel® Arc™ GPU for the Edge</vt:lpstr>
      <vt:lpstr>Intel® Arc™ GPU for the Edge </vt:lpstr>
      <vt:lpstr>PowerPoint Presentation</vt:lpstr>
      <vt:lpstr>Feature Highlights </vt:lpstr>
      <vt:lpstr>Intel® Arc™ GPU for the Edge Revolutionize the Edge with Supercharged AI, Media and Graphics  Capabilities for Demanding Workloads </vt:lpstr>
      <vt:lpstr>Intel® Arc™ GPU for the Edge </vt:lpstr>
      <vt:lpstr>Edge SKUs </vt:lpstr>
      <vt:lpstr>Supported Host Pairings Built to be deployed alongside and to complement Intel® Core™ processors to enable more complex workloads, which maximizes the value of existing investments and the flexibility of implementations</vt:lpstr>
      <vt:lpstr>Software </vt:lpstr>
      <vt:lpstr>Intel® Video Processing Library* Key Features </vt:lpstr>
      <vt:lpstr>OpenVINO for Intel® Arc™ GPU OpenVINO™ toolkit can be utilized for streamlined and optimal development of code for AI inference that run across diverse platforms. This ability helps accommodate differential requirements and ensure maximum usage of  hardware acceleration across GPU and CPU.</vt:lpstr>
      <vt:lpstr>Fast, Accurate Results with High Performance </vt:lpstr>
      <vt:lpstr>Digital Signage Software Capabilities </vt:lpstr>
      <vt:lpstr>Pipelock </vt:lpstr>
      <vt:lpstr>Genlock </vt:lpstr>
      <vt:lpstr>EDID Management </vt:lpstr>
      <vt:lpstr>Bezel Correction </vt:lpstr>
      <vt:lpstr>Other Digital Signage Features </vt:lpstr>
      <vt:lpstr>Target Workloads </vt:lpstr>
      <vt:lpstr>PowerPoint Presentation</vt:lpstr>
      <vt:lpstr>PowerPoint Presentation</vt:lpstr>
      <vt:lpstr>PowerPoint Presentation</vt:lpstr>
      <vt:lpstr>PowerPoint Presentation</vt:lpstr>
      <vt:lpstr>PowerPoint Presentation</vt:lpstr>
      <vt:lpstr>PowerPoint Presentation</vt:lpstr>
      <vt:lpstr>LLM processing with Intel® Arc™ GPU  Transforms Charging Station Intelligence</vt:lpstr>
      <vt:lpstr>PowerPoint Presentation</vt:lpstr>
      <vt:lpstr> Example AI Use Cases for Intel® Arc™ GPUs</vt:lpstr>
      <vt:lpstr>Partner Ecosystem </vt:lpstr>
      <vt:lpstr>Additional Reference</vt:lpstr>
      <vt:lpstr>Intel GPU Architecture </vt:lpstr>
      <vt:lpstr>PowerPoint Presentation</vt:lpstr>
      <vt:lpstr>Microarchitecture Overview</vt:lpstr>
      <vt:lpstr>PowerPoint Presentation</vt:lpstr>
      <vt:lpstr>PowerPoint Presentation</vt:lpstr>
      <vt:lpstr>Xe  Graphics/Rendering Pipeline </vt:lpstr>
      <vt:lpstr>PowerPoint Presentation</vt:lpstr>
      <vt:lpstr>Xe Display Engine</vt:lpstr>
      <vt:lpstr>Notices and Disclaimers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30-3-30 V1 Intel DG2 Graphics</dc:title>
  <dc:creator>Huang, Nan;caton.lai@intel.com</dc:creator>
  <cp:keywords/>
  <cp:lastModifiedBy>Hixson, Lorraine</cp:lastModifiedBy>
  <cp:revision>3</cp:revision>
  <dcterms:created xsi:type="dcterms:W3CDTF">2020-10-21T21:43:08Z</dcterms:created>
  <dcterms:modified xsi:type="dcterms:W3CDTF">2024-04-05T18:11:01Z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0x010100894B5E000557A04DA5970CEC436B4014</vt:lpwstr>
  </property>
  <property fmtid="{D5CDD505-2E9C-101B-9397-08002B2CF9AE}" pid="3" name="MSIP_Label_9aa06179-68b3-4e2b-b09b-a2424735516b_Enabled">
    <vt:lpwstr>True</vt:lpwstr>
  </property>
  <property fmtid="{D5CDD505-2E9C-101B-9397-08002B2CF9AE}" pid="4" name="MSIP_Label_9aa06179-68b3-4e2b-b09b-a2424735516b_SiteId">
    <vt:lpwstr>46c98d88-e344-4ed4-8496-4ed7712e255d</vt:lpwstr>
  </property>
  <property fmtid="{D5CDD505-2E9C-101B-9397-08002B2CF9AE}" pid="5" name="MSIP_Label_9aa06179-68b3-4e2b-b09b-a2424735516b_Owner">
    <vt:lpwstr>nan.huang@intel.com</vt:lpwstr>
  </property>
  <property fmtid="{D5CDD505-2E9C-101B-9397-08002B2CF9AE}" pid="6" name="MSIP_Label_9aa06179-68b3-4e2b-b09b-a2424735516b_SetDate">
    <vt:lpwstr>2021-07-05T23:51:15.4694136Z</vt:lpwstr>
  </property>
  <property fmtid="{D5CDD505-2E9C-101B-9397-08002B2CF9AE}" pid="7" name="MSIP_Label_9aa06179-68b3-4e2b-b09b-a2424735516b_Name">
    <vt:lpwstr>Intel Confidential</vt:lpwstr>
  </property>
  <property fmtid="{D5CDD505-2E9C-101B-9397-08002B2CF9AE}" pid="8" name="MSIP_Label_9aa06179-68b3-4e2b-b09b-a2424735516b_Application">
    <vt:lpwstr>Microsoft Azure Information Protection</vt:lpwstr>
  </property>
  <property fmtid="{D5CDD505-2E9C-101B-9397-08002B2CF9AE}" pid="9" name="MSIP_Label_9aa06179-68b3-4e2b-b09b-a2424735516b_ActionId">
    <vt:lpwstr>c9046bcf-10e4-493e-9174-c920455c06f7</vt:lpwstr>
  </property>
  <property fmtid="{D5CDD505-2E9C-101B-9397-08002B2CF9AE}" pid="10" name="MSIP_Label_9aa06179-68b3-4e2b-b09b-a2424735516b_Extended_MSFT_Method">
    <vt:lpwstr>Manual</vt:lpwstr>
  </property>
  <property fmtid="{D5CDD505-2E9C-101B-9397-08002B2CF9AE}" pid="11" name="Sensitivity">
    <vt:lpwstr>Intel Confidential</vt:lpwstr>
  </property>
  <property fmtid="{D5CDD505-2E9C-101B-9397-08002B2CF9AE}" pid="12" name="MediaServiceImageTags">
    <vt:lpwstr/>
  </property>
</Properties>
</file>