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handoutMasterIdLst>
    <p:handoutMasterId r:id="rId7"/>
  </p:handoutMasterIdLst>
  <p:sldIdLst>
    <p:sldId id="339057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raig" initials="EC" lastIdx="1" clrIdx="0">
    <p:extLst>
      <p:ext uri="{19B8F6BF-5375-455C-9EA6-DF929625EA0E}">
        <p15:presenceInfo xmlns:p15="http://schemas.microsoft.com/office/powerpoint/2012/main" userId="S::Elizabeth@orange-gray.com::bdb6de60-34b1-47cb-9919-45b782eab2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AE05F-7FB6-40AC-B979-342357033243}" v="29" dt="2024-06-28T17:59:47.291"/>
    <p1510:client id="{306DE5F6-969A-ABAE-DF29-66FE439EDB42}" v="2" dt="2024-06-28T16:43:17.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94719"/>
  </p:normalViewPr>
  <p:slideViewPr>
    <p:cSldViewPr snapToGrid="0">
      <p:cViewPr varScale="1">
        <p:scale>
          <a:sx n="78" d="100"/>
          <a:sy n="78" d="100"/>
        </p:scale>
        <p:origin x="902"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E91DBB-10C0-4D37-A438-9F799AF03791}" type="datetimeFigureOut">
              <a:rPr lang="en-US" smtClean="0"/>
              <a:t>9/3/2024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725E5-4E28-40C4-9897-536A3B09A3C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19518-B059-4266-B70E-3AD1DCC45924}"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E07F-2DB2-491E-BAF8-4A63AFE12F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intel.com/content/www/us/en/policy/policy-human-rights.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latin typeface="IntelOne Display Regular" panose="020B0503020203020204" pitchFamily="34" charset="0"/>
              </a:defRPr>
            </a:lvl1pPr>
          </a:lstStyle>
          <a:p>
            <a:r>
              <a:rPr lang="en-US"/>
              <a:t>75 </a:t>
            </a:r>
            <a:r>
              <a:rPr lang="en-US" err="1"/>
              <a:t>pt</a:t>
            </a:r>
            <a:r>
              <a:rPr lang="en-US"/>
              <a:t> Intel One Display</a:t>
            </a:r>
          </a:p>
        </p:txBody>
      </p:sp>
      <p:sp>
        <p:nvSpPr>
          <p:cNvPr id="17"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p:cNvGrpSpPr/>
          <p:nvPr/>
        </p:nvGrpSpPr>
        <p:grpSpPr>
          <a:xfrm>
            <a:off x="1468406" y="5995719"/>
            <a:ext cx="1059754" cy="396801"/>
            <a:chOff x="1314450" y="6391094"/>
            <a:chExt cx="1123377" cy="420623"/>
          </a:xfrm>
        </p:grpSpPr>
        <p:sp>
          <p:nvSpPr>
            <p:cNvPr id="5" name="Freeform: Shape 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Picture">
    <p:spTree>
      <p:nvGrpSpPr>
        <p:cNvPr id="1" name=""/>
        <p:cNvGrpSpPr/>
        <p:nvPr/>
      </p:nvGrpSpPr>
      <p:grpSpPr>
        <a:xfrm>
          <a:off x="0" y="0"/>
          <a:ext cx="0" cy="0"/>
          <a:chOff x="0" y="0"/>
          <a:chExt cx="0" cy="0"/>
        </a:xfrm>
      </p:grpSpPr>
      <p:sp>
        <p:nvSpPr>
          <p:cNvPr id="5" name="Picture Placeholder 4"/>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p:cNvSpPr txBox="1">
            <a:spLocks noGrp="1"/>
          </p:cNvSpPr>
          <p:nvPr>
            <p:ph type="title" hasCustomPrompt="1"/>
          </p:nvPr>
        </p:nvSpPr>
        <p:spPr>
          <a:xfrm>
            <a:off x="571500" y="567227"/>
            <a:ext cx="57471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Text Goes Here</a:t>
            </a:r>
          </a:p>
        </p:txBody>
      </p:sp>
      <p:sp>
        <p:nvSpPr>
          <p:cNvPr id="11"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Full Page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p:cNvSpPr txBox="1">
            <a:spLocks noGrp="1"/>
          </p:cNvSpPr>
          <p:nvPr>
            <p:ph type="title" hasCustomPrompt="1"/>
          </p:nvPr>
        </p:nvSpPr>
        <p:spPr>
          <a:xfrm>
            <a:off x="571500" y="571500"/>
            <a:ext cx="11010899" cy="876300"/>
          </a:xfrm>
          <a:prstGeom prst="rect">
            <a:avLst/>
          </a:prstGeom>
          <a:ln w="12700">
            <a:miter lim="400000"/>
          </a:ln>
        </p:spPr>
        <p:txBody>
          <a:bodyPr lIns="0" tIns="0" rIns="0" bIns="0">
            <a:normAutofit/>
          </a:bodyPr>
          <a:lstStyle>
            <a:lvl1pPr>
              <a:defRPr sz="4000">
                <a:solidFill>
                  <a:schemeClr val="tx2"/>
                </a:solidFill>
              </a:defRPr>
            </a:lvl1pPr>
          </a:lstStyle>
          <a:p>
            <a:r>
              <a:rPr lang="en-US"/>
              <a:t>Full page Image, Delete Title if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p:cNvSpPr/>
          <p:nvPr/>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p:cNvSpPr txBox="1">
            <a:spLocks noGrp="1"/>
          </p:cNvSpPr>
          <p:nvPr>
            <p:ph type="title" hasCustomPrompt="1"/>
          </p:nvPr>
        </p:nvSpPr>
        <p:spPr>
          <a:xfrm>
            <a:off x="571501" y="571501"/>
            <a:ext cx="11022060" cy="873744"/>
          </a:xfrm>
          <a:prstGeom prst="rect">
            <a:avLst/>
          </a:prstGeom>
          <a:ln w="12700">
            <a:miter lim="400000"/>
          </a:ln>
        </p:spPr>
        <p:txBody>
          <a:bodyPr lIns="0" tIns="0" rIns="0" bIns="0">
            <a:normAutofit/>
          </a:bodyPr>
          <a:lstStyle>
            <a:lvl1pPr>
              <a:defRPr sz="4000">
                <a:solidFill>
                  <a:schemeClr val="bg1"/>
                </a:solidFill>
              </a:defRPr>
            </a:lvl1pPr>
          </a:lstStyle>
          <a:p>
            <a:r>
              <a:rPr lang="en-US"/>
              <a:t>40pt Intel One Display Text Goes Here</a:t>
            </a:r>
          </a:p>
        </p:txBody>
      </p:sp>
      <p:sp>
        <p:nvSpPr>
          <p:cNvPr id="3" name="Text Placeholder 2"/>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t>Click to edit Master text styles</a:t>
            </a:r>
          </a:p>
        </p:txBody>
      </p:sp>
      <p:pic>
        <p:nvPicPr>
          <p:cNvPr id="11"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2" name="Rectangle 11"/>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Break White">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5" name="TextBox 14"/>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p:cNvSpPr/>
          <p:nvPr/>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p:cNvSpPr/>
          <p:nvPr/>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p:cNvSpPr txBox="1">
            <a:spLocks noGrp="1"/>
          </p:cNvSpPr>
          <p:nvPr>
            <p:ph type="title" hasCustomPrompt="1"/>
          </p:nvPr>
        </p:nvSpPr>
        <p:spPr>
          <a:xfrm>
            <a:off x="571370" y="2140785"/>
            <a:ext cx="11010816" cy="1651681"/>
          </a:xfrm>
          <a:prstGeom prst="rect">
            <a:avLst/>
          </a:prstGeom>
          <a:ln w="12700">
            <a:miter lim="400000"/>
          </a:ln>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Text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 Text</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Clear Light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8" name="TextBox 17"/>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p:cNvSpPr txBox="1">
            <a:spLocks noGrp="1"/>
          </p:cNvSpPr>
          <p:nvPr>
            <p:ph type="title" hasCustomPrompt="1"/>
          </p:nvPr>
        </p:nvSpPr>
        <p:spPr>
          <a:xfrm>
            <a:off x="1014757" y="2545222"/>
            <a:ext cx="4785571" cy="2497830"/>
          </a:xfrm>
          <a:prstGeom prst="rect">
            <a:avLst/>
          </a:prstGeom>
          <a:ln w="12700">
            <a:miter lim="400000"/>
          </a:ln>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17"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grpSp>
        <p:nvGrpSpPr>
          <p:cNvPr id="9" name="Group 8"/>
          <p:cNvGrpSpPr/>
          <p:nvPr/>
        </p:nvGrpSpPr>
        <p:grpSpPr>
          <a:xfrm>
            <a:off x="1468406" y="5995719"/>
            <a:ext cx="1059754" cy="396801"/>
            <a:chOff x="1314450" y="6391094"/>
            <a:chExt cx="1123377" cy="420623"/>
          </a:xfrm>
        </p:grpSpPr>
        <p:sp>
          <p:nvSpPr>
            <p:cNvPr id="5" name="Freeform: Shape 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4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rgbClr val="525252"/>
                </a:solidFill>
                <a:latin typeface="+mj-lt"/>
              </a:defRPr>
            </a:lvl1pPr>
          </a:lstStyle>
          <a:p>
            <a:r>
              <a:rPr lang="en-US"/>
              <a:t>75 </a:t>
            </a:r>
            <a:r>
              <a:rPr lang="en-US" err="1"/>
              <a:t>pt</a:t>
            </a:r>
            <a:r>
              <a:rPr lang="en-US"/>
              <a:t> Intel One Display </a:t>
            </a:r>
          </a:p>
        </p:txBody>
      </p:sp>
      <p:sp>
        <p:nvSpPr>
          <p:cNvPr id="15"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mn-lt"/>
                <a:ea typeface="Intel Clear" panose="020B0604020203020204" pitchFamily="34" charset="0"/>
                <a:cs typeface="Intel Clear" panose="020B0604020203020204" pitchFamily="34" charset="0"/>
              </a:defRPr>
            </a:lvl1pPr>
          </a:lstStyle>
          <a:p>
            <a:r>
              <a:rPr lang="en-US"/>
              <a:t>16pt Intel One Intro:</a:t>
            </a:r>
          </a:p>
        </p:txBody>
      </p:sp>
      <p:sp>
        <p:nvSpPr>
          <p:cNvPr id="18"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mn-lt"/>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ub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ub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p:cNvSpPr/>
          <p:nvPr userDrawn="1"/>
        </p:nvSpPr>
        <p:spPr>
          <a:xfrm rot="16200000">
            <a:off x="8324580" y="2699977"/>
            <a:ext cx="5065586" cy="1684209"/>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cxnSp>
        <p:nvCxnSpPr>
          <p:cNvPr id="9" name="Straight Connector 8"/>
          <p:cNvCxnSpPr/>
          <p:nvPr userDrawn="1"/>
        </p:nvCxnSpPr>
        <p:spPr>
          <a:xfrm>
            <a:off x="127908" y="6406775"/>
            <a:ext cx="9713209"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ub, Content &amp; 2 Pictures">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xfrm>
            <a:off x="571500" y="567227"/>
            <a:ext cx="57557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p:cNvSpPr txBox="1">
            <a:spLocks noGrp="1"/>
          </p:cNvSpPr>
          <p:nvPr>
            <p:ph idx="27" hasCustomPrompt="1"/>
          </p:nvPr>
        </p:nvSpPr>
        <p:spPr>
          <a:xfrm>
            <a:off x="6609331" y="2978828"/>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26" name="Body Level One…"/>
          <p:cNvSpPr txBox="1">
            <a:spLocks noGrp="1"/>
          </p:cNvSpPr>
          <p:nvPr>
            <p:ph idx="28" hasCustomPrompt="1"/>
          </p:nvPr>
        </p:nvSpPr>
        <p:spPr>
          <a:xfrm>
            <a:off x="6609331" y="5929172"/>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5" name="Picture Placeholder 4"/>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ub, Content &amp; Picture">
    <p:spTree>
      <p:nvGrpSpPr>
        <p:cNvPr id="1" name=""/>
        <p:cNvGrpSpPr/>
        <p:nvPr/>
      </p:nvGrpSpPr>
      <p:grpSpPr>
        <a:xfrm>
          <a:off x="0" y="0"/>
          <a:ext cx="0" cy="0"/>
          <a:chOff x="0" y="0"/>
          <a:chExt cx="0" cy="0"/>
        </a:xfrm>
      </p:grpSpPr>
      <p:sp>
        <p:nvSpPr>
          <p:cNvPr id="5" name="Picture Placeholder 4"/>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p:cNvSpPr txBox="1">
            <a:spLocks noGrp="1"/>
          </p:cNvSpPr>
          <p:nvPr>
            <p:ph type="title" hasCustomPrompt="1"/>
          </p:nvPr>
        </p:nvSpPr>
        <p:spPr>
          <a:xfrm>
            <a:off x="571500" y="567227"/>
            <a:ext cx="57471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11"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5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One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5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itle, Sub &amp; Content Blue">
    <p:bg>
      <p:bgPr>
        <a:solidFill>
          <a:schemeClr val="tx2"/>
        </a:solidFill>
        <a:effectLst/>
      </p:bgPr>
    </p:bg>
    <p:spTree>
      <p:nvGrpSpPr>
        <p:cNvPr id="1" name=""/>
        <p:cNvGrpSpPr/>
        <p:nvPr/>
      </p:nvGrpSpPr>
      <p:grpSpPr>
        <a:xfrm>
          <a:off x="0" y="0"/>
          <a:ext cx="0" cy="0"/>
          <a:chOff x="0" y="0"/>
          <a:chExt cx="0" cy="0"/>
        </a:xfrm>
      </p:grpSpPr>
      <p:sp>
        <p:nvSpPr>
          <p:cNvPr id="21" name="Square"/>
          <p:cNvSpPr/>
          <p:nvPr/>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sp>
        <p:nvSpPr>
          <p:cNvPr id="18" name="TextBox 17"/>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p:cNvSpPr/>
          <p:nvPr/>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p:cNvSpPr txBox="1">
            <a:spLocks noGrp="1"/>
          </p:cNvSpPr>
          <p:nvPr>
            <p:ph type="title" hasCustomPrompt="1"/>
          </p:nvPr>
        </p:nvSpPr>
        <p:spPr>
          <a:xfrm>
            <a:off x="1014757" y="2545222"/>
            <a:ext cx="4785571" cy="2497830"/>
          </a:xfrm>
          <a:prstGeom prst="rect">
            <a:avLst/>
          </a:prstGeom>
          <a:ln w="12700">
            <a:miter lim="400000"/>
          </a:ln>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p:cNvSpPr txBox="1">
            <a:spLocks noGrp="1"/>
          </p:cNvSpPr>
          <p:nvPr>
            <p:ph type="title" hasCustomPrompt="1"/>
          </p:nvPr>
        </p:nvSpPr>
        <p:spPr>
          <a:xfrm>
            <a:off x="1895475" y="3585279"/>
            <a:ext cx="10972801" cy="1091827"/>
          </a:xfrm>
          <a:prstGeom prst="rect">
            <a:avLst/>
          </a:prstGeom>
          <a:ln w="12700">
            <a:miter lim="400000"/>
          </a:ln>
        </p:spPr>
        <p:txBody>
          <a:bodyPr lIns="0" tIns="0" rIns="0" bIns="0">
            <a:noAutofit/>
          </a:bodyPr>
          <a:lstStyle>
            <a:lvl1pPr>
              <a:defRPr sz="7500">
                <a:solidFill>
                  <a:schemeClr val="bg1"/>
                </a:solidFill>
              </a:defRPr>
            </a:lvl1pPr>
          </a:lstStyle>
          <a:p>
            <a:r>
              <a:rPr lang="en-US"/>
              <a:t>75 </a:t>
            </a:r>
            <a:r>
              <a:rPr lang="en-US" err="1"/>
              <a:t>pt</a:t>
            </a:r>
            <a:r>
              <a:rPr lang="en-US"/>
              <a:t> Intel One Display</a:t>
            </a:r>
          </a:p>
        </p:txBody>
      </p:sp>
      <p:sp>
        <p:nvSpPr>
          <p:cNvPr id="21" name="Text Placeholder 6"/>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stStyle>
          <a:p>
            <a:r>
              <a:rPr lang="en-US"/>
              <a:t>18pt Intel One Subhead, Date, Etc.</a:t>
            </a:r>
          </a:p>
        </p:txBody>
      </p:sp>
      <p:sp>
        <p:nvSpPr>
          <p:cNvPr id="10" name="Square"/>
          <p:cNvSpPr/>
          <p:nvPr/>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p:cNvSpPr/>
          <p:nvPr/>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p:cNvSpPr/>
          <p:nvPr/>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p:cNvGrpSpPr/>
          <p:nvPr/>
        </p:nvGrpSpPr>
        <p:grpSpPr>
          <a:xfrm>
            <a:off x="1468406" y="5995719"/>
            <a:ext cx="1059754" cy="396801"/>
            <a:chOff x="1314450" y="6391094"/>
            <a:chExt cx="1123377" cy="420623"/>
          </a:xfrm>
        </p:grpSpPr>
        <p:sp>
          <p:nvSpPr>
            <p:cNvPr id="15" name="Freeform: Shape 14"/>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6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7_Title, Sub &amp; Content Blue 2">
    <p:bg>
      <p:bgPr>
        <a:solidFill>
          <a:schemeClr val="tx2"/>
        </a:solidFill>
        <a:effectLst/>
      </p:bgPr>
    </p:bg>
    <p:spTree>
      <p:nvGrpSpPr>
        <p:cNvPr id="1" name=""/>
        <p:cNvGrpSpPr/>
        <p:nvPr/>
      </p:nvGrpSpPr>
      <p:grpSpPr>
        <a:xfrm>
          <a:off x="0" y="0"/>
          <a:ext cx="0" cy="0"/>
          <a:chOff x="0" y="0"/>
          <a:chExt cx="0" cy="0"/>
        </a:xfrm>
      </p:grpSpPr>
      <p:sp>
        <p:nvSpPr>
          <p:cNvPr id="7" name="Title Text"/>
          <p:cNvSpPr txBox="1">
            <a:spLocks noGrp="1"/>
          </p:cNvSpPr>
          <p:nvPr>
            <p:ph type="title" hasCustomPrompt="1"/>
          </p:nvPr>
        </p:nvSpPr>
        <p:spPr>
          <a:xfrm>
            <a:off x="571371" y="286515"/>
            <a:ext cx="11010816" cy="952499"/>
          </a:xfrm>
          <a:prstGeom prst="rect">
            <a:avLst/>
          </a:prstGeom>
          <a:ln w="12700">
            <a:miter lim="400000"/>
          </a:ln>
        </p:spPr>
        <p:txBody>
          <a:bodyPr lIns="0" tIns="0" rIns="0" bIns="0">
            <a:noAutofit/>
          </a:bodyPr>
          <a:lstStyle>
            <a:lvl1pPr>
              <a:defRPr sz="2400">
                <a:solidFill>
                  <a:schemeClr val="bg1"/>
                </a:solidFill>
              </a:defRPr>
            </a:lvl1pPr>
          </a:lstStyle>
          <a:p>
            <a:r>
              <a:rPr lang="en-US"/>
              <a:t>40pt Intel One Display Text Goes Here</a:t>
            </a:r>
          </a:p>
        </p:txBody>
      </p:sp>
      <p:sp>
        <p:nvSpPr>
          <p:cNvPr id="3" name="TextBox 2"/>
          <p:cNvSpPr txBox="1"/>
          <p:nvPr/>
        </p:nvSpPr>
        <p:spPr>
          <a:xfrm>
            <a:off x="11855750" y="6553200"/>
            <a:ext cx="260050" cy="17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219200" rtl="0" fontAlgn="auto" latinLnBrk="0" hangingPunct="0">
              <a:lnSpc>
                <a:spcPct val="100000"/>
              </a:lnSpc>
              <a:spcBef>
                <a:spcPts val="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4" name="Rectangle 3"/>
          <p:cNvSpPr/>
          <p:nvPr/>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p:cNvSpPr/>
          <p:nvPr/>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8" name="Rectangle 7"/>
          <p:cNvSpPr/>
          <p:nvPr/>
        </p:nvSpPr>
        <p:spPr>
          <a:xfrm>
            <a:off x="483010" y="6562504"/>
            <a:ext cx="1635384" cy="231410"/>
          </a:xfrm>
          <a:prstGeom prst="rect">
            <a:avLst/>
          </a:prstGeom>
        </p:spPr>
        <p:txBody>
          <a:bodyPr wrap="none">
            <a:spAutoFit/>
          </a:bodyPr>
          <a:lstStyle/>
          <a:p>
            <a:pPr algn="l"/>
            <a:r>
              <a:rPr lang="en-US" sz="1000">
                <a:solidFill>
                  <a:schemeClr val="bg1"/>
                </a:solidFill>
              </a:rPr>
              <a:t>Internet of Things Group</a:t>
            </a:r>
          </a:p>
        </p:txBody>
      </p:sp>
      <p:pic>
        <p:nvPicPr>
          <p:cNvPr id="9" name="Image" descr="Image"/>
          <p:cNvPicPr>
            <a:picLocks noChangeAspect="1"/>
          </p:cNvPicPr>
          <p:nvPr/>
        </p:nvPicPr>
        <p:blipFill>
          <a:blip r:embed="rId2"/>
          <a:stretch>
            <a:fillRect/>
          </a:stretch>
        </p:blipFill>
        <p:spPr>
          <a:xfrm>
            <a:off x="11151433" y="6543018"/>
            <a:ext cx="491250" cy="190501"/>
          </a:xfrm>
          <a:prstGeom prst="rect">
            <a:avLst/>
          </a:prstGeom>
          <a:ln w="12700">
            <a:miter lim="400000"/>
            <a:headEnd/>
            <a:tailEnd/>
          </a:ln>
        </p:spPr>
      </p:pic>
      <p:cxnSp>
        <p:nvCxnSpPr>
          <p:cNvPr id="11" name="Straight Connector 10"/>
          <p:cNvCxnSpPr/>
          <p:nvPr/>
        </p:nvCxnSpPr>
        <p:spPr>
          <a:xfrm>
            <a:off x="558801" y="970038"/>
            <a:ext cx="11023386" cy="0"/>
          </a:xfrm>
          <a:prstGeom prst="line">
            <a:avLst/>
          </a:prstGeom>
          <a:ln w="28575"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Agenda blu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433" y="6543018"/>
            <a:ext cx="491250" cy="190501"/>
          </a:xfrm>
          <a:prstGeom prst="rect">
            <a:avLst/>
          </a:prstGeom>
          <a:ln w="12700">
            <a:miter lim="400000"/>
            <a:headEnd/>
            <a:tailEnd/>
          </a:ln>
        </p:spPr>
      </p:pic>
      <p:sp>
        <p:nvSpPr>
          <p:cNvPr id="15" name="TextBox 14"/>
          <p:cNvSpPr txBox="1"/>
          <p:nvPr/>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200" rtl="0" fontAlgn="auto" latinLnBrk="0" hangingPunct="0">
              <a:lnSpc>
                <a:spcPct val="90000"/>
              </a:lnSpc>
              <a:spcBef>
                <a:spcPts val="2250"/>
              </a:spcBef>
              <a:spcAft>
                <a:spcPts val="0"/>
              </a:spcAft>
              <a:buClrTx/>
              <a:buSzTx/>
              <a:buFontTx/>
              <a:buNone/>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p:cNvSpPr/>
          <p:nvPr/>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2" name="Rectangle 11"/>
          <p:cNvSpPr/>
          <p:nvPr/>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 Placeholder 32"/>
          <p:cNvSpPr>
            <a:spLocks noGrp="1"/>
          </p:cNvSpPr>
          <p:nvPr>
            <p:ph type="body" sz="quarter" idx="14" hasCustomPrompt="1"/>
          </p:nvPr>
        </p:nvSpPr>
        <p:spPr>
          <a:xfrm>
            <a:off x="42657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19" name="Text Placeholder 3"/>
          <p:cNvSpPr>
            <a:spLocks noGrp="1"/>
          </p:cNvSpPr>
          <p:nvPr>
            <p:ph type="body" sz="quarter" idx="10" hasCustomPrompt="1"/>
          </p:nvPr>
        </p:nvSpPr>
        <p:spPr>
          <a:xfrm>
            <a:off x="427037" y="277148"/>
            <a:ext cx="10942370" cy="450548"/>
          </a:xfrm>
          <a:prstGeom prst="rect">
            <a:avLst/>
          </a:prstGeom>
        </p:spPr>
        <p:txBody>
          <a:bodyPr/>
          <a:lstStyle>
            <a:lvl1pPr marL="0">
              <a:buNone/>
              <a:defRPr b="0" i="0">
                <a:solidFill>
                  <a:schemeClr val="bg1"/>
                </a:solidFill>
                <a:latin typeface="IntelOne Display Light" panose="020B0403020203020204" pitchFamily="34" charset="77"/>
              </a:defRPr>
            </a:lvl1pPr>
          </a:lstStyle>
          <a:p>
            <a:pPr lvl="0"/>
            <a:r>
              <a:rPr lang="en-US"/>
              <a:t>Agenda </a:t>
            </a:r>
          </a:p>
        </p:txBody>
      </p:sp>
      <p:sp>
        <p:nvSpPr>
          <p:cNvPr id="20" name="Text Placeholder 3"/>
          <p:cNvSpPr>
            <a:spLocks noGrp="1"/>
          </p:cNvSpPr>
          <p:nvPr>
            <p:ph type="body" sz="quarter" idx="15" hasCustomPrompt="1"/>
          </p:nvPr>
        </p:nvSpPr>
        <p:spPr>
          <a:xfrm>
            <a:off x="42657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01  Title</a:t>
            </a:r>
          </a:p>
        </p:txBody>
      </p:sp>
      <p:sp>
        <p:nvSpPr>
          <p:cNvPr id="43" name="Text Placeholder 32"/>
          <p:cNvSpPr>
            <a:spLocks noGrp="1"/>
          </p:cNvSpPr>
          <p:nvPr>
            <p:ph type="body" sz="quarter" idx="16" hasCustomPrompt="1"/>
          </p:nvPr>
        </p:nvSpPr>
        <p:spPr>
          <a:xfrm>
            <a:off x="42657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4" name="Text Placeholder 3"/>
          <p:cNvSpPr>
            <a:spLocks noGrp="1"/>
          </p:cNvSpPr>
          <p:nvPr>
            <p:ph type="body" sz="quarter" idx="17" hasCustomPrompt="1"/>
          </p:nvPr>
        </p:nvSpPr>
        <p:spPr>
          <a:xfrm>
            <a:off x="42657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02  Title</a:t>
            </a:r>
          </a:p>
        </p:txBody>
      </p:sp>
      <p:sp>
        <p:nvSpPr>
          <p:cNvPr id="45" name="Text Placeholder 32"/>
          <p:cNvSpPr>
            <a:spLocks noGrp="1"/>
          </p:cNvSpPr>
          <p:nvPr>
            <p:ph type="body" sz="quarter" idx="18" hasCustomPrompt="1"/>
          </p:nvPr>
        </p:nvSpPr>
        <p:spPr>
          <a:xfrm>
            <a:off x="42657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6" name="Text Placeholder 3"/>
          <p:cNvSpPr>
            <a:spLocks noGrp="1"/>
          </p:cNvSpPr>
          <p:nvPr>
            <p:ph type="body" sz="quarter" idx="19" hasCustomPrompt="1"/>
          </p:nvPr>
        </p:nvSpPr>
        <p:spPr>
          <a:xfrm>
            <a:off x="42657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03  Title</a:t>
            </a:r>
          </a:p>
        </p:txBody>
      </p:sp>
      <p:sp>
        <p:nvSpPr>
          <p:cNvPr id="47" name="Text Placeholder 32"/>
          <p:cNvSpPr>
            <a:spLocks noGrp="1"/>
          </p:cNvSpPr>
          <p:nvPr>
            <p:ph type="body" sz="quarter" idx="20" hasCustomPrompt="1"/>
          </p:nvPr>
        </p:nvSpPr>
        <p:spPr>
          <a:xfrm>
            <a:off x="42656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48" name="Text Placeholder 3"/>
          <p:cNvSpPr>
            <a:spLocks noGrp="1"/>
          </p:cNvSpPr>
          <p:nvPr>
            <p:ph type="body" sz="quarter" idx="21" hasCustomPrompt="1"/>
          </p:nvPr>
        </p:nvSpPr>
        <p:spPr>
          <a:xfrm>
            <a:off x="42657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04  Title</a:t>
            </a:r>
          </a:p>
        </p:txBody>
      </p:sp>
      <p:sp>
        <p:nvSpPr>
          <p:cNvPr id="49" name="Text Placeholder 32"/>
          <p:cNvSpPr>
            <a:spLocks noGrp="1"/>
          </p:cNvSpPr>
          <p:nvPr>
            <p:ph type="body" sz="quarter" idx="22" hasCustomPrompt="1"/>
          </p:nvPr>
        </p:nvSpPr>
        <p:spPr>
          <a:xfrm>
            <a:off x="5950045" y="1567550"/>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0" name="Text Placeholder 3"/>
          <p:cNvSpPr>
            <a:spLocks noGrp="1"/>
          </p:cNvSpPr>
          <p:nvPr>
            <p:ph type="body" sz="quarter" idx="23" hasCustomPrompt="1"/>
          </p:nvPr>
        </p:nvSpPr>
        <p:spPr>
          <a:xfrm>
            <a:off x="5950048" y="1090314"/>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05  Title</a:t>
            </a:r>
          </a:p>
        </p:txBody>
      </p:sp>
      <p:sp>
        <p:nvSpPr>
          <p:cNvPr id="51" name="Text Placeholder 32"/>
          <p:cNvSpPr>
            <a:spLocks noGrp="1"/>
          </p:cNvSpPr>
          <p:nvPr>
            <p:ph type="body" sz="quarter" idx="24" hasCustomPrompt="1"/>
          </p:nvPr>
        </p:nvSpPr>
        <p:spPr>
          <a:xfrm>
            <a:off x="5950042" y="2845036"/>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2" name="Text Placeholder 3"/>
          <p:cNvSpPr>
            <a:spLocks noGrp="1"/>
          </p:cNvSpPr>
          <p:nvPr>
            <p:ph type="body" sz="quarter" idx="25" hasCustomPrompt="1"/>
          </p:nvPr>
        </p:nvSpPr>
        <p:spPr>
          <a:xfrm>
            <a:off x="5950045" y="2367800"/>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06  Title</a:t>
            </a:r>
          </a:p>
        </p:txBody>
      </p:sp>
      <p:sp>
        <p:nvSpPr>
          <p:cNvPr id="53" name="Text Placeholder 32"/>
          <p:cNvSpPr>
            <a:spLocks noGrp="1"/>
          </p:cNvSpPr>
          <p:nvPr>
            <p:ph type="body" sz="quarter" idx="26" hasCustomPrompt="1"/>
          </p:nvPr>
        </p:nvSpPr>
        <p:spPr>
          <a:xfrm>
            <a:off x="5950042" y="4122522"/>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4" name="Text Placeholder 3"/>
          <p:cNvSpPr>
            <a:spLocks noGrp="1"/>
          </p:cNvSpPr>
          <p:nvPr>
            <p:ph type="body" sz="quarter" idx="27" hasCustomPrompt="1"/>
          </p:nvPr>
        </p:nvSpPr>
        <p:spPr>
          <a:xfrm>
            <a:off x="5950045" y="3645286"/>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07  Title</a:t>
            </a:r>
          </a:p>
        </p:txBody>
      </p:sp>
      <p:sp>
        <p:nvSpPr>
          <p:cNvPr id="55" name="Text Placeholder 32"/>
          <p:cNvSpPr>
            <a:spLocks noGrp="1"/>
          </p:cNvSpPr>
          <p:nvPr>
            <p:ph type="body" sz="quarter" idx="28" hasCustomPrompt="1"/>
          </p:nvPr>
        </p:nvSpPr>
        <p:spPr>
          <a:xfrm>
            <a:off x="5950039" y="5396949"/>
            <a:ext cx="5038559" cy="529821"/>
          </a:xfrm>
          <a:prstGeom prst="rect">
            <a:avLst/>
          </a:prstGeom>
        </p:spPr>
        <p:txBody>
          <a:bodyPr>
            <a:noAutofit/>
          </a:bodyPr>
          <a:lstStyle>
            <a:lvl1pPr marL="0" indent="0">
              <a:buNone/>
              <a:defRPr sz="1200" b="0" i="0">
                <a:solidFill>
                  <a:schemeClr val="bg1"/>
                </a:solidFill>
                <a:latin typeface="IntelOne Text" panose="020B0503020203020204" pitchFamily="34" charset="0"/>
                <a:ea typeface="Intel Clear" panose="020B0604020203020204" pitchFamily="34" charset="0"/>
                <a:cs typeface="Intel Clear" panose="020B0604020203020204" pitchFamily="34" charset="0"/>
              </a:defRPr>
            </a:lvl1pPr>
            <a:lvl2pPr>
              <a:defRPr sz="2000"/>
            </a:lvl2pPr>
            <a:lvl3pPr>
              <a:defRPr sz="1600"/>
            </a:lvl3pPr>
            <a:lvl4pPr>
              <a:defRPr sz="1600"/>
            </a:lvl4pPr>
            <a:lvl5pPr>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iaculis</a:t>
            </a:r>
            <a:r>
              <a:rPr lang="en-US"/>
              <a:t> </a:t>
            </a:r>
            <a:r>
              <a:rPr lang="en-US" err="1"/>
              <a:t>mauris</a:t>
            </a:r>
            <a:r>
              <a:rPr lang="en-US"/>
              <a:t> vitae </a:t>
            </a:r>
            <a:r>
              <a:rPr lang="en-US" err="1"/>
              <a:t>tincidunt</a:t>
            </a:r>
            <a:r>
              <a:rPr lang="en-US"/>
              <a:t> </a:t>
            </a:r>
            <a:r>
              <a:rPr lang="en-US" err="1"/>
              <a:t>scelerisque</a:t>
            </a:r>
            <a:r>
              <a:rPr lang="en-US"/>
              <a:t>. </a:t>
            </a:r>
          </a:p>
        </p:txBody>
      </p:sp>
      <p:sp>
        <p:nvSpPr>
          <p:cNvPr id="56" name="Text Placeholder 3"/>
          <p:cNvSpPr>
            <a:spLocks noGrp="1"/>
          </p:cNvSpPr>
          <p:nvPr>
            <p:ph type="body" sz="quarter" idx="29" hasCustomPrompt="1"/>
          </p:nvPr>
        </p:nvSpPr>
        <p:spPr>
          <a:xfrm>
            <a:off x="5950042" y="4919713"/>
            <a:ext cx="5038556" cy="351856"/>
          </a:xfrm>
          <a:prstGeom prst="rect">
            <a:avLst/>
          </a:prstGeom>
        </p:spPr>
        <p:txBody>
          <a:bodyPr>
            <a:noAutofit/>
          </a:bodyPr>
          <a:lstStyle>
            <a:lvl1pPr marL="0" marR="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sz="2000" b="0" i="0">
                <a:solidFill>
                  <a:srgbClr val="B4F0FF"/>
                </a:solidFill>
                <a:latin typeface="IntelOne Display Regular" panose="020B0503020203020204" pitchFamily="34" charset="77"/>
              </a:defRPr>
            </a:lvl1pPr>
          </a:lstStyle>
          <a:p>
            <a:pPr marL="0" marR="0" lvl="0" indent="-228600" algn="l" defTabSz="609600" eaLnBrk="1" fontAlgn="auto" latinLnBrk="0" hangingPunct="1">
              <a:lnSpc>
                <a:spcPct val="100000"/>
              </a:lnSpc>
              <a:spcBef>
                <a:spcPts val="1200"/>
              </a:spcBef>
              <a:spcAft>
                <a:spcPts val="0"/>
              </a:spcAft>
              <a:buClrTx/>
              <a:buSzTx/>
              <a:buFont typeface="Wingdings" panose="05000000000000000000" pitchFamily="2" charset="2"/>
              <a:buNone/>
              <a:defRPr/>
            </a:pPr>
            <a:r>
              <a:rPr lang="en-US"/>
              <a:t>08  Title</a:t>
            </a:r>
          </a:p>
        </p:txBody>
      </p:sp>
      <p:sp>
        <p:nvSpPr>
          <p:cNvPr id="57" name="Rectangle 56"/>
          <p:cNvSpPr/>
          <p:nvPr/>
        </p:nvSpPr>
        <p:spPr>
          <a:xfrm>
            <a:off x="371797" y="6562504"/>
            <a:ext cx="1284326" cy="230832"/>
          </a:xfrm>
          <a:prstGeom prst="rect">
            <a:avLst/>
          </a:prstGeom>
        </p:spPr>
        <p:txBody>
          <a:bodyPr wrap="none">
            <a:spAutoFit/>
          </a:bodyPr>
          <a:lstStyle/>
          <a:p>
            <a:pPr algn="l"/>
            <a:r>
              <a:rPr lang="en-US" sz="1000">
                <a:solidFill>
                  <a:schemeClr val="bg1"/>
                </a:solidFill>
              </a:rPr>
              <a:t>Intel®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cxnSp>
        <p:nvCxnSpPr>
          <p:cNvPr id="3" name="Straight Connector 2"/>
          <p:cNvCxnSpPr/>
          <p:nvPr userDrawn="1"/>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4"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userDrawn="1"/>
        </p:nvSpPr>
        <p:spPr>
          <a:xfrm>
            <a:off x="0" y="6395103"/>
            <a:ext cx="11100816"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2"/>
              </a:rPr>
              <a:t>Intel Statement on Product Usage: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000000"/>
                </a:solidFill>
                <a:effectLst/>
                <a:uLnTx/>
                <a:uFillTx/>
                <a:latin typeface="IntelOne Text" panose="020B050302020302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80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5" name="Rectangle 4"/>
          <p:cNvSpPr/>
          <p:nvPr userDrawn="1"/>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amp; Content">
    <p:spTree>
      <p:nvGrpSpPr>
        <p:cNvPr id="1" name=""/>
        <p:cNvGrpSpPr/>
        <p:nvPr/>
      </p:nvGrpSpPr>
      <p:grpSpPr>
        <a:xfrm>
          <a:off x="0" y="0"/>
          <a:ext cx="0" cy="0"/>
          <a:chOff x="0" y="0"/>
          <a:chExt cx="0" cy="0"/>
        </a:xfrm>
      </p:grpSpPr>
      <p:sp>
        <p:nvSpPr>
          <p:cNvPr id="17" name="Title Text"/>
          <p:cNvSpPr txBox="1">
            <a:spLocks noGrp="1"/>
          </p:cNvSpPr>
          <p:nvPr>
            <p:ph type="title" hasCustomPrompt="1"/>
          </p:nvPr>
        </p:nvSpPr>
        <p:spPr>
          <a:xfrm>
            <a:off x="571370" y="571500"/>
            <a:ext cx="11010816" cy="952499"/>
          </a:xfrm>
          <a:prstGeom prst="rect">
            <a:avLst/>
          </a:prstGeom>
          <a:ln w="12700">
            <a:miter lim="400000"/>
          </a:ln>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a:t>
            </a:r>
            <a:r>
              <a:rPr lang="en-US" err="1"/>
              <a:t>DisplayText</a:t>
            </a:r>
            <a:r>
              <a:rPr lang="en-US"/>
              <a:t> Goes Here</a:t>
            </a:r>
          </a:p>
        </p:txBody>
      </p:sp>
      <p:sp>
        <p:nvSpPr>
          <p:cNvPr id="3" name="Content Placeholder 2"/>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 Content Columns">
    <p:spTree>
      <p:nvGrpSpPr>
        <p:cNvPr id="1" name=""/>
        <p:cNvGrpSpPr/>
        <p:nvPr/>
      </p:nvGrpSpPr>
      <p:grpSpPr>
        <a:xfrm>
          <a:off x="0" y="0"/>
          <a:ext cx="0" cy="0"/>
          <a:chOff x="0" y="0"/>
          <a:chExt cx="0" cy="0"/>
        </a:xfrm>
      </p:grpSpPr>
      <p:sp>
        <p:nvSpPr>
          <p:cNvPr id="10" name="Title Text"/>
          <p:cNvSpPr txBox="1">
            <a:spLocks noGrp="1"/>
          </p:cNvSpPr>
          <p:nvPr>
            <p:ph type="title" hasCustomPrompt="1"/>
          </p:nvPr>
        </p:nvSpPr>
        <p:spPr>
          <a:xfrm>
            <a:off x="571500" y="571501"/>
            <a:ext cx="11010901" cy="952500"/>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3" name="Content Placeholder 2"/>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Content &amp; 2 Pictures">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xfrm>
            <a:off x="571500" y="567227"/>
            <a:ext cx="5755707" cy="945888"/>
          </a:xfrm>
          <a:prstGeom prst="rect">
            <a:avLst/>
          </a:prstGeom>
          <a:ln w="12700">
            <a:miter lim="400000"/>
          </a:ln>
        </p:spPr>
        <p:txBody>
          <a:bodyPr lIns="0" tIns="0" rIns="0" bIns="0">
            <a:noAutofit/>
          </a:bodyPr>
          <a:lstStyle>
            <a:lvl1pPr>
              <a:defRPr sz="4000">
                <a:solidFill>
                  <a:srgbClr val="525252"/>
                </a:solidFill>
              </a:defRPr>
            </a:lvl1pPr>
          </a:lstStyle>
          <a:p>
            <a:r>
              <a:rPr lang="en-US"/>
              <a:t>40pt Intel One Display Text Goes Here</a:t>
            </a:r>
          </a:p>
        </p:txBody>
      </p:sp>
      <p:sp>
        <p:nvSpPr>
          <p:cNvPr id="25" name="Body Level One…"/>
          <p:cNvSpPr txBox="1">
            <a:spLocks noGrp="1"/>
          </p:cNvSpPr>
          <p:nvPr>
            <p:ph idx="27" hasCustomPrompt="1"/>
          </p:nvPr>
        </p:nvSpPr>
        <p:spPr>
          <a:xfrm>
            <a:off x="6609331" y="2978828"/>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26" name="Body Level One…"/>
          <p:cNvSpPr txBox="1">
            <a:spLocks noGrp="1"/>
          </p:cNvSpPr>
          <p:nvPr>
            <p:ph idx="28" hasCustomPrompt="1"/>
          </p:nvPr>
        </p:nvSpPr>
        <p:spPr>
          <a:xfrm>
            <a:off x="6609331" y="5929172"/>
            <a:ext cx="4668837" cy="345342"/>
          </a:xfrm>
          <a:prstGeom prst="rect">
            <a:avLst/>
          </a:prstGeom>
          <a:ln w="12700">
            <a:miter lim="400000"/>
          </a:ln>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defRPr sz="1600">
                <a:solidFill>
                  <a:schemeClr val="tx2"/>
                </a:solidFill>
              </a:defRPr>
            </a:lvl1pPr>
          </a:lstStyle>
          <a:p>
            <a:r>
              <a:rPr lang="en-US"/>
              <a:t>Image Caption 16pt gray text</a:t>
            </a:r>
          </a:p>
        </p:txBody>
      </p:sp>
      <p:sp>
        <p:nvSpPr>
          <p:cNvPr id="5" name="Picture Placeholder 4"/>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Title 4"/>
          <p:cNvSpPr>
            <a:spLocks noGrp="1"/>
          </p:cNvSpPr>
          <p:nvPr>
            <p:ph type="title"/>
          </p:nvPr>
        </p:nvSpPr>
        <p:spPr>
          <a:xfrm>
            <a:off x="250528" y="525516"/>
            <a:ext cx="10972801" cy="883673"/>
          </a:xfrm>
        </p:spPr>
        <p:txBody>
          <a:bodyPr anchor="b"/>
          <a:lstStyle>
            <a:lvl1pPr>
              <a:defRPr sz="3200">
                <a:solidFill>
                  <a:schemeClr val="bg1"/>
                </a:solidFill>
              </a:defRPr>
            </a:lvl1pPr>
          </a:lstStyle>
          <a:p>
            <a:r>
              <a:rPr lang="en-US"/>
              <a:t>Click to edit Master title style</a:t>
            </a:r>
          </a:p>
        </p:txBody>
      </p:sp>
      <p:cxnSp>
        <p:nvCxnSpPr>
          <p:cNvPr id="6" name="Straight Connector 5"/>
          <p:cNvCxnSpPr/>
          <p:nvPr/>
        </p:nvCxnSpPr>
        <p:spPr>
          <a:xfrm>
            <a:off x="0" y="6389410"/>
            <a:ext cx="12174999" cy="0"/>
          </a:xfrm>
          <a:prstGeom prst="line">
            <a:avLst/>
          </a:prstGeom>
          <a:noFill/>
          <a:ln w="25400" cap="flat">
            <a:solidFill>
              <a:srgbClr val="F2F2F2"/>
            </a:solidFill>
            <a:prstDash val="solid"/>
            <a:miter lim="400000"/>
          </a:ln>
          <a:effectLst/>
          <a:sp3d/>
        </p:spPr>
        <p:style>
          <a:lnRef idx="0">
            <a:scrgbClr r="0" g="0" b="0"/>
          </a:lnRef>
          <a:fillRef idx="0">
            <a:scrgbClr r="0" g="0" b="0"/>
          </a:fillRef>
          <a:effectRef idx="0">
            <a:scrgbClr r="0" g="0" b="0"/>
          </a:effectRef>
          <a:fontRef idx="none"/>
        </p:style>
      </p:cxnSp>
      <p:sp>
        <p:nvSpPr>
          <p:cNvPr id="7" name="TextBox 6"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p:nvSpPr>
        <p:spPr>
          <a:xfrm>
            <a:off x="0" y="6395103"/>
            <a:ext cx="11099549"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Legal Disclaimers: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800" b="1"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hlinkClick r:id="rId2"/>
              </a:rPr>
              <a:t>Intel Statement on Product Usage: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800" b="0" i="0" u="none" strike="noStrike" kern="1200" cap="none" spc="0" normalizeH="0" baseline="0" noProof="0">
                <a:ln>
                  <a:noFill/>
                </a:ln>
                <a:solidFill>
                  <a:srgbClr val="000000"/>
                </a:solidFill>
                <a:effectLst/>
                <a:uLnTx/>
                <a:uFillTx/>
                <a:latin typeface="Calibri" panose="020F0502020204030204" pitchFamily="34" charset="0"/>
              </a:rPr>
              <a:t> </a:t>
            </a:r>
            <a:r>
              <a:rPr kumimoji="0" lang="en-US" sz="900" b="0" i="0" u="none" strike="noStrike" kern="1200" cap="none" spc="0" normalizeH="0" baseline="0" noProof="0">
                <a:ln>
                  <a:noFill/>
                </a:ln>
                <a:solidFill>
                  <a:srgbClr val="000000"/>
                </a:solidFill>
                <a:effectLst/>
                <a:uLnTx/>
                <a:uFillTx/>
                <a:latin typeface="Calibri" panose="020F0502020204030204" pitchFamily="34" charset="0"/>
                <a:hlinkClick r:id="rId2"/>
              </a:rPr>
              <a:t>Global Human Rights Principles</a:t>
            </a:r>
            <a:r>
              <a:rPr kumimoji="0" lang="en-US" sz="800" b="0" i="0" u="none" strike="noStrike" kern="1200" cap="none" spc="0" normalizeH="0" baseline="0" noProof="0">
                <a:ln>
                  <a:noFill/>
                </a:ln>
                <a:solidFill>
                  <a:srgbClr val="525252"/>
                </a:solidFill>
                <a:effectLst/>
                <a:uLnTx/>
                <a:uFillTx/>
                <a:latin typeface="Calibri" panose="020F0502020204030204" pitchFamily="34" charset="0"/>
              </a:rPr>
              <a:t>. </a:t>
            </a:r>
            <a:r>
              <a:rPr kumimoji="0" lang="en-US" sz="800" b="0" i="0" u="none" strike="noStrike" kern="1200" cap="none" spc="0" normalizeH="0" baseline="0" noProof="0">
                <a:ln>
                  <a:noFill/>
                </a:ln>
                <a:solidFill>
                  <a:srgbClr val="525252"/>
                </a:solidFill>
                <a:effectLst/>
                <a:uLnTx/>
                <a:uFillTx/>
                <a:latin typeface="Intel Clear"/>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sp>
        <p:nvSpPr>
          <p:cNvPr id="8" name="Rectangle 7"/>
          <p:cNvSpPr/>
          <p:nvPr/>
        </p:nvSpPr>
        <p:spPr>
          <a:xfrm rot="16200000">
            <a:off x="8372122" y="3109384"/>
            <a:ext cx="4377809" cy="2052613"/>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chemeClr val="bg2"/>
              </a:solidFill>
              <a:effectLst/>
              <a:uFillTx/>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intel.com/content/www/us/en/partner/showcase/overview.html"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p:cNvSpPr/>
          <p:nvPr/>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p:spPr>
        <p:txBody>
          <a:bodyPr lIns="0" tIns="0" rIns="0" bIns="0">
            <a:normAutofit/>
          </a:bodyPr>
          <a:lstStyle/>
          <a:p>
            <a:r>
              <a:rPr lang="en-US"/>
              <a:t>Body copy Intel One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lang="en-US"/>
          </a:p>
        </p:txBody>
      </p:sp>
      <p:sp>
        <p:nvSpPr>
          <p:cNvPr id="4" name="Title Text"/>
          <p:cNvSpPr txBox="1">
            <a:spLocks noGrp="1"/>
          </p:cNvSpPr>
          <p:nvPr>
            <p:ph type="title"/>
          </p:nvPr>
        </p:nvSpPr>
        <p:spPr>
          <a:xfrm>
            <a:off x="592916" y="571500"/>
            <a:ext cx="10972801" cy="883673"/>
          </a:xfrm>
          <a:prstGeom prst="rect">
            <a:avLst/>
          </a:prstGeom>
          <a:ln w="12700">
            <a:miter lim="400000"/>
          </a:ln>
        </p:spPr>
        <p:txBody>
          <a:bodyPr lIns="0" tIns="0" rIns="0" bIns="0">
            <a:noAutofit/>
          </a:bodyPr>
          <a:lstStyle/>
          <a:p>
            <a:r>
              <a:rPr lang="en-US"/>
              <a:t>40pt Intel One Display Text Goes Here</a:t>
            </a:r>
          </a:p>
        </p:txBody>
      </p:sp>
      <p:sp>
        <p:nvSpPr>
          <p:cNvPr id="9" name="TextBox 8"/>
          <p:cNvSpPr txBox="1"/>
          <p:nvPr/>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400" rtl="0" fontAlgn="auto" latinLnBrk="0" hangingPunct="0">
              <a:lnSpc>
                <a:spcPct val="100000"/>
              </a:lnSpc>
              <a:spcBef>
                <a:spcPts val="0"/>
              </a:spcBef>
              <a:spcAft>
                <a:spcPts val="0"/>
              </a:spcAft>
              <a:buClrTx/>
              <a:buSzTx/>
              <a:buFontTx/>
              <a:buNone/>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2" name="Picture 1" descr="A blue text on a black background&#10;&#10;Description automatically generated">
            <a:hlinkClick r:id="rId42"/>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187940" y="6217920"/>
            <a:ext cx="1376680" cy="5264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09600" eaLnBrk="1" latinLnBrk="0" hangingPunct="1">
        <a:lnSpc>
          <a:spcPct val="90000"/>
        </a:lnSpc>
        <a:spcBef>
          <a:spcPts val="0"/>
        </a:spcBef>
        <a:spcAft>
          <a:spcPts val="0"/>
        </a:spcAft>
        <a:buClrTx/>
        <a:buSzTx/>
        <a:buFontTx/>
        <a:buNone/>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anose="05000000000000000000" pitchFamily="2" charset="2"/>
        <a:buChar char="§"/>
        <a:defRPr sz="2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eaLnBrk="1" latinLnBrk="0" hangingPunct="1">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eaLnBrk="1" latinLnBrk="0" hangingPunct="1">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eaLnBrk="1" latinLnBrk="0" hangingPunct="1">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One Text" panose="020B05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Intel Clear"/>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mailto:max.vega@intel.com" TargetMode="External"/><Relationship Id="rId18" Type="http://schemas.openxmlformats.org/officeDocument/2006/relationships/image" Target="../media/image8.emf"/><Relationship Id="rId26" Type="http://schemas.openxmlformats.org/officeDocument/2006/relationships/image" Target="../media/image16.svg"/><Relationship Id="rId3" Type="http://schemas.openxmlformats.org/officeDocument/2006/relationships/tags" Target="../tags/tag3.xml"/><Relationship Id="rId21" Type="http://schemas.openxmlformats.org/officeDocument/2006/relationships/image" Target="../media/image11.png"/><Relationship Id="rId7" Type="http://schemas.openxmlformats.org/officeDocument/2006/relationships/notesSlide" Target="../notesSlides/notesSlide1.xml"/><Relationship Id="rId12" Type="http://schemas.openxmlformats.org/officeDocument/2006/relationships/hyperlink" Target="mailto:vibhu.bithar@intel.com" TargetMode="External"/><Relationship Id="rId17" Type="http://schemas.openxmlformats.org/officeDocument/2006/relationships/hyperlink" Target="https://www.intel.com/content/www/us/en/policy/policy-human-rights.html" TargetMode="External"/><Relationship Id="rId25"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hyperlink" Target="http://www.outsight.ai/" TargetMode="External"/><Relationship Id="rId20" Type="http://schemas.openxmlformats.org/officeDocument/2006/relationships/image" Target="../media/image10.svg"/><Relationship Id="rId29" Type="http://schemas.openxmlformats.org/officeDocument/2006/relationships/image" Target="../media/image19.png"/><Relationship Id="rId1" Type="http://schemas.openxmlformats.org/officeDocument/2006/relationships/tags" Target="../tags/tag1.xml"/><Relationship Id="rId6" Type="http://schemas.openxmlformats.org/officeDocument/2006/relationships/slideLayout" Target="../slideLayouts/slideLayout3.xml"/><Relationship Id="rId11" Type="http://schemas.openxmlformats.org/officeDocument/2006/relationships/hyperlink" Target="mailto:anthony.abuta@intel.com" TargetMode="External"/><Relationship Id="rId24" Type="http://schemas.openxmlformats.org/officeDocument/2006/relationships/image" Target="../media/image14.svg"/><Relationship Id="rId5" Type="http://schemas.openxmlformats.org/officeDocument/2006/relationships/tags" Target="../tags/tag5.xml"/><Relationship Id="rId15" Type="http://schemas.openxmlformats.org/officeDocument/2006/relationships/hyperlink" Target="mailto:mat@outsight.tech" TargetMode="External"/><Relationship Id="rId23" Type="http://schemas.openxmlformats.org/officeDocument/2006/relationships/image" Target="../media/image13.png"/><Relationship Id="rId28" Type="http://schemas.openxmlformats.org/officeDocument/2006/relationships/image" Target="../media/image18.svg"/><Relationship Id="rId10" Type="http://schemas.openxmlformats.org/officeDocument/2006/relationships/image" Target="../media/image7.emf"/><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tags" Target="../tags/tag4.xml"/><Relationship Id="rId9" Type="http://schemas.openxmlformats.org/officeDocument/2006/relationships/oleObject" Target="../embeddings/oleObject1.bin"/><Relationship Id="rId14" Type="http://schemas.openxmlformats.org/officeDocument/2006/relationships/hyperlink" Target="mailto:ana.escobar.acunas@intel.com" TargetMode="External"/><Relationship Id="rId22" Type="http://schemas.openxmlformats.org/officeDocument/2006/relationships/image" Target="../media/image12.svg"/><Relationship Id="rId27" Type="http://schemas.openxmlformats.org/officeDocument/2006/relationships/image" Target="../media/image17.png"/><Relationship Id="rId30"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s 58"/>
          <p:cNvSpPr/>
          <p:nvPr/>
        </p:nvSpPr>
        <p:spPr>
          <a:xfrm>
            <a:off x="3830320" y="2084832"/>
            <a:ext cx="6004560" cy="3019457"/>
          </a:xfrm>
          <a:prstGeom prst="rect">
            <a:avLst/>
          </a:prstGeom>
          <a:solidFill>
            <a:srgbClr val="EEF2F5"/>
          </a:solidFill>
          <a:ln w="1905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40" name="Picture 539" descr="C:\Users\Malannie Casteling\Pictures\banner new blue-01.jpgbanner new blue-01"/>
          <p:cNvPicPr>
            <a:picLocks noChangeAspect="1"/>
          </p:cNvPicPr>
          <p:nvPr/>
        </p:nvPicPr>
        <p:blipFill rotWithShape="1">
          <a:blip r:embed="rId8"/>
          <a:srcRect t="17800" b="17800"/>
          <a:stretch>
            <a:fillRect/>
          </a:stretch>
        </p:blipFill>
        <p:spPr>
          <a:xfrm>
            <a:off x="-10795" y="-8255"/>
            <a:ext cx="11704955" cy="798195"/>
          </a:xfrm>
          <a:prstGeom prst="rect">
            <a:avLst/>
          </a:prstGeom>
        </p:spPr>
      </p:pic>
      <p:sp>
        <p:nvSpPr>
          <p:cNvPr id="96" name="Rectangle 95">
            <a:hlinkClick r:id="" action="ppaction://noaction"/>
          </p:cNvPr>
          <p:cNvSpPr/>
          <p:nvPr/>
        </p:nvSpPr>
        <p:spPr>
          <a:xfrm>
            <a:off x="9513570" y="122555"/>
            <a:ext cx="1325880" cy="575945"/>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sp>
        <p:nvSpPr>
          <p:cNvPr id="97" name="Rectangle 96">
            <a:hlinkClick r:id="" action="ppaction://noaction"/>
          </p:cNvPr>
          <p:cNvSpPr/>
          <p:nvPr/>
        </p:nvSpPr>
        <p:spPr>
          <a:xfrm>
            <a:off x="8076246" y="122826"/>
            <a:ext cx="1325880" cy="576072"/>
          </a:xfrm>
          <a:prstGeom prst="rect">
            <a:avLst/>
          </a:prstGeom>
          <a:no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white">
                  <a:alpha val="90000"/>
                </a:prstClr>
              </a:solidFill>
              <a:effectLst/>
              <a:uLnTx/>
              <a:uFillTx/>
              <a:latin typeface="Intel Clear"/>
              <a:ea typeface="+mn-ea"/>
              <a:cs typeface="+mn-cs"/>
              <a:sym typeface="Helvetica Neue"/>
            </a:endParaRPr>
          </a:p>
        </p:txBody>
      </p:sp>
      <p:graphicFrame>
        <p:nvGraphicFramePr>
          <p:cNvPr id="60" name="Object 59"/>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6350" imgH="6350" progId="TCLayout.ActiveDocument.1">
                  <p:embed/>
                </p:oleObj>
              </mc:Choice>
              <mc:Fallback>
                <p:oleObj name="think-cell Slide" r:id="rId9" imgW="6350" imgH="6350" progId="TCLayout.ActiveDocument.1">
                  <p:embed/>
                  <p:pic>
                    <p:nvPicPr>
                      <p:cNvPr id="60" name="Object 59"/>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2" name="Rectangle 61">
            <a:hlinkClick r:id="" action="ppaction://noaction"/>
          </p:cNvPr>
          <p:cNvSpPr/>
          <p:nvPr/>
        </p:nvSpPr>
        <p:spPr>
          <a:xfrm>
            <a:off x="8115299" y="161507"/>
            <a:ext cx="1247775" cy="498711"/>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525252"/>
                </a:solidFill>
                <a:effectLst/>
                <a:uLnTx/>
                <a:uFillTx/>
                <a:latin typeface="IntelOne Text" panose="020B0503020203020204" pitchFamily="34" charset="0"/>
                <a:sym typeface="Helvetica Neue"/>
              </a:rPr>
              <a:t>Back to Government Solutions</a:t>
            </a:r>
          </a:p>
        </p:txBody>
      </p:sp>
      <p:sp>
        <p:nvSpPr>
          <p:cNvPr id="95" name="Rectangle 94">
            <a:hlinkClick r:id="" action="ppaction://noaction"/>
          </p:cNvPr>
          <p:cNvSpPr/>
          <p:nvPr/>
        </p:nvSpPr>
        <p:spPr>
          <a:xfrm>
            <a:off x="9553574" y="161925"/>
            <a:ext cx="1249200" cy="498475"/>
          </a:xfrm>
          <a:prstGeom prst="rect">
            <a:avLst/>
          </a:prstGeom>
          <a:solidFill>
            <a:schemeClr val="bg2">
              <a:lumMod val="20000"/>
              <a:lumOff val="80000"/>
              <a:alpha val="80000"/>
            </a:schemeClr>
          </a:solidFill>
          <a:ln w="63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ctr" anchorCtr="0" forceAA="0" compatLnSpc="1">
            <a:noAutofit/>
          </a:bodyPr>
          <a:lstStyle/>
          <a:p>
            <a:pPr marL="0" marR="0" lvl="0" indent="0" algn="ctr" defTabSz="609600" rtl="0" eaLnBrk="1" fontAlgn="auto" latinLnBrk="0" hangingPunct="1">
              <a:lnSpc>
                <a:spcPct val="85000"/>
              </a:lnSpc>
              <a:spcBef>
                <a:spcPts val="0"/>
              </a:spcBef>
              <a:spcAft>
                <a:spcPts val="0"/>
              </a:spcAft>
              <a:buClrTx/>
              <a:buSzTx/>
              <a:buFontTx/>
              <a:buNone/>
              <a:defRPr/>
            </a:pPr>
            <a:r>
              <a:rPr kumimoji="0" lang="en-US" sz="900" b="0" i="0" u="none" strike="noStrike" kern="1200" cap="none" spc="0" normalizeH="0" baseline="0" noProof="0">
                <a:ln>
                  <a:noFill/>
                </a:ln>
                <a:solidFill>
                  <a:srgbClr val="525252"/>
                </a:solidFill>
                <a:effectLst/>
                <a:uLnTx/>
                <a:uFillTx/>
                <a:latin typeface="IntelOne Text" panose="020B0503020203020204" pitchFamily="34" charset="0"/>
                <a:sym typeface="Helvetica Neue"/>
              </a:rPr>
              <a:t>Back to Asset &amp; Operations Optimization Use Cases</a:t>
            </a:r>
          </a:p>
        </p:txBody>
      </p:sp>
      <p:sp>
        <p:nvSpPr>
          <p:cNvPr id="98" name="Rectangle 46">
            <a:hlinkClick r:id="" action="ppaction://noaction"/>
          </p:cNvPr>
          <p:cNvSpPr/>
          <p:nvPr/>
        </p:nvSpPr>
        <p:spPr bwMode="auto">
          <a:xfrm>
            <a:off x="11061700" y="241935"/>
            <a:ext cx="353060" cy="314960"/>
          </a:xfrm>
          <a:custGeom>
            <a:avLst/>
            <a:gdLst/>
            <a:ahLst/>
            <a:cxnLst/>
            <a:rect l="l" t="t" r="r" b="b"/>
            <a:pathLst>
              <a:path w="793124" h="693087">
                <a:moveTo>
                  <a:pt x="396562" y="144025"/>
                </a:moveTo>
                <a:lnTo>
                  <a:pt x="698948" y="320927"/>
                </a:lnTo>
                <a:lnTo>
                  <a:pt x="698948" y="693087"/>
                </a:lnTo>
                <a:lnTo>
                  <a:pt x="491804" y="693087"/>
                </a:lnTo>
                <a:lnTo>
                  <a:pt x="491804" y="416283"/>
                </a:lnTo>
                <a:cubicBezTo>
                  <a:pt x="491804" y="405323"/>
                  <a:pt x="482919" y="396438"/>
                  <a:pt x="471959" y="396438"/>
                </a:cubicBezTo>
                <a:lnTo>
                  <a:pt x="321166" y="396438"/>
                </a:lnTo>
                <a:cubicBezTo>
                  <a:pt x="310206" y="396438"/>
                  <a:pt x="301321" y="405323"/>
                  <a:pt x="301321" y="416283"/>
                </a:cubicBezTo>
                <a:lnTo>
                  <a:pt x="301321" y="693087"/>
                </a:lnTo>
                <a:lnTo>
                  <a:pt x="94176" y="693087"/>
                </a:lnTo>
                <a:lnTo>
                  <a:pt x="94176" y="320927"/>
                </a:lnTo>
                <a:close/>
                <a:moveTo>
                  <a:pt x="396562" y="0"/>
                </a:moveTo>
                <a:lnTo>
                  <a:pt x="570357" y="101674"/>
                </a:lnTo>
                <a:lnTo>
                  <a:pt x="570357" y="48775"/>
                </a:lnTo>
                <a:lnTo>
                  <a:pt x="669916" y="48775"/>
                </a:lnTo>
                <a:lnTo>
                  <a:pt x="669916" y="159918"/>
                </a:lnTo>
                <a:lnTo>
                  <a:pt x="793124" y="231997"/>
                </a:lnTo>
                <a:lnTo>
                  <a:pt x="793124" y="346298"/>
                </a:lnTo>
                <a:lnTo>
                  <a:pt x="396562" y="114301"/>
                </a:lnTo>
                <a:lnTo>
                  <a:pt x="0" y="346298"/>
                </a:lnTo>
                <a:lnTo>
                  <a:pt x="0" y="231997"/>
                </a:lnTo>
                <a:close/>
              </a:path>
            </a:pathLst>
          </a:custGeom>
          <a:solidFill>
            <a:schemeClr val="bg1">
              <a:lumMod val="75000"/>
            </a:schemeClr>
          </a:solidFill>
          <a:ln w="635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21920" tIns="60960" rIns="60960" bIns="121920" numCol="1" spcCol="0" rtlCol="0" fromWordArt="0" anchor="b"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base"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Intel Clear"/>
              <a:ea typeface="Segoe UI" panose="020B0502040204020203" pitchFamily="34" charset="0"/>
              <a:cs typeface="Segoe UI" panose="020B0502040204020203" pitchFamily="34" charset="0"/>
              <a:sym typeface="Helvetica Neue"/>
            </a:endParaRPr>
          </a:p>
        </p:txBody>
      </p:sp>
      <p:sp>
        <p:nvSpPr>
          <p:cNvPr id="117" name="Rectangle 116"/>
          <p:cNvSpPr/>
          <p:nvPr/>
        </p:nvSpPr>
        <p:spPr>
          <a:xfrm>
            <a:off x="140352" y="851433"/>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118" name="Straight Connector 117"/>
          <p:cNvCxnSpPr/>
          <p:nvPr/>
        </p:nvCxnSpPr>
        <p:spPr>
          <a:xfrm>
            <a:off x="325179" y="1035581"/>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63" name="Title 2"/>
          <p:cNvSpPr txBox="1"/>
          <p:nvPr/>
        </p:nvSpPr>
        <p:spPr>
          <a:xfrm>
            <a:off x="1653540" y="200660"/>
            <a:ext cx="6619875" cy="412115"/>
          </a:xfrm>
          <a:prstGeom prst="rect">
            <a:avLst/>
          </a:prstGeom>
        </p:spPr>
        <p:txBody>
          <a:bodyPr/>
          <a:lstStyle>
            <a:lvl1pPr marL="0" marR="0" indent="0" algn="l" defTabSz="609600" latinLnBrk="0">
              <a:lnSpc>
                <a:spcPct val="90000"/>
              </a:lnSpc>
              <a:spcBef>
                <a:spcPts val="0"/>
              </a:spcBef>
              <a:spcAft>
                <a:spcPts val="0"/>
              </a:spcAft>
              <a:buClrTx/>
              <a:buSzTx/>
              <a:buFontTx/>
              <a:buNone/>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defRPr sz="3300" b="1" i="0" u="none" strike="noStrike" cap="none" spc="0" baseline="0">
                <a:solidFill>
                  <a:srgbClr val="535353"/>
                </a:solidFill>
                <a:uFillTx/>
                <a:latin typeface="Helvetica"/>
                <a:ea typeface="Helvetica"/>
                <a:cs typeface="Helvetica"/>
                <a:sym typeface="Helvetica"/>
              </a:defRPr>
            </a:lvl9pPr>
          </a:lstStyle>
          <a:p>
            <a:pPr marL="0" marR="0" lvl="0" indent="0" algn="l" defTabSz="609600" rtl="0" eaLnBrk="1" fontAlgn="auto" latinLnBrk="0" hangingPunct="1">
              <a:lnSpc>
                <a:spcPct val="90000"/>
              </a:lnSpc>
              <a:spcBef>
                <a:spcPts val="0"/>
              </a:spcBef>
              <a:spcAft>
                <a:spcPts val="0"/>
              </a:spcAft>
              <a:buClrTx/>
              <a:buSzTx/>
              <a:buFontTx/>
              <a:buNone/>
              <a:defRPr/>
            </a:pPr>
            <a:r>
              <a:rPr lang="en-US" sz="2400" kern="0" dirty="0">
                <a:solidFill>
                  <a:srgbClr val="FFFFFF"/>
                </a:solidFill>
                <a:latin typeface="IntelOne Display Light" panose="020B0403020203020204" pitchFamily="34" charset="0"/>
              </a:rPr>
              <a:t>3D LiDAR Insights for Smart Cities &amp; Roads</a:t>
            </a:r>
            <a:endParaRPr kumimoji="0" lang="en-US" sz="2400" b="0" i="0" u="none" strike="noStrike" kern="0" cap="none" spc="0" normalizeH="0" baseline="0" noProof="0" dirty="0">
              <a:ln>
                <a:noFill/>
              </a:ln>
              <a:solidFill>
                <a:srgbClr val="FFFFFF"/>
              </a:solidFill>
              <a:effectLst/>
              <a:uLnTx/>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endParaRPr>
          </a:p>
        </p:txBody>
      </p:sp>
      <p:sp>
        <p:nvSpPr>
          <p:cNvPr id="64" name="Content Placeholder 47"/>
          <p:cNvSpPr txBox="1"/>
          <p:nvPr/>
        </p:nvSpPr>
        <p:spPr>
          <a:xfrm>
            <a:off x="403589" y="839110"/>
            <a:ext cx="2505894" cy="18466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Solution Overview</a:t>
            </a:r>
          </a:p>
        </p:txBody>
      </p:sp>
      <p:sp>
        <p:nvSpPr>
          <p:cNvPr id="65" name="Content Placeholder 47"/>
          <p:cNvSpPr txBox="1"/>
          <p:nvPr/>
        </p:nvSpPr>
        <p:spPr>
          <a:xfrm>
            <a:off x="403860" y="1831213"/>
            <a:ext cx="2505710" cy="184785"/>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Value Props</a:t>
            </a:r>
          </a:p>
        </p:txBody>
      </p:sp>
      <p:sp>
        <p:nvSpPr>
          <p:cNvPr id="68" name="Content Placeholder 47"/>
          <p:cNvSpPr txBox="1"/>
          <p:nvPr/>
        </p:nvSpPr>
        <p:spPr>
          <a:xfrm>
            <a:off x="416560" y="1031494"/>
            <a:ext cx="9507854" cy="768143"/>
          </a:xfrm>
          <a:prstGeom prst="rect">
            <a:avLst/>
          </a:prstGeom>
          <a:ln>
            <a:noFill/>
          </a:ln>
        </p:spPr>
        <p:txBody>
          <a:bodyPr lIns="0" tIns="45720" bIns="9144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r>
              <a:rPr lang="en-US" sz="860" dirty="0">
                <a:latin typeface="+mn-lt"/>
                <a:cs typeface="+mj-lt"/>
              </a:rPr>
              <a:t>In the evolving landscape of Spatial Intelligence and Intelligent Transport Systems (ITS), Outsight's Shift LiDAR Software is a comprehensive suite designed for a wide array of People Flow Monitoring, ITS and Vehicle Flow Monitoring applications that sets a new standard in the fields of Smart Places and Smart Road Infrastructure. At its core, the software uses advanced 3D LiDAR data-processing techniques, driven by Intel's robust CPUs, to provide real-time, accurate tracking of vehicles and pedestrians, while being privacy-complaint. As operators of high-dwell spaces and infrastructures, as well as cities and transport authorities strive toward smarter, safer, and more efficient places and roads, Outsight's solution offers a glimpse into the future of People Flow monitoring, Urban Mobility and ITS. 		</a:t>
            </a:r>
          </a:p>
          <a:p>
            <a:pPr algn="l">
              <a:lnSpc>
                <a:spcPct val="110000"/>
              </a:lnSpc>
            </a:pPr>
            <a:endParaRPr kumimoji="0" lang="en-US" sz="860" b="0" i="0" u="none" strike="noStrike" kern="0" cap="none" spc="0" normalizeH="0" baseline="0" noProof="0" dirty="0">
              <a:ln>
                <a:noFill/>
              </a:ln>
              <a:effectLst/>
              <a:uLnTx/>
              <a:uFillTx/>
              <a:latin typeface="+mn-lt"/>
              <a:ea typeface="Intel Clear" panose="020B0604020203020204" pitchFamily="34" charset="0"/>
              <a:cs typeface="+mj-lt"/>
              <a:sym typeface="Helvetica"/>
            </a:endParaRPr>
          </a:p>
        </p:txBody>
      </p:sp>
      <p:sp>
        <p:nvSpPr>
          <p:cNvPr id="66" name="Content Placeholder 47"/>
          <p:cNvSpPr txBox="1"/>
          <p:nvPr/>
        </p:nvSpPr>
        <p:spPr>
          <a:xfrm>
            <a:off x="416560" y="4783328"/>
            <a:ext cx="1374140" cy="184785"/>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105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Intel Components</a:t>
            </a:r>
          </a:p>
        </p:txBody>
      </p:sp>
      <p:sp>
        <p:nvSpPr>
          <p:cNvPr id="69" name="Content Placeholder 47"/>
          <p:cNvSpPr txBox="1"/>
          <p:nvPr/>
        </p:nvSpPr>
        <p:spPr>
          <a:xfrm>
            <a:off x="416560" y="4991608"/>
            <a:ext cx="3316605" cy="267970"/>
          </a:xfrm>
          <a:prstGeom prst="rect">
            <a:avLst/>
          </a:prstGeom>
          <a:ln>
            <a:noFill/>
          </a:ln>
        </p:spPr>
        <p:txBody>
          <a:bodyPr lIns="0" tIns="45720" rIns="91440" bIns="91440" numCol="3"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109855" marR="0" lvl="1" indent="-109855" algn="l" defTabSz="914400" rtl="0" eaLnBrk="1" fontAlgn="ctr" latinLnBrk="0" hangingPunct="1">
              <a:lnSpc>
                <a:spcPct val="115000"/>
              </a:lnSpc>
              <a:spcAft>
                <a:spcPts val="0"/>
              </a:spcAft>
              <a:buClrTx/>
              <a:buSzTx/>
              <a:buFont typeface="Wingdings" panose="05000000000000000000" pitchFamily="2" charset="2"/>
              <a:buChar char="§"/>
              <a:defRPr/>
            </a:pPr>
            <a:r>
              <a:rPr kumimoji="0" lang="en-US" sz="900" b="0" i="0" u="none" strike="noStrike" kern="1200" cap="none" spc="0" normalizeH="0" baseline="0" noProof="0">
                <a:ln>
                  <a:noFill/>
                </a:ln>
                <a:solidFill>
                  <a:srgbClr val="525252"/>
                </a:solidFill>
                <a:effectLst/>
                <a:uLnTx/>
                <a:uFillTx/>
                <a:latin typeface="IntelOne Text"/>
                <a:ea typeface="Intel Clear Light" panose="020B0404020203020204" pitchFamily="34" charset="0"/>
                <a:cs typeface="IntelOne Display Regular" panose="020B0503020203020204" pitchFamily="34" charset="0"/>
                <a:sym typeface="Helvetica Neue"/>
              </a:rPr>
              <a:t>Intel® </a:t>
            </a:r>
            <a:r>
              <a:rPr lang="en-CA" sz="900" b="0" i="0" u="none" strike="noStrike" baseline="0">
                <a:latin typeface="IntelOne Text"/>
                <a:cs typeface="IntelOne Display Regular" panose="020B0503020203020204" pitchFamily="34" charset="0"/>
              </a:rPr>
              <a:t>Core</a:t>
            </a:r>
          </a:p>
          <a:p>
            <a:pPr marL="109855" marR="0" lvl="1" indent="-109855" algn="l" defTabSz="914400" rtl="0" eaLnBrk="1" fontAlgn="ctr" latinLnBrk="0" hangingPunct="1">
              <a:lnSpc>
                <a:spcPct val="115000"/>
              </a:lnSpc>
              <a:spcAft>
                <a:spcPts val="0"/>
              </a:spcAft>
              <a:buClrTx/>
              <a:buSzTx/>
              <a:buFont typeface="Wingdings" panose="05000000000000000000" pitchFamily="2" charset="2"/>
              <a:buChar char="§"/>
              <a:defRPr/>
            </a:pPr>
            <a:r>
              <a:rPr lang="en-US" sz="900" b="0" i="0" u="none" strike="noStrike" baseline="0">
                <a:latin typeface="IntelOne Text"/>
                <a:cs typeface="IntelOne Display Regular" panose="020B0503020203020204" pitchFamily="34" charset="0"/>
              </a:rPr>
              <a:t>Intel </a:t>
            </a:r>
            <a:r>
              <a:rPr lang="en-US" sz="900" b="0" i="0" u="none" strike="noStrike" baseline="0" err="1">
                <a:latin typeface="IntelOne Text"/>
                <a:cs typeface="IntelOne Display Regular" panose="020B0503020203020204" pitchFamily="34" charset="0"/>
              </a:rPr>
              <a:t>OpenVINO</a:t>
            </a:r>
            <a:endParaRPr lang="en-US" sz="900" b="0" i="0" u="none" strike="noStrike" kern="1200" cap="none" spc="0" normalizeH="0" baseline="0" noProof="0">
              <a:ln>
                <a:noFill/>
              </a:ln>
              <a:solidFill>
                <a:srgbClr val="525252"/>
              </a:solidFill>
              <a:effectLst/>
              <a:uLnTx/>
              <a:uFillTx/>
              <a:latin typeface="IntelOne Text"/>
              <a:ea typeface="Intel Clear Light" panose="020B0404020203020204" pitchFamily="34" charset="0"/>
              <a:cs typeface="IntelOne Display Regular" panose="020B0503020203020204" pitchFamily="34" charset="0"/>
            </a:endParaRPr>
          </a:p>
        </p:txBody>
      </p:sp>
      <p:sp>
        <p:nvSpPr>
          <p:cNvPr id="14" name="Text Placeholder 49"/>
          <p:cNvSpPr txBox="1"/>
          <p:nvPr/>
        </p:nvSpPr>
        <p:spPr>
          <a:xfrm>
            <a:off x="10101055" y="1054098"/>
            <a:ext cx="1633855" cy="276860"/>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rPr>
              <a:t>Primary Industry:</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rPr>
            </a:br>
            <a:r>
              <a:rPr lang="en-US" sz="900" b="0" kern="0">
                <a:solidFill>
                  <a:srgbClr val="525252"/>
                </a:solidFill>
                <a:latin typeface="IntelOne Text" panose="020B0503020203020204" pitchFamily="34" charset="0"/>
                <a:sym typeface="Helvetica Neue"/>
              </a:rPr>
              <a:t>Government</a:t>
            </a:r>
            <a:endParaRPr kumimoji="0" lang="en-US" sz="900" b="0"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endParaRPr>
          </a:p>
        </p:txBody>
      </p:sp>
      <p:cxnSp>
        <p:nvCxnSpPr>
          <p:cNvPr id="15" name="Straight Connector 14"/>
          <p:cNvCxnSpPr/>
          <p:nvPr/>
        </p:nvCxnSpPr>
        <p:spPr>
          <a:xfrm>
            <a:off x="10101055" y="1377758"/>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0101055" y="2287941"/>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18" name="Text Placeholder 49"/>
          <p:cNvSpPr txBox="1"/>
          <p:nvPr/>
        </p:nvSpPr>
        <p:spPr>
          <a:xfrm>
            <a:off x="10101055" y="3364865"/>
            <a:ext cx="1499235" cy="692150"/>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Geo Availability:</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a:rPr>
              <a:t>Asia, Pacific, and Japan, Americas, Europe, Middle East and Africa, People’s Republic of China</a:t>
            </a:r>
          </a:p>
        </p:txBody>
      </p:sp>
      <p:sp>
        <p:nvSpPr>
          <p:cNvPr id="21" name="Text Placeholder 49"/>
          <p:cNvSpPr txBox="1"/>
          <p:nvPr/>
        </p:nvSpPr>
        <p:spPr>
          <a:xfrm>
            <a:off x="10101055" y="2839631"/>
            <a:ext cx="1634490" cy="432435"/>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a:solidFill>
                  <a:srgbClr val="525252"/>
                </a:solidFill>
                <a:latin typeface="IntelOne Text" panose="020B0503020203020204" pitchFamily="34" charset="0"/>
                <a:sym typeface="Helvetica Neue"/>
              </a:rPr>
              <a:t>Additional Use Cases:</a:t>
            </a:r>
            <a:br>
              <a:rPr lang="en-US" sz="900" kern="0">
                <a:solidFill>
                  <a:srgbClr val="525252"/>
                </a:solidFill>
                <a:latin typeface="IntelOne Text" panose="020B0503020203020204" pitchFamily="34" charset="0"/>
                <a:sym typeface="Helvetica Neue"/>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t>Logistics &amp; Tracking, </a:t>
            </a:r>
            <a:b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br>
            <a:r>
              <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rPr>
              <a:t>Situational Monitoring</a:t>
            </a:r>
          </a:p>
        </p:txBody>
      </p:sp>
      <p:sp>
        <p:nvSpPr>
          <p:cNvPr id="23" name="TextBox 22"/>
          <p:cNvSpPr txBox="1"/>
          <p:nvPr/>
        </p:nvSpPr>
        <p:spPr>
          <a:xfrm>
            <a:off x="10101055" y="4693841"/>
            <a:ext cx="1493180" cy="969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marL="0" marR="0" lvl="0" indent="0" algn="l" defTabSz="609600" rtl="0" eaLnBrk="1" fontAlgn="auto" latinLnBrk="0" hangingPunct="1">
              <a:lnSpc>
                <a:spcPct val="100000"/>
              </a:lnSpc>
              <a:spcBef>
                <a:spcPts val="0"/>
              </a:spcBef>
              <a:buClrTx/>
              <a:buSzTx/>
              <a:buFontTx/>
              <a:buNone/>
              <a:defRPr/>
            </a:pPr>
            <a:r>
              <a:rPr kumimoji="0" lang="en-US" sz="900" b="1" i="0" u="none" strike="noStrike" kern="0" cap="none" spc="0" normalizeH="0" baseline="0" noProof="0">
                <a:ln>
                  <a:noFill/>
                </a:ln>
                <a:solidFill>
                  <a:srgbClr val="525252"/>
                </a:solidFill>
                <a:effectLst/>
                <a:uLnTx/>
                <a:uFillTx/>
                <a:latin typeface="IntelOne Text" panose="020B0503020203020204" pitchFamily="34" charset="0"/>
                <a:sym typeface="Helvetica"/>
              </a:rPr>
              <a:t>Intel Sales Contact:</a:t>
            </a:r>
            <a:br>
              <a:rPr kumimoji="0" lang="en-US" sz="900" b="1" i="0" u="none" strike="noStrike" kern="0" cap="none" spc="0" normalizeH="0" baseline="0" noProof="0">
                <a:ln>
                  <a:noFill/>
                </a:ln>
                <a:solidFill>
                  <a:srgbClr val="525252"/>
                </a:solidFill>
                <a:effectLst/>
                <a:uLnTx/>
                <a:uFillTx/>
                <a:latin typeface="IntelOne Text" panose="020B0503020203020204" pitchFamily="34" charset="0"/>
                <a:sym typeface="Helvetica"/>
              </a:rPr>
            </a:br>
            <a:r>
              <a:rPr lang="en-US" sz="900">
                <a:solidFill>
                  <a:schemeClr val="bg2"/>
                </a:solidFill>
                <a:sym typeface="Helvetica"/>
              </a:rPr>
              <a:t>Anthony Abuta</a:t>
            </a:r>
            <a:br>
              <a:rPr lang="en-US" sz="900">
                <a:solidFill>
                  <a:schemeClr val="bg2"/>
                </a:solidFill>
                <a:sym typeface="Helvetica"/>
              </a:rPr>
            </a:br>
            <a:r>
              <a:rPr lang="en-US" sz="900">
                <a:solidFill>
                  <a:schemeClr val="bg2"/>
                </a:solidFill>
                <a:sym typeface="Helvetica"/>
                <a:hlinkClick r:id="rId11"/>
              </a:rPr>
              <a:t>anthony.abuta@intel.com</a:t>
            </a:r>
            <a:endParaRPr lang="en-US" sz="900">
              <a:solidFill>
                <a:schemeClr val="bg2"/>
              </a:solidFill>
              <a:sym typeface="Helvetica"/>
            </a:endParaRPr>
          </a:p>
          <a:p>
            <a:pPr marL="0" marR="0" lvl="0" indent="0" algn="l" defTabSz="609600" rtl="0" eaLnBrk="1" fontAlgn="auto" latinLnBrk="0" hangingPunct="1">
              <a:lnSpc>
                <a:spcPct val="100000"/>
              </a:lnSpc>
              <a:spcBef>
                <a:spcPts val="0"/>
              </a:spcBef>
              <a:buClrTx/>
              <a:buSzTx/>
              <a:buFontTx/>
              <a:buNone/>
              <a:defRPr/>
            </a:pPr>
            <a:r>
              <a:rPr lang="en-US" sz="900">
                <a:solidFill>
                  <a:schemeClr val="bg2"/>
                </a:solidFill>
                <a:sym typeface="Helvetica"/>
              </a:rPr>
              <a:t>Vibhu </a:t>
            </a:r>
            <a:r>
              <a:rPr lang="en-US" sz="900" err="1">
                <a:solidFill>
                  <a:schemeClr val="bg2"/>
                </a:solidFill>
                <a:sym typeface="Helvetica"/>
              </a:rPr>
              <a:t>Bithar</a:t>
            </a:r>
            <a:br>
              <a:rPr lang="en-US" sz="900">
                <a:solidFill>
                  <a:schemeClr val="bg2"/>
                </a:solidFill>
                <a:sym typeface="Helvetica"/>
              </a:rPr>
            </a:br>
            <a:r>
              <a:rPr lang="en-US" sz="900">
                <a:solidFill>
                  <a:schemeClr val="bg2"/>
                </a:solidFill>
                <a:sym typeface="Helvetica"/>
                <a:hlinkClick r:id="rId12"/>
              </a:rPr>
              <a:t>vibhu.bithar@intel.com</a:t>
            </a:r>
            <a:endParaRPr lang="en-US" sz="900">
              <a:solidFill>
                <a:schemeClr val="bg2"/>
              </a:solidFill>
              <a:sym typeface="Helvetica"/>
            </a:endParaRPr>
          </a:p>
          <a:p>
            <a:pPr marL="0" marR="0" lvl="0" indent="0" algn="l" defTabSz="609600" rtl="0" eaLnBrk="1" fontAlgn="auto" latinLnBrk="0" hangingPunct="1">
              <a:lnSpc>
                <a:spcPct val="100000"/>
              </a:lnSpc>
              <a:spcBef>
                <a:spcPts val="0"/>
              </a:spcBef>
              <a:buClrTx/>
              <a:buSzTx/>
              <a:buFontTx/>
              <a:buNone/>
              <a:defRPr/>
            </a:pPr>
            <a:r>
              <a:rPr lang="en-US" sz="900">
                <a:solidFill>
                  <a:schemeClr val="bg2"/>
                </a:solidFill>
                <a:sym typeface="Helvetica"/>
              </a:rPr>
              <a:t>Max Vega</a:t>
            </a:r>
            <a:br>
              <a:rPr lang="en-US" sz="900">
                <a:solidFill>
                  <a:schemeClr val="bg2"/>
                </a:solidFill>
                <a:sym typeface="Helvetica"/>
              </a:rPr>
            </a:br>
            <a:r>
              <a:rPr lang="en-US" sz="900">
                <a:solidFill>
                  <a:schemeClr val="bg2"/>
                </a:solidFill>
                <a:sym typeface="Helvetica"/>
                <a:hlinkClick r:id="rId13"/>
              </a:rPr>
              <a:t>max.vega@intel.com</a:t>
            </a:r>
            <a:endParaRPr lang="en-US" sz="900">
              <a:solidFill>
                <a:schemeClr val="bg2"/>
              </a:solidFill>
              <a:sym typeface="Helvetica"/>
              <a:hlinkClick r:id="rId14"/>
            </a:endParaRPr>
          </a:p>
        </p:txBody>
      </p:sp>
      <p:cxnSp>
        <p:nvCxnSpPr>
          <p:cNvPr id="24" name="Straight Connector 23"/>
          <p:cNvCxnSpPr/>
          <p:nvPr/>
        </p:nvCxnSpPr>
        <p:spPr>
          <a:xfrm>
            <a:off x="10101055" y="4632859"/>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25" name="Text Placeholder 49"/>
          <p:cNvSpPr txBox="1"/>
          <p:nvPr/>
        </p:nvSpPr>
        <p:spPr>
          <a:xfrm>
            <a:off x="10101055" y="4146550"/>
            <a:ext cx="1494790" cy="415498"/>
          </a:xfrm>
          <a:prstGeom prst="rect">
            <a:avLst/>
          </a:prstGeom>
        </p:spPr>
        <p:txBody>
          <a:bodyPr wrap="square" lIns="45720" tIns="0" rIns="45720" bIns="0">
            <a:sp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t>Solution Sales Contact:</a:t>
            </a:r>
            <a:b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rPr>
            </a:br>
            <a:r>
              <a:rPr kumimoji="0" lang="en-US" sz="900" b="0" u="none" kern="0" cap="none" spc="0" normalizeH="0" noProof="0" dirty="0">
                <a:ln>
                  <a:noFill/>
                </a:ln>
                <a:solidFill>
                  <a:srgbClr val="525252"/>
                </a:solidFill>
                <a:effectLst/>
                <a:uLnTx/>
                <a:uFillTx/>
                <a:latin typeface="+mn-lt"/>
                <a:ea typeface="Intel Clear" panose="020B0604020203020204" pitchFamily="34" charset="0"/>
                <a:cs typeface="Intel Clear" panose="020B0604020203020204" pitchFamily="34" charset="0"/>
                <a:sym typeface="Helvetica"/>
              </a:rPr>
              <a:t>Loïs </a:t>
            </a:r>
            <a:r>
              <a:rPr kumimoji="0" lang="en-US" sz="900" b="0" u="none" kern="0" cap="none" spc="0" normalizeH="0" noProof="0" dirty="0" err="1">
                <a:ln>
                  <a:noFill/>
                </a:ln>
                <a:solidFill>
                  <a:srgbClr val="525252"/>
                </a:solidFill>
                <a:effectLst/>
                <a:uLnTx/>
                <a:uFillTx/>
                <a:latin typeface="+mn-lt"/>
                <a:ea typeface="Intel Clear" panose="020B0604020203020204" pitchFamily="34" charset="0"/>
                <a:cs typeface="Intel Clear" panose="020B0604020203020204" pitchFamily="34" charset="0"/>
                <a:sym typeface="Helvetica"/>
              </a:rPr>
              <a:t>Guillemaille</a:t>
            </a:r>
            <a:br>
              <a:rPr lang="en-US" sz="900" b="0" i="0" strike="noStrike" baseline="0" dirty="0">
                <a:latin typeface="+mn-lt"/>
              </a:rPr>
            </a:br>
            <a:r>
              <a:rPr lang="en-US" sz="900" b="0" i="0" strike="noStrike" baseline="0" dirty="0">
                <a:latin typeface="+mn-lt"/>
                <a:hlinkClick r:id="rId15"/>
              </a:rPr>
              <a:t>lgu@outsight.tech</a:t>
            </a:r>
            <a:endParaRPr kumimoji="0" lang="en-US" sz="900" b="0" i="0" strike="noStrike" kern="0" cap="none" spc="0" normalizeH="0" baseline="0" noProof="0" dirty="0">
              <a:ln>
                <a:noFill/>
              </a:ln>
              <a:solidFill>
                <a:srgbClr val="525252"/>
              </a:solidFill>
              <a:effectLst/>
              <a:uLnTx/>
              <a:uFillTx/>
              <a:latin typeface="+mn-lt"/>
              <a:ea typeface="Intel Clear" panose="020B0604020203020204" pitchFamily="34" charset="0"/>
              <a:cs typeface="Intel Clear" panose="020B0604020203020204" pitchFamily="34" charset="0"/>
              <a:sym typeface="Helvetica"/>
            </a:endParaRPr>
          </a:p>
        </p:txBody>
      </p:sp>
      <p:sp>
        <p:nvSpPr>
          <p:cNvPr id="545" name="TextBox 544"/>
          <p:cNvSpPr txBox="1"/>
          <p:nvPr/>
        </p:nvSpPr>
        <p:spPr>
          <a:xfrm>
            <a:off x="10101055" y="5763155"/>
            <a:ext cx="14931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5720" tIns="0" rIns="45720" bIns="0">
            <a:spAutoFit/>
          </a:bodyPr>
          <a:lstStyle/>
          <a:p>
            <a:pPr marL="0" marR="0" lvl="0" indent="0" algn="l" defTabSz="609600" rtl="0" eaLnBrk="1" fontAlgn="auto" latinLnBrk="0" hangingPunct="1">
              <a:lnSpc>
                <a:spcPct val="100000"/>
              </a:lnSpc>
              <a:spcBef>
                <a:spcPts val="0"/>
              </a:spcBef>
              <a:spcAft>
                <a:spcPts val="600"/>
              </a:spcAft>
              <a:buClrTx/>
              <a:buSzTx/>
              <a:buFontTx/>
              <a:buNone/>
              <a:defRPr/>
            </a:pPr>
            <a: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t>Solution Webpage: </a:t>
            </a:r>
            <a:br>
              <a:rPr kumimoji="0" lang="en-US" sz="900" b="1" i="0" u="none" strike="noStrike" kern="0" cap="none" spc="0" normalizeH="0" baseline="0" noProof="0" dirty="0">
                <a:ln>
                  <a:noFill/>
                </a:ln>
                <a:solidFill>
                  <a:srgbClr val="525252"/>
                </a:solidFill>
                <a:effectLst/>
                <a:uLnTx/>
                <a:uFillTx/>
                <a:latin typeface="IntelOne Text" panose="020B0503020203020204" pitchFamily="34" charset="0"/>
                <a:sym typeface="Helvetica"/>
              </a:rPr>
            </a:br>
            <a:r>
              <a:rPr lang="en-CA" sz="900" dirty="0">
                <a:solidFill>
                  <a:schemeClr val="bg2"/>
                </a:solidFill>
                <a:hlinkClick r:id="rId16"/>
              </a:rPr>
              <a:t>www.outsight.ai</a:t>
            </a:r>
            <a:endParaRPr lang="en-CA" sz="900" dirty="0">
              <a:solidFill>
                <a:schemeClr val="bg2"/>
              </a:solidFill>
              <a:sym typeface="Helvetica Neue"/>
            </a:endParaRPr>
          </a:p>
        </p:txBody>
      </p:sp>
      <p:cxnSp>
        <p:nvCxnSpPr>
          <p:cNvPr id="546" name="Straight Connector 545"/>
          <p:cNvCxnSpPr/>
          <p:nvPr/>
        </p:nvCxnSpPr>
        <p:spPr>
          <a:xfrm>
            <a:off x="10101055" y="5719282"/>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sp>
        <p:nvSpPr>
          <p:cNvPr id="44" name="Rectangle 43"/>
          <p:cNvSpPr/>
          <p:nvPr/>
        </p:nvSpPr>
        <p:spPr>
          <a:xfrm>
            <a:off x="504190" y="2024634"/>
            <a:ext cx="3326130" cy="477520"/>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Elevate Visitor Experience</a:t>
            </a:r>
            <a:br>
              <a:rPr kumimoji="0" lang="en-US" sz="900" b="1" i="0" u="none" strike="noStrike" kern="1200" cap="none" spc="0" normalizeH="0" baseline="0" noProof="0">
                <a:ln>
                  <a:noFill/>
                </a:ln>
                <a:solidFill>
                  <a:srgbClr val="525252"/>
                </a:solidFill>
                <a:effectLst/>
                <a:uLnTx/>
                <a:uFillTx/>
                <a:sym typeface="Helvetica Neue"/>
              </a:rPr>
            </a:br>
            <a:r>
              <a:rPr lang="en-US" sz="800" b="0" i="0">
                <a:solidFill>
                  <a:srgbClr val="505050"/>
                </a:solidFill>
                <a:effectLst/>
              </a:rPr>
              <a:t>Reduce bottlenecks and waiting times and create a seamless journey for your shoppers, visitors, or passengers.</a:t>
            </a:r>
          </a:p>
        </p:txBody>
      </p:sp>
      <p:sp>
        <p:nvSpPr>
          <p:cNvPr id="537" name="Rectangle 536"/>
          <p:cNvSpPr/>
          <p:nvPr/>
        </p:nvSpPr>
        <p:spPr>
          <a:xfrm>
            <a:off x="504190" y="2496541"/>
            <a:ext cx="3517265" cy="457200"/>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Improve Your Operations</a:t>
            </a:r>
          </a:p>
          <a:p>
            <a:pPr marL="0" marR="0" lvl="0" indent="0" algn="l" defTabSz="914400" rtl="0" eaLnBrk="1" fontAlgn="auto" latinLnBrk="0" hangingPunct="1">
              <a:lnSpc>
                <a:spcPct val="105000"/>
              </a:lnSpc>
              <a:spcBef>
                <a:spcPct val="0"/>
              </a:spcBef>
              <a:spcAft>
                <a:spcPct val="0"/>
              </a:spcAft>
              <a:buClrTx/>
              <a:buSzTx/>
              <a:buFontTx/>
              <a:buNone/>
              <a:defRPr/>
            </a:pPr>
            <a:r>
              <a:rPr lang="en-US" sz="800" b="0" i="0">
                <a:solidFill>
                  <a:schemeClr val="tx1"/>
                </a:solidFill>
                <a:effectLst/>
              </a:rPr>
              <a:t>Streamline your processes and optimize workforce efficiency </a:t>
            </a:r>
            <a:br>
              <a:rPr lang="en-US" sz="800" b="0" i="0">
                <a:solidFill>
                  <a:schemeClr val="tx1"/>
                </a:solidFill>
                <a:effectLst/>
              </a:rPr>
            </a:br>
            <a:r>
              <a:rPr lang="en-US" sz="800" b="0" i="0">
                <a:solidFill>
                  <a:schemeClr val="tx1"/>
                </a:solidFill>
                <a:effectLst/>
              </a:rPr>
              <a:t>based on accurate spatial insights.</a:t>
            </a:r>
            <a:endParaRPr kumimoji="0" lang="en-US" sz="800" b="0" i="0" u="none" strike="noStrike" kern="1200" cap="none" spc="0" normalizeH="0" baseline="0" noProof="0">
              <a:ln>
                <a:noFill/>
              </a:ln>
              <a:solidFill>
                <a:schemeClr val="tx1"/>
              </a:solidFill>
              <a:effectLst/>
              <a:uLnTx/>
              <a:uFillTx/>
              <a:sym typeface="Helvetica Neue"/>
            </a:endParaRPr>
          </a:p>
        </p:txBody>
      </p:sp>
      <p:sp>
        <p:nvSpPr>
          <p:cNvPr id="538" name="Rectangle 537"/>
          <p:cNvSpPr/>
          <p:nvPr/>
        </p:nvSpPr>
        <p:spPr>
          <a:xfrm>
            <a:off x="504190" y="2948128"/>
            <a:ext cx="3430270" cy="43878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Increase Security &amp; Safety</a:t>
            </a:r>
            <a:br>
              <a:rPr kumimoji="0" lang="en-US" sz="900" b="1" i="0" u="none" strike="noStrike" kern="1200" cap="none" spc="0" normalizeH="0" baseline="0" noProof="0">
                <a:ln>
                  <a:noFill/>
                </a:ln>
                <a:solidFill>
                  <a:schemeClr val="tx1"/>
                </a:solidFill>
                <a:effectLst/>
                <a:uLnTx/>
                <a:uFillTx/>
                <a:sym typeface="Helvetica Neue"/>
              </a:rPr>
            </a:br>
            <a:r>
              <a:rPr lang="en-US" sz="800" b="0" i="0">
                <a:solidFill>
                  <a:schemeClr val="tx1"/>
                </a:solidFill>
                <a:effectLst/>
              </a:rPr>
              <a:t>Accurately manage risks ranging from unauthorized access to overcrowding, both indoors and outdoors.</a:t>
            </a:r>
          </a:p>
          <a:p>
            <a:pPr>
              <a:lnSpc>
                <a:spcPct val="105000"/>
              </a:lnSpc>
              <a:spcBef>
                <a:spcPct val="0"/>
              </a:spcBef>
              <a:spcAft>
                <a:spcPct val="0"/>
              </a:spcAft>
              <a:defRPr/>
            </a:pPr>
            <a:endParaRPr lang="en-US" sz="800" b="0" i="0">
              <a:solidFill>
                <a:schemeClr val="tx1"/>
              </a:solidFill>
              <a:effectLst/>
              <a:sym typeface="Helvetica Neue"/>
            </a:endParaRPr>
          </a:p>
        </p:txBody>
      </p:sp>
      <p:sp>
        <p:nvSpPr>
          <p:cNvPr id="16" name="Rectangle 116"/>
          <p:cNvSpPr/>
          <p:nvPr/>
        </p:nvSpPr>
        <p:spPr>
          <a:xfrm>
            <a:off x="142257" y="1820062"/>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20" name="Straight Connector 19"/>
          <p:cNvCxnSpPr/>
          <p:nvPr/>
        </p:nvCxnSpPr>
        <p:spPr>
          <a:xfrm>
            <a:off x="327084" y="2004210"/>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55" name="Rectangle 116"/>
          <p:cNvSpPr/>
          <p:nvPr/>
        </p:nvSpPr>
        <p:spPr>
          <a:xfrm>
            <a:off x="142257" y="4803927"/>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57" name="Straight Connector 56"/>
          <p:cNvCxnSpPr/>
          <p:nvPr/>
        </p:nvCxnSpPr>
        <p:spPr>
          <a:xfrm>
            <a:off x="327084" y="4988075"/>
            <a:ext cx="327600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47"/>
          <p:cNvSpPr txBox="1"/>
          <p:nvPr/>
        </p:nvSpPr>
        <p:spPr>
          <a:xfrm>
            <a:off x="416560" y="5281454"/>
            <a:ext cx="9507854" cy="223516"/>
          </a:xfrm>
          <a:prstGeom prst="rect">
            <a:avLst/>
          </a:prstGeom>
          <a:ln>
            <a:noFill/>
          </a:ln>
        </p:spPr>
        <p:txBody>
          <a:bodyPr lIns="0" tIns="0" rIns="91440" bIns="0" anchor="ctr">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100" b="0"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1050" b="1" kern="0" dirty="0">
                <a:solidFill>
                  <a:srgbClr val="525252"/>
                </a:solidFill>
                <a:latin typeface="IntelOne Text" panose="020B0503020203020204" pitchFamily="34" charset="0"/>
              </a:rPr>
              <a:t>Sales Guidance: </a:t>
            </a:r>
            <a:r>
              <a:rPr lang="en-US" sz="900" kern="0" dirty="0">
                <a:solidFill>
                  <a:srgbClr val="525252"/>
                </a:solidFill>
                <a:latin typeface="IntelOne Text" panose="020B0503020203020204" pitchFamily="34" charset="0"/>
              </a:rPr>
              <a:t>Indicators that the 3D LiDAR Insights for Smart Cities &amp; Roads solution may be a good fit.</a:t>
            </a:r>
            <a:endParaRPr kumimoji="0" lang="en-US" sz="900" i="0" u="none" strike="noStrike" kern="0" cap="none" spc="0" normalizeH="0" baseline="0" noProof="0" dirty="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a:endParaRPr>
          </a:p>
        </p:txBody>
      </p:sp>
      <p:sp>
        <p:nvSpPr>
          <p:cNvPr id="5" name="Rectangle 116"/>
          <p:cNvSpPr/>
          <p:nvPr/>
        </p:nvSpPr>
        <p:spPr>
          <a:xfrm>
            <a:off x="142257" y="5330628"/>
            <a:ext cx="182880" cy="182880"/>
          </a:xfrm>
          <a:prstGeom prst="rect">
            <a:avLst/>
          </a:prstGeom>
          <a:solidFill>
            <a:srgbClr val="0070C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rgbClr val="525252"/>
              </a:solidFill>
              <a:effectLst/>
              <a:uLnTx/>
              <a:uFillTx/>
              <a:latin typeface="Intel Clear"/>
              <a:sym typeface="Helvetica Neue"/>
            </a:endParaRPr>
          </a:p>
        </p:txBody>
      </p:sp>
      <p:cxnSp>
        <p:nvCxnSpPr>
          <p:cNvPr id="6" name="Straight Connector 5"/>
          <p:cNvCxnSpPr/>
          <p:nvPr/>
        </p:nvCxnSpPr>
        <p:spPr>
          <a:xfrm>
            <a:off x="327084" y="5514776"/>
            <a:ext cx="9509760" cy="0"/>
          </a:xfrm>
          <a:prstGeom prst="line">
            <a:avLst/>
          </a:prstGeom>
          <a:noFill/>
          <a:ln w="190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Content Placeholder 47"/>
          <p:cNvSpPr txBox="1"/>
          <p:nvPr/>
        </p:nvSpPr>
        <p:spPr>
          <a:xfrm>
            <a:off x="416560" y="5511419"/>
            <a:ext cx="3535045" cy="44704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lvl="1" indent="0">
              <a:lnSpc>
                <a:spcPct val="105000"/>
              </a:lnSpc>
              <a:spcAft>
                <a:spcPts val="0"/>
              </a:spcAft>
              <a:buNone/>
              <a:defRPr/>
            </a:pPr>
            <a:r>
              <a:rPr kumimoji="0" lang="en-US" sz="850" b="1" i="0" u="none" strike="noStrike" kern="1200" cap="none" spc="0" normalizeH="0" baseline="0" noProof="0" dirty="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Assess:</a:t>
            </a:r>
            <a:endParaRPr lang="en-US" sz="850" i="0" u="none" strike="noStrike" kern="1200" cap="none" spc="0" normalizeH="0" baseline="0" noProof="0" dirty="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endParaRP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Cities/regions with a high population or lots of traffic</a:t>
            </a: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Cities/regions experiencing a high number of accidents or pedestrian casualties</a:t>
            </a:r>
          </a:p>
          <a:p>
            <a:pPr lvl="1">
              <a:lnSpc>
                <a:spcPct val="105000"/>
              </a:lnSpc>
              <a:spcAft>
                <a:spcPts val="0"/>
              </a:spcAft>
              <a:buFont typeface="Wingdings" panose="05000000000000000000" charset="0"/>
              <a:buChar char="q"/>
              <a:defRPr/>
            </a:pPr>
            <a:r>
              <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Airports, government buildings, or other public spaces with high pedestrian traffic</a:t>
            </a:r>
          </a:p>
          <a:p>
            <a:pPr lvl="1">
              <a:lnSpc>
                <a:spcPct val="110000"/>
              </a:lnSpc>
              <a:spcAft>
                <a:spcPts val="0"/>
              </a:spcAft>
              <a:buFont typeface="Wingdings" panose="05000000000000000000" charset="0"/>
              <a:buChar char="q"/>
              <a:defRPr/>
            </a:pPr>
            <a:endParaRPr lang="en-US" sz="850" dirty="0">
              <a:solidFill>
                <a:srgbClr val="525252"/>
              </a:solidFill>
              <a:latin typeface="IntelOne Text" panose="020B0503020203020204" pitchFamily="34" charset="0"/>
              <a:ea typeface="Intel Clear Light" panose="020B0404020203020204" pitchFamily="34" charset="0"/>
              <a:cs typeface="IntelOne Text" panose="020B0503020203020204" pitchFamily="34" charset="0"/>
            </a:endParaRPr>
          </a:p>
        </p:txBody>
      </p:sp>
      <p:sp>
        <p:nvSpPr>
          <p:cNvPr id="10" name="Content Placeholder 47"/>
          <p:cNvSpPr txBox="1"/>
          <p:nvPr/>
        </p:nvSpPr>
        <p:spPr>
          <a:xfrm>
            <a:off x="4140835" y="5511419"/>
            <a:ext cx="3279140" cy="97155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marR="0" lvl="1" indent="0" algn="l" defTabSz="914400" rtl="0" eaLnBrk="1" fontAlgn="ctr" latinLnBrk="0" hangingPunct="1">
              <a:lnSpc>
                <a:spcPct val="105000"/>
              </a:lnSpc>
              <a:spcAft>
                <a:spcPts val="0"/>
              </a:spcAft>
              <a:buClrTx/>
              <a:buSzTx/>
              <a:buNone/>
              <a:defRPr/>
            </a:pPr>
            <a:r>
              <a:rPr kumimoji="0" lang="en-US" sz="8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Discover:</a:t>
            </a:r>
          </a:p>
          <a:p>
            <a:pPr lvl="1">
              <a:lnSpc>
                <a:spcPct val="105000"/>
              </a:lnSpc>
              <a:spcAft>
                <a:spcPts val="0"/>
              </a:spcAft>
              <a:buFont typeface="Wingdings" panose="05000000000000000000" charset="0"/>
              <a:buChar char="q"/>
              <a:defRPr/>
            </a:pPr>
            <a:r>
              <a:rPr kumimoji="0"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rPr>
              <a:t>Gain insight into traffic/use trends to assist in planning future upgrades to roads or business layouts</a:t>
            </a:r>
            <a:endParaRPr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endParaRPr>
          </a:p>
          <a:p>
            <a:pPr lvl="1">
              <a:lnSpc>
                <a:spcPct val="105000"/>
              </a:lnSpc>
              <a:spcAft>
                <a:spcPts val="0"/>
              </a:spcAft>
              <a:buFont typeface="Wingdings" panose="05000000000000000000" charset="0"/>
              <a:buChar char="q"/>
              <a:defRPr/>
            </a:pPr>
            <a:r>
              <a:rPr lang="en-US" sz="850">
                <a:solidFill>
                  <a:srgbClr val="525252"/>
                </a:solidFill>
                <a:latin typeface="IntelOne Text" panose="020B0503020203020204" pitchFamily="34" charset="0"/>
                <a:ea typeface="Intel Clear Light" panose="020B0404020203020204" pitchFamily="34" charset="0"/>
                <a:cs typeface="IntelOne Text" panose="020B0503020203020204" pitchFamily="34" charset="0"/>
                <a:sym typeface="Helvetica Neue"/>
              </a:rPr>
              <a:t>Integrate with all relevant hardware models and manufacturers</a:t>
            </a:r>
            <a:endParaRPr kumimoji="0" lang="en-US" sz="8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One Text" panose="020B0503020203020204" pitchFamily="34" charset="0"/>
              <a:sym typeface="Helvetica Neue"/>
            </a:endParaRP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Convert raw data to user-friendly dashboard or API</a:t>
            </a:r>
          </a:p>
        </p:txBody>
      </p:sp>
      <p:sp>
        <p:nvSpPr>
          <p:cNvPr id="11" name="Content Placeholder 47"/>
          <p:cNvSpPr txBox="1"/>
          <p:nvPr/>
        </p:nvSpPr>
        <p:spPr>
          <a:xfrm>
            <a:off x="7609205" y="5511419"/>
            <a:ext cx="2235835" cy="447040"/>
          </a:xfrm>
          <a:prstGeom prst="rect">
            <a:avLst/>
          </a:prstGeom>
          <a:ln>
            <a:noFill/>
          </a:ln>
        </p:spPr>
        <p:txBody>
          <a:bodyPr lIns="0" tIns="45720" rIns="91440" bIns="91440" numCol="1" anchor="t">
            <a:no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defTabSz="609600">
              <a:lnSpc>
                <a:spcPct val="100000"/>
              </a:lnSpc>
              <a:spcBef>
                <a:spcPts val="1200"/>
              </a:spcBef>
              <a:buFont typeface="Wingdings" panose="05000000000000000000" pitchFamily="2" charset="2"/>
              <a:defRPr sz="110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vl2pPr marL="109855" lvl="1" indent="-109855" defTabSz="914400" eaLnBrk="1" fontAlgn="ctr" hangingPunct="1">
              <a:lnSpc>
                <a:spcPct val="110000"/>
              </a:lnSpc>
              <a:spcBef>
                <a:spcPts val="0"/>
              </a:spcBef>
              <a:buFont typeface="Wingdings" panose="05000000000000000000" pitchFamily="2" charset="2"/>
              <a:buChar char="§"/>
              <a:defRPr sz="1050">
                <a:solidFill>
                  <a:schemeClr val="bg2"/>
                </a:solidFill>
                <a:latin typeface="Intel Clear" panose="020B0604020203020204" pitchFamily="34" charset="0"/>
                <a:ea typeface="Intel Clear" panose="020B0604020203020204" pitchFamily="34" charset="0"/>
                <a:cs typeface="Intel Clear" panose="020B0604020203020204" pitchFamily="34" charset="0"/>
              </a:defRPr>
            </a:lvl2pPr>
            <a:lvl3pPr marL="686435" indent="-197485"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marL="920115"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marL="1148715"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defRPr>
            </a:lvl5pPr>
            <a:lvl6pPr indent="571500" defTabSz="609600">
              <a:spcBef>
                <a:spcPts val="0"/>
              </a:spcBef>
              <a:defRPr sz="1300">
                <a:solidFill>
                  <a:srgbClr val="5E5E5E"/>
                </a:solidFill>
                <a:latin typeface="Helvetica"/>
                <a:ea typeface="Helvetica"/>
                <a:cs typeface="Helvetica"/>
              </a:defRPr>
            </a:lvl6pPr>
            <a:lvl7pPr indent="685800" defTabSz="609600">
              <a:spcBef>
                <a:spcPts val="0"/>
              </a:spcBef>
              <a:defRPr sz="1300">
                <a:solidFill>
                  <a:srgbClr val="5E5E5E"/>
                </a:solidFill>
                <a:latin typeface="Helvetica"/>
                <a:ea typeface="Helvetica"/>
                <a:cs typeface="Helvetica"/>
              </a:defRPr>
            </a:lvl7pPr>
            <a:lvl8pPr indent="800100" defTabSz="609600">
              <a:spcBef>
                <a:spcPts val="0"/>
              </a:spcBef>
              <a:defRPr sz="1300">
                <a:solidFill>
                  <a:srgbClr val="5E5E5E"/>
                </a:solidFill>
                <a:latin typeface="Helvetica"/>
                <a:ea typeface="Helvetica"/>
                <a:cs typeface="Helvetica"/>
              </a:defRPr>
            </a:lvl8pPr>
            <a:lvl9pPr indent="914400" defTabSz="609600">
              <a:spcBef>
                <a:spcPts val="0"/>
              </a:spcBef>
              <a:defRPr sz="1300">
                <a:solidFill>
                  <a:srgbClr val="5E5E5E"/>
                </a:solidFill>
                <a:latin typeface="Helvetica"/>
                <a:ea typeface="Helvetica"/>
                <a:cs typeface="Helvetica"/>
              </a:defRPr>
            </a:lvl9pPr>
          </a:lstStyle>
          <a:p>
            <a:pPr marL="0" lvl="1" indent="0">
              <a:lnSpc>
                <a:spcPct val="105000"/>
              </a:lnSpc>
              <a:spcAft>
                <a:spcPts val="0"/>
              </a:spcAft>
              <a:buNone/>
              <a:defRPr/>
            </a:pPr>
            <a:r>
              <a:rPr lang="en-US" sz="850" b="1">
                <a:latin typeface="IntelOne Text" panose="020B0503020203020204" pitchFamily="34" charset="0"/>
                <a:cs typeface="IntelOne Text" panose="020B0503020203020204" pitchFamily="34" charset="0"/>
              </a:rPr>
              <a:t>Pain Points: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Constant traffic jams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High number of accidents</a:t>
            </a:r>
          </a:p>
          <a:p>
            <a:pPr lvl="1">
              <a:lnSpc>
                <a:spcPct val="105000"/>
              </a:lnSpc>
              <a:spcAft>
                <a:spcPts val="0"/>
              </a:spcAft>
              <a:buFont typeface="Wingdings" panose="05000000000000000000" charset="0"/>
              <a:buChar char="q"/>
              <a:defRPr/>
            </a:pPr>
            <a:r>
              <a:rPr lang="en-US" sz="850">
                <a:latin typeface="IntelOne Text" panose="020B0503020203020204" pitchFamily="34" charset="0"/>
                <a:cs typeface="IntelOne Text" panose="020B0503020203020204" pitchFamily="34" charset="0"/>
              </a:rPr>
              <a:t>Long wait times at various queues</a:t>
            </a:r>
          </a:p>
        </p:txBody>
      </p:sp>
      <p:sp>
        <p:nvSpPr>
          <p:cNvPr id="29" name="Rectangle 69"/>
          <p:cNvSpPr/>
          <p:nvPr/>
        </p:nvSpPr>
        <p:spPr>
          <a:xfrm>
            <a:off x="3895724" y="2183765"/>
            <a:ext cx="4524707" cy="63690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marL="0" marR="0" lvl="0" indent="0" algn="l" defTabSz="914400" rtl="0" eaLnBrk="1" fontAlgn="auto" latinLnBrk="0" hangingPunct="1">
              <a:lnSpc>
                <a:spcPct val="105000"/>
              </a:lnSpc>
              <a:spcBef>
                <a:spcPct val="0"/>
              </a:spcBef>
              <a:spcAft>
                <a:spcPct val="0"/>
              </a:spcAft>
              <a:buClrTx/>
              <a:buSzTx/>
              <a:buFontTx/>
              <a:buNone/>
              <a:defRPr/>
            </a:pPr>
            <a:r>
              <a:rPr lang="en-US" sz="1600" dirty="0">
                <a:solidFill>
                  <a:srgbClr val="002060"/>
                </a:solidFill>
                <a:latin typeface="+mj-lt"/>
                <a:cs typeface="+mj-lt"/>
              </a:rPr>
              <a:t>3D LiDAR Insights for Smart Places, Smart Cities &amp; Roads Market Ready Solution</a:t>
            </a:r>
          </a:p>
        </p:txBody>
      </p:sp>
      <p:sp>
        <p:nvSpPr>
          <p:cNvPr id="31" name="TextBox 3" descr="Legal Disclaimers: Intel technologies may require enabled hardware, software or service activation. No product or component can be absolutely secure. Your costs and results may vary. © Intel Corporation. Intel, the Intel logo, and other Intel marks are trademarks of Intel Corporation or its subsidiaries. Other names and brands may be claimed as the property of others. Intel Statement on Product Usage: Intel is committed to respecting human rights and avoiding complicity in human rights abuses. See Intel's Global Human Rights Principles. Intel's products and software are intended only to be used in applications that do not cause or contribute to a violation of an internationally recognized human right. &#10;"/>
          <p:cNvSpPr txBox="1"/>
          <p:nvPr>
            <p:custDataLst>
              <p:tags r:id="rId2"/>
            </p:custDataLst>
          </p:nvPr>
        </p:nvSpPr>
        <p:spPr>
          <a:xfrm>
            <a:off x="140335" y="6427470"/>
            <a:ext cx="9704070" cy="391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6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Legal Disclaimers: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technologies may require enabled hardware, software or service activation. No product or component can be absolutely secure. Your costs and results may vary. Intel, the Intel logo, and other Intel marks are trademarks of Intel Corporation or its subsidiaries. Other names and brands may be claimed as the property of others. </a:t>
            </a:r>
            <a:r>
              <a:rPr kumimoji="0" lang="en-US" sz="650" b="1"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hlinkClick r:id="rId17"/>
              </a:rPr>
              <a:t>Intel Statement on Product Usage: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 is committed to respecting human rights and avoiding complicity in human rights abuses. See Intel's</a:t>
            </a:r>
            <a:r>
              <a:rPr kumimoji="0" lang="en-US" sz="650" b="0" i="0" u="none" strike="noStrike" kern="1200" cap="none" spc="0" normalizeH="0" baseline="0" noProof="0">
                <a:ln>
                  <a:noFill/>
                </a:ln>
                <a:solidFill>
                  <a:srgbClr val="000000"/>
                </a:solidFill>
                <a:effectLst/>
                <a:uLnTx/>
                <a:uFillTx/>
                <a:latin typeface="IntelOne Text" panose="020B0503020203020204" pitchFamily="34" charset="0"/>
              </a:rPr>
              <a:t> </a:t>
            </a:r>
            <a:r>
              <a:rPr kumimoji="0" lang="en-US" sz="650" b="0" i="0" u="none" strike="noStrike" kern="1200" cap="none" spc="0" normalizeH="0" baseline="0" noProof="0">
                <a:ln>
                  <a:noFill/>
                </a:ln>
                <a:solidFill>
                  <a:srgbClr val="000000"/>
                </a:solidFill>
                <a:effectLst/>
                <a:uLnTx/>
                <a:uFillTx/>
                <a:latin typeface="IntelOne Text" panose="020B0503020203020204" pitchFamily="34" charset="0"/>
                <a:hlinkClick r:id="rId17"/>
              </a:rPr>
              <a:t>Global Human Rights Principles</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rPr>
              <a:t>. </a:t>
            </a:r>
            <a:r>
              <a:rPr kumimoji="0" lang="en-US" sz="650" b="0" i="0" u="none" strike="noStrike" kern="1200" cap="none" spc="0" normalizeH="0" baseline="0" noProof="0">
                <a:ln>
                  <a:noFill/>
                </a:ln>
                <a:solidFill>
                  <a:srgbClr val="525252"/>
                </a:solidFill>
                <a:effectLst/>
                <a:uLnTx/>
                <a:uFillTx/>
                <a:latin typeface="IntelOne Text" panose="020B0503020203020204" pitchFamily="34" charset="0"/>
                <a:ea typeface="Intel Clear Light" panose="020B0404020203020204" pitchFamily="34" charset="0"/>
                <a:cs typeface="Intel Clear Light" panose="020B0404020203020204" pitchFamily="34" charset="0"/>
              </a:rPr>
              <a:t>Intel's products and software are intended only to be used in applications that do not cause or contribute to a violation of an internationally recognized human right. </a:t>
            </a:r>
          </a:p>
        </p:txBody>
      </p:sp>
      <p:pic>
        <p:nvPicPr>
          <p:cNvPr id="8" name="Picture 7"/>
          <p:cNvPicPr>
            <a:picLocks noChangeAspect="1"/>
          </p:cNvPicPr>
          <p:nvPr/>
        </p:nvPicPr>
        <p:blipFill>
          <a:blip r:embed="rId18"/>
          <a:stretch>
            <a:fillRect/>
          </a:stretch>
        </p:blipFill>
        <p:spPr>
          <a:xfrm>
            <a:off x="140335" y="146880"/>
            <a:ext cx="1362075" cy="520865"/>
          </a:xfrm>
          <a:prstGeom prst="rect">
            <a:avLst/>
          </a:prstGeom>
        </p:spPr>
      </p:pic>
      <p:sp>
        <p:nvSpPr>
          <p:cNvPr id="27" name="Rectangle 26"/>
          <p:cNvSpPr/>
          <p:nvPr/>
        </p:nvSpPr>
        <p:spPr>
          <a:xfrm>
            <a:off x="504190" y="3381300"/>
            <a:ext cx="3430270" cy="4349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noAutofit/>
          </a:bodyPr>
          <a:lstStyle/>
          <a:p>
            <a:pPr>
              <a:lnSpc>
                <a:spcPct val="105000"/>
              </a:lnSpc>
              <a:spcBef>
                <a:spcPct val="0"/>
              </a:spcBef>
              <a:spcAft>
                <a:spcPct val="0"/>
              </a:spcAft>
              <a:defRPr/>
            </a:pPr>
            <a:r>
              <a:rPr lang="en-CA" sz="900" b="1" i="0">
                <a:solidFill>
                  <a:schemeClr val="tx1"/>
                </a:solidFill>
                <a:effectLst/>
              </a:rPr>
              <a:t>Grow Revenue</a:t>
            </a:r>
          </a:p>
          <a:p>
            <a:pPr>
              <a:lnSpc>
                <a:spcPct val="105000"/>
              </a:lnSpc>
              <a:spcBef>
                <a:spcPct val="0"/>
              </a:spcBef>
              <a:spcAft>
                <a:spcPct val="0"/>
              </a:spcAft>
              <a:defRPr/>
            </a:pPr>
            <a:r>
              <a:rPr lang="en-US" sz="800" b="0" i="0">
                <a:solidFill>
                  <a:schemeClr val="tx1"/>
                </a:solidFill>
                <a:effectLst/>
              </a:rPr>
              <a:t>Improve throughput in queueing and check-in so visitors spend </a:t>
            </a:r>
            <a:br>
              <a:rPr lang="en-US" sz="800" b="0" i="0">
                <a:solidFill>
                  <a:schemeClr val="tx1"/>
                </a:solidFill>
                <a:effectLst/>
              </a:rPr>
            </a:br>
            <a:r>
              <a:rPr lang="en-US" sz="800" b="0" i="0">
                <a:solidFill>
                  <a:schemeClr val="tx1"/>
                </a:solidFill>
                <a:effectLst/>
              </a:rPr>
              <a:t>more time in retail and concession areas.</a:t>
            </a:r>
            <a:endParaRPr lang="en-US" sz="800" b="0" i="0">
              <a:solidFill>
                <a:schemeClr val="tx1"/>
              </a:solidFill>
              <a:effectLst/>
              <a:sym typeface="Helvetica Neue"/>
            </a:endParaRPr>
          </a:p>
        </p:txBody>
      </p:sp>
      <p:sp>
        <p:nvSpPr>
          <p:cNvPr id="33" name="TextBox 32"/>
          <p:cNvSpPr txBox="1"/>
          <p:nvPr/>
        </p:nvSpPr>
        <p:spPr>
          <a:xfrm>
            <a:off x="504190" y="3810662"/>
            <a:ext cx="3005455" cy="4470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noAutofit/>
          </a:bodyPr>
          <a:lstStyle/>
          <a:p>
            <a:pPr algn="l"/>
            <a:r>
              <a:rPr lang="en-US" sz="900" b="1" i="0" dirty="0">
                <a:effectLst/>
              </a:rPr>
              <a:t>Accurately Plan Infrastructure</a:t>
            </a:r>
          </a:p>
          <a:p>
            <a:pPr algn="l"/>
            <a:r>
              <a:rPr lang="en-US" sz="800" b="0" i="0" dirty="0">
                <a:solidFill>
                  <a:srgbClr val="505050"/>
                </a:solidFill>
                <a:effectLst/>
              </a:rPr>
              <a:t>Make use </a:t>
            </a:r>
            <a:r>
              <a:rPr lang="en-US" sz="800" dirty="0">
                <a:solidFill>
                  <a:srgbClr val="505050"/>
                </a:solidFill>
              </a:rPr>
              <a:t>of t</a:t>
            </a:r>
            <a:r>
              <a:rPr lang="en-US" sz="800" b="0" i="0" dirty="0">
                <a:solidFill>
                  <a:srgbClr val="505050"/>
                </a:solidFill>
                <a:effectLst/>
              </a:rPr>
              <a:t>rend analysis and simulation with historical data that leads to better data-driven investment decisions.</a:t>
            </a:r>
          </a:p>
        </p:txBody>
      </p:sp>
      <p:sp>
        <p:nvSpPr>
          <p:cNvPr id="37" name="TextBox 36"/>
          <p:cNvSpPr txBox="1"/>
          <p:nvPr/>
        </p:nvSpPr>
        <p:spPr>
          <a:xfrm>
            <a:off x="504190" y="4252087"/>
            <a:ext cx="3048635" cy="4756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900" b="1" i="0" dirty="0">
                <a:effectLst/>
              </a:rPr>
              <a:t>Enjoy Privacy by Definition</a:t>
            </a:r>
          </a:p>
          <a:p>
            <a:pPr algn="l"/>
            <a:r>
              <a:rPr lang="en-US" sz="800" b="0" i="0" dirty="0">
                <a:solidFill>
                  <a:srgbClr val="505050"/>
                </a:solidFill>
                <a:effectLst/>
              </a:rPr>
              <a:t>Experience the simplicity of GDPR compliance: LiDAR sensors never capture personal identification data.</a:t>
            </a:r>
          </a:p>
        </p:txBody>
      </p:sp>
      <p:sp>
        <p:nvSpPr>
          <p:cNvPr id="28" name="Text Placeholder 49"/>
          <p:cNvSpPr txBox="1"/>
          <p:nvPr/>
        </p:nvSpPr>
        <p:spPr>
          <a:xfrm>
            <a:off x="10101055" y="2329362"/>
            <a:ext cx="1586755" cy="409575"/>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noProof="0">
                <a:ln>
                  <a:noFill/>
                </a:ln>
                <a:solidFill>
                  <a:srgbClr val="525252"/>
                </a:solidFill>
                <a:effectLst/>
                <a:uLnTx/>
                <a:latin typeface="IntelOne Text" panose="020B0503020203020204" pitchFamily="34" charset="0"/>
                <a:sym typeface="Helvetica Neue"/>
              </a:rPr>
              <a:t>Primary Use Case: </a:t>
            </a:r>
            <a:br>
              <a:rPr lang="en-US" sz="900" kern="0" noProof="0">
                <a:ln>
                  <a:noFill/>
                </a:ln>
                <a:solidFill>
                  <a:srgbClr val="525252"/>
                </a:solidFill>
                <a:effectLst/>
                <a:uLnTx/>
                <a:latin typeface="IntelOne Text" panose="020B0503020203020204" pitchFamily="34" charset="0"/>
                <a:sym typeface="Helvetica Neue"/>
              </a:rPr>
            </a:br>
            <a:r>
              <a:rPr lang="en-US" sz="900" b="0" kern="0">
                <a:solidFill>
                  <a:srgbClr val="525252"/>
                </a:solidFill>
                <a:latin typeface="IntelOne Text" panose="020B0503020203020204" pitchFamily="34" charset="0"/>
                <a:sym typeface="Helvetica Neue"/>
              </a:rPr>
              <a:t>Asset &amp; Operations Optimization</a:t>
            </a:r>
            <a:endParaRPr kumimoji="0" lang="en-US" sz="900" b="0" i="0" u="none" strike="noStrike" kern="0" cap="none" spc="0" normalizeH="0" baseline="0" noProof="0">
              <a:ln>
                <a:noFill/>
              </a:ln>
              <a:solidFill>
                <a:srgbClr val="525252"/>
              </a:solidFill>
              <a:effectLst/>
              <a:uLnTx/>
              <a:uFillTx/>
              <a:latin typeface="IntelOne Text" panose="020B0503020203020204" pitchFamily="34" charset="0"/>
              <a:ea typeface="Intel Clear" panose="020B0604020203020204" pitchFamily="34" charset="0"/>
              <a:cs typeface="Intel Clear" panose="020B0604020203020204" pitchFamily="34" charset="0"/>
              <a:sym typeface="Helvetica Neue"/>
            </a:endParaRPr>
          </a:p>
        </p:txBody>
      </p:sp>
      <p:sp>
        <p:nvSpPr>
          <p:cNvPr id="30" name="Text Placeholder 49"/>
          <p:cNvSpPr txBox="1"/>
          <p:nvPr/>
        </p:nvSpPr>
        <p:spPr>
          <a:xfrm>
            <a:off x="10092860" y="1422021"/>
            <a:ext cx="1493180" cy="863977"/>
          </a:xfrm>
          <a:prstGeom prst="rect">
            <a:avLst/>
          </a:prstGeom>
        </p:spPr>
        <p:txBody>
          <a:bodyPr wrap="square" lIns="45720" tIns="0" rIns="45720" bIns="0">
            <a:noAutofit/>
          </a:bodyPr>
          <a:lstStyle>
            <a:lvl1pPr marL="0" marR="0" indent="0" algn="l" defTabSz="609600" latinLnBrk="0">
              <a:lnSpc>
                <a:spcPct val="100000"/>
              </a:lnSpc>
              <a:spcBef>
                <a:spcPts val="1200"/>
              </a:spcBef>
              <a:spcAft>
                <a:spcPts val="0"/>
              </a:spcAft>
              <a:buClrTx/>
              <a:buSzTx/>
              <a:buFont typeface="Wingdings" panose="05000000000000000000" pitchFamily="2" charset="2"/>
              <a:buNone/>
              <a:defRPr sz="1000" b="1" i="0" u="none" strike="noStrike" cap="none" spc="0" baseline="0">
                <a:solidFill>
                  <a:schemeClr val="bg2"/>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435" marR="0" indent="-197485"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20115" marR="0" indent="-228600" algn="l" defTabSz="609600" latinLnBrk="0">
              <a:lnSpc>
                <a:spcPct val="100000"/>
              </a:lnSpc>
              <a:spcBef>
                <a:spcPts val="1200"/>
              </a:spcBef>
              <a:spcAft>
                <a:spcPts val="0"/>
              </a:spcAft>
              <a:buClrTx/>
              <a:buSzTx/>
              <a:buFont typeface="Arial" panose="020B0604020202020204" pitchFamily="34" charset="0"/>
              <a:buChar char="•"/>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715" marR="0" indent="-228600" algn="l" defTabSz="609600" latinLnBrk="0">
              <a:lnSpc>
                <a:spcPct val="100000"/>
              </a:lnSpc>
              <a:spcBef>
                <a:spcPts val="1200"/>
              </a:spcBef>
              <a:spcAft>
                <a:spcPts val="0"/>
              </a:spcAft>
              <a:buClrTx/>
              <a:buSzTx/>
              <a:buFont typeface="Arial" panose="020B0604020202020204" pitchFamily="34" charset="0"/>
              <a:buChar char="•"/>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defRPr sz="1300" b="0" i="0" u="none" strike="noStrike" cap="none" spc="0" baseline="0">
                <a:solidFill>
                  <a:srgbClr val="5E5E5E"/>
                </a:solidFill>
                <a:uFillTx/>
                <a:latin typeface="Helvetica"/>
                <a:ea typeface="Helvetica"/>
                <a:cs typeface="Helvetica"/>
                <a:sym typeface="Helvetica"/>
              </a:defRPr>
            </a:lvl9pPr>
          </a:lstStyle>
          <a:p>
            <a:pPr marL="0" marR="0" lvl="0" indent="0" algn="l" defTabSz="609600" rtl="0" eaLnBrk="1" fontAlgn="auto" latinLnBrk="0" hangingPunct="1">
              <a:lnSpc>
                <a:spcPct val="100000"/>
              </a:lnSpc>
              <a:spcBef>
                <a:spcPts val="0"/>
              </a:spcBef>
              <a:spcAft>
                <a:spcPts val="600"/>
              </a:spcAft>
              <a:buClrTx/>
              <a:buSzTx/>
              <a:buFont typeface="Wingdings" panose="05000000000000000000" pitchFamily="2" charset="2"/>
              <a:buNone/>
              <a:defRPr/>
            </a:pPr>
            <a:r>
              <a:rPr lang="en-US" sz="900" kern="0">
                <a:solidFill>
                  <a:srgbClr val="525252"/>
                </a:solidFill>
                <a:latin typeface="IntelOne Text" panose="020B0503020203020204" pitchFamily="34" charset="0"/>
                <a:sym typeface="Helvetica Neue"/>
              </a:rPr>
              <a:t>Additional Industries:</a:t>
            </a:r>
            <a:br>
              <a:rPr lang="en-US" sz="900" kern="0">
                <a:solidFill>
                  <a:srgbClr val="525252"/>
                </a:solidFill>
                <a:latin typeface="IntelOne Text" panose="020B0503020203020204" pitchFamily="34" charset="0"/>
                <a:sym typeface="Helvetica Neue"/>
              </a:rPr>
            </a:br>
            <a:r>
              <a:rPr lang="en-US" sz="900" b="0" kern="0" noProof="0">
                <a:ln>
                  <a:noFill/>
                </a:ln>
                <a:solidFill>
                  <a:srgbClr val="525252"/>
                </a:solidFill>
                <a:effectLst/>
                <a:uLnTx/>
                <a:latin typeface="IntelOne Text" panose="020B0503020203020204"/>
                <a:sym typeface="Helvetica Neue"/>
              </a:rPr>
              <a:t>Hospitality and Restaurants, Manufacturing, Retail, Transportation and Warehousing</a:t>
            </a:r>
            <a:endParaRPr kumimoji="0" lang="en-US" sz="900" b="0" i="0" u="none" strike="noStrike" kern="0" cap="none" spc="0" normalizeH="0" baseline="0" noProof="0">
              <a:ln>
                <a:noFill/>
              </a:ln>
              <a:solidFill>
                <a:srgbClr val="525252"/>
              </a:solidFill>
              <a:effectLst/>
              <a:uLnTx/>
              <a:uFillTx/>
              <a:latin typeface="IntelOne Text" panose="020B0503020203020204"/>
              <a:ea typeface="Intel Clear" panose="020B0604020203020204" pitchFamily="34" charset="0"/>
              <a:cs typeface="Intel Clear" panose="020B0604020203020204" pitchFamily="34" charset="0"/>
              <a:sym typeface="Helvetica Neue"/>
            </a:endParaRPr>
          </a:p>
        </p:txBody>
      </p:sp>
      <p:cxnSp>
        <p:nvCxnSpPr>
          <p:cNvPr id="32" name="Straight Connector 31"/>
          <p:cNvCxnSpPr/>
          <p:nvPr>
            <p:custDataLst>
              <p:tags r:id="rId3"/>
            </p:custDataLst>
          </p:nvPr>
        </p:nvCxnSpPr>
        <p:spPr>
          <a:xfrm>
            <a:off x="10101055" y="2784511"/>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34" name="Straight Connector 33"/>
          <p:cNvCxnSpPr/>
          <p:nvPr>
            <p:custDataLst>
              <p:tags r:id="rId4"/>
            </p:custDataLst>
          </p:nvPr>
        </p:nvCxnSpPr>
        <p:spPr>
          <a:xfrm>
            <a:off x="10101055" y="3316922"/>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cxnSp>
        <p:nvCxnSpPr>
          <p:cNvPr id="35" name="Straight Connector 34"/>
          <p:cNvCxnSpPr/>
          <p:nvPr>
            <p:custDataLst>
              <p:tags r:id="rId5"/>
            </p:custDataLst>
          </p:nvPr>
        </p:nvCxnSpPr>
        <p:spPr>
          <a:xfrm>
            <a:off x="10101055" y="4090389"/>
            <a:ext cx="1387764" cy="0"/>
          </a:xfrm>
          <a:prstGeom prst="line">
            <a:avLst/>
          </a:prstGeom>
          <a:noFill/>
          <a:ln w="6350" cap="flat">
            <a:solidFill>
              <a:schemeClr val="bg2">
                <a:lumMod val="40000"/>
                <a:lumOff val="60000"/>
              </a:schemeClr>
            </a:solidFill>
            <a:prstDash val="dash"/>
            <a:miter lim="400000"/>
          </a:ln>
          <a:effectLst/>
          <a:sp3d/>
        </p:spPr>
        <p:style>
          <a:lnRef idx="0">
            <a:scrgbClr r="0" g="0" b="0"/>
          </a:lnRef>
          <a:fillRef idx="0">
            <a:scrgbClr r="0" g="0" b="0"/>
          </a:fillRef>
          <a:effectRef idx="0">
            <a:scrgbClr r="0" g="0" b="0"/>
          </a:effectRef>
          <a:fontRef idx="none"/>
        </p:style>
      </p:cxnSp>
      <p:pic>
        <p:nvPicPr>
          <p:cNvPr id="38" name="Picture 37" descr="663930e7a25bc1b9b4bbc58b_Security"/>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7960" y="3016123"/>
            <a:ext cx="246380" cy="232410"/>
          </a:xfrm>
          <a:prstGeom prst="rect">
            <a:avLst/>
          </a:prstGeom>
        </p:spPr>
      </p:pic>
      <p:pic>
        <p:nvPicPr>
          <p:cNvPr id="39" name="Picture 38" descr="663930e7bdd867f50704004a_Revenu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1293" y="3453003"/>
            <a:ext cx="259715" cy="233680"/>
          </a:xfrm>
          <a:prstGeom prst="rect">
            <a:avLst/>
          </a:prstGeom>
        </p:spPr>
      </p:pic>
      <p:pic>
        <p:nvPicPr>
          <p:cNvPr id="41" name="Picture 40" descr="663930e7d6a2d8a1eb8a7dc3_Infrastructure"/>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453" y="3891153"/>
            <a:ext cx="239395" cy="227330"/>
          </a:xfrm>
          <a:prstGeom prst="rect">
            <a:avLst/>
          </a:prstGeom>
        </p:spPr>
      </p:pic>
      <p:pic>
        <p:nvPicPr>
          <p:cNvPr id="42" name="Picture 41" descr="663930e79ec49b86ad3a12d4_Privacy"/>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4310" y="4322953"/>
            <a:ext cx="233680" cy="209550"/>
          </a:xfrm>
          <a:prstGeom prst="rect">
            <a:avLst/>
          </a:prstGeom>
        </p:spPr>
      </p:pic>
      <p:pic>
        <p:nvPicPr>
          <p:cNvPr id="43" name="Picture 42" descr="663930e8b441dd8ee13c5a0c_Passenger Experience"/>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578" y="2108200"/>
            <a:ext cx="271145" cy="269240"/>
          </a:xfrm>
          <a:prstGeom prst="rect">
            <a:avLst/>
          </a:prstGeom>
        </p:spPr>
      </p:pic>
      <p:pic>
        <p:nvPicPr>
          <p:cNvPr id="45" name="Picture 44" descr="663930e72c40295ad0bb08a5_Operations"/>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1610" y="2609342"/>
            <a:ext cx="259080" cy="257175"/>
          </a:xfrm>
          <a:prstGeom prst="rect">
            <a:avLst/>
          </a:prstGeom>
        </p:spPr>
      </p:pic>
      <p:pic>
        <p:nvPicPr>
          <p:cNvPr id="230" name="Picture 229" descr="IMAGE SEN-01"/>
          <p:cNvPicPr>
            <a:picLocks noChangeAspect="1"/>
          </p:cNvPicPr>
          <p:nvPr/>
        </p:nvPicPr>
        <p:blipFill>
          <a:blip r:embed="rId31"/>
          <a:stretch>
            <a:fillRect/>
          </a:stretch>
        </p:blipFill>
        <p:spPr>
          <a:xfrm>
            <a:off x="3951605" y="2843530"/>
            <a:ext cx="5803265" cy="2009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Playbook">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IntelOne 2022 Brand Update">
      <a:majorFont>
        <a:latin typeface="IntelOne Display Regular"/>
        <a:ea typeface="Helvetica Neue"/>
        <a:cs typeface="Helvetica Neue"/>
      </a:majorFont>
      <a:minorFont>
        <a:latin typeface="IntelOne Text"/>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none" lIns="0" tIns="0" rIns="0" bIns="0" numCol="1" spcCol="38100" rtlCol="0" anchor="t" anchorCtr="0">
        <a:spAutoFit/>
      </a:bodyPr>
      <a:lstStyle>
        <a:defPPr marL="0" marR="0" indent="0" algn="l" defTabSz="2438400" rtl="0" fontAlgn="auto" latinLnBrk="0" hangingPunct="0">
          <a:lnSpc>
            <a:spcPct val="100000"/>
          </a:lnSpc>
          <a:spcBef>
            <a:spcPts val="0"/>
          </a:spcBef>
          <a:spcAft>
            <a:spcPts val="0"/>
          </a:spcAft>
          <a:buClrTx/>
          <a:buSzTx/>
          <a:buFontTx/>
          <a:buNone/>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a5acc4-c1df-497d-bb3e-7089c7691989">
      <Terms xmlns="http://schemas.microsoft.com/office/infopath/2007/PartnerControls"/>
    </lcf76f155ced4ddcb4097134ff3c332f>
    <TaxCatchAll xmlns="79ca8827-7fb4-44b2-a12e-2b38d971c16c" xsi:nil="true"/>
    <Status xmlns="39a5acc4-c1df-497d-bb3e-7089c7691989" xsi:nil="true"/>
    <Notes xmlns="39a5acc4-c1df-497d-bb3e-7089c7691989" xsi:nil="true"/>
    <Batch xmlns="39a5acc4-c1df-497d-bb3e-7089c76919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9DEF801CA9E94CA87711DE2CD5DE34" ma:contentTypeVersion="14" ma:contentTypeDescription="Create a new document." ma:contentTypeScope="" ma:versionID="b846df1fb059bb94258c8359fea8d2a1">
  <xsd:schema xmlns:xsd="http://www.w3.org/2001/XMLSchema" xmlns:xs="http://www.w3.org/2001/XMLSchema" xmlns:p="http://schemas.microsoft.com/office/2006/metadata/properties" xmlns:ns2="39a5acc4-c1df-497d-bb3e-7089c7691989" xmlns:ns3="79ca8827-7fb4-44b2-a12e-2b38d971c16c" targetNamespace="http://schemas.microsoft.com/office/2006/metadata/properties" ma:root="true" ma:fieldsID="7cc3078528502787b2782e8be6868bdc" ns2:_="" ns3:_="">
    <xsd:import namespace="39a5acc4-c1df-497d-bb3e-7089c7691989"/>
    <xsd:import namespace="79ca8827-7fb4-44b2-a12e-2b38d971c1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Status" minOccurs="0"/>
                <xsd:element ref="ns2:Batch"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5acc4-c1df-497d-bb3e-7089c7691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edde68-0e7e-4cae-90c3-9292b06d07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tatus" ma:index="19" nillable="true" ma:displayName="Status" ma:format="Dropdown" ma:internalName="Status">
      <xsd:simpleType>
        <xsd:restriction base="dms:Text">
          <xsd:maxLength value="255"/>
        </xsd:restriction>
      </xsd:simpleType>
    </xsd:element>
    <xsd:element name="Batch" ma:index="20" nillable="true" ma:displayName="Batch" ma:format="Dropdown" ma:internalName="Batch">
      <xsd:simpleType>
        <xsd:restriction base="dms:Choice">
          <xsd:enumeration value="1"/>
          <xsd:enumeration value="2"/>
          <xsd:enumeration value="3"/>
        </xsd:restriction>
      </xsd:simpleType>
    </xsd:element>
    <xsd:element name="Notes" ma:index="21"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ca8827-7fb4-44b2-a12e-2b38d971c1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bc80140-568f-45c7-840a-15a8e6a955dc}" ma:internalName="TaxCatchAll" ma:showField="CatchAllData" ma:web="79ca8827-7fb4-44b2-a12e-2b38d971c1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CDDA46-7A98-4C9B-BE01-4B6C0962501E}">
  <ds:schemaRefs/>
</ds:datastoreItem>
</file>

<file path=customXml/itemProps2.xml><?xml version="1.0" encoding="utf-8"?>
<ds:datastoreItem xmlns:ds="http://schemas.openxmlformats.org/officeDocument/2006/customXml" ds:itemID="{50583740-38B9-4047-99C1-9DE5C1DFCFF4}">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39a5acc4-c1df-497d-bb3e-7089c7691989"/>
    <ds:schemaRef ds:uri="http://purl.org/dc/terms/"/>
    <ds:schemaRef ds:uri="http://schemas.microsoft.com/office/infopath/2007/PartnerControls"/>
    <ds:schemaRef ds:uri="79ca8827-7fb4-44b2-a12e-2b38d971c16c"/>
    <ds:schemaRef ds:uri="http://www.w3.org/XML/1998/namespace"/>
  </ds:schemaRefs>
</ds:datastoreItem>
</file>

<file path=customXml/itemProps3.xml><?xml version="1.0" encoding="utf-8"?>
<ds:datastoreItem xmlns:ds="http://schemas.openxmlformats.org/officeDocument/2006/customXml" ds:itemID="{C6E1BE37-6FFA-4D95-B3AB-A42698AF5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5acc4-c1df-497d-bb3e-7089c7691989"/>
    <ds:schemaRef ds:uri="79ca8827-7fb4-44b2-a12e-2b38d971c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653</Words>
  <Application>Microsoft Office PowerPoint</Application>
  <PresentationFormat>Widescreen</PresentationFormat>
  <Paragraphs>44</Paragraphs>
  <Slides>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4" baseType="lpstr">
      <vt:lpstr>Aptos</vt:lpstr>
      <vt:lpstr>Arial</vt:lpstr>
      <vt:lpstr>Calibri</vt:lpstr>
      <vt:lpstr>Helvetica</vt:lpstr>
      <vt:lpstr>Helvetica Neue</vt:lpstr>
      <vt:lpstr>Helvetica Neue Medium</vt:lpstr>
      <vt:lpstr>Intel Clear</vt:lpstr>
      <vt:lpstr>IntelOne Display Light</vt:lpstr>
      <vt:lpstr>IntelOne Display Regular</vt:lpstr>
      <vt:lpstr>IntelOne Text</vt:lpstr>
      <vt:lpstr>Wingdings</vt:lpstr>
      <vt:lpstr>Playbook</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Cope, Matthew W</dc:creator>
  <cp:lastModifiedBy>Demont, Lesek</cp:lastModifiedBy>
  <cp:revision>6</cp:revision>
  <dcterms:created xsi:type="dcterms:W3CDTF">2024-04-24T15:50:00Z</dcterms:created>
  <dcterms:modified xsi:type="dcterms:W3CDTF">2024-09-03T16:29:32Z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0x0101003C9DEF801CA9E94CA87711DE2CD5DE34</vt:lpwstr>
  </property>
  <property fmtid="{D5CDD505-2E9C-101B-9397-08002B2CF9AE}" pid="3" name="Order">
    <vt:r8>5171600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ICV">
    <vt:lpwstr>B92108667129466B888CB2F999A21046_13</vt:lpwstr>
  </property>
  <property fmtid="{D5CDD505-2E9C-101B-9397-08002B2CF9AE}" pid="11" name="KSOProductBuildVer">
    <vt:lpwstr>1033-12.2.0.17119</vt:lpwstr>
  </property>
  <property fmtid="{D5CDD505-2E9C-101B-9397-08002B2CF9AE}" pid="12" name="MediaServiceImageTags">
    <vt:lpwstr/>
  </property>
</Properties>
</file>