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6"/>
  </p:notesMasterIdLst>
  <p:handoutMasterIdLst>
    <p:handoutMasterId r:id="rId7"/>
  </p:handoutMasterIdLst>
  <p:sldIdLst>
    <p:sldId id="339057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lizabeth Craig" initials="EC" lastIdx="8"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C36B"/>
    <a:srgbClr val="2FB2A9"/>
    <a:srgbClr val="C5E0B4"/>
    <a:srgbClr val="EEF2F5"/>
    <a:srgbClr val="F0F5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9BA7E49-92AD-4BDE-A1CD-438DAE916BCF}" v="31" dt="2024-08-28T19:58:51.82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99" d="100"/>
          <a:sy n="99" d="100"/>
        </p:scale>
        <p:origin x="-43" y="-226"/>
      </p:cViewPr>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DE91DBB-10C0-4D37-A438-9F799AF03791}" type="datetimeFigureOut">
              <a:rPr lang="en-US" smtClean="0"/>
              <a:t>9/5/2024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1F725E5-4E28-40C4-9897-536A3B09A3C1}" type="slidenum">
              <a:rPr lang="en-US" smtClean="0"/>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619518-B059-4266-B70E-3AD1DCC45924}" type="datetimeFigureOut">
              <a:rPr lang="en-US" smtClean="0"/>
              <a:t>9/5/2024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4DEE07F-2DB2-491E-BAF8-4A63AFE12F92}"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a:highlight>
                  <a:srgbClr val="FFFF00"/>
                </a:highlight>
                <a:latin typeface="+mn-lt"/>
                <a:cs typeface="+mj-lt"/>
              </a:rPr>
              <a:t>businesses of every size</a:t>
            </a: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2" Type="http://schemas.openxmlformats.org/officeDocument/2006/relationships/hyperlink" Target="https://www.intel.com/content/www/us/en/policy/policy-human-rights.html"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hyperlink" Target="https://www.intel.com/content/www/us/en/policy/policy-human-rights.html"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Blue A">
    <p:bg>
      <p:bgPr>
        <a:solidFill>
          <a:srgbClr val="184A86"/>
        </a:solidFill>
        <a:effectLst/>
      </p:bgPr>
    </p:bg>
    <p:spTree>
      <p:nvGrpSpPr>
        <p:cNvPr id="1" name=""/>
        <p:cNvGrpSpPr/>
        <p:nvPr/>
      </p:nvGrpSpPr>
      <p:grpSpPr>
        <a:xfrm>
          <a:off x="0" y="0"/>
          <a:ext cx="0" cy="0"/>
          <a:chOff x="0" y="0"/>
          <a:chExt cx="0" cy="0"/>
        </a:xfrm>
      </p:grpSpPr>
      <p:sp>
        <p:nvSpPr>
          <p:cNvPr id="74" name="Rectangle"/>
          <p:cNvSpPr/>
          <p:nvPr/>
        </p:nvSpPr>
        <p:spPr>
          <a:xfrm>
            <a:off x="1469360" y="0"/>
            <a:ext cx="3430768" cy="5393161"/>
          </a:xfrm>
          <a:prstGeom prst="rect">
            <a:avLst/>
          </a:prstGeom>
          <a:solidFill>
            <a:schemeClr val="accent1"/>
          </a:solidFill>
          <a:ln w="12700">
            <a:miter lim="400000"/>
          </a:ln>
        </p:spPr>
        <p:txBody>
          <a:bodyPr lIns="0" tIns="0" rIns="0" bIns="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80" name="Square"/>
          <p:cNvSpPr/>
          <p:nvPr/>
        </p:nvSpPr>
        <p:spPr>
          <a:xfrm>
            <a:off x="861107" y="5390896"/>
            <a:ext cx="607299" cy="607299"/>
          </a:xfrm>
          <a:prstGeom prst="rect">
            <a:avLst/>
          </a:prstGeom>
          <a:solidFill>
            <a:schemeClr val="accent1"/>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81" name="Rectangle"/>
          <p:cNvSpPr/>
          <p:nvPr/>
        </p:nvSpPr>
        <p:spPr>
          <a:xfrm>
            <a:off x="576067" y="5108797"/>
            <a:ext cx="286654" cy="282073"/>
          </a:xfrm>
          <a:prstGeom prst="rect">
            <a:avLst/>
          </a:prstGeom>
          <a:solidFill>
            <a:srgbClr val="00C7FD"/>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82" name="Square"/>
          <p:cNvSpPr/>
          <p:nvPr/>
        </p:nvSpPr>
        <p:spPr>
          <a:xfrm>
            <a:off x="861107" y="4952474"/>
            <a:ext cx="157461" cy="157461"/>
          </a:xfrm>
          <a:prstGeom prst="rect">
            <a:avLst/>
          </a:prstGeom>
          <a:solidFill>
            <a:schemeClr val="accent1"/>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31" name="Title Text"/>
          <p:cNvSpPr txBox="1">
            <a:spLocks noGrp="1"/>
          </p:cNvSpPr>
          <p:nvPr>
            <p:ph type="title" hasCustomPrompt="1"/>
          </p:nvPr>
        </p:nvSpPr>
        <p:spPr>
          <a:xfrm>
            <a:off x="1895475" y="3585279"/>
            <a:ext cx="10972801" cy="1091827"/>
          </a:xfrm>
          <a:prstGeom prst="rect">
            <a:avLst/>
          </a:prstGeom>
          <a:ln w="12700">
            <a:miter lim="400000"/>
          </a:ln>
        </p:spPr>
        <p:txBody>
          <a:bodyPr lIns="0" tIns="0" rIns="0" bIns="0">
            <a:noAutofit/>
          </a:bodyPr>
          <a:lstStyle>
            <a:lvl1pPr>
              <a:defRPr sz="7500">
                <a:solidFill>
                  <a:schemeClr val="bg1"/>
                </a:solidFill>
                <a:latin typeface="IntelOne Display Regular" panose="020B0503020203020204" pitchFamily="34" charset="0"/>
              </a:defRPr>
            </a:lvl1pPr>
          </a:lstStyle>
          <a:p>
            <a:r>
              <a:rPr lang="en-US"/>
              <a:t>75 </a:t>
            </a:r>
            <a:r>
              <a:rPr lang="en-US" err="1"/>
              <a:t>pt</a:t>
            </a:r>
            <a:r>
              <a:rPr lang="en-US"/>
              <a:t> Intel One Display</a:t>
            </a:r>
          </a:p>
        </p:txBody>
      </p:sp>
      <p:sp>
        <p:nvSpPr>
          <p:cNvPr id="17" name="Text Placeholder 2"/>
          <p:cNvSpPr>
            <a:spLocks noGrp="1"/>
          </p:cNvSpPr>
          <p:nvPr>
            <p:ph type="body" sz="quarter" idx="25" hasCustomPrompt="1"/>
          </p:nvPr>
        </p:nvSpPr>
        <p:spPr>
          <a:xfrm>
            <a:off x="1895475" y="3182315"/>
            <a:ext cx="10296524" cy="304800"/>
          </a:xfrm>
        </p:spPr>
        <p:txBody>
          <a:bodyPr>
            <a:normAutofit/>
          </a:bodyPr>
          <a:lstStyle>
            <a:lvl1pPr marL="0" indent="0">
              <a:buNone/>
              <a:defRPr sz="1600" b="1" i="0">
                <a:solidFill>
                  <a:srgbClr val="00C7FD"/>
                </a:solidFill>
                <a:latin typeface="IntelOne Text" panose="020B0503020203020204" pitchFamily="34" charset="0"/>
                <a:ea typeface="Intel Clear" panose="020B0604020203020204" pitchFamily="34" charset="0"/>
                <a:cs typeface="Intel Clear" panose="020B0604020203020204" pitchFamily="34" charset="0"/>
              </a:defRPr>
            </a:lvl1pPr>
          </a:lstStyle>
          <a:p>
            <a:r>
              <a:rPr lang="en-US"/>
              <a:t>16pt Intel One Intro:</a:t>
            </a:r>
          </a:p>
        </p:txBody>
      </p:sp>
      <p:sp>
        <p:nvSpPr>
          <p:cNvPr id="18" name="Text Placeholder 6"/>
          <p:cNvSpPr>
            <a:spLocks noGrp="1"/>
          </p:cNvSpPr>
          <p:nvPr>
            <p:ph type="body" sz="quarter" idx="27" hasCustomPrompt="1"/>
          </p:nvPr>
        </p:nvSpPr>
        <p:spPr>
          <a:xfrm>
            <a:off x="1908348" y="4778609"/>
            <a:ext cx="10283651" cy="326776"/>
          </a:xfrm>
        </p:spPr>
        <p:txBody>
          <a:bodyPr>
            <a:normAutofit/>
          </a:bodyPr>
          <a:lstStyle>
            <a:lvl1pPr marL="0" indent="0">
              <a:buNone/>
              <a:defRPr sz="1800" b="0" i="0">
                <a:solidFill>
                  <a:schemeClr val="bg1"/>
                </a:solidFill>
                <a:latin typeface="IntelOne Text" panose="020B0503020203020204" pitchFamily="34" charset="0"/>
                <a:ea typeface="Intel Clear" panose="020B0604020203020204" pitchFamily="34" charset="0"/>
                <a:cs typeface="Intel Clear" panose="020B0604020203020204" pitchFamily="34" charset="0"/>
              </a:defRPr>
            </a:lvl1pPr>
          </a:lstStyle>
          <a:p>
            <a:r>
              <a:rPr lang="en-US"/>
              <a:t>18pt Intel One Subhead, Date, Etc.</a:t>
            </a:r>
          </a:p>
        </p:txBody>
      </p:sp>
      <p:grpSp>
        <p:nvGrpSpPr>
          <p:cNvPr id="9" name="Group 8"/>
          <p:cNvGrpSpPr/>
          <p:nvPr/>
        </p:nvGrpSpPr>
        <p:grpSpPr>
          <a:xfrm>
            <a:off x="1468406" y="5995719"/>
            <a:ext cx="1059754" cy="396801"/>
            <a:chOff x="1314450" y="6391094"/>
            <a:chExt cx="1123377" cy="420623"/>
          </a:xfrm>
        </p:grpSpPr>
        <p:sp>
          <p:nvSpPr>
            <p:cNvPr id="5" name="Freeform: Shape 4"/>
            <p:cNvSpPr/>
            <p:nvPr/>
          </p:nvSpPr>
          <p:spPr>
            <a:xfrm>
              <a:off x="1314450" y="6396809"/>
              <a:ext cx="78581" cy="78581"/>
            </a:xfrm>
            <a:custGeom>
              <a:avLst/>
              <a:gdLst>
                <a:gd name="connsiteX0" fmla="*/ 0 w 78581"/>
                <a:gd name="connsiteY0" fmla="*/ 0 h 78581"/>
                <a:gd name="connsiteX1" fmla="*/ 78581 w 78581"/>
                <a:gd name="connsiteY1" fmla="*/ 0 h 78581"/>
                <a:gd name="connsiteX2" fmla="*/ 78581 w 78581"/>
                <a:gd name="connsiteY2" fmla="*/ 78581 h 78581"/>
                <a:gd name="connsiteX3" fmla="*/ 0 w 78581"/>
                <a:gd name="connsiteY3" fmla="*/ 78581 h 78581"/>
              </a:gdLst>
              <a:ahLst/>
              <a:cxnLst>
                <a:cxn ang="0">
                  <a:pos x="connsiteX0" y="connsiteY0"/>
                </a:cxn>
                <a:cxn ang="0">
                  <a:pos x="connsiteX1" y="connsiteY1"/>
                </a:cxn>
                <a:cxn ang="0">
                  <a:pos x="connsiteX2" y="connsiteY2"/>
                </a:cxn>
                <a:cxn ang="0">
                  <a:pos x="connsiteX3" y="connsiteY3"/>
                </a:cxn>
              </a:cxnLst>
              <a:rect l="l" t="t" r="r" b="b"/>
              <a:pathLst>
                <a:path w="78581" h="78581">
                  <a:moveTo>
                    <a:pt x="0" y="0"/>
                  </a:moveTo>
                  <a:lnTo>
                    <a:pt x="78581" y="0"/>
                  </a:lnTo>
                  <a:lnTo>
                    <a:pt x="78581" y="78581"/>
                  </a:lnTo>
                  <a:lnTo>
                    <a:pt x="0" y="78581"/>
                  </a:lnTo>
                  <a:close/>
                </a:path>
              </a:pathLst>
            </a:custGeom>
            <a:solidFill>
              <a:srgbClr val="00B2E3"/>
            </a:solidFill>
            <a:ln w="9525" cap="flat">
              <a:noFill/>
              <a:prstDash val="solid"/>
              <a:miter/>
            </a:ln>
          </p:spPr>
          <p:txBody>
            <a:bodyPr rtlCol="0" anchor="ctr"/>
            <a:lstStyle/>
            <a:p>
              <a:endParaRPr lang="en-US"/>
            </a:p>
          </p:txBody>
        </p:sp>
        <p:sp>
          <p:nvSpPr>
            <p:cNvPr id="6" name="Freeform: Shape 5"/>
            <p:cNvSpPr/>
            <p:nvPr/>
          </p:nvSpPr>
          <p:spPr>
            <a:xfrm>
              <a:off x="1316545" y="6391094"/>
              <a:ext cx="995171" cy="420623"/>
            </a:xfrm>
            <a:custGeom>
              <a:avLst/>
              <a:gdLst>
                <a:gd name="connsiteX0" fmla="*/ 74486 w 995171"/>
                <a:gd name="connsiteY0" fmla="*/ 131921 h 420623"/>
                <a:gd name="connsiteX1" fmla="*/ 0 w 995171"/>
                <a:gd name="connsiteY1" fmla="*/ 131921 h 420623"/>
                <a:gd name="connsiteX2" fmla="*/ 0 w 995171"/>
                <a:gd name="connsiteY2" fmla="*/ 414719 h 420623"/>
                <a:gd name="connsiteX3" fmla="*/ 74486 w 995171"/>
                <a:gd name="connsiteY3" fmla="*/ 414719 h 420623"/>
                <a:gd name="connsiteX4" fmla="*/ 74486 w 995171"/>
                <a:gd name="connsiteY4" fmla="*/ 131921 h 420623"/>
                <a:gd name="connsiteX5" fmla="*/ 568262 w 995171"/>
                <a:gd name="connsiteY5" fmla="*/ 417576 h 420623"/>
                <a:gd name="connsiteX6" fmla="*/ 568262 w 995171"/>
                <a:gd name="connsiteY6" fmla="*/ 348234 h 420623"/>
                <a:gd name="connsiteX7" fmla="*/ 541306 w 995171"/>
                <a:gd name="connsiteY7" fmla="*/ 346520 h 420623"/>
                <a:gd name="connsiteX8" fmla="*/ 523780 w 995171"/>
                <a:gd name="connsiteY8" fmla="*/ 338804 h 420623"/>
                <a:gd name="connsiteX9" fmla="*/ 516065 w 995171"/>
                <a:gd name="connsiteY9" fmla="*/ 321945 h 420623"/>
                <a:gd name="connsiteX10" fmla="*/ 514350 w 995171"/>
                <a:gd name="connsiteY10" fmla="*/ 294608 h 420623"/>
                <a:gd name="connsiteX11" fmla="*/ 514350 w 995171"/>
                <a:gd name="connsiteY11" fmla="*/ 195644 h 420623"/>
                <a:gd name="connsiteX12" fmla="*/ 568262 w 995171"/>
                <a:gd name="connsiteY12" fmla="*/ 195644 h 420623"/>
                <a:gd name="connsiteX13" fmla="*/ 568262 w 995171"/>
                <a:gd name="connsiteY13" fmla="*/ 131921 h 420623"/>
                <a:gd name="connsiteX14" fmla="*/ 514350 w 995171"/>
                <a:gd name="connsiteY14" fmla="*/ 131921 h 420623"/>
                <a:gd name="connsiteX15" fmla="*/ 514350 w 995171"/>
                <a:gd name="connsiteY15" fmla="*/ 21812 h 420623"/>
                <a:gd name="connsiteX16" fmla="*/ 439865 w 995171"/>
                <a:gd name="connsiteY16" fmla="*/ 21812 h 420623"/>
                <a:gd name="connsiteX17" fmla="*/ 439865 w 995171"/>
                <a:gd name="connsiteY17" fmla="*/ 295180 h 420623"/>
                <a:gd name="connsiteX18" fmla="*/ 445865 w 995171"/>
                <a:gd name="connsiteY18" fmla="*/ 353473 h 420623"/>
                <a:gd name="connsiteX19" fmla="*/ 465677 w 995171"/>
                <a:gd name="connsiteY19" fmla="*/ 391001 h 420623"/>
                <a:gd name="connsiteX20" fmla="*/ 502063 w 995171"/>
                <a:gd name="connsiteY20" fmla="*/ 411385 h 420623"/>
                <a:gd name="connsiteX21" fmla="*/ 558927 w 995171"/>
                <a:gd name="connsiteY21" fmla="*/ 417671 h 420623"/>
                <a:gd name="connsiteX22" fmla="*/ 568262 w 995171"/>
                <a:gd name="connsiteY22" fmla="*/ 417671 h 420623"/>
                <a:gd name="connsiteX23" fmla="*/ 995172 w 995171"/>
                <a:gd name="connsiteY23" fmla="*/ 0 h 420623"/>
                <a:gd name="connsiteX24" fmla="*/ 920687 w 995171"/>
                <a:gd name="connsiteY24" fmla="*/ 0 h 420623"/>
                <a:gd name="connsiteX25" fmla="*/ 920687 w 995171"/>
                <a:gd name="connsiteY25" fmla="*/ 414719 h 420623"/>
                <a:gd name="connsiteX26" fmla="*/ 995172 w 995171"/>
                <a:gd name="connsiteY26" fmla="*/ 414719 h 420623"/>
                <a:gd name="connsiteX27" fmla="*/ 995172 w 995171"/>
                <a:gd name="connsiteY27" fmla="*/ 0 h 420623"/>
                <a:gd name="connsiteX28" fmla="*/ 367951 w 995171"/>
                <a:gd name="connsiteY28" fmla="*/ 159830 h 420623"/>
                <a:gd name="connsiteX29" fmla="*/ 281273 w 995171"/>
                <a:gd name="connsiteY29" fmla="*/ 126206 h 420623"/>
                <a:gd name="connsiteX30" fmla="*/ 232410 w 995171"/>
                <a:gd name="connsiteY30" fmla="*/ 137065 h 420623"/>
                <a:gd name="connsiteX31" fmla="*/ 195358 w 995171"/>
                <a:gd name="connsiteY31" fmla="*/ 167259 h 420623"/>
                <a:gd name="connsiteX32" fmla="*/ 191262 w 995171"/>
                <a:gd name="connsiteY32" fmla="*/ 172498 h 420623"/>
                <a:gd name="connsiteX33" fmla="*/ 191262 w 995171"/>
                <a:gd name="connsiteY33" fmla="*/ 167831 h 420623"/>
                <a:gd name="connsiteX34" fmla="*/ 191262 w 995171"/>
                <a:gd name="connsiteY34" fmla="*/ 132017 h 420623"/>
                <a:gd name="connsiteX35" fmla="*/ 117920 w 995171"/>
                <a:gd name="connsiteY35" fmla="*/ 132017 h 420623"/>
                <a:gd name="connsiteX36" fmla="*/ 117920 w 995171"/>
                <a:gd name="connsiteY36" fmla="*/ 414814 h 420623"/>
                <a:gd name="connsiteX37" fmla="*/ 191929 w 995171"/>
                <a:gd name="connsiteY37" fmla="*/ 414814 h 420623"/>
                <a:gd name="connsiteX38" fmla="*/ 191929 w 995171"/>
                <a:gd name="connsiteY38" fmla="*/ 264128 h 420623"/>
                <a:gd name="connsiteX39" fmla="*/ 192024 w 995171"/>
                <a:gd name="connsiteY39" fmla="*/ 274606 h 420623"/>
                <a:gd name="connsiteX40" fmla="*/ 192119 w 995171"/>
                <a:gd name="connsiteY40" fmla="*/ 269558 h 420623"/>
                <a:gd name="connsiteX41" fmla="*/ 211741 w 995171"/>
                <a:gd name="connsiteY41" fmla="*/ 210884 h 420623"/>
                <a:gd name="connsiteX42" fmla="*/ 258985 w 995171"/>
                <a:gd name="connsiteY42" fmla="*/ 190786 h 420623"/>
                <a:gd name="connsiteX43" fmla="*/ 307753 w 995171"/>
                <a:gd name="connsiteY43" fmla="*/ 210407 h 420623"/>
                <a:gd name="connsiteX44" fmla="*/ 323945 w 995171"/>
                <a:gd name="connsiteY44" fmla="*/ 264605 h 420623"/>
                <a:gd name="connsiteX45" fmla="*/ 323945 w 995171"/>
                <a:gd name="connsiteY45" fmla="*/ 264605 h 420623"/>
                <a:gd name="connsiteX46" fmla="*/ 323945 w 995171"/>
                <a:gd name="connsiteY46" fmla="*/ 265176 h 420623"/>
                <a:gd name="connsiteX47" fmla="*/ 323945 w 995171"/>
                <a:gd name="connsiteY47" fmla="*/ 265271 h 420623"/>
                <a:gd name="connsiteX48" fmla="*/ 323945 w 995171"/>
                <a:gd name="connsiteY48" fmla="*/ 414814 h 420623"/>
                <a:gd name="connsiteX49" fmla="*/ 399098 w 995171"/>
                <a:gd name="connsiteY49" fmla="*/ 414814 h 420623"/>
                <a:gd name="connsiteX50" fmla="*/ 399098 w 995171"/>
                <a:gd name="connsiteY50" fmla="*/ 254222 h 420623"/>
                <a:gd name="connsiteX51" fmla="*/ 367951 w 995171"/>
                <a:gd name="connsiteY51" fmla="*/ 159830 h 420623"/>
                <a:gd name="connsiteX52" fmla="*/ 881825 w 995171"/>
                <a:gd name="connsiteY52" fmla="*/ 272796 h 420623"/>
                <a:gd name="connsiteX53" fmla="*/ 871061 w 995171"/>
                <a:gd name="connsiteY53" fmla="*/ 215646 h 420623"/>
                <a:gd name="connsiteX54" fmla="*/ 841057 w 995171"/>
                <a:gd name="connsiteY54" fmla="*/ 168974 h 420623"/>
                <a:gd name="connsiteX55" fmla="*/ 794957 w 995171"/>
                <a:gd name="connsiteY55" fmla="*/ 137636 h 420623"/>
                <a:gd name="connsiteX56" fmla="*/ 735806 w 995171"/>
                <a:gd name="connsiteY56" fmla="*/ 126302 h 420623"/>
                <a:gd name="connsiteX57" fmla="*/ 678371 w 995171"/>
                <a:gd name="connsiteY57" fmla="*/ 137922 h 420623"/>
                <a:gd name="connsiteX58" fmla="*/ 631698 w 995171"/>
                <a:gd name="connsiteY58" fmla="*/ 169355 h 420623"/>
                <a:gd name="connsiteX59" fmla="*/ 600266 w 995171"/>
                <a:gd name="connsiteY59" fmla="*/ 216027 h 420623"/>
                <a:gd name="connsiteX60" fmla="*/ 588645 w 995171"/>
                <a:gd name="connsiteY60" fmla="*/ 273463 h 420623"/>
                <a:gd name="connsiteX61" fmla="*/ 599694 w 995171"/>
                <a:gd name="connsiteY61" fmla="*/ 330899 h 420623"/>
                <a:gd name="connsiteX62" fmla="*/ 630269 w 995171"/>
                <a:gd name="connsiteY62" fmla="*/ 377571 h 420623"/>
                <a:gd name="connsiteX63" fmla="*/ 677513 w 995171"/>
                <a:gd name="connsiteY63" fmla="*/ 409004 h 420623"/>
                <a:gd name="connsiteX64" fmla="*/ 738092 w 995171"/>
                <a:gd name="connsiteY64" fmla="*/ 420624 h 420623"/>
                <a:gd name="connsiteX65" fmla="*/ 863918 w 995171"/>
                <a:gd name="connsiteY65" fmla="*/ 365093 h 420623"/>
                <a:gd name="connsiteX66" fmla="*/ 810292 w 995171"/>
                <a:gd name="connsiteY66" fmla="*/ 324231 h 420623"/>
                <a:gd name="connsiteX67" fmla="*/ 738664 w 995171"/>
                <a:gd name="connsiteY67" fmla="*/ 355854 h 420623"/>
                <a:gd name="connsiteX68" fmla="*/ 687229 w 995171"/>
                <a:gd name="connsiteY68" fmla="*/ 341376 h 420623"/>
                <a:gd name="connsiteX69" fmla="*/ 660368 w 995171"/>
                <a:gd name="connsiteY69" fmla="*/ 302133 h 420623"/>
                <a:gd name="connsiteX70" fmla="*/ 659606 w 995171"/>
                <a:gd name="connsiteY70" fmla="*/ 299466 h 420623"/>
                <a:gd name="connsiteX71" fmla="*/ 881825 w 995171"/>
                <a:gd name="connsiteY71" fmla="*/ 299466 h 420623"/>
                <a:gd name="connsiteX72" fmla="*/ 881825 w 995171"/>
                <a:gd name="connsiteY72" fmla="*/ 272796 h 420623"/>
                <a:gd name="connsiteX73" fmla="*/ 660368 w 995171"/>
                <a:gd name="connsiteY73" fmla="*/ 246793 h 420623"/>
                <a:gd name="connsiteX74" fmla="*/ 735330 w 995171"/>
                <a:gd name="connsiteY74" fmla="*/ 189929 h 420623"/>
                <a:gd name="connsiteX75" fmla="*/ 810387 w 995171"/>
                <a:gd name="connsiteY75" fmla="*/ 246698 h 420623"/>
                <a:gd name="connsiteX76" fmla="*/ 660368 w 995171"/>
                <a:gd name="connsiteY76" fmla="*/ 246793 h 420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995171" h="420623">
                  <a:moveTo>
                    <a:pt x="74486" y="131921"/>
                  </a:moveTo>
                  <a:lnTo>
                    <a:pt x="0" y="131921"/>
                  </a:lnTo>
                  <a:lnTo>
                    <a:pt x="0" y="414719"/>
                  </a:lnTo>
                  <a:lnTo>
                    <a:pt x="74486" y="414719"/>
                  </a:lnTo>
                  <a:lnTo>
                    <a:pt x="74486" y="131921"/>
                  </a:lnTo>
                  <a:close/>
                  <a:moveTo>
                    <a:pt x="568262" y="417576"/>
                  </a:moveTo>
                  <a:lnTo>
                    <a:pt x="568262" y="348234"/>
                  </a:lnTo>
                  <a:cubicBezTo>
                    <a:pt x="557308" y="348139"/>
                    <a:pt x="548259" y="347567"/>
                    <a:pt x="541306" y="346520"/>
                  </a:cubicBezTo>
                  <a:cubicBezTo>
                    <a:pt x="533591" y="345281"/>
                    <a:pt x="527685" y="342710"/>
                    <a:pt x="523780" y="338804"/>
                  </a:cubicBezTo>
                  <a:cubicBezTo>
                    <a:pt x="519875" y="334899"/>
                    <a:pt x="517303" y="329184"/>
                    <a:pt x="516065" y="321945"/>
                  </a:cubicBezTo>
                  <a:cubicBezTo>
                    <a:pt x="514922" y="314992"/>
                    <a:pt x="514350" y="305753"/>
                    <a:pt x="514350" y="294608"/>
                  </a:cubicBezTo>
                  <a:lnTo>
                    <a:pt x="514350" y="195644"/>
                  </a:lnTo>
                  <a:lnTo>
                    <a:pt x="568262" y="195644"/>
                  </a:lnTo>
                  <a:lnTo>
                    <a:pt x="568262" y="131921"/>
                  </a:lnTo>
                  <a:lnTo>
                    <a:pt x="514350" y="131921"/>
                  </a:lnTo>
                  <a:lnTo>
                    <a:pt x="514350" y="21812"/>
                  </a:lnTo>
                  <a:lnTo>
                    <a:pt x="439865" y="21812"/>
                  </a:lnTo>
                  <a:lnTo>
                    <a:pt x="439865" y="295180"/>
                  </a:lnTo>
                  <a:cubicBezTo>
                    <a:pt x="439865" y="318230"/>
                    <a:pt x="441865" y="337852"/>
                    <a:pt x="445865" y="353473"/>
                  </a:cubicBezTo>
                  <a:cubicBezTo>
                    <a:pt x="449771" y="368903"/>
                    <a:pt x="456438" y="381572"/>
                    <a:pt x="465677" y="391001"/>
                  </a:cubicBezTo>
                  <a:cubicBezTo>
                    <a:pt x="474917" y="400431"/>
                    <a:pt x="487204" y="407289"/>
                    <a:pt x="502063" y="411385"/>
                  </a:cubicBezTo>
                  <a:cubicBezTo>
                    <a:pt x="517112" y="415481"/>
                    <a:pt x="536258" y="417671"/>
                    <a:pt x="558927" y="417671"/>
                  </a:cubicBezTo>
                  <a:lnTo>
                    <a:pt x="568262" y="417671"/>
                  </a:lnTo>
                  <a:close/>
                  <a:moveTo>
                    <a:pt x="995172" y="0"/>
                  </a:moveTo>
                  <a:lnTo>
                    <a:pt x="920687" y="0"/>
                  </a:lnTo>
                  <a:lnTo>
                    <a:pt x="920687" y="414719"/>
                  </a:lnTo>
                  <a:lnTo>
                    <a:pt x="995172" y="414719"/>
                  </a:lnTo>
                  <a:lnTo>
                    <a:pt x="995172" y="0"/>
                  </a:lnTo>
                  <a:close/>
                  <a:moveTo>
                    <a:pt x="367951" y="159830"/>
                  </a:moveTo>
                  <a:cubicBezTo>
                    <a:pt x="347282" y="137541"/>
                    <a:pt x="318135" y="126206"/>
                    <a:pt x="281273" y="126206"/>
                  </a:cubicBezTo>
                  <a:cubicBezTo>
                    <a:pt x="263462" y="126206"/>
                    <a:pt x="247079" y="129921"/>
                    <a:pt x="232410" y="137065"/>
                  </a:cubicBezTo>
                  <a:cubicBezTo>
                    <a:pt x="217742" y="144304"/>
                    <a:pt x="205264" y="154496"/>
                    <a:pt x="195358" y="167259"/>
                  </a:cubicBezTo>
                  <a:lnTo>
                    <a:pt x="191262" y="172498"/>
                  </a:lnTo>
                  <a:lnTo>
                    <a:pt x="191262" y="167831"/>
                  </a:lnTo>
                  <a:lnTo>
                    <a:pt x="191262" y="132017"/>
                  </a:lnTo>
                  <a:lnTo>
                    <a:pt x="117920" y="132017"/>
                  </a:lnTo>
                  <a:lnTo>
                    <a:pt x="117920" y="414814"/>
                  </a:lnTo>
                  <a:lnTo>
                    <a:pt x="191929" y="414814"/>
                  </a:lnTo>
                  <a:lnTo>
                    <a:pt x="191929" y="264128"/>
                  </a:lnTo>
                  <a:lnTo>
                    <a:pt x="192024" y="274606"/>
                  </a:lnTo>
                  <a:cubicBezTo>
                    <a:pt x="192024" y="272891"/>
                    <a:pt x="192024" y="271177"/>
                    <a:pt x="192119" y="269558"/>
                  </a:cubicBezTo>
                  <a:cubicBezTo>
                    <a:pt x="192881" y="243173"/>
                    <a:pt x="199454" y="223456"/>
                    <a:pt x="211741" y="210884"/>
                  </a:cubicBezTo>
                  <a:cubicBezTo>
                    <a:pt x="224790" y="197549"/>
                    <a:pt x="240697" y="190786"/>
                    <a:pt x="258985" y="190786"/>
                  </a:cubicBezTo>
                  <a:cubicBezTo>
                    <a:pt x="280511" y="190786"/>
                    <a:pt x="296894" y="197358"/>
                    <a:pt x="307753" y="210407"/>
                  </a:cubicBezTo>
                  <a:cubicBezTo>
                    <a:pt x="318421" y="223171"/>
                    <a:pt x="323850" y="241364"/>
                    <a:pt x="323945" y="264605"/>
                  </a:cubicBezTo>
                  <a:lnTo>
                    <a:pt x="323945" y="264605"/>
                  </a:lnTo>
                  <a:lnTo>
                    <a:pt x="323945" y="265176"/>
                  </a:lnTo>
                  <a:lnTo>
                    <a:pt x="323945" y="265271"/>
                  </a:lnTo>
                  <a:lnTo>
                    <a:pt x="323945" y="414814"/>
                  </a:lnTo>
                  <a:lnTo>
                    <a:pt x="399098" y="414814"/>
                  </a:lnTo>
                  <a:lnTo>
                    <a:pt x="399098" y="254222"/>
                  </a:lnTo>
                  <a:cubicBezTo>
                    <a:pt x="399193" y="213931"/>
                    <a:pt x="388620" y="182118"/>
                    <a:pt x="367951" y="159830"/>
                  </a:cubicBezTo>
                  <a:moveTo>
                    <a:pt x="881825" y="272796"/>
                  </a:moveTo>
                  <a:cubicBezTo>
                    <a:pt x="881825" y="252508"/>
                    <a:pt x="878205" y="233267"/>
                    <a:pt x="871061" y="215646"/>
                  </a:cubicBezTo>
                  <a:cubicBezTo>
                    <a:pt x="863918" y="198025"/>
                    <a:pt x="853821" y="182309"/>
                    <a:pt x="841057" y="168974"/>
                  </a:cubicBezTo>
                  <a:cubicBezTo>
                    <a:pt x="828294" y="155639"/>
                    <a:pt x="812768" y="145066"/>
                    <a:pt x="794957" y="137636"/>
                  </a:cubicBezTo>
                  <a:cubicBezTo>
                    <a:pt x="777145" y="130112"/>
                    <a:pt x="757238" y="126302"/>
                    <a:pt x="735806" y="126302"/>
                  </a:cubicBezTo>
                  <a:cubicBezTo>
                    <a:pt x="715518" y="126302"/>
                    <a:pt x="696182" y="130207"/>
                    <a:pt x="678371" y="137922"/>
                  </a:cubicBezTo>
                  <a:cubicBezTo>
                    <a:pt x="660559" y="145637"/>
                    <a:pt x="644843" y="156210"/>
                    <a:pt x="631698" y="169355"/>
                  </a:cubicBezTo>
                  <a:cubicBezTo>
                    <a:pt x="618554" y="182499"/>
                    <a:pt x="607981" y="198215"/>
                    <a:pt x="600266" y="216027"/>
                  </a:cubicBezTo>
                  <a:cubicBezTo>
                    <a:pt x="592550" y="233839"/>
                    <a:pt x="588645" y="253175"/>
                    <a:pt x="588645" y="273463"/>
                  </a:cubicBezTo>
                  <a:cubicBezTo>
                    <a:pt x="588645" y="293751"/>
                    <a:pt x="592360" y="313087"/>
                    <a:pt x="599694" y="330899"/>
                  </a:cubicBezTo>
                  <a:cubicBezTo>
                    <a:pt x="607028" y="348710"/>
                    <a:pt x="617315" y="364426"/>
                    <a:pt x="630269" y="377571"/>
                  </a:cubicBezTo>
                  <a:cubicBezTo>
                    <a:pt x="643223" y="390716"/>
                    <a:pt x="659130" y="401288"/>
                    <a:pt x="677513" y="409004"/>
                  </a:cubicBezTo>
                  <a:cubicBezTo>
                    <a:pt x="695897" y="416719"/>
                    <a:pt x="716280" y="420624"/>
                    <a:pt x="738092" y="420624"/>
                  </a:cubicBezTo>
                  <a:cubicBezTo>
                    <a:pt x="801148" y="420624"/>
                    <a:pt x="840391" y="391954"/>
                    <a:pt x="863918" y="365093"/>
                  </a:cubicBezTo>
                  <a:lnTo>
                    <a:pt x="810292" y="324231"/>
                  </a:lnTo>
                  <a:cubicBezTo>
                    <a:pt x="798957" y="337661"/>
                    <a:pt x="772192" y="355854"/>
                    <a:pt x="738664" y="355854"/>
                  </a:cubicBezTo>
                  <a:cubicBezTo>
                    <a:pt x="717614" y="355854"/>
                    <a:pt x="700373" y="350996"/>
                    <a:pt x="687229" y="341376"/>
                  </a:cubicBezTo>
                  <a:cubicBezTo>
                    <a:pt x="674084" y="331756"/>
                    <a:pt x="665036" y="318611"/>
                    <a:pt x="660368" y="302133"/>
                  </a:cubicBezTo>
                  <a:lnTo>
                    <a:pt x="659606" y="299466"/>
                  </a:lnTo>
                  <a:lnTo>
                    <a:pt x="881825" y="299466"/>
                  </a:lnTo>
                  <a:lnTo>
                    <a:pt x="881825" y="272796"/>
                  </a:lnTo>
                  <a:close/>
                  <a:moveTo>
                    <a:pt x="660368" y="246793"/>
                  </a:moveTo>
                  <a:cubicBezTo>
                    <a:pt x="660368" y="226124"/>
                    <a:pt x="684086" y="189929"/>
                    <a:pt x="735330" y="189929"/>
                  </a:cubicBezTo>
                  <a:cubicBezTo>
                    <a:pt x="786575" y="189929"/>
                    <a:pt x="810387" y="226028"/>
                    <a:pt x="810387" y="246698"/>
                  </a:cubicBezTo>
                  <a:lnTo>
                    <a:pt x="660368" y="246793"/>
                  </a:lnTo>
                  <a:close/>
                </a:path>
              </a:pathLst>
            </a:custGeom>
            <a:solidFill>
              <a:srgbClr val="FFFFFF"/>
            </a:solidFill>
            <a:ln w="9525" cap="flat">
              <a:noFill/>
              <a:prstDash val="solid"/>
              <a:miter/>
            </a:ln>
          </p:spPr>
          <p:txBody>
            <a:bodyPr rtlCol="0" anchor="ctr"/>
            <a:lstStyle/>
            <a:p>
              <a:endParaRPr lang="en-US"/>
            </a:p>
          </p:txBody>
        </p:sp>
        <p:sp>
          <p:nvSpPr>
            <p:cNvPr id="7" name="Freeform: Shape 6"/>
            <p:cNvSpPr/>
            <p:nvPr/>
          </p:nvSpPr>
          <p:spPr>
            <a:xfrm>
              <a:off x="2358770" y="6728469"/>
              <a:ext cx="79057" cy="79057"/>
            </a:xfrm>
            <a:custGeom>
              <a:avLst/>
              <a:gdLst>
                <a:gd name="connsiteX0" fmla="*/ 39529 w 79057"/>
                <a:gd name="connsiteY0" fmla="*/ 5620 h 79057"/>
                <a:gd name="connsiteX1" fmla="*/ 73438 w 79057"/>
                <a:gd name="connsiteY1" fmla="*/ 39529 h 79057"/>
                <a:gd name="connsiteX2" fmla="*/ 39529 w 79057"/>
                <a:gd name="connsiteY2" fmla="*/ 73438 h 79057"/>
                <a:gd name="connsiteX3" fmla="*/ 5620 w 79057"/>
                <a:gd name="connsiteY3" fmla="*/ 39529 h 79057"/>
                <a:gd name="connsiteX4" fmla="*/ 39529 w 79057"/>
                <a:gd name="connsiteY4" fmla="*/ 5620 h 79057"/>
                <a:gd name="connsiteX5" fmla="*/ 39529 w 79057"/>
                <a:gd name="connsiteY5" fmla="*/ 0 h 79057"/>
                <a:gd name="connsiteX6" fmla="*/ 0 w 79057"/>
                <a:gd name="connsiteY6" fmla="*/ 39529 h 79057"/>
                <a:gd name="connsiteX7" fmla="*/ 39529 w 79057"/>
                <a:gd name="connsiteY7" fmla="*/ 79058 h 79057"/>
                <a:gd name="connsiteX8" fmla="*/ 79058 w 79057"/>
                <a:gd name="connsiteY8" fmla="*/ 39529 h 79057"/>
                <a:gd name="connsiteX9" fmla="*/ 39529 w 79057"/>
                <a:gd name="connsiteY9" fmla="*/ 0 h 79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057" h="79057">
                  <a:moveTo>
                    <a:pt x="39529" y="5620"/>
                  </a:moveTo>
                  <a:cubicBezTo>
                    <a:pt x="58198" y="5620"/>
                    <a:pt x="73438" y="20860"/>
                    <a:pt x="73438" y="39529"/>
                  </a:cubicBezTo>
                  <a:cubicBezTo>
                    <a:pt x="73438" y="58198"/>
                    <a:pt x="58198" y="73438"/>
                    <a:pt x="39529" y="73438"/>
                  </a:cubicBezTo>
                  <a:cubicBezTo>
                    <a:pt x="20860" y="73438"/>
                    <a:pt x="5620" y="58198"/>
                    <a:pt x="5620" y="39529"/>
                  </a:cubicBezTo>
                  <a:cubicBezTo>
                    <a:pt x="5620" y="20860"/>
                    <a:pt x="20860" y="5620"/>
                    <a:pt x="39529" y="5620"/>
                  </a:cubicBezTo>
                  <a:moveTo>
                    <a:pt x="39529" y="0"/>
                  </a:moveTo>
                  <a:cubicBezTo>
                    <a:pt x="17717" y="0"/>
                    <a:pt x="0" y="17717"/>
                    <a:pt x="0" y="39529"/>
                  </a:cubicBezTo>
                  <a:cubicBezTo>
                    <a:pt x="0" y="61341"/>
                    <a:pt x="17717" y="79058"/>
                    <a:pt x="39529" y="79058"/>
                  </a:cubicBezTo>
                  <a:cubicBezTo>
                    <a:pt x="61341" y="79058"/>
                    <a:pt x="79058" y="61341"/>
                    <a:pt x="79058" y="39529"/>
                  </a:cubicBezTo>
                  <a:cubicBezTo>
                    <a:pt x="79058" y="17717"/>
                    <a:pt x="61341" y="0"/>
                    <a:pt x="39529" y="0"/>
                  </a:cubicBezTo>
                </a:path>
              </a:pathLst>
            </a:custGeom>
            <a:solidFill>
              <a:srgbClr val="FFFFFF"/>
            </a:solidFill>
            <a:ln w="9525" cap="flat">
              <a:noFill/>
              <a:prstDash val="solid"/>
              <a:miter/>
            </a:ln>
          </p:spPr>
          <p:txBody>
            <a:bodyPr rtlCol="0" anchor="ctr"/>
            <a:lstStyle/>
            <a:p>
              <a:endParaRPr lang="en-US"/>
            </a:p>
          </p:txBody>
        </p:sp>
        <p:sp>
          <p:nvSpPr>
            <p:cNvPr id="8" name="Freeform: Shape 7"/>
            <p:cNvSpPr/>
            <p:nvPr/>
          </p:nvSpPr>
          <p:spPr>
            <a:xfrm>
              <a:off x="2384869" y="6748090"/>
              <a:ext cx="30765" cy="39528"/>
            </a:xfrm>
            <a:custGeom>
              <a:avLst/>
              <a:gdLst>
                <a:gd name="connsiteX0" fmla="*/ 16383 w 30765"/>
                <a:gd name="connsiteY0" fmla="*/ 95 h 39528"/>
                <a:gd name="connsiteX1" fmla="*/ 23051 w 30765"/>
                <a:gd name="connsiteY1" fmla="*/ 1715 h 39528"/>
                <a:gd name="connsiteX2" fmla="*/ 27718 w 30765"/>
                <a:gd name="connsiteY2" fmla="*/ 6191 h 39528"/>
                <a:gd name="connsiteX3" fmla="*/ 29337 w 30765"/>
                <a:gd name="connsiteY3" fmla="*/ 12478 h 39528"/>
                <a:gd name="connsiteX4" fmla="*/ 27146 w 30765"/>
                <a:gd name="connsiteY4" fmla="*/ 19622 h 39528"/>
                <a:gd name="connsiteX5" fmla="*/ 21812 w 30765"/>
                <a:gd name="connsiteY5" fmla="*/ 23717 h 39528"/>
                <a:gd name="connsiteX6" fmla="*/ 30766 w 30765"/>
                <a:gd name="connsiteY6" fmla="*/ 39529 h 39528"/>
                <a:gd name="connsiteX7" fmla="*/ 23717 w 30765"/>
                <a:gd name="connsiteY7" fmla="*/ 39529 h 39528"/>
                <a:gd name="connsiteX8" fmla="*/ 15526 w 30765"/>
                <a:gd name="connsiteY8" fmla="*/ 24860 h 39528"/>
                <a:gd name="connsiteX9" fmla="*/ 6191 w 30765"/>
                <a:gd name="connsiteY9" fmla="*/ 24860 h 39528"/>
                <a:gd name="connsiteX10" fmla="*/ 6191 w 30765"/>
                <a:gd name="connsiteY10" fmla="*/ 39529 h 39528"/>
                <a:gd name="connsiteX11" fmla="*/ 0 w 30765"/>
                <a:gd name="connsiteY11" fmla="*/ 39529 h 39528"/>
                <a:gd name="connsiteX12" fmla="*/ 0 w 30765"/>
                <a:gd name="connsiteY12" fmla="*/ 0 h 39528"/>
                <a:gd name="connsiteX13" fmla="*/ 16383 w 30765"/>
                <a:gd name="connsiteY13" fmla="*/ 0 h 39528"/>
                <a:gd name="connsiteX14" fmla="*/ 16383 w 30765"/>
                <a:gd name="connsiteY14" fmla="*/ 19336 h 39528"/>
                <a:gd name="connsiteX15" fmla="*/ 19907 w 30765"/>
                <a:gd name="connsiteY15" fmla="*/ 18478 h 39528"/>
                <a:gd name="connsiteX16" fmla="*/ 22289 w 30765"/>
                <a:gd name="connsiteY16" fmla="*/ 16097 h 39528"/>
                <a:gd name="connsiteX17" fmla="*/ 23146 w 30765"/>
                <a:gd name="connsiteY17" fmla="*/ 12573 h 39528"/>
                <a:gd name="connsiteX18" fmla="*/ 22289 w 30765"/>
                <a:gd name="connsiteY18" fmla="*/ 9049 h 39528"/>
                <a:gd name="connsiteX19" fmla="*/ 19907 w 30765"/>
                <a:gd name="connsiteY19" fmla="*/ 6668 h 39528"/>
                <a:gd name="connsiteX20" fmla="*/ 16383 w 30765"/>
                <a:gd name="connsiteY20" fmla="*/ 5810 h 39528"/>
                <a:gd name="connsiteX21" fmla="*/ 6191 w 30765"/>
                <a:gd name="connsiteY21" fmla="*/ 5810 h 39528"/>
                <a:gd name="connsiteX22" fmla="*/ 6191 w 30765"/>
                <a:gd name="connsiteY22" fmla="*/ 19336 h 39528"/>
                <a:gd name="connsiteX23" fmla="*/ 16383 w 30765"/>
                <a:gd name="connsiteY23" fmla="*/ 19336 h 39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0765" h="39528">
                  <a:moveTo>
                    <a:pt x="16383" y="95"/>
                  </a:moveTo>
                  <a:cubicBezTo>
                    <a:pt x="18860" y="95"/>
                    <a:pt x="21050" y="667"/>
                    <a:pt x="23051" y="1715"/>
                  </a:cubicBezTo>
                  <a:cubicBezTo>
                    <a:pt x="25051" y="2762"/>
                    <a:pt x="26575" y="4286"/>
                    <a:pt x="27718" y="6191"/>
                  </a:cubicBezTo>
                  <a:cubicBezTo>
                    <a:pt x="28861" y="8096"/>
                    <a:pt x="29337" y="10192"/>
                    <a:pt x="29337" y="12478"/>
                  </a:cubicBezTo>
                  <a:cubicBezTo>
                    <a:pt x="29337" y="15335"/>
                    <a:pt x="28575" y="17717"/>
                    <a:pt x="27146" y="19622"/>
                  </a:cubicBezTo>
                  <a:cubicBezTo>
                    <a:pt x="25718" y="21527"/>
                    <a:pt x="23908" y="22860"/>
                    <a:pt x="21812" y="23717"/>
                  </a:cubicBezTo>
                  <a:lnTo>
                    <a:pt x="30766" y="39529"/>
                  </a:lnTo>
                  <a:lnTo>
                    <a:pt x="23717" y="39529"/>
                  </a:lnTo>
                  <a:lnTo>
                    <a:pt x="15526" y="24860"/>
                  </a:lnTo>
                  <a:lnTo>
                    <a:pt x="6191" y="24860"/>
                  </a:lnTo>
                  <a:lnTo>
                    <a:pt x="6191" y="39529"/>
                  </a:lnTo>
                  <a:lnTo>
                    <a:pt x="0" y="39529"/>
                  </a:lnTo>
                  <a:lnTo>
                    <a:pt x="0" y="0"/>
                  </a:lnTo>
                  <a:lnTo>
                    <a:pt x="16383" y="0"/>
                  </a:lnTo>
                  <a:close/>
                  <a:moveTo>
                    <a:pt x="16383" y="19336"/>
                  </a:moveTo>
                  <a:cubicBezTo>
                    <a:pt x="17717" y="19336"/>
                    <a:pt x="18860" y="19050"/>
                    <a:pt x="19907" y="18478"/>
                  </a:cubicBezTo>
                  <a:cubicBezTo>
                    <a:pt x="20955" y="17907"/>
                    <a:pt x="21717" y="17050"/>
                    <a:pt x="22289" y="16097"/>
                  </a:cubicBezTo>
                  <a:cubicBezTo>
                    <a:pt x="22860" y="15050"/>
                    <a:pt x="23146" y="13906"/>
                    <a:pt x="23146" y="12573"/>
                  </a:cubicBezTo>
                  <a:cubicBezTo>
                    <a:pt x="23146" y="11240"/>
                    <a:pt x="22860" y="10097"/>
                    <a:pt x="22289" y="9049"/>
                  </a:cubicBezTo>
                  <a:cubicBezTo>
                    <a:pt x="21717" y="8001"/>
                    <a:pt x="20860" y="7239"/>
                    <a:pt x="19907" y="6668"/>
                  </a:cubicBezTo>
                  <a:cubicBezTo>
                    <a:pt x="18860" y="6096"/>
                    <a:pt x="17717" y="5810"/>
                    <a:pt x="16383" y="5810"/>
                  </a:cubicBezTo>
                  <a:lnTo>
                    <a:pt x="6191" y="5810"/>
                  </a:lnTo>
                  <a:lnTo>
                    <a:pt x="6191" y="19336"/>
                  </a:lnTo>
                  <a:lnTo>
                    <a:pt x="16383" y="19336"/>
                  </a:lnTo>
                  <a:close/>
                </a:path>
              </a:pathLst>
            </a:custGeom>
            <a:solidFill>
              <a:srgbClr val="FFFFFF"/>
            </a:solidFill>
            <a:ln w="9525" cap="flat">
              <a:noFill/>
              <a:prstDash val="solid"/>
              <a:miter/>
            </a:ln>
          </p:spPr>
          <p:txBody>
            <a:bodyPr rtlCol="0" anchor="ctr"/>
            <a:lstStyle/>
            <a:p>
              <a:endParaRPr lang="en-US"/>
            </a:p>
          </p:txBody>
        </p:sp>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Sub, Content &amp; Picture">
    <p:spTree>
      <p:nvGrpSpPr>
        <p:cNvPr id="1" name=""/>
        <p:cNvGrpSpPr/>
        <p:nvPr/>
      </p:nvGrpSpPr>
      <p:grpSpPr>
        <a:xfrm>
          <a:off x="0" y="0"/>
          <a:ext cx="0" cy="0"/>
          <a:chOff x="0" y="0"/>
          <a:chExt cx="0" cy="0"/>
        </a:xfrm>
      </p:grpSpPr>
      <p:sp>
        <p:nvSpPr>
          <p:cNvPr id="5" name="Picture Placeholder 4"/>
          <p:cNvSpPr>
            <a:spLocks noGrp="1"/>
          </p:cNvSpPr>
          <p:nvPr>
            <p:ph type="pic" sz="quarter" idx="30"/>
          </p:nvPr>
        </p:nvSpPr>
        <p:spPr>
          <a:xfrm>
            <a:off x="6615046" y="0"/>
            <a:ext cx="5129422" cy="6416167"/>
          </a:xfrm>
        </p:spPr>
        <p:txBody>
          <a:bodyPr/>
          <a:lstStyle/>
          <a:p>
            <a:r>
              <a:rPr lang="en-US"/>
              <a:t>Click icon to add picture</a:t>
            </a:r>
          </a:p>
        </p:txBody>
      </p:sp>
      <p:sp>
        <p:nvSpPr>
          <p:cNvPr id="23" name="Title Text"/>
          <p:cNvSpPr txBox="1">
            <a:spLocks noGrp="1"/>
          </p:cNvSpPr>
          <p:nvPr>
            <p:ph type="title" hasCustomPrompt="1"/>
          </p:nvPr>
        </p:nvSpPr>
        <p:spPr>
          <a:xfrm>
            <a:off x="571500" y="567227"/>
            <a:ext cx="5747107" cy="945888"/>
          </a:xfrm>
          <a:prstGeom prst="rect">
            <a:avLst/>
          </a:prstGeom>
          <a:ln w="12700">
            <a:miter lim="400000"/>
          </a:ln>
        </p:spPr>
        <p:txBody>
          <a:bodyPr lIns="0" tIns="0" rIns="0" bIns="0">
            <a:noAutofit/>
          </a:bodyPr>
          <a:lstStyle>
            <a:lvl1pPr>
              <a:defRPr sz="4000">
                <a:solidFill>
                  <a:srgbClr val="525252"/>
                </a:solidFill>
              </a:defRPr>
            </a:lvl1pPr>
          </a:lstStyle>
          <a:p>
            <a:r>
              <a:rPr lang="en-US"/>
              <a:t>40pt Intel One Text Goes Here</a:t>
            </a:r>
          </a:p>
        </p:txBody>
      </p:sp>
      <p:sp>
        <p:nvSpPr>
          <p:cNvPr id="11" name="Content Placeholder 2"/>
          <p:cNvSpPr>
            <a:spLocks noGrp="1"/>
          </p:cNvSpPr>
          <p:nvPr>
            <p:ph sz="quarter" idx="32"/>
          </p:nvPr>
        </p:nvSpPr>
        <p:spPr>
          <a:xfrm>
            <a:off x="571500" y="2139952"/>
            <a:ext cx="5768944" cy="41182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Text Placeholder 3"/>
          <p:cNvSpPr>
            <a:spLocks noGrp="1"/>
          </p:cNvSpPr>
          <p:nvPr>
            <p:ph type="body" sz="quarter" idx="29"/>
          </p:nvPr>
        </p:nvSpPr>
        <p:spPr>
          <a:xfrm>
            <a:off x="571500" y="1612901"/>
            <a:ext cx="5768944" cy="438150"/>
          </a:xfrm>
        </p:spPr>
        <p:txBody>
          <a:bodyPr>
            <a:noAutofit/>
          </a:bodyPr>
          <a:lstStyle>
            <a:lvl1pPr marL="0" indent="0">
              <a:buNone/>
              <a:defRPr sz="3200">
                <a:solidFill>
                  <a:schemeClr val="accent1"/>
                </a:solidFill>
                <a:latin typeface="+mn-lt"/>
              </a:defRPr>
            </a:lvl1pPr>
            <a:lvl2pPr marL="228600" indent="0">
              <a:buNone/>
              <a:defRPr/>
            </a:lvl2pPr>
          </a:lstStyle>
          <a:p>
            <a:pPr lvl="0"/>
            <a:r>
              <a:rPr lang="en-US"/>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mp; Full Page Picture">
    <p:spTree>
      <p:nvGrpSpPr>
        <p:cNvPr id="1" name=""/>
        <p:cNvGrpSpPr/>
        <p:nvPr/>
      </p:nvGrpSpPr>
      <p:grpSpPr>
        <a:xfrm>
          <a:off x="0" y="0"/>
          <a:ext cx="0" cy="0"/>
          <a:chOff x="0" y="0"/>
          <a:chExt cx="0" cy="0"/>
        </a:xfrm>
      </p:grpSpPr>
      <p:sp>
        <p:nvSpPr>
          <p:cNvPr id="3" name="Picture Placeholder 2"/>
          <p:cNvSpPr>
            <a:spLocks noGrp="1"/>
          </p:cNvSpPr>
          <p:nvPr>
            <p:ph type="pic" sz="quarter" idx="10"/>
          </p:nvPr>
        </p:nvSpPr>
        <p:spPr>
          <a:xfrm>
            <a:off x="-11286" y="0"/>
            <a:ext cx="11744325" cy="6401797"/>
          </a:xfrm>
          <a:noFill/>
        </p:spPr>
        <p:txBody>
          <a:bodyPr/>
          <a:lstStyle/>
          <a:p>
            <a:r>
              <a:rPr lang="en-US"/>
              <a:t>Click icon to add picture</a:t>
            </a:r>
          </a:p>
        </p:txBody>
      </p:sp>
      <p:sp>
        <p:nvSpPr>
          <p:cNvPr id="11" name="Title Text"/>
          <p:cNvSpPr txBox="1">
            <a:spLocks noGrp="1"/>
          </p:cNvSpPr>
          <p:nvPr>
            <p:ph type="title" hasCustomPrompt="1"/>
          </p:nvPr>
        </p:nvSpPr>
        <p:spPr>
          <a:xfrm>
            <a:off x="571500" y="571500"/>
            <a:ext cx="11010899" cy="876300"/>
          </a:xfrm>
          <a:prstGeom prst="rect">
            <a:avLst/>
          </a:prstGeom>
          <a:ln w="12700">
            <a:miter lim="400000"/>
          </a:ln>
        </p:spPr>
        <p:txBody>
          <a:bodyPr lIns="0" tIns="0" rIns="0" bIns="0">
            <a:normAutofit/>
          </a:bodyPr>
          <a:lstStyle>
            <a:lvl1pPr>
              <a:defRPr sz="4000">
                <a:solidFill>
                  <a:schemeClr val="tx2"/>
                </a:solidFill>
              </a:defRPr>
            </a:lvl1pPr>
          </a:lstStyle>
          <a:p>
            <a:r>
              <a:rPr lang="en-US"/>
              <a:t>Full page Image, Delete Title if Necessary</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3_Chart Example">
    <p:bg>
      <p:bgPr>
        <a:solidFill>
          <a:schemeClr val="accent1"/>
        </a:solidFill>
        <a:effectLst/>
      </p:bgPr>
    </p:bg>
    <p:spTree>
      <p:nvGrpSpPr>
        <p:cNvPr id="1" name=""/>
        <p:cNvGrpSpPr/>
        <p:nvPr/>
      </p:nvGrpSpPr>
      <p:grpSpPr>
        <a:xfrm>
          <a:off x="0" y="0"/>
          <a:ext cx="0" cy="0"/>
          <a:chOff x="0" y="0"/>
          <a:chExt cx="0" cy="0"/>
        </a:xfrm>
      </p:grpSpPr>
      <p:sp>
        <p:nvSpPr>
          <p:cNvPr id="15" name="Rectangle 14"/>
          <p:cNvSpPr/>
          <p:nvPr/>
        </p:nvSpPr>
        <p:spPr>
          <a:xfrm>
            <a:off x="0" y="6407451"/>
            <a:ext cx="11736987" cy="450549"/>
          </a:xfrm>
          <a:prstGeom prst="rect">
            <a:avLst/>
          </a:prstGeom>
          <a:solidFill>
            <a:schemeClr val="tx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16" name="Square"/>
          <p:cNvSpPr/>
          <p:nvPr/>
        </p:nvSpPr>
        <p:spPr>
          <a:xfrm>
            <a:off x="11741697" y="6407185"/>
            <a:ext cx="450068" cy="450068"/>
          </a:xfrm>
          <a:prstGeom prst="rect">
            <a:avLst/>
          </a:prstGeom>
          <a:solidFill>
            <a:schemeClr val="accent1">
              <a:alpha val="50000"/>
            </a:schemeClr>
          </a:solidFill>
          <a:ln w="12700">
            <a:miter lim="400000"/>
          </a:ln>
        </p:spPr>
        <p:txBody>
          <a:bodyPr lIns="0" tIns="0" rIns="0" bIns="0" anchor="ctr"/>
          <a:lstStyle/>
          <a:p>
            <a:pPr defTabSz="412750">
              <a:defRPr sz="3200">
                <a:solidFill>
                  <a:srgbClr val="026FC5"/>
                </a:solidFill>
                <a:latin typeface="Helvetica Neue Medium"/>
                <a:ea typeface="Helvetica Neue Medium"/>
                <a:cs typeface="Helvetica Neue Medium"/>
                <a:sym typeface="Helvetica Neue Medium"/>
              </a:defRPr>
            </a:pPr>
            <a:endParaRPr sz="1600"/>
          </a:p>
        </p:txBody>
      </p:sp>
      <p:sp>
        <p:nvSpPr>
          <p:cNvPr id="29" name="TextBox 28"/>
          <p:cNvSpPr txBox="1"/>
          <p:nvPr/>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200" rtl="0" fontAlgn="auto" latinLnBrk="0" hangingPunct="0">
              <a:lnSpc>
                <a:spcPct val="90000"/>
              </a:lnSpc>
              <a:spcBef>
                <a:spcPts val="2250"/>
              </a:spcBef>
              <a:spcAft>
                <a:spcPts val="0"/>
              </a:spcAft>
              <a:buClrTx/>
              <a:buSzTx/>
              <a:buFontTx/>
              <a:buNone/>
            </a:pPr>
            <a:fld id="{302FE90D-A879-0D42-B0CA-7E5C0D197FB5}" type="slidenum">
              <a:rPr kumimoji="0" lang="en-US" sz="850" b="0" i="0" u="none" strike="noStrike" cap="none" spc="0" normalizeH="0" baseline="0" smtClean="0">
                <a:ln>
                  <a:noFill/>
                </a:ln>
                <a:solidFill>
                  <a:schemeClr val="bg1"/>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t>‹#›</a:t>
            </a:fld>
            <a:endParaRPr kumimoji="0" lang="en-US" sz="850" b="0" i="0" u="none" strike="noStrike" cap="none" spc="0" normalizeH="0" baseline="0">
              <a:ln>
                <a:noFill/>
              </a:ln>
              <a:solidFill>
                <a:schemeClr val="bg1"/>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sp>
        <p:nvSpPr>
          <p:cNvPr id="10" name="Title Text"/>
          <p:cNvSpPr txBox="1">
            <a:spLocks noGrp="1"/>
          </p:cNvSpPr>
          <p:nvPr>
            <p:ph type="title" hasCustomPrompt="1"/>
          </p:nvPr>
        </p:nvSpPr>
        <p:spPr>
          <a:xfrm>
            <a:off x="571501" y="571501"/>
            <a:ext cx="11022060" cy="873744"/>
          </a:xfrm>
          <a:prstGeom prst="rect">
            <a:avLst/>
          </a:prstGeom>
          <a:ln w="12700">
            <a:miter lim="400000"/>
          </a:ln>
        </p:spPr>
        <p:txBody>
          <a:bodyPr lIns="0" tIns="0" rIns="0" bIns="0">
            <a:normAutofit/>
          </a:bodyPr>
          <a:lstStyle>
            <a:lvl1pPr>
              <a:defRPr sz="4000">
                <a:solidFill>
                  <a:schemeClr val="bg1"/>
                </a:solidFill>
              </a:defRPr>
            </a:lvl1pPr>
          </a:lstStyle>
          <a:p>
            <a:r>
              <a:rPr lang="en-US"/>
              <a:t>40pt Intel One Display Text Goes Here</a:t>
            </a:r>
          </a:p>
        </p:txBody>
      </p:sp>
      <p:sp>
        <p:nvSpPr>
          <p:cNvPr id="3" name="Text Placeholder 2"/>
          <p:cNvSpPr>
            <a:spLocks noGrp="1"/>
          </p:cNvSpPr>
          <p:nvPr>
            <p:ph type="body" sz="quarter" idx="10"/>
          </p:nvPr>
        </p:nvSpPr>
        <p:spPr>
          <a:xfrm>
            <a:off x="571500" y="1599816"/>
            <a:ext cx="11010900" cy="3719897"/>
          </a:xfrm>
        </p:spPr>
        <p:txBody>
          <a:bodyPr>
            <a:normAutofit/>
          </a:bodyPr>
          <a:lstStyle>
            <a:lvl1pPr marL="0" indent="0">
              <a:buNone/>
              <a:defRPr sz="6000">
                <a:solidFill>
                  <a:schemeClr val="bg1"/>
                </a:solidFill>
              </a:defRPr>
            </a:lvl1pPr>
          </a:lstStyle>
          <a:p>
            <a:pPr lvl="0"/>
            <a:r>
              <a:rPr lang="en-US"/>
              <a:t>Click to edit Master text styles</a:t>
            </a:r>
          </a:p>
        </p:txBody>
      </p:sp>
      <p:pic>
        <p:nvPicPr>
          <p:cNvPr id="11" name="Image" descr="Image"/>
          <p:cNvPicPr>
            <a:picLocks noChangeAspect="1"/>
          </p:cNvPicPr>
          <p:nvPr/>
        </p:nvPicPr>
        <p:blipFill>
          <a:blip r:embed="rId2"/>
          <a:stretch>
            <a:fillRect/>
          </a:stretch>
        </p:blipFill>
        <p:spPr>
          <a:xfrm>
            <a:off x="11151433" y="6543018"/>
            <a:ext cx="491250" cy="190501"/>
          </a:xfrm>
          <a:prstGeom prst="rect">
            <a:avLst/>
          </a:prstGeom>
          <a:ln w="12700">
            <a:miter lim="400000"/>
            <a:headEnd/>
            <a:tailEnd/>
          </a:ln>
        </p:spPr>
      </p:pic>
      <p:sp>
        <p:nvSpPr>
          <p:cNvPr id="12" name="Rectangle 11"/>
          <p:cNvSpPr/>
          <p:nvPr/>
        </p:nvSpPr>
        <p:spPr>
          <a:xfrm>
            <a:off x="5503530" y="6562504"/>
            <a:ext cx="1184940" cy="231410"/>
          </a:xfrm>
          <a:prstGeom prst="rect">
            <a:avLst/>
          </a:prstGeom>
        </p:spPr>
        <p:txBody>
          <a:bodyPr wrap="none">
            <a:spAutoFit/>
          </a:bodyPr>
          <a:lstStyle/>
          <a:p>
            <a:pPr algn="ctr"/>
            <a:r>
              <a:rPr lang="en-US" sz="1000">
                <a:solidFill>
                  <a:schemeClr val="bg1"/>
                </a:solidFill>
              </a:rPr>
              <a:t>Intel Confidential</a:t>
            </a:r>
          </a:p>
        </p:txBody>
      </p:sp>
      <p:sp>
        <p:nvSpPr>
          <p:cNvPr id="13" name="Rectangle 12"/>
          <p:cNvSpPr/>
          <p:nvPr/>
        </p:nvSpPr>
        <p:spPr>
          <a:xfrm>
            <a:off x="483010" y="6562504"/>
            <a:ext cx="1766830" cy="231410"/>
          </a:xfrm>
          <a:prstGeom prst="rect">
            <a:avLst/>
          </a:prstGeom>
        </p:spPr>
        <p:txBody>
          <a:bodyPr wrap="none">
            <a:spAutoFit/>
          </a:bodyPr>
          <a:lstStyle/>
          <a:p>
            <a:pPr algn="l"/>
            <a:r>
              <a:rPr lang="en-US" sz="1000">
                <a:solidFill>
                  <a:schemeClr val="bg1"/>
                </a:solidFill>
              </a:rPr>
              <a:t>Department or Event Name</a:t>
            </a:r>
          </a:p>
        </p:txBody>
      </p:sp>
      <p:sp>
        <p:nvSpPr>
          <p:cNvPr id="14" name="Text Placeholder 3"/>
          <p:cNvSpPr>
            <a:spLocks noGrp="1"/>
          </p:cNvSpPr>
          <p:nvPr>
            <p:ph type="body" sz="quarter" idx="29"/>
          </p:nvPr>
        </p:nvSpPr>
        <p:spPr>
          <a:xfrm>
            <a:off x="571500" y="5476099"/>
            <a:ext cx="11022013" cy="438150"/>
          </a:xfrm>
        </p:spPr>
        <p:txBody>
          <a:bodyPr/>
          <a:lstStyle>
            <a:lvl1pPr marL="0" indent="0">
              <a:buNone/>
              <a:defRPr>
                <a:solidFill>
                  <a:schemeClr val="bg1"/>
                </a:solidFill>
                <a:latin typeface="+mn-lt"/>
              </a:defRPr>
            </a:lvl1pPr>
            <a:lvl2pPr marL="228600" indent="0">
              <a:buNone/>
              <a:defRPr/>
            </a:lvl2pPr>
          </a:lstStyle>
          <a:p>
            <a:pPr lvl="0"/>
            <a:r>
              <a:rPr lang="en-US"/>
              <a:t>Click to edit Master text styles</a:t>
            </a:r>
          </a:p>
        </p:txBody>
      </p:sp>
      <p:sp>
        <p:nvSpPr>
          <p:cNvPr id="17" name="Rectangle 16"/>
          <p:cNvSpPr/>
          <p:nvPr/>
        </p:nvSpPr>
        <p:spPr>
          <a:xfrm rot="5400000">
            <a:off x="8758537" y="2978453"/>
            <a:ext cx="6407450" cy="450549"/>
          </a:xfrm>
          <a:prstGeom prst="rect">
            <a:avLst/>
          </a:prstGeom>
          <a:solidFill>
            <a:schemeClr val="tx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ection Break White">
    <p:spTree>
      <p:nvGrpSpPr>
        <p:cNvPr id="1" name=""/>
        <p:cNvGrpSpPr/>
        <p:nvPr/>
      </p:nvGrpSpPr>
      <p:grpSpPr>
        <a:xfrm>
          <a:off x="0" y="0"/>
          <a:ext cx="0" cy="0"/>
          <a:chOff x="0" y="0"/>
          <a:chExt cx="0" cy="0"/>
        </a:xfrm>
      </p:grpSpPr>
      <p:sp>
        <p:nvSpPr>
          <p:cNvPr id="17" name="Title Text"/>
          <p:cNvSpPr txBox="1">
            <a:spLocks noGrp="1"/>
          </p:cNvSpPr>
          <p:nvPr>
            <p:ph type="title" hasCustomPrompt="1"/>
          </p:nvPr>
        </p:nvSpPr>
        <p:spPr>
          <a:xfrm>
            <a:off x="571370" y="2140785"/>
            <a:ext cx="11010816" cy="1651681"/>
          </a:xfrm>
          <a:prstGeom prst="rect">
            <a:avLst/>
          </a:prstGeom>
          <a:ln w="12700">
            <a:miter lim="400000"/>
          </a:ln>
        </p:spPr>
        <p:txBody>
          <a:bodyPr lIns="0" tIns="0" rIns="0" bIns="0" anchor="b" anchorCtr="0">
            <a:noAutofit/>
          </a:bodyPr>
          <a:lstStyle>
            <a:lvl1pPr>
              <a:defRPr sz="4800">
                <a:solidFill>
                  <a:srgbClr val="525252"/>
                </a:solidFill>
              </a:defRPr>
            </a:lvl1pPr>
          </a:lstStyle>
          <a:p>
            <a:r>
              <a:rPr lang="en-US"/>
              <a:t>Section Break Text Goes Here</a:t>
            </a:r>
          </a:p>
        </p:txBody>
      </p:sp>
      <p:sp>
        <p:nvSpPr>
          <p:cNvPr id="8" name="Text Placeholder 3"/>
          <p:cNvSpPr>
            <a:spLocks noGrp="1"/>
          </p:cNvSpPr>
          <p:nvPr>
            <p:ph type="body" sz="quarter" idx="29"/>
          </p:nvPr>
        </p:nvSpPr>
        <p:spPr>
          <a:xfrm>
            <a:off x="571500" y="3939750"/>
            <a:ext cx="11022013" cy="438150"/>
          </a:xfrm>
        </p:spPr>
        <p:txBody>
          <a:bodyPr/>
          <a:lstStyle>
            <a:lvl1pPr marL="0" indent="0">
              <a:buNone/>
              <a:defRPr>
                <a:solidFill>
                  <a:schemeClr val="accent1"/>
                </a:solidFill>
                <a:latin typeface="+mn-lt"/>
              </a:defRPr>
            </a:lvl1pPr>
            <a:lvl2pPr marL="228600" indent="0">
              <a:buNone/>
              <a:defRPr/>
            </a:lvl2pPr>
          </a:lstStyle>
          <a:p>
            <a:pPr lvl="0"/>
            <a:r>
              <a:rPr lang="en-US"/>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Section Break Blue">
    <p:bg>
      <p:bgPr>
        <a:solidFill>
          <a:schemeClr val="accent1"/>
        </a:solidFill>
        <a:effectLst/>
      </p:bgPr>
    </p:bg>
    <p:spTree>
      <p:nvGrpSpPr>
        <p:cNvPr id="1" name=""/>
        <p:cNvGrpSpPr/>
        <p:nvPr/>
      </p:nvGrpSpPr>
      <p:grpSpPr>
        <a:xfrm>
          <a:off x="0" y="0"/>
          <a:ext cx="0" cy="0"/>
          <a:chOff x="0" y="0"/>
          <a:chExt cx="0" cy="0"/>
        </a:xfrm>
      </p:grpSpPr>
      <p:sp>
        <p:nvSpPr>
          <p:cNvPr id="11" name="Rectangle 10"/>
          <p:cNvSpPr/>
          <p:nvPr/>
        </p:nvSpPr>
        <p:spPr>
          <a:xfrm>
            <a:off x="0" y="6407451"/>
            <a:ext cx="11736987" cy="450549"/>
          </a:xfrm>
          <a:prstGeom prst="rect">
            <a:avLst/>
          </a:prstGeom>
          <a:solidFill>
            <a:schemeClr val="tx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pic>
        <p:nvPicPr>
          <p:cNvPr id="721" name="Image" descr="Image"/>
          <p:cNvPicPr>
            <a:picLocks noChangeAspect="1"/>
          </p:cNvPicPr>
          <p:nvPr/>
        </p:nvPicPr>
        <p:blipFill>
          <a:blip r:embed="rId2"/>
          <a:stretch>
            <a:fillRect/>
          </a:stretch>
        </p:blipFill>
        <p:spPr>
          <a:xfrm>
            <a:off x="11151433" y="6543018"/>
            <a:ext cx="491250" cy="190501"/>
          </a:xfrm>
          <a:prstGeom prst="rect">
            <a:avLst/>
          </a:prstGeom>
          <a:ln w="12700">
            <a:miter lim="400000"/>
            <a:headEnd/>
            <a:tailEnd/>
          </a:ln>
        </p:spPr>
      </p:pic>
      <p:sp>
        <p:nvSpPr>
          <p:cNvPr id="15" name="TextBox 14"/>
          <p:cNvSpPr txBox="1"/>
          <p:nvPr/>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200" rtl="0" fontAlgn="auto" latinLnBrk="0" hangingPunct="0">
              <a:lnSpc>
                <a:spcPct val="90000"/>
              </a:lnSpc>
              <a:spcBef>
                <a:spcPts val="2250"/>
              </a:spcBef>
              <a:spcAft>
                <a:spcPts val="0"/>
              </a:spcAft>
              <a:buClrTx/>
              <a:buSzTx/>
              <a:buFontTx/>
              <a:buNone/>
            </a:pPr>
            <a:fld id="{302FE90D-A879-0D42-B0CA-7E5C0D197FB5}" type="slidenum">
              <a:rPr kumimoji="0" lang="en-US" sz="850" b="0" i="0" u="none" strike="noStrike" cap="none" spc="0" normalizeH="0" baseline="0" smtClean="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t>‹#›</a:t>
            </a:fld>
            <a:endParaRPr kumimoji="0" lang="en-US" sz="850" b="0" i="0" u="none" strike="noStrike" cap="none" spc="0" normalizeH="0" baseline="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sp>
        <p:nvSpPr>
          <p:cNvPr id="13" name="Rectangle 12"/>
          <p:cNvSpPr/>
          <p:nvPr/>
        </p:nvSpPr>
        <p:spPr>
          <a:xfrm>
            <a:off x="5503530" y="6562504"/>
            <a:ext cx="1184940" cy="231410"/>
          </a:xfrm>
          <a:prstGeom prst="rect">
            <a:avLst/>
          </a:prstGeom>
        </p:spPr>
        <p:txBody>
          <a:bodyPr wrap="none">
            <a:spAutoFit/>
          </a:bodyPr>
          <a:lstStyle/>
          <a:p>
            <a:pPr algn="ctr"/>
            <a:r>
              <a:rPr lang="en-US" sz="1000">
                <a:solidFill>
                  <a:schemeClr val="bg1"/>
                </a:solidFill>
              </a:rPr>
              <a:t>Intel Confidential</a:t>
            </a:r>
          </a:p>
        </p:txBody>
      </p:sp>
      <p:sp>
        <p:nvSpPr>
          <p:cNvPr id="14" name="Rectangle 13"/>
          <p:cNvSpPr/>
          <p:nvPr/>
        </p:nvSpPr>
        <p:spPr>
          <a:xfrm>
            <a:off x="483010" y="6562504"/>
            <a:ext cx="1766830" cy="231410"/>
          </a:xfrm>
          <a:prstGeom prst="rect">
            <a:avLst/>
          </a:prstGeom>
        </p:spPr>
        <p:txBody>
          <a:bodyPr wrap="none">
            <a:spAutoFit/>
          </a:bodyPr>
          <a:lstStyle/>
          <a:p>
            <a:pPr algn="l"/>
            <a:r>
              <a:rPr lang="en-US" sz="1000">
                <a:solidFill>
                  <a:schemeClr val="bg1"/>
                </a:solidFill>
              </a:rPr>
              <a:t>Department or Event Name</a:t>
            </a:r>
          </a:p>
        </p:txBody>
      </p:sp>
      <p:sp>
        <p:nvSpPr>
          <p:cNvPr id="16" name="Title Text"/>
          <p:cNvSpPr txBox="1">
            <a:spLocks noGrp="1"/>
          </p:cNvSpPr>
          <p:nvPr>
            <p:ph type="title" hasCustomPrompt="1"/>
          </p:nvPr>
        </p:nvSpPr>
        <p:spPr>
          <a:xfrm>
            <a:off x="571370" y="2140785"/>
            <a:ext cx="11010816" cy="1651681"/>
          </a:xfrm>
          <a:prstGeom prst="rect">
            <a:avLst/>
          </a:prstGeom>
          <a:ln w="12700">
            <a:miter lim="400000"/>
          </a:ln>
        </p:spPr>
        <p:txBody>
          <a:bodyPr lIns="0" tIns="0" rIns="0" bIns="0" anchor="b" anchorCtr="0">
            <a:noAutofit/>
          </a:bodyPr>
          <a:lstStyle>
            <a:lvl1pPr>
              <a:defRPr sz="4800">
                <a:solidFill>
                  <a:schemeClr val="bg1"/>
                </a:solidFill>
              </a:defRPr>
            </a:lvl1pPr>
          </a:lstStyle>
          <a:p>
            <a:r>
              <a:rPr lang="en-US"/>
              <a:t>Section Break Text Goes Here</a:t>
            </a:r>
          </a:p>
        </p:txBody>
      </p:sp>
      <p:sp>
        <p:nvSpPr>
          <p:cNvPr id="10" name="Text Placeholder 3"/>
          <p:cNvSpPr>
            <a:spLocks noGrp="1"/>
          </p:cNvSpPr>
          <p:nvPr>
            <p:ph type="body" sz="quarter" idx="29"/>
          </p:nvPr>
        </p:nvSpPr>
        <p:spPr>
          <a:xfrm>
            <a:off x="571500" y="3948942"/>
            <a:ext cx="11022013" cy="438150"/>
          </a:xfrm>
        </p:spPr>
        <p:txBody>
          <a:bodyPr/>
          <a:lstStyle>
            <a:lvl1pPr marL="0" indent="0">
              <a:buNone/>
              <a:defRPr>
                <a:solidFill>
                  <a:schemeClr val="bg1"/>
                </a:solidFill>
                <a:latin typeface="+mn-lt"/>
              </a:defRPr>
            </a:lvl1pPr>
            <a:lvl2pPr marL="228600" indent="0">
              <a:buNone/>
              <a:defRPr/>
            </a:lvl2pPr>
          </a:lstStyle>
          <a:p>
            <a:pPr lvl="0"/>
            <a:r>
              <a:rPr lang="en-US"/>
              <a:t>Click to edit Master text styles</a:t>
            </a:r>
          </a:p>
        </p:txBody>
      </p:sp>
      <p:sp>
        <p:nvSpPr>
          <p:cNvPr id="12" name="Rectangle 11"/>
          <p:cNvSpPr/>
          <p:nvPr/>
        </p:nvSpPr>
        <p:spPr>
          <a:xfrm rot="5400000">
            <a:off x="8758537" y="2978453"/>
            <a:ext cx="6407450" cy="450549"/>
          </a:xfrm>
          <a:prstGeom prst="rect">
            <a:avLst/>
          </a:prstGeom>
          <a:solidFill>
            <a:schemeClr val="tx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Section Break Light Blue">
    <p:bg>
      <p:bgPr>
        <a:solidFill>
          <a:schemeClr val="accent2">
            <a:lumMod val="75000"/>
          </a:schemeClr>
        </a:solidFill>
        <a:effectLst/>
      </p:bgPr>
    </p:bg>
    <p:spTree>
      <p:nvGrpSpPr>
        <p:cNvPr id="1" name=""/>
        <p:cNvGrpSpPr/>
        <p:nvPr/>
      </p:nvGrpSpPr>
      <p:grpSpPr>
        <a:xfrm>
          <a:off x="0" y="0"/>
          <a:ext cx="0" cy="0"/>
          <a:chOff x="0" y="0"/>
          <a:chExt cx="0" cy="0"/>
        </a:xfrm>
      </p:grpSpPr>
      <p:sp>
        <p:nvSpPr>
          <p:cNvPr id="12" name="Rectangle 11"/>
          <p:cNvSpPr/>
          <p:nvPr/>
        </p:nvSpPr>
        <p:spPr>
          <a:xfrm>
            <a:off x="0" y="6407451"/>
            <a:ext cx="11736987" cy="450549"/>
          </a:xfrm>
          <a:prstGeom prst="rect">
            <a:avLst/>
          </a:prstGeom>
          <a:solidFill>
            <a:schemeClr val="accent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14" name="Rectangle 13"/>
          <p:cNvSpPr/>
          <p:nvPr/>
        </p:nvSpPr>
        <p:spPr>
          <a:xfrm rot="5400000">
            <a:off x="8758537" y="2978453"/>
            <a:ext cx="6407450" cy="450549"/>
          </a:xfrm>
          <a:prstGeom prst="rect">
            <a:avLst/>
          </a:prstGeom>
          <a:solidFill>
            <a:schemeClr val="accent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pic>
        <p:nvPicPr>
          <p:cNvPr id="862" name="Image" descr="Image"/>
          <p:cNvPicPr>
            <a:picLocks noChangeAspect="1"/>
          </p:cNvPicPr>
          <p:nvPr/>
        </p:nvPicPr>
        <p:blipFill>
          <a:blip r:embed="rId2"/>
          <a:stretch>
            <a:fillRect/>
          </a:stretch>
        </p:blipFill>
        <p:spPr>
          <a:xfrm>
            <a:off x="11151433" y="6543018"/>
            <a:ext cx="491250" cy="190501"/>
          </a:xfrm>
          <a:prstGeom prst="rect">
            <a:avLst/>
          </a:prstGeom>
          <a:ln w="12700">
            <a:miter lim="400000"/>
            <a:headEnd/>
            <a:tailEnd/>
          </a:ln>
        </p:spPr>
      </p:pic>
      <p:sp>
        <p:nvSpPr>
          <p:cNvPr id="866" name="Text"/>
          <p:cNvSpPr txBox="1"/>
          <p:nvPr/>
        </p:nvSpPr>
        <p:spPr>
          <a:xfrm>
            <a:off x="11942955" y="6538004"/>
            <a:ext cx="51361" cy="189796"/>
          </a:xfrm>
          <a:prstGeom prst="rect">
            <a:avLst/>
          </a:prstGeom>
          <a:ln w="12700">
            <a:miter lim="400000"/>
          </a:ln>
        </p:spPr>
        <p:txBody>
          <a:bodyPr wrap="none" lIns="25400" tIns="25400" rIns="25400" bIns="25400" anchor="b">
            <a:spAutoFit/>
          </a:bodyPr>
          <a:lstStyle/>
          <a:p>
            <a:pPr algn="ctr" defTabSz="292100">
              <a:lnSpc>
                <a:spcPct val="100000"/>
              </a:lnSpc>
              <a:spcBef>
                <a:spcPts val="0"/>
              </a:spcBef>
              <a:defRPr sz="1800">
                <a:solidFill>
                  <a:srgbClr val="FFFFFF"/>
                </a:solidFill>
                <a:latin typeface="Intel Clear"/>
                <a:ea typeface="Intel Clear"/>
                <a:cs typeface="Intel Clear"/>
                <a:sym typeface="Intel Clear"/>
              </a:defRPr>
            </a:pPr>
            <a:endParaRPr sz="900"/>
          </a:p>
        </p:txBody>
      </p:sp>
      <p:sp>
        <p:nvSpPr>
          <p:cNvPr id="13" name="TextBox 12"/>
          <p:cNvSpPr txBox="1"/>
          <p:nvPr/>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200" rtl="0" fontAlgn="auto" latinLnBrk="0" hangingPunct="0">
              <a:lnSpc>
                <a:spcPct val="90000"/>
              </a:lnSpc>
              <a:spcBef>
                <a:spcPts val="2250"/>
              </a:spcBef>
              <a:spcAft>
                <a:spcPts val="0"/>
              </a:spcAft>
              <a:buClrTx/>
              <a:buSzTx/>
              <a:buFontTx/>
              <a:buNone/>
            </a:pPr>
            <a:fld id="{302FE90D-A879-0D42-B0CA-7E5C0D197FB5}" type="slidenum">
              <a:rPr kumimoji="0" lang="en-US" sz="850" b="0" i="0" u="none" strike="noStrike" cap="none" spc="0" normalizeH="0" baseline="0" smtClean="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t>‹#›</a:t>
            </a:fld>
            <a:endParaRPr kumimoji="0" lang="en-US" sz="850" b="0" i="0" u="none" strike="noStrike" cap="none" spc="0" normalizeH="0" baseline="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sp>
        <p:nvSpPr>
          <p:cNvPr id="15" name="Rectangle 14"/>
          <p:cNvSpPr/>
          <p:nvPr/>
        </p:nvSpPr>
        <p:spPr>
          <a:xfrm>
            <a:off x="5503530" y="6562504"/>
            <a:ext cx="1184940" cy="231410"/>
          </a:xfrm>
          <a:prstGeom prst="rect">
            <a:avLst/>
          </a:prstGeom>
        </p:spPr>
        <p:txBody>
          <a:bodyPr wrap="none">
            <a:spAutoFit/>
          </a:bodyPr>
          <a:lstStyle/>
          <a:p>
            <a:pPr algn="ctr"/>
            <a:r>
              <a:rPr lang="en-US" sz="1000">
                <a:solidFill>
                  <a:schemeClr val="bg1"/>
                </a:solidFill>
              </a:rPr>
              <a:t>Intel Confidential</a:t>
            </a:r>
          </a:p>
        </p:txBody>
      </p:sp>
      <p:sp>
        <p:nvSpPr>
          <p:cNvPr id="16" name="Rectangle 15"/>
          <p:cNvSpPr/>
          <p:nvPr/>
        </p:nvSpPr>
        <p:spPr>
          <a:xfrm>
            <a:off x="483010" y="6562504"/>
            <a:ext cx="1766830" cy="231410"/>
          </a:xfrm>
          <a:prstGeom prst="rect">
            <a:avLst/>
          </a:prstGeom>
        </p:spPr>
        <p:txBody>
          <a:bodyPr wrap="none">
            <a:spAutoFit/>
          </a:bodyPr>
          <a:lstStyle/>
          <a:p>
            <a:pPr algn="l"/>
            <a:r>
              <a:rPr lang="en-US" sz="1000">
                <a:solidFill>
                  <a:schemeClr val="bg1"/>
                </a:solidFill>
              </a:rPr>
              <a:t>Department or Event Name</a:t>
            </a:r>
          </a:p>
        </p:txBody>
      </p:sp>
      <p:sp>
        <p:nvSpPr>
          <p:cNvPr id="17" name="Title Text"/>
          <p:cNvSpPr txBox="1">
            <a:spLocks noGrp="1"/>
          </p:cNvSpPr>
          <p:nvPr>
            <p:ph type="title" hasCustomPrompt="1"/>
          </p:nvPr>
        </p:nvSpPr>
        <p:spPr>
          <a:xfrm>
            <a:off x="571370" y="2140785"/>
            <a:ext cx="11010816" cy="1651681"/>
          </a:xfrm>
          <a:prstGeom prst="rect">
            <a:avLst/>
          </a:prstGeom>
          <a:ln w="12700">
            <a:miter lim="400000"/>
          </a:ln>
        </p:spPr>
        <p:txBody>
          <a:bodyPr lIns="0" tIns="0" rIns="0" bIns="0" anchor="b" anchorCtr="0">
            <a:noAutofit/>
          </a:bodyPr>
          <a:lstStyle>
            <a:lvl1pPr>
              <a:defRPr sz="4800">
                <a:solidFill>
                  <a:schemeClr val="bg1"/>
                </a:solidFill>
              </a:defRPr>
            </a:lvl1pPr>
          </a:lstStyle>
          <a:p>
            <a:r>
              <a:rPr lang="en-US"/>
              <a:t>Section Break Text Goes Here</a:t>
            </a:r>
          </a:p>
        </p:txBody>
      </p:sp>
      <p:sp>
        <p:nvSpPr>
          <p:cNvPr id="11" name="Text Placeholder 3"/>
          <p:cNvSpPr>
            <a:spLocks noGrp="1"/>
          </p:cNvSpPr>
          <p:nvPr>
            <p:ph type="body" sz="quarter" idx="29"/>
          </p:nvPr>
        </p:nvSpPr>
        <p:spPr>
          <a:xfrm>
            <a:off x="571500" y="3964420"/>
            <a:ext cx="11022013" cy="438150"/>
          </a:xfrm>
        </p:spPr>
        <p:txBody>
          <a:bodyPr/>
          <a:lstStyle>
            <a:lvl1pPr marL="0" indent="0">
              <a:buNone/>
              <a:defRPr>
                <a:solidFill>
                  <a:schemeClr val="bg1"/>
                </a:solidFill>
                <a:latin typeface="+mn-lt"/>
              </a:defRPr>
            </a:lvl1pPr>
            <a:lvl2pPr marL="228600" indent="0">
              <a:buNone/>
              <a:defRPr/>
            </a:lvl2pPr>
          </a:lstStyle>
          <a:p>
            <a:pPr lvl="0"/>
            <a:r>
              <a:rPr lang="en-US"/>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p:cSld name="2_Title Blue B">
    <p:bg>
      <p:bgPr>
        <a:solidFill>
          <a:srgbClr val="184A86"/>
        </a:solidFill>
        <a:effectLst/>
      </p:bgPr>
    </p:bg>
    <p:spTree>
      <p:nvGrpSpPr>
        <p:cNvPr id="1" name=""/>
        <p:cNvGrpSpPr/>
        <p:nvPr/>
      </p:nvGrpSpPr>
      <p:grpSpPr>
        <a:xfrm>
          <a:off x="0" y="0"/>
          <a:ext cx="0" cy="0"/>
          <a:chOff x="0" y="0"/>
          <a:chExt cx="0" cy="0"/>
        </a:xfrm>
      </p:grpSpPr>
      <p:sp>
        <p:nvSpPr>
          <p:cNvPr id="74" name="Rectangle"/>
          <p:cNvSpPr/>
          <p:nvPr/>
        </p:nvSpPr>
        <p:spPr>
          <a:xfrm>
            <a:off x="1469360" y="0"/>
            <a:ext cx="3430768" cy="5393161"/>
          </a:xfrm>
          <a:prstGeom prst="rect">
            <a:avLst/>
          </a:prstGeom>
          <a:solidFill>
            <a:schemeClr val="accent1"/>
          </a:solidFill>
          <a:ln w="12700">
            <a:miter lim="400000"/>
          </a:ln>
        </p:spPr>
        <p:txBody>
          <a:bodyPr lIns="0" tIns="0" rIns="0" bIns="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16" name="Text Placeholder 2"/>
          <p:cNvSpPr>
            <a:spLocks noGrp="1"/>
          </p:cNvSpPr>
          <p:nvPr>
            <p:ph type="body" sz="quarter" idx="25" hasCustomPrompt="1"/>
          </p:nvPr>
        </p:nvSpPr>
        <p:spPr>
          <a:xfrm>
            <a:off x="1895475" y="3182315"/>
            <a:ext cx="10296524" cy="304800"/>
          </a:xfrm>
        </p:spPr>
        <p:txBody>
          <a:bodyPr>
            <a:normAutofit/>
          </a:bodyPr>
          <a:lstStyle>
            <a:lvl1pPr marL="0" indent="0">
              <a:buNone/>
              <a:defRPr sz="1600" b="1" i="0">
                <a:solidFill>
                  <a:srgbClr val="00C7FD"/>
                </a:solidFill>
                <a:latin typeface="IntelOne Text" panose="020B0503020203020204" pitchFamily="34" charset="0"/>
                <a:ea typeface="Intel Clear" panose="020B0604020203020204" pitchFamily="34" charset="0"/>
                <a:cs typeface="Intel Clear" panose="020B0604020203020204" pitchFamily="34" charset="0"/>
              </a:defRPr>
            </a:lvl1pPr>
          </a:lstStyle>
          <a:p>
            <a:r>
              <a:rPr lang="en-US"/>
              <a:t>16pt Intel One Text Intro:</a:t>
            </a:r>
          </a:p>
        </p:txBody>
      </p:sp>
      <p:sp>
        <p:nvSpPr>
          <p:cNvPr id="31" name="Title Text"/>
          <p:cNvSpPr txBox="1">
            <a:spLocks noGrp="1"/>
          </p:cNvSpPr>
          <p:nvPr>
            <p:ph type="title" hasCustomPrompt="1"/>
          </p:nvPr>
        </p:nvSpPr>
        <p:spPr>
          <a:xfrm>
            <a:off x="1895475" y="3585279"/>
            <a:ext cx="10972801" cy="1091827"/>
          </a:xfrm>
          <a:prstGeom prst="rect">
            <a:avLst/>
          </a:prstGeom>
          <a:ln w="12700">
            <a:miter lim="400000"/>
          </a:ln>
        </p:spPr>
        <p:txBody>
          <a:bodyPr lIns="0" tIns="0" rIns="0" bIns="0">
            <a:noAutofit/>
          </a:bodyPr>
          <a:lstStyle>
            <a:lvl1pPr>
              <a:defRPr sz="7500">
                <a:solidFill>
                  <a:schemeClr val="bg1"/>
                </a:solidFill>
              </a:defRPr>
            </a:lvl1pPr>
          </a:lstStyle>
          <a:p>
            <a:r>
              <a:rPr lang="en-US"/>
              <a:t>75 </a:t>
            </a:r>
            <a:r>
              <a:rPr lang="en-US" err="1"/>
              <a:t>pt</a:t>
            </a:r>
            <a:r>
              <a:rPr lang="en-US"/>
              <a:t> Intel One Display Text</a:t>
            </a:r>
          </a:p>
        </p:txBody>
      </p:sp>
      <p:sp>
        <p:nvSpPr>
          <p:cNvPr id="21" name="Text Placeholder 6"/>
          <p:cNvSpPr>
            <a:spLocks noGrp="1"/>
          </p:cNvSpPr>
          <p:nvPr>
            <p:ph type="body" sz="quarter" idx="27" hasCustomPrompt="1"/>
          </p:nvPr>
        </p:nvSpPr>
        <p:spPr>
          <a:xfrm>
            <a:off x="1908348" y="4778609"/>
            <a:ext cx="10283651" cy="326776"/>
          </a:xfrm>
        </p:spPr>
        <p:txBody>
          <a:bodyPr>
            <a:normAutofit/>
          </a:bodyPr>
          <a:lstStyle>
            <a:lvl1pPr marL="0" indent="0">
              <a:buNone/>
              <a:defRPr sz="1800" b="0" i="0">
                <a:solidFill>
                  <a:schemeClr val="bg1"/>
                </a:solidFill>
                <a:latin typeface="IntelOne Text" panose="020B0503020203020204" pitchFamily="34" charset="0"/>
                <a:ea typeface="Intel Clear" panose="020B0604020203020204" pitchFamily="34" charset="0"/>
                <a:cs typeface="Intel Clear" panose="020B0604020203020204" pitchFamily="34" charset="0"/>
              </a:defRPr>
            </a:lvl1pPr>
          </a:lstStyle>
          <a:p>
            <a:r>
              <a:rPr lang="en-US"/>
              <a:t>18pt Intel One Subhead, Date, Etc.</a:t>
            </a:r>
          </a:p>
        </p:txBody>
      </p:sp>
      <p:sp>
        <p:nvSpPr>
          <p:cNvPr id="10" name="Square"/>
          <p:cNvSpPr/>
          <p:nvPr/>
        </p:nvSpPr>
        <p:spPr>
          <a:xfrm>
            <a:off x="861107" y="5390896"/>
            <a:ext cx="607299" cy="607299"/>
          </a:xfrm>
          <a:prstGeom prst="rect">
            <a:avLst/>
          </a:prstGeom>
          <a:solidFill>
            <a:schemeClr val="accent4"/>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11" name="Rectangle"/>
          <p:cNvSpPr/>
          <p:nvPr/>
        </p:nvSpPr>
        <p:spPr>
          <a:xfrm>
            <a:off x="576067" y="5108797"/>
            <a:ext cx="286654" cy="282073"/>
          </a:xfrm>
          <a:prstGeom prst="rect">
            <a:avLst/>
          </a:prstGeom>
          <a:solidFill>
            <a:schemeClr val="accent3"/>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12" name="Square"/>
          <p:cNvSpPr/>
          <p:nvPr/>
        </p:nvSpPr>
        <p:spPr>
          <a:xfrm>
            <a:off x="861107" y="4952474"/>
            <a:ext cx="157461" cy="157461"/>
          </a:xfrm>
          <a:prstGeom prst="rect">
            <a:avLst/>
          </a:prstGeom>
          <a:solidFill>
            <a:schemeClr val="accent4"/>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grpSp>
        <p:nvGrpSpPr>
          <p:cNvPr id="14" name="Group 13"/>
          <p:cNvGrpSpPr/>
          <p:nvPr/>
        </p:nvGrpSpPr>
        <p:grpSpPr>
          <a:xfrm>
            <a:off x="1468406" y="5995719"/>
            <a:ext cx="1059754" cy="396801"/>
            <a:chOff x="1314450" y="6391094"/>
            <a:chExt cx="1123377" cy="420623"/>
          </a:xfrm>
        </p:grpSpPr>
        <p:sp>
          <p:nvSpPr>
            <p:cNvPr id="15" name="Freeform: Shape 14"/>
            <p:cNvSpPr/>
            <p:nvPr/>
          </p:nvSpPr>
          <p:spPr>
            <a:xfrm>
              <a:off x="1314450" y="6396809"/>
              <a:ext cx="78581" cy="78581"/>
            </a:xfrm>
            <a:custGeom>
              <a:avLst/>
              <a:gdLst>
                <a:gd name="connsiteX0" fmla="*/ 0 w 78581"/>
                <a:gd name="connsiteY0" fmla="*/ 0 h 78581"/>
                <a:gd name="connsiteX1" fmla="*/ 78581 w 78581"/>
                <a:gd name="connsiteY1" fmla="*/ 0 h 78581"/>
                <a:gd name="connsiteX2" fmla="*/ 78581 w 78581"/>
                <a:gd name="connsiteY2" fmla="*/ 78581 h 78581"/>
                <a:gd name="connsiteX3" fmla="*/ 0 w 78581"/>
                <a:gd name="connsiteY3" fmla="*/ 78581 h 78581"/>
              </a:gdLst>
              <a:ahLst/>
              <a:cxnLst>
                <a:cxn ang="0">
                  <a:pos x="connsiteX0" y="connsiteY0"/>
                </a:cxn>
                <a:cxn ang="0">
                  <a:pos x="connsiteX1" y="connsiteY1"/>
                </a:cxn>
                <a:cxn ang="0">
                  <a:pos x="connsiteX2" y="connsiteY2"/>
                </a:cxn>
                <a:cxn ang="0">
                  <a:pos x="connsiteX3" y="connsiteY3"/>
                </a:cxn>
              </a:cxnLst>
              <a:rect l="l" t="t" r="r" b="b"/>
              <a:pathLst>
                <a:path w="78581" h="78581">
                  <a:moveTo>
                    <a:pt x="0" y="0"/>
                  </a:moveTo>
                  <a:lnTo>
                    <a:pt x="78581" y="0"/>
                  </a:lnTo>
                  <a:lnTo>
                    <a:pt x="78581" y="78581"/>
                  </a:lnTo>
                  <a:lnTo>
                    <a:pt x="0" y="78581"/>
                  </a:lnTo>
                  <a:close/>
                </a:path>
              </a:pathLst>
            </a:custGeom>
            <a:solidFill>
              <a:srgbClr val="00B2E3"/>
            </a:solidFill>
            <a:ln w="9525" cap="flat">
              <a:noFill/>
              <a:prstDash val="solid"/>
              <a:miter/>
            </a:ln>
          </p:spPr>
          <p:txBody>
            <a:bodyPr rtlCol="0" anchor="ctr"/>
            <a:lstStyle/>
            <a:p>
              <a:endParaRPr lang="en-US"/>
            </a:p>
          </p:txBody>
        </p:sp>
        <p:sp>
          <p:nvSpPr>
            <p:cNvPr id="17" name="Freeform: Shape 16"/>
            <p:cNvSpPr/>
            <p:nvPr/>
          </p:nvSpPr>
          <p:spPr>
            <a:xfrm>
              <a:off x="1316545" y="6391094"/>
              <a:ext cx="995171" cy="420623"/>
            </a:xfrm>
            <a:custGeom>
              <a:avLst/>
              <a:gdLst>
                <a:gd name="connsiteX0" fmla="*/ 74486 w 995171"/>
                <a:gd name="connsiteY0" fmla="*/ 131921 h 420623"/>
                <a:gd name="connsiteX1" fmla="*/ 0 w 995171"/>
                <a:gd name="connsiteY1" fmla="*/ 131921 h 420623"/>
                <a:gd name="connsiteX2" fmla="*/ 0 w 995171"/>
                <a:gd name="connsiteY2" fmla="*/ 414719 h 420623"/>
                <a:gd name="connsiteX3" fmla="*/ 74486 w 995171"/>
                <a:gd name="connsiteY3" fmla="*/ 414719 h 420623"/>
                <a:gd name="connsiteX4" fmla="*/ 74486 w 995171"/>
                <a:gd name="connsiteY4" fmla="*/ 131921 h 420623"/>
                <a:gd name="connsiteX5" fmla="*/ 568262 w 995171"/>
                <a:gd name="connsiteY5" fmla="*/ 417576 h 420623"/>
                <a:gd name="connsiteX6" fmla="*/ 568262 w 995171"/>
                <a:gd name="connsiteY6" fmla="*/ 348234 h 420623"/>
                <a:gd name="connsiteX7" fmla="*/ 541306 w 995171"/>
                <a:gd name="connsiteY7" fmla="*/ 346520 h 420623"/>
                <a:gd name="connsiteX8" fmla="*/ 523780 w 995171"/>
                <a:gd name="connsiteY8" fmla="*/ 338804 h 420623"/>
                <a:gd name="connsiteX9" fmla="*/ 516065 w 995171"/>
                <a:gd name="connsiteY9" fmla="*/ 321945 h 420623"/>
                <a:gd name="connsiteX10" fmla="*/ 514350 w 995171"/>
                <a:gd name="connsiteY10" fmla="*/ 294608 h 420623"/>
                <a:gd name="connsiteX11" fmla="*/ 514350 w 995171"/>
                <a:gd name="connsiteY11" fmla="*/ 195644 h 420623"/>
                <a:gd name="connsiteX12" fmla="*/ 568262 w 995171"/>
                <a:gd name="connsiteY12" fmla="*/ 195644 h 420623"/>
                <a:gd name="connsiteX13" fmla="*/ 568262 w 995171"/>
                <a:gd name="connsiteY13" fmla="*/ 131921 h 420623"/>
                <a:gd name="connsiteX14" fmla="*/ 514350 w 995171"/>
                <a:gd name="connsiteY14" fmla="*/ 131921 h 420623"/>
                <a:gd name="connsiteX15" fmla="*/ 514350 w 995171"/>
                <a:gd name="connsiteY15" fmla="*/ 21812 h 420623"/>
                <a:gd name="connsiteX16" fmla="*/ 439865 w 995171"/>
                <a:gd name="connsiteY16" fmla="*/ 21812 h 420623"/>
                <a:gd name="connsiteX17" fmla="*/ 439865 w 995171"/>
                <a:gd name="connsiteY17" fmla="*/ 295180 h 420623"/>
                <a:gd name="connsiteX18" fmla="*/ 445865 w 995171"/>
                <a:gd name="connsiteY18" fmla="*/ 353473 h 420623"/>
                <a:gd name="connsiteX19" fmla="*/ 465677 w 995171"/>
                <a:gd name="connsiteY19" fmla="*/ 391001 h 420623"/>
                <a:gd name="connsiteX20" fmla="*/ 502063 w 995171"/>
                <a:gd name="connsiteY20" fmla="*/ 411385 h 420623"/>
                <a:gd name="connsiteX21" fmla="*/ 558927 w 995171"/>
                <a:gd name="connsiteY21" fmla="*/ 417671 h 420623"/>
                <a:gd name="connsiteX22" fmla="*/ 568262 w 995171"/>
                <a:gd name="connsiteY22" fmla="*/ 417671 h 420623"/>
                <a:gd name="connsiteX23" fmla="*/ 995172 w 995171"/>
                <a:gd name="connsiteY23" fmla="*/ 0 h 420623"/>
                <a:gd name="connsiteX24" fmla="*/ 920687 w 995171"/>
                <a:gd name="connsiteY24" fmla="*/ 0 h 420623"/>
                <a:gd name="connsiteX25" fmla="*/ 920687 w 995171"/>
                <a:gd name="connsiteY25" fmla="*/ 414719 h 420623"/>
                <a:gd name="connsiteX26" fmla="*/ 995172 w 995171"/>
                <a:gd name="connsiteY26" fmla="*/ 414719 h 420623"/>
                <a:gd name="connsiteX27" fmla="*/ 995172 w 995171"/>
                <a:gd name="connsiteY27" fmla="*/ 0 h 420623"/>
                <a:gd name="connsiteX28" fmla="*/ 367951 w 995171"/>
                <a:gd name="connsiteY28" fmla="*/ 159830 h 420623"/>
                <a:gd name="connsiteX29" fmla="*/ 281273 w 995171"/>
                <a:gd name="connsiteY29" fmla="*/ 126206 h 420623"/>
                <a:gd name="connsiteX30" fmla="*/ 232410 w 995171"/>
                <a:gd name="connsiteY30" fmla="*/ 137065 h 420623"/>
                <a:gd name="connsiteX31" fmla="*/ 195358 w 995171"/>
                <a:gd name="connsiteY31" fmla="*/ 167259 h 420623"/>
                <a:gd name="connsiteX32" fmla="*/ 191262 w 995171"/>
                <a:gd name="connsiteY32" fmla="*/ 172498 h 420623"/>
                <a:gd name="connsiteX33" fmla="*/ 191262 w 995171"/>
                <a:gd name="connsiteY33" fmla="*/ 167831 h 420623"/>
                <a:gd name="connsiteX34" fmla="*/ 191262 w 995171"/>
                <a:gd name="connsiteY34" fmla="*/ 132017 h 420623"/>
                <a:gd name="connsiteX35" fmla="*/ 117920 w 995171"/>
                <a:gd name="connsiteY35" fmla="*/ 132017 h 420623"/>
                <a:gd name="connsiteX36" fmla="*/ 117920 w 995171"/>
                <a:gd name="connsiteY36" fmla="*/ 414814 h 420623"/>
                <a:gd name="connsiteX37" fmla="*/ 191929 w 995171"/>
                <a:gd name="connsiteY37" fmla="*/ 414814 h 420623"/>
                <a:gd name="connsiteX38" fmla="*/ 191929 w 995171"/>
                <a:gd name="connsiteY38" fmla="*/ 264128 h 420623"/>
                <a:gd name="connsiteX39" fmla="*/ 192024 w 995171"/>
                <a:gd name="connsiteY39" fmla="*/ 274606 h 420623"/>
                <a:gd name="connsiteX40" fmla="*/ 192119 w 995171"/>
                <a:gd name="connsiteY40" fmla="*/ 269558 h 420623"/>
                <a:gd name="connsiteX41" fmla="*/ 211741 w 995171"/>
                <a:gd name="connsiteY41" fmla="*/ 210884 h 420623"/>
                <a:gd name="connsiteX42" fmla="*/ 258985 w 995171"/>
                <a:gd name="connsiteY42" fmla="*/ 190786 h 420623"/>
                <a:gd name="connsiteX43" fmla="*/ 307753 w 995171"/>
                <a:gd name="connsiteY43" fmla="*/ 210407 h 420623"/>
                <a:gd name="connsiteX44" fmla="*/ 323945 w 995171"/>
                <a:gd name="connsiteY44" fmla="*/ 264605 h 420623"/>
                <a:gd name="connsiteX45" fmla="*/ 323945 w 995171"/>
                <a:gd name="connsiteY45" fmla="*/ 264605 h 420623"/>
                <a:gd name="connsiteX46" fmla="*/ 323945 w 995171"/>
                <a:gd name="connsiteY46" fmla="*/ 265176 h 420623"/>
                <a:gd name="connsiteX47" fmla="*/ 323945 w 995171"/>
                <a:gd name="connsiteY47" fmla="*/ 265271 h 420623"/>
                <a:gd name="connsiteX48" fmla="*/ 323945 w 995171"/>
                <a:gd name="connsiteY48" fmla="*/ 414814 h 420623"/>
                <a:gd name="connsiteX49" fmla="*/ 399098 w 995171"/>
                <a:gd name="connsiteY49" fmla="*/ 414814 h 420623"/>
                <a:gd name="connsiteX50" fmla="*/ 399098 w 995171"/>
                <a:gd name="connsiteY50" fmla="*/ 254222 h 420623"/>
                <a:gd name="connsiteX51" fmla="*/ 367951 w 995171"/>
                <a:gd name="connsiteY51" fmla="*/ 159830 h 420623"/>
                <a:gd name="connsiteX52" fmla="*/ 881825 w 995171"/>
                <a:gd name="connsiteY52" fmla="*/ 272796 h 420623"/>
                <a:gd name="connsiteX53" fmla="*/ 871061 w 995171"/>
                <a:gd name="connsiteY53" fmla="*/ 215646 h 420623"/>
                <a:gd name="connsiteX54" fmla="*/ 841057 w 995171"/>
                <a:gd name="connsiteY54" fmla="*/ 168974 h 420623"/>
                <a:gd name="connsiteX55" fmla="*/ 794957 w 995171"/>
                <a:gd name="connsiteY55" fmla="*/ 137636 h 420623"/>
                <a:gd name="connsiteX56" fmla="*/ 735806 w 995171"/>
                <a:gd name="connsiteY56" fmla="*/ 126302 h 420623"/>
                <a:gd name="connsiteX57" fmla="*/ 678371 w 995171"/>
                <a:gd name="connsiteY57" fmla="*/ 137922 h 420623"/>
                <a:gd name="connsiteX58" fmla="*/ 631698 w 995171"/>
                <a:gd name="connsiteY58" fmla="*/ 169355 h 420623"/>
                <a:gd name="connsiteX59" fmla="*/ 600266 w 995171"/>
                <a:gd name="connsiteY59" fmla="*/ 216027 h 420623"/>
                <a:gd name="connsiteX60" fmla="*/ 588645 w 995171"/>
                <a:gd name="connsiteY60" fmla="*/ 273463 h 420623"/>
                <a:gd name="connsiteX61" fmla="*/ 599694 w 995171"/>
                <a:gd name="connsiteY61" fmla="*/ 330899 h 420623"/>
                <a:gd name="connsiteX62" fmla="*/ 630269 w 995171"/>
                <a:gd name="connsiteY62" fmla="*/ 377571 h 420623"/>
                <a:gd name="connsiteX63" fmla="*/ 677513 w 995171"/>
                <a:gd name="connsiteY63" fmla="*/ 409004 h 420623"/>
                <a:gd name="connsiteX64" fmla="*/ 738092 w 995171"/>
                <a:gd name="connsiteY64" fmla="*/ 420624 h 420623"/>
                <a:gd name="connsiteX65" fmla="*/ 863918 w 995171"/>
                <a:gd name="connsiteY65" fmla="*/ 365093 h 420623"/>
                <a:gd name="connsiteX66" fmla="*/ 810292 w 995171"/>
                <a:gd name="connsiteY66" fmla="*/ 324231 h 420623"/>
                <a:gd name="connsiteX67" fmla="*/ 738664 w 995171"/>
                <a:gd name="connsiteY67" fmla="*/ 355854 h 420623"/>
                <a:gd name="connsiteX68" fmla="*/ 687229 w 995171"/>
                <a:gd name="connsiteY68" fmla="*/ 341376 h 420623"/>
                <a:gd name="connsiteX69" fmla="*/ 660368 w 995171"/>
                <a:gd name="connsiteY69" fmla="*/ 302133 h 420623"/>
                <a:gd name="connsiteX70" fmla="*/ 659606 w 995171"/>
                <a:gd name="connsiteY70" fmla="*/ 299466 h 420623"/>
                <a:gd name="connsiteX71" fmla="*/ 881825 w 995171"/>
                <a:gd name="connsiteY71" fmla="*/ 299466 h 420623"/>
                <a:gd name="connsiteX72" fmla="*/ 881825 w 995171"/>
                <a:gd name="connsiteY72" fmla="*/ 272796 h 420623"/>
                <a:gd name="connsiteX73" fmla="*/ 660368 w 995171"/>
                <a:gd name="connsiteY73" fmla="*/ 246793 h 420623"/>
                <a:gd name="connsiteX74" fmla="*/ 735330 w 995171"/>
                <a:gd name="connsiteY74" fmla="*/ 189929 h 420623"/>
                <a:gd name="connsiteX75" fmla="*/ 810387 w 995171"/>
                <a:gd name="connsiteY75" fmla="*/ 246698 h 420623"/>
                <a:gd name="connsiteX76" fmla="*/ 660368 w 995171"/>
                <a:gd name="connsiteY76" fmla="*/ 246793 h 420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995171" h="420623">
                  <a:moveTo>
                    <a:pt x="74486" y="131921"/>
                  </a:moveTo>
                  <a:lnTo>
                    <a:pt x="0" y="131921"/>
                  </a:lnTo>
                  <a:lnTo>
                    <a:pt x="0" y="414719"/>
                  </a:lnTo>
                  <a:lnTo>
                    <a:pt x="74486" y="414719"/>
                  </a:lnTo>
                  <a:lnTo>
                    <a:pt x="74486" y="131921"/>
                  </a:lnTo>
                  <a:close/>
                  <a:moveTo>
                    <a:pt x="568262" y="417576"/>
                  </a:moveTo>
                  <a:lnTo>
                    <a:pt x="568262" y="348234"/>
                  </a:lnTo>
                  <a:cubicBezTo>
                    <a:pt x="557308" y="348139"/>
                    <a:pt x="548259" y="347567"/>
                    <a:pt x="541306" y="346520"/>
                  </a:cubicBezTo>
                  <a:cubicBezTo>
                    <a:pt x="533591" y="345281"/>
                    <a:pt x="527685" y="342710"/>
                    <a:pt x="523780" y="338804"/>
                  </a:cubicBezTo>
                  <a:cubicBezTo>
                    <a:pt x="519875" y="334899"/>
                    <a:pt x="517303" y="329184"/>
                    <a:pt x="516065" y="321945"/>
                  </a:cubicBezTo>
                  <a:cubicBezTo>
                    <a:pt x="514922" y="314992"/>
                    <a:pt x="514350" y="305753"/>
                    <a:pt x="514350" y="294608"/>
                  </a:cubicBezTo>
                  <a:lnTo>
                    <a:pt x="514350" y="195644"/>
                  </a:lnTo>
                  <a:lnTo>
                    <a:pt x="568262" y="195644"/>
                  </a:lnTo>
                  <a:lnTo>
                    <a:pt x="568262" y="131921"/>
                  </a:lnTo>
                  <a:lnTo>
                    <a:pt x="514350" y="131921"/>
                  </a:lnTo>
                  <a:lnTo>
                    <a:pt x="514350" y="21812"/>
                  </a:lnTo>
                  <a:lnTo>
                    <a:pt x="439865" y="21812"/>
                  </a:lnTo>
                  <a:lnTo>
                    <a:pt x="439865" y="295180"/>
                  </a:lnTo>
                  <a:cubicBezTo>
                    <a:pt x="439865" y="318230"/>
                    <a:pt x="441865" y="337852"/>
                    <a:pt x="445865" y="353473"/>
                  </a:cubicBezTo>
                  <a:cubicBezTo>
                    <a:pt x="449771" y="368903"/>
                    <a:pt x="456438" y="381572"/>
                    <a:pt x="465677" y="391001"/>
                  </a:cubicBezTo>
                  <a:cubicBezTo>
                    <a:pt x="474917" y="400431"/>
                    <a:pt x="487204" y="407289"/>
                    <a:pt x="502063" y="411385"/>
                  </a:cubicBezTo>
                  <a:cubicBezTo>
                    <a:pt x="517112" y="415481"/>
                    <a:pt x="536258" y="417671"/>
                    <a:pt x="558927" y="417671"/>
                  </a:cubicBezTo>
                  <a:lnTo>
                    <a:pt x="568262" y="417671"/>
                  </a:lnTo>
                  <a:close/>
                  <a:moveTo>
                    <a:pt x="995172" y="0"/>
                  </a:moveTo>
                  <a:lnTo>
                    <a:pt x="920687" y="0"/>
                  </a:lnTo>
                  <a:lnTo>
                    <a:pt x="920687" y="414719"/>
                  </a:lnTo>
                  <a:lnTo>
                    <a:pt x="995172" y="414719"/>
                  </a:lnTo>
                  <a:lnTo>
                    <a:pt x="995172" y="0"/>
                  </a:lnTo>
                  <a:close/>
                  <a:moveTo>
                    <a:pt x="367951" y="159830"/>
                  </a:moveTo>
                  <a:cubicBezTo>
                    <a:pt x="347282" y="137541"/>
                    <a:pt x="318135" y="126206"/>
                    <a:pt x="281273" y="126206"/>
                  </a:cubicBezTo>
                  <a:cubicBezTo>
                    <a:pt x="263462" y="126206"/>
                    <a:pt x="247079" y="129921"/>
                    <a:pt x="232410" y="137065"/>
                  </a:cubicBezTo>
                  <a:cubicBezTo>
                    <a:pt x="217742" y="144304"/>
                    <a:pt x="205264" y="154496"/>
                    <a:pt x="195358" y="167259"/>
                  </a:cubicBezTo>
                  <a:lnTo>
                    <a:pt x="191262" y="172498"/>
                  </a:lnTo>
                  <a:lnTo>
                    <a:pt x="191262" y="167831"/>
                  </a:lnTo>
                  <a:lnTo>
                    <a:pt x="191262" y="132017"/>
                  </a:lnTo>
                  <a:lnTo>
                    <a:pt x="117920" y="132017"/>
                  </a:lnTo>
                  <a:lnTo>
                    <a:pt x="117920" y="414814"/>
                  </a:lnTo>
                  <a:lnTo>
                    <a:pt x="191929" y="414814"/>
                  </a:lnTo>
                  <a:lnTo>
                    <a:pt x="191929" y="264128"/>
                  </a:lnTo>
                  <a:lnTo>
                    <a:pt x="192024" y="274606"/>
                  </a:lnTo>
                  <a:cubicBezTo>
                    <a:pt x="192024" y="272891"/>
                    <a:pt x="192024" y="271177"/>
                    <a:pt x="192119" y="269558"/>
                  </a:cubicBezTo>
                  <a:cubicBezTo>
                    <a:pt x="192881" y="243173"/>
                    <a:pt x="199454" y="223456"/>
                    <a:pt x="211741" y="210884"/>
                  </a:cubicBezTo>
                  <a:cubicBezTo>
                    <a:pt x="224790" y="197549"/>
                    <a:pt x="240697" y="190786"/>
                    <a:pt x="258985" y="190786"/>
                  </a:cubicBezTo>
                  <a:cubicBezTo>
                    <a:pt x="280511" y="190786"/>
                    <a:pt x="296894" y="197358"/>
                    <a:pt x="307753" y="210407"/>
                  </a:cubicBezTo>
                  <a:cubicBezTo>
                    <a:pt x="318421" y="223171"/>
                    <a:pt x="323850" y="241364"/>
                    <a:pt x="323945" y="264605"/>
                  </a:cubicBezTo>
                  <a:lnTo>
                    <a:pt x="323945" y="264605"/>
                  </a:lnTo>
                  <a:lnTo>
                    <a:pt x="323945" y="265176"/>
                  </a:lnTo>
                  <a:lnTo>
                    <a:pt x="323945" y="265271"/>
                  </a:lnTo>
                  <a:lnTo>
                    <a:pt x="323945" y="414814"/>
                  </a:lnTo>
                  <a:lnTo>
                    <a:pt x="399098" y="414814"/>
                  </a:lnTo>
                  <a:lnTo>
                    <a:pt x="399098" y="254222"/>
                  </a:lnTo>
                  <a:cubicBezTo>
                    <a:pt x="399193" y="213931"/>
                    <a:pt x="388620" y="182118"/>
                    <a:pt x="367951" y="159830"/>
                  </a:cubicBezTo>
                  <a:moveTo>
                    <a:pt x="881825" y="272796"/>
                  </a:moveTo>
                  <a:cubicBezTo>
                    <a:pt x="881825" y="252508"/>
                    <a:pt x="878205" y="233267"/>
                    <a:pt x="871061" y="215646"/>
                  </a:cubicBezTo>
                  <a:cubicBezTo>
                    <a:pt x="863918" y="198025"/>
                    <a:pt x="853821" y="182309"/>
                    <a:pt x="841057" y="168974"/>
                  </a:cubicBezTo>
                  <a:cubicBezTo>
                    <a:pt x="828294" y="155639"/>
                    <a:pt x="812768" y="145066"/>
                    <a:pt x="794957" y="137636"/>
                  </a:cubicBezTo>
                  <a:cubicBezTo>
                    <a:pt x="777145" y="130112"/>
                    <a:pt x="757238" y="126302"/>
                    <a:pt x="735806" y="126302"/>
                  </a:cubicBezTo>
                  <a:cubicBezTo>
                    <a:pt x="715518" y="126302"/>
                    <a:pt x="696182" y="130207"/>
                    <a:pt x="678371" y="137922"/>
                  </a:cubicBezTo>
                  <a:cubicBezTo>
                    <a:pt x="660559" y="145637"/>
                    <a:pt x="644843" y="156210"/>
                    <a:pt x="631698" y="169355"/>
                  </a:cubicBezTo>
                  <a:cubicBezTo>
                    <a:pt x="618554" y="182499"/>
                    <a:pt x="607981" y="198215"/>
                    <a:pt x="600266" y="216027"/>
                  </a:cubicBezTo>
                  <a:cubicBezTo>
                    <a:pt x="592550" y="233839"/>
                    <a:pt x="588645" y="253175"/>
                    <a:pt x="588645" y="273463"/>
                  </a:cubicBezTo>
                  <a:cubicBezTo>
                    <a:pt x="588645" y="293751"/>
                    <a:pt x="592360" y="313087"/>
                    <a:pt x="599694" y="330899"/>
                  </a:cubicBezTo>
                  <a:cubicBezTo>
                    <a:pt x="607028" y="348710"/>
                    <a:pt x="617315" y="364426"/>
                    <a:pt x="630269" y="377571"/>
                  </a:cubicBezTo>
                  <a:cubicBezTo>
                    <a:pt x="643223" y="390716"/>
                    <a:pt x="659130" y="401288"/>
                    <a:pt x="677513" y="409004"/>
                  </a:cubicBezTo>
                  <a:cubicBezTo>
                    <a:pt x="695897" y="416719"/>
                    <a:pt x="716280" y="420624"/>
                    <a:pt x="738092" y="420624"/>
                  </a:cubicBezTo>
                  <a:cubicBezTo>
                    <a:pt x="801148" y="420624"/>
                    <a:pt x="840391" y="391954"/>
                    <a:pt x="863918" y="365093"/>
                  </a:cubicBezTo>
                  <a:lnTo>
                    <a:pt x="810292" y="324231"/>
                  </a:lnTo>
                  <a:cubicBezTo>
                    <a:pt x="798957" y="337661"/>
                    <a:pt x="772192" y="355854"/>
                    <a:pt x="738664" y="355854"/>
                  </a:cubicBezTo>
                  <a:cubicBezTo>
                    <a:pt x="717614" y="355854"/>
                    <a:pt x="700373" y="350996"/>
                    <a:pt x="687229" y="341376"/>
                  </a:cubicBezTo>
                  <a:cubicBezTo>
                    <a:pt x="674084" y="331756"/>
                    <a:pt x="665036" y="318611"/>
                    <a:pt x="660368" y="302133"/>
                  </a:cubicBezTo>
                  <a:lnTo>
                    <a:pt x="659606" y="299466"/>
                  </a:lnTo>
                  <a:lnTo>
                    <a:pt x="881825" y="299466"/>
                  </a:lnTo>
                  <a:lnTo>
                    <a:pt x="881825" y="272796"/>
                  </a:lnTo>
                  <a:close/>
                  <a:moveTo>
                    <a:pt x="660368" y="246793"/>
                  </a:moveTo>
                  <a:cubicBezTo>
                    <a:pt x="660368" y="226124"/>
                    <a:pt x="684086" y="189929"/>
                    <a:pt x="735330" y="189929"/>
                  </a:cubicBezTo>
                  <a:cubicBezTo>
                    <a:pt x="786575" y="189929"/>
                    <a:pt x="810387" y="226028"/>
                    <a:pt x="810387" y="246698"/>
                  </a:cubicBezTo>
                  <a:lnTo>
                    <a:pt x="660368" y="246793"/>
                  </a:lnTo>
                  <a:close/>
                </a:path>
              </a:pathLst>
            </a:custGeom>
            <a:solidFill>
              <a:srgbClr val="FFFFFF"/>
            </a:solidFill>
            <a:ln w="9525" cap="flat">
              <a:noFill/>
              <a:prstDash val="solid"/>
              <a:miter/>
            </a:ln>
          </p:spPr>
          <p:txBody>
            <a:bodyPr rtlCol="0" anchor="ctr"/>
            <a:lstStyle/>
            <a:p>
              <a:endParaRPr lang="en-US"/>
            </a:p>
          </p:txBody>
        </p:sp>
        <p:sp>
          <p:nvSpPr>
            <p:cNvPr id="18" name="Freeform: Shape 17"/>
            <p:cNvSpPr/>
            <p:nvPr/>
          </p:nvSpPr>
          <p:spPr>
            <a:xfrm>
              <a:off x="2358770" y="6728469"/>
              <a:ext cx="79057" cy="79057"/>
            </a:xfrm>
            <a:custGeom>
              <a:avLst/>
              <a:gdLst>
                <a:gd name="connsiteX0" fmla="*/ 39529 w 79057"/>
                <a:gd name="connsiteY0" fmla="*/ 5620 h 79057"/>
                <a:gd name="connsiteX1" fmla="*/ 73438 w 79057"/>
                <a:gd name="connsiteY1" fmla="*/ 39529 h 79057"/>
                <a:gd name="connsiteX2" fmla="*/ 39529 w 79057"/>
                <a:gd name="connsiteY2" fmla="*/ 73438 h 79057"/>
                <a:gd name="connsiteX3" fmla="*/ 5620 w 79057"/>
                <a:gd name="connsiteY3" fmla="*/ 39529 h 79057"/>
                <a:gd name="connsiteX4" fmla="*/ 39529 w 79057"/>
                <a:gd name="connsiteY4" fmla="*/ 5620 h 79057"/>
                <a:gd name="connsiteX5" fmla="*/ 39529 w 79057"/>
                <a:gd name="connsiteY5" fmla="*/ 0 h 79057"/>
                <a:gd name="connsiteX6" fmla="*/ 0 w 79057"/>
                <a:gd name="connsiteY6" fmla="*/ 39529 h 79057"/>
                <a:gd name="connsiteX7" fmla="*/ 39529 w 79057"/>
                <a:gd name="connsiteY7" fmla="*/ 79058 h 79057"/>
                <a:gd name="connsiteX8" fmla="*/ 79058 w 79057"/>
                <a:gd name="connsiteY8" fmla="*/ 39529 h 79057"/>
                <a:gd name="connsiteX9" fmla="*/ 39529 w 79057"/>
                <a:gd name="connsiteY9" fmla="*/ 0 h 79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057" h="79057">
                  <a:moveTo>
                    <a:pt x="39529" y="5620"/>
                  </a:moveTo>
                  <a:cubicBezTo>
                    <a:pt x="58198" y="5620"/>
                    <a:pt x="73438" y="20860"/>
                    <a:pt x="73438" y="39529"/>
                  </a:cubicBezTo>
                  <a:cubicBezTo>
                    <a:pt x="73438" y="58198"/>
                    <a:pt x="58198" y="73438"/>
                    <a:pt x="39529" y="73438"/>
                  </a:cubicBezTo>
                  <a:cubicBezTo>
                    <a:pt x="20860" y="73438"/>
                    <a:pt x="5620" y="58198"/>
                    <a:pt x="5620" y="39529"/>
                  </a:cubicBezTo>
                  <a:cubicBezTo>
                    <a:pt x="5620" y="20860"/>
                    <a:pt x="20860" y="5620"/>
                    <a:pt x="39529" y="5620"/>
                  </a:cubicBezTo>
                  <a:moveTo>
                    <a:pt x="39529" y="0"/>
                  </a:moveTo>
                  <a:cubicBezTo>
                    <a:pt x="17717" y="0"/>
                    <a:pt x="0" y="17717"/>
                    <a:pt x="0" y="39529"/>
                  </a:cubicBezTo>
                  <a:cubicBezTo>
                    <a:pt x="0" y="61341"/>
                    <a:pt x="17717" y="79058"/>
                    <a:pt x="39529" y="79058"/>
                  </a:cubicBezTo>
                  <a:cubicBezTo>
                    <a:pt x="61341" y="79058"/>
                    <a:pt x="79058" y="61341"/>
                    <a:pt x="79058" y="39529"/>
                  </a:cubicBezTo>
                  <a:cubicBezTo>
                    <a:pt x="79058" y="17717"/>
                    <a:pt x="61341" y="0"/>
                    <a:pt x="39529" y="0"/>
                  </a:cubicBezTo>
                </a:path>
              </a:pathLst>
            </a:custGeom>
            <a:solidFill>
              <a:srgbClr val="FFFFFF"/>
            </a:solidFill>
            <a:ln w="9525" cap="flat">
              <a:noFill/>
              <a:prstDash val="solid"/>
              <a:miter/>
            </a:ln>
          </p:spPr>
          <p:txBody>
            <a:bodyPr rtlCol="0" anchor="ctr"/>
            <a:lstStyle/>
            <a:p>
              <a:endParaRPr lang="en-US"/>
            </a:p>
          </p:txBody>
        </p:sp>
        <p:sp>
          <p:nvSpPr>
            <p:cNvPr id="19" name="Freeform: Shape 18"/>
            <p:cNvSpPr/>
            <p:nvPr/>
          </p:nvSpPr>
          <p:spPr>
            <a:xfrm>
              <a:off x="2384869" y="6748090"/>
              <a:ext cx="30765" cy="39528"/>
            </a:xfrm>
            <a:custGeom>
              <a:avLst/>
              <a:gdLst>
                <a:gd name="connsiteX0" fmla="*/ 16383 w 30765"/>
                <a:gd name="connsiteY0" fmla="*/ 95 h 39528"/>
                <a:gd name="connsiteX1" fmla="*/ 23051 w 30765"/>
                <a:gd name="connsiteY1" fmla="*/ 1715 h 39528"/>
                <a:gd name="connsiteX2" fmla="*/ 27718 w 30765"/>
                <a:gd name="connsiteY2" fmla="*/ 6191 h 39528"/>
                <a:gd name="connsiteX3" fmla="*/ 29337 w 30765"/>
                <a:gd name="connsiteY3" fmla="*/ 12478 h 39528"/>
                <a:gd name="connsiteX4" fmla="*/ 27146 w 30765"/>
                <a:gd name="connsiteY4" fmla="*/ 19622 h 39528"/>
                <a:gd name="connsiteX5" fmla="*/ 21812 w 30765"/>
                <a:gd name="connsiteY5" fmla="*/ 23717 h 39528"/>
                <a:gd name="connsiteX6" fmla="*/ 30766 w 30765"/>
                <a:gd name="connsiteY6" fmla="*/ 39529 h 39528"/>
                <a:gd name="connsiteX7" fmla="*/ 23717 w 30765"/>
                <a:gd name="connsiteY7" fmla="*/ 39529 h 39528"/>
                <a:gd name="connsiteX8" fmla="*/ 15526 w 30765"/>
                <a:gd name="connsiteY8" fmla="*/ 24860 h 39528"/>
                <a:gd name="connsiteX9" fmla="*/ 6191 w 30765"/>
                <a:gd name="connsiteY9" fmla="*/ 24860 h 39528"/>
                <a:gd name="connsiteX10" fmla="*/ 6191 w 30765"/>
                <a:gd name="connsiteY10" fmla="*/ 39529 h 39528"/>
                <a:gd name="connsiteX11" fmla="*/ 0 w 30765"/>
                <a:gd name="connsiteY11" fmla="*/ 39529 h 39528"/>
                <a:gd name="connsiteX12" fmla="*/ 0 w 30765"/>
                <a:gd name="connsiteY12" fmla="*/ 0 h 39528"/>
                <a:gd name="connsiteX13" fmla="*/ 16383 w 30765"/>
                <a:gd name="connsiteY13" fmla="*/ 0 h 39528"/>
                <a:gd name="connsiteX14" fmla="*/ 16383 w 30765"/>
                <a:gd name="connsiteY14" fmla="*/ 19336 h 39528"/>
                <a:gd name="connsiteX15" fmla="*/ 19907 w 30765"/>
                <a:gd name="connsiteY15" fmla="*/ 18478 h 39528"/>
                <a:gd name="connsiteX16" fmla="*/ 22289 w 30765"/>
                <a:gd name="connsiteY16" fmla="*/ 16097 h 39528"/>
                <a:gd name="connsiteX17" fmla="*/ 23146 w 30765"/>
                <a:gd name="connsiteY17" fmla="*/ 12573 h 39528"/>
                <a:gd name="connsiteX18" fmla="*/ 22289 w 30765"/>
                <a:gd name="connsiteY18" fmla="*/ 9049 h 39528"/>
                <a:gd name="connsiteX19" fmla="*/ 19907 w 30765"/>
                <a:gd name="connsiteY19" fmla="*/ 6668 h 39528"/>
                <a:gd name="connsiteX20" fmla="*/ 16383 w 30765"/>
                <a:gd name="connsiteY20" fmla="*/ 5810 h 39528"/>
                <a:gd name="connsiteX21" fmla="*/ 6191 w 30765"/>
                <a:gd name="connsiteY21" fmla="*/ 5810 h 39528"/>
                <a:gd name="connsiteX22" fmla="*/ 6191 w 30765"/>
                <a:gd name="connsiteY22" fmla="*/ 19336 h 39528"/>
                <a:gd name="connsiteX23" fmla="*/ 16383 w 30765"/>
                <a:gd name="connsiteY23" fmla="*/ 19336 h 39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0765" h="39528">
                  <a:moveTo>
                    <a:pt x="16383" y="95"/>
                  </a:moveTo>
                  <a:cubicBezTo>
                    <a:pt x="18860" y="95"/>
                    <a:pt x="21050" y="667"/>
                    <a:pt x="23051" y="1715"/>
                  </a:cubicBezTo>
                  <a:cubicBezTo>
                    <a:pt x="25051" y="2762"/>
                    <a:pt x="26575" y="4286"/>
                    <a:pt x="27718" y="6191"/>
                  </a:cubicBezTo>
                  <a:cubicBezTo>
                    <a:pt x="28861" y="8096"/>
                    <a:pt x="29337" y="10192"/>
                    <a:pt x="29337" y="12478"/>
                  </a:cubicBezTo>
                  <a:cubicBezTo>
                    <a:pt x="29337" y="15335"/>
                    <a:pt x="28575" y="17717"/>
                    <a:pt x="27146" y="19622"/>
                  </a:cubicBezTo>
                  <a:cubicBezTo>
                    <a:pt x="25718" y="21527"/>
                    <a:pt x="23908" y="22860"/>
                    <a:pt x="21812" y="23717"/>
                  </a:cubicBezTo>
                  <a:lnTo>
                    <a:pt x="30766" y="39529"/>
                  </a:lnTo>
                  <a:lnTo>
                    <a:pt x="23717" y="39529"/>
                  </a:lnTo>
                  <a:lnTo>
                    <a:pt x="15526" y="24860"/>
                  </a:lnTo>
                  <a:lnTo>
                    <a:pt x="6191" y="24860"/>
                  </a:lnTo>
                  <a:lnTo>
                    <a:pt x="6191" y="39529"/>
                  </a:lnTo>
                  <a:lnTo>
                    <a:pt x="0" y="39529"/>
                  </a:lnTo>
                  <a:lnTo>
                    <a:pt x="0" y="0"/>
                  </a:lnTo>
                  <a:lnTo>
                    <a:pt x="16383" y="0"/>
                  </a:lnTo>
                  <a:close/>
                  <a:moveTo>
                    <a:pt x="16383" y="19336"/>
                  </a:moveTo>
                  <a:cubicBezTo>
                    <a:pt x="17717" y="19336"/>
                    <a:pt x="18860" y="19050"/>
                    <a:pt x="19907" y="18478"/>
                  </a:cubicBezTo>
                  <a:cubicBezTo>
                    <a:pt x="20955" y="17907"/>
                    <a:pt x="21717" y="17050"/>
                    <a:pt x="22289" y="16097"/>
                  </a:cubicBezTo>
                  <a:cubicBezTo>
                    <a:pt x="22860" y="15050"/>
                    <a:pt x="23146" y="13906"/>
                    <a:pt x="23146" y="12573"/>
                  </a:cubicBezTo>
                  <a:cubicBezTo>
                    <a:pt x="23146" y="11240"/>
                    <a:pt x="22860" y="10097"/>
                    <a:pt x="22289" y="9049"/>
                  </a:cubicBezTo>
                  <a:cubicBezTo>
                    <a:pt x="21717" y="8001"/>
                    <a:pt x="20860" y="7239"/>
                    <a:pt x="19907" y="6668"/>
                  </a:cubicBezTo>
                  <a:cubicBezTo>
                    <a:pt x="18860" y="6096"/>
                    <a:pt x="17717" y="5810"/>
                    <a:pt x="16383" y="5810"/>
                  </a:cubicBezTo>
                  <a:lnTo>
                    <a:pt x="6191" y="5810"/>
                  </a:lnTo>
                  <a:lnTo>
                    <a:pt x="6191" y="19336"/>
                  </a:lnTo>
                  <a:lnTo>
                    <a:pt x="16383" y="19336"/>
                  </a:lnTo>
                  <a:close/>
                </a:path>
              </a:pathLst>
            </a:custGeom>
            <a:solidFill>
              <a:srgbClr val="FFFFFF"/>
            </a:solidFill>
            <a:ln w="9525" cap="flat">
              <a:noFill/>
              <a:prstDash val="solid"/>
              <a:miter/>
            </a:ln>
          </p:spPr>
          <p:txBody>
            <a:bodyPr rtlCol="0" anchor="ctr"/>
            <a:lstStyle/>
            <a:p>
              <a:endParaRPr lang="en-US"/>
            </a:p>
          </p:txBody>
        </p:sp>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p:cSld name="3_Title, Sub &amp; Content Blue 2">
    <p:bg>
      <p:bgPr>
        <a:solidFill>
          <a:schemeClr val="tx2"/>
        </a:solidFill>
        <a:effectLst/>
      </p:bgPr>
    </p:bg>
    <p:spTree>
      <p:nvGrpSpPr>
        <p:cNvPr id="1" name=""/>
        <p:cNvGrpSpPr/>
        <p:nvPr/>
      </p:nvGrpSpPr>
      <p:grpSpPr>
        <a:xfrm>
          <a:off x="0" y="0"/>
          <a:ext cx="0" cy="0"/>
          <a:chOff x="0" y="0"/>
          <a:chExt cx="0" cy="0"/>
        </a:xfrm>
      </p:grpSpPr>
      <p:sp>
        <p:nvSpPr>
          <p:cNvPr id="7" name="Title Text"/>
          <p:cNvSpPr txBox="1">
            <a:spLocks noGrp="1"/>
          </p:cNvSpPr>
          <p:nvPr>
            <p:ph type="title" hasCustomPrompt="1"/>
          </p:nvPr>
        </p:nvSpPr>
        <p:spPr>
          <a:xfrm>
            <a:off x="571371" y="286515"/>
            <a:ext cx="11010816" cy="952499"/>
          </a:xfrm>
          <a:prstGeom prst="rect">
            <a:avLst/>
          </a:prstGeom>
          <a:ln w="12700">
            <a:miter lim="400000"/>
          </a:ln>
        </p:spPr>
        <p:txBody>
          <a:bodyPr lIns="0" tIns="0" rIns="0" bIns="0">
            <a:noAutofit/>
          </a:bodyPr>
          <a:lstStyle>
            <a:lvl1pPr>
              <a:defRPr sz="2400">
                <a:solidFill>
                  <a:schemeClr val="bg1"/>
                </a:solidFill>
              </a:defRPr>
            </a:lvl1pPr>
          </a:lstStyle>
          <a:p>
            <a:r>
              <a:rPr lang="en-US"/>
              <a:t>40pt Intel Clear Light Text Goes Here</a:t>
            </a:r>
          </a:p>
        </p:txBody>
      </p:sp>
      <p:sp>
        <p:nvSpPr>
          <p:cNvPr id="3" name="TextBox 2"/>
          <p:cNvSpPr txBox="1"/>
          <p:nvPr/>
        </p:nvSpPr>
        <p:spPr>
          <a:xfrm>
            <a:off x="11855750" y="6553200"/>
            <a:ext cx="260050" cy="17905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noAutofit/>
          </a:bodyPr>
          <a:lstStyle/>
          <a:p>
            <a:pPr marL="0" marR="0" indent="0" algn="ctr" defTabSz="1219200" rtl="0" fontAlgn="auto" latinLnBrk="0" hangingPunct="0">
              <a:lnSpc>
                <a:spcPct val="100000"/>
              </a:lnSpc>
              <a:spcBef>
                <a:spcPts val="0"/>
              </a:spcBef>
              <a:spcAft>
                <a:spcPts val="0"/>
              </a:spcAft>
              <a:buClrTx/>
              <a:buSzTx/>
              <a:buFontTx/>
              <a:buNone/>
            </a:pPr>
            <a:fld id="{302FE90D-A879-0D42-B0CA-7E5C0D197FB5}" type="slidenum">
              <a:rPr kumimoji="0" lang="en-US" sz="850" b="0" i="0" u="none" strike="noStrike" cap="none" spc="0" normalizeH="0" baseline="0" smtClean="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t>‹#›</a:t>
            </a:fld>
            <a:endParaRPr kumimoji="0" lang="en-US" sz="850" b="0" i="0" u="none" strike="noStrike" cap="none" spc="0" normalizeH="0" baseline="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sp>
        <p:nvSpPr>
          <p:cNvPr id="4" name="Rectangle 3"/>
          <p:cNvSpPr/>
          <p:nvPr/>
        </p:nvSpPr>
        <p:spPr>
          <a:xfrm>
            <a:off x="0" y="6407451"/>
            <a:ext cx="11736987" cy="450549"/>
          </a:xfrm>
          <a:prstGeom prst="rect">
            <a:avLst/>
          </a:prstGeom>
          <a:solidFill>
            <a:schemeClr val="accent1"/>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5" name="Rectangle 4"/>
          <p:cNvSpPr/>
          <p:nvPr/>
        </p:nvSpPr>
        <p:spPr>
          <a:xfrm rot="5400000">
            <a:off x="8758537" y="2978453"/>
            <a:ext cx="6407450" cy="450549"/>
          </a:xfrm>
          <a:prstGeom prst="rect">
            <a:avLst/>
          </a:prstGeom>
          <a:solidFill>
            <a:schemeClr val="accent1"/>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6" name="Rectangle 5"/>
          <p:cNvSpPr/>
          <p:nvPr/>
        </p:nvSpPr>
        <p:spPr>
          <a:xfrm>
            <a:off x="5503530" y="6562504"/>
            <a:ext cx="1184940" cy="231410"/>
          </a:xfrm>
          <a:prstGeom prst="rect">
            <a:avLst/>
          </a:prstGeom>
        </p:spPr>
        <p:txBody>
          <a:bodyPr wrap="none">
            <a:spAutoFit/>
          </a:bodyPr>
          <a:lstStyle/>
          <a:p>
            <a:pPr algn="ctr"/>
            <a:r>
              <a:rPr lang="en-US" sz="1000">
                <a:solidFill>
                  <a:schemeClr val="bg1"/>
                </a:solidFill>
              </a:rPr>
              <a:t>Intel Confidential</a:t>
            </a:r>
          </a:p>
        </p:txBody>
      </p:sp>
      <p:sp>
        <p:nvSpPr>
          <p:cNvPr id="8" name="Rectangle 7"/>
          <p:cNvSpPr/>
          <p:nvPr/>
        </p:nvSpPr>
        <p:spPr>
          <a:xfrm>
            <a:off x="483010" y="6562504"/>
            <a:ext cx="1635384" cy="231410"/>
          </a:xfrm>
          <a:prstGeom prst="rect">
            <a:avLst/>
          </a:prstGeom>
        </p:spPr>
        <p:txBody>
          <a:bodyPr wrap="none">
            <a:spAutoFit/>
          </a:bodyPr>
          <a:lstStyle/>
          <a:p>
            <a:pPr algn="l"/>
            <a:r>
              <a:rPr lang="en-US" sz="1000">
                <a:solidFill>
                  <a:schemeClr val="bg1"/>
                </a:solidFill>
              </a:rPr>
              <a:t>Internet of Things Group</a:t>
            </a:r>
          </a:p>
        </p:txBody>
      </p:sp>
      <p:pic>
        <p:nvPicPr>
          <p:cNvPr id="9" name="Image" descr="Image"/>
          <p:cNvPicPr>
            <a:picLocks noChangeAspect="1"/>
          </p:cNvPicPr>
          <p:nvPr/>
        </p:nvPicPr>
        <p:blipFill>
          <a:blip r:embed="rId2"/>
          <a:stretch>
            <a:fillRect/>
          </a:stretch>
        </p:blipFill>
        <p:spPr>
          <a:xfrm>
            <a:off x="11151433" y="6543018"/>
            <a:ext cx="491250" cy="190501"/>
          </a:xfrm>
          <a:prstGeom prst="rect">
            <a:avLst/>
          </a:prstGeom>
          <a:ln w="12700">
            <a:miter lim="400000"/>
            <a:headEnd/>
            <a:tailEnd/>
          </a:ln>
        </p:spPr>
      </p:pic>
      <p:cxnSp>
        <p:nvCxnSpPr>
          <p:cNvPr id="11" name="Straight Connector 10"/>
          <p:cNvCxnSpPr/>
          <p:nvPr/>
        </p:nvCxnSpPr>
        <p:spPr>
          <a:xfrm>
            <a:off x="558801" y="970038"/>
            <a:ext cx="11023386" cy="0"/>
          </a:xfrm>
          <a:prstGeom prst="line">
            <a:avLst/>
          </a:prstGeom>
          <a:ln w="28575" cap="rnd">
            <a:solidFill>
              <a:schemeClr val="accent1"/>
            </a:solidFill>
            <a:prstDash val="solid"/>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p:cSld name="Title, Sub &amp; Content Blue">
    <p:bg>
      <p:bgPr>
        <a:solidFill>
          <a:schemeClr val="tx2"/>
        </a:solidFill>
        <a:effectLst/>
      </p:bgPr>
    </p:bg>
    <p:spTree>
      <p:nvGrpSpPr>
        <p:cNvPr id="1" name=""/>
        <p:cNvGrpSpPr/>
        <p:nvPr/>
      </p:nvGrpSpPr>
      <p:grpSpPr>
        <a:xfrm>
          <a:off x="0" y="0"/>
          <a:ext cx="0" cy="0"/>
          <a:chOff x="0" y="0"/>
          <a:chExt cx="0" cy="0"/>
        </a:xfrm>
      </p:grpSpPr>
      <p:sp>
        <p:nvSpPr>
          <p:cNvPr id="21" name="Square"/>
          <p:cNvSpPr/>
          <p:nvPr/>
        </p:nvSpPr>
        <p:spPr>
          <a:xfrm>
            <a:off x="11741697" y="6405280"/>
            <a:ext cx="450068" cy="450068"/>
          </a:xfrm>
          <a:prstGeom prst="rect">
            <a:avLst/>
          </a:prstGeom>
          <a:solidFill>
            <a:schemeClr val="accent1"/>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697" name="Square"/>
          <p:cNvSpPr/>
          <p:nvPr/>
        </p:nvSpPr>
        <p:spPr>
          <a:xfrm>
            <a:off x="709974" y="2295859"/>
            <a:ext cx="318638" cy="318638"/>
          </a:xfrm>
          <a:prstGeom prst="rect">
            <a:avLst/>
          </a:prstGeom>
          <a:solidFill>
            <a:srgbClr val="00C7FD"/>
          </a:solidFill>
          <a:ln w="12700">
            <a:miter lim="400000"/>
          </a:ln>
        </p:spPr>
        <p:txBody>
          <a:bodyPr lIns="25400" tIns="25400" rIns="25400" bIns="25400" anchor="ctr"/>
          <a:lstStyle/>
          <a:p>
            <a:pPr algn="ctr" defTabSz="412750">
              <a:lnSpc>
                <a:spcPct val="100000"/>
              </a:lnSpc>
              <a:spcBef>
                <a:spcPts val="0"/>
              </a:spcBef>
              <a:defRPr sz="3200">
                <a:solidFill>
                  <a:srgbClr val="0068B5"/>
                </a:solidFill>
                <a:latin typeface="Helvetica Neue Medium"/>
                <a:ea typeface="Helvetica Neue Medium"/>
                <a:cs typeface="Helvetica Neue Medium"/>
                <a:sym typeface="Helvetica Neue Medium"/>
              </a:defRPr>
            </a:pPr>
            <a:endParaRPr sz="1600"/>
          </a:p>
        </p:txBody>
      </p:sp>
      <p:sp>
        <p:nvSpPr>
          <p:cNvPr id="698" name="Square"/>
          <p:cNvSpPr/>
          <p:nvPr/>
        </p:nvSpPr>
        <p:spPr>
          <a:xfrm>
            <a:off x="536812" y="2122317"/>
            <a:ext cx="174318" cy="174318"/>
          </a:xfrm>
          <a:prstGeom prst="rect">
            <a:avLst/>
          </a:prstGeom>
          <a:solidFill>
            <a:srgbClr val="7BDEFF"/>
          </a:solidFill>
          <a:ln w="12700">
            <a:miter lim="400000"/>
          </a:ln>
        </p:spPr>
        <p:txBody>
          <a:bodyPr lIns="25400" tIns="25400" rIns="25400" bIns="2540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699" name="Square"/>
          <p:cNvSpPr/>
          <p:nvPr/>
        </p:nvSpPr>
        <p:spPr>
          <a:xfrm>
            <a:off x="709974" y="2023075"/>
            <a:ext cx="98724" cy="98723"/>
          </a:xfrm>
          <a:prstGeom prst="rect">
            <a:avLst/>
          </a:prstGeom>
          <a:solidFill>
            <a:srgbClr val="B4F0FF"/>
          </a:solidFill>
          <a:ln w="12700">
            <a:miter lim="400000"/>
          </a:ln>
        </p:spPr>
        <p:txBody>
          <a:bodyPr lIns="25400" tIns="25400" rIns="25400" bIns="2540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700" name="Rectangle"/>
          <p:cNvSpPr/>
          <p:nvPr/>
        </p:nvSpPr>
        <p:spPr>
          <a:xfrm>
            <a:off x="5814183" y="402558"/>
            <a:ext cx="5927511" cy="6003471"/>
          </a:xfrm>
          <a:prstGeom prst="rect">
            <a:avLst/>
          </a:prstGeom>
          <a:solidFill>
            <a:schemeClr val="accent1"/>
          </a:solidFill>
          <a:ln w="12700">
            <a:miter lim="400000"/>
          </a:ln>
        </p:spPr>
        <p:txBody>
          <a:bodyPr lIns="0" tIns="0" rIns="0" bIns="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pic>
        <p:nvPicPr>
          <p:cNvPr id="705" name="Image" descr="Image"/>
          <p:cNvPicPr>
            <a:picLocks noChangeAspect="1"/>
          </p:cNvPicPr>
          <p:nvPr/>
        </p:nvPicPr>
        <p:blipFill>
          <a:blip r:embed="rId2"/>
          <a:stretch>
            <a:fillRect/>
          </a:stretch>
        </p:blipFill>
        <p:spPr>
          <a:xfrm>
            <a:off x="11151433" y="6543018"/>
            <a:ext cx="491250" cy="190501"/>
          </a:xfrm>
          <a:prstGeom prst="rect">
            <a:avLst/>
          </a:prstGeom>
          <a:ln w="12700">
            <a:miter lim="400000"/>
            <a:headEnd/>
            <a:tailEnd/>
          </a:ln>
        </p:spPr>
      </p:pic>
      <p:sp>
        <p:nvSpPr>
          <p:cNvPr id="18" name="TextBox 17"/>
          <p:cNvSpPr txBox="1"/>
          <p:nvPr/>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200" rtl="0" fontAlgn="auto" latinLnBrk="0" hangingPunct="0">
              <a:lnSpc>
                <a:spcPct val="90000"/>
              </a:lnSpc>
              <a:spcBef>
                <a:spcPts val="2250"/>
              </a:spcBef>
              <a:spcAft>
                <a:spcPts val="0"/>
              </a:spcAft>
              <a:buClrTx/>
              <a:buSzTx/>
              <a:buFontTx/>
              <a:buNone/>
            </a:pPr>
            <a:fld id="{302FE90D-A879-0D42-B0CA-7E5C0D197FB5}" type="slidenum">
              <a:rPr kumimoji="0" lang="en-US" sz="850" b="0" i="0" u="none" strike="noStrike" cap="none" spc="0" normalizeH="0" baseline="0" smtClean="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t>‹#›</a:t>
            </a:fld>
            <a:endParaRPr kumimoji="0" lang="en-US" sz="850" b="0" i="0" u="none" strike="noStrike" cap="none" spc="0" normalizeH="0" baseline="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sp>
        <p:nvSpPr>
          <p:cNvPr id="13" name="Content Placeholder 2"/>
          <p:cNvSpPr>
            <a:spLocks noGrp="1"/>
          </p:cNvSpPr>
          <p:nvPr>
            <p:ph sz="quarter" idx="27"/>
          </p:nvPr>
        </p:nvSpPr>
        <p:spPr>
          <a:xfrm>
            <a:off x="6394450" y="1974850"/>
            <a:ext cx="4852988" cy="37036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9" name="Rectangle 18"/>
          <p:cNvSpPr/>
          <p:nvPr/>
        </p:nvSpPr>
        <p:spPr>
          <a:xfrm>
            <a:off x="5503530" y="6562504"/>
            <a:ext cx="1184940" cy="231410"/>
          </a:xfrm>
          <a:prstGeom prst="rect">
            <a:avLst/>
          </a:prstGeom>
        </p:spPr>
        <p:txBody>
          <a:bodyPr wrap="none">
            <a:spAutoFit/>
          </a:bodyPr>
          <a:lstStyle/>
          <a:p>
            <a:pPr algn="ctr"/>
            <a:r>
              <a:rPr lang="en-US" sz="1000">
                <a:solidFill>
                  <a:schemeClr val="bg1"/>
                </a:solidFill>
              </a:rPr>
              <a:t>Intel Confidential</a:t>
            </a:r>
          </a:p>
        </p:txBody>
      </p:sp>
      <p:sp>
        <p:nvSpPr>
          <p:cNvPr id="20" name="Rectangle 19"/>
          <p:cNvSpPr/>
          <p:nvPr/>
        </p:nvSpPr>
        <p:spPr>
          <a:xfrm>
            <a:off x="483010" y="6562504"/>
            <a:ext cx="1766830" cy="231410"/>
          </a:xfrm>
          <a:prstGeom prst="rect">
            <a:avLst/>
          </a:prstGeom>
        </p:spPr>
        <p:txBody>
          <a:bodyPr wrap="none">
            <a:spAutoFit/>
          </a:bodyPr>
          <a:lstStyle/>
          <a:p>
            <a:pPr algn="l"/>
            <a:r>
              <a:rPr lang="en-US" sz="1000">
                <a:solidFill>
                  <a:schemeClr val="bg1"/>
                </a:solidFill>
              </a:rPr>
              <a:t>Department or Event Name</a:t>
            </a:r>
          </a:p>
        </p:txBody>
      </p:sp>
      <p:sp>
        <p:nvSpPr>
          <p:cNvPr id="23" name="Title Text"/>
          <p:cNvSpPr txBox="1">
            <a:spLocks noGrp="1"/>
          </p:cNvSpPr>
          <p:nvPr>
            <p:ph type="title" hasCustomPrompt="1"/>
          </p:nvPr>
        </p:nvSpPr>
        <p:spPr>
          <a:xfrm>
            <a:off x="1014757" y="2545222"/>
            <a:ext cx="4785571" cy="2497830"/>
          </a:xfrm>
          <a:prstGeom prst="rect">
            <a:avLst/>
          </a:prstGeom>
          <a:ln w="12700">
            <a:miter lim="400000"/>
          </a:ln>
        </p:spPr>
        <p:txBody>
          <a:bodyPr lIns="0" tIns="0" rIns="0" bIns="0" anchor="t" anchorCtr="0">
            <a:noAutofit/>
          </a:bodyPr>
          <a:lstStyle>
            <a:lvl1pPr>
              <a:defRPr sz="4000">
                <a:solidFill>
                  <a:schemeClr val="bg1"/>
                </a:solidFill>
              </a:defRPr>
            </a:lvl1pPr>
          </a:lstStyle>
          <a:p>
            <a:r>
              <a:rPr lang="en-US"/>
              <a:t>Title Text Goes Here</a:t>
            </a:r>
          </a:p>
        </p:txBody>
      </p:sp>
      <p:sp>
        <p:nvSpPr>
          <p:cNvPr id="14" name="Text Placeholder 3"/>
          <p:cNvSpPr>
            <a:spLocks noGrp="1"/>
          </p:cNvSpPr>
          <p:nvPr>
            <p:ph type="body" sz="quarter" idx="29"/>
          </p:nvPr>
        </p:nvSpPr>
        <p:spPr>
          <a:xfrm>
            <a:off x="6394450" y="740229"/>
            <a:ext cx="4865211" cy="1078146"/>
          </a:xfrm>
        </p:spPr>
        <p:txBody>
          <a:bodyPr anchor="b" anchorCtr="0">
            <a:normAutofit/>
          </a:bodyPr>
          <a:lstStyle>
            <a:lvl1pPr marL="0" indent="0">
              <a:buNone/>
              <a:defRPr sz="3200">
                <a:solidFill>
                  <a:schemeClr val="bg1"/>
                </a:solidFill>
                <a:latin typeface="+mn-lt"/>
              </a:defRPr>
            </a:lvl1pPr>
            <a:lvl2pPr marL="228600" indent="0">
              <a:buNone/>
              <a:defRPr/>
            </a:lvl2pPr>
          </a:lstStyle>
          <a:p>
            <a:pPr lvl="0"/>
            <a:r>
              <a:rPr lang="en-US"/>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p:cSld name="3_Title Blue B">
    <p:bg>
      <p:bgPr>
        <a:solidFill>
          <a:srgbClr val="184A86"/>
        </a:solidFill>
        <a:effectLst/>
      </p:bgPr>
    </p:bg>
    <p:spTree>
      <p:nvGrpSpPr>
        <p:cNvPr id="1" name=""/>
        <p:cNvGrpSpPr/>
        <p:nvPr/>
      </p:nvGrpSpPr>
      <p:grpSpPr>
        <a:xfrm>
          <a:off x="0" y="0"/>
          <a:ext cx="0" cy="0"/>
          <a:chOff x="0" y="0"/>
          <a:chExt cx="0" cy="0"/>
        </a:xfrm>
      </p:grpSpPr>
      <p:sp>
        <p:nvSpPr>
          <p:cNvPr id="74" name="Rectangle"/>
          <p:cNvSpPr/>
          <p:nvPr/>
        </p:nvSpPr>
        <p:spPr>
          <a:xfrm>
            <a:off x="1469360" y="0"/>
            <a:ext cx="3430768" cy="5393161"/>
          </a:xfrm>
          <a:prstGeom prst="rect">
            <a:avLst/>
          </a:prstGeom>
          <a:solidFill>
            <a:schemeClr val="accent1"/>
          </a:solidFill>
          <a:ln w="12700">
            <a:miter lim="400000"/>
          </a:ln>
        </p:spPr>
        <p:txBody>
          <a:bodyPr lIns="0" tIns="0" rIns="0" bIns="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16" name="Text Placeholder 2"/>
          <p:cNvSpPr>
            <a:spLocks noGrp="1"/>
          </p:cNvSpPr>
          <p:nvPr>
            <p:ph type="body" sz="quarter" idx="25" hasCustomPrompt="1"/>
          </p:nvPr>
        </p:nvSpPr>
        <p:spPr>
          <a:xfrm>
            <a:off x="1895475" y="3182315"/>
            <a:ext cx="10296524" cy="304800"/>
          </a:xfrm>
        </p:spPr>
        <p:txBody>
          <a:bodyPr>
            <a:normAutofit/>
          </a:bodyPr>
          <a:lstStyle>
            <a:lvl1pPr marL="0" indent="0">
              <a:buNone/>
              <a:defRPr sz="1600" b="1" i="0">
                <a:solidFill>
                  <a:srgbClr val="00C7FD"/>
                </a:solidFill>
                <a:latin typeface="IntelOne Text" panose="020B0503020203020204" pitchFamily="34" charset="0"/>
                <a:ea typeface="Intel Clear" panose="020B0604020203020204" pitchFamily="34" charset="0"/>
                <a:cs typeface="Intel Clear" panose="020B0604020203020204" pitchFamily="34" charset="0"/>
              </a:defRPr>
            </a:lvl1pPr>
          </a:lstStyle>
          <a:p>
            <a:r>
              <a:rPr lang="en-US"/>
              <a:t>16pt Intel One Intro:</a:t>
            </a:r>
          </a:p>
        </p:txBody>
      </p:sp>
      <p:sp>
        <p:nvSpPr>
          <p:cNvPr id="31" name="Title Text"/>
          <p:cNvSpPr txBox="1">
            <a:spLocks noGrp="1"/>
          </p:cNvSpPr>
          <p:nvPr>
            <p:ph type="title" hasCustomPrompt="1"/>
          </p:nvPr>
        </p:nvSpPr>
        <p:spPr>
          <a:xfrm>
            <a:off x="1895475" y="3585279"/>
            <a:ext cx="10972801" cy="1091827"/>
          </a:xfrm>
          <a:prstGeom prst="rect">
            <a:avLst/>
          </a:prstGeom>
          <a:ln w="12700">
            <a:miter lim="400000"/>
          </a:ln>
        </p:spPr>
        <p:txBody>
          <a:bodyPr lIns="0" tIns="0" rIns="0" bIns="0">
            <a:noAutofit/>
          </a:bodyPr>
          <a:lstStyle>
            <a:lvl1pPr>
              <a:defRPr sz="7500">
                <a:solidFill>
                  <a:schemeClr val="bg1"/>
                </a:solidFill>
              </a:defRPr>
            </a:lvl1pPr>
          </a:lstStyle>
          <a:p>
            <a:r>
              <a:rPr lang="en-US"/>
              <a:t>75 </a:t>
            </a:r>
            <a:r>
              <a:rPr lang="en-US" err="1"/>
              <a:t>pt</a:t>
            </a:r>
            <a:r>
              <a:rPr lang="en-US"/>
              <a:t> Intel One Display</a:t>
            </a:r>
          </a:p>
        </p:txBody>
      </p:sp>
      <p:sp>
        <p:nvSpPr>
          <p:cNvPr id="21" name="Text Placeholder 6"/>
          <p:cNvSpPr>
            <a:spLocks noGrp="1"/>
          </p:cNvSpPr>
          <p:nvPr>
            <p:ph type="body" sz="quarter" idx="27" hasCustomPrompt="1"/>
          </p:nvPr>
        </p:nvSpPr>
        <p:spPr>
          <a:xfrm>
            <a:off x="1908348" y="4778609"/>
            <a:ext cx="10283651" cy="326776"/>
          </a:xfrm>
        </p:spPr>
        <p:txBody>
          <a:bodyPr>
            <a:normAutofit/>
          </a:bodyPr>
          <a:lstStyle>
            <a:lvl1pPr marL="0" indent="0">
              <a:buNone/>
              <a:defRPr sz="1800" b="0" i="0">
                <a:solidFill>
                  <a:schemeClr val="bg1"/>
                </a:solidFill>
                <a:latin typeface="Intel Clear" panose="020B0604020203020204" pitchFamily="34" charset="0"/>
                <a:ea typeface="Intel Clear" panose="020B0604020203020204" pitchFamily="34" charset="0"/>
                <a:cs typeface="Intel Clear" panose="020B0604020203020204" pitchFamily="34" charset="0"/>
              </a:defRPr>
            </a:lvl1pPr>
          </a:lstStyle>
          <a:p>
            <a:r>
              <a:rPr lang="en-US"/>
              <a:t>18pt Intel One Subhead, Date, Etc.</a:t>
            </a:r>
          </a:p>
        </p:txBody>
      </p:sp>
      <p:sp>
        <p:nvSpPr>
          <p:cNvPr id="10" name="Square"/>
          <p:cNvSpPr/>
          <p:nvPr/>
        </p:nvSpPr>
        <p:spPr>
          <a:xfrm>
            <a:off x="861107" y="5390896"/>
            <a:ext cx="607299" cy="607299"/>
          </a:xfrm>
          <a:prstGeom prst="rect">
            <a:avLst/>
          </a:prstGeom>
          <a:solidFill>
            <a:schemeClr val="accent4"/>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11" name="Rectangle"/>
          <p:cNvSpPr/>
          <p:nvPr/>
        </p:nvSpPr>
        <p:spPr>
          <a:xfrm>
            <a:off x="576067" y="5108797"/>
            <a:ext cx="286654" cy="282073"/>
          </a:xfrm>
          <a:prstGeom prst="rect">
            <a:avLst/>
          </a:prstGeom>
          <a:solidFill>
            <a:schemeClr val="accent3"/>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12" name="Square"/>
          <p:cNvSpPr/>
          <p:nvPr/>
        </p:nvSpPr>
        <p:spPr>
          <a:xfrm>
            <a:off x="861107" y="4952474"/>
            <a:ext cx="157461" cy="157461"/>
          </a:xfrm>
          <a:prstGeom prst="rect">
            <a:avLst/>
          </a:prstGeom>
          <a:solidFill>
            <a:schemeClr val="accent4"/>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grpSp>
        <p:nvGrpSpPr>
          <p:cNvPr id="14" name="Group 13"/>
          <p:cNvGrpSpPr/>
          <p:nvPr/>
        </p:nvGrpSpPr>
        <p:grpSpPr>
          <a:xfrm>
            <a:off x="1468406" y="5995719"/>
            <a:ext cx="1059754" cy="396801"/>
            <a:chOff x="1314450" y="6391094"/>
            <a:chExt cx="1123377" cy="420623"/>
          </a:xfrm>
        </p:grpSpPr>
        <p:sp>
          <p:nvSpPr>
            <p:cNvPr id="15" name="Freeform: Shape 14"/>
            <p:cNvSpPr/>
            <p:nvPr/>
          </p:nvSpPr>
          <p:spPr>
            <a:xfrm>
              <a:off x="1314450" y="6396809"/>
              <a:ext cx="78581" cy="78581"/>
            </a:xfrm>
            <a:custGeom>
              <a:avLst/>
              <a:gdLst>
                <a:gd name="connsiteX0" fmla="*/ 0 w 78581"/>
                <a:gd name="connsiteY0" fmla="*/ 0 h 78581"/>
                <a:gd name="connsiteX1" fmla="*/ 78581 w 78581"/>
                <a:gd name="connsiteY1" fmla="*/ 0 h 78581"/>
                <a:gd name="connsiteX2" fmla="*/ 78581 w 78581"/>
                <a:gd name="connsiteY2" fmla="*/ 78581 h 78581"/>
                <a:gd name="connsiteX3" fmla="*/ 0 w 78581"/>
                <a:gd name="connsiteY3" fmla="*/ 78581 h 78581"/>
              </a:gdLst>
              <a:ahLst/>
              <a:cxnLst>
                <a:cxn ang="0">
                  <a:pos x="connsiteX0" y="connsiteY0"/>
                </a:cxn>
                <a:cxn ang="0">
                  <a:pos x="connsiteX1" y="connsiteY1"/>
                </a:cxn>
                <a:cxn ang="0">
                  <a:pos x="connsiteX2" y="connsiteY2"/>
                </a:cxn>
                <a:cxn ang="0">
                  <a:pos x="connsiteX3" y="connsiteY3"/>
                </a:cxn>
              </a:cxnLst>
              <a:rect l="l" t="t" r="r" b="b"/>
              <a:pathLst>
                <a:path w="78581" h="78581">
                  <a:moveTo>
                    <a:pt x="0" y="0"/>
                  </a:moveTo>
                  <a:lnTo>
                    <a:pt x="78581" y="0"/>
                  </a:lnTo>
                  <a:lnTo>
                    <a:pt x="78581" y="78581"/>
                  </a:lnTo>
                  <a:lnTo>
                    <a:pt x="0" y="78581"/>
                  </a:lnTo>
                  <a:close/>
                </a:path>
              </a:pathLst>
            </a:custGeom>
            <a:solidFill>
              <a:srgbClr val="00B2E3"/>
            </a:solidFill>
            <a:ln w="9525" cap="flat">
              <a:noFill/>
              <a:prstDash val="solid"/>
              <a:miter/>
            </a:ln>
          </p:spPr>
          <p:txBody>
            <a:bodyPr rtlCol="0" anchor="ctr"/>
            <a:lstStyle/>
            <a:p>
              <a:endParaRPr lang="en-US"/>
            </a:p>
          </p:txBody>
        </p:sp>
        <p:sp>
          <p:nvSpPr>
            <p:cNvPr id="17" name="Freeform: Shape 16"/>
            <p:cNvSpPr/>
            <p:nvPr/>
          </p:nvSpPr>
          <p:spPr>
            <a:xfrm>
              <a:off x="1316545" y="6391094"/>
              <a:ext cx="995171" cy="420623"/>
            </a:xfrm>
            <a:custGeom>
              <a:avLst/>
              <a:gdLst>
                <a:gd name="connsiteX0" fmla="*/ 74486 w 995171"/>
                <a:gd name="connsiteY0" fmla="*/ 131921 h 420623"/>
                <a:gd name="connsiteX1" fmla="*/ 0 w 995171"/>
                <a:gd name="connsiteY1" fmla="*/ 131921 h 420623"/>
                <a:gd name="connsiteX2" fmla="*/ 0 w 995171"/>
                <a:gd name="connsiteY2" fmla="*/ 414719 h 420623"/>
                <a:gd name="connsiteX3" fmla="*/ 74486 w 995171"/>
                <a:gd name="connsiteY3" fmla="*/ 414719 h 420623"/>
                <a:gd name="connsiteX4" fmla="*/ 74486 w 995171"/>
                <a:gd name="connsiteY4" fmla="*/ 131921 h 420623"/>
                <a:gd name="connsiteX5" fmla="*/ 568262 w 995171"/>
                <a:gd name="connsiteY5" fmla="*/ 417576 h 420623"/>
                <a:gd name="connsiteX6" fmla="*/ 568262 w 995171"/>
                <a:gd name="connsiteY6" fmla="*/ 348234 h 420623"/>
                <a:gd name="connsiteX7" fmla="*/ 541306 w 995171"/>
                <a:gd name="connsiteY7" fmla="*/ 346520 h 420623"/>
                <a:gd name="connsiteX8" fmla="*/ 523780 w 995171"/>
                <a:gd name="connsiteY8" fmla="*/ 338804 h 420623"/>
                <a:gd name="connsiteX9" fmla="*/ 516065 w 995171"/>
                <a:gd name="connsiteY9" fmla="*/ 321945 h 420623"/>
                <a:gd name="connsiteX10" fmla="*/ 514350 w 995171"/>
                <a:gd name="connsiteY10" fmla="*/ 294608 h 420623"/>
                <a:gd name="connsiteX11" fmla="*/ 514350 w 995171"/>
                <a:gd name="connsiteY11" fmla="*/ 195644 h 420623"/>
                <a:gd name="connsiteX12" fmla="*/ 568262 w 995171"/>
                <a:gd name="connsiteY12" fmla="*/ 195644 h 420623"/>
                <a:gd name="connsiteX13" fmla="*/ 568262 w 995171"/>
                <a:gd name="connsiteY13" fmla="*/ 131921 h 420623"/>
                <a:gd name="connsiteX14" fmla="*/ 514350 w 995171"/>
                <a:gd name="connsiteY14" fmla="*/ 131921 h 420623"/>
                <a:gd name="connsiteX15" fmla="*/ 514350 w 995171"/>
                <a:gd name="connsiteY15" fmla="*/ 21812 h 420623"/>
                <a:gd name="connsiteX16" fmla="*/ 439865 w 995171"/>
                <a:gd name="connsiteY16" fmla="*/ 21812 h 420623"/>
                <a:gd name="connsiteX17" fmla="*/ 439865 w 995171"/>
                <a:gd name="connsiteY17" fmla="*/ 295180 h 420623"/>
                <a:gd name="connsiteX18" fmla="*/ 445865 w 995171"/>
                <a:gd name="connsiteY18" fmla="*/ 353473 h 420623"/>
                <a:gd name="connsiteX19" fmla="*/ 465677 w 995171"/>
                <a:gd name="connsiteY19" fmla="*/ 391001 h 420623"/>
                <a:gd name="connsiteX20" fmla="*/ 502063 w 995171"/>
                <a:gd name="connsiteY20" fmla="*/ 411385 h 420623"/>
                <a:gd name="connsiteX21" fmla="*/ 558927 w 995171"/>
                <a:gd name="connsiteY21" fmla="*/ 417671 h 420623"/>
                <a:gd name="connsiteX22" fmla="*/ 568262 w 995171"/>
                <a:gd name="connsiteY22" fmla="*/ 417671 h 420623"/>
                <a:gd name="connsiteX23" fmla="*/ 995172 w 995171"/>
                <a:gd name="connsiteY23" fmla="*/ 0 h 420623"/>
                <a:gd name="connsiteX24" fmla="*/ 920687 w 995171"/>
                <a:gd name="connsiteY24" fmla="*/ 0 h 420623"/>
                <a:gd name="connsiteX25" fmla="*/ 920687 w 995171"/>
                <a:gd name="connsiteY25" fmla="*/ 414719 h 420623"/>
                <a:gd name="connsiteX26" fmla="*/ 995172 w 995171"/>
                <a:gd name="connsiteY26" fmla="*/ 414719 h 420623"/>
                <a:gd name="connsiteX27" fmla="*/ 995172 w 995171"/>
                <a:gd name="connsiteY27" fmla="*/ 0 h 420623"/>
                <a:gd name="connsiteX28" fmla="*/ 367951 w 995171"/>
                <a:gd name="connsiteY28" fmla="*/ 159830 h 420623"/>
                <a:gd name="connsiteX29" fmla="*/ 281273 w 995171"/>
                <a:gd name="connsiteY29" fmla="*/ 126206 h 420623"/>
                <a:gd name="connsiteX30" fmla="*/ 232410 w 995171"/>
                <a:gd name="connsiteY30" fmla="*/ 137065 h 420623"/>
                <a:gd name="connsiteX31" fmla="*/ 195358 w 995171"/>
                <a:gd name="connsiteY31" fmla="*/ 167259 h 420623"/>
                <a:gd name="connsiteX32" fmla="*/ 191262 w 995171"/>
                <a:gd name="connsiteY32" fmla="*/ 172498 h 420623"/>
                <a:gd name="connsiteX33" fmla="*/ 191262 w 995171"/>
                <a:gd name="connsiteY33" fmla="*/ 167831 h 420623"/>
                <a:gd name="connsiteX34" fmla="*/ 191262 w 995171"/>
                <a:gd name="connsiteY34" fmla="*/ 132017 h 420623"/>
                <a:gd name="connsiteX35" fmla="*/ 117920 w 995171"/>
                <a:gd name="connsiteY35" fmla="*/ 132017 h 420623"/>
                <a:gd name="connsiteX36" fmla="*/ 117920 w 995171"/>
                <a:gd name="connsiteY36" fmla="*/ 414814 h 420623"/>
                <a:gd name="connsiteX37" fmla="*/ 191929 w 995171"/>
                <a:gd name="connsiteY37" fmla="*/ 414814 h 420623"/>
                <a:gd name="connsiteX38" fmla="*/ 191929 w 995171"/>
                <a:gd name="connsiteY38" fmla="*/ 264128 h 420623"/>
                <a:gd name="connsiteX39" fmla="*/ 192024 w 995171"/>
                <a:gd name="connsiteY39" fmla="*/ 274606 h 420623"/>
                <a:gd name="connsiteX40" fmla="*/ 192119 w 995171"/>
                <a:gd name="connsiteY40" fmla="*/ 269558 h 420623"/>
                <a:gd name="connsiteX41" fmla="*/ 211741 w 995171"/>
                <a:gd name="connsiteY41" fmla="*/ 210884 h 420623"/>
                <a:gd name="connsiteX42" fmla="*/ 258985 w 995171"/>
                <a:gd name="connsiteY42" fmla="*/ 190786 h 420623"/>
                <a:gd name="connsiteX43" fmla="*/ 307753 w 995171"/>
                <a:gd name="connsiteY43" fmla="*/ 210407 h 420623"/>
                <a:gd name="connsiteX44" fmla="*/ 323945 w 995171"/>
                <a:gd name="connsiteY44" fmla="*/ 264605 h 420623"/>
                <a:gd name="connsiteX45" fmla="*/ 323945 w 995171"/>
                <a:gd name="connsiteY45" fmla="*/ 264605 h 420623"/>
                <a:gd name="connsiteX46" fmla="*/ 323945 w 995171"/>
                <a:gd name="connsiteY46" fmla="*/ 265176 h 420623"/>
                <a:gd name="connsiteX47" fmla="*/ 323945 w 995171"/>
                <a:gd name="connsiteY47" fmla="*/ 265271 h 420623"/>
                <a:gd name="connsiteX48" fmla="*/ 323945 w 995171"/>
                <a:gd name="connsiteY48" fmla="*/ 414814 h 420623"/>
                <a:gd name="connsiteX49" fmla="*/ 399098 w 995171"/>
                <a:gd name="connsiteY49" fmla="*/ 414814 h 420623"/>
                <a:gd name="connsiteX50" fmla="*/ 399098 w 995171"/>
                <a:gd name="connsiteY50" fmla="*/ 254222 h 420623"/>
                <a:gd name="connsiteX51" fmla="*/ 367951 w 995171"/>
                <a:gd name="connsiteY51" fmla="*/ 159830 h 420623"/>
                <a:gd name="connsiteX52" fmla="*/ 881825 w 995171"/>
                <a:gd name="connsiteY52" fmla="*/ 272796 h 420623"/>
                <a:gd name="connsiteX53" fmla="*/ 871061 w 995171"/>
                <a:gd name="connsiteY53" fmla="*/ 215646 h 420623"/>
                <a:gd name="connsiteX54" fmla="*/ 841057 w 995171"/>
                <a:gd name="connsiteY54" fmla="*/ 168974 h 420623"/>
                <a:gd name="connsiteX55" fmla="*/ 794957 w 995171"/>
                <a:gd name="connsiteY55" fmla="*/ 137636 h 420623"/>
                <a:gd name="connsiteX56" fmla="*/ 735806 w 995171"/>
                <a:gd name="connsiteY56" fmla="*/ 126302 h 420623"/>
                <a:gd name="connsiteX57" fmla="*/ 678371 w 995171"/>
                <a:gd name="connsiteY57" fmla="*/ 137922 h 420623"/>
                <a:gd name="connsiteX58" fmla="*/ 631698 w 995171"/>
                <a:gd name="connsiteY58" fmla="*/ 169355 h 420623"/>
                <a:gd name="connsiteX59" fmla="*/ 600266 w 995171"/>
                <a:gd name="connsiteY59" fmla="*/ 216027 h 420623"/>
                <a:gd name="connsiteX60" fmla="*/ 588645 w 995171"/>
                <a:gd name="connsiteY60" fmla="*/ 273463 h 420623"/>
                <a:gd name="connsiteX61" fmla="*/ 599694 w 995171"/>
                <a:gd name="connsiteY61" fmla="*/ 330899 h 420623"/>
                <a:gd name="connsiteX62" fmla="*/ 630269 w 995171"/>
                <a:gd name="connsiteY62" fmla="*/ 377571 h 420623"/>
                <a:gd name="connsiteX63" fmla="*/ 677513 w 995171"/>
                <a:gd name="connsiteY63" fmla="*/ 409004 h 420623"/>
                <a:gd name="connsiteX64" fmla="*/ 738092 w 995171"/>
                <a:gd name="connsiteY64" fmla="*/ 420624 h 420623"/>
                <a:gd name="connsiteX65" fmla="*/ 863918 w 995171"/>
                <a:gd name="connsiteY65" fmla="*/ 365093 h 420623"/>
                <a:gd name="connsiteX66" fmla="*/ 810292 w 995171"/>
                <a:gd name="connsiteY66" fmla="*/ 324231 h 420623"/>
                <a:gd name="connsiteX67" fmla="*/ 738664 w 995171"/>
                <a:gd name="connsiteY67" fmla="*/ 355854 h 420623"/>
                <a:gd name="connsiteX68" fmla="*/ 687229 w 995171"/>
                <a:gd name="connsiteY68" fmla="*/ 341376 h 420623"/>
                <a:gd name="connsiteX69" fmla="*/ 660368 w 995171"/>
                <a:gd name="connsiteY69" fmla="*/ 302133 h 420623"/>
                <a:gd name="connsiteX70" fmla="*/ 659606 w 995171"/>
                <a:gd name="connsiteY70" fmla="*/ 299466 h 420623"/>
                <a:gd name="connsiteX71" fmla="*/ 881825 w 995171"/>
                <a:gd name="connsiteY71" fmla="*/ 299466 h 420623"/>
                <a:gd name="connsiteX72" fmla="*/ 881825 w 995171"/>
                <a:gd name="connsiteY72" fmla="*/ 272796 h 420623"/>
                <a:gd name="connsiteX73" fmla="*/ 660368 w 995171"/>
                <a:gd name="connsiteY73" fmla="*/ 246793 h 420623"/>
                <a:gd name="connsiteX74" fmla="*/ 735330 w 995171"/>
                <a:gd name="connsiteY74" fmla="*/ 189929 h 420623"/>
                <a:gd name="connsiteX75" fmla="*/ 810387 w 995171"/>
                <a:gd name="connsiteY75" fmla="*/ 246698 h 420623"/>
                <a:gd name="connsiteX76" fmla="*/ 660368 w 995171"/>
                <a:gd name="connsiteY76" fmla="*/ 246793 h 420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995171" h="420623">
                  <a:moveTo>
                    <a:pt x="74486" y="131921"/>
                  </a:moveTo>
                  <a:lnTo>
                    <a:pt x="0" y="131921"/>
                  </a:lnTo>
                  <a:lnTo>
                    <a:pt x="0" y="414719"/>
                  </a:lnTo>
                  <a:lnTo>
                    <a:pt x="74486" y="414719"/>
                  </a:lnTo>
                  <a:lnTo>
                    <a:pt x="74486" y="131921"/>
                  </a:lnTo>
                  <a:close/>
                  <a:moveTo>
                    <a:pt x="568262" y="417576"/>
                  </a:moveTo>
                  <a:lnTo>
                    <a:pt x="568262" y="348234"/>
                  </a:lnTo>
                  <a:cubicBezTo>
                    <a:pt x="557308" y="348139"/>
                    <a:pt x="548259" y="347567"/>
                    <a:pt x="541306" y="346520"/>
                  </a:cubicBezTo>
                  <a:cubicBezTo>
                    <a:pt x="533591" y="345281"/>
                    <a:pt x="527685" y="342710"/>
                    <a:pt x="523780" y="338804"/>
                  </a:cubicBezTo>
                  <a:cubicBezTo>
                    <a:pt x="519875" y="334899"/>
                    <a:pt x="517303" y="329184"/>
                    <a:pt x="516065" y="321945"/>
                  </a:cubicBezTo>
                  <a:cubicBezTo>
                    <a:pt x="514922" y="314992"/>
                    <a:pt x="514350" y="305753"/>
                    <a:pt x="514350" y="294608"/>
                  </a:cubicBezTo>
                  <a:lnTo>
                    <a:pt x="514350" y="195644"/>
                  </a:lnTo>
                  <a:lnTo>
                    <a:pt x="568262" y="195644"/>
                  </a:lnTo>
                  <a:lnTo>
                    <a:pt x="568262" y="131921"/>
                  </a:lnTo>
                  <a:lnTo>
                    <a:pt x="514350" y="131921"/>
                  </a:lnTo>
                  <a:lnTo>
                    <a:pt x="514350" y="21812"/>
                  </a:lnTo>
                  <a:lnTo>
                    <a:pt x="439865" y="21812"/>
                  </a:lnTo>
                  <a:lnTo>
                    <a:pt x="439865" y="295180"/>
                  </a:lnTo>
                  <a:cubicBezTo>
                    <a:pt x="439865" y="318230"/>
                    <a:pt x="441865" y="337852"/>
                    <a:pt x="445865" y="353473"/>
                  </a:cubicBezTo>
                  <a:cubicBezTo>
                    <a:pt x="449771" y="368903"/>
                    <a:pt x="456438" y="381572"/>
                    <a:pt x="465677" y="391001"/>
                  </a:cubicBezTo>
                  <a:cubicBezTo>
                    <a:pt x="474917" y="400431"/>
                    <a:pt x="487204" y="407289"/>
                    <a:pt x="502063" y="411385"/>
                  </a:cubicBezTo>
                  <a:cubicBezTo>
                    <a:pt x="517112" y="415481"/>
                    <a:pt x="536258" y="417671"/>
                    <a:pt x="558927" y="417671"/>
                  </a:cubicBezTo>
                  <a:lnTo>
                    <a:pt x="568262" y="417671"/>
                  </a:lnTo>
                  <a:close/>
                  <a:moveTo>
                    <a:pt x="995172" y="0"/>
                  </a:moveTo>
                  <a:lnTo>
                    <a:pt x="920687" y="0"/>
                  </a:lnTo>
                  <a:lnTo>
                    <a:pt x="920687" y="414719"/>
                  </a:lnTo>
                  <a:lnTo>
                    <a:pt x="995172" y="414719"/>
                  </a:lnTo>
                  <a:lnTo>
                    <a:pt x="995172" y="0"/>
                  </a:lnTo>
                  <a:close/>
                  <a:moveTo>
                    <a:pt x="367951" y="159830"/>
                  </a:moveTo>
                  <a:cubicBezTo>
                    <a:pt x="347282" y="137541"/>
                    <a:pt x="318135" y="126206"/>
                    <a:pt x="281273" y="126206"/>
                  </a:cubicBezTo>
                  <a:cubicBezTo>
                    <a:pt x="263462" y="126206"/>
                    <a:pt x="247079" y="129921"/>
                    <a:pt x="232410" y="137065"/>
                  </a:cubicBezTo>
                  <a:cubicBezTo>
                    <a:pt x="217742" y="144304"/>
                    <a:pt x="205264" y="154496"/>
                    <a:pt x="195358" y="167259"/>
                  </a:cubicBezTo>
                  <a:lnTo>
                    <a:pt x="191262" y="172498"/>
                  </a:lnTo>
                  <a:lnTo>
                    <a:pt x="191262" y="167831"/>
                  </a:lnTo>
                  <a:lnTo>
                    <a:pt x="191262" y="132017"/>
                  </a:lnTo>
                  <a:lnTo>
                    <a:pt x="117920" y="132017"/>
                  </a:lnTo>
                  <a:lnTo>
                    <a:pt x="117920" y="414814"/>
                  </a:lnTo>
                  <a:lnTo>
                    <a:pt x="191929" y="414814"/>
                  </a:lnTo>
                  <a:lnTo>
                    <a:pt x="191929" y="264128"/>
                  </a:lnTo>
                  <a:lnTo>
                    <a:pt x="192024" y="274606"/>
                  </a:lnTo>
                  <a:cubicBezTo>
                    <a:pt x="192024" y="272891"/>
                    <a:pt x="192024" y="271177"/>
                    <a:pt x="192119" y="269558"/>
                  </a:cubicBezTo>
                  <a:cubicBezTo>
                    <a:pt x="192881" y="243173"/>
                    <a:pt x="199454" y="223456"/>
                    <a:pt x="211741" y="210884"/>
                  </a:cubicBezTo>
                  <a:cubicBezTo>
                    <a:pt x="224790" y="197549"/>
                    <a:pt x="240697" y="190786"/>
                    <a:pt x="258985" y="190786"/>
                  </a:cubicBezTo>
                  <a:cubicBezTo>
                    <a:pt x="280511" y="190786"/>
                    <a:pt x="296894" y="197358"/>
                    <a:pt x="307753" y="210407"/>
                  </a:cubicBezTo>
                  <a:cubicBezTo>
                    <a:pt x="318421" y="223171"/>
                    <a:pt x="323850" y="241364"/>
                    <a:pt x="323945" y="264605"/>
                  </a:cubicBezTo>
                  <a:lnTo>
                    <a:pt x="323945" y="264605"/>
                  </a:lnTo>
                  <a:lnTo>
                    <a:pt x="323945" y="265176"/>
                  </a:lnTo>
                  <a:lnTo>
                    <a:pt x="323945" y="265271"/>
                  </a:lnTo>
                  <a:lnTo>
                    <a:pt x="323945" y="414814"/>
                  </a:lnTo>
                  <a:lnTo>
                    <a:pt x="399098" y="414814"/>
                  </a:lnTo>
                  <a:lnTo>
                    <a:pt x="399098" y="254222"/>
                  </a:lnTo>
                  <a:cubicBezTo>
                    <a:pt x="399193" y="213931"/>
                    <a:pt x="388620" y="182118"/>
                    <a:pt x="367951" y="159830"/>
                  </a:cubicBezTo>
                  <a:moveTo>
                    <a:pt x="881825" y="272796"/>
                  </a:moveTo>
                  <a:cubicBezTo>
                    <a:pt x="881825" y="252508"/>
                    <a:pt x="878205" y="233267"/>
                    <a:pt x="871061" y="215646"/>
                  </a:cubicBezTo>
                  <a:cubicBezTo>
                    <a:pt x="863918" y="198025"/>
                    <a:pt x="853821" y="182309"/>
                    <a:pt x="841057" y="168974"/>
                  </a:cubicBezTo>
                  <a:cubicBezTo>
                    <a:pt x="828294" y="155639"/>
                    <a:pt x="812768" y="145066"/>
                    <a:pt x="794957" y="137636"/>
                  </a:cubicBezTo>
                  <a:cubicBezTo>
                    <a:pt x="777145" y="130112"/>
                    <a:pt x="757238" y="126302"/>
                    <a:pt x="735806" y="126302"/>
                  </a:cubicBezTo>
                  <a:cubicBezTo>
                    <a:pt x="715518" y="126302"/>
                    <a:pt x="696182" y="130207"/>
                    <a:pt x="678371" y="137922"/>
                  </a:cubicBezTo>
                  <a:cubicBezTo>
                    <a:pt x="660559" y="145637"/>
                    <a:pt x="644843" y="156210"/>
                    <a:pt x="631698" y="169355"/>
                  </a:cubicBezTo>
                  <a:cubicBezTo>
                    <a:pt x="618554" y="182499"/>
                    <a:pt x="607981" y="198215"/>
                    <a:pt x="600266" y="216027"/>
                  </a:cubicBezTo>
                  <a:cubicBezTo>
                    <a:pt x="592550" y="233839"/>
                    <a:pt x="588645" y="253175"/>
                    <a:pt x="588645" y="273463"/>
                  </a:cubicBezTo>
                  <a:cubicBezTo>
                    <a:pt x="588645" y="293751"/>
                    <a:pt x="592360" y="313087"/>
                    <a:pt x="599694" y="330899"/>
                  </a:cubicBezTo>
                  <a:cubicBezTo>
                    <a:pt x="607028" y="348710"/>
                    <a:pt x="617315" y="364426"/>
                    <a:pt x="630269" y="377571"/>
                  </a:cubicBezTo>
                  <a:cubicBezTo>
                    <a:pt x="643223" y="390716"/>
                    <a:pt x="659130" y="401288"/>
                    <a:pt x="677513" y="409004"/>
                  </a:cubicBezTo>
                  <a:cubicBezTo>
                    <a:pt x="695897" y="416719"/>
                    <a:pt x="716280" y="420624"/>
                    <a:pt x="738092" y="420624"/>
                  </a:cubicBezTo>
                  <a:cubicBezTo>
                    <a:pt x="801148" y="420624"/>
                    <a:pt x="840391" y="391954"/>
                    <a:pt x="863918" y="365093"/>
                  </a:cubicBezTo>
                  <a:lnTo>
                    <a:pt x="810292" y="324231"/>
                  </a:lnTo>
                  <a:cubicBezTo>
                    <a:pt x="798957" y="337661"/>
                    <a:pt x="772192" y="355854"/>
                    <a:pt x="738664" y="355854"/>
                  </a:cubicBezTo>
                  <a:cubicBezTo>
                    <a:pt x="717614" y="355854"/>
                    <a:pt x="700373" y="350996"/>
                    <a:pt x="687229" y="341376"/>
                  </a:cubicBezTo>
                  <a:cubicBezTo>
                    <a:pt x="674084" y="331756"/>
                    <a:pt x="665036" y="318611"/>
                    <a:pt x="660368" y="302133"/>
                  </a:cubicBezTo>
                  <a:lnTo>
                    <a:pt x="659606" y="299466"/>
                  </a:lnTo>
                  <a:lnTo>
                    <a:pt x="881825" y="299466"/>
                  </a:lnTo>
                  <a:lnTo>
                    <a:pt x="881825" y="272796"/>
                  </a:lnTo>
                  <a:close/>
                  <a:moveTo>
                    <a:pt x="660368" y="246793"/>
                  </a:moveTo>
                  <a:cubicBezTo>
                    <a:pt x="660368" y="226124"/>
                    <a:pt x="684086" y="189929"/>
                    <a:pt x="735330" y="189929"/>
                  </a:cubicBezTo>
                  <a:cubicBezTo>
                    <a:pt x="786575" y="189929"/>
                    <a:pt x="810387" y="226028"/>
                    <a:pt x="810387" y="246698"/>
                  </a:cubicBezTo>
                  <a:lnTo>
                    <a:pt x="660368" y="246793"/>
                  </a:lnTo>
                  <a:close/>
                </a:path>
              </a:pathLst>
            </a:custGeom>
            <a:solidFill>
              <a:srgbClr val="FFFFFF"/>
            </a:solidFill>
            <a:ln w="9525" cap="flat">
              <a:noFill/>
              <a:prstDash val="solid"/>
              <a:miter/>
            </a:ln>
          </p:spPr>
          <p:txBody>
            <a:bodyPr rtlCol="0" anchor="ctr"/>
            <a:lstStyle/>
            <a:p>
              <a:endParaRPr lang="en-US"/>
            </a:p>
          </p:txBody>
        </p:sp>
        <p:sp>
          <p:nvSpPr>
            <p:cNvPr id="18" name="Freeform: Shape 17"/>
            <p:cNvSpPr/>
            <p:nvPr/>
          </p:nvSpPr>
          <p:spPr>
            <a:xfrm>
              <a:off x="2358770" y="6728469"/>
              <a:ext cx="79057" cy="79057"/>
            </a:xfrm>
            <a:custGeom>
              <a:avLst/>
              <a:gdLst>
                <a:gd name="connsiteX0" fmla="*/ 39529 w 79057"/>
                <a:gd name="connsiteY0" fmla="*/ 5620 h 79057"/>
                <a:gd name="connsiteX1" fmla="*/ 73438 w 79057"/>
                <a:gd name="connsiteY1" fmla="*/ 39529 h 79057"/>
                <a:gd name="connsiteX2" fmla="*/ 39529 w 79057"/>
                <a:gd name="connsiteY2" fmla="*/ 73438 h 79057"/>
                <a:gd name="connsiteX3" fmla="*/ 5620 w 79057"/>
                <a:gd name="connsiteY3" fmla="*/ 39529 h 79057"/>
                <a:gd name="connsiteX4" fmla="*/ 39529 w 79057"/>
                <a:gd name="connsiteY4" fmla="*/ 5620 h 79057"/>
                <a:gd name="connsiteX5" fmla="*/ 39529 w 79057"/>
                <a:gd name="connsiteY5" fmla="*/ 0 h 79057"/>
                <a:gd name="connsiteX6" fmla="*/ 0 w 79057"/>
                <a:gd name="connsiteY6" fmla="*/ 39529 h 79057"/>
                <a:gd name="connsiteX7" fmla="*/ 39529 w 79057"/>
                <a:gd name="connsiteY7" fmla="*/ 79058 h 79057"/>
                <a:gd name="connsiteX8" fmla="*/ 79058 w 79057"/>
                <a:gd name="connsiteY8" fmla="*/ 39529 h 79057"/>
                <a:gd name="connsiteX9" fmla="*/ 39529 w 79057"/>
                <a:gd name="connsiteY9" fmla="*/ 0 h 79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057" h="79057">
                  <a:moveTo>
                    <a:pt x="39529" y="5620"/>
                  </a:moveTo>
                  <a:cubicBezTo>
                    <a:pt x="58198" y="5620"/>
                    <a:pt x="73438" y="20860"/>
                    <a:pt x="73438" y="39529"/>
                  </a:cubicBezTo>
                  <a:cubicBezTo>
                    <a:pt x="73438" y="58198"/>
                    <a:pt x="58198" y="73438"/>
                    <a:pt x="39529" y="73438"/>
                  </a:cubicBezTo>
                  <a:cubicBezTo>
                    <a:pt x="20860" y="73438"/>
                    <a:pt x="5620" y="58198"/>
                    <a:pt x="5620" y="39529"/>
                  </a:cubicBezTo>
                  <a:cubicBezTo>
                    <a:pt x="5620" y="20860"/>
                    <a:pt x="20860" y="5620"/>
                    <a:pt x="39529" y="5620"/>
                  </a:cubicBezTo>
                  <a:moveTo>
                    <a:pt x="39529" y="0"/>
                  </a:moveTo>
                  <a:cubicBezTo>
                    <a:pt x="17717" y="0"/>
                    <a:pt x="0" y="17717"/>
                    <a:pt x="0" y="39529"/>
                  </a:cubicBezTo>
                  <a:cubicBezTo>
                    <a:pt x="0" y="61341"/>
                    <a:pt x="17717" y="79058"/>
                    <a:pt x="39529" y="79058"/>
                  </a:cubicBezTo>
                  <a:cubicBezTo>
                    <a:pt x="61341" y="79058"/>
                    <a:pt x="79058" y="61341"/>
                    <a:pt x="79058" y="39529"/>
                  </a:cubicBezTo>
                  <a:cubicBezTo>
                    <a:pt x="79058" y="17717"/>
                    <a:pt x="61341" y="0"/>
                    <a:pt x="39529" y="0"/>
                  </a:cubicBezTo>
                </a:path>
              </a:pathLst>
            </a:custGeom>
            <a:solidFill>
              <a:srgbClr val="FFFFFF"/>
            </a:solidFill>
            <a:ln w="9525" cap="flat">
              <a:noFill/>
              <a:prstDash val="solid"/>
              <a:miter/>
            </a:ln>
          </p:spPr>
          <p:txBody>
            <a:bodyPr rtlCol="0" anchor="ctr"/>
            <a:lstStyle/>
            <a:p>
              <a:endParaRPr lang="en-US"/>
            </a:p>
          </p:txBody>
        </p:sp>
        <p:sp>
          <p:nvSpPr>
            <p:cNvPr id="19" name="Freeform: Shape 18"/>
            <p:cNvSpPr/>
            <p:nvPr/>
          </p:nvSpPr>
          <p:spPr>
            <a:xfrm>
              <a:off x="2384869" y="6748090"/>
              <a:ext cx="30765" cy="39528"/>
            </a:xfrm>
            <a:custGeom>
              <a:avLst/>
              <a:gdLst>
                <a:gd name="connsiteX0" fmla="*/ 16383 w 30765"/>
                <a:gd name="connsiteY0" fmla="*/ 95 h 39528"/>
                <a:gd name="connsiteX1" fmla="*/ 23051 w 30765"/>
                <a:gd name="connsiteY1" fmla="*/ 1715 h 39528"/>
                <a:gd name="connsiteX2" fmla="*/ 27718 w 30765"/>
                <a:gd name="connsiteY2" fmla="*/ 6191 h 39528"/>
                <a:gd name="connsiteX3" fmla="*/ 29337 w 30765"/>
                <a:gd name="connsiteY3" fmla="*/ 12478 h 39528"/>
                <a:gd name="connsiteX4" fmla="*/ 27146 w 30765"/>
                <a:gd name="connsiteY4" fmla="*/ 19622 h 39528"/>
                <a:gd name="connsiteX5" fmla="*/ 21812 w 30765"/>
                <a:gd name="connsiteY5" fmla="*/ 23717 h 39528"/>
                <a:gd name="connsiteX6" fmla="*/ 30766 w 30765"/>
                <a:gd name="connsiteY6" fmla="*/ 39529 h 39528"/>
                <a:gd name="connsiteX7" fmla="*/ 23717 w 30765"/>
                <a:gd name="connsiteY7" fmla="*/ 39529 h 39528"/>
                <a:gd name="connsiteX8" fmla="*/ 15526 w 30765"/>
                <a:gd name="connsiteY8" fmla="*/ 24860 h 39528"/>
                <a:gd name="connsiteX9" fmla="*/ 6191 w 30765"/>
                <a:gd name="connsiteY9" fmla="*/ 24860 h 39528"/>
                <a:gd name="connsiteX10" fmla="*/ 6191 w 30765"/>
                <a:gd name="connsiteY10" fmla="*/ 39529 h 39528"/>
                <a:gd name="connsiteX11" fmla="*/ 0 w 30765"/>
                <a:gd name="connsiteY11" fmla="*/ 39529 h 39528"/>
                <a:gd name="connsiteX12" fmla="*/ 0 w 30765"/>
                <a:gd name="connsiteY12" fmla="*/ 0 h 39528"/>
                <a:gd name="connsiteX13" fmla="*/ 16383 w 30765"/>
                <a:gd name="connsiteY13" fmla="*/ 0 h 39528"/>
                <a:gd name="connsiteX14" fmla="*/ 16383 w 30765"/>
                <a:gd name="connsiteY14" fmla="*/ 19336 h 39528"/>
                <a:gd name="connsiteX15" fmla="*/ 19907 w 30765"/>
                <a:gd name="connsiteY15" fmla="*/ 18478 h 39528"/>
                <a:gd name="connsiteX16" fmla="*/ 22289 w 30765"/>
                <a:gd name="connsiteY16" fmla="*/ 16097 h 39528"/>
                <a:gd name="connsiteX17" fmla="*/ 23146 w 30765"/>
                <a:gd name="connsiteY17" fmla="*/ 12573 h 39528"/>
                <a:gd name="connsiteX18" fmla="*/ 22289 w 30765"/>
                <a:gd name="connsiteY18" fmla="*/ 9049 h 39528"/>
                <a:gd name="connsiteX19" fmla="*/ 19907 w 30765"/>
                <a:gd name="connsiteY19" fmla="*/ 6668 h 39528"/>
                <a:gd name="connsiteX20" fmla="*/ 16383 w 30765"/>
                <a:gd name="connsiteY20" fmla="*/ 5810 h 39528"/>
                <a:gd name="connsiteX21" fmla="*/ 6191 w 30765"/>
                <a:gd name="connsiteY21" fmla="*/ 5810 h 39528"/>
                <a:gd name="connsiteX22" fmla="*/ 6191 w 30765"/>
                <a:gd name="connsiteY22" fmla="*/ 19336 h 39528"/>
                <a:gd name="connsiteX23" fmla="*/ 16383 w 30765"/>
                <a:gd name="connsiteY23" fmla="*/ 19336 h 39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0765" h="39528">
                  <a:moveTo>
                    <a:pt x="16383" y="95"/>
                  </a:moveTo>
                  <a:cubicBezTo>
                    <a:pt x="18860" y="95"/>
                    <a:pt x="21050" y="667"/>
                    <a:pt x="23051" y="1715"/>
                  </a:cubicBezTo>
                  <a:cubicBezTo>
                    <a:pt x="25051" y="2762"/>
                    <a:pt x="26575" y="4286"/>
                    <a:pt x="27718" y="6191"/>
                  </a:cubicBezTo>
                  <a:cubicBezTo>
                    <a:pt x="28861" y="8096"/>
                    <a:pt x="29337" y="10192"/>
                    <a:pt x="29337" y="12478"/>
                  </a:cubicBezTo>
                  <a:cubicBezTo>
                    <a:pt x="29337" y="15335"/>
                    <a:pt x="28575" y="17717"/>
                    <a:pt x="27146" y="19622"/>
                  </a:cubicBezTo>
                  <a:cubicBezTo>
                    <a:pt x="25718" y="21527"/>
                    <a:pt x="23908" y="22860"/>
                    <a:pt x="21812" y="23717"/>
                  </a:cubicBezTo>
                  <a:lnTo>
                    <a:pt x="30766" y="39529"/>
                  </a:lnTo>
                  <a:lnTo>
                    <a:pt x="23717" y="39529"/>
                  </a:lnTo>
                  <a:lnTo>
                    <a:pt x="15526" y="24860"/>
                  </a:lnTo>
                  <a:lnTo>
                    <a:pt x="6191" y="24860"/>
                  </a:lnTo>
                  <a:lnTo>
                    <a:pt x="6191" y="39529"/>
                  </a:lnTo>
                  <a:lnTo>
                    <a:pt x="0" y="39529"/>
                  </a:lnTo>
                  <a:lnTo>
                    <a:pt x="0" y="0"/>
                  </a:lnTo>
                  <a:lnTo>
                    <a:pt x="16383" y="0"/>
                  </a:lnTo>
                  <a:close/>
                  <a:moveTo>
                    <a:pt x="16383" y="19336"/>
                  </a:moveTo>
                  <a:cubicBezTo>
                    <a:pt x="17717" y="19336"/>
                    <a:pt x="18860" y="19050"/>
                    <a:pt x="19907" y="18478"/>
                  </a:cubicBezTo>
                  <a:cubicBezTo>
                    <a:pt x="20955" y="17907"/>
                    <a:pt x="21717" y="17050"/>
                    <a:pt x="22289" y="16097"/>
                  </a:cubicBezTo>
                  <a:cubicBezTo>
                    <a:pt x="22860" y="15050"/>
                    <a:pt x="23146" y="13906"/>
                    <a:pt x="23146" y="12573"/>
                  </a:cubicBezTo>
                  <a:cubicBezTo>
                    <a:pt x="23146" y="11240"/>
                    <a:pt x="22860" y="10097"/>
                    <a:pt x="22289" y="9049"/>
                  </a:cubicBezTo>
                  <a:cubicBezTo>
                    <a:pt x="21717" y="8001"/>
                    <a:pt x="20860" y="7239"/>
                    <a:pt x="19907" y="6668"/>
                  </a:cubicBezTo>
                  <a:cubicBezTo>
                    <a:pt x="18860" y="6096"/>
                    <a:pt x="17717" y="5810"/>
                    <a:pt x="16383" y="5810"/>
                  </a:cubicBezTo>
                  <a:lnTo>
                    <a:pt x="6191" y="5810"/>
                  </a:lnTo>
                  <a:lnTo>
                    <a:pt x="6191" y="19336"/>
                  </a:lnTo>
                  <a:lnTo>
                    <a:pt x="16383" y="19336"/>
                  </a:lnTo>
                  <a:close/>
                </a:path>
              </a:pathLst>
            </a:custGeom>
            <a:solidFill>
              <a:srgbClr val="FFFFFF"/>
            </a:solidFill>
            <a:ln w="9525" cap="flat">
              <a:noFill/>
              <a:prstDash val="solid"/>
              <a:miter/>
            </a:ln>
          </p:spPr>
          <p:txBody>
            <a:bodyPr rtlCol="0" anchor="ctr"/>
            <a:lstStyle/>
            <a:p>
              <a:endParaRPr lang="en-US"/>
            </a:p>
          </p:txBody>
        </p:sp>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1_Title Blue B">
    <p:bg>
      <p:bgPr>
        <a:solidFill>
          <a:srgbClr val="184A86"/>
        </a:solidFill>
        <a:effectLst/>
      </p:bgPr>
    </p:bg>
    <p:spTree>
      <p:nvGrpSpPr>
        <p:cNvPr id="1" name=""/>
        <p:cNvGrpSpPr/>
        <p:nvPr/>
      </p:nvGrpSpPr>
      <p:grpSpPr>
        <a:xfrm>
          <a:off x="0" y="0"/>
          <a:ext cx="0" cy="0"/>
          <a:chOff x="0" y="0"/>
          <a:chExt cx="0" cy="0"/>
        </a:xfrm>
      </p:grpSpPr>
      <p:sp>
        <p:nvSpPr>
          <p:cNvPr id="74" name="Rectangle"/>
          <p:cNvSpPr/>
          <p:nvPr/>
        </p:nvSpPr>
        <p:spPr>
          <a:xfrm>
            <a:off x="1469360" y="0"/>
            <a:ext cx="3430768" cy="5393161"/>
          </a:xfrm>
          <a:prstGeom prst="rect">
            <a:avLst/>
          </a:prstGeom>
          <a:solidFill>
            <a:schemeClr val="accent1"/>
          </a:solidFill>
          <a:ln w="12700">
            <a:miter lim="400000"/>
          </a:ln>
        </p:spPr>
        <p:txBody>
          <a:bodyPr lIns="0" tIns="0" rIns="0" bIns="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16" name="Text Placeholder 2"/>
          <p:cNvSpPr>
            <a:spLocks noGrp="1"/>
          </p:cNvSpPr>
          <p:nvPr>
            <p:ph type="body" sz="quarter" idx="25" hasCustomPrompt="1"/>
          </p:nvPr>
        </p:nvSpPr>
        <p:spPr>
          <a:xfrm>
            <a:off x="1895475" y="3182315"/>
            <a:ext cx="10296524" cy="304800"/>
          </a:xfrm>
        </p:spPr>
        <p:txBody>
          <a:bodyPr>
            <a:normAutofit/>
          </a:bodyPr>
          <a:lstStyle>
            <a:lvl1pPr marL="0" indent="0">
              <a:buNone/>
              <a:defRPr sz="1600" b="1" i="0">
                <a:solidFill>
                  <a:srgbClr val="00C7FD"/>
                </a:solidFill>
                <a:latin typeface="Intel Clear" panose="020B0604020203020204" pitchFamily="34" charset="0"/>
                <a:ea typeface="Intel Clear" panose="020B0604020203020204" pitchFamily="34" charset="0"/>
                <a:cs typeface="Intel Clear" panose="020B0604020203020204" pitchFamily="34" charset="0"/>
              </a:defRPr>
            </a:lvl1pPr>
          </a:lstStyle>
          <a:p>
            <a:r>
              <a:rPr lang="en-US"/>
              <a:t>16pt Intel One Intro:</a:t>
            </a:r>
          </a:p>
        </p:txBody>
      </p:sp>
      <p:sp>
        <p:nvSpPr>
          <p:cNvPr id="31" name="Title Text"/>
          <p:cNvSpPr txBox="1">
            <a:spLocks noGrp="1"/>
          </p:cNvSpPr>
          <p:nvPr>
            <p:ph type="title" hasCustomPrompt="1"/>
          </p:nvPr>
        </p:nvSpPr>
        <p:spPr>
          <a:xfrm>
            <a:off x="1895475" y="3585279"/>
            <a:ext cx="10972801" cy="1091827"/>
          </a:xfrm>
          <a:prstGeom prst="rect">
            <a:avLst/>
          </a:prstGeom>
          <a:ln w="12700">
            <a:miter lim="400000"/>
          </a:ln>
        </p:spPr>
        <p:txBody>
          <a:bodyPr lIns="0" tIns="0" rIns="0" bIns="0">
            <a:noAutofit/>
          </a:bodyPr>
          <a:lstStyle>
            <a:lvl1pPr>
              <a:defRPr sz="7500">
                <a:solidFill>
                  <a:schemeClr val="bg1"/>
                </a:solidFill>
              </a:defRPr>
            </a:lvl1pPr>
          </a:lstStyle>
          <a:p>
            <a:r>
              <a:rPr lang="en-US"/>
              <a:t>75 </a:t>
            </a:r>
            <a:r>
              <a:rPr lang="en-US" err="1"/>
              <a:t>pt</a:t>
            </a:r>
            <a:r>
              <a:rPr lang="en-US"/>
              <a:t> Intel One Display</a:t>
            </a:r>
          </a:p>
        </p:txBody>
      </p:sp>
      <p:sp>
        <p:nvSpPr>
          <p:cNvPr id="21" name="Text Placeholder 6"/>
          <p:cNvSpPr>
            <a:spLocks noGrp="1"/>
          </p:cNvSpPr>
          <p:nvPr>
            <p:ph type="body" sz="quarter" idx="27" hasCustomPrompt="1"/>
          </p:nvPr>
        </p:nvSpPr>
        <p:spPr>
          <a:xfrm>
            <a:off x="1908348" y="4778609"/>
            <a:ext cx="10283651" cy="326776"/>
          </a:xfrm>
        </p:spPr>
        <p:txBody>
          <a:bodyPr>
            <a:normAutofit/>
          </a:bodyPr>
          <a:lstStyle>
            <a:lvl1pPr marL="0" indent="0">
              <a:buNone/>
              <a:defRPr sz="1800" b="0" i="0">
                <a:solidFill>
                  <a:schemeClr val="bg1"/>
                </a:solidFill>
                <a:latin typeface="Intel Clear" panose="020B0604020203020204" pitchFamily="34" charset="0"/>
                <a:ea typeface="Intel Clear" panose="020B0604020203020204" pitchFamily="34" charset="0"/>
                <a:cs typeface="Intel Clear" panose="020B0604020203020204" pitchFamily="34" charset="0"/>
              </a:defRPr>
            </a:lvl1pPr>
          </a:lstStyle>
          <a:p>
            <a:r>
              <a:rPr lang="en-US"/>
              <a:t>18pt Intel One Subhead, Date, Etc.</a:t>
            </a:r>
          </a:p>
        </p:txBody>
      </p:sp>
      <p:sp>
        <p:nvSpPr>
          <p:cNvPr id="10" name="Square"/>
          <p:cNvSpPr/>
          <p:nvPr/>
        </p:nvSpPr>
        <p:spPr>
          <a:xfrm>
            <a:off x="861107" y="5390896"/>
            <a:ext cx="607299" cy="607299"/>
          </a:xfrm>
          <a:prstGeom prst="rect">
            <a:avLst/>
          </a:prstGeom>
          <a:solidFill>
            <a:schemeClr val="accent4"/>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11" name="Rectangle"/>
          <p:cNvSpPr/>
          <p:nvPr/>
        </p:nvSpPr>
        <p:spPr>
          <a:xfrm>
            <a:off x="576067" y="5108797"/>
            <a:ext cx="286654" cy="282073"/>
          </a:xfrm>
          <a:prstGeom prst="rect">
            <a:avLst/>
          </a:prstGeom>
          <a:solidFill>
            <a:schemeClr val="accent3"/>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12" name="Square"/>
          <p:cNvSpPr/>
          <p:nvPr/>
        </p:nvSpPr>
        <p:spPr>
          <a:xfrm>
            <a:off x="861107" y="4952474"/>
            <a:ext cx="157461" cy="157461"/>
          </a:xfrm>
          <a:prstGeom prst="rect">
            <a:avLst/>
          </a:prstGeom>
          <a:solidFill>
            <a:schemeClr val="accent4"/>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grpSp>
        <p:nvGrpSpPr>
          <p:cNvPr id="14" name="Group 13"/>
          <p:cNvGrpSpPr/>
          <p:nvPr/>
        </p:nvGrpSpPr>
        <p:grpSpPr>
          <a:xfrm>
            <a:off x="1468406" y="5995719"/>
            <a:ext cx="1059754" cy="396801"/>
            <a:chOff x="1314450" y="6391094"/>
            <a:chExt cx="1123377" cy="420623"/>
          </a:xfrm>
        </p:grpSpPr>
        <p:sp>
          <p:nvSpPr>
            <p:cNvPr id="15" name="Freeform: Shape 14"/>
            <p:cNvSpPr/>
            <p:nvPr/>
          </p:nvSpPr>
          <p:spPr>
            <a:xfrm>
              <a:off x="1314450" y="6396809"/>
              <a:ext cx="78581" cy="78581"/>
            </a:xfrm>
            <a:custGeom>
              <a:avLst/>
              <a:gdLst>
                <a:gd name="connsiteX0" fmla="*/ 0 w 78581"/>
                <a:gd name="connsiteY0" fmla="*/ 0 h 78581"/>
                <a:gd name="connsiteX1" fmla="*/ 78581 w 78581"/>
                <a:gd name="connsiteY1" fmla="*/ 0 h 78581"/>
                <a:gd name="connsiteX2" fmla="*/ 78581 w 78581"/>
                <a:gd name="connsiteY2" fmla="*/ 78581 h 78581"/>
                <a:gd name="connsiteX3" fmla="*/ 0 w 78581"/>
                <a:gd name="connsiteY3" fmla="*/ 78581 h 78581"/>
              </a:gdLst>
              <a:ahLst/>
              <a:cxnLst>
                <a:cxn ang="0">
                  <a:pos x="connsiteX0" y="connsiteY0"/>
                </a:cxn>
                <a:cxn ang="0">
                  <a:pos x="connsiteX1" y="connsiteY1"/>
                </a:cxn>
                <a:cxn ang="0">
                  <a:pos x="connsiteX2" y="connsiteY2"/>
                </a:cxn>
                <a:cxn ang="0">
                  <a:pos x="connsiteX3" y="connsiteY3"/>
                </a:cxn>
              </a:cxnLst>
              <a:rect l="l" t="t" r="r" b="b"/>
              <a:pathLst>
                <a:path w="78581" h="78581">
                  <a:moveTo>
                    <a:pt x="0" y="0"/>
                  </a:moveTo>
                  <a:lnTo>
                    <a:pt x="78581" y="0"/>
                  </a:lnTo>
                  <a:lnTo>
                    <a:pt x="78581" y="78581"/>
                  </a:lnTo>
                  <a:lnTo>
                    <a:pt x="0" y="78581"/>
                  </a:lnTo>
                  <a:close/>
                </a:path>
              </a:pathLst>
            </a:custGeom>
            <a:solidFill>
              <a:srgbClr val="00B2E3"/>
            </a:solidFill>
            <a:ln w="9525" cap="flat">
              <a:noFill/>
              <a:prstDash val="solid"/>
              <a:miter/>
            </a:ln>
          </p:spPr>
          <p:txBody>
            <a:bodyPr rtlCol="0" anchor="ctr"/>
            <a:lstStyle/>
            <a:p>
              <a:endParaRPr lang="en-US"/>
            </a:p>
          </p:txBody>
        </p:sp>
        <p:sp>
          <p:nvSpPr>
            <p:cNvPr id="17" name="Freeform: Shape 16"/>
            <p:cNvSpPr/>
            <p:nvPr/>
          </p:nvSpPr>
          <p:spPr>
            <a:xfrm>
              <a:off x="1316545" y="6391094"/>
              <a:ext cx="995171" cy="420623"/>
            </a:xfrm>
            <a:custGeom>
              <a:avLst/>
              <a:gdLst>
                <a:gd name="connsiteX0" fmla="*/ 74486 w 995171"/>
                <a:gd name="connsiteY0" fmla="*/ 131921 h 420623"/>
                <a:gd name="connsiteX1" fmla="*/ 0 w 995171"/>
                <a:gd name="connsiteY1" fmla="*/ 131921 h 420623"/>
                <a:gd name="connsiteX2" fmla="*/ 0 w 995171"/>
                <a:gd name="connsiteY2" fmla="*/ 414719 h 420623"/>
                <a:gd name="connsiteX3" fmla="*/ 74486 w 995171"/>
                <a:gd name="connsiteY3" fmla="*/ 414719 h 420623"/>
                <a:gd name="connsiteX4" fmla="*/ 74486 w 995171"/>
                <a:gd name="connsiteY4" fmla="*/ 131921 h 420623"/>
                <a:gd name="connsiteX5" fmla="*/ 568262 w 995171"/>
                <a:gd name="connsiteY5" fmla="*/ 417576 h 420623"/>
                <a:gd name="connsiteX6" fmla="*/ 568262 w 995171"/>
                <a:gd name="connsiteY6" fmla="*/ 348234 h 420623"/>
                <a:gd name="connsiteX7" fmla="*/ 541306 w 995171"/>
                <a:gd name="connsiteY7" fmla="*/ 346520 h 420623"/>
                <a:gd name="connsiteX8" fmla="*/ 523780 w 995171"/>
                <a:gd name="connsiteY8" fmla="*/ 338804 h 420623"/>
                <a:gd name="connsiteX9" fmla="*/ 516065 w 995171"/>
                <a:gd name="connsiteY9" fmla="*/ 321945 h 420623"/>
                <a:gd name="connsiteX10" fmla="*/ 514350 w 995171"/>
                <a:gd name="connsiteY10" fmla="*/ 294608 h 420623"/>
                <a:gd name="connsiteX11" fmla="*/ 514350 w 995171"/>
                <a:gd name="connsiteY11" fmla="*/ 195644 h 420623"/>
                <a:gd name="connsiteX12" fmla="*/ 568262 w 995171"/>
                <a:gd name="connsiteY12" fmla="*/ 195644 h 420623"/>
                <a:gd name="connsiteX13" fmla="*/ 568262 w 995171"/>
                <a:gd name="connsiteY13" fmla="*/ 131921 h 420623"/>
                <a:gd name="connsiteX14" fmla="*/ 514350 w 995171"/>
                <a:gd name="connsiteY14" fmla="*/ 131921 h 420623"/>
                <a:gd name="connsiteX15" fmla="*/ 514350 w 995171"/>
                <a:gd name="connsiteY15" fmla="*/ 21812 h 420623"/>
                <a:gd name="connsiteX16" fmla="*/ 439865 w 995171"/>
                <a:gd name="connsiteY16" fmla="*/ 21812 h 420623"/>
                <a:gd name="connsiteX17" fmla="*/ 439865 w 995171"/>
                <a:gd name="connsiteY17" fmla="*/ 295180 h 420623"/>
                <a:gd name="connsiteX18" fmla="*/ 445865 w 995171"/>
                <a:gd name="connsiteY18" fmla="*/ 353473 h 420623"/>
                <a:gd name="connsiteX19" fmla="*/ 465677 w 995171"/>
                <a:gd name="connsiteY19" fmla="*/ 391001 h 420623"/>
                <a:gd name="connsiteX20" fmla="*/ 502063 w 995171"/>
                <a:gd name="connsiteY20" fmla="*/ 411385 h 420623"/>
                <a:gd name="connsiteX21" fmla="*/ 558927 w 995171"/>
                <a:gd name="connsiteY21" fmla="*/ 417671 h 420623"/>
                <a:gd name="connsiteX22" fmla="*/ 568262 w 995171"/>
                <a:gd name="connsiteY22" fmla="*/ 417671 h 420623"/>
                <a:gd name="connsiteX23" fmla="*/ 995172 w 995171"/>
                <a:gd name="connsiteY23" fmla="*/ 0 h 420623"/>
                <a:gd name="connsiteX24" fmla="*/ 920687 w 995171"/>
                <a:gd name="connsiteY24" fmla="*/ 0 h 420623"/>
                <a:gd name="connsiteX25" fmla="*/ 920687 w 995171"/>
                <a:gd name="connsiteY25" fmla="*/ 414719 h 420623"/>
                <a:gd name="connsiteX26" fmla="*/ 995172 w 995171"/>
                <a:gd name="connsiteY26" fmla="*/ 414719 h 420623"/>
                <a:gd name="connsiteX27" fmla="*/ 995172 w 995171"/>
                <a:gd name="connsiteY27" fmla="*/ 0 h 420623"/>
                <a:gd name="connsiteX28" fmla="*/ 367951 w 995171"/>
                <a:gd name="connsiteY28" fmla="*/ 159830 h 420623"/>
                <a:gd name="connsiteX29" fmla="*/ 281273 w 995171"/>
                <a:gd name="connsiteY29" fmla="*/ 126206 h 420623"/>
                <a:gd name="connsiteX30" fmla="*/ 232410 w 995171"/>
                <a:gd name="connsiteY30" fmla="*/ 137065 h 420623"/>
                <a:gd name="connsiteX31" fmla="*/ 195358 w 995171"/>
                <a:gd name="connsiteY31" fmla="*/ 167259 h 420623"/>
                <a:gd name="connsiteX32" fmla="*/ 191262 w 995171"/>
                <a:gd name="connsiteY32" fmla="*/ 172498 h 420623"/>
                <a:gd name="connsiteX33" fmla="*/ 191262 w 995171"/>
                <a:gd name="connsiteY33" fmla="*/ 167831 h 420623"/>
                <a:gd name="connsiteX34" fmla="*/ 191262 w 995171"/>
                <a:gd name="connsiteY34" fmla="*/ 132017 h 420623"/>
                <a:gd name="connsiteX35" fmla="*/ 117920 w 995171"/>
                <a:gd name="connsiteY35" fmla="*/ 132017 h 420623"/>
                <a:gd name="connsiteX36" fmla="*/ 117920 w 995171"/>
                <a:gd name="connsiteY36" fmla="*/ 414814 h 420623"/>
                <a:gd name="connsiteX37" fmla="*/ 191929 w 995171"/>
                <a:gd name="connsiteY37" fmla="*/ 414814 h 420623"/>
                <a:gd name="connsiteX38" fmla="*/ 191929 w 995171"/>
                <a:gd name="connsiteY38" fmla="*/ 264128 h 420623"/>
                <a:gd name="connsiteX39" fmla="*/ 192024 w 995171"/>
                <a:gd name="connsiteY39" fmla="*/ 274606 h 420623"/>
                <a:gd name="connsiteX40" fmla="*/ 192119 w 995171"/>
                <a:gd name="connsiteY40" fmla="*/ 269558 h 420623"/>
                <a:gd name="connsiteX41" fmla="*/ 211741 w 995171"/>
                <a:gd name="connsiteY41" fmla="*/ 210884 h 420623"/>
                <a:gd name="connsiteX42" fmla="*/ 258985 w 995171"/>
                <a:gd name="connsiteY42" fmla="*/ 190786 h 420623"/>
                <a:gd name="connsiteX43" fmla="*/ 307753 w 995171"/>
                <a:gd name="connsiteY43" fmla="*/ 210407 h 420623"/>
                <a:gd name="connsiteX44" fmla="*/ 323945 w 995171"/>
                <a:gd name="connsiteY44" fmla="*/ 264605 h 420623"/>
                <a:gd name="connsiteX45" fmla="*/ 323945 w 995171"/>
                <a:gd name="connsiteY45" fmla="*/ 264605 h 420623"/>
                <a:gd name="connsiteX46" fmla="*/ 323945 w 995171"/>
                <a:gd name="connsiteY46" fmla="*/ 265176 h 420623"/>
                <a:gd name="connsiteX47" fmla="*/ 323945 w 995171"/>
                <a:gd name="connsiteY47" fmla="*/ 265271 h 420623"/>
                <a:gd name="connsiteX48" fmla="*/ 323945 w 995171"/>
                <a:gd name="connsiteY48" fmla="*/ 414814 h 420623"/>
                <a:gd name="connsiteX49" fmla="*/ 399098 w 995171"/>
                <a:gd name="connsiteY49" fmla="*/ 414814 h 420623"/>
                <a:gd name="connsiteX50" fmla="*/ 399098 w 995171"/>
                <a:gd name="connsiteY50" fmla="*/ 254222 h 420623"/>
                <a:gd name="connsiteX51" fmla="*/ 367951 w 995171"/>
                <a:gd name="connsiteY51" fmla="*/ 159830 h 420623"/>
                <a:gd name="connsiteX52" fmla="*/ 881825 w 995171"/>
                <a:gd name="connsiteY52" fmla="*/ 272796 h 420623"/>
                <a:gd name="connsiteX53" fmla="*/ 871061 w 995171"/>
                <a:gd name="connsiteY53" fmla="*/ 215646 h 420623"/>
                <a:gd name="connsiteX54" fmla="*/ 841057 w 995171"/>
                <a:gd name="connsiteY54" fmla="*/ 168974 h 420623"/>
                <a:gd name="connsiteX55" fmla="*/ 794957 w 995171"/>
                <a:gd name="connsiteY55" fmla="*/ 137636 h 420623"/>
                <a:gd name="connsiteX56" fmla="*/ 735806 w 995171"/>
                <a:gd name="connsiteY56" fmla="*/ 126302 h 420623"/>
                <a:gd name="connsiteX57" fmla="*/ 678371 w 995171"/>
                <a:gd name="connsiteY57" fmla="*/ 137922 h 420623"/>
                <a:gd name="connsiteX58" fmla="*/ 631698 w 995171"/>
                <a:gd name="connsiteY58" fmla="*/ 169355 h 420623"/>
                <a:gd name="connsiteX59" fmla="*/ 600266 w 995171"/>
                <a:gd name="connsiteY59" fmla="*/ 216027 h 420623"/>
                <a:gd name="connsiteX60" fmla="*/ 588645 w 995171"/>
                <a:gd name="connsiteY60" fmla="*/ 273463 h 420623"/>
                <a:gd name="connsiteX61" fmla="*/ 599694 w 995171"/>
                <a:gd name="connsiteY61" fmla="*/ 330899 h 420623"/>
                <a:gd name="connsiteX62" fmla="*/ 630269 w 995171"/>
                <a:gd name="connsiteY62" fmla="*/ 377571 h 420623"/>
                <a:gd name="connsiteX63" fmla="*/ 677513 w 995171"/>
                <a:gd name="connsiteY63" fmla="*/ 409004 h 420623"/>
                <a:gd name="connsiteX64" fmla="*/ 738092 w 995171"/>
                <a:gd name="connsiteY64" fmla="*/ 420624 h 420623"/>
                <a:gd name="connsiteX65" fmla="*/ 863918 w 995171"/>
                <a:gd name="connsiteY65" fmla="*/ 365093 h 420623"/>
                <a:gd name="connsiteX66" fmla="*/ 810292 w 995171"/>
                <a:gd name="connsiteY66" fmla="*/ 324231 h 420623"/>
                <a:gd name="connsiteX67" fmla="*/ 738664 w 995171"/>
                <a:gd name="connsiteY67" fmla="*/ 355854 h 420623"/>
                <a:gd name="connsiteX68" fmla="*/ 687229 w 995171"/>
                <a:gd name="connsiteY68" fmla="*/ 341376 h 420623"/>
                <a:gd name="connsiteX69" fmla="*/ 660368 w 995171"/>
                <a:gd name="connsiteY69" fmla="*/ 302133 h 420623"/>
                <a:gd name="connsiteX70" fmla="*/ 659606 w 995171"/>
                <a:gd name="connsiteY70" fmla="*/ 299466 h 420623"/>
                <a:gd name="connsiteX71" fmla="*/ 881825 w 995171"/>
                <a:gd name="connsiteY71" fmla="*/ 299466 h 420623"/>
                <a:gd name="connsiteX72" fmla="*/ 881825 w 995171"/>
                <a:gd name="connsiteY72" fmla="*/ 272796 h 420623"/>
                <a:gd name="connsiteX73" fmla="*/ 660368 w 995171"/>
                <a:gd name="connsiteY73" fmla="*/ 246793 h 420623"/>
                <a:gd name="connsiteX74" fmla="*/ 735330 w 995171"/>
                <a:gd name="connsiteY74" fmla="*/ 189929 h 420623"/>
                <a:gd name="connsiteX75" fmla="*/ 810387 w 995171"/>
                <a:gd name="connsiteY75" fmla="*/ 246698 h 420623"/>
                <a:gd name="connsiteX76" fmla="*/ 660368 w 995171"/>
                <a:gd name="connsiteY76" fmla="*/ 246793 h 420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995171" h="420623">
                  <a:moveTo>
                    <a:pt x="74486" y="131921"/>
                  </a:moveTo>
                  <a:lnTo>
                    <a:pt x="0" y="131921"/>
                  </a:lnTo>
                  <a:lnTo>
                    <a:pt x="0" y="414719"/>
                  </a:lnTo>
                  <a:lnTo>
                    <a:pt x="74486" y="414719"/>
                  </a:lnTo>
                  <a:lnTo>
                    <a:pt x="74486" y="131921"/>
                  </a:lnTo>
                  <a:close/>
                  <a:moveTo>
                    <a:pt x="568262" y="417576"/>
                  </a:moveTo>
                  <a:lnTo>
                    <a:pt x="568262" y="348234"/>
                  </a:lnTo>
                  <a:cubicBezTo>
                    <a:pt x="557308" y="348139"/>
                    <a:pt x="548259" y="347567"/>
                    <a:pt x="541306" y="346520"/>
                  </a:cubicBezTo>
                  <a:cubicBezTo>
                    <a:pt x="533591" y="345281"/>
                    <a:pt x="527685" y="342710"/>
                    <a:pt x="523780" y="338804"/>
                  </a:cubicBezTo>
                  <a:cubicBezTo>
                    <a:pt x="519875" y="334899"/>
                    <a:pt x="517303" y="329184"/>
                    <a:pt x="516065" y="321945"/>
                  </a:cubicBezTo>
                  <a:cubicBezTo>
                    <a:pt x="514922" y="314992"/>
                    <a:pt x="514350" y="305753"/>
                    <a:pt x="514350" y="294608"/>
                  </a:cubicBezTo>
                  <a:lnTo>
                    <a:pt x="514350" y="195644"/>
                  </a:lnTo>
                  <a:lnTo>
                    <a:pt x="568262" y="195644"/>
                  </a:lnTo>
                  <a:lnTo>
                    <a:pt x="568262" y="131921"/>
                  </a:lnTo>
                  <a:lnTo>
                    <a:pt x="514350" y="131921"/>
                  </a:lnTo>
                  <a:lnTo>
                    <a:pt x="514350" y="21812"/>
                  </a:lnTo>
                  <a:lnTo>
                    <a:pt x="439865" y="21812"/>
                  </a:lnTo>
                  <a:lnTo>
                    <a:pt x="439865" y="295180"/>
                  </a:lnTo>
                  <a:cubicBezTo>
                    <a:pt x="439865" y="318230"/>
                    <a:pt x="441865" y="337852"/>
                    <a:pt x="445865" y="353473"/>
                  </a:cubicBezTo>
                  <a:cubicBezTo>
                    <a:pt x="449771" y="368903"/>
                    <a:pt x="456438" y="381572"/>
                    <a:pt x="465677" y="391001"/>
                  </a:cubicBezTo>
                  <a:cubicBezTo>
                    <a:pt x="474917" y="400431"/>
                    <a:pt x="487204" y="407289"/>
                    <a:pt x="502063" y="411385"/>
                  </a:cubicBezTo>
                  <a:cubicBezTo>
                    <a:pt x="517112" y="415481"/>
                    <a:pt x="536258" y="417671"/>
                    <a:pt x="558927" y="417671"/>
                  </a:cubicBezTo>
                  <a:lnTo>
                    <a:pt x="568262" y="417671"/>
                  </a:lnTo>
                  <a:close/>
                  <a:moveTo>
                    <a:pt x="995172" y="0"/>
                  </a:moveTo>
                  <a:lnTo>
                    <a:pt x="920687" y="0"/>
                  </a:lnTo>
                  <a:lnTo>
                    <a:pt x="920687" y="414719"/>
                  </a:lnTo>
                  <a:lnTo>
                    <a:pt x="995172" y="414719"/>
                  </a:lnTo>
                  <a:lnTo>
                    <a:pt x="995172" y="0"/>
                  </a:lnTo>
                  <a:close/>
                  <a:moveTo>
                    <a:pt x="367951" y="159830"/>
                  </a:moveTo>
                  <a:cubicBezTo>
                    <a:pt x="347282" y="137541"/>
                    <a:pt x="318135" y="126206"/>
                    <a:pt x="281273" y="126206"/>
                  </a:cubicBezTo>
                  <a:cubicBezTo>
                    <a:pt x="263462" y="126206"/>
                    <a:pt x="247079" y="129921"/>
                    <a:pt x="232410" y="137065"/>
                  </a:cubicBezTo>
                  <a:cubicBezTo>
                    <a:pt x="217742" y="144304"/>
                    <a:pt x="205264" y="154496"/>
                    <a:pt x="195358" y="167259"/>
                  </a:cubicBezTo>
                  <a:lnTo>
                    <a:pt x="191262" y="172498"/>
                  </a:lnTo>
                  <a:lnTo>
                    <a:pt x="191262" y="167831"/>
                  </a:lnTo>
                  <a:lnTo>
                    <a:pt x="191262" y="132017"/>
                  </a:lnTo>
                  <a:lnTo>
                    <a:pt x="117920" y="132017"/>
                  </a:lnTo>
                  <a:lnTo>
                    <a:pt x="117920" y="414814"/>
                  </a:lnTo>
                  <a:lnTo>
                    <a:pt x="191929" y="414814"/>
                  </a:lnTo>
                  <a:lnTo>
                    <a:pt x="191929" y="264128"/>
                  </a:lnTo>
                  <a:lnTo>
                    <a:pt x="192024" y="274606"/>
                  </a:lnTo>
                  <a:cubicBezTo>
                    <a:pt x="192024" y="272891"/>
                    <a:pt x="192024" y="271177"/>
                    <a:pt x="192119" y="269558"/>
                  </a:cubicBezTo>
                  <a:cubicBezTo>
                    <a:pt x="192881" y="243173"/>
                    <a:pt x="199454" y="223456"/>
                    <a:pt x="211741" y="210884"/>
                  </a:cubicBezTo>
                  <a:cubicBezTo>
                    <a:pt x="224790" y="197549"/>
                    <a:pt x="240697" y="190786"/>
                    <a:pt x="258985" y="190786"/>
                  </a:cubicBezTo>
                  <a:cubicBezTo>
                    <a:pt x="280511" y="190786"/>
                    <a:pt x="296894" y="197358"/>
                    <a:pt x="307753" y="210407"/>
                  </a:cubicBezTo>
                  <a:cubicBezTo>
                    <a:pt x="318421" y="223171"/>
                    <a:pt x="323850" y="241364"/>
                    <a:pt x="323945" y="264605"/>
                  </a:cubicBezTo>
                  <a:lnTo>
                    <a:pt x="323945" y="264605"/>
                  </a:lnTo>
                  <a:lnTo>
                    <a:pt x="323945" y="265176"/>
                  </a:lnTo>
                  <a:lnTo>
                    <a:pt x="323945" y="265271"/>
                  </a:lnTo>
                  <a:lnTo>
                    <a:pt x="323945" y="414814"/>
                  </a:lnTo>
                  <a:lnTo>
                    <a:pt x="399098" y="414814"/>
                  </a:lnTo>
                  <a:lnTo>
                    <a:pt x="399098" y="254222"/>
                  </a:lnTo>
                  <a:cubicBezTo>
                    <a:pt x="399193" y="213931"/>
                    <a:pt x="388620" y="182118"/>
                    <a:pt x="367951" y="159830"/>
                  </a:cubicBezTo>
                  <a:moveTo>
                    <a:pt x="881825" y="272796"/>
                  </a:moveTo>
                  <a:cubicBezTo>
                    <a:pt x="881825" y="252508"/>
                    <a:pt x="878205" y="233267"/>
                    <a:pt x="871061" y="215646"/>
                  </a:cubicBezTo>
                  <a:cubicBezTo>
                    <a:pt x="863918" y="198025"/>
                    <a:pt x="853821" y="182309"/>
                    <a:pt x="841057" y="168974"/>
                  </a:cubicBezTo>
                  <a:cubicBezTo>
                    <a:pt x="828294" y="155639"/>
                    <a:pt x="812768" y="145066"/>
                    <a:pt x="794957" y="137636"/>
                  </a:cubicBezTo>
                  <a:cubicBezTo>
                    <a:pt x="777145" y="130112"/>
                    <a:pt x="757238" y="126302"/>
                    <a:pt x="735806" y="126302"/>
                  </a:cubicBezTo>
                  <a:cubicBezTo>
                    <a:pt x="715518" y="126302"/>
                    <a:pt x="696182" y="130207"/>
                    <a:pt x="678371" y="137922"/>
                  </a:cubicBezTo>
                  <a:cubicBezTo>
                    <a:pt x="660559" y="145637"/>
                    <a:pt x="644843" y="156210"/>
                    <a:pt x="631698" y="169355"/>
                  </a:cubicBezTo>
                  <a:cubicBezTo>
                    <a:pt x="618554" y="182499"/>
                    <a:pt x="607981" y="198215"/>
                    <a:pt x="600266" y="216027"/>
                  </a:cubicBezTo>
                  <a:cubicBezTo>
                    <a:pt x="592550" y="233839"/>
                    <a:pt x="588645" y="253175"/>
                    <a:pt x="588645" y="273463"/>
                  </a:cubicBezTo>
                  <a:cubicBezTo>
                    <a:pt x="588645" y="293751"/>
                    <a:pt x="592360" y="313087"/>
                    <a:pt x="599694" y="330899"/>
                  </a:cubicBezTo>
                  <a:cubicBezTo>
                    <a:pt x="607028" y="348710"/>
                    <a:pt x="617315" y="364426"/>
                    <a:pt x="630269" y="377571"/>
                  </a:cubicBezTo>
                  <a:cubicBezTo>
                    <a:pt x="643223" y="390716"/>
                    <a:pt x="659130" y="401288"/>
                    <a:pt x="677513" y="409004"/>
                  </a:cubicBezTo>
                  <a:cubicBezTo>
                    <a:pt x="695897" y="416719"/>
                    <a:pt x="716280" y="420624"/>
                    <a:pt x="738092" y="420624"/>
                  </a:cubicBezTo>
                  <a:cubicBezTo>
                    <a:pt x="801148" y="420624"/>
                    <a:pt x="840391" y="391954"/>
                    <a:pt x="863918" y="365093"/>
                  </a:cubicBezTo>
                  <a:lnTo>
                    <a:pt x="810292" y="324231"/>
                  </a:lnTo>
                  <a:cubicBezTo>
                    <a:pt x="798957" y="337661"/>
                    <a:pt x="772192" y="355854"/>
                    <a:pt x="738664" y="355854"/>
                  </a:cubicBezTo>
                  <a:cubicBezTo>
                    <a:pt x="717614" y="355854"/>
                    <a:pt x="700373" y="350996"/>
                    <a:pt x="687229" y="341376"/>
                  </a:cubicBezTo>
                  <a:cubicBezTo>
                    <a:pt x="674084" y="331756"/>
                    <a:pt x="665036" y="318611"/>
                    <a:pt x="660368" y="302133"/>
                  </a:cubicBezTo>
                  <a:lnTo>
                    <a:pt x="659606" y="299466"/>
                  </a:lnTo>
                  <a:lnTo>
                    <a:pt x="881825" y="299466"/>
                  </a:lnTo>
                  <a:lnTo>
                    <a:pt x="881825" y="272796"/>
                  </a:lnTo>
                  <a:close/>
                  <a:moveTo>
                    <a:pt x="660368" y="246793"/>
                  </a:moveTo>
                  <a:cubicBezTo>
                    <a:pt x="660368" y="226124"/>
                    <a:pt x="684086" y="189929"/>
                    <a:pt x="735330" y="189929"/>
                  </a:cubicBezTo>
                  <a:cubicBezTo>
                    <a:pt x="786575" y="189929"/>
                    <a:pt x="810387" y="226028"/>
                    <a:pt x="810387" y="246698"/>
                  </a:cubicBezTo>
                  <a:lnTo>
                    <a:pt x="660368" y="246793"/>
                  </a:lnTo>
                  <a:close/>
                </a:path>
              </a:pathLst>
            </a:custGeom>
            <a:solidFill>
              <a:srgbClr val="FFFFFF"/>
            </a:solidFill>
            <a:ln w="9525" cap="flat">
              <a:noFill/>
              <a:prstDash val="solid"/>
              <a:miter/>
            </a:ln>
          </p:spPr>
          <p:txBody>
            <a:bodyPr rtlCol="0" anchor="ctr"/>
            <a:lstStyle/>
            <a:p>
              <a:endParaRPr lang="en-US"/>
            </a:p>
          </p:txBody>
        </p:sp>
        <p:sp>
          <p:nvSpPr>
            <p:cNvPr id="18" name="Freeform: Shape 17"/>
            <p:cNvSpPr/>
            <p:nvPr/>
          </p:nvSpPr>
          <p:spPr>
            <a:xfrm>
              <a:off x="2358770" y="6728469"/>
              <a:ext cx="79057" cy="79057"/>
            </a:xfrm>
            <a:custGeom>
              <a:avLst/>
              <a:gdLst>
                <a:gd name="connsiteX0" fmla="*/ 39529 w 79057"/>
                <a:gd name="connsiteY0" fmla="*/ 5620 h 79057"/>
                <a:gd name="connsiteX1" fmla="*/ 73438 w 79057"/>
                <a:gd name="connsiteY1" fmla="*/ 39529 h 79057"/>
                <a:gd name="connsiteX2" fmla="*/ 39529 w 79057"/>
                <a:gd name="connsiteY2" fmla="*/ 73438 h 79057"/>
                <a:gd name="connsiteX3" fmla="*/ 5620 w 79057"/>
                <a:gd name="connsiteY3" fmla="*/ 39529 h 79057"/>
                <a:gd name="connsiteX4" fmla="*/ 39529 w 79057"/>
                <a:gd name="connsiteY4" fmla="*/ 5620 h 79057"/>
                <a:gd name="connsiteX5" fmla="*/ 39529 w 79057"/>
                <a:gd name="connsiteY5" fmla="*/ 0 h 79057"/>
                <a:gd name="connsiteX6" fmla="*/ 0 w 79057"/>
                <a:gd name="connsiteY6" fmla="*/ 39529 h 79057"/>
                <a:gd name="connsiteX7" fmla="*/ 39529 w 79057"/>
                <a:gd name="connsiteY7" fmla="*/ 79058 h 79057"/>
                <a:gd name="connsiteX8" fmla="*/ 79058 w 79057"/>
                <a:gd name="connsiteY8" fmla="*/ 39529 h 79057"/>
                <a:gd name="connsiteX9" fmla="*/ 39529 w 79057"/>
                <a:gd name="connsiteY9" fmla="*/ 0 h 79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057" h="79057">
                  <a:moveTo>
                    <a:pt x="39529" y="5620"/>
                  </a:moveTo>
                  <a:cubicBezTo>
                    <a:pt x="58198" y="5620"/>
                    <a:pt x="73438" y="20860"/>
                    <a:pt x="73438" y="39529"/>
                  </a:cubicBezTo>
                  <a:cubicBezTo>
                    <a:pt x="73438" y="58198"/>
                    <a:pt x="58198" y="73438"/>
                    <a:pt x="39529" y="73438"/>
                  </a:cubicBezTo>
                  <a:cubicBezTo>
                    <a:pt x="20860" y="73438"/>
                    <a:pt x="5620" y="58198"/>
                    <a:pt x="5620" y="39529"/>
                  </a:cubicBezTo>
                  <a:cubicBezTo>
                    <a:pt x="5620" y="20860"/>
                    <a:pt x="20860" y="5620"/>
                    <a:pt x="39529" y="5620"/>
                  </a:cubicBezTo>
                  <a:moveTo>
                    <a:pt x="39529" y="0"/>
                  </a:moveTo>
                  <a:cubicBezTo>
                    <a:pt x="17717" y="0"/>
                    <a:pt x="0" y="17717"/>
                    <a:pt x="0" y="39529"/>
                  </a:cubicBezTo>
                  <a:cubicBezTo>
                    <a:pt x="0" y="61341"/>
                    <a:pt x="17717" y="79058"/>
                    <a:pt x="39529" y="79058"/>
                  </a:cubicBezTo>
                  <a:cubicBezTo>
                    <a:pt x="61341" y="79058"/>
                    <a:pt x="79058" y="61341"/>
                    <a:pt x="79058" y="39529"/>
                  </a:cubicBezTo>
                  <a:cubicBezTo>
                    <a:pt x="79058" y="17717"/>
                    <a:pt x="61341" y="0"/>
                    <a:pt x="39529" y="0"/>
                  </a:cubicBezTo>
                </a:path>
              </a:pathLst>
            </a:custGeom>
            <a:solidFill>
              <a:srgbClr val="FFFFFF"/>
            </a:solidFill>
            <a:ln w="9525" cap="flat">
              <a:noFill/>
              <a:prstDash val="solid"/>
              <a:miter/>
            </a:ln>
          </p:spPr>
          <p:txBody>
            <a:bodyPr rtlCol="0" anchor="ctr"/>
            <a:lstStyle/>
            <a:p>
              <a:endParaRPr lang="en-US"/>
            </a:p>
          </p:txBody>
        </p:sp>
        <p:sp>
          <p:nvSpPr>
            <p:cNvPr id="19" name="Freeform: Shape 18"/>
            <p:cNvSpPr/>
            <p:nvPr/>
          </p:nvSpPr>
          <p:spPr>
            <a:xfrm>
              <a:off x="2384869" y="6748090"/>
              <a:ext cx="30765" cy="39528"/>
            </a:xfrm>
            <a:custGeom>
              <a:avLst/>
              <a:gdLst>
                <a:gd name="connsiteX0" fmla="*/ 16383 w 30765"/>
                <a:gd name="connsiteY0" fmla="*/ 95 h 39528"/>
                <a:gd name="connsiteX1" fmla="*/ 23051 w 30765"/>
                <a:gd name="connsiteY1" fmla="*/ 1715 h 39528"/>
                <a:gd name="connsiteX2" fmla="*/ 27718 w 30765"/>
                <a:gd name="connsiteY2" fmla="*/ 6191 h 39528"/>
                <a:gd name="connsiteX3" fmla="*/ 29337 w 30765"/>
                <a:gd name="connsiteY3" fmla="*/ 12478 h 39528"/>
                <a:gd name="connsiteX4" fmla="*/ 27146 w 30765"/>
                <a:gd name="connsiteY4" fmla="*/ 19622 h 39528"/>
                <a:gd name="connsiteX5" fmla="*/ 21812 w 30765"/>
                <a:gd name="connsiteY5" fmla="*/ 23717 h 39528"/>
                <a:gd name="connsiteX6" fmla="*/ 30766 w 30765"/>
                <a:gd name="connsiteY6" fmla="*/ 39529 h 39528"/>
                <a:gd name="connsiteX7" fmla="*/ 23717 w 30765"/>
                <a:gd name="connsiteY7" fmla="*/ 39529 h 39528"/>
                <a:gd name="connsiteX8" fmla="*/ 15526 w 30765"/>
                <a:gd name="connsiteY8" fmla="*/ 24860 h 39528"/>
                <a:gd name="connsiteX9" fmla="*/ 6191 w 30765"/>
                <a:gd name="connsiteY9" fmla="*/ 24860 h 39528"/>
                <a:gd name="connsiteX10" fmla="*/ 6191 w 30765"/>
                <a:gd name="connsiteY10" fmla="*/ 39529 h 39528"/>
                <a:gd name="connsiteX11" fmla="*/ 0 w 30765"/>
                <a:gd name="connsiteY11" fmla="*/ 39529 h 39528"/>
                <a:gd name="connsiteX12" fmla="*/ 0 w 30765"/>
                <a:gd name="connsiteY12" fmla="*/ 0 h 39528"/>
                <a:gd name="connsiteX13" fmla="*/ 16383 w 30765"/>
                <a:gd name="connsiteY13" fmla="*/ 0 h 39528"/>
                <a:gd name="connsiteX14" fmla="*/ 16383 w 30765"/>
                <a:gd name="connsiteY14" fmla="*/ 19336 h 39528"/>
                <a:gd name="connsiteX15" fmla="*/ 19907 w 30765"/>
                <a:gd name="connsiteY15" fmla="*/ 18478 h 39528"/>
                <a:gd name="connsiteX16" fmla="*/ 22289 w 30765"/>
                <a:gd name="connsiteY16" fmla="*/ 16097 h 39528"/>
                <a:gd name="connsiteX17" fmla="*/ 23146 w 30765"/>
                <a:gd name="connsiteY17" fmla="*/ 12573 h 39528"/>
                <a:gd name="connsiteX18" fmla="*/ 22289 w 30765"/>
                <a:gd name="connsiteY18" fmla="*/ 9049 h 39528"/>
                <a:gd name="connsiteX19" fmla="*/ 19907 w 30765"/>
                <a:gd name="connsiteY19" fmla="*/ 6668 h 39528"/>
                <a:gd name="connsiteX20" fmla="*/ 16383 w 30765"/>
                <a:gd name="connsiteY20" fmla="*/ 5810 h 39528"/>
                <a:gd name="connsiteX21" fmla="*/ 6191 w 30765"/>
                <a:gd name="connsiteY21" fmla="*/ 5810 h 39528"/>
                <a:gd name="connsiteX22" fmla="*/ 6191 w 30765"/>
                <a:gd name="connsiteY22" fmla="*/ 19336 h 39528"/>
                <a:gd name="connsiteX23" fmla="*/ 16383 w 30765"/>
                <a:gd name="connsiteY23" fmla="*/ 19336 h 39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0765" h="39528">
                  <a:moveTo>
                    <a:pt x="16383" y="95"/>
                  </a:moveTo>
                  <a:cubicBezTo>
                    <a:pt x="18860" y="95"/>
                    <a:pt x="21050" y="667"/>
                    <a:pt x="23051" y="1715"/>
                  </a:cubicBezTo>
                  <a:cubicBezTo>
                    <a:pt x="25051" y="2762"/>
                    <a:pt x="26575" y="4286"/>
                    <a:pt x="27718" y="6191"/>
                  </a:cubicBezTo>
                  <a:cubicBezTo>
                    <a:pt x="28861" y="8096"/>
                    <a:pt x="29337" y="10192"/>
                    <a:pt x="29337" y="12478"/>
                  </a:cubicBezTo>
                  <a:cubicBezTo>
                    <a:pt x="29337" y="15335"/>
                    <a:pt x="28575" y="17717"/>
                    <a:pt x="27146" y="19622"/>
                  </a:cubicBezTo>
                  <a:cubicBezTo>
                    <a:pt x="25718" y="21527"/>
                    <a:pt x="23908" y="22860"/>
                    <a:pt x="21812" y="23717"/>
                  </a:cubicBezTo>
                  <a:lnTo>
                    <a:pt x="30766" y="39529"/>
                  </a:lnTo>
                  <a:lnTo>
                    <a:pt x="23717" y="39529"/>
                  </a:lnTo>
                  <a:lnTo>
                    <a:pt x="15526" y="24860"/>
                  </a:lnTo>
                  <a:lnTo>
                    <a:pt x="6191" y="24860"/>
                  </a:lnTo>
                  <a:lnTo>
                    <a:pt x="6191" y="39529"/>
                  </a:lnTo>
                  <a:lnTo>
                    <a:pt x="0" y="39529"/>
                  </a:lnTo>
                  <a:lnTo>
                    <a:pt x="0" y="0"/>
                  </a:lnTo>
                  <a:lnTo>
                    <a:pt x="16383" y="0"/>
                  </a:lnTo>
                  <a:close/>
                  <a:moveTo>
                    <a:pt x="16383" y="19336"/>
                  </a:moveTo>
                  <a:cubicBezTo>
                    <a:pt x="17717" y="19336"/>
                    <a:pt x="18860" y="19050"/>
                    <a:pt x="19907" y="18478"/>
                  </a:cubicBezTo>
                  <a:cubicBezTo>
                    <a:pt x="20955" y="17907"/>
                    <a:pt x="21717" y="17050"/>
                    <a:pt x="22289" y="16097"/>
                  </a:cubicBezTo>
                  <a:cubicBezTo>
                    <a:pt x="22860" y="15050"/>
                    <a:pt x="23146" y="13906"/>
                    <a:pt x="23146" y="12573"/>
                  </a:cubicBezTo>
                  <a:cubicBezTo>
                    <a:pt x="23146" y="11240"/>
                    <a:pt x="22860" y="10097"/>
                    <a:pt x="22289" y="9049"/>
                  </a:cubicBezTo>
                  <a:cubicBezTo>
                    <a:pt x="21717" y="8001"/>
                    <a:pt x="20860" y="7239"/>
                    <a:pt x="19907" y="6668"/>
                  </a:cubicBezTo>
                  <a:cubicBezTo>
                    <a:pt x="18860" y="6096"/>
                    <a:pt x="17717" y="5810"/>
                    <a:pt x="16383" y="5810"/>
                  </a:cubicBezTo>
                  <a:lnTo>
                    <a:pt x="6191" y="5810"/>
                  </a:lnTo>
                  <a:lnTo>
                    <a:pt x="6191" y="19336"/>
                  </a:lnTo>
                  <a:lnTo>
                    <a:pt x="16383" y="19336"/>
                  </a:lnTo>
                  <a:close/>
                </a:path>
              </a:pathLst>
            </a:custGeom>
            <a:solidFill>
              <a:srgbClr val="FFFFFF"/>
            </a:solidFill>
            <a:ln w="9525" cap="flat">
              <a:noFill/>
              <a:prstDash val="solid"/>
              <a:miter/>
            </a:ln>
          </p:spPr>
          <p:txBody>
            <a:bodyPr rtlCol="0" anchor="ctr"/>
            <a:lstStyle/>
            <a:p>
              <a:endParaRPr lang="en-US"/>
            </a:p>
          </p:txBody>
        </p:sp>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p:cSld name="4_Title, Sub &amp; Content Blue 2">
    <p:bg>
      <p:bgPr>
        <a:solidFill>
          <a:schemeClr val="tx2"/>
        </a:solidFill>
        <a:effectLst/>
      </p:bgPr>
    </p:bg>
    <p:spTree>
      <p:nvGrpSpPr>
        <p:cNvPr id="1" name=""/>
        <p:cNvGrpSpPr/>
        <p:nvPr/>
      </p:nvGrpSpPr>
      <p:grpSpPr>
        <a:xfrm>
          <a:off x="0" y="0"/>
          <a:ext cx="0" cy="0"/>
          <a:chOff x="0" y="0"/>
          <a:chExt cx="0" cy="0"/>
        </a:xfrm>
      </p:grpSpPr>
      <p:sp>
        <p:nvSpPr>
          <p:cNvPr id="7" name="Title Text"/>
          <p:cNvSpPr txBox="1">
            <a:spLocks noGrp="1"/>
          </p:cNvSpPr>
          <p:nvPr>
            <p:ph type="title" hasCustomPrompt="1"/>
          </p:nvPr>
        </p:nvSpPr>
        <p:spPr>
          <a:xfrm>
            <a:off x="571371" y="286515"/>
            <a:ext cx="11010816" cy="952499"/>
          </a:xfrm>
          <a:prstGeom prst="rect">
            <a:avLst/>
          </a:prstGeom>
          <a:ln w="12700">
            <a:miter lim="400000"/>
          </a:ln>
        </p:spPr>
        <p:txBody>
          <a:bodyPr lIns="0" tIns="0" rIns="0" bIns="0">
            <a:noAutofit/>
          </a:bodyPr>
          <a:lstStyle>
            <a:lvl1pPr>
              <a:defRPr sz="2400">
                <a:solidFill>
                  <a:schemeClr val="bg1"/>
                </a:solidFill>
              </a:defRPr>
            </a:lvl1pPr>
          </a:lstStyle>
          <a:p>
            <a:r>
              <a:rPr lang="en-US"/>
              <a:t>40pt Intel One Display Text Goes Here</a:t>
            </a:r>
          </a:p>
        </p:txBody>
      </p:sp>
      <p:sp>
        <p:nvSpPr>
          <p:cNvPr id="3" name="TextBox 2"/>
          <p:cNvSpPr txBox="1"/>
          <p:nvPr/>
        </p:nvSpPr>
        <p:spPr>
          <a:xfrm>
            <a:off x="11855750" y="6553200"/>
            <a:ext cx="260050" cy="17905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noAutofit/>
          </a:bodyPr>
          <a:lstStyle/>
          <a:p>
            <a:pPr marL="0" marR="0" indent="0" algn="ctr" defTabSz="1219200" rtl="0" fontAlgn="auto" latinLnBrk="0" hangingPunct="0">
              <a:lnSpc>
                <a:spcPct val="100000"/>
              </a:lnSpc>
              <a:spcBef>
                <a:spcPts val="0"/>
              </a:spcBef>
              <a:spcAft>
                <a:spcPts val="0"/>
              </a:spcAft>
              <a:buClrTx/>
              <a:buSzTx/>
              <a:buFontTx/>
              <a:buNone/>
            </a:pPr>
            <a:fld id="{302FE90D-A879-0D42-B0CA-7E5C0D197FB5}" type="slidenum">
              <a:rPr kumimoji="0" lang="en-US" sz="850" b="0" i="0" u="none" strike="noStrike" cap="none" spc="0" normalizeH="0" baseline="0" smtClean="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t>‹#›</a:t>
            </a:fld>
            <a:endParaRPr kumimoji="0" lang="en-US" sz="850" b="0" i="0" u="none" strike="noStrike" cap="none" spc="0" normalizeH="0" baseline="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sp>
        <p:nvSpPr>
          <p:cNvPr id="4" name="Rectangle 3"/>
          <p:cNvSpPr/>
          <p:nvPr/>
        </p:nvSpPr>
        <p:spPr>
          <a:xfrm>
            <a:off x="0" y="6407451"/>
            <a:ext cx="11736987" cy="450549"/>
          </a:xfrm>
          <a:prstGeom prst="rect">
            <a:avLst/>
          </a:prstGeom>
          <a:solidFill>
            <a:schemeClr val="accent1"/>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5" name="Rectangle 4"/>
          <p:cNvSpPr/>
          <p:nvPr/>
        </p:nvSpPr>
        <p:spPr>
          <a:xfrm rot="5400000">
            <a:off x="8758537" y="2978453"/>
            <a:ext cx="6407450" cy="450549"/>
          </a:xfrm>
          <a:prstGeom prst="rect">
            <a:avLst/>
          </a:prstGeom>
          <a:solidFill>
            <a:schemeClr val="accent1"/>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6" name="Rectangle 5"/>
          <p:cNvSpPr/>
          <p:nvPr/>
        </p:nvSpPr>
        <p:spPr>
          <a:xfrm>
            <a:off x="5503530" y="6562504"/>
            <a:ext cx="1184940" cy="231410"/>
          </a:xfrm>
          <a:prstGeom prst="rect">
            <a:avLst/>
          </a:prstGeom>
        </p:spPr>
        <p:txBody>
          <a:bodyPr wrap="none">
            <a:spAutoFit/>
          </a:bodyPr>
          <a:lstStyle/>
          <a:p>
            <a:pPr algn="ctr"/>
            <a:r>
              <a:rPr lang="en-US" sz="1000">
                <a:solidFill>
                  <a:schemeClr val="bg1"/>
                </a:solidFill>
              </a:rPr>
              <a:t>Intel Confidential</a:t>
            </a:r>
          </a:p>
        </p:txBody>
      </p:sp>
      <p:sp>
        <p:nvSpPr>
          <p:cNvPr id="8" name="Rectangle 7"/>
          <p:cNvSpPr/>
          <p:nvPr/>
        </p:nvSpPr>
        <p:spPr>
          <a:xfrm>
            <a:off x="483010" y="6562504"/>
            <a:ext cx="1635384" cy="231410"/>
          </a:xfrm>
          <a:prstGeom prst="rect">
            <a:avLst/>
          </a:prstGeom>
        </p:spPr>
        <p:txBody>
          <a:bodyPr wrap="none">
            <a:spAutoFit/>
          </a:bodyPr>
          <a:lstStyle/>
          <a:p>
            <a:pPr algn="l"/>
            <a:r>
              <a:rPr lang="en-US" sz="1000">
                <a:solidFill>
                  <a:schemeClr val="bg1"/>
                </a:solidFill>
              </a:rPr>
              <a:t>Internet of Things Group</a:t>
            </a:r>
          </a:p>
        </p:txBody>
      </p:sp>
      <p:pic>
        <p:nvPicPr>
          <p:cNvPr id="9" name="Image" descr="Image"/>
          <p:cNvPicPr>
            <a:picLocks noChangeAspect="1"/>
          </p:cNvPicPr>
          <p:nvPr/>
        </p:nvPicPr>
        <p:blipFill>
          <a:blip r:embed="rId2"/>
          <a:stretch>
            <a:fillRect/>
          </a:stretch>
        </p:blipFill>
        <p:spPr>
          <a:xfrm>
            <a:off x="11151433" y="6543018"/>
            <a:ext cx="491250" cy="190501"/>
          </a:xfrm>
          <a:prstGeom prst="rect">
            <a:avLst/>
          </a:prstGeom>
          <a:ln w="12700">
            <a:miter lim="400000"/>
            <a:headEnd/>
            <a:tailEnd/>
          </a:ln>
        </p:spPr>
      </p:pic>
      <p:cxnSp>
        <p:nvCxnSpPr>
          <p:cNvPr id="11" name="Straight Connector 10"/>
          <p:cNvCxnSpPr/>
          <p:nvPr/>
        </p:nvCxnSpPr>
        <p:spPr>
          <a:xfrm>
            <a:off x="558801" y="970038"/>
            <a:ext cx="11023386" cy="0"/>
          </a:xfrm>
          <a:prstGeom prst="line">
            <a:avLst/>
          </a:prstGeom>
          <a:ln w="28575" cap="rnd">
            <a:solidFill>
              <a:schemeClr val="accent1"/>
            </a:solidFill>
            <a:prstDash val="solid"/>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p:cSld name="2_Title, Sub &amp; Content Blue 2">
    <p:bg>
      <p:bgPr>
        <a:solidFill>
          <a:schemeClr val="tx2"/>
        </a:solidFill>
        <a:effectLst/>
      </p:bgPr>
    </p:bg>
    <p:spTree>
      <p:nvGrpSpPr>
        <p:cNvPr id="1" name=""/>
        <p:cNvGrpSpPr/>
        <p:nvPr/>
      </p:nvGrpSpPr>
      <p:grpSpPr>
        <a:xfrm>
          <a:off x="0" y="0"/>
          <a:ext cx="0" cy="0"/>
          <a:chOff x="0" y="0"/>
          <a:chExt cx="0" cy="0"/>
        </a:xfrm>
      </p:grpSpPr>
      <p:sp>
        <p:nvSpPr>
          <p:cNvPr id="7" name="Title Text"/>
          <p:cNvSpPr txBox="1">
            <a:spLocks noGrp="1"/>
          </p:cNvSpPr>
          <p:nvPr>
            <p:ph type="title" hasCustomPrompt="1"/>
          </p:nvPr>
        </p:nvSpPr>
        <p:spPr>
          <a:xfrm>
            <a:off x="571371" y="286515"/>
            <a:ext cx="11010816" cy="952499"/>
          </a:xfrm>
          <a:prstGeom prst="rect">
            <a:avLst/>
          </a:prstGeom>
          <a:ln w="12700">
            <a:miter lim="400000"/>
          </a:ln>
        </p:spPr>
        <p:txBody>
          <a:bodyPr lIns="0" tIns="0" rIns="0" bIns="0">
            <a:noAutofit/>
          </a:bodyPr>
          <a:lstStyle>
            <a:lvl1pPr>
              <a:defRPr sz="2400">
                <a:solidFill>
                  <a:schemeClr val="bg1"/>
                </a:solidFill>
              </a:defRPr>
            </a:lvl1pPr>
          </a:lstStyle>
          <a:p>
            <a:r>
              <a:rPr lang="en-US"/>
              <a:t>40pt Intel One Display Text Goes Here</a:t>
            </a:r>
          </a:p>
        </p:txBody>
      </p:sp>
      <p:sp>
        <p:nvSpPr>
          <p:cNvPr id="3" name="TextBox 2"/>
          <p:cNvSpPr txBox="1"/>
          <p:nvPr/>
        </p:nvSpPr>
        <p:spPr>
          <a:xfrm>
            <a:off x="11855750" y="6553200"/>
            <a:ext cx="260050" cy="17905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noAutofit/>
          </a:bodyPr>
          <a:lstStyle/>
          <a:p>
            <a:pPr marL="0" marR="0" indent="0" algn="ctr" defTabSz="1219200" rtl="0" fontAlgn="auto" latinLnBrk="0" hangingPunct="0">
              <a:lnSpc>
                <a:spcPct val="100000"/>
              </a:lnSpc>
              <a:spcBef>
                <a:spcPts val="0"/>
              </a:spcBef>
              <a:spcAft>
                <a:spcPts val="0"/>
              </a:spcAft>
              <a:buClrTx/>
              <a:buSzTx/>
              <a:buFontTx/>
              <a:buNone/>
            </a:pPr>
            <a:fld id="{302FE90D-A879-0D42-B0CA-7E5C0D197FB5}" type="slidenum">
              <a:rPr kumimoji="0" lang="en-US" sz="850" b="0" i="0" u="none" strike="noStrike" cap="none" spc="0" normalizeH="0" baseline="0" smtClean="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t>‹#›</a:t>
            </a:fld>
            <a:endParaRPr kumimoji="0" lang="en-US" sz="850" b="0" i="0" u="none" strike="noStrike" cap="none" spc="0" normalizeH="0" baseline="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sp>
        <p:nvSpPr>
          <p:cNvPr id="4" name="Rectangle 3"/>
          <p:cNvSpPr/>
          <p:nvPr/>
        </p:nvSpPr>
        <p:spPr>
          <a:xfrm>
            <a:off x="0" y="6407451"/>
            <a:ext cx="11736987" cy="450549"/>
          </a:xfrm>
          <a:prstGeom prst="rect">
            <a:avLst/>
          </a:prstGeom>
          <a:solidFill>
            <a:schemeClr val="accent1"/>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5" name="Rectangle 4"/>
          <p:cNvSpPr/>
          <p:nvPr/>
        </p:nvSpPr>
        <p:spPr>
          <a:xfrm rot="5400000">
            <a:off x="8758537" y="2978453"/>
            <a:ext cx="6407450" cy="450549"/>
          </a:xfrm>
          <a:prstGeom prst="rect">
            <a:avLst/>
          </a:prstGeom>
          <a:solidFill>
            <a:schemeClr val="accent1"/>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6" name="Rectangle 5"/>
          <p:cNvSpPr/>
          <p:nvPr/>
        </p:nvSpPr>
        <p:spPr>
          <a:xfrm>
            <a:off x="5503530" y="6562504"/>
            <a:ext cx="1184940" cy="231410"/>
          </a:xfrm>
          <a:prstGeom prst="rect">
            <a:avLst/>
          </a:prstGeom>
        </p:spPr>
        <p:txBody>
          <a:bodyPr wrap="none">
            <a:spAutoFit/>
          </a:bodyPr>
          <a:lstStyle/>
          <a:p>
            <a:pPr algn="ctr"/>
            <a:r>
              <a:rPr lang="en-US" sz="1000">
                <a:solidFill>
                  <a:schemeClr val="bg1"/>
                </a:solidFill>
              </a:rPr>
              <a:t>Intel Confidential</a:t>
            </a:r>
          </a:p>
        </p:txBody>
      </p:sp>
      <p:sp>
        <p:nvSpPr>
          <p:cNvPr id="8" name="Rectangle 7"/>
          <p:cNvSpPr/>
          <p:nvPr/>
        </p:nvSpPr>
        <p:spPr>
          <a:xfrm>
            <a:off x="483010" y="6562504"/>
            <a:ext cx="1635384" cy="231410"/>
          </a:xfrm>
          <a:prstGeom prst="rect">
            <a:avLst/>
          </a:prstGeom>
        </p:spPr>
        <p:txBody>
          <a:bodyPr wrap="none">
            <a:spAutoFit/>
          </a:bodyPr>
          <a:lstStyle/>
          <a:p>
            <a:pPr algn="l"/>
            <a:r>
              <a:rPr lang="en-US" sz="1000">
                <a:solidFill>
                  <a:schemeClr val="bg1"/>
                </a:solidFill>
              </a:rPr>
              <a:t>Internet of Things Group</a:t>
            </a:r>
          </a:p>
        </p:txBody>
      </p:sp>
      <p:pic>
        <p:nvPicPr>
          <p:cNvPr id="9" name="Image" descr="Image"/>
          <p:cNvPicPr>
            <a:picLocks noChangeAspect="1"/>
          </p:cNvPicPr>
          <p:nvPr/>
        </p:nvPicPr>
        <p:blipFill>
          <a:blip r:embed="rId2"/>
          <a:stretch>
            <a:fillRect/>
          </a:stretch>
        </p:blipFill>
        <p:spPr>
          <a:xfrm>
            <a:off x="11151433" y="6543018"/>
            <a:ext cx="491250" cy="190501"/>
          </a:xfrm>
          <a:prstGeom prst="rect">
            <a:avLst/>
          </a:prstGeom>
          <a:ln w="12700">
            <a:miter lim="400000"/>
            <a:headEnd/>
            <a:tailEnd/>
          </a:ln>
        </p:spPr>
      </p:pic>
      <p:cxnSp>
        <p:nvCxnSpPr>
          <p:cNvPr id="11" name="Straight Connector 10"/>
          <p:cNvCxnSpPr/>
          <p:nvPr/>
        </p:nvCxnSpPr>
        <p:spPr>
          <a:xfrm>
            <a:off x="558801" y="970038"/>
            <a:ext cx="11023386" cy="0"/>
          </a:xfrm>
          <a:prstGeom prst="line">
            <a:avLst/>
          </a:prstGeom>
          <a:ln w="28575" cap="rnd">
            <a:solidFill>
              <a:schemeClr val="accent1"/>
            </a:solidFill>
            <a:prstDash val="solid"/>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p:cSld name="1_Title Blue A">
    <p:bg>
      <p:bgPr>
        <a:solidFill>
          <a:srgbClr val="184A86"/>
        </a:solidFill>
        <a:effectLst/>
      </p:bgPr>
    </p:bg>
    <p:spTree>
      <p:nvGrpSpPr>
        <p:cNvPr id="1" name=""/>
        <p:cNvGrpSpPr/>
        <p:nvPr/>
      </p:nvGrpSpPr>
      <p:grpSpPr>
        <a:xfrm>
          <a:off x="0" y="0"/>
          <a:ext cx="0" cy="0"/>
          <a:chOff x="0" y="0"/>
          <a:chExt cx="0" cy="0"/>
        </a:xfrm>
      </p:grpSpPr>
      <p:sp>
        <p:nvSpPr>
          <p:cNvPr id="74" name="Rectangle"/>
          <p:cNvSpPr/>
          <p:nvPr/>
        </p:nvSpPr>
        <p:spPr>
          <a:xfrm>
            <a:off x="1469360" y="0"/>
            <a:ext cx="3430768" cy="5393161"/>
          </a:xfrm>
          <a:prstGeom prst="rect">
            <a:avLst/>
          </a:prstGeom>
          <a:solidFill>
            <a:schemeClr val="accent1"/>
          </a:solidFill>
          <a:ln w="12700">
            <a:miter lim="400000"/>
          </a:ln>
        </p:spPr>
        <p:txBody>
          <a:bodyPr lIns="0" tIns="0" rIns="0" bIns="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80" name="Square"/>
          <p:cNvSpPr/>
          <p:nvPr/>
        </p:nvSpPr>
        <p:spPr>
          <a:xfrm>
            <a:off x="861107" y="5390896"/>
            <a:ext cx="607299" cy="607299"/>
          </a:xfrm>
          <a:prstGeom prst="rect">
            <a:avLst/>
          </a:prstGeom>
          <a:solidFill>
            <a:schemeClr val="accent1"/>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81" name="Rectangle"/>
          <p:cNvSpPr/>
          <p:nvPr/>
        </p:nvSpPr>
        <p:spPr>
          <a:xfrm>
            <a:off x="576067" y="5108797"/>
            <a:ext cx="286654" cy="282073"/>
          </a:xfrm>
          <a:prstGeom prst="rect">
            <a:avLst/>
          </a:prstGeom>
          <a:solidFill>
            <a:srgbClr val="00C7FD"/>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82" name="Square"/>
          <p:cNvSpPr/>
          <p:nvPr/>
        </p:nvSpPr>
        <p:spPr>
          <a:xfrm>
            <a:off x="861107" y="4952474"/>
            <a:ext cx="157461" cy="157461"/>
          </a:xfrm>
          <a:prstGeom prst="rect">
            <a:avLst/>
          </a:prstGeom>
          <a:solidFill>
            <a:schemeClr val="accent1"/>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31" name="Title Text"/>
          <p:cNvSpPr txBox="1">
            <a:spLocks noGrp="1"/>
          </p:cNvSpPr>
          <p:nvPr>
            <p:ph type="title" hasCustomPrompt="1"/>
          </p:nvPr>
        </p:nvSpPr>
        <p:spPr>
          <a:xfrm>
            <a:off x="1895475" y="3585279"/>
            <a:ext cx="10972801" cy="1091827"/>
          </a:xfrm>
          <a:prstGeom prst="rect">
            <a:avLst/>
          </a:prstGeom>
          <a:ln w="12700">
            <a:miter lim="400000"/>
          </a:ln>
        </p:spPr>
        <p:txBody>
          <a:bodyPr lIns="0" tIns="0" rIns="0" bIns="0">
            <a:noAutofit/>
          </a:bodyPr>
          <a:lstStyle>
            <a:lvl1pPr>
              <a:defRPr sz="7500">
                <a:solidFill>
                  <a:schemeClr val="bg1"/>
                </a:solidFill>
              </a:defRPr>
            </a:lvl1pPr>
          </a:lstStyle>
          <a:p>
            <a:r>
              <a:rPr lang="en-US"/>
              <a:t>75 </a:t>
            </a:r>
            <a:r>
              <a:rPr lang="en-US" err="1"/>
              <a:t>pt</a:t>
            </a:r>
            <a:r>
              <a:rPr lang="en-US"/>
              <a:t> Intel One Display</a:t>
            </a:r>
          </a:p>
        </p:txBody>
      </p:sp>
      <p:sp>
        <p:nvSpPr>
          <p:cNvPr id="17" name="Text Placeholder 2"/>
          <p:cNvSpPr>
            <a:spLocks noGrp="1"/>
          </p:cNvSpPr>
          <p:nvPr>
            <p:ph type="body" sz="quarter" idx="25" hasCustomPrompt="1"/>
          </p:nvPr>
        </p:nvSpPr>
        <p:spPr>
          <a:xfrm>
            <a:off x="1895475" y="3182315"/>
            <a:ext cx="10296524" cy="304800"/>
          </a:xfrm>
        </p:spPr>
        <p:txBody>
          <a:bodyPr>
            <a:normAutofit/>
          </a:bodyPr>
          <a:lstStyle>
            <a:lvl1pPr marL="0" indent="0">
              <a:buNone/>
              <a:defRPr sz="1600" b="1" i="0">
                <a:solidFill>
                  <a:srgbClr val="00C7FD"/>
                </a:solidFill>
                <a:latin typeface="IntelOne Text" panose="020B0503020203020204" pitchFamily="34" charset="0"/>
                <a:ea typeface="Intel Clear" panose="020B0604020203020204" pitchFamily="34" charset="0"/>
                <a:cs typeface="Intel Clear" panose="020B0604020203020204" pitchFamily="34" charset="0"/>
              </a:defRPr>
            </a:lvl1pPr>
          </a:lstStyle>
          <a:p>
            <a:r>
              <a:rPr lang="en-US"/>
              <a:t>16pt Intel One Intro:</a:t>
            </a:r>
          </a:p>
        </p:txBody>
      </p:sp>
      <p:sp>
        <p:nvSpPr>
          <p:cNvPr id="18" name="Text Placeholder 6"/>
          <p:cNvSpPr>
            <a:spLocks noGrp="1"/>
          </p:cNvSpPr>
          <p:nvPr>
            <p:ph type="body" sz="quarter" idx="27" hasCustomPrompt="1"/>
          </p:nvPr>
        </p:nvSpPr>
        <p:spPr>
          <a:xfrm>
            <a:off x="1908348" y="4778609"/>
            <a:ext cx="10283651" cy="326776"/>
          </a:xfrm>
        </p:spPr>
        <p:txBody>
          <a:bodyPr>
            <a:normAutofit/>
          </a:bodyPr>
          <a:lstStyle>
            <a:lvl1pPr marL="0" indent="0">
              <a:buNone/>
              <a:defRPr sz="1800" b="0" i="0">
                <a:solidFill>
                  <a:schemeClr val="bg1"/>
                </a:solidFill>
                <a:latin typeface="IntelOne Text" panose="020B0503020203020204" pitchFamily="34" charset="0"/>
                <a:ea typeface="Intel Clear" panose="020B0604020203020204" pitchFamily="34" charset="0"/>
                <a:cs typeface="Intel Clear" panose="020B0604020203020204" pitchFamily="34" charset="0"/>
              </a:defRPr>
            </a:lvl1pPr>
          </a:lstStyle>
          <a:p>
            <a:r>
              <a:rPr lang="en-US"/>
              <a:t>18pt Intel One Subhead, Date, Etc.</a:t>
            </a:r>
          </a:p>
        </p:txBody>
      </p:sp>
      <p:grpSp>
        <p:nvGrpSpPr>
          <p:cNvPr id="9" name="Group 8"/>
          <p:cNvGrpSpPr/>
          <p:nvPr/>
        </p:nvGrpSpPr>
        <p:grpSpPr>
          <a:xfrm>
            <a:off x="1468406" y="5995719"/>
            <a:ext cx="1059754" cy="396801"/>
            <a:chOff x="1314450" y="6391094"/>
            <a:chExt cx="1123377" cy="420623"/>
          </a:xfrm>
        </p:grpSpPr>
        <p:sp>
          <p:nvSpPr>
            <p:cNvPr id="5" name="Freeform: Shape 4"/>
            <p:cNvSpPr/>
            <p:nvPr/>
          </p:nvSpPr>
          <p:spPr>
            <a:xfrm>
              <a:off x="1314450" y="6396809"/>
              <a:ext cx="78581" cy="78581"/>
            </a:xfrm>
            <a:custGeom>
              <a:avLst/>
              <a:gdLst>
                <a:gd name="connsiteX0" fmla="*/ 0 w 78581"/>
                <a:gd name="connsiteY0" fmla="*/ 0 h 78581"/>
                <a:gd name="connsiteX1" fmla="*/ 78581 w 78581"/>
                <a:gd name="connsiteY1" fmla="*/ 0 h 78581"/>
                <a:gd name="connsiteX2" fmla="*/ 78581 w 78581"/>
                <a:gd name="connsiteY2" fmla="*/ 78581 h 78581"/>
                <a:gd name="connsiteX3" fmla="*/ 0 w 78581"/>
                <a:gd name="connsiteY3" fmla="*/ 78581 h 78581"/>
              </a:gdLst>
              <a:ahLst/>
              <a:cxnLst>
                <a:cxn ang="0">
                  <a:pos x="connsiteX0" y="connsiteY0"/>
                </a:cxn>
                <a:cxn ang="0">
                  <a:pos x="connsiteX1" y="connsiteY1"/>
                </a:cxn>
                <a:cxn ang="0">
                  <a:pos x="connsiteX2" y="connsiteY2"/>
                </a:cxn>
                <a:cxn ang="0">
                  <a:pos x="connsiteX3" y="connsiteY3"/>
                </a:cxn>
              </a:cxnLst>
              <a:rect l="l" t="t" r="r" b="b"/>
              <a:pathLst>
                <a:path w="78581" h="78581">
                  <a:moveTo>
                    <a:pt x="0" y="0"/>
                  </a:moveTo>
                  <a:lnTo>
                    <a:pt x="78581" y="0"/>
                  </a:lnTo>
                  <a:lnTo>
                    <a:pt x="78581" y="78581"/>
                  </a:lnTo>
                  <a:lnTo>
                    <a:pt x="0" y="78581"/>
                  </a:lnTo>
                  <a:close/>
                </a:path>
              </a:pathLst>
            </a:custGeom>
            <a:solidFill>
              <a:srgbClr val="00B2E3"/>
            </a:solidFill>
            <a:ln w="9525" cap="flat">
              <a:noFill/>
              <a:prstDash val="solid"/>
              <a:miter/>
            </a:ln>
          </p:spPr>
          <p:txBody>
            <a:bodyPr rtlCol="0" anchor="ctr"/>
            <a:lstStyle/>
            <a:p>
              <a:endParaRPr lang="en-US"/>
            </a:p>
          </p:txBody>
        </p:sp>
        <p:sp>
          <p:nvSpPr>
            <p:cNvPr id="6" name="Freeform: Shape 5"/>
            <p:cNvSpPr/>
            <p:nvPr/>
          </p:nvSpPr>
          <p:spPr>
            <a:xfrm>
              <a:off x="1316545" y="6391094"/>
              <a:ext cx="995171" cy="420623"/>
            </a:xfrm>
            <a:custGeom>
              <a:avLst/>
              <a:gdLst>
                <a:gd name="connsiteX0" fmla="*/ 74486 w 995171"/>
                <a:gd name="connsiteY0" fmla="*/ 131921 h 420623"/>
                <a:gd name="connsiteX1" fmla="*/ 0 w 995171"/>
                <a:gd name="connsiteY1" fmla="*/ 131921 h 420623"/>
                <a:gd name="connsiteX2" fmla="*/ 0 w 995171"/>
                <a:gd name="connsiteY2" fmla="*/ 414719 h 420623"/>
                <a:gd name="connsiteX3" fmla="*/ 74486 w 995171"/>
                <a:gd name="connsiteY3" fmla="*/ 414719 h 420623"/>
                <a:gd name="connsiteX4" fmla="*/ 74486 w 995171"/>
                <a:gd name="connsiteY4" fmla="*/ 131921 h 420623"/>
                <a:gd name="connsiteX5" fmla="*/ 568262 w 995171"/>
                <a:gd name="connsiteY5" fmla="*/ 417576 h 420623"/>
                <a:gd name="connsiteX6" fmla="*/ 568262 w 995171"/>
                <a:gd name="connsiteY6" fmla="*/ 348234 h 420623"/>
                <a:gd name="connsiteX7" fmla="*/ 541306 w 995171"/>
                <a:gd name="connsiteY7" fmla="*/ 346520 h 420623"/>
                <a:gd name="connsiteX8" fmla="*/ 523780 w 995171"/>
                <a:gd name="connsiteY8" fmla="*/ 338804 h 420623"/>
                <a:gd name="connsiteX9" fmla="*/ 516065 w 995171"/>
                <a:gd name="connsiteY9" fmla="*/ 321945 h 420623"/>
                <a:gd name="connsiteX10" fmla="*/ 514350 w 995171"/>
                <a:gd name="connsiteY10" fmla="*/ 294608 h 420623"/>
                <a:gd name="connsiteX11" fmla="*/ 514350 w 995171"/>
                <a:gd name="connsiteY11" fmla="*/ 195644 h 420623"/>
                <a:gd name="connsiteX12" fmla="*/ 568262 w 995171"/>
                <a:gd name="connsiteY12" fmla="*/ 195644 h 420623"/>
                <a:gd name="connsiteX13" fmla="*/ 568262 w 995171"/>
                <a:gd name="connsiteY13" fmla="*/ 131921 h 420623"/>
                <a:gd name="connsiteX14" fmla="*/ 514350 w 995171"/>
                <a:gd name="connsiteY14" fmla="*/ 131921 h 420623"/>
                <a:gd name="connsiteX15" fmla="*/ 514350 w 995171"/>
                <a:gd name="connsiteY15" fmla="*/ 21812 h 420623"/>
                <a:gd name="connsiteX16" fmla="*/ 439865 w 995171"/>
                <a:gd name="connsiteY16" fmla="*/ 21812 h 420623"/>
                <a:gd name="connsiteX17" fmla="*/ 439865 w 995171"/>
                <a:gd name="connsiteY17" fmla="*/ 295180 h 420623"/>
                <a:gd name="connsiteX18" fmla="*/ 445865 w 995171"/>
                <a:gd name="connsiteY18" fmla="*/ 353473 h 420623"/>
                <a:gd name="connsiteX19" fmla="*/ 465677 w 995171"/>
                <a:gd name="connsiteY19" fmla="*/ 391001 h 420623"/>
                <a:gd name="connsiteX20" fmla="*/ 502063 w 995171"/>
                <a:gd name="connsiteY20" fmla="*/ 411385 h 420623"/>
                <a:gd name="connsiteX21" fmla="*/ 558927 w 995171"/>
                <a:gd name="connsiteY21" fmla="*/ 417671 h 420623"/>
                <a:gd name="connsiteX22" fmla="*/ 568262 w 995171"/>
                <a:gd name="connsiteY22" fmla="*/ 417671 h 420623"/>
                <a:gd name="connsiteX23" fmla="*/ 995172 w 995171"/>
                <a:gd name="connsiteY23" fmla="*/ 0 h 420623"/>
                <a:gd name="connsiteX24" fmla="*/ 920687 w 995171"/>
                <a:gd name="connsiteY24" fmla="*/ 0 h 420623"/>
                <a:gd name="connsiteX25" fmla="*/ 920687 w 995171"/>
                <a:gd name="connsiteY25" fmla="*/ 414719 h 420623"/>
                <a:gd name="connsiteX26" fmla="*/ 995172 w 995171"/>
                <a:gd name="connsiteY26" fmla="*/ 414719 h 420623"/>
                <a:gd name="connsiteX27" fmla="*/ 995172 w 995171"/>
                <a:gd name="connsiteY27" fmla="*/ 0 h 420623"/>
                <a:gd name="connsiteX28" fmla="*/ 367951 w 995171"/>
                <a:gd name="connsiteY28" fmla="*/ 159830 h 420623"/>
                <a:gd name="connsiteX29" fmla="*/ 281273 w 995171"/>
                <a:gd name="connsiteY29" fmla="*/ 126206 h 420623"/>
                <a:gd name="connsiteX30" fmla="*/ 232410 w 995171"/>
                <a:gd name="connsiteY30" fmla="*/ 137065 h 420623"/>
                <a:gd name="connsiteX31" fmla="*/ 195358 w 995171"/>
                <a:gd name="connsiteY31" fmla="*/ 167259 h 420623"/>
                <a:gd name="connsiteX32" fmla="*/ 191262 w 995171"/>
                <a:gd name="connsiteY32" fmla="*/ 172498 h 420623"/>
                <a:gd name="connsiteX33" fmla="*/ 191262 w 995171"/>
                <a:gd name="connsiteY33" fmla="*/ 167831 h 420623"/>
                <a:gd name="connsiteX34" fmla="*/ 191262 w 995171"/>
                <a:gd name="connsiteY34" fmla="*/ 132017 h 420623"/>
                <a:gd name="connsiteX35" fmla="*/ 117920 w 995171"/>
                <a:gd name="connsiteY35" fmla="*/ 132017 h 420623"/>
                <a:gd name="connsiteX36" fmla="*/ 117920 w 995171"/>
                <a:gd name="connsiteY36" fmla="*/ 414814 h 420623"/>
                <a:gd name="connsiteX37" fmla="*/ 191929 w 995171"/>
                <a:gd name="connsiteY37" fmla="*/ 414814 h 420623"/>
                <a:gd name="connsiteX38" fmla="*/ 191929 w 995171"/>
                <a:gd name="connsiteY38" fmla="*/ 264128 h 420623"/>
                <a:gd name="connsiteX39" fmla="*/ 192024 w 995171"/>
                <a:gd name="connsiteY39" fmla="*/ 274606 h 420623"/>
                <a:gd name="connsiteX40" fmla="*/ 192119 w 995171"/>
                <a:gd name="connsiteY40" fmla="*/ 269558 h 420623"/>
                <a:gd name="connsiteX41" fmla="*/ 211741 w 995171"/>
                <a:gd name="connsiteY41" fmla="*/ 210884 h 420623"/>
                <a:gd name="connsiteX42" fmla="*/ 258985 w 995171"/>
                <a:gd name="connsiteY42" fmla="*/ 190786 h 420623"/>
                <a:gd name="connsiteX43" fmla="*/ 307753 w 995171"/>
                <a:gd name="connsiteY43" fmla="*/ 210407 h 420623"/>
                <a:gd name="connsiteX44" fmla="*/ 323945 w 995171"/>
                <a:gd name="connsiteY44" fmla="*/ 264605 h 420623"/>
                <a:gd name="connsiteX45" fmla="*/ 323945 w 995171"/>
                <a:gd name="connsiteY45" fmla="*/ 264605 h 420623"/>
                <a:gd name="connsiteX46" fmla="*/ 323945 w 995171"/>
                <a:gd name="connsiteY46" fmla="*/ 265176 h 420623"/>
                <a:gd name="connsiteX47" fmla="*/ 323945 w 995171"/>
                <a:gd name="connsiteY47" fmla="*/ 265271 h 420623"/>
                <a:gd name="connsiteX48" fmla="*/ 323945 w 995171"/>
                <a:gd name="connsiteY48" fmla="*/ 414814 h 420623"/>
                <a:gd name="connsiteX49" fmla="*/ 399098 w 995171"/>
                <a:gd name="connsiteY49" fmla="*/ 414814 h 420623"/>
                <a:gd name="connsiteX50" fmla="*/ 399098 w 995171"/>
                <a:gd name="connsiteY50" fmla="*/ 254222 h 420623"/>
                <a:gd name="connsiteX51" fmla="*/ 367951 w 995171"/>
                <a:gd name="connsiteY51" fmla="*/ 159830 h 420623"/>
                <a:gd name="connsiteX52" fmla="*/ 881825 w 995171"/>
                <a:gd name="connsiteY52" fmla="*/ 272796 h 420623"/>
                <a:gd name="connsiteX53" fmla="*/ 871061 w 995171"/>
                <a:gd name="connsiteY53" fmla="*/ 215646 h 420623"/>
                <a:gd name="connsiteX54" fmla="*/ 841057 w 995171"/>
                <a:gd name="connsiteY54" fmla="*/ 168974 h 420623"/>
                <a:gd name="connsiteX55" fmla="*/ 794957 w 995171"/>
                <a:gd name="connsiteY55" fmla="*/ 137636 h 420623"/>
                <a:gd name="connsiteX56" fmla="*/ 735806 w 995171"/>
                <a:gd name="connsiteY56" fmla="*/ 126302 h 420623"/>
                <a:gd name="connsiteX57" fmla="*/ 678371 w 995171"/>
                <a:gd name="connsiteY57" fmla="*/ 137922 h 420623"/>
                <a:gd name="connsiteX58" fmla="*/ 631698 w 995171"/>
                <a:gd name="connsiteY58" fmla="*/ 169355 h 420623"/>
                <a:gd name="connsiteX59" fmla="*/ 600266 w 995171"/>
                <a:gd name="connsiteY59" fmla="*/ 216027 h 420623"/>
                <a:gd name="connsiteX60" fmla="*/ 588645 w 995171"/>
                <a:gd name="connsiteY60" fmla="*/ 273463 h 420623"/>
                <a:gd name="connsiteX61" fmla="*/ 599694 w 995171"/>
                <a:gd name="connsiteY61" fmla="*/ 330899 h 420623"/>
                <a:gd name="connsiteX62" fmla="*/ 630269 w 995171"/>
                <a:gd name="connsiteY62" fmla="*/ 377571 h 420623"/>
                <a:gd name="connsiteX63" fmla="*/ 677513 w 995171"/>
                <a:gd name="connsiteY63" fmla="*/ 409004 h 420623"/>
                <a:gd name="connsiteX64" fmla="*/ 738092 w 995171"/>
                <a:gd name="connsiteY64" fmla="*/ 420624 h 420623"/>
                <a:gd name="connsiteX65" fmla="*/ 863918 w 995171"/>
                <a:gd name="connsiteY65" fmla="*/ 365093 h 420623"/>
                <a:gd name="connsiteX66" fmla="*/ 810292 w 995171"/>
                <a:gd name="connsiteY66" fmla="*/ 324231 h 420623"/>
                <a:gd name="connsiteX67" fmla="*/ 738664 w 995171"/>
                <a:gd name="connsiteY67" fmla="*/ 355854 h 420623"/>
                <a:gd name="connsiteX68" fmla="*/ 687229 w 995171"/>
                <a:gd name="connsiteY68" fmla="*/ 341376 h 420623"/>
                <a:gd name="connsiteX69" fmla="*/ 660368 w 995171"/>
                <a:gd name="connsiteY69" fmla="*/ 302133 h 420623"/>
                <a:gd name="connsiteX70" fmla="*/ 659606 w 995171"/>
                <a:gd name="connsiteY70" fmla="*/ 299466 h 420623"/>
                <a:gd name="connsiteX71" fmla="*/ 881825 w 995171"/>
                <a:gd name="connsiteY71" fmla="*/ 299466 h 420623"/>
                <a:gd name="connsiteX72" fmla="*/ 881825 w 995171"/>
                <a:gd name="connsiteY72" fmla="*/ 272796 h 420623"/>
                <a:gd name="connsiteX73" fmla="*/ 660368 w 995171"/>
                <a:gd name="connsiteY73" fmla="*/ 246793 h 420623"/>
                <a:gd name="connsiteX74" fmla="*/ 735330 w 995171"/>
                <a:gd name="connsiteY74" fmla="*/ 189929 h 420623"/>
                <a:gd name="connsiteX75" fmla="*/ 810387 w 995171"/>
                <a:gd name="connsiteY75" fmla="*/ 246698 h 420623"/>
                <a:gd name="connsiteX76" fmla="*/ 660368 w 995171"/>
                <a:gd name="connsiteY76" fmla="*/ 246793 h 420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995171" h="420623">
                  <a:moveTo>
                    <a:pt x="74486" y="131921"/>
                  </a:moveTo>
                  <a:lnTo>
                    <a:pt x="0" y="131921"/>
                  </a:lnTo>
                  <a:lnTo>
                    <a:pt x="0" y="414719"/>
                  </a:lnTo>
                  <a:lnTo>
                    <a:pt x="74486" y="414719"/>
                  </a:lnTo>
                  <a:lnTo>
                    <a:pt x="74486" y="131921"/>
                  </a:lnTo>
                  <a:close/>
                  <a:moveTo>
                    <a:pt x="568262" y="417576"/>
                  </a:moveTo>
                  <a:lnTo>
                    <a:pt x="568262" y="348234"/>
                  </a:lnTo>
                  <a:cubicBezTo>
                    <a:pt x="557308" y="348139"/>
                    <a:pt x="548259" y="347567"/>
                    <a:pt x="541306" y="346520"/>
                  </a:cubicBezTo>
                  <a:cubicBezTo>
                    <a:pt x="533591" y="345281"/>
                    <a:pt x="527685" y="342710"/>
                    <a:pt x="523780" y="338804"/>
                  </a:cubicBezTo>
                  <a:cubicBezTo>
                    <a:pt x="519875" y="334899"/>
                    <a:pt x="517303" y="329184"/>
                    <a:pt x="516065" y="321945"/>
                  </a:cubicBezTo>
                  <a:cubicBezTo>
                    <a:pt x="514922" y="314992"/>
                    <a:pt x="514350" y="305753"/>
                    <a:pt x="514350" y="294608"/>
                  </a:cubicBezTo>
                  <a:lnTo>
                    <a:pt x="514350" y="195644"/>
                  </a:lnTo>
                  <a:lnTo>
                    <a:pt x="568262" y="195644"/>
                  </a:lnTo>
                  <a:lnTo>
                    <a:pt x="568262" y="131921"/>
                  </a:lnTo>
                  <a:lnTo>
                    <a:pt x="514350" y="131921"/>
                  </a:lnTo>
                  <a:lnTo>
                    <a:pt x="514350" y="21812"/>
                  </a:lnTo>
                  <a:lnTo>
                    <a:pt x="439865" y="21812"/>
                  </a:lnTo>
                  <a:lnTo>
                    <a:pt x="439865" y="295180"/>
                  </a:lnTo>
                  <a:cubicBezTo>
                    <a:pt x="439865" y="318230"/>
                    <a:pt x="441865" y="337852"/>
                    <a:pt x="445865" y="353473"/>
                  </a:cubicBezTo>
                  <a:cubicBezTo>
                    <a:pt x="449771" y="368903"/>
                    <a:pt x="456438" y="381572"/>
                    <a:pt x="465677" y="391001"/>
                  </a:cubicBezTo>
                  <a:cubicBezTo>
                    <a:pt x="474917" y="400431"/>
                    <a:pt x="487204" y="407289"/>
                    <a:pt x="502063" y="411385"/>
                  </a:cubicBezTo>
                  <a:cubicBezTo>
                    <a:pt x="517112" y="415481"/>
                    <a:pt x="536258" y="417671"/>
                    <a:pt x="558927" y="417671"/>
                  </a:cubicBezTo>
                  <a:lnTo>
                    <a:pt x="568262" y="417671"/>
                  </a:lnTo>
                  <a:close/>
                  <a:moveTo>
                    <a:pt x="995172" y="0"/>
                  </a:moveTo>
                  <a:lnTo>
                    <a:pt x="920687" y="0"/>
                  </a:lnTo>
                  <a:lnTo>
                    <a:pt x="920687" y="414719"/>
                  </a:lnTo>
                  <a:lnTo>
                    <a:pt x="995172" y="414719"/>
                  </a:lnTo>
                  <a:lnTo>
                    <a:pt x="995172" y="0"/>
                  </a:lnTo>
                  <a:close/>
                  <a:moveTo>
                    <a:pt x="367951" y="159830"/>
                  </a:moveTo>
                  <a:cubicBezTo>
                    <a:pt x="347282" y="137541"/>
                    <a:pt x="318135" y="126206"/>
                    <a:pt x="281273" y="126206"/>
                  </a:cubicBezTo>
                  <a:cubicBezTo>
                    <a:pt x="263462" y="126206"/>
                    <a:pt x="247079" y="129921"/>
                    <a:pt x="232410" y="137065"/>
                  </a:cubicBezTo>
                  <a:cubicBezTo>
                    <a:pt x="217742" y="144304"/>
                    <a:pt x="205264" y="154496"/>
                    <a:pt x="195358" y="167259"/>
                  </a:cubicBezTo>
                  <a:lnTo>
                    <a:pt x="191262" y="172498"/>
                  </a:lnTo>
                  <a:lnTo>
                    <a:pt x="191262" y="167831"/>
                  </a:lnTo>
                  <a:lnTo>
                    <a:pt x="191262" y="132017"/>
                  </a:lnTo>
                  <a:lnTo>
                    <a:pt x="117920" y="132017"/>
                  </a:lnTo>
                  <a:lnTo>
                    <a:pt x="117920" y="414814"/>
                  </a:lnTo>
                  <a:lnTo>
                    <a:pt x="191929" y="414814"/>
                  </a:lnTo>
                  <a:lnTo>
                    <a:pt x="191929" y="264128"/>
                  </a:lnTo>
                  <a:lnTo>
                    <a:pt x="192024" y="274606"/>
                  </a:lnTo>
                  <a:cubicBezTo>
                    <a:pt x="192024" y="272891"/>
                    <a:pt x="192024" y="271177"/>
                    <a:pt x="192119" y="269558"/>
                  </a:cubicBezTo>
                  <a:cubicBezTo>
                    <a:pt x="192881" y="243173"/>
                    <a:pt x="199454" y="223456"/>
                    <a:pt x="211741" y="210884"/>
                  </a:cubicBezTo>
                  <a:cubicBezTo>
                    <a:pt x="224790" y="197549"/>
                    <a:pt x="240697" y="190786"/>
                    <a:pt x="258985" y="190786"/>
                  </a:cubicBezTo>
                  <a:cubicBezTo>
                    <a:pt x="280511" y="190786"/>
                    <a:pt x="296894" y="197358"/>
                    <a:pt x="307753" y="210407"/>
                  </a:cubicBezTo>
                  <a:cubicBezTo>
                    <a:pt x="318421" y="223171"/>
                    <a:pt x="323850" y="241364"/>
                    <a:pt x="323945" y="264605"/>
                  </a:cubicBezTo>
                  <a:lnTo>
                    <a:pt x="323945" y="264605"/>
                  </a:lnTo>
                  <a:lnTo>
                    <a:pt x="323945" y="265176"/>
                  </a:lnTo>
                  <a:lnTo>
                    <a:pt x="323945" y="265271"/>
                  </a:lnTo>
                  <a:lnTo>
                    <a:pt x="323945" y="414814"/>
                  </a:lnTo>
                  <a:lnTo>
                    <a:pt x="399098" y="414814"/>
                  </a:lnTo>
                  <a:lnTo>
                    <a:pt x="399098" y="254222"/>
                  </a:lnTo>
                  <a:cubicBezTo>
                    <a:pt x="399193" y="213931"/>
                    <a:pt x="388620" y="182118"/>
                    <a:pt x="367951" y="159830"/>
                  </a:cubicBezTo>
                  <a:moveTo>
                    <a:pt x="881825" y="272796"/>
                  </a:moveTo>
                  <a:cubicBezTo>
                    <a:pt x="881825" y="252508"/>
                    <a:pt x="878205" y="233267"/>
                    <a:pt x="871061" y="215646"/>
                  </a:cubicBezTo>
                  <a:cubicBezTo>
                    <a:pt x="863918" y="198025"/>
                    <a:pt x="853821" y="182309"/>
                    <a:pt x="841057" y="168974"/>
                  </a:cubicBezTo>
                  <a:cubicBezTo>
                    <a:pt x="828294" y="155639"/>
                    <a:pt x="812768" y="145066"/>
                    <a:pt x="794957" y="137636"/>
                  </a:cubicBezTo>
                  <a:cubicBezTo>
                    <a:pt x="777145" y="130112"/>
                    <a:pt x="757238" y="126302"/>
                    <a:pt x="735806" y="126302"/>
                  </a:cubicBezTo>
                  <a:cubicBezTo>
                    <a:pt x="715518" y="126302"/>
                    <a:pt x="696182" y="130207"/>
                    <a:pt x="678371" y="137922"/>
                  </a:cubicBezTo>
                  <a:cubicBezTo>
                    <a:pt x="660559" y="145637"/>
                    <a:pt x="644843" y="156210"/>
                    <a:pt x="631698" y="169355"/>
                  </a:cubicBezTo>
                  <a:cubicBezTo>
                    <a:pt x="618554" y="182499"/>
                    <a:pt x="607981" y="198215"/>
                    <a:pt x="600266" y="216027"/>
                  </a:cubicBezTo>
                  <a:cubicBezTo>
                    <a:pt x="592550" y="233839"/>
                    <a:pt x="588645" y="253175"/>
                    <a:pt x="588645" y="273463"/>
                  </a:cubicBezTo>
                  <a:cubicBezTo>
                    <a:pt x="588645" y="293751"/>
                    <a:pt x="592360" y="313087"/>
                    <a:pt x="599694" y="330899"/>
                  </a:cubicBezTo>
                  <a:cubicBezTo>
                    <a:pt x="607028" y="348710"/>
                    <a:pt x="617315" y="364426"/>
                    <a:pt x="630269" y="377571"/>
                  </a:cubicBezTo>
                  <a:cubicBezTo>
                    <a:pt x="643223" y="390716"/>
                    <a:pt x="659130" y="401288"/>
                    <a:pt x="677513" y="409004"/>
                  </a:cubicBezTo>
                  <a:cubicBezTo>
                    <a:pt x="695897" y="416719"/>
                    <a:pt x="716280" y="420624"/>
                    <a:pt x="738092" y="420624"/>
                  </a:cubicBezTo>
                  <a:cubicBezTo>
                    <a:pt x="801148" y="420624"/>
                    <a:pt x="840391" y="391954"/>
                    <a:pt x="863918" y="365093"/>
                  </a:cubicBezTo>
                  <a:lnTo>
                    <a:pt x="810292" y="324231"/>
                  </a:lnTo>
                  <a:cubicBezTo>
                    <a:pt x="798957" y="337661"/>
                    <a:pt x="772192" y="355854"/>
                    <a:pt x="738664" y="355854"/>
                  </a:cubicBezTo>
                  <a:cubicBezTo>
                    <a:pt x="717614" y="355854"/>
                    <a:pt x="700373" y="350996"/>
                    <a:pt x="687229" y="341376"/>
                  </a:cubicBezTo>
                  <a:cubicBezTo>
                    <a:pt x="674084" y="331756"/>
                    <a:pt x="665036" y="318611"/>
                    <a:pt x="660368" y="302133"/>
                  </a:cubicBezTo>
                  <a:lnTo>
                    <a:pt x="659606" y="299466"/>
                  </a:lnTo>
                  <a:lnTo>
                    <a:pt x="881825" y="299466"/>
                  </a:lnTo>
                  <a:lnTo>
                    <a:pt x="881825" y="272796"/>
                  </a:lnTo>
                  <a:close/>
                  <a:moveTo>
                    <a:pt x="660368" y="246793"/>
                  </a:moveTo>
                  <a:cubicBezTo>
                    <a:pt x="660368" y="226124"/>
                    <a:pt x="684086" y="189929"/>
                    <a:pt x="735330" y="189929"/>
                  </a:cubicBezTo>
                  <a:cubicBezTo>
                    <a:pt x="786575" y="189929"/>
                    <a:pt x="810387" y="226028"/>
                    <a:pt x="810387" y="246698"/>
                  </a:cubicBezTo>
                  <a:lnTo>
                    <a:pt x="660368" y="246793"/>
                  </a:lnTo>
                  <a:close/>
                </a:path>
              </a:pathLst>
            </a:custGeom>
            <a:solidFill>
              <a:srgbClr val="FFFFFF"/>
            </a:solidFill>
            <a:ln w="9525" cap="flat">
              <a:noFill/>
              <a:prstDash val="solid"/>
              <a:miter/>
            </a:ln>
          </p:spPr>
          <p:txBody>
            <a:bodyPr rtlCol="0" anchor="ctr"/>
            <a:lstStyle/>
            <a:p>
              <a:endParaRPr lang="en-US"/>
            </a:p>
          </p:txBody>
        </p:sp>
        <p:sp>
          <p:nvSpPr>
            <p:cNvPr id="7" name="Freeform: Shape 6"/>
            <p:cNvSpPr/>
            <p:nvPr/>
          </p:nvSpPr>
          <p:spPr>
            <a:xfrm>
              <a:off x="2358770" y="6728469"/>
              <a:ext cx="79057" cy="79057"/>
            </a:xfrm>
            <a:custGeom>
              <a:avLst/>
              <a:gdLst>
                <a:gd name="connsiteX0" fmla="*/ 39529 w 79057"/>
                <a:gd name="connsiteY0" fmla="*/ 5620 h 79057"/>
                <a:gd name="connsiteX1" fmla="*/ 73438 w 79057"/>
                <a:gd name="connsiteY1" fmla="*/ 39529 h 79057"/>
                <a:gd name="connsiteX2" fmla="*/ 39529 w 79057"/>
                <a:gd name="connsiteY2" fmla="*/ 73438 h 79057"/>
                <a:gd name="connsiteX3" fmla="*/ 5620 w 79057"/>
                <a:gd name="connsiteY3" fmla="*/ 39529 h 79057"/>
                <a:gd name="connsiteX4" fmla="*/ 39529 w 79057"/>
                <a:gd name="connsiteY4" fmla="*/ 5620 h 79057"/>
                <a:gd name="connsiteX5" fmla="*/ 39529 w 79057"/>
                <a:gd name="connsiteY5" fmla="*/ 0 h 79057"/>
                <a:gd name="connsiteX6" fmla="*/ 0 w 79057"/>
                <a:gd name="connsiteY6" fmla="*/ 39529 h 79057"/>
                <a:gd name="connsiteX7" fmla="*/ 39529 w 79057"/>
                <a:gd name="connsiteY7" fmla="*/ 79058 h 79057"/>
                <a:gd name="connsiteX8" fmla="*/ 79058 w 79057"/>
                <a:gd name="connsiteY8" fmla="*/ 39529 h 79057"/>
                <a:gd name="connsiteX9" fmla="*/ 39529 w 79057"/>
                <a:gd name="connsiteY9" fmla="*/ 0 h 79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057" h="79057">
                  <a:moveTo>
                    <a:pt x="39529" y="5620"/>
                  </a:moveTo>
                  <a:cubicBezTo>
                    <a:pt x="58198" y="5620"/>
                    <a:pt x="73438" y="20860"/>
                    <a:pt x="73438" y="39529"/>
                  </a:cubicBezTo>
                  <a:cubicBezTo>
                    <a:pt x="73438" y="58198"/>
                    <a:pt x="58198" y="73438"/>
                    <a:pt x="39529" y="73438"/>
                  </a:cubicBezTo>
                  <a:cubicBezTo>
                    <a:pt x="20860" y="73438"/>
                    <a:pt x="5620" y="58198"/>
                    <a:pt x="5620" y="39529"/>
                  </a:cubicBezTo>
                  <a:cubicBezTo>
                    <a:pt x="5620" y="20860"/>
                    <a:pt x="20860" y="5620"/>
                    <a:pt x="39529" y="5620"/>
                  </a:cubicBezTo>
                  <a:moveTo>
                    <a:pt x="39529" y="0"/>
                  </a:moveTo>
                  <a:cubicBezTo>
                    <a:pt x="17717" y="0"/>
                    <a:pt x="0" y="17717"/>
                    <a:pt x="0" y="39529"/>
                  </a:cubicBezTo>
                  <a:cubicBezTo>
                    <a:pt x="0" y="61341"/>
                    <a:pt x="17717" y="79058"/>
                    <a:pt x="39529" y="79058"/>
                  </a:cubicBezTo>
                  <a:cubicBezTo>
                    <a:pt x="61341" y="79058"/>
                    <a:pt x="79058" y="61341"/>
                    <a:pt x="79058" y="39529"/>
                  </a:cubicBezTo>
                  <a:cubicBezTo>
                    <a:pt x="79058" y="17717"/>
                    <a:pt x="61341" y="0"/>
                    <a:pt x="39529" y="0"/>
                  </a:cubicBezTo>
                </a:path>
              </a:pathLst>
            </a:custGeom>
            <a:solidFill>
              <a:srgbClr val="FFFFFF"/>
            </a:solidFill>
            <a:ln w="9525" cap="flat">
              <a:noFill/>
              <a:prstDash val="solid"/>
              <a:miter/>
            </a:ln>
          </p:spPr>
          <p:txBody>
            <a:bodyPr rtlCol="0" anchor="ctr"/>
            <a:lstStyle/>
            <a:p>
              <a:endParaRPr lang="en-US"/>
            </a:p>
          </p:txBody>
        </p:sp>
        <p:sp>
          <p:nvSpPr>
            <p:cNvPr id="8" name="Freeform: Shape 7"/>
            <p:cNvSpPr/>
            <p:nvPr/>
          </p:nvSpPr>
          <p:spPr>
            <a:xfrm>
              <a:off x="2384869" y="6748090"/>
              <a:ext cx="30765" cy="39528"/>
            </a:xfrm>
            <a:custGeom>
              <a:avLst/>
              <a:gdLst>
                <a:gd name="connsiteX0" fmla="*/ 16383 w 30765"/>
                <a:gd name="connsiteY0" fmla="*/ 95 h 39528"/>
                <a:gd name="connsiteX1" fmla="*/ 23051 w 30765"/>
                <a:gd name="connsiteY1" fmla="*/ 1715 h 39528"/>
                <a:gd name="connsiteX2" fmla="*/ 27718 w 30765"/>
                <a:gd name="connsiteY2" fmla="*/ 6191 h 39528"/>
                <a:gd name="connsiteX3" fmla="*/ 29337 w 30765"/>
                <a:gd name="connsiteY3" fmla="*/ 12478 h 39528"/>
                <a:gd name="connsiteX4" fmla="*/ 27146 w 30765"/>
                <a:gd name="connsiteY4" fmla="*/ 19622 h 39528"/>
                <a:gd name="connsiteX5" fmla="*/ 21812 w 30765"/>
                <a:gd name="connsiteY5" fmla="*/ 23717 h 39528"/>
                <a:gd name="connsiteX6" fmla="*/ 30766 w 30765"/>
                <a:gd name="connsiteY6" fmla="*/ 39529 h 39528"/>
                <a:gd name="connsiteX7" fmla="*/ 23717 w 30765"/>
                <a:gd name="connsiteY7" fmla="*/ 39529 h 39528"/>
                <a:gd name="connsiteX8" fmla="*/ 15526 w 30765"/>
                <a:gd name="connsiteY8" fmla="*/ 24860 h 39528"/>
                <a:gd name="connsiteX9" fmla="*/ 6191 w 30765"/>
                <a:gd name="connsiteY9" fmla="*/ 24860 h 39528"/>
                <a:gd name="connsiteX10" fmla="*/ 6191 w 30765"/>
                <a:gd name="connsiteY10" fmla="*/ 39529 h 39528"/>
                <a:gd name="connsiteX11" fmla="*/ 0 w 30765"/>
                <a:gd name="connsiteY11" fmla="*/ 39529 h 39528"/>
                <a:gd name="connsiteX12" fmla="*/ 0 w 30765"/>
                <a:gd name="connsiteY12" fmla="*/ 0 h 39528"/>
                <a:gd name="connsiteX13" fmla="*/ 16383 w 30765"/>
                <a:gd name="connsiteY13" fmla="*/ 0 h 39528"/>
                <a:gd name="connsiteX14" fmla="*/ 16383 w 30765"/>
                <a:gd name="connsiteY14" fmla="*/ 19336 h 39528"/>
                <a:gd name="connsiteX15" fmla="*/ 19907 w 30765"/>
                <a:gd name="connsiteY15" fmla="*/ 18478 h 39528"/>
                <a:gd name="connsiteX16" fmla="*/ 22289 w 30765"/>
                <a:gd name="connsiteY16" fmla="*/ 16097 h 39528"/>
                <a:gd name="connsiteX17" fmla="*/ 23146 w 30765"/>
                <a:gd name="connsiteY17" fmla="*/ 12573 h 39528"/>
                <a:gd name="connsiteX18" fmla="*/ 22289 w 30765"/>
                <a:gd name="connsiteY18" fmla="*/ 9049 h 39528"/>
                <a:gd name="connsiteX19" fmla="*/ 19907 w 30765"/>
                <a:gd name="connsiteY19" fmla="*/ 6668 h 39528"/>
                <a:gd name="connsiteX20" fmla="*/ 16383 w 30765"/>
                <a:gd name="connsiteY20" fmla="*/ 5810 h 39528"/>
                <a:gd name="connsiteX21" fmla="*/ 6191 w 30765"/>
                <a:gd name="connsiteY21" fmla="*/ 5810 h 39528"/>
                <a:gd name="connsiteX22" fmla="*/ 6191 w 30765"/>
                <a:gd name="connsiteY22" fmla="*/ 19336 h 39528"/>
                <a:gd name="connsiteX23" fmla="*/ 16383 w 30765"/>
                <a:gd name="connsiteY23" fmla="*/ 19336 h 39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0765" h="39528">
                  <a:moveTo>
                    <a:pt x="16383" y="95"/>
                  </a:moveTo>
                  <a:cubicBezTo>
                    <a:pt x="18860" y="95"/>
                    <a:pt x="21050" y="667"/>
                    <a:pt x="23051" y="1715"/>
                  </a:cubicBezTo>
                  <a:cubicBezTo>
                    <a:pt x="25051" y="2762"/>
                    <a:pt x="26575" y="4286"/>
                    <a:pt x="27718" y="6191"/>
                  </a:cubicBezTo>
                  <a:cubicBezTo>
                    <a:pt x="28861" y="8096"/>
                    <a:pt x="29337" y="10192"/>
                    <a:pt x="29337" y="12478"/>
                  </a:cubicBezTo>
                  <a:cubicBezTo>
                    <a:pt x="29337" y="15335"/>
                    <a:pt x="28575" y="17717"/>
                    <a:pt x="27146" y="19622"/>
                  </a:cubicBezTo>
                  <a:cubicBezTo>
                    <a:pt x="25718" y="21527"/>
                    <a:pt x="23908" y="22860"/>
                    <a:pt x="21812" y="23717"/>
                  </a:cubicBezTo>
                  <a:lnTo>
                    <a:pt x="30766" y="39529"/>
                  </a:lnTo>
                  <a:lnTo>
                    <a:pt x="23717" y="39529"/>
                  </a:lnTo>
                  <a:lnTo>
                    <a:pt x="15526" y="24860"/>
                  </a:lnTo>
                  <a:lnTo>
                    <a:pt x="6191" y="24860"/>
                  </a:lnTo>
                  <a:lnTo>
                    <a:pt x="6191" y="39529"/>
                  </a:lnTo>
                  <a:lnTo>
                    <a:pt x="0" y="39529"/>
                  </a:lnTo>
                  <a:lnTo>
                    <a:pt x="0" y="0"/>
                  </a:lnTo>
                  <a:lnTo>
                    <a:pt x="16383" y="0"/>
                  </a:lnTo>
                  <a:close/>
                  <a:moveTo>
                    <a:pt x="16383" y="19336"/>
                  </a:moveTo>
                  <a:cubicBezTo>
                    <a:pt x="17717" y="19336"/>
                    <a:pt x="18860" y="19050"/>
                    <a:pt x="19907" y="18478"/>
                  </a:cubicBezTo>
                  <a:cubicBezTo>
                    <a:pt x="20955" y="17907"/>
                    <a:pt x="21717" y="17050"/>
                    <a:pt x="22289" y="16097"/>
                  </a:cubicBezTo>
                  <a:cubicBezTo>
                    <a:pt x="22860" y="15050"/>
                    <a:pt x="23146" y="13906"/>
                    <a:pt x="23146" y="12573"/>
                  </a:cubicBezTo>
                  <a:cubicBezTo>
                    <a:pt x="23146" y="11240"/>
                    <a:pt x="22860" y="10097"/>
                    <a:pt x="22289" y="9049"/>
                  </a:cubicBezTo>
                  <a:cubicBezTo>
                    <a:pt x="21717" y="8001"/>
                    <a:pt x="20860" y="7239"/>
                    <a:pt x="19907" y="6668"/>
                  </a:cubicBezTo>
                  <a:cubicBezTo>
                    <a:pt x="18860" y="6096"/>
                    <a:pt x="17717" y="5810"/>
                    <a:pt x="16383" y="5810"/>
                  </a:cubicBezTo>
                  <a:lnTo>
                    <a:pt x="6191" y="5810"/>
                  </a:lnTo>
                  <a:lnTo>
                    <a:pt x="6191" y="19336"/>
                  </a:lnTo>
                  <a:lnTo>
                    <a:pt x="16383" y="19336"/>
                  </a:lnTo>
                  <a:close/>
                </a:path>
              </a:pathLst>
            </a:custGeom>
            <a:solidFill>
              <a:srgbClr val="FFFFFF"/>
            </a:solidFill>
            <a:ln w="9525" cap="flat">
              <a:noFill/>
              <a:prstDash val="solid"/>
              <a:miter/>
            </a:ln>
          </p:spPr>
          <p:txBody>
            <a:bodyPr rtlCol="0" anchor="ctr"/>
            <a:lstStyle/>
            <a:p>
              <a:endParaRPr lang="en-US"/>
            </a:p>
          </p:txBody>
        </p:sp>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p:cSld name="4_Title Blue B">
    <p:bg>
      <p:bgPr>
        <a:solidFill>
          <a:srgbClr val="184A86"/>
        </a:solidFill>
        <a:effectLst/>
      </p:bgPr>
    </p:bg>
    <p:spTree>
      <p:nvGrpSpPr>
        <p:cNvPr id="1" name=""/>
        <p:cNvGrpSpPr/>
        <p:nvPr/>
      </p:nvGrpSpPr>
      <p:grpSpPr>
        <a:xfrm>
          <a:off x="0" y="0"/>
          <a:ext cx="0" cy="0"/>
          <a:chOff x="0" y="0"/>
          <a:chExt cx="0" cy="0"/>
        </a:xfrm>
      </p:grpSpPr>
      <p:sp>
        <p:nvSpPr>
          <p:cNvPr id="74" name="Rectangle"/>
          <p:cNvSpPr/>
          <p:nvPr/>
        </p:nvSpPr>
        <p:spPr>
          <a:xfrm>
            <a:off x="1469360" y="0"/>
            <a:ext cx="3430768" cy="5393161"/>
          </a:xfrm>
          <a:prstGeom prst="rect">
            <a:avLst/>
          </a:prstGeom>
          <a:solidFill>
            <a:schemeClr val="accent1"/>
          </a:solidFill>
          <a:ln w="12700">
            <a:miter lim="400000"/>
          </a:ln>
        </p:spPr>
        <p:txBody>
          <a:bodyPr lIns="0" tIns="0" rIns="0" bIns="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16" name="Text Placeholder 2"/>
          <p:cNvSpPr>
            <a:spLocks noGrp="1"/>
          </p:cNvSpPr>
          <p:nvPr>
            <p:ph type="body" sz="quarter" idx="25" hasCustomPrompt="1"/>
          </p:nvPr>
        </p:nvSpPr>
        <p:spPr>
          <a:xfrm>
            <a:off x="1895475" y="3182315"/>
            <a:ext cx="10296524" cy="304800"/>
          </a:xfrm>
        </p:spPr>
        <p:txBody>
          <a:bodyPr>
            <a:normAutofit/>
          </a:bodyPr>
          <a:lstStyle>
            <a:lvl1pPr marL="0" indent="0">
              <a:buNone/>
              <a:defRPr sz="1600" b="1" i="0">
                <a:solidFill>
                  <a:srgbClr val="00C7FD"/>
                </a:solidFill>
                <a:latin typeface="IntelOne Text" panose="020B0503020203020204" pitchFamily="34" charset="0"/>
                <a:ea typeface="Intel Clear" panose="020B0604020203020204" pitchFamily="34" charset="0"/>
                <a:cs typeface="Intel Clear" panose="020B0604020203020204" pitchFamily="34" charset="0"/>
              </a:defRPr>
            </a:lvl1pPr>
          </a:lstStyle>
          <a:p>
            <a:r>
              <a:rPr lang="en-US"/>
              <a:t>16pt Intel One Intro:</a:t>
            </a:r>
          </a:p>
        </p:txBody>
      </p:sp>
      <p:sp>
        <p:nvSpPr>
          <p:cNvPr id="31" name="Title Text"/>
          <p:cNvSpPr txBox="1">
            <a:spLocks noGrp="1"/>
          </p:cNvSpPr>
          <p:nvPr>
            <p:ph type="title" hasCustomPrompt="1"/>
          </p:nvPr>
        </p:nvSpPr>
        <p:spPr>
          <a:xfrm>
            <a:off x="1895475" y="3585279"/>
            <a:ext cx="10972801" cy="1091827"/>
          </a:xfrm>
          <a:prstGeom prst="rect">
            <a:avLst/>
          </a:prstGeom>
          <a:ln w="12700">
            <a:miter lim="400000"/>
          </a:ln>
        </p:spPr>
        <p:txBody>
          <a:bodyPr lIns="0" tIns="0" rIns="0" bIns="0">
            <a:noAutofit/>
          </a:bodyPr>
          <a:lstStyle>
            <a:lvl1pPr>
              <a:defRPr sz="7500">
                <a:solidFill>
                  <a:schemeClr val="bg1"/>
                </a:solidFill>
              </a:defRPr>
            </a:lvl1pPr>
          </a:lstStyle>
          <a:p>
            <a:r>
              <a:rPr lang="en-US"/>
              <a:t>75 </a:t>
            </a:r>
            <a:r>
              <a:rPr lang="en-US" err="1"/>
              <a:t>pt</a:t>
            </a:r>
            <a:r>
              <a:rPr lang="en-US"/>
              <a:t> Intel One Display</a:t>
            </a:r>
          </a:p>
        </p:txBody>
      </p:sp>
      <p:sp>
        <p:nvSpPr>
          <p:cNvPr id="21" name="Text Placeholder 6"/>
          <p:cNvSpPr>
            <a:spLocks noGrp="1"/>
          </p:cNvSpPr>
          <p:nvPr>
            <p:ph type="body" sz="quarter" idx="27" hasCustomPrompt="1"/>
          </p:nvPr>
        </p:nvSpPr>
        <p:spPr>
          <a:xfrm>
            <a:off x="1908348" y="4778609"/>
            <a:ext cx="10283651" cy="326776"/>
          </a:xfrm>
        </p:spPr>
        <p:txBody>
          <a:bodyPr>
            <a:normAutofit/>
          </a:bodyPr>
          <a:lstStyle>
            <a:lvl1pPr marL="0" indent="0">
              <a:buNone/>
              <a:defRPr sz="1800" b="0" i="0">
                <a:solidFill>
                  <a:schemeClr val="bg1"/>
                </a:solidFill>
                <a:latin typeface="IntelOne Text" panose="020B0503020203020204" pitchFamily="34" charset="0"/>
                <a:ea typeface="Intel Clear" panose="020B0604020203020204" pitchFamily="34" charset="0"/>
                <a:cs typeface="Intel Clear" panose="020B0604020203020204" pitchFamily="34" charset="0"/>
              </a:defRPr>
            </a:lvl1pPr>
          </a:lstStyle>
          <a:p>
            <a:r>
              <a:rPr lang="en-US"/>
              <a:t>18pt Intel One Subhead, Date, Etc.</a:t>
            </a:r>
          </a:p>
        </p:txBody>
      </p:sp>
      <p:sp>
        <p:nvSpPr>
          <p:cNvPr id="10" name="Square"/>
          <p:cNvSpPr/>
          <p:nvPr/>
        </p:nvSpPr>
        <p:spPr>
          <a:xfrm>
            <a:off x="861107" y="5390896"/>
            <a:ext cx="607299" cy="607299"/>
          </a:xfrm>
          <a:prstGeom prst="rect">
            <a:avLst/>
          </a:prstGeom>
          <a:solidFill>
            <a:schemeClr val="accent4"/>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11" name="Rectangle"/>
          <p:cNvSpPr/>
          <p:nvPr/>
        </p:nvSpPr>
        <p:spPr>
          <a:xfrm>
            <a:off x="576067" y="5108797"/>
            <a:ext cx="286654" cy="282073"/>
          </a:xfrm>
          <a:prstGeom prst="rect">
            <a:avLst/>
          </a:prstGeom>
          <a:solidFill>
            <a:schemeClr val="accent3"/>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12" name="Square"/>
          <p:cNvSpPr/>
          <p:nvPr/>
        </p:nvSpPr>
        <p:spPr>
          <a:xfrm>
            <a:off x="861107" y="4952474"/>
            <a:ext cx="157461" cy="157461"/>
          </a:xfrm>
          <a:prstGeom prst="rect">
            <a:avLst/>
          </a:prstGeom>
          <a:solidFill>
            <a:schemeClr val="accent4"/>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grpSp>
        <p:nvGrpSpPr>
          <p:cNvPr id="14" name="Group 13"/>
          <p:cNvGrpSpPr/>
          <p:nvPr/>
        </p:nvGrpSpPr>
        <p:grpSpPr>
          <a:xfrm>
            <a:off x="1468406" y="5995719"/>
            <a:ext cx="1059754" cy="396801"/>
            <a:chOff x="1314450" y="6391094"/>
            <a:chExt cx="1123377" cy="420623"/>
          </a:xfrm>
        </p:grpSpPr>
        <p:sp>
          <p:nvSpPr>
            <p:cNvPr id="15" name="Freeform: Shape 14"/>
            <p:cNvSpPr/>
            <p:nvPr/>
          </p:nvSpPr>
          <p:spPr>
            <a:xfrm>
              <a:off x="1314450" y="6396809"/>
              <a:ext cx="78581" cy="78581"/>
            </a:xfrm>
            <a:custGeom>
              <a:avLst/>
              <a:gdLst>
                <a:gd name="connsiteX0" fmla="*/ 0 w 78581"/>
                <a:gd name="connsiteY0" fmla="*/ 0 h 78581"/>
                <a:gd name="connsiteX1" fmla="*/ 78581 w 78581"/>
                <a:gd name="connsiteY1" fmla="*/ 0 h 78581"/>
                <a:gd name="connsiteX2" fmla="*/ 78581 w 78581"/>
                <a:gd name="connsiteY2" fmla="*/ 78581 h 78581"/>
                <a:gd name="connsiteX3" fmla="*/ 0 w 78581"/>
                <a:gd name="connsiteY3" fmla="*/ 78581 h 78581"/>
              </a:gdLst>
              <a:ahLst/>
              <a:cxnLst>
                <a:cxn ang="0">
                  <a:pos x="connsiteX0" y="connsiteY0"/>
                </a:cxn>
                <a:cxn ang="0">
                  <a:pos x="connsiteX1" y="connsiteY1"/>
                </a:cxn>
                <a:cxn ang="0">
                  <a:pos x="connsiteX2" y="connsiteY2"/>
                </a:cxn>
                <a:cxn ang="0">
                  <a:pos x="connsiteX3" y="connsiteY3"/>
                </a:cxn>
              </a:cxnLst>
              <a:rect l="l" t="t" r="r" b="b"/>
              <a:pathLst>
                <a:path w="78581" h="78581">
                  <a:moveTo>
                    <a:pt x="0" y="0"/>
                  </a:moveTo>
                  <a:lnTo>
                    <a:pt x="78581" y="0"/>
                  </a:lnTo>
                  <a:lnTo>
                    <a:pt x="78581" y="78581"/>
                  </a:lnTo>
                  <a:lnTo>
                    <a:pt x="0" y="78581"/>
                  </a:lnTo>
                  <a:close/>
                </a:path>
              </a:pathLst>
            </a:custGeom>
            <a:solidFill>
              <a:srgbClr val="00B2E3"/>
            </a:solidFill>
            <a:ln w="9525" cap="flat">
              <a:noFill/>
              <a:prstDash val="solid"/>
              <a:miter/>
            </a:ln>
          </p:spPr>
          <p:txBody>
            <a:bodyPr rtlCol="0" anchor="ctr"/>
            <a:lstStyle/>
            <a:p>
              <a:endParaRPr lang="en-US"/>
            </a:p>
          </p:txBody>
        </p:sp>
        <p:sp>
          <p:nvSpPr>
            <p:cNvPr id="17" name="Freeform: Shape 16"/>
            <p:cNvSpPr/>
            <p:nvPr/>
          </p:nvSpPr>
          <p:spPr>
            <a:xfrm>
              <a:off x="1316545" y="6391094"/>
              <a:ext cx="995171" cy="420623"/>
            </a:xfrm>
            <a:custGeom>
              <a:avLst/>
              <a:gdLst>
                <a:gd name="connsiteX0" fmla="*/ 74486 w 995171"/>
                <a:gd name="connsiteY0" fmla="*/ 131921 h 420623"/>
                <a:gd name="connsiteX1" fmla="*/ 0 w 995171"/>
                <a:gd name="connsiteY1" fmla="*/ 131921 h 420623"/>
                <a:gd name="connsiteX2" fmla="*/ 0 w 995171"/>
                <a:gd name="connsiteY2" fmla="*/ 414719 h 420623"/>
                <a:gd name="connsiteX3" fmla="*/ 74486 w 995171"/>
                <a:gd name="connsiteY3" fmla="*/ 414719 h 420623"/>
                <a:gd name="connsiteX4" fmla="*/ 74486 w 995171"/>
                <a:gd name="connsiteY4" fmla="*/ 131921 h 420623"/>
                <a:gd name="connsiteX5" fmla="*/ 568262 w 995171"/>
                <a:gd name="connsiteY5" fmla="*/ 417576 h 420623"/>
                <a:gd name="connsiteX6" fmla="*/ 568262 w 995171"/>
                <a:gd name="connsiteY6" fmla="*/ 348234 h 420623"/>
                <a:gd name="connsiteX7" fmla="*/ 541306 w 995171"/>
                <a:gd name="connsiteY7" fmla="*/ 346520 h 420623"/>
                <a:gd name="connsiteX8" fmla="*/ 523780 w 995171"/>
                <a:gd name="connsiteY8" fmla="*/ 338804 h 420623"/>
                <a:gd name="connsiteX9" fmla="*/ 516065 w 995171"/>
                <a:gd name="connsiteY9" fmla="*/ 321945 h 420623"/>
                <a:gd name="connsiteX10" fmla="*/ 514350 w 995171"/>
                <a:gd name="connsiteY10" fmla="*/ 294608 h 420623"/>
                <a:gd name="connsiteX11" fmla="*/ 514350 w 995171"/>
                <a:gd name="connsiteY11" fmla="*/ 195644 h 420623"/>
                <a:gd name="connsiteX12" fmla="*/ 568262 w 995171"/>
                <a:gd name="connsiteY12" fmla="*/ 195644 h 420623"/>
                <a:gd name="connsiteX13" fmla="*/ 568262 w 995171"/>
                <a:gd name="connsiteY13" fmla="*/ 131921 h 420623"/>
                <a:gd name="connsiteX14" fmla="*/ 514350 w 995171"/>
                <a:gd name="connsiteY14" fmla="*/ 131921 h 420623"/>
                <a:gd name="connsiteX15" fmla="*/ 514350 w 995171"/>
                <a:gd name="connsiteY15" fmla="*/ 21812 h 420623"/>
                <a:gd name="connsiteX16" fmla="*/ 439865 w 995171"/>
                <a:gd name="connsiteY16" fmla="*/ 21812 h 420623"/>
                <a:gd name="connsiteX17" fmla="*/ 439865 w 995171"/>
                <a:gd name="connsiteY17" fmla="*/ 295180 h 420623"/>
                <a:gd name="connsiteX18" fmla="*/ 445865 w 995171"/>
                <a:gd name="connsiteY18" fmla="*/ 353473 h 420623"/>
                <a:gd name="connsiteX19" fmla="*/ 465677 w 995171"/>
                <a:gd name="connsiteY19" fmla="*/ 391001 h 420623"/>
                <a:gd name="connsiteX20" fmla="*/ 502063 w 995171"/>
                <a:gd name="connsiteY20" fmla="*/ 411385 h 420623"/>
                <a:gd name="connsiteX21" fmla="*/ 558927 w 995171"/>
                <a:gd name="connsiteY21" fmla="*/ 417671 h 420623"/>
                <a:gd name="connsiteX22" fmla="*/ 568262 w 995171"/>
                <a:gd name="connsiteY22" fmla="*/ 417671 h 420623"/>
                <a:gd name="connsiteX23" fmla="*/ 995172 w 995171"/>
                <a:gd name="connsiteY23" fmla="*/ 0 h 420623"/>
                <a:gd name="connsiteX24" fmla="*/ 920687 w 995171"/>
                <a:gd name="connsiteY24" fmla="*/ 0 h 420623"/>
                <a:gd name="connsiteX25" fmla="*/ 920687 w 995171"/>
                <a:gd name="connsiteY25" fmla="*/ 414719 h 420623"/>
                <a:gd name="connsiteX26" fmla="*/ 995172 w 995171"/>
                <a:gd name="connsiteY26" fmla="*/ 414719 h 420623"/>
                <a:gd name="connsiteX27" fmla="*/ 995172 w 995171"/>
                <a:gd name="connsiteY27" fmla="*/ 0 h 420623"/>
                <a:gd name="connsiteX28" fmla="*/ 367951 w 995171"/>
                <a:gd name="connsiteY28" fmla="*/ 159830 h 420623"/>
                <a:gd name="connsiteX29" fmla="*/ 281273 w 995171"/>
                <a:gd name="connsiteY29" fmla="*/ 126206 h 420623"/>
                <a:gd name="connsiteX30" fmla="*/ 232410 w 995171"/>
                <a:gd name="connsiteY30" fmla="*/ 137065 h 420623"/>
                <a:gd name="connsiteX31" fmla="*/ 195358 w 995171"/>
                <a:gd name="connsiteY31" fmla="*/ 167259 h 420623"/>
                <a:gd name="connsiteX32" fmla="*/ 191262 w 995171"/>
                <a:gd name="connsiteY32" fmla="*/ 172498 h 420623"/>
                <a:gd name="connsiteX33" fmla="*/ 191262 w 995171"/>
                <a:gd name="connsiteY33" fmla="*/ 167831 h 420623"/>
                <a:gd name="connsiteX34" fmla="*/ 191262 w 995171"/>
                <a:gd name="connsiteY34" fmla="*/ 132017 h 420623"/>
                <a:gd name="connsiteX35" fmla="*/ 117920 w 995171"/>
                <a:gd name="connsiteY35" fmla="*/ 132017 h 420623"/>
                <a:gd name="connsiteX36" fmla="*/ 117920 w 995171"/>
                <a:gd name="connsiteY36" fmla="*/ 414814 h 420623"/>
                <a:gd name="connsiteX37" fmla="*/ 191929 w 995171"/>
                <a:gd name="connsiteY37" fmla="*/ 414814 h 420623"/>
                <a:gd name="connsiteX38" fmla="*/ 191929 w 995171"/>
                <a:gd name="connsiteY38" fmla="*/ 264128 h 420623"/>
                <a:gd name="connsiteX39" fmla="*/ 192024 w 995171"/>
                <a:gd name="connsiteY39" fmla="*/ 274606 h 420623"/>
                <a:gd name="connsiteX40" fmla="*/ 192119 w 995171"/>
                <a:gd name="connsiteY40" fmla="*/ 269558 h 420623"/>
                <a:gd name="connsiteX41" fmla="*/ 211741 w 995171"/>
                <a:gd name="connsiteY41" fmla="*/ 210884 h 420623"/>
                <a:gd name="connsiteX42" fmla="*/ 258985 w 995171"/>
                <a:gd name="connsiteY42" fmla="*/ 190786 h 420623"/>
                <a:gd name="connsiteX43" fmla="*/ 307753 w 995171"/>
                <a:gd name="connsiteY43" fmla="*/ 210407 h 420623"/>
                <a:gd name="connsiteX44" fmla="*/ 323945 w 995171"/>
                <a:gd name="connsiteY44" fmla="*/ 264605 h 420623"/>
                <a:gd name="connsiteX45" fmla="*/ 323945 w 995171"/>
                <a:gd name="connsiteY45" fmla="*/ 264605 h 420623"/>
                <a:gd name="connsiteX46" fmla="*/ 323945 w 995171"/>
                <a:gd name="connsiteY46" fmla="*/ 265176 h 420623"/>
                <a:gd name="connsiteX47" fmla="*/ 323945 w 995171"/>
                <a:gd name="connsiteY47" fmla="*/ 265271 h 420623"/>
                <a:gd name="connsiteX48" fmla="*/ 323945 w 995171"/>
                <a:gd name="connsiteY48" fmla="*/ 414814 h 420623"/>
                <a:gd name="connsiteX49" fmla="*/ 399098 w 995171"/>
                <a:gd name="connsiteY49" fmla="*/ 414814 h 420623"/>
                <a:gd name="connsiteX50" fmla="*/ 399098 w 995171"/>
                <a:gd name="connsiteY50" fmla="*/ 254222 h 420623"/>
                <a:gd name="connsiteX51" fmla="*/ 367951 w 995171"/>
                <a:gd name="connsiteY51" fmla="*/ 159830 h 420623"/>
                <a:gd name="connsiteX52" fmla="*/ 881825 w 995171"/>
                <a:gd name="connsiteY52" fmla="*/ 272796 h 420623"/>
                <a:gd name="connsiteX53" fmla="*/ 871061 w 995171"/>
                <a:gd name="connsiteY53" fmla="*/ 215646 h 420623"/>
                <a:gd name="connsiteX54" fmla="*/ 841057 w 995171"/>
                <a:gd name="connsiteY54" fmla="*/ 168974 h 420623"/>
                <a:gd name="connsiteX55" fmla="*/ 794957 w 995171"/>
                <a:gd name="connsiteY55" fmla="*/ 137636 h 420623"/>
                <a:gd name="connsiteX56" fmla="*/ 735806 w 995171"/>
                <a:gd name="connsiteY56" fmla="*/ 126302 h 420623"/>
                <a:gd name="connsiteX57" fmla="*/ 678371 w 995171"/>
                <a:gd name="connsiteY57" fmla="*/ 137922 h 420623"/>
                <a:gd name="connsiteX58" fmla="*/ 631698 w 995171"/>
                <a:gd name="connsiteY58" fmla="*/ 169355 h 420623"/>
                <a:gd name="connsiteX59" fmla="*/ 600266 w 995171"/>
                <a:gd name="connsiteY59" fmla="*/ 216027 h 420623"/>
                <a:gd name="connsiteX60" fmla="*/ 588645 w 995171"/>
                <a:gd name="connsiteY60" fmla="*/ 273463 h 420623"/>
                <a:gd name="connsiteX61" fmla="*/ 599694 w 995171"/>
                <a:gd name="connsiteY61" fmla="*/ 330899 h 420623"/>
                <a:gd name="connsiteX62" fmla="*/ 630269 w 995171"/>
                <a:gd name="connsiteY62" fmla="*/ 377571 h 420623"/>
                <a:gd name="connsiteX63" fmla="*/ 677513 w 995171"/>
                <a:gd name="connsiteY63" fmla="*/ 409004 h 420623"/>
                <a:gd name="connsiteX64" fmla="*/ 738092 w 995171"/>
                <a:gd name="connsiteY64" fmla="*/ 420624 h 420623"/>
                <a:gd name="connsiteX65" fmla="*/ 863918 w 995171"/>
                <a:gd name="connsiteY65" fmla="*/ 365093 h 420623"/>
                <a:gd name="connsiteX66" fmla="*/ 810292 w 995171"/>
                <a:gd name="connsiteY66" fmla="*/ 324231 h 420623"/>
                <a:gd name="connsiteX67" fmla="*/ 738664 w 995171"/>
                <a:gd name="connsiteY67" fmla="*/ 355854 h 420623"/>
                <a:gd name="connsiteX68" fmla="*/ 687229 w 995171"/>
                <a:gd name="connsiteY68" fmla="*/ 341376 h 420623"/>
                <a:gd name="connsiteX69" fmla="*/ 660368 w 995171"/>
                <a:gd name="connsiteY69" fmla="*/ 302133 h 420623"/>
                <a:gd name="connsiteX70" fmla="*/ 659606 w 995171"/>
                <a:gd name="connsiteY70" fmla="*/ 299466 h 420623"/>
                <a:gd name="connsiteX71" fmla="*/ 881825 w 995171"/>
                <a:gd name="connsiteY71" fmla="*/ 299466 h 420623"/>
                <a:gd name="connsiteX72" fmla="*/ 881825 w 995171"/>
                <a:gd name="connsiteY72" fmla="*/ 272796 h 420623"/>
                <a:gd name="connsiteX73" fmla="*/ 660368 w 995171"/>
                <a:gd name="connsiteY73" fmla="*/ 246793 h 420623"/>
                <a:gd name="connsiteX74" fmla="*/ 735330 w 995171"/>
                <a:gd name="connsiteY74" fmla="*/ 189929 h 420623"/>
                <a:gd name="connsiteX75" fmla="*/ 810387 w 995171"/>
                <a:gd name="connsiteY75" fmla="*/ 246698 h 420623"/>
                <a:gd name="connsiteX76" fmla="*/ 660368 w 995171"/>
                <a:gd name="connsiteY76" fmla="*/ 246793 h 420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995171" h="420623">
                  <a:moveTo>
                    <a:pt x="74486" y="131921"/>
                  </a:moveTo>
                  <a:lnTo>
                    <a:pt x="0" y="131921"/>
                  </a:lnTo>
                  <a:lnTo>
                    <a:pt x="0" y="414719"/>
                  </a:lnTo>
                  <a:lnTo>
                    <a:pt x="74486" y="414719"/>
                  </a:lnTo>
                  <a:lnTo>
                    <a:pt x="74486" y="131921"/>
                  </a:lnTo>
                  <a:close/>
                  <a:moveTo>
                    <a:pt x="568262" y="417576"/>
                  </a:moveTo>
                  <a:lnTo>
                    <a:pt x="568262" y="348234"/>
                  </a:lnTo>
                  <a:cubicBezTo>
                    <a:pt x="557308" y="348139"/>
                    <a:pt x="548259" y="347567"/>
                    <a:pt x="541306" y="346520"/>
                  </a:cubicBezTo>
                  <a:cubicBezTo>
                    <a:pt x="533591" y="345281"/>
                    <a:pt x="527685" y="342710"/>
                    <a:pt x="523780" y="338804"/>
                  </a:cubicBezTo>
                  <a:cubicBezTo>
                    <a:pt x="519875" y="334899"/>
                    <a:pt x="517303" y="329184"/>
                    <a:pt x="516065" y="321945"/>
                  </a:cubicBezTo>
                  <a:cubicBezTo>
                    <a:pt x="514922" y="314992"/>
                    <a:pt x="514350" y="305753"/>
                    <a:pt x="514350" y="294608"/>
                  </a:cubicBezTo>
                  <a:lnTo>
                    <a:pt x="514350" y="195644"/>
                  </a:lnTo>
                  <a:lnTo>
                    <a:pt x="568262" y="195644"/>
                  </a:lnTo>
                  <a:lnTo>
                    <a:pt x="568262" y="131921"/>
                  </a:lnTo>
                  <a:lnTo>
                    <a:pt x="514350" y="131921"/>
                  </a:lnTo>
                  <a:lnTo>
                    <a:pt x="514350" y="21812"/>
                  </a:lnTo>
                  <a:lnTo>
                    <a:pt x="439865" y="21812"/>
                  </a:lnTo>
                  <a:lnTo>
                    <a:pt x="439865" y="295180"/>
                  </a:lnTo>
                  <a:cubicBezTo>
                    <a:pt x="439865" y="318230"/>
                    <a:pt x="441865" y="337852"/>
                    <a:pt x="445865" y="353473"/>
                  </a:cubicBezTo>
                  <a:cubicBezTo>
                    <a:pt x="449771" y="368903"/>
                    <a:pt x="456438" y="381572"/>
                    <a:pt x="465677" y="391001"/>
                  </a:cubicBezTo>
                  <a:cubicBezTo>
                    <a:pt x="474917" y="400431"/>
                    <a:pt x="487204" y="407289"/>
                    <a:pt x="502063" y="411385"/>
                  </a:cubicBezTo>
                  <a:cubicBezTo>
                    <a:pt x="517112" y="415481"/>
                    <a:pt x="536258" y="417671"/>
                    <a:pt x="558927" y="417671"/>
                  </a:cubicBezTo>
                  <a:lnTo>
                    <a:pt x="568262" y="417671"/>
                  </a:lnTo>
                  <a:close/>
                  <a:moveTo>
                    <a:pt x="995172" y="0"/>
                  </a:moveTo>
                  <a:lnTo>
                    <a:pt x="920687" y="0"/>
                  </a:lnTo>
                  <a:lnTo>
                    <a:pt x="920687" y="414719"/>
                  </a:lnTo>
                  <a:lnTo>
                    <a:pt x="995172" y="414719"/>
                  </a:lnTo>
                  <a:lnTo>
                    <a:pt x="995172" y="0"/>
                  </a:lnTo>
                  <a:close/>
                  <a:moveTo>
                    <a:pt x="367951" y="159830"/>
                  </a:moveTo>
                  <a:cubicBezTo>
                    <a:pt x="347282" y="137541"/>
                    <a:pt x="318135" y="126206"/>
                    <a:pt x="281273" y="126206"/>
                  </a:cubicBezTo>
                  <a:cubicBezTo>
                    <a:pt x="263462" y="126206"/>
                    <a:pt x="247079" y="129921"/>
                    <a:pt x="232410" y="137065"/>
                  </a:cubicBezTo>
                  <a:cubicBezTo>
                    <a:pt x="217742" y="144304"/>
                    <a:pt x="205264" y="154496"/>
                    <a:pt x="195358" y="167259"/>
                  </a:cubicBezTo>
                  <a:lnTo>
                    <a:pt x="191262" y="172498"/>
                  </a:lnTo>
                  <a:lnTo>
                    <a:pt x="191262" y="167831"/>
                  </a:lnTo>
                  <a:lnTo>
                    <a:pt x="191262" y="132017"/>
                  </a:lnTo>
                  <a:lnTo>
                    <a:pt x="117920" y="132017"/>
                  </a:lnTo>
                  <a:lnTo>
                    <a:pt x="117920" y="414814"/>
                  </a:lnTo>
                  <a:lnTo>
                    <a:pt x="191929" y="414814"/>
                  </a:lnTo>
                  <a:lnTo>
                    <a:pt x="191929" y="264128"/>
                  </a:lnTo>
                  <a:lnTo>
                    <a:pt x="192024" y="274606"/>
                  </a:lnTo>
                  <a:cubicBezTo>
                    <a:pt x="192024" y="272891"/>
                    <a:pt x="192024" y="271177"/>
                    <a:pt x="192119" y="269558"/>
                  </a:cubicBezTo>
                  <a:cubicBezTo>
                    <a:pt x="192881" y="243173"/>
                    <a:pt x="199454" y="223456"/>
                    <a:pt x="211741" y="210884"/>
                  </a:cubicBezTo>
                  <a:cubicBezTo>
                    <a:pt x="224790" y="197549"/>
                    <a:pt x="240697" y="190786"/>
                    <a:pt x="258985" y="190786"/>
                  </a:cubicBezTo>
                  <a:cubicBezTo>
                    <a:pt x="280511" y="190786"/>
                    <a:pt x="296894" y="197358"/>
                    <a:pt x="307753" y="210407"/>
                  </a:cubicBezTo>
                  <a:cubicBezTo>
                    <a:pt x="318421" y="223171"/>
                    <a:pt x="323850" y="241364"/>
                    <a:pt x="323945" y="264605"/>
                  </a:cubicBezTo>
                  <a:lnTo>
                    <a:pt x="323945" y="264605"/>
                  </a:lnTo>
                  <a:lnTo>
                    <a:pt x="323945" y="265176"/>
                  </a:lnTo>
                  <a:lnTo>
                    <a:pt x="323945" y="265271"/>
                  </a:lnTo>
                  <a:lnTo>
                    <a:pt x="323945" y="414814"/>
                  </a:lnTo>
                  <a:lnTo>
                    <a:pt x="399098" y="414814"/>
                  </a:lnTo>
                  <a:lnTo>
                    <a:pt x="399098" y="254222"/>
                  </a:lnTo>
                  <a:cubicBezTo>
                    <a:pt x="399193" y="213931"/>
                    <a:pt x="388620" y="182118"/>
                    <a:pt x="367951" y="159830"/>
                  </a:cubicBezTo>
                  <a:moveTo>
                    <a:pt x="881825" y="272796"/>
                  </a:moveTo>
                  <a:cubicBezTo>
                    <a:pt x="881825" y="252508"/>
                    <a:pt x="878205" y="233267"/>
                    <a:pt x="871061" y="215646"/>
                  </a:cubicBezTo>
                  <a:cubicBezTo>
                    <a:pt x="863918" y="198025"/>
                    <a:pt x="853821" y="182309"/>
                    <a:pt x="841057" y="168974"/>
                  </a:cubicBezTo>
                  <a:cubicBezTo>
                    <a:pt x="828294" y="155639"/>
                    <a:pt x="812768" y="145066"/>
                    <a:pt x="794957" y="137636"/>
                  </a:cubicBezTo>
                  <a:cubicBezTo>
                    <a:pt x="777145" y="130112"/>
                    <a:pt x="757238" y="126302"/>
                    <a:pt x="735806" y="126302"/>
                  </a:cubicBezTo>
                  <a:cubicBezTo>
                    <a:pt x="715518" y="126302"/>
                    <a:pt x="696182" y="130207"/>
                    <a:pt x="678371" y="137922"/>
                  </a:cubicBezTo>
                  <a:cubicBezTo>
                    <a:pt x="660559" y="145637"/>
                    <a:pt x="644843" y="156210"/>
                    <a:pt x="631698" y="169355"/>
                  </a:cubicBezTo>
                  <a:cubicBezTo>
                    <a:pt x="618554" y="182499"/>
                    <a:pt x="607981" y="198215"/>
                    <a:pt x="600266" y="216027"/>
                  </a:cubicBezTo>
                  <a:cubicBezTo>
                    <a:pt x="592550" y="233839"/>
                    <a:pt x="588645" y="253175"/>
                    <a:pt x="588645" y="273463"/>
                  </a:cubicBezTo>
                  <a:cubicBezTo>
                    <a:pt x="588645" y="293751"/>
                    <a:pt x="592360" y="313087"/>
                    <a:pt x="599694" y="330899"/>
                  </a:cubicBezTo>
                  <a:cubicBezTo>
                    <a:pt x="607028" y="348710"/>
                    <a:pt x="617315" y="364426"/>
                    <a:pt x="630269" y="377571"/>
                  </a:cubicBezTo>
                  <a:cubicBezTo>
                    <a:pt x="643223" y="390716"/>
                    <a:pt x="659130" y="401288"/>
                    <a:pt x="677513" y="409004"/>
                  </a:cubicBezTo>
                  <a:cubicBezTo>
                    <a:pt x="695897" y="416719"/>
                    <a:pt x="716280" y="420624"/>
                    <a:pt x="738092" y="420624"/>
                  </a:cubicBezTo>
                  <a:cubicBezTo>
                    <a:pt x="801148" y="420624"/>
                    <a:pt x="840391" y="391954"/>
                    <a:pt x="863918" y="365093"/>
                  </a:cubicBezTo>
                  <a:lnTo>
                    <a:pt x="810292" y="324231"/>
                  </a:lnTo>
                  <a:cubicBezTo>
                    <a:pt x="798957" y="337661"/>
                    <a:pt x="772192" y="355854"/>
                    <a:pt x="738664" y="355854"/>
                  </a:cubicBezTo>
                  <a:cubicBezTo>
                    <a:pt x="717614" y="355854"/>
                    <a:pt x="700373" y="350996"/>
                    <a:pt x="687229" y="341376"/>
                  </a:cubicBezTo>
                  <a:cubicBezTo>
                    <a:pt x="674084" y="331756"/>
                    <a:pt x="665036" y="318611"/>
                    <a:pt x="660368" y="302133"/>
                  </a:cubicBezTo>
                  <a:lnTo>
                    <a:pt x="659606" y="299466"/>
                  </a:lnTo>
                  <a:lnTo>
                    <a:pt x="881825" y="299466"/>
                  </a:lnTo>
                  <a:lnTo>
                    <a:pt x="881825" y="272796"/>
                  </a:lnTo>
                  <a:close/>
                  <a:moveTo>
                    <a:pt x="660368" y="246793"/>
                  </a:moveTo>
                  <a:cubicBezTo>
                    <a:pt x="660368" y="226124"/>
                    <a:pt x="684086" y="189929"/>
                    <a:pt x="735330" y="189929"/>
                  </a:cubicBezTo>
                  <a:cubicBezTo>
                    <a:pt x="786575" y="189929"/>
                    <a:pt x="810387" y="226028"/>
                    <a:pt x="810387" y="246698"/>
                  </a:cubicBezTo>
                  <a:lnTo>
                    <a:pt x="660368" y="246793"/>
                  </a:lnTo>
                  <a:close/>
                </a:path>
              </a:pathLst>
            </a:custGeom>
            <a:solidFill>
              <a:srgbClr val="FFFFFF"/>
            </a:solidFill>
            <a:ln w="9525" cap="flat">
              <a:noFill/>
              <a:prstDash val="solid"/>
              <a:miter/>
            </a:ln>
          </p:spPr>
          <p:txBody>
            <a:bodyPr rtlCol="0" anchor="ctr"/>
            <a:lstStyle/>
            <a:p>
              <a:endParaRPr lang="en-US"/>
            </a:p>
          </p:txBody>
        </p:sp>
        <p:sp>
          <p:nvSpPr>
            <p:cNvPr id="18" name="Freeform: Shape 17"/>
            <p:cNvSpPr/>
            <p:nvPr/>
          </p:nvSpPr>
          <p:spPr>
            <a:xfrm>
              <a:off x="2358770" y="6728469"/>
              <a:ext cx="79057" cy="79057"/>
            </a:xfrm>
            <a:custGeom>
              <a:avLst/>
              <a:gdLst>
                <a:gd name="connsiteX0" fmla="*/ 39529 w 79057"/>
                <a:gd name="connsiteY0" fmla="*/ 5620 h 79057"/>
                <a:gd name="connsiteX1" fmla="*/ 73438 w 79057"/>
                <a:gd name="connsiteY1" fmla="*/ 39529 h 79057"/>
                <a:gd name="connsiteX2" fmla="*/ 39529 w 79057"/>
                <a:gd name="connsiteY2" fmla="*/ 73438 h 79057"/>
                <a:gd name="connsiteX3" fmla="*/ 5620 w 79057"/>
                <a:gd name="connsiteY3" fmla="*/ 39529 h 79057"/>
                <a:gd name="connsiteX4" fmla="*/ 39529 w 79057"/>
                <a:gd name="connsiteY4" fmla="*/ 5620 h 79057"/>
                <a:gd name="connsiteX5" fmla="*/ 39529 w 79057"/>
                <a:gd name="connsiteY5" fmla="*/ 0 h 79057"/>
                <a:gd name="connsiteX6" fmla="*/ 0 w 79057"/>
                <a:gd name="connsiteY6" fmla="*/ 39529 h 79057"/>
                <a:gd name="connsiteX7" fmla="*/ 39529 w 79057"/>
                <a:gd name="connsiteY7" fmla="*/ 79058 h 79057"/>
                <a:gd name="connsiteX8" fmla="*/ 79058 w 79057"/>
                <a:gd name="connsiteY8" fmla="*/ 39529 h 79057"/>
                <a:gd name="connsiteX9" fmla="*/ 39529 w 79057"/>
                <a:gd name="connsiteY9" fmla="*/ 0 h 79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057" h="79057">
                  <a:moveTo>
                    <a:pt x="39529" y="5620"/>
                  </a:moveTo>
                  <a:cubicBezTo>
                    <a:pt x="58198" y="5620"/>
                    <a:pt x="73438" y="20860"/>
                    <a:pt x="73438" y="39529"/>
                  </a:cubicBezTo>
                  <a:cubicBezTo>
                    <a:pt x="73438" y="58198"/>
                    <a:pt x="58198" y="73438"/>
                    <a:pt x="39529" y="73438"/>
                  </a:cubicBezTo>
                  <a:cubicBezTo>
                    <a:pt x="20860" y="73438"/>
                    <a:pt x="5620" y="58198"/>
                    <a:pt x="5620" y="39529"/>
                  </a:cubicBezTo>
                  <a:cubicBezTo>
                    <a:pt x="5620" y="20860"/>
                    <a:pt x="20860" y="5620"/>
                    <a:pt x="39529" y="5620"/>
                  </a:cubicBezTo>
                  <a:moveTo>
                    <a:pt x="39529" y="0"/>
                  </a:moveTo>
                  <a:cubicBezTo>
                    <a:pt x="17717" y="0"/>
                    <a:pt x="0" y="17717"/>
                    <a:pt x="0" y="39529"/>
                  </a:cubicBezTo>
                  <a:cubicBezTo>
                    <a:pt x="0" y="61341"/>
                    <a:pt x="17717" y="79058"/>
                    <a:pt x="39529" y="79058"/>
                  </a:cubicBezTo>
                  <a:cubicBezTo>
                    <a:pt x="61341" y="79058"/>
                    <a:pt x="79058" y="61341"/>
                    <a:pt x="79058" y="39529"/>
                  </a:cubicBezTo>
                  <a:cubicBezTo>
                    <a:pt x="79058" y="17717"/>
                    <a:pt x="61341" y="0"/>
                    <a:pt x="39529" y="0"/>
                  </a:cubicBezTo>
                </a:path>
              </a:pathLst>
            </a:custGeom>
            <a:solidFill>
              <a:srgbClr val="FFFFFF"/>
            </a:solidFill>
            <a:ln w="9525" cap="flat">
              <a:noFill/>
              <a:prstDash val="solid"/>
              <a:miter/>
            </a:ln>
          </p:spPr>
          <p:txBody>
            <a:bodyPr rtlCol="0" anchor="ctr"/>
            <a:lstStyle/>
            <a:p>
              <a:endParaRPr lang="en-US"/>
            </a:p>
          </p:txBody>
        </p:sp>
        <p:sp>
          <p:nvSpPr>
            <p:cNvPr id="19" name="Freeform: Shape 18"/>
            <p:cNvSpPr/>
            <p:nvPr/>
          </p:nvSpPr>
          <p:spPr>
            <a:xfrm>
              <a:off x="2384869" y="6748090"/>
              <a:ext cx="30765" cy="39528"/>
            </a:xfrm>
            <a:custGeom>
              <a:avLst/>
              <a:gdLst>
                <a:gd name="connsiteX0" fmla="*/ 16383 w 30765"/>
                <a:gd name="connsiteY0" fmla="*/ 95 h 39528"/>
                <a:gd name="connsiteX1" fmla="*/ 23051 w 30765"/>
                <a:gd name="connsiteY1" fmla="*/ 1715 h 39528"/>
                <a:gd name="connsiteX2" fmla="*/ 27718 w 30765"/>
                <a:gd name="connsiteY2" fmla="*/ 6191 h 39528"/>
                <a:gd name="connsiteX3" fmla="*/ 29337 w 30765"/>
                <a:gd name="connsiteY3" fmla="*/ 12478 h 39528"/>
                <a:gd name="connsiteX4" fmla="*/ 27146 w 30765"/>
                <a:gd name="connsiteY4" fmla="*/ 19622 h 39528"/>
                <a:gd name="connsiteX5" fmla="*/ 21812 w 30765"/>
                <a:gd name="connsiteY5" fmla="*/ 23717 h 39528"/>
                <a:gd name="connsiteX6" fmla="*/ 30766 w 30765"/>
                <a:gd name="connsiteY6" fmla="*/ 39529 h 39528"/>
                <a:gd name="connsiteX7" fmla="*/ 23717 w 30765"/>
                <a:gd name="connsiteY7" fmla="*/ 39529 h 39528"/>
                <a:gd name="connsiteX8" fmla="*/ 15526 w 30765"/>
                <a:gd name="connsiteY8" fmla="*/ 24860 h 39528"/>
                <a:gd name="connsiteX9" fmla="*/ 6191 w 30765"/>
                <a:gd name="connsiteY9" fmla="*/ 24860 h 39528"/>
                <a:gd name="connsiteX10" fmla="*/ 6191 w 30765"/>
                <a:gd name="connsiteY10" fmla="*/ 39529 h 39528"/>
                <a:gd name="connsiteX11" fmla="*/ 0 w 30765"/>
                <a:gd name="connsiteY11" fmla="*/ 39529 h 39528"/>
                <a:gd name="connsiteX12" fmla="*/ 0 w 30765"/>
                <a:gd name="connsiteY12" fmla="*/ 0 h 39528"/>
                <a:gd name="connsiteX13" fmla="*/ 16383 w 30765"/>
                <a:gd name="connsiteY13" fmla="*/ 0 h 39528"/>
                <a:gd name="connsiteX14" fmla="*/ 16383 w 30765"/>
                <a:gd name="connsiteY14" fmla="*/ 19336 h 39528"/>
                <a:gd name="connsiteX15" fmla="*/ 19907 w 30765"/>
                <a:gd name="connsiteY15" fmla="*/ 18478 h 39528"/>
                <a:gd name="connsiteX16" fmla="*/ 22289 w 30765"/>
                <a:gd name="connsiteY16" fmla="*/ 16097 h 39528"/>
                <a:gd name="connsiteX17" fmla="*/ 23146 w 30765"/>
                <a:gd name="connsiteY17" fmla="*/ 12573 h 39528"/>
                <a:gd name="connsiteX18" fmla="*/ 22289 w 30765"/>
                <a:gd name="connsiteY18" fmla="*/ 9049 h 39528"/>
                <a:gd name="connsiteX19" fmla="*/ 19907 w 30765"/>
                <a:gd name="connsiteY19" fmla="*/ 6668 h 39528"/>
                <a:gd name="connsiteX20" fmla="*/ 16383 w 30765"/>
                <a:gd name="connsiteY20" fmla="*/ 5810 h 39528"/>
                <a:gd name="connsiteX21" fmla="*/ 6191 w 30765"/>
                <a:gd name="connsiteY21" fmla="*/ 5810 h 39528"/>
                <a:gd name="connsiteX22" fmla="*/ 6191 w 30765"/>
                <a:gd name="connsiteY22" fmla="*/ 19336 h 39528"/>
                <a:gd name="connsiteX23" fmla="*/ 16383 w 30765"/>
                <a:gd name="connsiteY23" fmla="*/ 19336 h 39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0765" h="39528">
                  <a:moveTo>
                    <a:pt x="16383" y="95"/>
                  </a:moveTo>
                  <a:cubicBezTo>
                    <a:pt x="18860" y="95"/>
                    <a:pt x="21050" y="667"/>
                    <a:pt x="23051" y="1715"/>
                  </a:cubicBezTo>
                  <a:cubicBezTo>
                    <a:pt x="25051" y="2762"/>
                    <a:pt x="26575" y="4286"/>
                    <a:pt x="27718" y="6191"/>
                  </a:cubicBezTo>
                  <a:cubicBezTo>
                    <a:pt x="28861" y="8096"/>
                    <a:pt x="29337" y="10192"/>
                    <a:pt x="29337" y="12478"/>
                  </a:cubicBezTo>
                  <a:cubicBezTo>
                    <a:pt x="29337" y="15335"/>
                    <a:pt x="28575" y="17717"/>
                    <a:pt x="27146" y="19622"/>
                  </a:cubicBezTo>
                  <a:cubicBezTo>
                    <a:pt x="25718" y="21527"/>
                    <a:pt x="23908" y="22860"/>
                    <a:pt x="21812" y="23717"/>
                  </a:cubicBezTo>
                  <a:lnTo>
                    <a:pt x="30766" y="39529"/>
                  </a:lnTo>
                  <a:lnTo>
                    <a:pt x="23717" y="39529"/>
                  </a:lnTo>
                  <a:lnTo>
                    <a:pt x="15526" y="24860"/>
                  </a:lnTo>
                  <a:lnTo>
                    <a:pt x="6191" y="24860"/>
                  </a:lnTo>
                  <a:lnTo>
                    <a:pt x="6191" y="39529"/>
                  </a:lnTo>
                  <a:lnTo>
                    <a:pt x="0" y="39529"/>
                  </a:lnTo>
                  <a:lnTo>
                    <a:pt x="0" y="0"/>
                  </a:lnTo>
                  <a:lnTo>
                    <a:pt x="16383" y="0"/>
                  </a:lnTo>
                  <a:close/>
                  <a:moveTo>
                    <a:pt x="16383" y="19336"/>
                  </a:moveTo>
                  <a:cubicBezTo>
                    <a:pt x="17717" y="19336"/>
                    <a:pt x="18860" y="19050"/>
                    <a:pt x="19907" y="18478"/>
                  </a:cubicBezTo>
                  <a:cubicBezTo>
                    <a:pt x="20955" y="17907"/>
                    <a:pt x="21717" y="17050"/>
                    <a:pt x="22289" y="16097"/>
                  </a:cubicBezTo>
                  <a:cubicBezTo>
                    <a:pt x="22860" y="15050"/>
                    <a:pt x="23146" y="13906"/>
                    <a:pt x="23146" y="12573"/>
                  </a:cubicBezTo>
                  <a:cubicBezTo>
                    <a:pt x="23146" y="11240"/>
                    <a:pt x="22860" y="10097"/>
                    <a:pt x="22289" y="9049"/>
                  </a:cubicBezTo>
                  <a:cubicBezTo>
                    <a:pt x="21717" y="8001"/>
                    <a:pt x="20860" y="7239"/>
                    <a:pt x="19907" y="6668"/>
                  </a:cubicBezTo>
                  <a:cubicBezTo>
                    <a:pt x="18860" y="6096"/>
                    <a:pt x="17717" y="5810"/>
                    <a:pt x="16383" y="5810"/>
                  </a:cubicBezTo>
                  <a:lnTo>
                    <a:pt x="6191" y="5810"/>
                  </a:lnTo>
                  <a:lnTo>
                    <a:pt x="6191" y="19336"/>
                  </a:lnTo>
                  <a:lnTo>
                    <a:pt x="16383" y="19336"/>
                  </a:lnTo>
                  <a:close/>
                </a:path>
              </a:pathLst>
            </a:custGeom>
            <a:solidFill>
              <a:srgbClr val="FFFFFF"/>
            </a:solidFill>
            <a:ln w="9525" cap="flat">
              <a:noFill/>
              <a:prstDash val="solid"/>
              <a:miter/>
            </a:ln>
          </p:spPr>
          <p:txBody>
            <a:bodyPr rtlCol="0" anchor="ctr"/>
            <a:lstStyle/>
            <a:p>
              <a:endParaRPr lang="en-US"/>
            </a:p>
          </p:txBody>
        </p:sp>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p:cSld name="1_Title White">
    <p:spTree>
      <p:nvGrpSpPr>
        <p:cNvPr id="1" name=""/>
        <p:cNvGrpSpPr/>
        <p:nvPr/>
      </p:nvGrpSpPr>
      <p:grpSpPr>
        <a:xfrm>
          <a:off x="0" y="0"/>
          <a:ext cx="0" cy="0"/>
          <a:chOff x="0" y="0"/>
          <a:chExt cx="0" cy="0"/>
        </a:xfrm>
      </p:grpSpPr>
      <p:sp>
        <p:nvSpPr>
          <p:cNvPr id="137" name="Rectangle"/>
          <p:cNvSpPr/>
          <p:nvPr/>
        </p:nvSpPr>
        <p:spPr>
          <a:xfrm>
            <a:off x="1466513" y="-28456"/>
            <a:ext cx="3430768" cy="5421617"/>
          </a:xfrm>
          <a:prstGeom prst="rect">
            <a:avLst/>
          </a:prstGeom>
          <a:solidFill>
            <a:srgbClr val="E7E7E7">
              <a:alpha val="39000"/>
            </a:srgbClr>
          </a:solidFill>
          <a:ln w="12700">
            <a:miter lim="400000"/>
          </a:ln>
        </p:spPr>
        <p:txBody>
          <a:bodyPr lIns="0" tIns="0" rIns="0" bIns="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22" name="Title Text"/>
          <p:cNvSpPr txBox="1">
            <a:spLocks noGrp="1"/>
          </p:cNvSpPr>
          <p:nvPr>
            <p:ph type="title" hasCustomPrompt="1"/>
          </p:nvPr>
        </p:nvSpPr>
        <p:spPr>
          <a:xfrm>
            <a:off x="1895475" y="3585279"/>
            <a:ext cx="10972801" cy="1091827"/>
          </a:xfrm>
          <a:prstGeom prst="rect">
            <a:avLst/>
          </a:prstGeom>
          <a:ln w="12700">
            <a:miter lim="400000"/>
          </a:ln>
        </p:spPr>
        <p:txBody>
          <a:bodyPr lIns="0" tIns="0" rIns="0" bIns="0">
            <a:noAutofit/>
          </a:bodyPr>
          <a:lstStyle>
            <a:lvl1pPr>
              <a:defRPr sz="7500">
                <a:solidFill>
                  <a:srgbClr val="525252"/>
                </a:solidFill>
                <a:latin typeface="+mj-lt"/>
              </a:defRPr>
            </a:lvl1pPr>
          </a:lstStyle>
          <a:p>
            <a:r>
              <a:rPr lang="en-US"/>
              <a:t>75 </a:t>
            </a:r>
            <a:r>
              <a:rPr lang="en-US" err="1"/>
              <a:t>pt</a:t>
            </a:r>
            <a:r>
              <a:rPr lang="en-US"/>
              <a:t> Intel One Display </a:t>
            </a:r>
          </a:p>
        </p:txBody>
      </p:sp>
      <p:sp>
        <p:nvSpPr>
          <p:cNvPr id="15" name="Text Placeholder 2"/>
          <p:cNvSpPr>
            <a:spLocks noGrp="1"/>
          </p:cNvSpPr>
          <p:nvPr>
            <p:ph type="body" sz="quarter" idx="25" hasCustomPrompt="1"/>
          </p:nvPr>
        </p:nvSpPr>
        <p:spPr>
          <a:xfrm>
            <a:off x="1895475" y="3182315"/>
            <a:ext cx="10296524" cy="304800"/>
          </a:xfrm>
        </p:spPr>
        <p:txBody>
          <a:bodyPr>
            <a:normAutofit/>
          </a:bodyPr>
          <a:lstStyle>
            <a:lvl1pPr marL="0" indent="0">
              <a:buNone/>
              <a:defRPr sz="1600" b="1" i="0">
                <a:solidFill>
                  <a:schemeClr val="accent1"/>
                </a:solidFill>
                <a:latin typeface="+mn-lt"/>
                <a:ea typeface="Intel Clear" panose="020B0604020203020204" pitchFamily="34" charset="0"/>
                <a:cs typeface="Intel Clear" panose="020B0604020203020204" pitchFamily="34" charset="0"/>
              </a:defRPr>
            </a:lvl1pPr>
          </a:lstStyle>
          <a:p>
            <a:r>
              <a:rPr lang="en-US"/>
              <a:t>16pt Intel One Intro:</a:t>
            </a:r>
          </a:p>
        </p:txBody>
      </p:sp>
      <p:sp>
        <p:nvSpPr>
          <p:cNvPr id="18" name="Text Placeholder 6"/>
          <p:cNvSpPr>
            <a:spLocks noGrp="1"/>
          </p:cNvSpPr>
          <p:nvPr>
            <p:ph type="body" sz="quarter" idx="27" hasCustomPrompt="1"/>
          </p:nvPr>
        </p:nvSpPr>
        <p:spPr>
          <a:xfrm>
            <a:off x="1908348" y="4778609"/>
            <a:ext cx="10283651" cy="326776"/>
          </a:xfrm>
        </p:spPr>
        <p:txBody>
          <a:bodyPr>
            <a:normAutofit/>
          </a:bodyPr>
          <a:lstStyle>
            <a:lvl1pPr marL="0" indent="0">
              <a:buNone/>
              <a:defRPr sz="1800" b="0" i="0">
                <a:solidFill>
                  <a:schemeClr val="bg2"/>
                </a:solidFill>
                <a:latin typeface="+mn-lt"/>
                <a:ea typeface="Intel Clear" panose="020B0604020203020204" pitchFamily="34" charset="0"/>
                <a:cs typeface="Intel Clear" panose="020B0604020203020204" pitchFamily="34" charset="0"/>
              </a:defRPr>
            </a:lvl1pPr>
          </a:lstStyle>
          <a:p>
            <a:r>
              <a:rPr lang="en-US"/>
              <a:t>18pt Intel One Subhead, Date, Etc.</a:t>
            </a:r>
          </a:p>
        </p:txBody>
      </p:sp>
      <p:sp>
        <p:nvSpPr>
          <p:cNvPr id="10" name="Square"/>
          <p:cNvSpPr/>
          <p:nvPr/>
        </p:nvSpPr>
        <p:spPr>
          <a:xfrm>
            <a:off x="861107" y="5390896"/>
            <a:ext cx="607299" cy="607299"/>
          </a:xfrm>
          <a:prstGeom prst="rect">
            <a:avLst/>
          </a:prstGeom>
          <a:solidFill>
            <a:srgbClr val="2872C5"/>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11" name="Rectangle"/>
          <p:cNvSpPr/>
          <p:nvPr/>
        </p:nvSpPr>
        <p:spPr>
          <a:xfrm>
            <a:off x="576067" y="5108797"/>
            <a:ext cx="286654" cy="282073"/>
          </a:xfrm>
          <a:prstGeom prst="rect">
            <a:avLst/>
          </a:prstGeom>
          <a:solidFill>
            <a:srgbClr val="00C7FD"/>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12" name="Square"/>
          <p:cNvSpPr/>
          <p:nvPr/>
        </p:nvSpPr>
        <p:spPr>
          <a:xfrm>
            <a:off x="861107" y="4952474"/>
            <a:ext cx="157461" cy="157461"/>
          </a:xfrm>
          <a:prstGeom prst="rect">
            <a:avLst/>
          </a:prstGeom>
          <a:solidFill>
            <a:srgbClr val="2872C5"/>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pic>
        <p:nvPicPr>
          <p:cNvPr id="3" name="Graphic 2"/>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466513" y="5992753"/>
            <a:ext cx="1031758" cy="384723"/>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1_Title Only">
    <p:spTree>
      <p:nvGrpSpPr>
        <p:cNvPr id="1" name=""/>
        <p:cNvGrpSpPr/>
        <p:nvPr/>
      </p:nvGrpSpPr>
      <p:grpSpPr>
        <a:xfrm>
          <a:off x="0" y="0"/>
          <a:ext cx="0" cy="0"/>
          <a:chOff x="0" y="0"/>
          <a:chExt cx="0" cy="0"/>
        </a:xfrm>
      </p:grpSpPr>
      <p:sp>
        <p:nvSpPr>
          <p:cNvPr id="17" name="Title Text"/>
          <p:cNvSpPr txBox="1">
            <a:spLocks noGrp="1"/>
          </p:cNvSpPr>
          <p:nvPr>
            <p:ph type="title" hasCustomPrompt="1"/>
          </p:nvPr>
        </p:nvSpPr>
        <p:spPr>
          <a:xfrm>
            <a:off x="571370" y="571500"/>
            <a:ext cx="11010816" cy="952499"/>
          </a:xfrm>
          <a:prstGeom prst="rect">
            <a:avLst/>
          </a:prstGeom>
          <a:ln w="12700">
            <a:miter lim="400000"/>
          </a:ln>
        </p:spPr>
        <p:txBody>
          <a:bodyPr lIns="0" tIns="0" rIns="0" bIns="0">
            <a:noAutofit/>
          </a:bodyPr>
          <a:lstStyle>
            <a:lvl1pPr>
              <a:defRPr sz="4000">
                <a:solidFill>
                  <a:srgbClr val="525252"/>
                </a:solidFill>
              </a:defRPr>
            </a:lvl1pPr>
          </a:lstStyle>
          <a:p>
            <a:r>
              <a:rPr lang="en-US"/>
              <a:t>40pt Intel One </a:t>
            </a:r>
            <a:r>
              <a:rPr lang="en-US" err="1"/>
              <a:t>DisplayText</a:t>
            </a:r>
            <a:r>
              <a:rPr lang="en-US"/>
              <a:t> Goes Here</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1_Title &amp; Content">
    <p:spTree>
      <p:nvGrpSpPr>
        <p:cNvPr id="1" name=""/>
        <p:cNvGrpSpPr/>
        <p:nvPr/>
      </p:nvGrpSpPr>
      <p:grpSpPr>
        <a:xfrm>
          <a:off x="0" y="0"/>
          <a:ext cx="0" cy="0"/>
          <a:chOff x="0" y="0"/>
          <a:chExt cx="0" cy="0"/>
        </a:xfrm>
      </p:grpSpPr>
      <p:sp>
        <p:nvSpPr>
          <p:cNvPr id="17" name="Title Text"/>
          <p:cNvSpPr txBox="1">
            <a:spLocks noGrp="1"/>
          </p:cNvSpPr>
          <p:nvPr>
            <p:ph type="title" hasCustomPrompt="1"/>
          </p:nvPr>
        </p:nvSpPr>
        <p:spPr>
          <a:xfrm>
            <a:off x="571370" y="571500"/>
            <a:ext cx="11010816" cy="952499"/>
          </a:xfrm>
          <a:prstGeom prst="rect">
            <a:avLst/>
          </a:prstGeom>
          <a:ln w="12700">
            <a:miter lim="400000"/>
          </a:ln>
        </p:spPr>
        <p:txBody>
          <a:bodyPr lIns="0" tIns="0" rIns="0" bIns="0">
            <a:noAutofit/>
          </a:bodyPr>
          <a:lstStyle>
            <a:lvl1pPr>
              <a:defRPr sz="4000">
                <a:solidFill>
                  <a:srgbClr val="525252"/>
                </a:solidFill>
              </a:defRPr>
            </a:lvl1pPr>
          </a:lstStyle>
          <a:p>
            <a:r>
              <a:rPr lang="en-US"/>
              <a:t>40pt Intel One Display Text Goes Here</a:t>
            </a:r>
          </a:p>
        </p:txBody>
      </p:sp>
      <p:sp>
        <p:nvSpPr>
          <p:cNvPr id="3" name="Content Placeholder 2"/>
          <p:cNvSpPr>
            <a:spLocks noGrp="1"/>
          </p:cNvSpPr>
          <p:nvPr>
            <p:ph sz="quarter" idx="28"/>
          </p:nvPr>
        </p:nvSpPr>
        <p:spPr>
          <a:xfrm>
            <a:off x="571370" y="1673454"/>
            <a:ext cx="11010900" cy="457494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1_Title, Sub &amp; Content">
    <p:spTree>
      <p:nvGrpSpPr>
        <p:cNvPr id="1" name=""/>
        <p:cNvGrpSpPr/>
        <p:nvPr/>
      </p:nvGrpSpPr>
      <p:grpSpPr>
        <a:xfrm>
          <a:off x="0" y="0"/>
          <a:ext cx="0" cy="0"/>
          <a:chOff x="0" y="0"/>
          <a:chExt cx="0" cy="0"/>
        </a:xfrm>
      </p:grpSpPr>
      <p:sp>
        <p:nvSpPr>
          <p:cNvPr id="17" name="Title Text"/>
          <p:cNvSpPr txBox="1">
            <a:spLocks noGrp="1"/>
          </p:cNvSpPr>
          <p:nvPr>
            <p:ph type="title" hasCustomPrompt="1"/>
          </p:nvPr>
        </p:nvSpPr>
        <p:spPr>
          <a:xfrm>
            <a:off x="571370" y="571500"/>
            <a:ext cx="11010816" cy="952499"/>
          </a:xfrm>
          <a:prstGeom prst="rect">
            <a:avLst/>
          </a:prstGeom>
          <a:ln w="12700">
            <a:miter lim="400000"/>
          </a:ln>
        </p:spPr>
        <p:txBody>
          <a:bodyPr lIns="0" tIns="0" rIns="0" bIns="0">
            <a:noAutofit/>
          </a:bodyPr>
          <a:lstStyle>
            <a:lvl1pPr>
              <a:defRPr sz="4000">
                <a:solidFill>
                  <a:srgbClr val="525252"/>
                </a:solidFill>
              </a:defRPr>
            </a:lvl1pPr>
          </a:lstStyle>
          <a:p>
            <a:r>
              <a:rPr lang="en-US"/>
              <a:t>40pt Intel One Display Text Goes Here</a:t>
            </a:r>
          </a:p>
        </p:txBody>
      </p:sp>
      <p:sp>
        <p:nvSpPr>
          <p:cNvPr id="3" name="Content Placeholder 2"/>
          <p:cNvSpPr>
            <a:spLocks noGrp="1"/>
          </p:cNvSpPr>
          <p:nvPr>
            <p:ph sz="quarter" idx="28"/>
          </p:nvPr>
        </p:nvSpPr>
        <p:spPr>
          <a:xfrm>
            <a:off x="571370" y="2139953"/>
            <a:ext cx="11010900" cy="410844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ext Placeholder 3"/>
          <p:cNvSpPr>
            <a:spLocks noGrp="1"/>
          </p:cNvSpPr>
          <p:nvPr>
            <p:ph type="body" sz="quarter" idx="29"/>
          </p:nvPr>
        </p:nvSpPr>
        <p:spPr>
          <a:xfrm>
            <a:off x="571370" y="1612901"/>
            <a:ext cx="11022013" cy="438150"/>
          </a:xfrm>
        </p:spPr>
        <p:txBody>
          <a:bodyPr>
            <a:noAutofit/>
          </a:bodyPr>
          <a:lstStyle>
            <a:lvl1pPr marL="0" indent="0">
              <a:buNone/>
              <a:defRPr sz="3200">
                <a:solidFill>
                  <a:schemeClr val="accent1"/>
                </a:solidFill>
                <a:latin typeface="+mn-lt"/>
              </a:defRPr>
            </a:lvl1pPr>
            <a:lvl2pPr marL="228600" indent="0">
              <a:buNone/>
              <a:defRPr/>
            </a:lvl2pPr>
          </a:lstStyle>
          <a:p>
            <a:pPr lvl="0"/>
            <a:r>
              <a:rPr lang="en-US"/>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1_Title, Sub &amp; 2 Content Columns">
    <p:spTree>
      <p:nvGrpSpPr>
        <p:cNvPr id="1" name=""/>
        <p:cNvGrpSpPr/>
        <p:nvPr/>
      </p:nvGrpSpPr>
      <p:grpSpPr>
        <a:xfrm>
          <a:off x="0" y="0"/>
          <a:ext cx="0" cy="0"/>
          <a:chOff x="0" y="0"/>
          <a:chExt cx="0" cy="0"/>
        </a:xfrm>
      </p:grpSpPr>
      <p:sp>
        <p:nvSpPr>
          <p:cNvPr id="10" name="Title Text"/>
          <p:cNvSpPr txBox="1">
            <a:spLocks noGrp="1"/>
          </p:cNvSpPr>
          <p:nvPr>
            <p:ph type="title" hasCustomPrompt="1"/>
          </p:nvPr>
        </p:nvSpPr>
        <p:spPr>
          <a:xfrm>
            <a:off x="571500" y="571501"/>
            <a:ext cx="11010901" cy="952500"/>
          </a:xfrm>
          <a:prstGeom prst="rect">
            <a:avLst/>
          </a:prstGeom>
          <a:ln w="12700">
            <a:miter lim="400000"/>
          </a:ln>
        </p:spPr>
        <p:txBody>
          <a:bodyPr lIns="0" tIns="0" rIns="0" bIns="0">
            <a:noAutofit/>
          </a:bodyPr>
          <a:lstStyle>
            <a:lvl1pPr>
              <a:defRPr sz="4000">
                <a:solidFill>
                  <a:srgbClr val="525252"/>
                </a:solidFill>
              </a:defRPr>
            </a:lvl1pPr>
          </a:lstStyle>
          <a:p>
            <a:r>
              <a:rPr lang="en-US"/>
              <a:t>40pt Intel One Display Text Goes Here</a:t>
            </a:r>
          </a:p>
        </p:txBody>
      </p:sp>
      <p:sp>
        <p:nvSpPr>
          <p:cNvPr id="3" name="Content Placeholder 2"/>
          <p:cNvSpPr>
            <a:spLocks noGrp="1"/>
          </p:cNvSpPr>
          <p:nvPr>
            <p:ph sz="quarter" idx="27"/>
          </p:nvPr>
        </p:nvSpPr>
        <p:spPr>
          <a:xfrm>
            <a:off x="571500" y="2139951"/>
            <a:ext cx="5288525" cy="41182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9" name="Content Placeholder 2"/>
          <p:cNvSpPr>
            <a:spLocks noGrp="1"/>
          </p:cNvSpPr>
          <p:nvPr>
            <p:ph sz="quarter" idx="28"/>
          </p:nvPr>
        </p:nvSpPr>
        <p:spPr>
          <a:xfrm>
            <a:off x="6289113" y="2139951"/>
            <a:ext cx="5288525" cy="41182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Text Placeholder 3"/>
          <p:cNvSpPr>
            <a:spLocks noGrp="1"/>
          </p:cNvSpPr>
          <p:nvPr>
            <p:ph type="body" sz="quarter" idx="29"/>
          </p:nvPr>
        </p:nvSpPr>
        <p:spPr>
          <a:xfrm>
            <a:off x="571500" y="1612901"/>
            <a:ext cx="11022013" cy="438150"/>
          </a:xfrm>
        </p:spPr>
        <p:txBody>
          <a:bodyPr>
            <a:noAutofit/>
          </a:bodyPr>
          <a:lstStyle>
            <a:lvl1pPr marL="0" indent="0">
              <a:buNone/>
              <a:defRPr sz="3200">
                <a:solidFill>
                  <a:schemeClr val="accent1"/>
                </a:solidFill>
                <a:latin typeface="+mn-lt"/>
              </a:defRPr>
            </a:lvl1pPr>
            <a:lvl2pPr marL="228600" indent="0">
              <a:buNone/>
              <a:defRPr/>
            </a:lvl2pPr>
          </a:lstStyle>
          <a:p>
            <a:pPr lvl="0"/>
            <a:r>
              <a:rPr lang="en-US"/>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1_Title &amp; 2 Content Columns">
    <p:spTree>
      <p:nvGrpSpPr>
        <p:cNvPr id="1" name=""/>
        <p:cNvGrpSpPr/>
        <p:nvPr/>
      </p:nvGrpSpPr>
      <p:grpSpPr>
        <a:xfrm>
          <a:off x="0" y="0"/>
          <a:ext cx="0" cy="0"/>
          <a:chOff x="0" y="0"/>
          <a:chExt cx="0" cy="0"/>
        </a:xfrm>
      </p:grpSpPr>
      <p:sp>
        <p:nvSpPr>
          <p:cNvPr id="10" name="Title Text"/>
          <p:cNvSpPr txBox="1">
            <a:spLocks noGrp="1"/>
          </p:cNvSpPr>
          <p:nvPr>
            <p:ph type="title" hasCustomPrompt="1"/>
          </p:nvPr>
        </p:nvSpPr>
        <p:spPr>
          <a:xfrm>
            <a:off x="571500" y="571501"/>
            <a:ext cx="11010901" cy="952500"/>
          </a:xfrm>
          <a:prstGeom prst="rect">
            <a:avLst/>
          </a:prstGeom>
          <a:ln w="12700">
            <a:miter lim="400000"/>
          </a:ln>
        </p:spPr>
        <p:txBody>
          <a:bodyPr lIns="0" tIns="0" rIns="0" bIns="0">
            <a:noAutofit/>
          </a:bodyPr>
          <a:lstStyle>
            <a:lvl1pPr>
              <a:defRPr sz="4000">
                <a:solidFill>
                  <a:srgbClr val="525252"/>
                </a:solidFill>
              </a:defRPr>
            </a:lvl1pPr>
          </a:lstStyle>
          <a:p>
            <a:r>
              <a:rPr lang="en-US"/>
              <a:t>40pt Intel Clear Light Text Goes Here</a:t>
            </a:r>
          </a:p>
        </p:txBody>
      </p:sp>
      <p:sp>
        <p:nvSpPr>
          <p:cNvPr id="3" name="Content Placeholder 2"/>
          <p:cNvSpPr>
            <a:spLocks noGrp="1"/>
          </p:cNvSpPr>
          <p:nvPr>
            <p:ph sz="quarter" idx="27"/>
          </p:nvPr>
        </p:nvSpPr>
        <p:spPr>
          <a:xfrm>
            <a:off x="571500" y="1673402"/>
            <a:ext cx="5288525" cy="458483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9" name="Content Placeholder 2"/>
          <p:cNvSpPr>
            <a:spLocks noGrp="1"/>
          </p:cNvSpPr>
          <p:nvPr>
            <p:ph sz="quarter" idx="28"/>
          </p:nvPr>
        </p:nvSpPr>
        <p:spPr>
          <a:xfrm>
            <a:off x="6289113" y="1673402"/>
            <a:ext cx="5288525" cy="458483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2_Title Only">
    <p:spTree>
      <p:nvGrpSpPr>
        <p:cNvPr id="1" name=""/>
        <p:cNvGrpSpPr/>
        <p:nvPr/>
      </p:nvGrpSpPr>
      <p:grpSpPr>
        <a:xfrm>
          <a:off x="0" y="0"/>
          <a:ext cx="0" cy="0"/>
          <a:chOff x="0" y="0"/>
          <a:chExt cx="0" cy="0"/>
        </a:xfrm>
      </p:grpSpPr>
      <p:sp>
        <p:nvSpPr>
          <p:cNvPr id="7" name="Rectangle 6"/>
          <p:cNvSpPr/>
          <p:nvPr userDrawn="1"/>
        </p:nvSpPr>
        <p:spPr>
          <a:xfrm rot="16200000">
            <a:off x="8324580" y="2699977"/>
            <a:ext cx="5065586" cy="1684209"/>
          </a:xfrm>
          <a:prstGeom prst="rect">
            <a:avLst/>
          </a:prstGeom>
          <a:solidFill>
            <a:srgbClr val="F2F2F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noAutofit/>
          </a:bodyPr>
          <a:lstStyle/>
          <a:p>
            <a:pPr marL="0" marR="0" indent="0" algn="ctr" defTabSz="825500" rtl="0" fontAlgn="auto" latinLnBrk="0" hangingPunct="0">
              <a:lnSpc>
                <a:spcPct val="100000"/>
              </a:lnSpc>
              <a:spcBef>
                <a:spcPts val="0"/>
              </a:spcBef>
              <a:spcAft>
                <a:spcPts val="0"/>
              </a:spcAft>
              <a:buClrTx/>
              <a:buSzTx/>
              <a:buFontTx/>
              <a:buNone/>
            </a:pPr>
            <a:endParaRPr kumimoji="0" lang="en-US" sz="1000" b="0" i="0" u="none" strike="noStrike" cap="none" spc="0" normalizeH="0" baseline="0">
              <a:ln>
                <a:noFill/>
              </a:ln>
              <a:solidFill>
                <a:schemeClr val="bg2"/>
              </a:solidFill>
              <a:effectLst/>
              <a:uFillTx/>
              <a:ea typeface="Helvetica Neue Medium"/>
              <a:cs typeface="Helvetica Neue Medium"/>
              <a:sym typeface="Helvetica Neue Medium"/>
            </a:endParaRPr>
          </a:p>
        </p:txBody>
      </p:sp>
      <p:cxnSp>
        <p:nvCxnSpPr>
          <p:cNvPr id="9" name="Straight Connector 8"/>
          <p:cNvCxnSpPr/>
          <p:nvPr userDrawn="1"/>
        </p:nvCxnSpPr>
        <p:spPr>
          <a:xfrm>
            <a:off x="127908" y="6406775"/>
            <a:ext cx="9713209" cy="0"/>
          </a:xfrm>
          <a:prstGeom prst="line">
            <a:avLst/>
          </a:prstGeom>
          <a:noFill/>
          <a:ln w="19050" cap="flat">
            <a:solidFill>
              <a:schemeClr val="bg2">
                <a:lumMod val="20000"/>
                <a:lumOff val="80000"/>
              </a:schemeClr>
            </a:solidFill>
            <a:prstDash val="solid"/>
            <a:miter lim="400000"/>
          </a:ln>
          <a:effectLst/>
          <a:sp3d/>
        </p:spPr>
        <p:style>
          <a:lnRef idx="0">
            <a:scrgbClr r="0" g="0" b="0"/>
          </a:lnRef>
          <a:fillRef idx="0">
            <a:scrgbClr r="0" g="0" b="0"/>
          </a:fillRef>
          <a:effectRef idx="0">
            <a:scrgbClr r="0" g="0" b="0"/>
          </a:effectRef>
          <a:fontRef idx="none"/>
        </p:style>
      </p:cxn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1_Title, Sub, Content &amp; 2 Pictures">
    <p:spTree>
      <p:nvGrpSpPr>
        <p:cNvPr id="1" name=""/>
        <p:cNvGrpSpPr/>
        <p:nvPr/>
      </p:nvGrpSpPr>
      <p:grpSpPr>
        <a:xfrm>
          <a:off x="0" y="0"/>
          <a:ext cx="0" cy="0"/>
          <a:chOff x="0" y="0"/>
          <a:chExt cx="0" cy="0"/>
        </a:xfrm>
      </p:grpSpPr>
      <p:sp>
        <p:nvSpPr>
          <p:cNvPr id="23" name="Title Text"/>
          <p:cNvSpPr txBox="1">
            <a:spLocks noGrp="1"/>
          </p:cNvSpPr>
          <p:nvPr>
            <p:ph type="title" hasCustomPrompt="1"/>
          </p:nvPr>
        </p:nvSpPr>
        <p:spPr>
          <a:xfrm>
            <a:off x="571500" y="567227"/>
            <a:ext cx="5755707" cy="945888"/>
          </a:xfrm>
          <a:prstGeom prst="rect">
            <a:avLst/>
          </a:prstGeom>
          <a:ln w="12700">
            <a:miter lim="400000"/>
          </a:ln>
        </p:spPr>
        <p:txBody>
          <a:bodyPr lIns="0" tIns="0" rIns="0" bIns="0">
            <a:noAutofit/>
          </a:bodyPr>
          <a:lstStyle>
            <a:lvl1pPr>
              <a:defRPr sz="4000">
                <a:solidFill>
                  <a:srgbClr val="525252"/>
                </a:solidFill>
              </a:defRPr>
            </a:lvl1pPr>
          </a:lstStyle>
          <a:p>
            <a:r>
              <a:rPr lang="en-US"/>
              <a:t>40pt Intel Clear Light Text Goes Here</a:t>
            </a:r>
          </a:p>
        </p:txBody>
      </p:sp>
      <p:sp>
        <p:nvSpPr>
          <p:cNvPr id="25" name="Body Level One…"/>
          <p:cNvSpPr txBox="1">
            <a:spLocks noGrp="1"/>
          </p:cNvSpPr>
          <p:nvPr>
            <p:ph idx="27" hasCustomPrompt="1"/>
          </p:nvPr>
        </p:nvSpPr>
        <p:spPr>
          <a:xfrm>
            <a:off x="6609331" y="2978828"/>
            <a:ext cx="4668837" cy="345342"/>
          </a:xfrm>
          <a:prstGeom prst="rect">
            <a:avLst/>
          </a:prstGeom>
          <a:ln w="12700">
            <a:miter lim="400000"/>
          </a:ln>
        </p:spPr>
        <p:txBody>
          <a:bodyPr lIns="0" tIns="0" rIns="0" bIns="0" numCol="1">
            <a:normAutofit/>
          </a:bodyPr>
          <a:lstStyle>
            <a:lvl1pPr marL="0" marR="0" indent="0" algn="l" defTabSz="609600" eaLnBrk="1" fontAlgn="auto" latinLnBrk="0" hangingPunct="1">
              <a:lnSpc>
                <a:spcPts val="2450"/>
              </a:lnSpc>
              <a:spcBef>
                <a:spcPts val="0"/>
              </a:spcBef>
              <a:spcAft>
                <a:spcPts val="0"/>
              </a:spcAft>
              <a:buClrTx/>
              <a:buSzTx/>
              <a:buFont typeface="Arial" panose="020B0604020202020204" pitchFamily="34" charset="0"/>
              <a:buNone/>
              <a:defRPr sz="1600">
                <a:solidFill>
                  <a:schemeClr val="tx2"/>
                </a:solidFill>
              </a:defRPr>
            </a:lvl1pPr>
          </a:lstStyle>
          <a:p>
            <a:r>
              <a:rPr lang="en-US"/>
              <a:t>Image Caption 16pt gray text</a:t>
            </a:r>
          </a:p>
        </p:txBody>
      </p:sp>
      <p:sp>
        <p:nvSpPr>
          <p:cNvPr id="26" name="Body Level One…"/>
          <p:cNvSpPr txBox="1">
            <a:spLocks noGrp="1"/>
          </p:cNvSpPr>
          <p:nvPr>
            <p:ph idx="28" hasCustomPrompt="1"/>
          </p:nvPr>
        </p:nvSpPr>
        <p:spPr>
          <a:xfrm>
            <a:off x="6609331" y="5929172"/>
            <a:ext cx="4668837" cy="345342"/>
          </a:xfrm>
          <a:prstGeom prst="rect">
            <a:avLst/>
          </a:prstGeom>
          <a:ln w="12700">
            <a:miter lim="400000"/>
          </a:ln>
        </p:spPr>
        <p:txBody>
          <a:bodyPr lIns="0" tIns="0" rIns="0" bIns="0" numCol="1">
            <a:normAutofit/>
          </a:bodyPr>
          <a:lstStyle>
            <a:lvl1pPr marL="0" marR="0" indent="0" algn="l" defTabSz="609600" eaLnBrk="1" fontAlgn="auto" latinLnBrk="0" hangingPunct="1">
              <a:lnSpc>
                <a:spcPts val="2450"/>
              </a:lnSpc>
              <a:spcBef>
                <a:spcPts val="0"/>
              </a:spcBef>
              <a:spcAft>
                <a:spcPts val="0"/>
              </a:spcAft>
              <a:buClrTx/>
              <a:buSzTx/>
              <a:buFont typeface="Arial" panose="020B0604020202020204" pitchFamily="34" charset="0"/>
              <a:buNone/>
              <a:defRPr sz="1600">
                <a:solidFill>
                  <a:schemeClr val="tx2"/>
                </a:solidFill>
              </a:defRPr>
            </a:lvl1pPr>
          </a:lstStyle>
          <a:p>
            <a:r>
              <a:rPr lang="en-US"/>
              <a:t>Image Caption 16pt gray text</a:t>
            </a:r>
          </a:p>
        </p:txBody>
      </p:sp>
      <p:sp>
        <p:nvSpPr>
          <p:cNvPr id="5" name="Picture Placeholder 4"/>
          <p:cNvSpPr>
            <a:spLocks noGrp="1"/>
          </p:cNvSpPr>
          <p:nvPr>
            <p:ph type="pic" sz="quarter" idx="30"/>
          </p:nvPr>
        </p:nvSpPr>
        <p:spPr>
          <a:xfrm>
            <a:off x="6609331" y="571500"/>
            <a:ext cx="4668837" cy="2381250"/>
          </a:xfrm>
        </p:spPr>
        <p:txBody>
          <a:bodyPr/>
          <a:lstStyle/>
          <a:p>
            <a:r>
              <a:rPr lang="en-US"/>
              <a:t>Click icon to add picture</a:t>
            </a:r>
          </a:p>
        </p:txBody>
      </p:sp>
      <p:sp>
        <p:nvSpPr>
          <p:cNvPr id="20" name="Picture Placeholder 4"/>
          <p:cNvSpPr>
            <a:spLocks noGrp="1"/>
          </p:cNvSpPr>
          <p:nvPr>
            <p:ph type="pic" sz="quarter" idx="31"/>
          </p:nvPr>
        </p:nvSpPr>
        <p:spPr>
          <a:xfrm>
            <a:off x="6609331" y="3537061"/>
            <a:ext cx="4668837" cy="2381250"/>
          </a:xfrm>
        </p:spPr>
        <p:txBody>
          <a:bodyPr/>
          <a:lstStyle/>
          <a:p>
            <a:r>
              <a:rPr lang="en-US"/>
              <a:t>Click icon to add picture</a:t>
            </a:r>
          </a:p>
        </p:txBody>
      </p:sp>
      <p:sp>
        <p:nvSpPr>
          <p:cNvPr id="14" name="Content Placeholder 2"/>
          <p:cNvSpPr>
            <a:spLocks noGrp="1"/>
          </p:cNvSpPr>
          <p:nvPr>
            <p:ph sz="quarter" idx="32"/>
          </p:nvPr>
        </p:nvSpPr>
        <p:spPr>
          <a:xfrm>
            <a:off x="571500" y="2139952"/>
            <a:ext cx="5768944" cy="41182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Text Placeholder 3"/>
          <p:cNvSpPr>
            <a:spLocks noGrp="1"/>
          </p:cNvSpPr>
          <p:nvPr>
            <p:ph type="body" sz="quarter" idx="29"/>
          </p:nvPr>
        </p:nvSpPr>
        <p:spPr>
          <a:xfrm>
            <a:off x="571500" y="1612901"/>
            <a:ext cx="5768944" cy="438150"/>
          </a:xfrm>
        </p:spPr>
        <p:txBody>
          <a:bodyPr>
            <a:noAutofit/>
          </a:bodyPr>
          <a:lstStyle>
            <a:lvl1pPr marL="0" indent="0">
              <a:buNone/>
              <a:defRPr sz="3200">
                <a:solidFill>
                  <a:schemeClr val="accent1"/>
                </a:solidFill>
                <a:latin typeface="+mn-lt"/>
              </a:defRPr>
            </a:lvl1pPr>
            <a:lvl2pPr marL="228600" indent="0">
              <a:buNone/>
              <a:defRPr/>
            </a:lvl2pPr>
          </a:lstStyle>
          <a:p>
            <a:pPr lvl="0"/>
            <a:r>
              <a:rPr lang="en-US"/>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1_Title, Sub, Content &amp; Picture">
    <p:spTree>
      <p:nvGrpSpPr>
        <p:cNvPr id="1" name=""/>
        <p:cNvGrpSpPr/>
        <p:nvPr/>
      </p:nvGrpSpPr>
      <p:grpSpPr>
        <a:xfrm>
          <a:off x="0" y="0"/>
          <a:ext cx="0" cy="0"/>
          <a:chOff x="0" y="0"/>
          <a:chExt cx="0" cy="0"/>
        </a:xfrm>
      </p:grpSpPr>
      <p:sp>
        <p:nvSpPr>
          <p:cNvPr id="5" name="Picture Placeholder 4"/>
          <p:cNvSpPr>
            <a:spLocks noGrp="1"/>
          </p:cNvSpPr>
          <p:nvPr>
            <p:ph type="pic" sz="quarter" idx="30"/>
          </p:nvPr>
        </p:nvSpPr>
        <p:spPr>
          <a:xfrm>
            <a:off x="6615046" y="0"/>
            <a:ext cx="5129422" cy="6416167"/>
          </a:xfrm>
        </p:spPr>
        <p:txBody>
          <a:bodyPr/>
          <a:lstStyle/>
          <a:p>
            <a:r>
              <a:rPr lang="en-US"/>
              <a:t>Click icon to add picture</a:t>
            </a:r>
          </a:p>
        </p:txBody>
      </p:sp>
      <p:sp>
        <p:nvSpPr>
          <p:cNvPr id="23" name="Title Text"/>
          <p:cNvSpPr txBox="1">
            <a:spLocks noGrp="1"/>
          </p:cNvSpPr>
          <p:nvPr>
            <p:ph type="title" hasCustomPrompt="1"/>
          </p:nvPr>
        </p:nvSpPr>
        <p:spPr>
          <a:xfrm>
            <a:off x="571500" y="567227"/>
            <a:ext cx="5747107" cy="945888"/>
          </a:xfrm>
          <a:prstGeom prst="rect">
            <a:avLst/>
          </a:prstGeom>
          <a:ln w="12700">
            <a:miter lim="400000"/>
          </a:ln>
        </p:spPr>
        <p:txBody>
          <a:bodyPr lIns="0" tIns="0" rIns="0" bIns="0">
            <a:noAutofit/>
          </a:bodyPr>
          <a:lstStyle>
            <a:lvl1pPr>
              <a:defRPr sz="4000">
                <a:solidFill>
                  <a:srgbClr val="525252"/>
                </a:solidFill>
              </a:defRPr>
            </a:lvl1pPr>
          </a:lstStyle>
          <a:p>
            <a:r>
              <a:rPr lang="en-US"/>
              <a:t>40pt Intel One Display Text Goes Here</a:t>
            </a:r>
          </a:p>
        </p:txBody>
      </p:sp>
      <p:sp>
        <p:nvSpPr>
          <p:cNvPr id="11" name="Content Placeholder 2"/>
          <p:cNvSpPr>
            <a:spLocks noGrp="1"/>
          </p:cNvSpPr>
          <p:nvPr>
            <p:ph sz="quarter" idx="32"/>
          </p:nvPr>
        </p:nvSpPr>
        <p:spPr>
          <a:xfrm>
            <a:off x="571500" y="2139952"/>
            <a:ext cx="5768944" cy="41182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Text Placeholder 3"/>
          <p:cNvSpPr>
            <a:spLocks noGrp="1"/>
          </p:cNvSpPr>
          <p:nvPr>
            <p:ph type="body" sz="quarter" idx="29"/>
          </p:nvPr>
        </p:nvSpPr>
        <p:spPr>
          <a:xfrm>
            <a:off x="571500" y="1612901"/>
            <a:ext cx="5768944" cy="438150"/>
          </a:xfrm>
        </p:spPr>
        <p:txBody>
          <a:bodyPr>
            <a:noAutofit/>
          </a:bodyPr>
          <a:lstStyle>
            <a:lvl1pPr marL="0" indent="0">
              <a:buNone/>
              <a:defRPr sz="3200">
                <a:solidFill>
                  <a:schemeClr val="accent1"/>
                </a:solidFill>
                <a:latin typeface="+mn-lt"/>
              </a:defRPr>
            </a:lvl1pPr>
            <a:lvl2pPr marL="228600" indent="0">
              <a:buNone/>
              <a:defRPr/>
            </a:lvl2pPr>
          </a:lstStyle>
          <a:p>
            <a:pPr lvl="0"/>
            <a:r>
              <a:rPr lang="en-US"/>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p:cSld name="5_Title Blue B">
    <p:bg>
      <p:bgPr>
        <a:solidFill>
          <a:srgbClr val="184A86"/>
        </a:solidFill>
        <a:effectLst/>
      </p:bgPr>
    </p:bg>
    <p:spTree>
      <p:nvGrpSpPr>
        <p:cNvPr id="1" name=""/>
        <p:cNvGrpSpPr/>
        <p:nvPr/>
      </p:nvGrpSpPr>
      <p:grpSpPr>
        <a:xfrm>
          <a:off x="0" y="0"/>
          <a:ext cx="0" cy="0"/>
          <a:chOff x="0" y="0"/>
          <a:chExt cx="0" cy="0"/>
        </a:xfrm>
      </p:grpSpPr>
      <p:sp>
        <p:nvSpPr>
          <p:cNvPr id="74" name="Rectangle"/>
          <p:cNvSpPr/>
          <p:nvPr/>
        </p:nvSpPr>
        <p:spPr>
          <a:xfrm>
            <a:off x="1469360" y="0"/>
            <a:ext cx="3430768" cy="5393161"/>
          </a:xfrm>
          <a:prstGeom prst="rect">
            <a:avLst/>
          </a:prstGeom>
          <a:solidFill>
            <a:schemeClr val="accent1"/>
          </a:solidFill>
          <a:ln w="12700">
            <a:miter lim="400000"/>
          </a:ln>
        </p:spPr>
        <p:txBody>
          <a:bodyPr lIns="0" tIns="0" rIns="0" bIns="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16" name="Text Placeholder 2"/>
          <p:cNvSpPr>
            <a:spLocks noGrp="1"/>
          </p:cNvSpPr>
          <p:nvPr>
            <p:ph type="body" sz="quarter" idx="25" hasCustomPrompt="1"/>
          </p:nvPr>
        </p:nvSpPr>
        <p:spPr>
          <a:xfrm>
            <a:off x="1895475" y="3182315"/>
            <a:ext cx="10296524" cy="304800"/>
          </a:xfrm>
        </p:spPr>
        <p:txBody>
          <a:bodyPr>
            <a:normAutofit/>
          </a:bodyPr>
          <a:lstStyle>
            <a:lvl1pPr marL="0" indent="0">
              <a:buNone/>
              <a:defRPr sz="1600" b="1" i="0">
                <a:solidFill>
                  <a:srgbClr val="00C7FD"/>
                </a:solidFill>
                <a:latin typeface="IntelOne Text" panose="020B0503020203020204" pitchFamily="34" charset="0"/>
                <a:ea typeface="Intel Clear" panose="020B0604020203020204" pitchFamily="34" charset="0"/>
                <a:cs typeface="Intel Clear" panose="020B0604020203020204" pitchFamily="34" charset="0"/>
              </a:defRPr>
            </a:lvl1pPr>
          </a:lstStyle>
          <a:p>
            <a:r>
              <a:rPr lang="en-US"/>
              <a:t>16pt Intel One Intro:</a:t>
            </a:r>
          </a:p>
        </p:txBody>
      </p:sp>
      <p:sp>
        <p:nvSpPr>
          <p:cNvPr id="31" name="Title Text"/>
          <p:cNvSpPr txBox="1">
            <a:spLocks noGrp="1"/>
          </p:cNvSpPr>
          <p:nvPr>
            <p:ph type="title" hasCustomPrompt="1"/>
          </p:nvPr>
        </p:nvSpPr>
        <p:spPr>
          <a:xfrm>
            <a:off x="1895475" y="3585279"/>
            <a:ext cx="10972801" cy="1091827"/>
          </a:xfrm>
          <a:prstGeom prst="rect">
            <a:avLst/>
          </a:prstGeom>
          <a:ln w="12700">
            <a:miter lim="400000"/>
          </a:ln>
        </p:spPr>
        <p:txBody>
          <a:bodyPr lIns="0" tIns="0" rIns="0" bIns="0">
            <a:noAutofit/>
          </a:bodyPr>
          <a:lstStyle>
            <a:lvl1pPr>
              <a:defRPr sz="7500">
                <a:solidFill>
                  <a:schemeClr val="bg1"/>
                </a:solidFill>
              </a:defRPr>
            </a:lvl1pPr>
          </a:lstStyle>
          <a:p>
            <a:r>
              <a:rPr lang="en-US"/>
              <a:t>75 </a:t>
            </a:r>
            <a:r>
              <a:rPr lang="en-US" err="1"/>
              <a:t>pt</a:t>
            </a:r>
            <a:r>
              <a:rPr lang="en-US"/>
              <a:t> Intel One Display</a:t>
            </a:r>
          </a:p>
        </p:txBody>
      </p:sp>
      <p:sp>
        <p:nvSpPr>
          <p:cNvPr id="21" name="Text Placeholder 6"/>
          <p:cNvSpPr>
            <a:spLocks noGrp="1"/>
          </p:cNvSpPr>
          <p:nvPr>
            <p:ph type="body" sz="quarter" idx="27" hasCustomPrompt="1"/>
          </p:nvPr>
        </p:nvSpPr>
        <p:spPr>
          <a:xfrm>
            <a:off x="1908348" y="4778609"/>
            <a:ext cx="10283651" cy="326776"/>
          </a:xfrm>
        </p:spPr>
        <p:txBody>
          <a:bodyPr>
            <a:normAutofit/>
          </a:bodyPr>
          <a:lstStyle>
            <a:lvl1pPr marL="0" indent="0">
              <a:buNone/>
              <a:defRPr sz="1800" b="0" i="0">
                <a:solidFill>
                  <a:schemeClr val="bg1"/>
                </a:solidFill>
                <a:latin typeface="IntelOne Text" panose="020B0503020203020204" pitchFamily="34" charset="0"/>
                <a:ea typeface="Intel Clear" panose="020B0604020203020204" pitchFamily="34" charset="0"/>
                <a:cs typeface="Intel Clear" panose="020B0604020203020204" pitchFamily="34" charset="0"/>
              </a:defRPr>
            </a:lvl1pPr>
          </a:lstStyle>
          <a:p>
            <a:r>
              <a:rPr lang="en-US"/>
              <a:t>18pt Intel One Subhead, Date, Etc.</a:t>
            </a:r>
          </a:p>
        </p:txBody>
      </p:sp>
      <p:sp>
        <p:nvSpPr>
          <p:cNvPr id="10" name="Square"/>
          <p:cNvSpPr/>
          <p:nvPr/>
        </p:nvSpPr>
        <p:spPr>
          <a:xfrm>
            <a:off x="861107" y="5390896"/>
            <a:ext cx="607299" cy="607299"/>
          </a:xfrm>
          <a:prstGeom prst="rect">
            <a:avLst/>
          </a:prstGeom>
          <a:solidFill>
            <a:schemeClr val="accent4"/>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11" name="Rectangle"/>
          <p:cNvSpPr/>
          <p:nvPr/>
        </p:nvSpPr>
        <p:spPr>
          <a:xfrm>
            <a:off x="576067" y="5108797"/>
            <a:ext cx="286654" cy="282073"/>
          </a:xfrm>
          <a:prstGeom prst="rect">
            <a:avLst/>
          </a:prstGeom>
          <a:solidFill>
            <a:schemeClr val="accent3"/>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12" name="Square"/>
          <p:cNvSpPr/>
          <p:nvPr/>
        </p:nvSpPr>
        <p:spPr>
          <a:xfrm>
            <a:off x="861107" y="4952474"/>
            <a:ext cx="157461" cy="157461"/>
          </a:xfrm>
          <a:prstGeom prst="rect">
            <a:avLst/>
          </a:prstGeom>
          <a:solidFill>
            <a:schemeClr val="accent4"/>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grpSp>
        <p:nvGrpSpPr>
          <p:cNvPr id="14" name="Group 13"/>
          <p:cNvGrpSpPr/>
          <p:nvPr/>
        </p:nvGrpSpPr>
        <p:grpSpPr>
          <a:xfrm>
            <a:off x="1468406" y="5995719"/>
            <a:ext cx="1059754" cy="396801"/>
            <a:chOff x="1314450" y="6391094"/>
            <a:chExt cx="1123377" cy="420623"/>
          </a:xfrm>
        </p:grpSpPr>
        <p:sp>
          <p:nvSpPr>
            <p:cNvPr id="15" name="Freeform: Shape 14"/>
            <p:cNvSpPr/>
            <p:nvPr/>
          </p:nvSpPr>
          <p:spPr>
            <a:xfrm>
              <a:off x="1314450" y="6396809"/>
              <a:ext cx="78581" cy="78581"/>
            </a:xfrm>
            <a:custGeom>
              <a:avLst/>
              <a:gdLst>
                <a:gd name="connsiteX0" fmla="*/ 0 w 78581"/>
                <a:gd name="connsiteY0" fmla="*/ 0 h 78581"/>
                <a:gd name="connsiteX1" fmla="*/ 78581 w 78581"/>
                <a:gd name="connsiteY1" fmla="*/ 0 h 78581"/>
                <a:gd name="connsiteX2" fmla="*/ 78581 w 78581"/>
                <a:gd name="connsiteY2" fmla="*/ 78581 h 78581"/>
                <a:gd name="connsiteX3" fmla="*/ 0 w 78581"/>
                <a:gd name="connsiteY3" fmla="*/ 78581 h 78581"/>
              </a:gdLst>
              <a:ahLst/>
              <a:cxnLst>
                <a:cxn ang="0">
                  <a:pos x="connsiteX0" y="connsiteY0"/>
                </a:cxn>
                <a:cxn ang="0">
                  <a:pos x="connsiteX1" y="connsiteY1"/>
                </a:cxn>
                <a:cxn ang="0">
                  <a:pos x="connsiteX2" y="connsiteY2"/>
                </a:cxn>
                <a:cxn ang="0">
                  <a:pos x="connsiteX3" y="connsiteY3"/>
                </a:cxn>
              </a:cxnLst>
              <a:rect l="l" t="t" r="r" b="b"/>
              <a:pathLst>
                <a:path w="78581" h="78581">
                  <a:moveTo>
                    <a:pt x="0" y="0"/>
                  </a:moveTo>
                  <a:lnTo>
                    <a:pt x="78581" y="0"/>
                  </a:lnTo>
                  <a:lnTo>
                    <a:pt x="78581" y="78581"/>
                  </a:lnTo>
                  <a:lnTo>
                    <a:pt x="0" y="78581"/>
                  </a:lnTo>
                  <a:close/>
                </a:path>
              </a:pathLst>
            </a:custGeom>
            <a:solidFill>
              <a:srgbClr val="00B2E3"/>
            </a:solidFill>
            <a:ln w="9525" cap="flat">
              <a:noFill/>
              <a:prstDash val="solid"/>
              <a:miter/>
            </a:ln>
          </p:spPr>
          <p:txBody>
            <a:bodyPr rtlCol="0" anchor="ctr"/>
            <a:lstStyle/>
            <a:p>
              <a:endParaRPr lang="en-US"/>
            </a:p>
          </p:txBody>
        </p:sp>
        <p:sp>
          <p:nvSpPr>
            <p:cNvPr id="17" name="Freeform: Shape 16"/>
            <p:cNvSpPr/>
            <p:nvPr/>
          </p:nvSpPr>
          <p:spPr>
            <a:xfrm>
              <a:off x="1316545" y="6391094"/>
              <a:ext cx="995171" cy="420623"/>
            </a:xfrm>
            <a:custGeom>
              <a:avLst/>
              <a:gdLst>
                <a:gd name="connsiteX0" fmla="*/ 74486 w 995171"/>
                <a:gd name="connsiteY0" fmla="*/ 131921 h 420623"/>
                <a:gd name="connsiteX1" fmla="*/ 0 w 995171"/>
                <a:gd name="connsiteY1" fmla="*/ 131921 h 420623"/>
                <a:gd name="connsiteX2" fmla="*/ 0 w 995171"/>
                <a:gd name="connsiteY2" fmla="*/ 414719 h 420623"/>
                <a:gd name="connsiteX3" fmla="*/ 74486 w 995171"/>
                <a:gd name="connsiteY3" fmla="*/ 414719 h 420623"/>
                <a:gd name="connsiteX4" fmla="*/ 74486 w 995171"/>
                <a:gd name="connsiteY4" fmla="*/ 131921 h 420623"/>
                <a:gd name="connsiteX5" fmla="*/ 568262 w 995171"/>
                <a:gd name="connsiteY5" fmla="*/ 417576 h 420623"/>
                <a:gd name="connsiteX6" fmla="*/ 568262 w 995171"/>
                <a:gd name="connsiteY6" fmla="*/ 348234 h 420623"/>
                <a:gd name="connsiteX7" fmla="*/ 541306 w 995171"/>
                <a:gd name="connsiteY7" fmla="*/ 346520 h 420623"/>
                <a:gd name="connsiteX8" fmla="*/ 523780 w 995171"/>
                <a:gd name="connsiteY8" fmla="*/ 338804 h 420623"/>
                <a:gd name="connsiteX9" fmla="*/ 516065 w 995171"/>
                <a:gd name="connsiteY9" fmla="*/ 321945 h 420623"/>
                <a:gd name="connsiteX10" fmla="*/ 514350 w 995171"/>
                <a:gd name="connsiteY10" fmla="*/ 294608 h 420623"/>
                <a:gd name="connsiteX11" fmla="*/ 514350 w 995171"/>
                <a:gd name="connsiteY11" fmla="*/ 195644 h 420623"/>
                <a:gd name="connsiteX12" fmla="*/ 568262 w 995171"/>
                <a:gd name="connsiteY12" fmla="*/ 195644 h 420623"/>
                <a:gd name="connsiteX13" fmla="*/ 568262 w 995171"/>
                <a:gd name="connsiteY13" fmla="*/ 131921 h 420623"/>
                <a:gd name="connsiteX14" fmla="*/ 514350 w 995171"/>
                <a:gd name="connsiteY14" fmla="*/ 131921 h 420623"/>
                <a:gd name="connsiteX15" fmla="*/ 514350 w 995171"/>
                <a:gd name="connsiteY15" fmla="*/ 21812 h 420623"/>
                <a:gd name="connsiteX16" fmla="*/ 439865 w 995171"/>
                <a:gd name="connsiteY16" fmla="*/ 21812 h 420623"/>
                <a:gd name="connsiteX17" fmla="*/ 439865 w 995171"/>
                <a:gd name="connsiteY17" fmla="*/ 295180 h 420623"/>
                <a:gd name="connsiteX18" fmla="*/ 445865 w 995171"/>
                <a:gd name="connsiteY18" fmla="*/ 353473 h 420623"/>
                <a:gd name="connsiteX19" fmla="*/ 465677 w 995171"/>
                <a:gd name="connsiteY19" fmla="*/ 391001 h 420623"/>
                <a:gd name="connsiteX20" fmla="*/ 502063 w 995171"/>
                <a:gd name="connsiteY20" fmla="*/ 411385 h 420623"/>
                <a:gd name="connsiteX21" fmla="*/ 558927 w 995171"/>
                <a:gd name="connsiteY21" fmla="*/ 417671 h 420623"/>
                <a:gd name="connsiteX22" fmla="*/ 568262 w 995171"/>
                <a:gd name="connsiteY22" fmla="*/ 417671 h 420623"/>
                <a:gd name="connsiteX23" fmla="*/ 995172 w 995171"/>
                <a:gd name="connsiteY23" fmla="*/ 0 h 420623"/>
                <a:gd name="connsiteX24" fmla="*/ 920687 w 995171"/>
                <a:gd name="connsiteY24" fmla="*/ 0 h 420623"/>
                <a:gd name="connsiteX25" fmla="*/ 920687 w 995171"/>
                <a:gd name="connsiteY25" fmla="*/ 414719 h 420623"/>
                <a:gd name="connsiteX26" fmla="*/ 995172 w 995171"/>
                <a:gd name="connsiteY26" fmla="*/ 414719 h 420623"/>
                <a:gd name="connsiteX27" fmla="*/ 995172 w 995171"/>
                <a:gd name="connsiteY27" fmla="*/ 0 h 420623"/>
                <a:gd name="connsiteX28" fmla="*/ 367951 w 995171"/>
                <a:gd name="connsiteY28" fmla="*/ 159830 h 420623"/>
                <a:gd name="connsiteX29" fmla="*/ 281273 w 995171"/>
                <a:gd name="connsiteY29" fmla="*/ 126206 h 420623"/>
                <a:gd name="connsiteX30" fmla="*/ 232410 w 995171"/>
                <a:gd name="connsiteY30" fmla="*/ 137065 h 420623"/>
                <a:gd name="connsiteX31" fmla="*/ 195358 w 995171"/>
                <a:gd name="connsiteY31" fmla="*/ 167259 h 420623"/>
                <a:gd name="connsiteX32" fmla="*/ 191262 w 995171"/>
                <a:gd name="connsiteY32" fmla="*/ 172498 h 420623"/>
                <a:gd name="connsiteX33" fmla="*/ 191262 w 995171"/>
                <a:gd name="connsiteY33" fmla="*/ 167831 h 420623"/>
                <a:gd name="connsiteX34" fmla="*/ 191262 w 995171"/>
                <a:gd name="connsiteY34" fmla="*/ 132017 h 420623"/>
                <a:gd name="connsiteX35" fmla="*/ 117920 w 995171"/>
                <a:gd name="connsiteY35" fmla="*/ 132017 h 420623"/>
                <a:gd name="connsiteX36" fmla="*/ 117920 w 995171"/>
                <a:gd name="connsiteY36" fmla="*/ 414814 h 420623"/>
                <a:gd name="connsiteX37" fmla="*/ 191929 w 995171"/>
                <a:gd name="connsiteY37" fmla="*/ 414814 h 420623"/>
                <a:gd name="connsiteX38" fmla="*/ 191929 w 995171"/>
                <a:gd name="connsiteY38" fmla="*/ 264128 h 420623"/>
                <a:gd name="connsiteX39" fmla="*/ 192024 w 995171"/>
                <a:gd name="connsiteY39" fmla="*/ 274606 h 420623"/>
                <a:gd name="connsiteX40" fmla="*/ 192119 w 995171"/>
                <a:gd name="connsiteY40" fmla="*/ 269558 h 420623"/>
                <a:gd name="connsiteX41" fmla="*/ 211741 w 995171"/>
                <a:gd name="connsiteY41" fmla="*/ 210884 h 420623"/>
                <a:gd name="connsiteX42" fmla="*/ 258985 w 995171"/>
                <a:gd name="connsiteY42" fmla="*/ 190786 h 420623"/>
                <a:gd name="connsiteX43" fmla="*/ 307753 w 995171"/>
                <a:gd name="connsiteY43" fmla="*/ 210407 h 420623"/>
                <a:gd name="connsiteX44" fmla="*/ 323945 w 995171"/>
                <a:gd name="connsiteY44" fmla="*/ 264605 h 420623"/>
                <a:gd name="connsiteX45" fmla="*/ 323945 w 995171"/>
                <a:gd name="connsiteY45" fmla="*/ 264605 h 420623"/>
                <a:gd name="connsiteX46" fmla="*/ 323945 w 995171"/>
                <a:gd name="connsiteY46" fmla="*/ 265176 h 420623"/>
                <a:gd name="connsiteX47" fmla="*/ 323945 w 995171"/>
                <a:gd name="connsiteY47" fmla="*/ 265271 h 420623"/>
                <a:gd name="connsiteX48" fmla="*/ 323945 w 995171"/>
                <a:gd name="connsiteY48" fmla="*/ 414814 h 420623"/>
                <a:gd name="connsiteX49" fmla="*/ 399098 w 995171"/>
                <a:gd name="connsiteY49" fmla="*/ 414814 h 420623"/>
                <a:gd name="connsiteX50" fmla="*/ 399098 w 995171"/>
                <a:gd name="connsiteY50" fmla="*/ 254222 h 420623"/>
                <a:gd name="connsiteX51" fmla="*/ 367951 w 995171"/>
                <a:gd name="connsiteY51" fmla="*/ 159830 h 420623"/>
                <a:gd name="connsiteX52" fmla="*/ 881825 w 995171"/>
                <a:gd name="connsiteY52" fmla="*/ 272796 h 420623"/>
                <a:gd name="connsiteX53" fmla="*/ 871061 w 995171"/>
                <a:gd name="connsiteY53" fmla="*/ 215646 h 420623"/>
                <a:gd name="connsiteX54" fmla="*/ 841057 w 995171"/>
                <a:gd name="connsiteY54" fmla="*/ 168974 h 420623"/>
                <a:gd name="connsiteX55" fmla="*/ 794957 w 995171"/>
                <a:gd name="connsiteY55" fmla="*/ 137636 h 420623"/>
                <a:gd name="connsiteX56" fmla="*/ 735806 w 995171"/>
                <a:gd name="connsiteY56" fmla="*/ 126302 h 420623"/>
                <a:gd name="connsiteX57" fmla="*/ 678371 w 995171"/>
                <a:gd name="connsiteY57" fmla="*/ 137922 h 420623"/>
                <a:gd name="connsiteX58" fmla="*/ 631698 w 995171"/>
                <a:gd name="connsiteY58" fmla="*/ 169355 h 420623"/>
                <a:gd name="connsiteX59" fmla="*/ 600266 w 995171"/>
                <a:gd name="connsiteY59" fmla="*/ 216027 h 420623"/>
                <a:gd name="connsiteX60" fmla="*/ 588645 w 995171"/>
                <a:gd name="connsiteY60" fmla="*/ 273463 h 420623"/>
                <a:gd name="connsiteX61" fmla="*/ 599694 w 995171"/>
                <a:gd name="connsiteY61" fmla="*/ 330899 h 420623"/>
                <a:gd name="connsiteX62" fmla="*/ 630269 w 995171"/>
                <a:gd name="connsiteY62" fmla="*/ 377571 h 420623"/>
                <a:gd name="connsiteX63" fmla="*/ 677513 w 995171"/>
                <a:gd name="connsiteY63" fmla="*/ 409004 h 420623"/>
                <a:gd name="connsiteX64" fmla="*/ 738092 w 995171"/>
                <a:gd name="connsiteY64" fmla="*/ 420624 h 420623"/>
                <a:gd name="connsiteX65" fmla="*/ 863918 w 995171"/>
                <a:gd name="connsiteY65" fmla="*/ 365093 h 420623"/>
                <a:gd name="connsiteX66" fmla="*/ 810292 w 995171"/>
                <a:gd name="connsiteY66" fmla="*/ 324231 h 420623"/>
                <a:gd name="connsiteX67" fmla="*/ 738664 w 995171"/>
                <a:gd name="connsiteY67" fmla="*/ 355854 h 420623"/>
                <a:gd name="connsiteX68" fmla="*/ 687229 w 995171"/>
                <a:gd name="connsiteY68" fmla="*/ 341376 h 420623"/>
                <a:gd name="connsiteX69" fmla="*/ 660368 w 995171"/>
                <a:gd name="connsiteY69" fmla="*/ 302133 h 420623"/>
                <a:gd name="connsiteX70" fmla="*/ 659606 w 995171"/>
                <a:gd name="connsiteY70" fmla="*/ 299466 h 420623"/>
                <a:gd name="connsiteX71" fmla="*/ 881825 w 995171"/>
                <a:gd name="connsiteY71" fmla="*/ 299466 h 420623"/>
                <a:gd name="connsiteX72" fmla="*/ 881825 w 995171"/>
                <a:gd name="connsiteY72" fmla="*/ 272796 h 420623"/>
                <a:gd name="connsiteX73" fmla="*/ 660368 w 995171"/>
                <a:gd name="connsiteY73" fmla="*/ 246793 h 420623"/>
                <a:gd name="connsiteX74" fmla="*/ 735330 w 995171"/>
                <a:gd name="connsiteY74" fmla="*/ 189929 h 420623"/>
                <a:gd name="connsiteX75" fmla="*/ 810387 w 995171"/>
                <a:gd name="connsiteY75" fmla="*/ 246698 h 420623"/>
                <a:gd name="connsiteX76" fmla="*/ 660368 w 995171"/>
                <a:gd name="connsiteY76" fmla="*/ 246793 h 420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995171" h="420623">
                  <a:moveTo>
                    <a:pt x="74486" y="131921"/>
                  </a:moveTo>
                  <a:lnTo>
                    <a:pt x="0" y="131921"/>
                  </a:lnTo>
                  <a:lnTo>
                    <a:pt x="0" y="414719"/>
                  </a:lnTo>
                  <a:lnTo>
                    <a:pt x="74486" y="414719"/>
                  </a:lnTo>
                  <a:lnTo>
                    <a:pt x="74486" y="131921"/>
                  </a:lnTo>
                  <a:close/>
                  <a:moveTo>
                    <a:pt x="568262" y="417576"/>
                  </a:moveTo>
                  <a:lnTo>
                    <a:pt x="568262" y="348234"/>
                  </a:lnTo>
                  <a:cubicBezTo>
                    <a:pt x="557308" y="348139"/>
                    <a:pt x="548259" y="347567"/>
                    <a:pt x="541306" y="346520"/>
                  </a:cubicBezTo>
                  <a:cubicBezTo>
                    <a:pt x="533591" y="345281"/>
                    <a:pt x="527685" y="342710"/>
                    <a:pt x="523780" y="338804"/>
                  </a:cubicBezTo>
                  <a:cubicBezTo>
                    <a:pt x="519875" y="334899"/>
                    <a:pt x="517303" y="329184"/>
                    <a:pt x="516065" y="321945"/>
                  </a:cubicBezTo>
                  <a:cubicBezTo>
                    <a:pt x="514922" y="314992"/>
                    <a:pt x="514350" y="305753"/>
                    <a:pt x="514350" y="294608"/>
                  </a:cubicBezTo>
                  <a:lnTo>
                    <a:pt x="514350" y="195644"/>
                  </a:lnTo>
                  <a:lnTo>
                    <a:pt x="568262" y="195644"/>
                  </a:lnTo>
                  <a:lnTo>
                    <a:pt x="568262" y="131921"/>
                  </a:lnTo>
                  <a:lnTo>
                    <a:pt x="514350" y="131921"/>
                  </a:lnTo>
                  <a:lnTo>
                    <a:pt x="514350" y="21812"/>
                  </a:lnTo>
                  <a:lnTo>
                    <a:pt x="439865" y="21812"/>
                  </a:lnTo>
                  <a:lnTo>
                    <a:pt x="439865" y="295180"/>
                  </a:lnTo>
                  <a:cubicBezTo>
                    <a:pt x="439865" y="318230"/>
                    <a:pt x="441865" y="337852"/>
                    <a:pt x="445865" y="353473"/>
                  </a:cubicBezTo>
                  <a:cubicBezTo>
                    <a:pt x="449771" y="368903"/>
                    <a:pt x="456438" y="381572"/>
                    <a:pt x="465677" y="391001"/>
                  </a:cubicBezTo>
                  <a:cubicBezTo>
                    <a:pt x="474917" y="400431"/>
                    <a:pt x="487204" y="407289"/>
                    <a:pt x="502063" y="411385"/>
                  </a:cubicBezTo>
                  <a:cubicBezTo>
                    <a:pt x="517112" y="415481"/>
                    <a:pt x="536258" y="417671"/>
                    <a:pt x="558927" y="417671"/>
                  </a:cubicBezTo>
                  <a:lnTo>
                    <a:pt x="568262" y="417671"/>
                  </a:lnTo>
                  <a:close/>
                  <a:moveTo>
                    <a:pt x="995172" y="0"/>
                  </a:moveTo>
                  <a:lnTo>
                    <a:pt x="920687" y="0"/>
                  </a:lnTo>
                  <a:lnTo>
                    <a:pt x="920687" y="414719"/>
                  </a:lnTo>
                  <a:lnTo>
                    <a:pt x="995172" y="414719"/>
                  </a:lnTo>
                  <a:lnTo>
                    <a:pt x="995172" y="0"/>
                  </a:lnTo>
                  <a:close/>
                  <a:moveTo>
                    <a:pt x="367951" y="159830"/>
                  </a:moveTo>
                  <a:cubicBezTo>
                    <a:pt x="347282" y="137541"/>
                    <a:pt x="318135" y="126206"/>
                    <a:pt x="281273" y="126206"/>
                  </a:cubicBezTo>
                  <a:cubicBezTo>
                    <a:pt x="263462" y="126206"/>
                    <a:pt x="247079" y="129921"/>
                    <a:pt x="232410" y="137065"/>
                  </a:cubicBezTo>
                  <a:cubicBezTo>
                    <a:pt x="217742" y="144304"/>
                    <a:pt x="205264" y="154496"/>
                    <a:pt x="195358" y="167259"/>
                  </a:cubicBezTo>
                  <a:lnTo>
                    <a:pt x="191262" y="172498"/>
                  </a:lnTo>
                  <a:lnTo>
                    <a:pt x="191262" y="167831"/>
                  </a:lnTo>
                  <a:lnTo>
                    <a:pt x="191262" y="132017"/>
                  </a:lnTo>
                  <a:lnTo>
                    <a:pt x="117920" y="132017"/>
                  </a:lnTo>
                  <a:lnTo>
                    <a:pt x="117920" y="414814"/>
                  </a:lnTo>
                  <a:lnTo>
                    <a:pt x="191929" y="414814"/>
                  </a:lnTo>
                  <a:lnTo>
                    <a:pt x="191929" y="264128"/>
                  </a:lnTo>
                  <a:lnTo>
                    <a:pt x="192024" y="274606"/>
                  </a:lnTo>
                  <a:cubicBezTo>
                    <a:pt x="192024" y="272891"/>
                    <a:pt x="192024" y="271177"/>
                    <a:pt x="192119" y="269558"/>
                  </a:cubicBezTo>
                  <a:cubicBezTo>
                    <a:pt x="192881" y="243173"/>
                    <a:pt x="199454" y="223456"/>
                    <a:pt x="211741" y="210884"/>
                  </a:cubicBezTo>
                  <a:cubicBezTo>
                    <a:pt x="224790" y="197549"/>
                    <a:pt x="240697" y="190786"/>
                    <a:pt x="258985" y="190786"/>
                  </a:cubicBezTo>
                  <a:cubicBezTo>
                    <a:pt x="280511" y="190786"/>
                    <a:pt x="296894" y="197358"/>
                    <a:pt x="307753" y="210407"/>
                  </a:cubicBezTo>
                  <a:cubicBezTo>
                    <a:pt x="318421" y="223171"/>
                    <a:pt x="323850" y="241364"/>
                    <a:pt x="323945" y="264605"/>
                  </a:cubicBezTo>
                  <a:lnTo>
                    <a:pt x="323945" y="264605"/>
                  </a:lnTo>
                  <a:lnTo>
                    <a:pt x="323945" y="265176"/>
                  </a:lnTo>
                  <a:lnTo>
                    <a:pt x="323945" y="265271"/>
                  </a:lnTo>
                  <a:lnTo>
                    <a:pt x="323945" y="414814"/>
                  </a:lnTo>
                  <a:lnTo>
                    <a:pt x="399098" y="414814"/>
                  </a:lnTo>
                  <a:lnTo>
                    <a:pt x="399098" y="254222"/>
                  </a:lnTo>
                  <a:cubicBezTo>
                    <a:pt x="399193" y="213931"/>
                    <a:pt x="388620" y="182118"/>
                    <a:pt x="367951" y="159830"/>
                  </a:cubicBezTo>
                  <a:moveTo>
                    <a:pt x="881825" y="272796"/>
                  </a:moveTo>
                  <a:cubicBezTo>
                    <a:pt x="881825" y="252508"/>
                    <a:pt x="878205" y="233267"/>
                    <a:pt x="871061" y="215646"/>
                  </a:cubicBezTo>
                  <a:cubicBezTo>
                    <a:pt x="863918" y="198025"/>
                    <a:pt x="853821" y="182309"/>
                    <a:pt x="841057" y="168974"/>
                  </a:cubicBezTo>
                  <a:cubicBezTo>
                    <a:pt x="828294" y="155639"/>
                    <a:pt x="812768" y="145066"/>
                    <a:pt x="794957" y="137636"/>
                  </a:cubicBezTo>
                  <a:cubicBezTo>
                    <a:pt x="777145" y="130112"/>
                    <a:pt x="757238" y="126302"/>
                    <a:pt x="735806" y="126302"/>
                  </a:cubicBezTo>
                  <a:cubicBezTo>
                    <a:pt x="715518" y="126302"/>
                    <a:pt x="696182" y="130207"/>
                    <a:pt x="678371" y="137922"/>
                  </a:cubicBezTo>
                  <a:cubicBezTo>
                    <a:pt x="660559" y="145637"/>
                    <a:pt x="644843" y="156210"/>
                    <a:pt x="631698" y="169355"/>
                  </a:cubicBezTo>
                  <a:cubicBezTo>
                    <a:pt x="618554" y="182499"/>
                    <a:pt x="607981" y="198215"/>
                    <a:pt x="600266" y="216027"/>
                  </a:cubicBezTo>
                  <a:cubicBezTo>
                    <a:pt x="592550" y="233839"/>
                    <a:pt x="588645" y="253175"/>
                    <a:pt x="588645" y="273463"/>
                  </a:cubicBezTo>
                  <a:cubicBezTo>
                    <a:pt x="588645" y="293751"/>
                    <a:pt x="592360" y="313087"/>
                    <a:pt x="599694" y="330899"/>
                  </a:cubicBezTo>
                  <a:cubicBezTo>
                    <a:pt x="607028" y="348710"/>
                    <a:pt x="617315" y="364426"/>
                    <a:pt x="630269" y="377571"/>
                  </a:cubicBezTo>
                  <a:cubicBezTo>
                    <a:pt x="643223" y="390716"/>
                    <a:pt x="659130" y="401288"/>
                    <a:pt x="677513" y="409004"/>
                  </a:cubicBezTo>
                  <a:cubicBezTo>
                    <a:pt x="695897" y="416719"/>
                    <a:pt x="716280" y="420624"/>
                    <a:pt x="738092" y="420624"/>
                  </a:cubicBezTo>
                  <a:cubicBezTo>
                    <a:pt x="801148" y="420624"/>
                    <a:pt x="840391" y="391954"/>
                    <a:pt x="863918" y="365093"/>
                  </a:cubicBezTo>
                  <a:lnTo>
                    <a:pt x="810292" y="324231"/>
                  </a:lnTo>
                  <a:cubicBezTo>
                    <a:pt x="798957" y="337661"/>
                    <a:pt x="772192" y="355854"/>
                    <a:pt x="738664" y="355854"/>
                  </a:cubicBezTo>
                  <a:cubicBezTo>
                    <a:pt x="717614" y="355854"/>
                    <a:pt x="700373" y="350996"/>
                    <a:pt x="687229" y="341376"/>
                  </a:cubicBezTo>
                  <a:cubicBezTo>
                    <a:pt x="674084" y="331756"/>
                    <a:pt x="665036" y="318611"/>
                    <a:pt x="660368" y="302133"/>
                  </a:cubicBezTo>
                  <a:lnTo>
                    <a:pt x="659606" y="299466"/>
                  </a:lnTo>
                  <a:lnTo>
                    <a:pt x="881825" y="299466"/>
                  </a:lnTo>
                  <a:lnTo>
                    <a:pt x="881825" y="272796"/>
                  </a:lnTo>
                  <a:close/>
                  <a:moveTo>
                    <a:pt x="660368" y="246793"/>
                  </a:moveTo>
                  <a:cubicBezTo>
                    <a:pt x="660368" y="226124"/>
                    <a:pt x="684086" y="189929"/>
                    <a:pt x="735330" y="189929"/>
                  </a:cubicBezTo>
                  <a:cubicBezTo>
                    <a:pt x="786575" y="189929"/>
                    <a:pt x="810387" y="226028"/>
                    <a:pt x="810387" y="246698"/>
                  </a:cubicBezTo>
                  <a:lnTo>
                    <a:pt x="660368" y="246793"/>
                  </a:lnTo>
                  <a:close/>
                </a:path>
              </a:pathLst>
            </a:custGeom>
            <a:solidFill>
              <a:srgbClr val="FFFFFF"/>
            </a:solidFill>
            <a:ln w="9525" cap="flat">
              <a:noFill/>
              <a:prstDash val="solid"/>
              <a:miter/>
            </a:ln>
          </p:spPr>
          <p:txBody>
            <a:bodyPr rtlCol="0" anchor="ctr"/>
            <a:lstStyle/>
            <a:p>
              <a:endParaRPr lang="en-US"/>
            </a:p>
          </p:txBody>
        </p:sp>
        <p:sp>
          <p:nvSpPr>
            <p:cNvPr id="18" name="Freeform: Shape 17"/>
            <p:cNvSpPr/>
            <p:nvPr/>
          </p:nvSpPr>
          <p:spPr>
            <a:xfrm>
              <a:off x="2358770" y="6728469"/>
              <a:ext cx="79057" cy="79057"/>
            </a:xfrm>
            <a:custGeom>
              <a:avLst/>
              <a:gdLst>
                <a:gd name="connsiteX0" fmla="*/ 39529 w 79057"/>
                <a:gd name="connsiteY0" fmla="*/ 5620 h 79057"/>
                <a:gd name="connsiteX1" fmla="*/ 73438 w 79057"/>
                <a:gd name="connsiteY1" fmla="*/ 39529 h 79057"/>
                <a:gd name="connsiteX2" fmla="*/ 39529 w 79057"/>
                <a:gd name="connsiteY2" fmla="*/ 73438 h 79057"/>
                <a:gd name="connsiteX3" fmla="*/ 5620 w 79057"/>
                <a:gd name="connsiteY3" fmla="*/ 39529 h 79057"/>
                <a:gd name="connsiteX4" fmla="*/ 39529 w 79057"/>
                <a:gd name="connsiteY4" fmla="*/ 5620 h 79057"/>
                <a:gd name="connsiteX5" fmla="*/ 39529 w 79057"/>
                <a:gd name="connsiteY5" fmla="*/ 0 h 79057"/>
                <a:gd name="connsiteX6" fmla="*/ 0 w 79057"/>
                <a:gd name="connsiteY6" fmla="*/ 39529 h 79057"/>
                <a:gd name="connsiteX7" fmla="*/ 39529 w 79057"/>
                <a:gd name="connsiteY7" fmla="*/ 79058 h 79057"/>
                <a:gd name="connsiteX8" fmla="*/ 79058 w 79057"/>
                <a:gd name="connsiteY8" fmla="*/ 39529 h 79057"/>
                <a:gd name="connsiteX9" fmla="*/ 39529 w 79057"/>
                <a:gd name="connsiteY9" fmla="*/ 0 h 79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057" h="79057">
                  <a:moveTo>
                    <a:pt x="39529" y="5620"/>
                  </a:moveTo>
                  <a:cubicBezTo>
                    <a:pt x="58198" y="5620"/>
                    <a:pt x="73438" y="20860"/>
                    <a:pt x="73438" y="39529"/>
                  </a:cubicBezTo>
                  <a:cubicBezTo>
                    <a:pt x="73438" y="58198"/>
                    <a:pt x="58198" y="73438"/>
                    <a:pt x="39529" y="73438"/>
                  </a:cubicBezTo>
                  <a:cubicBezTo>
                    <a:pt x="20860" y="73438"/>
                    <a:pt x="5620" y="58198"/>
                    <a:pt x="5620" y="39529"/>
                  </a:cubicBezTo>
                  <a:cubicBezTo>
                    <a:pt x="5620" y="20860"/>
                    <a:pt x="20860" y="5620"/>
                    <a:pt x="39529" y="5620"/>
                  </a:cubicBezTo>
                  <a:moveTo>
                    <a:pt x="39529" y="0"/>
                  </a:moveTo>
                  <a:cubicBezTo>
                    <a:pt x="17717" y="0"/>
                    <a:pt x="0" y="17717"/>
                    <a:pt x="0" y="39529"/>
                  </a:cubicBezTo>
                  <a:cubicBezTo>
                    <a:pt x="0" y="61341"/>
                    <a:pt x="17717" y="79058"/>
                    <a:pt x="39529" y="79058"/>
                  </a:cubicBezTo>
                  <a:cubicBezTo>
                    <a:pt x="61341" y="79058"/>
                    <a:pt x="79058" y="61341"/>
                    <a:pt x="79058" y="39529"/>
                  </a:cubicBezTo>
                  <a:cubicBezTo>
                    <a:pt x="79058" y="17717"/>
                    <a:pt x="61341" y="0"/>
                    <a:pt x="39529" y="0"/>
                  </a:cubicBezTo>
                </a:path>
              </a:pathLst>
            </a:custGeom>
            <a:solidFill>
              <a:srgbClr val="FFFFFF"/>
            </a:solidFill>
            <a:ln w="9525" cap="flat">
              <a:noFill/>
              <a:prstDash val="solid"/>
              <a:miter/>
            </a:ln>
          </p:spPr>
          <p:txBody>
            <a:bodyPr rtlCol="0" anchor="ctr"/>
            <a:lstStyle/>
            <a:p>
              <a:endParaRPr lang="en-US"/>
            </a:p>
          </p:txBody>
        </p:sp>
        <p:sp>
          <p:nvSpPr>
            <p:cNvPr id="19" name="Freeform: Shape 18"/>
            <p:cNvSpPr/>
            <p:nvPr/>
          </p:nvSpPr>
          <p:spPr>
            <a:xfrm>
              <a:off x="2384869" y="6748090"/>
              <a:ext cx="30765" cy="39528"/>
            </a:xfrm>
            <a:custGeom>
              <a:avLst/>
              <a:gdLst>
                <a:gd name="connsiteX0" fmla="*/ 16383 w 30765"/>
                <a:gd name="connsiteY0" fmla="*/ 95 h 39528"/>
                <a:gd name="connsiteX1" fmla="*/ 23051 w 30765"/>
                <a:gd name="connsiteY1" fmla="*/ 1715 h 39528"/>
                <a:gd name="connsiteX2" fmla="*/ 27718 w 30765"/>
                <a:gd name="connsiteY2" fmla="*/ 6191 h 39528"/>
                <a:gd name="connsiteX3" fmla="*/ 29337 w 30765"/>
                <a:gd name="connsiteY3" fmla="*/ 12478 h 39528"/>
                <a:gd name="connsiteX4" fmla="*/ 27146 w 30765"/>
                <a:gd name="connsiteY4" fmla="*/ 19622 h 39528"/>
                <a:gd name="connsiteX5" fmla="*/ 21812 w 30765"/>
                <a:gd name="connsiteY5" fmla="*/ 23717 h 39528"/>
                <a:gd name="connsiteX6" fmla="*/ 30766 w 30765"/>
                <a:gd name="connsiteY6" fmla="*/ 39529 h 39528"/>
                <a:gd name="connsiteX7" fmla="*/ 23717 w 30765"/>
                <a:gd name="connsiteY7" fmla="*/ 39529 h 39528"/>
                <a:gd name="connsiteX8" fmla="*/ 15526 w 30765"/>
                <a:gd name="connsiteY8" fmla="*/ 24860 h 39528"/>
                <a:gd name="connsiteX9" fmla="*/ 6191 w 30765"/>
                <a:gd name="connsiteY9" fmla="*/ 24860 h 39528"/>
                <a:gd name="connsiteX10" fmla="*/ 6191 w 30765"/>
                <a:gd name="connsiteY10" fmla="*/ 39529 h 39528"/>
                <a:gd name="connsiteX11" fmla="*/ 0 w 30765"/>
                <a:gd name="connsiteY11" fmla="*/ 39529 h 39528"/>
                <a:gd name="connsiteX12" fmla="*/ 0 w 30765"/>
                <a:gd name="connsiteY12" fmla="*/ 0 h 39528"/>
                <a:gd name="connsiteX13" fmla="*/ 16383 w 30765"/>
                <a:gd name="connsiteY13" fmla="*/ 0 h 39528"/>
                <a:gd name="connsiteX14" fmla="*/ 16383 w 30765"/>
                <a:gd name="connsiteY14" fmla="*/ 19336 h 39528"/>
                <a:gd name="connsiteX15" fmla="*/ 19907 w 30765"/>
                <a:gd name="connsiteY15" fmla="*/ 18478 h 39528"/>
                <a:gd name="connsiteX16" fmla="*/ 22289 w 30765"/>
                <a:gd name="connsiteY16" fmla="*/ 16097 h 39528"/>
                <a:gd name="connsiteX17" fmla="*/ 23146 w 30765"/>
                <a:gd name="connsiteY17" fmla="*/ 12573 h 39528"/>
                <a:gd name="connsiteX18" fmla="*/ 22289 w 30765"/>
                <a:gd name="connsiteY18" fmla="*/ 9049 h 39528"/>
                <a:gd name="connsiteX19" fmla="*/ 19907 w 30765"/>
                <a:gd name="connsiteY19" fmla="*/ 6668 h 39528"/>
                <a:gd name="connsiteX20" fmla="*/ 16383 w 30765"/>
                <a:gd name="connsiteY20" fmla="*/ 5810 h 39528"/>
                <a:gd name="connsiteX21" fmla="*/ 6191 w 30765"/>
                <a:gd name="connsiteY21" fmla="*/ 5810 h 39528"/>
                <a:gd name="connsiteX22" fmla="*/ 6191 w 30765"/>
                <a:gd name="connsiteY22" fmla="*/ 19336 h 39528"/>
                <a:gd name="connsiteX23" fmla="*/ 16383 w 30765"/>
                <a:gd name="connsiteY23" fmla="*/ 19336 h 39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0765" h="39528">
                  <a:moveTo>
                    <a:pt x="16383" y="95"/>
                  </a:moveTo>
                  <a:cubicBezTo>
                    <a:pt x="18860" y="95"/>
                    <a:pt x="21050" y="667"/>
                    <a:pt x="23051" y="1715"/>
                  </a:cubicBezTo>
                  <a:cubicBezTo>
                    <a:pt x="25051" y="2762"/>
                    <a:pt x="26575" y="4286"/>
                    <a:pt x="27718" y="6191"/>
                  </a:cubicBezTo>
                  <a:cubicBezTo>
                    <a:pt x="28861" y="8096"/>
                    <a:pt x="29337" y="10192"/>
                    <a:pt x="29337" y="12478"/>
                  </a:cubicBezTo>
                  <a:cubicBezTo>
                    <a:pt x="29337" y="15335"/>
                    <a:pt x="28575" y="17717"/>
                    <a:pt x="27146" y="19622"/>
                  </a:cubicBezTo>
                  <a:cubicBezTo>
                    <a:pt x="25718" y="21527"/>
                    <a:pt x="23908" y="22860"/>
                    <a:pt x="21812" y="23717"/>
                  </a:cubicBezTo>
                  <a:lnTo>
                    <a:pt x="30766" y="39529"/>
                  </a:lnTo>
                  <a:lnTo>
                    <a:pt x="23717" y="39529"/>
                  </a:lnTo>
                  <a:lnTo>
                    <a:pt x="15526" y="24860"/>
                  </a:lnTo>
                  <a:lnTo>
                    <a:pt x="6191" y="24860"/>
                  </a:lnTo>
                  <a:lnTo>
                    <a:pt x="6191" y="39529"/>
                  </a:lnTo>
                  <a:lnTo>
                    <a:pt x="0" y="39529"/>
                  </a:lnTo>
                  <a:lnTo>
                    <a:pt x="0" y="0"/>
                  </a:lnTo>
                  <a:lnTo>
                    <a:pt x="16383" y="0"/>
                  </a:lnTo>
                  <a:close/>
                  <a:moveTo>
                    <a:pt x="16383" y="19336"/>
                  </a:moveTo>
                  <a:cubicBezTo>
                    <a:pt x="17717" y="19336"/>
                    <a:pt x="18860" y="19050"/>
                    <a:pt x="19907" y="18478"/>
                  </a:cubicBezTo>
                  <a:cubicBezTo>
                    <a:pt x="20955" y="17907"/>
                    <a:pt x="21717" y="17050"/>
                    <a:pt x="22289" y="16097"/>
                  </a:cubicBezTo>
                  <a:cubicBezTo>
                    <a:pt x="22860" y="15050"/>
                    <a:pt x="23146" y="13906"/>
                    <a:pt x="23146" y="12573"/>
                  </a:cubicBezTo>
                  <a:cubicBezTo>
                    <a:pt x="23146" y="11240"/>
                    <a:pt x="22860" y="10097"/>
                    <a:pt x="22289" y="9049"/>
                  </a:cubicBezTo>
                  <a:cubicBezTo>
                    <a:pt x="21717" y="8001"/>
                    <a:pt x="20860" y="7239"/>
                    <a:pt x="19907" y="6668"/>
                  </a:cubicBezTo>
                  <a:cubicBezTo>
                    <a:pt x="18860" y="6096"/>
                    <a:pt x="17717" y="5810"/>
                    <a:pt x="16383" y="5810"/>
                  </a:cubicBezTo>
                  <a:lnTo>
                    <a:pt x="6191" y="5810"/>
                  </a:lnTo>
                  <a:lnTo>
                    <a:pt x="6191" y="19336"/>
                  </a:lnTo>
                  <a:lnTo>
                    <a:pt x="16383" y="19336"/>
                  </a:lnTo>
                  <a:close/>
                </a:path>
              </a:pathLst>
            </a:custGeom>
            <a:solidFill>
              <a:srgbClr val="FFFFFF"/>
            </a:solidFill>
            <a:ln w="9525" cap="flat">
              <a:noFill/>
              <a:prstDash val="solid"/>
              <a:miter/>
            </a:ln>
          </p:spPr>
          <p:txBody>
            <a:bodyPr rtlCol="0" anchor="ctr"/>
            <a:lstStyle/>
            <a:p>
              <a:endParaRPr lang="en-US"/>
            </a:p>
          </p:txBody>
        </p:sp>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p:cSld name="5_Title, Sub &amp; Content Blue 2">
    <p:bg>
      <p:bgPr>
        <a:solidFill>
          <a:schemeClr val="tx2"/>
        </a:solidFill>
        <a:effectLst/>
      </p:bgPr>
    </p:bg>
    <p:spTree>
      <p:nvGrpSpPr>
        <p:cNvPr id="1" name=""/>
        <p:cNvGrpSpPr/>
        <p:nvPr/>
      </p:nvGrpSpPr>
      <p:grpSpPr>
        <a:xfrm>
          <a:off x="0" y="0"/>
          <a:ext cx="0" cy="0"/>
          <a:chOff x="0" y="0"/>
          <a:chExt cx="0" cy="0"/>
        </a:xfrm>
      </p:grpSpPr>
      <p:sp>
        <p:nvSpPr>
          <p:cNvPr id="7" name="Title Text"/>
          <p:cNvSpPr txBox="1">
            <a:spLocks noGrp="1"/>
          </p:cNvSpPr>
          <p:nvPr>
            <p:ph type="title" hasCustomPrompt="1"/>
          </p:nvPr>
        </p:nvSpPr>
        <p:spPr>
          <a:xfrm>
            <a:off x="571371" y="286515"/>
            <a:ext cx="11010816" cy="952499"/>
          </a:xfrm>
          <a:prstGeom prst="rect">
            <a:avLst/>
          </a:prstGeom>
          <a:ln w="12700">
            <a:miter lim="400000"/>
          </a:ln>
        </p:spPr>
        <p:txBody>
          <a:bodyPr lIns="0" tIns="0" rIns="0" bIns="0">
            <a:noAutofit/>
          </a:bodyPr>
          <a:lstStyle>
            <a:lvl1pPr>
              <a:defRPr sz="2400">
                <a:solidFill>
                  <a:schemeClr val="bg1"/>
                </a:solidFill>
              </a:defRPr>
            </a:lvl1pPr>
          </a:lstStyle>
          <a:p>
            <a:r>
              <a:rPr lang="en-US"/>
              <a:t>40pt Intel One Display Text Goes Here</a:t>
            </a:r>
          </a:p>
        </p:txBody>
      </p:sp>
      <p:sp>
        <p:nvSpPr>
          <p:cNvPr id="3" name="TextBox 2"/>
          <p:cNvSpPr txBox="1"/>
          <p:nvPr/>
        </p:nvSpPr>
        <p:spPr>
          <a:xfrm>
            <a:off x="11855750" y="6553200"/>
            <a:ext cx="260050" cy="17905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noAutofit/>
          </a:bodyPr>
          <a:lstStyle/>
          <a:p>
            <a:pPr marL="0" marR="0" indent="0" algn="ctr" defTabSz="1219200" rtl="0" fontAlgn="auto" latinLnBrk="0" hangingPunct="0">
              <a:lnSpc>
                <a:spcPct val="100000"/>
              </a:lnSpc>
              <a:spcBef>
                <a:spcPts val="0"/>
              </a:spcBef>
              <a:spcAft>
                <a:spcPts val="0"/>
              </a:spcAft>
              <a:buClrTx/>
              <a:buSzTx/>
              <a:buFontTx/>
              <a:buNone/>
            </a:pPr>
            <a:fld id="{302FE90D-A879-0D42-B0CA-7E5C0D197FB5}" type="slidenum">
              <a:rPr kumimoji="0" lang="en-US" sz="850" b="0" i="0" u="none" strike="noStrike" cap="none" spc="0" normalizeH="0" baseline="0" smtClean="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t>‹#›</a:t>
            </a:fld>
            <a:endParaRPr kumimoji="0" lang="en-US" sz="850" b="0" i="0" u="none" strike="noStrike" cap="none" spc="0" normalizeH="0" baseline="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sp>
        <p:nvSpPr>
          <p:cNvPr id="4" name="Rectangle 3"/>
          <p:cNvSpPr/>
          <p:nvPr/>
        </p:nvSpPr>
        <p:spPr>
          <a:xfrm>
            <a:off x="0" y="6407451"/>
            <a:ext cx="11736987" cy="450549"/>
          </a:xfrm>
          <a:prstGeom prst="rect">
            <a:avLst/>
          </a:prstGeom>
          <a:solidFill>
            <a:schemeClr val="accent1"/>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5" name="Rectangle 4"/>
          <p:cNvSpPr/>
          <p:nvPr/>
        </p:nvSpPr>
        <p:spPr>
          <a:xfrm rot="5400000">
            <a:off x="8758537" y="2978453"/>
            <a:ext cx="6407450" cy="450549"/>
          </a:xfrm>
          <a:prstGeom prst="rect">
            <a:avLst/>
          </a:prstGeom>
          <a:solidFill>
            <a:schemeClr val="accent1"/>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6" name="Rectangle 5"/>
          <p:cNvSpPr/>
          <p:nvPr/>
        </p:nvSpPr>
        <p:spPr>
          <a:xfrm>
            <a:off x="5503530" y="6562504"/>
            <a:ext cx="1184940" cy="231410"/>
          </a:xfrm>
          <a:prstGeom prst="rect">
            <a:avLst/>
          </a:prstGeom>
        </p:spPr>
        <p:txBody>
          <a:bodyPr wrap="none">
            <a:spAutoFit/>
          </a:bodyPr>
          <a:lstStyle/>
          <a:p>
            <a:pPr algn="ctr"/>
            <a:r>
              <a:rPr lang="en-US" sz="1000">
                <a:solidFill>
                  <a:schemeClr val="bg1"/>
                </a:solidFill>
              </a:rPr>
              <a:t>Intel Confidential</a:t>
            </a:r>
          </a:p>
        </p:txBody>
      </p:sp>
      <p:sp>
        <p:nvSpPr>
          <p:cNvPr id="8" name="Rectangle 7"/>
          <p:cNvSpPr/>
          <p:nvPr/>
        </p:nvSpPr>
        <p:spPr>
          <a:xfrm>
            <a:off x="483010" y="6562504"/>
            <a:ext cx="1635384" cy="231410"/>
          </a:xfrm>
          <a:prstGeom prst="rect">
            <a:avLst/>
          </a:prstGeom>
        </p:spPr>
        <p:txBody>
          <a:bodyPr wrap="none">
            <a:spAutoFit/>
          </a:bodyPr>
          <a:lstStyle/>
          <a:p>
            <a:pPr algn="l"/>
            <a:r>
              <a:rPr lang="en-US" sz="1000">
                <a:solidFill>
                  <a:schemeClr val="bg1"/>
                </a:solidFill>
              </a:rPr>
              <a:t>Internet of Things Group</a:t>
            </a:r>
          </a:p>
        </p:txBody>
      </p:sp>
      <p:pic>
        <p:nvPicPr>
          <p:cNvPr id="9" name="Image" descr="Image"/>
          <p:cNvPicPr>
            <a:picLocks noChangeAspect="1"/>
          </p:cNvPicPr>
          <p:nvPr/>
        </p:nvPicPr>
        <p:blipFill>
          <a:blip r:embed="rId2"/>
          <a:stretch>
            <a:fillRect/>
          </a:stretch>
        </p:blipFill>
        <p:spPr>
          <a:xfrm>
            <a:off x="11151433" y="6543018"/>
            <a:ext cx="491250" cy="190501"/>
          </a:xfrm>
          <a:prstGeom prst="rect">
            <a:avLst/>
          </a:prstGeom>
          <a:ln w="12700">
            <a:miter lim="400000"/>
            <a:headEnd/>
            <a:tailEnd/>
          </a:ln>
        </p:spPr>
      </p:pic>
      <p:cxnSp>
        <p:nvCxnSpPr>
          <p:cNvPr id="11" name="Straight Connector 10"/>
          <p:cNvCxnSpPr/>
          <p:nvPr/>
        </p:nvCxnSpPr>
        <p:spPr>
          <a:xfrm>
            <a:off x="558801" y="970038"/>
            <a:ext cx="11023386" cy="0"/>
          </a:xfrm>
          <a:prstGeom prst="line">
            <a:avLst/>
          </a:prstGeom>
          <a:ln w="28575" cap="rnd">
            <a:solidFill>
              <a:schemeClr val="accent1"/>
            </a:solidFill>
            <a:prstDash val="solid"/>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p:cSld name="1_Title, Sub &amp; Content Blue">
    <p:bg>
      <p:bgPr>
        <a:solidFill>
          <a:schemeClr val="tx2"/>
        </a:solidFill>
        <a:effectLst/>
      </p:bgPr>
    </p:bg>
    <p:spTree>
      <p:nvGrpSpPr>
        <p:cNvPr id="1" name=""/>
        <p:cNvGrpSpPr/>
        <p:nvPr/>
      </p:nvGrpSpPr>
      <p:grpSpPr>
        <a:xfrm>
          <a:off x="0" y="0"/>
          <a:ext cx="0" cy="0"/>
          <a:chOff x="0" y="0"/>
          <a:chExt cx="0" cy="0"/>
        </a:xfrm>
      </p:grpSpPr>
      <p:sp>
        <p:nvSpPr>
          <p:cNvPr id="21" name="Square"/>
          <p:cNvSpPr/>
          <p:nvPr/>
        </p:nvSpPr>
        <p:spPr>
          <a:xfrm>
            <a:off x="11741697" y="6405280"/>
            <a:ext cx="450068" cy="450068"/>
          </a:xfrm>
          <a:prstGeom prst="rect">
            <a:avLst/>
          </a:prstGeom>
          <a:solidFill>
            <a:schemeClr val="accent1"/>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697" name="Square"/>
          <p:cNvSpPr/>
          <p:nvPr/>
        </p:nvSpPr>
        <p:spPr>
          <a:xfrm>
            <a:off x="709974" y="2295859"/>
            <a:ext cx="318638" cy="318638"/>
          </a:xfrm>
          <a:prstGeom prst="rect">
            <a:avLst/>
          </a:prstGeom>
          <a:solidFill>
            <a:srgbClr val="00C7FD"/>
          </a:solidFill>
          <a:ln w="12700">
            <a:miter lim="400000"/>
          </a:ln>
        </p:spPr>
        <p:txBody>
          <a:bodyPr lIns="25400" tIns="25400" rIns="25400" bIns="25400" anchor="ctr"/>
          <a:lstStyle/>
          <a:p>
            <a:pPr algn="ctr" defTabSz="412750">
              <a:lnSpc>
                <a:spcPct val="100000"/>
              </a:lnSpc>
              <a:spcBef>
                <a:spcPts val="0"/>
              </a:spcBef>
              <a:defRPr sz="3200">
                <a:solidFill>
                  <a:srgbClr val="0068B5"/>
                </a:solidFill>
                <a:latin typeface="Helvetica Neue Medium"/>
                <a:ea typeface="Helvetica Neue Medium"/>
                <a:cs typeface="Helvetica Neue Medium"/>
                <a:sym typeface="Helvetica Neue Medium"/>
              </a:defRPr>
            </a:pPr>
            <a:endParaRPr sz="1600"/>
          </a:p>
        </p:txBody>
      </p:sp>
      <p:sp>
        <p:nvSpPr>
          <p:cNvPr id="698" name="Square"/>
          <p:cNvSpPr/>
          <p:nvPr/>
        </p:nvSpPr>
        <p:spPr>
          <a:xfrm>
            <a:off x="536812" y="2122317"/>
            <a:ext cx="174318" cy="174318"/>
          </a:xfrm>
          <a:prstGeom prst="rect">
            <a:avLst/>
          </a:prstGeom>
          <a:solidFill>
            <a:srgbClr val="7BDEFF"/>
          </a:solidFill>
          <a:ln w="12700">
            <a:miter lim="400000"/>
          </a:ln>
        </p:spPr>
        <p:txBody>
          <a:bodyPr lIns="25400" tIns="25400" rIns="25400" bIns="2540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699" name="Square"/>
          <p:cNvSpPr/>
          <p:nvPr/>
        </p:nvSpPr>
        <p:spPr>
          <a:xfrm>
            <a:off x="709974" y="2023075"/>
            <a:ext cx="98724" cy="98723"/>
          </a:xfrm>
          <a:prstGeom prst="rect">
            <a:avLst/>
          </a:prstGeom>
          <a:solidFill>
            <a:srgbClr val="B4F0FF"/>
          </a:solidFill>
          <a:ln w="12700">
            <a:miter lim="400000"/>
          </a:ln>
        </p:spPr>
        <p:txBody>
          <a:bodyPr lIns="25400" tIns="25400" rIns="25400" bIns="2540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700" name="Rectangle"/>
          <p:cNvSpPr/>
          <p:nvPr/>
        </p:nvSpPr>
        <p:spPr>
          <a:xfrm>
            <a:off x="5814183" y="402558"/>
            <a:ext cx="5927511" cy="6003471"/>
          </a:xfrm>
          <a:prstGeom prst="rect">
            <a:avLst/>
          </a:prstGeom>
          <a:solidFill>
            <a:schemeClr val="accent1"/>
          </a:solidFill>
          <a:ln w="12700">
            <a:miter lim="400000"/>
          </a:ln>
        </p:spPr>
        <p:txBody>
          <a:bodyPr lIns="0" tIns="0" rIns="0" bIns="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pic>
        <p:nvPicPr>
          <p:cNvPr id="705" name="Image" descr="Image"/>
          <p:cNvPicPr>
            <a:picLocks noChangeAspect="1"/>
          </p:cNvPicPr>
          <p:nvPr/>
        </p:nvPicPr>
        <p:blipFill>
          <a:blip r:embed="rId2"/>
          <a:stretch>
            <a:fillRect/>
          </a:stretch>
        </p:blipFill>
        <p:spPr>
          <a:xfrm>
            <a:off x="11151433" y="6543018"/>
            <a:ext cx="491250" cy="190501"/>
          </a:xfrm>
          <a:prstGeom prst="rect">
            <a:avLst/>
          </a:prstGeom>
          <a:ln w="12700">
            <a:miter lim="400000"/>
            <a:headEnd/>
            <a:tailEnd/>
          </a:ln>
        </p:spPr>
      </p:pic>
      <p:sp>
        <p:nvSpPr>
          <p:cNvPr id="18" name="TextBox 17"/>
          <p:cNvSpPr txBox="1"/>
          <p:nvPr/>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200" rtl="0" fontAlgn="auto" latinLnBrk="0" hangingPunct="0">
              <a:lnSpc>
                <a:spcPct val="90000"/>
              </a:lnSpc>
              <a:spcBef>
                <a:spcPts val="2250"/>
              </a:spcBef>
              <a:spcAft>
                <a:spcPts val="0"/>
              </a:spcAft>
              <a:buClrTx/>
              <a:buSzTx/>
              <a:buFontTx/>
              <a:buNone/>
            </a:pPr>
            <a:fld id="{302FE90D-A879-0D42-B0CA-7E5C0D197FB5}" type="slidenum">
              <a:rPr kumimoji="0" lang="en-US" sz="850" b="0" i="0" u="none" strike="noStrike" cap="none" spc="0" normalizeH="0" baseline="0" smtClean="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t>‹#›</a:t>
            </a:fld>
            <a:endParaRPr kumimoji="0" lang="en-US" sz="850" b="0" i="0" u="none" strike="noStrike" cap="none" spc="0" normalizeH="0" baseline="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sp>
        <p:nvSpPr>
          <p:cNvPr id="13" name="Content Placeholder 2"/>
          <p:cNvSpPr>
            <a:spLocks noGrp="1"/>
          </p:cNvSpPr>
          <p:nvPr>
            <p:ph sz="quarter" idx="27"/>
          </p:nvPr>
        </p:nvSpPr>
        <p:spPr>
          <a:xfrm>
            <a:off x="6394450" y="1974850"/>
            <a:ext cx="4852988" cy="37036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9" name="Rectangle 18"/>
          <p:cNvSpPr/>
          <p:nvPr/>
        </p:nvSpPr>
        <p:spPr>
          <a:xfrm>
            <a:off x="5503530" y="6562504"/>
            <a:ext cx="1184940" cy="231410"/>
          </a:xfrm>
          <a:prstGeom prst="rect">
            <a:avLst/>
          </a:prstGeom>
        </p:spPr>
        <p:txBody>
          <a:bodyPr wrap="none">
            <a:spAutoFit/>
          </a:bodyPr>
          <a:lstStyle/>
          <a:p>
            <a:pPr algn="ctr"/>
            <a:r>
              <a:rPr lang="en-US" sz="1000">
                <a:solidFill>
                  <a:schemeClr val="bg1"/>
                </a:solidFill>
              </a:rPr>
              <a:t>Intel Confidential</a:t>
            </a:r>
          </a:p>
        </p:txBody>
      </p:sp>
      <p:sp>
        <p:nvSpPr>
          <p:cNvPr id="20" name="Rectangle 19"/>
          <p:cNvSpPr/>
          <p:nvPr/>
        </p:nvSpPr>
        <p:spPr>
          <a:xfrm>
            <a:off x="483010" y="6562504"/>
            <a:ext cx="1766830" cy="231410"/>
          </a:xfrm>
          <a:prstGeom prst="rect">
            <a:avLst/>
          </a:prstGeom>
        </p:spPr>
        <p:txBody>
          <a:bodyPr wrap="none">
            <a:spAutoFit/>
          </a:bodyPr>
          <a:lstStyle/>
          <a:p>
            <a:pPr algn="l"/>
            <a:r>
              <a:rPr lang="en-US" sz="1000">
                <a:solidFill>
                  <a:schemeClr val="bg1"/>
                </a:solidFill>
              </a:rPr>
              <a:t>Department or Event Name</a:t>
            </a:r>
          </a:p>
        </p:txBody>
      </p:sp>
      <p:sp>
        <p:nvSpPr>
          <p:cNvPr id="23" name="Title Text"/>
          <p:cNvSpPr txBox="1">
            <a:spLocks noGrp="1"/>
          </p:cNvSpPr>
          <p:nvPr>
            <p:ph type="title" hasCustomPrompt="1"/>
          </p:nvPr>
        </p:nvSpPr>
        <p:spPr>
          <a:xfrm>
            <a:off x="1014757" y="2545222"/>
            <a:ext cx="4785571" cy="2497830"/>
          </a:xfrm>
          <a:prstGeom prst="rect">
            <a:avLst/>
          </a:prstGeom>
          <a:ln w="12700">
            <a:miter lim="400000"/>
          </a:ln>
        </p:spPr>
        <p:txBody>
          <a:bodyPr lIns="0" tIns="0" rIns="0" bIns="0" anchor="t" anchorCtr="0">
            <a:noAutofit/>
          </a:bodyPr>
          <a:lstStyle>
            <a:lvl1pPr>
              <a:defRPr sz="4000">
                <a:solidFill>
                  <a:schemeClr val="bg1"/>
                </a:solidFill>
              </a:defRPr>
            </a:lvl1pPr>
          </a:lstStyle>
          <a:p>
            <a:r>
              <a:rPr lang="en-US"/>
              <a:t>Title Text Goes Here</a:t>
            </a:r>
          </a:p>
        </p:txBody>
      </p:sp>
      <p:sp>
        <p:nvSpPr>
          <p:cNvPr id="14" name="Text Placeholder 3"/>
          <p:cNvSpPr>
            <a:spLocks noGrp="1"/>
          </p:cNvSpPr>
          <p:nvPr>
            <p:ph type="body" sz="quarter" idx="29"/>
          </p:nvPr>
        </p:nvSpPr>
        <p:spPr>
          <a:xfrm>
            <a:off x="6394450" y="740229"/>
            <a:ext cx="4865211" cy="1078146"/>
          </a:xfrm>
        </p:spPr>
        <p:txBody>
          <a:bodyPr anchor="b" anchorCtr="0">
            <a:normAutofit/>
          </a:bodyPr>
          <a:lstStyle>
            <a:lvl1pPr marL="0" indent="0">
              <a:buNone/>
              <a:defRPr sz="3200">
                <a:solidFill>
                  <a:schemeClr val="bg1"/>
                </a:solidFill>
                <a:latin typeface="+mn-lt"/>
              </a:defRPr>
            </a:lvl1pPr>
            <a:lvl2pPr marL="228600" indent="0">
              <a:buNone/>
              <a:defRPr/>
            </a:lvl2pPr>
          </a:lstStyle>
          <a:p>
            <a:pPr lvl="0"/>
            <a:r>
              <a:rPr lang="en-US"/>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p:cSld name="6_Title Blue B">
    <p:bg>
      <p:bgPr>
        <a:solidFill>
          <a:srgbClr val="184A86"/>
        </a:solidFill>
        <a:effectLst/>
      </p:bgPr>
    </p:bg>
    <p:spTree>
      <p:nvGrpSpPr>
        <p:cNvPr id="1" name=""/>
        <p:cNvGrpSpPr/>
        <p:nvPr/>
      </p:nvGrpSpPr>
      <p:grpSpPr>
        <a:xfrm>
          <a:off x="0" y="0"/>
          <a:ext cx="0" cy="0"/>
          <a:chOff x="0" y="0"/>
          <a:chExt cx="0" cy="0"/>
        </a:xfrm>
      </p:grpSpPr>
      <p:sp>
        <p:nvSpPr>
          <p:cNvPr id="74" name="Rectangle"/>
          <p:cNvSpPr/>
          <p:nvPr/>
        </p:nvSpPr>
        <p:spPr>
          <a:xfrm>
            <a:off x="1469360" y="0"/>
            <a:ext cx="3430768" cy="5393161"/>
          </a:xfrm>
          <a:prstGeom prst="rect">
            <a:avLst/>
          </a:prstGeom>
          <a:solidFill>
            <a:schemeClr val="accent1"/>
          </a:solidFill>
          <a:ln w="12700">
            <a:miter lim="400000"/>
          </a:ln>
        </p:spPr>
        <p:txBody>
          <a:bodyPr lIns="0" tIns="0" rIns="0" bIns="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16" name="Text Placeholder 2"/>
          <p:cNvSpPr>
            <a:spLocks noGrp="1"/>
          </p:cNvSpPr>
          <p:nvPr>
            <p:ph type="body" sz="quarter" idx="25" hasCustomPrompt="1"/>
          </p:nvPr>
        </p:nvSpPr>
        <p:spPr>
          <a:xfrm>
            <a:off x="1895475" y="3182315"/>
            <a:ext cx="10296524" cy="304800"/>
          </a:xfrm>
        </p:spPr>
        <p:txBody>
          <a:bodyPr>
            <a:normAutofit/>
          </a:bodyPr>
          <a:lstStyle>
            <a:lvl1pPr marL="0" indent="0">
              <a:buNone/>
              <a:defRPr sz="1600" b="1" i="0">
                <a:solidFill>
                  <a:srgbClr val="00C7FD"/>
                </a:solidFill>
                <a:latin typeface="IntelOne Text" panose="020B0503020203020204" pitchFamily="34" charset="0"/>
                <a:ea typeface="Intel Clear" panose="020B0604020203020204" pitchFamily="34" charset="0"/>
                <a:cs typeface="Intel Clear" panose="020B0604020203020204" pitchFamily="34" charset="0"/>
              </a:defRPr>
            </a:lvl1pPr>
          </a:lstStyle>
          <a:p>
            <a:r>
              <a:rPr lang="en-US"/>
              <a:t>16pt Intel Clear Bold Intro:</a:t>
            </a:r>
          </a:p>
        </p:txBody>
      </p:sp>
      <p:sp>
        <p:nvSpPr>
          <p:cNvPr id="31" name="Title Text"/>
          <p:cNvSpPr txBox="1">
            <a:spLocks noGrp="1"/>
          </p:cNvSpPr>
          <p:nvPr>
            <p:ph type="title" hasCustomPrompt="1"/>
          </p:nvPr>
        </p:nvSpPr>
        <p:spPr>
          <a:xfrm>
            <a:off x="1895475" y="3585279"/>
            <a:ext cx="10972801" cy="1091827"/>
          </a:xfrm>
          <a:prstGeom prst="rect">
            <a:avLst/>
          </a:prstGeom>
          <a:ln w="12700">
            <a:miter lim="400000"/>
          </a:ln>
        </p:spPr>
        <p:txBody>
          <a:bodyPr lIns="0" tIns="0" rIns="0" bIns="0">
            <a:noAutofit/>
          </a:bodyPr>
          <a:lstStyle>
            <a:lvl1pPr>
              <a:defRPr sz="7500">
                <a:solidFill>
                  <a:schemeClr val="bg1"/>
                </a:solidFill>
              </a:defRPr>
            </a:lvl1pPr>
          </a:lstStyle>
          <a:p>
            <a:r>
              <a:rPr lang="en-US"/>
              <a:t>75 </a:t>
            </a:r>
            <a:r>
              <a:rPr lang="en-US" err="1"/>
              <a:t>pt</a:t>
            </a:r>
            <a:r>
              <a:rPr lang="en-US"/>
              <a:t> Intel One Display</a:t>
            </a:r>
          </a:p>
        </p:txBody>
      </p:sp>
      <p:sp>
        <p:nvSpPr>
          <p:cNvPr id="21" name="Text Placeholder 6"/>
          <p:cNvSpPr>
            <a:spLocks noGrp="1"/>
          </p:cNvSpPr>
          <p:nvPr>
            <p:ph type="body" sz="quarter" idx="27" hasCustomPrompt="1"/>
          </p:nvPr>
        </p:nvSpPr>
        <p:spPr>
          <a:xfrm>
            <a:off x="1908348" y="4778609"/>
            <a:ext cx="10283651" cy="326776"/>
          </a:xfrm>
        </p:spPr>
        <p:txBody>
          <a:bodyPr>
            <a:normAutofit/>
          </a:bodyPr>
          <a:lstStyle>
            <a:lvl1pPr marL="0" indent="0">
              <a:buNone/>
              <a:defRPr sz="1800" b="0" i="0">
                <a:solidFill>
                  <a:schemeClr val="bg1"/>
                </a:solidFill>
                <a:latin typeface="IntelOne Text" panose="020B0503020203020204" pitchFamily="34" charset="0"/>
                <a:ea typeface="Intel Clear" panose="020B0604020203020204" pitchFamily="34" charset="0"/>
                <a:cs typeface="Intel Clear" panose="020B0604020203020204" pitchFamily="34" charset="0"/>
              </a:defRPr>
            </a:lvl1pPr>
          </a:lstStyle>
          <a:p>
            <a:r>
              <a:rPr lang="en-US"/>
              <a:t>18pt Intel One Subhead, Date, Etc.</a:t>
            </a:r>
          </a:p>
        </p:txBody>
      </p:sp>
      <p:sp>
        <p:nvSpPr>
          <p:cNvPr id="10" name="Square"/>
          <p:cNvSpPr/>
          <p:nvPr/>
        </p:nvSpPr>
        <p:spPr>
          <a:xfrm>
            <a:off x="861107" y="5390896"/>
            <a:ext cx="607299" cy="607299"/>
          </a:xfrm>
          <a:prstGeom prst="rect">
            <a:avLst/>
          </a:prstGeom>
          <a:solidFill>
            <a:schemeClr val="accent4"/>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11" name="Rectangle"/>
          <p:cNvSpPr/>
          <p:nvPr/>
        </p:nvSpPr>
        <p:spPr>
          <a:xfrm>
            <a:off x="576067" y="5108797"/>
            <a:ext cx="286654" cy="282073"/>
          </a:xfrm>
          <a:prstGeom prst="rect">
            <a:avLst/>
          </a:prstGeom>
          <a:solidFill>
            <a:schemeClr val="accent3"/>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12" name="Square"/>
          <p:cNvSpPr/>
          <p:nvPr/>
        </p:nvSpPr>
        <p:spPr>
          <a:xfrm>
            <a:off x="861107" y="4952474"/>
            <a:ext cx="157461" cy="157461"/>
          </a:xfrm>
          <a:prstGeom prst="rect">
            <a:avLst/>
          </a:prstGeom>
          <a:solidFill>
            <a:schemeClr val="accent4"/>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grpSp>
        <p:nvGrpSpPr>
          <p:cNvPr id="14" name="Group 13"/>
          <p:cNvGrpSpPr/>
          <p:nvPr/>
        </p:nvGrpSpPr>
        <p:grpSpPr>
          <a:xfrm>
            <a:off x="1468406" y="5995719"/>
            <a:ext cx="1059754" cy="396801"/>
            <a:chOff x="1314450" y="6391094"/>
            <a:chExt cx="1123377" cy="420623"/>
          </a:xfrm>
        </p:grpSpPr>
        <p:sp>
          <p:nvSpPr>
            <p:cNvPr id="15" name="Freeform: Shape 14"/>
            <p:cNvSpPr/>
            <p:nvPr/>
          </p:nvSpPr>
          <p:spPr>
            <a:xfrm>
              <a:off x="1314450" y="6396809"/>
              <a:ext cx="78581" cy="78581"/>
            </a:xfrm>
            <a:custGeom>
              <a:avLst/>
              <a:gdLst>
                <a:gd name="connsiteX0" fmla="*/ 0 w 78581"/>
                <a:gd name="connsiteY0" fmla="*/ 0 h 78581"/>
                <a:gd name="connsiteX1" fmla="*/ 78581 w 78581"/>
                <a:gd name="connsiteY1" fmla="*/ 0 h 78581"/>
                <a:gd name="connsiteX2" fmla="*/ 78581 w 78581"/>
                <a:gd name="connsiteY2" fmla="*/ 78581 h 78581"/>
                <a:gd name="connsiteX3" fmla="*/ 0 w 78581"/>
                <a:gd name="connsiteY3" fmla="*/ 78581 h 78581"/>
              </a:gdLst>
              <a:ahLst/>
              <a:cxnLst>
                <a:cxn ang="0">
                  <a:pos x="connsiteX0" y="connsiteY0"/>
                </a:cxn>
                <a:cxn ang="0">
                  <a:pos x="connsiteX1" y="connsiteY1"/>
                </a:cxn>
                <a:cxn ang="0">
                  <a:pos x="connsiteX2" y="connsiteY2"/>
                </a:cxn>
                <a:cxn ang="0">
                  <a:pos x="connsiteX3" y="connsiteY3"/>
                </a:cxn>
              </a:cxnLst>
              <a:rect l="l" t="t" r="r" b="b"/>
              <a:pathLst>
                <a:path w="78581" h="78581">
                  <a:moveTo>
                    <a:pt x="0" y="0"/>
                  </a:moveTo>
                  <a:lnTo>
                    <a:pt x="78581" y="0"/>
                  </a:lnTo>
                  <a:lnTo>
                    <a:pt x="78581" y="78581"/>
                  </a:lnTo>
                  <a:lnTo>
                    <a:pt x="0" y="78581"/>
                  </a:lnTo>
                  <a:close/>
                </a:path>
              </a:pathLst>
            </a:custGeom>
            <a:solidFill>
              <a:srgbClr val="00B2E3"/>
            </a:solidFill>
            <a:ln w="9525" cap="flat">
              <a:noFill/>
              <a:prstDash val="solid"/>
              <a:miter/>
            </a:ln>
          </p:spPr>
          <p:txBody>
            <a:bodyPr rtlCol="0" anchor="ctr"/>
            <a:lstStyle/>
            <a:p>
              <a:endParaRPr lang="en-US"/>
            </a:p>
          </p:txBody>
        </p:sp>
        <p:sp>
          <p:nvSpPr>
            <p:cNvPr id="17" name="Freeform: Shape 16"/>
            <p:cNvSpPr/>
            <p:nvPr/>
          </p:nvSpPr>
          <p:spPr>
            <a:xfrm>
              <a:off x="1316545" y="6391094"/>
              <a:ext cx="995171" cy="420623"/>
            </a:xfrm>
            <a:custGeom>
              <a:avLst/>
              <a:gdLst>
                <a:gd name="connsiteX0" fmla="*/ 74486 w 995171"/>
                <a:gd name="connsiteY0" fmla="*/ 131921 h 420623"/>
                <a:gd name="connsiteX1" fmla="*/ 0 w 995171"/>
                <a:gd name="connsiteY1" fmla="*/ 131921 h 420623"/>
                <a:gd name="connsiteX2" fmla="*/ 0 w 995171"/>
                <a:gd name="connsiteY2" fmla="*/ 414719 h 420623"/>
                <a:gd name="connsiteX3" fmla="*/ 74486 w 995171"/>
                <a:gd name="connsiteY3" fmla="*/ 414719 h 420623"/>
                <a:gd name="connsiteX4" fmla="*/ 74486 w 995171"/>
                <a:gd name="connsiteY4" fmla="*/ 131921 h 420623"/>
                <a:gd name="connsiteX5" fmla="*/ 568262 w 995171"/>
                <a:gd name="connsiteY5" fmla="*/ 417576 h 420623"/>
                <a:gd name="connsiteX6" fmla="*/ 568262 w 995171"/>
                <a:gd name="connsiteY6" fmla="*/ 348234 h 420623"/>
                <a:gd name="connsiteX7" fmla="*/ 541306 w 995171"/>
                <a:gd name="connsiteY7" fmla="*/ 346520 h 420623"/>
                <a:gd name="connsiteX8" fmla="*/ 523780 w 995171"/>
                <a:gd name="connsiteY8" fmla="*/ 338804 h 420623"/>
                <a:gd name="connsiteX9" fmla="*/ 516065 w 995171"/>
                <a:gd name="connsiteY9" fmla="*/ 321945 h 420623"/>
                <a:gd name="connsiteX10" fmla="*/ 514350 w 995171"/>
                <a:gd name="connsiteY10" fmla="*/ 294608 h 420623"/>
                <a:gd name="connsiteX11" fmla="*/ 514350 w 995171"/>
                <a:gd name="connsiteY11" fmla="*/ 195644 h 420623"/>
                <a:gd name="connsiteX12" fmla="*/ 568262 w 995171"/>
                <a:gd name="connsiteY12" fmla="*/ 195644 h 420623"/>
                <a:gd name="connsiteX13" fmla="*/ 568262 w 995171"/>
                <a:gd name="connsiteY13" fmla="*/ 131921 h 420623"/>
                <a:gd name="connsiteX14" fmla="*/ 514350 w 995171"/>
                <a:gd name="connsiteY14" fmla="*/ 131921 h 420623"/>
                <a:gd name="connsiteX15" fmla="*/ 514350 w 995171"/>
                <a:gd name="connsiteY15" fmla="*/ 21812 h 420623"/>
                <a:gd name="connsiteX16" fmla="*/ 439865 w 995171"/>
                <a:gd name="connsiteY16" fmla="*/ 21812 h 420623"/>
                <a:gd name="connsiteX17" fmla="*/ 439865 w 995171"/>
                <a:gd name="connsiteY17" fmla="*/ 295180 h 420623"/>
                <a:gd name="connsiteX18" fmla="*/ 445865 w 995171"/>
                <a:gd name="connsiteY18" fmla="*/ 353473 h 420623"/>
                <a:gd name="connsiteX19" fmla="*/ 465677 w 995171"/>
                <a:gd name="connsiteY19" fmla="*/ 391001 h 420623"/>
                <a:gd name="connsiteX20" fmla="*/ 502063 w 995171"/>
                <a:gd name="connsiteY20" fmla="*/ 411385 h 420623"/>
                <a:gd name="connsiteX21" fmla="*/ 558927 w 995171"/>
                <a:gd name="connsiteY21" fmla="*/ 417671 h 420623"/>
                <a:gd name="connsiteX22" fmla="*/ 568262 w 995171"/>
                <a:gd name="connsiteY22" fmla="*/ 417671 h 420623"/>
                <a:gd name="connsiteX23" fmla="*/ 995172 w 995171"/>
                <a:gd name="connsiteY23" fmla="*/ 0 h 420623"/>
                <a:gd name="connsiteX24" fmla="*/ 920687 w 995171"/>
                <a:gd name="connsiteY24" fmla="*/ 0 h 420623"/>
                <a:gd name="connsiteX25" fmla="*/ 920687 w 995171"/>
                <a:gd name="connsiteY25" fmla="*/ 414719 h 420623"/>
                <a:gd name="connsiteX26" fmla="*/ 995172 w 995171"/>
                <a:gd name="connsiteY26" fmla="*/ 414719 h 420623"/>
                <a:gd name="connsiteX27" fmla="*/ 995172 w 995171"/>
                <a:gd name="connsiteY27" fmla="*/ 0 h 420623"/>
                <a:gd name="connsiteX28" fmla="*/ 367951 w 995171"/>
                <a:gd name="connsiteY28" fmla="*/ 159830 h 420623"/>
                <a:gd name="connsiteX29" fmla="*/ 281273 w 995171"/>
                <a:gd name="connsiteY29" fmla="*/ 126206 h 420623"/>
                <a:gd name="connsiteX30" fmla="*/ 232410 w 995171"/>
                <a:gd name="connsiteY30" fmla="*/ 137065 h 420623"/>
                <a:gd name="connsiteX31" fmla="*/ 195358 w 995171"/>
                <a:gd name="connsiteY31" fmla="*/ 167259 h 420623"/>
                <a:gd name="connsiteX32" fmla="*/ 191262 w 995171"/>
                <a:gd name="connsiteY32" fmla="*/ 172498 h 420623"/>
                <a:gd name="connsiteX33" fmla="*/ 191262 w 995171"/>
                <a:gd name="connsiteY33" fmla="*/ 167831 h 420623"/>
                <a:gd name="connsiteX34" fmla="*/ 191262 w 995171"/>
                <a:gd name="connsiteY34" fmla="*/ 132017 h 420623"/>
                <a:gd name="connsiteX35" fmla="*/ 117920 w 995171"/>
                <a:gd name="connsiteY35" fmla="*/ 132017 h 420623"/>
                <a:gd name="connsiteX36" fmla="*/ 117920 w 995171"/>
                <a:gd name="connsiteY36" fmla="*/ 414814 h 420623"/>
                <a:gd name="connsiteX37" fmla="*/ 191929 w 995171"/>
                <a:gd name="connsiteY37" fmla="*/ 414814 h 420623"/>
                <a:gd name="connsiteX38" fmla="*/ 191929 w 995171"/>
                <a:gd name="connsiteY38" fmla="*/ 264128 h 420623"/>
                <a:gd name="connsiteX39" fmla="*/ 192024 w 995171"/>
                <a:gd name="connsiteY39" fmla="*/ 274606 h 420623"/>
                <a:gd name="connsiteX40" fmla="*/ 192119 w 995171"/>
                <a:gd name="connsiteY40" fmla="*/ 269558 h 420623"/>
                <a:gd name="connsiteX41" fmla="*/ 211741 w 995171"/>
                <a:gd name="connsiteY41" fmla="*/ 210884 h 420623"/>
                <a:gd name="connsiteX42" fmla="*/ 258985 w 995171"/>
                <a:gd name="connsiteY42" fmla="*/ 190786 h 420623"/>
                <a:gd name="connsiteX43" fmla="*/ 307753 w 995171"/>
                <a:gd name="connsiteY43" fmla="*/ 210407 h 420623"/>
                <a:gd name="connsiteX44" fmla="*/ 323945 w 995171"/>
                <a:gd name="connsiteY44" fmla="*/ 264605 h 420623"/>
                <a:gd name="connsiteX45" fmla="*/ 323945 w 995171"/>
                <a:gd name="connsiteY45" fmla="*/ 264605 h 420623"/>
                <a:gd name="connsiteX46" fmla="*/ 323945 w 995171"/>
                <a:gd name="connsiteY46" fmla="*/ 265176 h 420623"/>
                <a:gd name="connsiteX47" fmla="*/ 323945 w 995171"/>
                <a:gd name="connsiteY47" fmla="*/ 265271 h 420623"/>
                <a:gd name="connsiteX48" fmla="*/ 323945 w 995171"/>
                <a:gd name="connsiteY48" fmla="*/ 414814 h 420623"/>
                <a:gd name="connsiteX49" fmla="*/ 399098 w 995171"/>
                <a:gd name="connsiteY49" fmla="*/ 414814 h 420623"/>
                <a:gd name="connsiteX50" fmla="*/ 399098 w 995171"/>
                <a:gd name="connsiteY50" fmla="*/ 254222 h 420623"/>
                <a:gd name="connsiteX51" fmla="*/ 367951 w 995171"/>
                <a:gd name="connsiteY51" fmla="*/ 159830 h 420623"/>
                <a:gd name="connsiteX52" fmla="*/ 881825 w 995171"/>
                <a:gd name="connsiteY52" fmla="*/ 272796 h 420623"/>
                <a:gd name="connsiteX53" fmla="*/ 871061 w 995171"/>
                <a:gd name="connsiteY53" fmla="*/ 215646 h 420623"/>
                <a:gd name="connsiteX54" fmla="*/ 841057 w 995171"/>
                <a:gd name="connsiteY54" fmla="*/ 168974 h 420623"/>
                <a:gd name="connsiteX55" fmla="*/ 794957 w 995171"/>
                <a:gd name="connsiteY55" fmla="*/ 137636 h 420623"/>
                <a:gd name="connsiteX56" fmla="*/ 735806 w 995171"/>
                <a:gd name="connsiteY56" fmla="*/ 126302 h 420623"/>
                <a:gd name="connsiteX57" fmla="*/ 678371 w 995171"/>
                <a:gd name="connsiteY57" fmla="*/ 137922 h 420623"/>
                <a:gd name="connsiteX58" fmla="*/ 631698 w 995171"/>
                <a:gd name="connsiteY58" fmla="*/ 169355 h 420623"/>
                <a:gd name="connsiteX59" fmla="*/ 600266 w 995171"/>
                <a:gd name="connsiteY59" fmla="*/ 216027 h 420623"/>
                <a:gd name="connsiteX60" fmla="*/ 588645 w 995171"/>
                <a:gd name="connsiteY60" fmla="*/ 273463 h 420623"/>
                <a:gd name="connsiteX61" fmla="*/ 599694 w 995171"/>
                <a:gd name="connsiteY61" fmla="*/ 330899 h 420623"/>
                <a:gd name="connsiteX62" fmla="*/ 630269 w 995171"/>
                <a:gd name="connsiteY62" fmla="*/ 377571 h 420623"/>
                <a:gd name="connsiteX63" fmla="*/ 677513 w 995171"/>
                <a:gd name="connsiteY63" fmla="*/ 409004 h 420623"/>
                <a:gd name="connsiteX64" fmla="*/ 738092 w 995171"/>
                <a:gd name="connsiteY64" fmla="*/ 420624 h 420623"/>
                <a:gd name="connsiteX65" fmla="*/ 863918 w 995171"/>
                <a:gd name="connsiteY65" fmla="*/ 365093 h 420623"/>
                <a:gd name="connsiteX66" fmla="*/ 810292 w 995171"/>
                <a:gd name="connsiteY66" fmla="*/ 324231 h 420623"/>
                <a:gd name="connsiteX67" fmla="*/ 738664 w 995171"/>
                <a:gd name="connsiteY67" fmla="*/ 355854 h 420623"/>
                <a:gd name="connsiteX68" fmla="*/ 687229 w 995171"/>
                <a:gd name="connsiteY68" fmla="*/ 341376 h 420623"/>
                <a:gd name="connsiteX69" fmla="*/ 660368 w 995171"/>
                <a:gd name="connsiteY69" fmla="*/ 302133 h 420623"/>
                <a:gd name="connsiteX70" fmla="*/ 659606 w 995171"/>
                <a:gd name="connsiteY70" fmla="*/ 299466 h 420623"/>
                <a:gd name="connsiteX71" fmla="*/ 881825 w 995171"/>
                <a:gd name="connsiteY71" fmla="*/ 299466 h 420623"/>
                <a:gd name="connsiteX72" fmla="*/ 881825 w 995171"/>
                <a:gd name="connsiteY72" fmla="*/ 272796 h 420623"/>
                <a:gd name="connsiteX73" fmla="*/ 660368 w 995171"/>
                <a:gd name="connsiteY73" fmla="*/ 246793 h 420623"/>
                <a:gd name="connsiteX74" fmla="*/ 735330 w 995171"/>
                <a:gd name="connsiteY74" fmla="*/ 189929 h 420623"/>
                <a:gd name="connsiteX75" fmla="*/ 810387 w 995171"/>
                <a:gd name="connsiteY75" fmla="*/ 246698 h 420623"/>
                <a:gd name="connsiteX76" fmla="*/ 660368 w 995171"/>
                <a:gd name="connsiteY76" fmla="*/ 246793 h 420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995171" h="420623">
                  <a:moveTo>
                    <a:pt x="74486" y="131921"/>
                  </a:moveTo>
                  <a:lnTo>
                    <a:pt x="0" y="131921"/>
                  </a:lnTo>
                  <a:lnTo>
                    <a:pt x="0" y="414719"/>
                  </a:lnTo>
                  <a:lnTo>
                    <a:pt x="74486" y="414719"/>
                  </a:lnTo>
                  <a:lnTo>
                    <a:pt x="74486" y="131921"/>
                  </a:lnTo>
                  <a:close/>
                  <a:moveTo>
                    <a:pt x="568262" y="417576"/>
                  </a:moveTo>
                  <a:lnTo>
                    <a:pt x="568262" y="348234"/>
                  </a:lnTo>
                  <a:cubicBezTo>
                    <a:pt x="557308" y="348139"/>
                    <a:pt x="548259" y="347567"/>
                    <a:pt x="541306" y="346520"/>
                  </a:cubicBezTo>
                  <a:cubicBezTo>
                    <a:pt x="533591" y="345281"/>
                    <a:pt x="527685" y="342710"/>
                    <a:pt x="523780" y="338804"/>
                  </a:cubicBezTo>
                  <a:cubicBezTo>
                    <a:pt x="519875" y="334899"/>
                    <a:pt x="517303" y="329184"/>
                    <a:pt x="516065" y="321945"/>
                  </a:cubicBezTo>
                  <a:cubicBezTo>
                    <a:pt x="514922" y="314992"/>
                    <a:pt x="514350" y="305753"/>
                    <a:pt x="514350" y="294608"/>
                  </a:cubicBezTo>
                  <a:lnTo>
                    <a:pt x="514350" y="195644"/>
                  </a:lnTo>
                  <a:lnTo>
                    <a:pt x="568262" y="195644"/>
                  </a:lnTo>
                  <a:lnTo>
                    <a:pt x="568262" y="131921"/>
                  </a:lnTo>
                  <a:lnTo>
                    <a:pt x="514350" y="131921"/>
                  </a:lnTo>
                  <a:lnTo>
                    <a:pt x="514350" y="21812"/>
                  </a:lnTo>
                  <a:lnTo>
                    <a:pt x="439865" y="21812"/>
                  </a:lnTo>
                  <a:lnTo>
                    <a:pt x="439865" y="295180"/>
                  </a:lnTo>
                  <a:cubicBezTo>
                    <a:pt x="439865" y="318230"/>
                    <a:pt x="441865" y="337852"/>
                    <a:pt x="445865" y="353473"/>
                  </a:cubicBezTo>
                  <a:cubicBezTo>
                    <a:pt x="449771" y="368903"/>
                    <a:pt x="456438" y="381572"/>
                    <a:pt x="465677" y="391001"/>
                  </a:cubicBezTo>
                  <a:cubicBezTo>
                    <a:pt x="474917" y="400431"/>
                    <a:pt x="487204" y="407289"/>
                    <a:pt x="502063" y="411385"/>
                  </a:cubicBezTo>
                  <a:cubicBezTo>
                    <a:pt x="517112" y="415481"/>
                    <a:pt x="536258" y="417671"/>
                    <a:pt x="558927" y="417671"/>
                  </a:cubicBezTo>
                  <a:lnTo>
                    <a:pt x="568262" y="417671"/>
                  </a:lnTo>
                  <a:close/>
                  <a:moveTo>
                    <a:pt x="995172" y="0"/>
                  </a:moveTo>
                  <a:lnTo>
                    <a:pt x="920687" y="0"/>
                  </a:lnTo>
                  <a:lnTo>
                    <a:pt x="920687" y="414719"/>
                  </a:lnTo>
                  <a:lnTo>
                    <a:pt x="995172" y="414719"/>
                  </a:lnTo>
                  <a:lnTo>
                    <a:pt x="995172" y="0"/>
                  </a:lnTo>
                  <a:close/>
                  <a:moveTo>
                    <a:pt x="367951" y="159830"/>
                  </a:moveTo>
                  <a:cubicBezTo>
                    <a:pt x="347282" y="137541"/>
                    <a:pt x="318135" y="126206"/>
                    <a:pt x="281273" y="126206"/>
                  </a:cubicBezTo>
                  <a:cubicBezTo>
                    <a:pt x="263462" y="126206"/>
                    <a:pt x="247079" y="129921"/>
                    <a:pt x="232410" y="137065"/>
                  </a:cubicBezTo>
                  <a:cubicBezTo>
                    <a:pt x="217742" y="144304"/>
                    <a:pt x="205264" y="154496"/>
                    <a:pt x="195358" y="167259"/>
                  </a:cubicBezTo>
                  <a:lnTo>
                    <a:pt x="191262" y="172498"/>
                  </a:lnTo>
                  <a:lnTo>
                    <a:pt x="191262" y="167831"/>
                  </a:lnTo>
                  <a:lnTo>
                    <a:pt x="191262" y="132017"/>
                  </a:lnTo>
                  <a:lnTo>
                    <a:pt x="117920" y="132017"/>
                  </a:lnTo>
                  <a:lnTo>
                    <a:pt x="117920" y="414814"/>
                  </a:lnTo>
                  <a:lnTo>
                    <a:pt x="191929" y="414814"/>
                  </a:lnTo>
                  <a:lnTo>
                    <a:pt x="191929" y="264128"/>
                  </a:lnTo>
                  <a:lnTo>
                    <a:pt x="192024" y="274606"/>
                  </a:lnTo>
                  <a:cubicBezTo>
                    <a:pt x="192024" y="272891"/>
                    <a:pt x="192024" y="271177"/>
                    <a:pt x="192119" y="269558"/>
                  </a:cubicBezTo>
                  <a:cubicBezTo>
                    <a:pt x="192881" y="243173"/>
                    <a:pt x="199454" y="223456"/>
                    <a:pt x="211741" y="210884"/>
                  </a:cubicBezTo>
                  <a:cubicBezTo>
                    <a:pt x="224790" y="197549"/>
                    <a:pt x="240697" y="190786"/>
                    <a:pt x="258985" y="190786"/>
                  </a:cubicBezTo>
                  <a:cubicBezTo>
                    <a:pt x="280511" y="190786"/>
                    <a:pt x="296894" y="197358"/>
                    <a:pt x="307753" y="210407"/>
                  </a:cubicBezTo>
                  <a:cubicBezTo>
                    <a:pt x="318421" y="223171"/>
                    <a:pt x="323850" y="241364"/>
                    <a:pt x="323945" y="264605"/>
                  </a:cubicBezTo>
                  <a:lnTo>
                    <a:pt x="323945" y="264605"/>
                  </a:lnTo>
                  <a:lnTo>
                    <a:pt x="323945" y="265176"/>
                  </a:lnTo>
                  <a:lnTo>
                    <a:pt x="323945" y="265271"/>
                  </a:lnTo>
                  <a:lnTo>
                    <a:pt x="323945" y="414814"/>
                  </a:lnTo>
                  <a:lnTo>
                    <a:pt x="399098" y="414814"/>
                  </a:lnTo>
                  <a:lnTo>
                    <a:pt x="399098" y="254222"/>
                  </a:lnTo>
                  <a:cubicBezTo>
                    <a:pt x="399193" y="213931"/>
                    <a:pt x="388620" y="182118"/>
                    <a:pt x="367951" y="159830"/>
                  </a:cubicBezTo>
                  <a:moveTo>
                    <a:pt x="881825" y="272796"/>
                  </a:moveTo>
                  <a:cubicBezTo>
                    <a:pt x="881825" y="252508"/>
                    <a:pt x="878205" y="233267"/>
                    <a:pt x="871061" y="215646"/>
                  </a:cubicBezTo>
                  <a:cubicBezTo>
                    <a:pt x="863918" y="198025"/>
                    <a:pt x="853821" y="182309"/>
                    <a:pt x="841057" y="168974"/>
                  </a:cubicBezTo>
                  <a:cubicBezTo>
                    <a:pt x="828294" y="155639"/>
                    <a:pt x="812768" y="145066"/>
                    <a:pt x="794957" y="137636"/>
                  </a:cubicBezTo>
                  <a:cubicBezTo>
                    <a:pt x="777145" y="130112"/>
                    <a:pt x="757238" y="126302"/>
                    <a:pt x="735806" y="126302"/>
                  </a:cubicBezTo>
                  <a:cubicBezTo>
                    <a:pt x="715518" y="126302"/>
                    <a:pt x="696182" y="130207"/>
                    <a:pt x="678371" y="137922"/>
                  </a:cubicBezTo>
                  <a:cubicBezTo>
                    <a:pt x="660559" y="145637"/>
                    <a:pt x="644843" y="156210"/>
                    <a:pt x="631698" y="169355"/>
                  </a:cubicBezTo>
                  <a:cubicBezTo>
                    <a:pt x="618554" y="182499"/>
                    <a:pt x="607981" y="198215"/>
                    <a:pt x="600266" y="216027"/>
                  </a:cubicBezTo>
                  <a:cubicBezTo>
                    <a:pt x="592550" y="233839"/>
                    <a:pt x="588645" y="253175"/>
                    <a:pt x="588645" y="273463"/>
                  </a:cubicBezTo>
                  <a:cubicBezTo>
                    <a:pt x="588645" y="293751"/>
                    <a:pt x="592360" y="313087"/>
                    <a:pt x="599694" y="330899"/>
                  </a:cubicBezTo>
                  <a:cubicBezTo>
                    <a:pt x="607028" y="348710"/>
                    <a:pt x="617315" y="364426"/>
                    <a:pt x="630269" y="377571"/>
                  </a:cubicBezTo>
                  <a:cubicBezTo>
                    <a:pt x="643223" y="390716"/>
                    <a:pt x="659130" y="401288"/>
                    <a:pt x="677513" y="409004"/>
                  </a:cubicBezTo>
                  <a:cubicBezTo>
                    <a:pt x="695897" y="416719"/>
                    <a:pt x="716280" y="420624"/>
                    <a:pt x="738092" y="420624"/>
                  </a:cubicBezTo>
                  <a:cubicBezTo>
                    <a:pt x="801148" y="420624"/>
                    <a:pt x="840391" y="391954"/>
                    <a:pt x="863918" y="365093"/>
                  </a:cubicBezTo>
                  <a:lnTo>
                    <a:pt x="810292" y="324231"/>
                  </a:lnTo>
                  <a:cubicBezTo>
                    <a:pt x="798957" y="337661"/>
                    <a:pt x="772192" y="355854"/>
                    <a:pt x="738664" y="355854"/>
                  </a:cubicBezTo>
                  <a:cubicBezTo>
                    <a:pt x="717614" y="355854"/>
                    <a:pt x="700373" y="350996"/>
                    <a:pt x="687229" y="341376"/>
                  </a:cubicBezTo>
                  <a:cubicBezTo>
                    <a:pt x="674084" y="331756"/>
                    <a:pt x="665036" y="318611"/>
                    <a:pt x="660368" y="302133"/>
                  </a:cubicBezTo>
                  <a:lnTo>
                    <a:pt x="659606" y="299466"/>
                  </a:lnTo>
                  <a:lnTo>
                    <a:pt x="881825" y="299466"/>
                  </a:lnTo>
                  <a:lnTo>
                    <a:pt x="881825" y="272796"/>
                  </a:lnTo>
                  <a:close/>
                  <a:moveTo>
                    <a:pt x="660368" y="246793"/>
                  </a:moveTo>
                  <a:cubicBezTo>
                    <a:pt x="660368" y="226124"/>
                    <a:pt x="684086" y="189929"/>
                    <a:pt x="735330" y="189929"/>
                  </a:cubicBezTo>
                  <a:cubicBezTo>
                    <a:pt x="786575" y="189929"/>
                    <a:pt x="810387" y="226028"/>
                    <a:pt x="810387" y="246698"/>
                  </a:cubicBezTo>
                  <a:lnTo>
                    <a:pt x="660368" y="246793"/>
                  </a:lnTo>
                  <a:close/>
                </a:path>
              </a:pathLst>
            </a:custGeom>
            <a:solidFill>
              <a:srgbClr val="FFFFFF"/>
            </a:solidFill>
            <a:ln w="9525" cap="flat">
              <a:noFill/>
              <a:prstDash val="solid"/>
              <a:miter/>
            </a:ln>
          </p:spPr>
          <p:txBody>
            <a:bodyPr rtlCol="0" anchor="ctr"/>
            <a:lstStyle/>
            <a:p>
              <a:endParaRPr lang="en-US"/>
            </a:p>
          </p:txBody>
        </p:sp>
        <p:sp>
          <p:nvSpPr>
            <p:cNvPr id="18" name="Freeform: Shape 17"/>
            <p:cNvSpPr/>
            <p:nvPr/>
          </p:nvSpPr>
          <p:spPr>
            <a:xfrm>
              <a:off x="2358770" y="6728469"/>
              <a:ext cx="79057" cy="79057"/>
            </a:xfrm>
            <a:custGeom>
              <a:avLst/>
              <a:gdLst>
                <a:gd name="connsiteX0" fmla="*/ 39529 w 79057"/>
                <a:gd name="connsiteY0" fmla="*/ 5620 h 79057"/>
                <a:gd name="connsiteX1" fmla="*/ 73438 w 79057"/>
                <a:gd name="connsiteY1" fmla="*/ 39529 h 79057"/>
                <a:gd name="connsiteX2" fmla="*/ 39529 w 79057"/>
                <a:gd name="connsiteY2" fmla="*/ 73438 h 79057"/>
                <a:gd name="connsiteX3" fmla="*/ 5620 w 79057"/>
                <a:gd name="connsiteY3" fmla="*/ 39529 h 79057"/>
                <a:gd name="connsiteX4" fmla="*/ 39529 w 79057"/>
                <a:gd name="connsiteY4" fmla="*/ 5620 h 79057"/>
                <a:gd name="connsiteX5" fmla="*/ 39529 w 79057"/>
                <a:gd name="connsiteY5" fmla="*/ 0 h 79057"/>
                <a:gd name="connsiteX6" fmla="*/ 0 w 79057"/>
                <a:gd name="connsiteY6" fmla="*/ 39529 h 79057"/>
                <a:gd name="connsiteX7" fmla="*/ 39529 w 79057"/>
                <a:gd name="connsiteY7" fmla="*/ 79058 h 79057"/>
                <a:gd name="connsiteX8" fmla="*/ 79058 w 79057"/>
                <a:gd name="connsiteY8" fmla="*/ 39529 h 79057"/>
                <a:gd name="connsiteX9" fmla="*/ 39529 w 79057"/>
                <a:gd name="connsiteY9" fmla="*/ 0 h 79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057" h="79057">
                  <a:moveTo>
                    <a:pt x="39529" y="5620"/>
                  </a:moveTo>
                  <a:cubicBezTo>
                    <a:pt x="58198" y="5620"/>
                    <a:pt x="73438" y="20860"/>
                    <a:pt x="73438" y="39529"/>
                  </a:cubicBezTo>
                  <a:cubicBezTo>
                    <a:pt x="73438" y="58198"/>
                    <a:pt x="58198" y="73438"/>
                    <a:pt x="39529" y="73438"/>
                  </a:cubicBezTo>
                  <a:cubicBezTo>
                    <a:pt x="20860" y="73438"/>
                    <a:pt x="5620" y="58198"/>
                    <a:pt x="5620" y="39529"/>
                  </a:cubicBezTo>
                  <a:cubicBezTo>
                    <a:pt x="5620" y="20860"/>
                    <a:pt x="20860" y="5620"/>
                    <a:pt x="39529" y="5620"/>
                  </a:cubicBezTo>
                  <a:moveTo>
                    <a:pt x="39529" y="0"/>
                  </a:moveTo>
                  <a:cubicBezTo>
                    <a:pt x="17717" y="0"/>
                    <a:pt x="0" y="17717"/>
                    <a:pt x="0" y="39529"/>
                  </a:cubicBezTo>
                  <a:cubicBezTo>
                    <a:pt x="0" y="61341"/>
                    <a:pt x="17717" y="79058"/>
                    <a:pt x="39529" y="79058"/>
                  </a:cubicBezTo>
                  <a:cubicBezTo>
                    <a:pt x="61341" y="79058"/>
                    <a:pt x="79058" y="61341"/>
                    <a:pt x="79058" y="39529"/>
                  </a:cubicBezTo>
                  <a:cubicBezTo>
                    <a:pt x="79058" y="17717"/>
                    <a:pt x="61341" y="0"/>
                    <a:pt x="39529" y="0"/>
                  </a:cubicBezTo>
                </a:path>
              </a:pathLst>
            </a:custGeom>
            <a:solidFill>
              <a:srgbClr val="FFFFFF"/>
            </a:solidFill>
            <a:ln w="9525" cap="flat">
              <a:noFill/>
              <a:prstDash val="solid"/>
              <a:miter/>
            </a:ln>
          </p:spPr>
          <p:txBody>
            <a:bodyPr rtlCol="0" anchor="ctr"/>
            <a:lstStyle/>
            <a:p>
              <a:endParaRPr lang="en-US"/>
            </a:p>
          </p:txBody>
        </p:sp>
        <p:sp>
          <p:nvSpPr>
            <p:cNvPr id="19" name="Freeform: Shape 18"/>
            <p:cNvSpPr/>
            <p:nvPr/>
          </p:nvSpPr>
          <p:spPr>
            <a:xfrm>
              <a:off x="2384869" y="6748090"/>
              <a:ext cx="30765" cy="39528"/>
            </a:xfrm>
            <a:custGeom>
              <a:avLst/>
              <a:gdLst>
                <a:gd name="connsiteX0" fmla="*/ 16383 w 30765"/>
                <a:gd name="connsiteY0" fmla="*/ 95 h 39528"/>
                <a:gd name="connsiteX1" fmla="*/ 23051 w 30765"/>
                <a:gd name="connsiteY1" fmla="*/ 1715 h 39528"/>
                <a:gd name="connsiteX2" fmla="*/ 27718 w 30765"/>
                <a:gd name="connsiteY2" fmla="*/ 6191 h 39528"/>
                <a:gd name="connsiteX3" fmla="*/ 29337 w 30765"/>
                <a:gd name="connsiteY3" fmla="*/ 12478 h 39528"/>
                <a:gd name="connsiteX4" fmla="*/ 27146 w 30765"/>
                <a:gd name="connsiteY4" fmla="*/ 19622 h 39528"/>
                <a:gd name="connsiteX5" fmla="*/ 21812 w 30765"/>
                <a:gd name="connsiteY5" fmla="*/ 23717 h 39528"/>
                <a:gd name="connsiteX6" fmla="*/ 30766 w 30765"/>
                <a:gd name="connsiteY6" fmla="*/ 39529 h 39528"/>
                <a:gd name="connsiteX7" fmla="*/ 23717 w 30765"/>
                <a:gd name="connsiteY7" fmla="*/ 39529 h 39528"/>
                <a:gd name="connsiteX8" fmla="*/ 15526 w 30765"/>
                <a:gd name="connsiteY8" fmla="*/ 24860 h 39528"/>
                <a:gd name="connsiteX9" fmla="*/ 6191 w 30765"/>
                <a:gd name="connsiteY9" fmla="*/ 24860 h 39528"/>
                <a:gd name="connsiteX10" fmla="*/ 6191 w 30765"/>
                <a:gd name="connsiteY10" fmla="*/ 39529 h 39528"/>
                <a:gd name="connsiteX11" fmla="*/ 0 w 30765"/>
                <a:gd name="connsiteY11" fmla="*/ 39529 h 39528"/>
                <a:gd name="connsiteX12" fmla="*/ 0 w 30765"/>
                <a:gd name="connsiteY12" fmla="*/ 0 h 39528"/>
                <a:gd name="connsiteX13" fmla="*/ 16383 w 30765"/>
                <a:gd name="connsiteY13" fmla="*/ 0 h 39528"/>
                <a:gd name="connsiteX14" fmla="*/ 16383 w 30765"/>
                <a:gd name="connsiteY14" fmla="*/ 19336 h 39528"/>
                <a:gd name="connsiteX15" fmla="*/ 19907 w 30765"/>
                <a:gd name="connsiteY15" fmla="*/ 18478 h 39528"/>
                <a:gd name="connsiteX16" fmla="*/ 22289 w 30765"/>
                <a:gd name="connsiteY16" fmla="*/ 16097 h 39528"/>
                <a:gd name="connsiteX17" fmla="*/ 23146 w 30765"/>
                <a:gd name="connsiteY17" fmla="*/ 12573 h 39528"/>
                <a:gd name="connsiteX18" fmla="*/ 22289 w 30765"/>
                <a:gd name="connsiteY18" fmla="*/ 9049 h 39528"/>
                <a:gd name="connsiteX19" fmla="*/ 19907 w 30765"/>
                <a:gd name="connsiteY19" fmla="*/ 6668 h 39528"/>
                <a:gd name="connsiteX20" fmla="*/ 16383 w 30765"/>
                <a:gd name="connsiteY20" fmla="*/ 5810 h 39528"/>
                <a:gd name="connsiteX21" fmla="*/ 6191 w 30765"/>
                <a:gd name="connsiteY21" fmla="*/ 5810 h 39528"/>
                <a:gd name="connsiteX22" fmla="*/ 6191 w 30765"/>
                <a:gd name="connsiteY22" fmla="*/ 19336 h 39528"/>
                <a:gd name="connsiteX23" fmla="*/ 16383 w 30765"/>
                <a:gd name="connsiteY23" fmla="*/ 19336 h 39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0765" h="39528">
                  <a:moveTo>
                    <a:pt x="16383" y="95"/>
                  </a:moveTo>
                  <a:cubicBezTo>
                    <a:pt x="18860" y="95"/>
                    <a:pt x="21050" y="667"/>
                    <a:pt x="23051" y="1715"/>
                  </a:cubicBezTo>
                  <a:cubicBezTo>
                    <a:pt x="25051" y="2762"/>
                    <a:pt x="26575" y="4286"/>
                    <a:pt x="27718" y="6191"/>
                  </a:cubicBezTo>
                  <a:cubicBezTo>
                    <a:pt x="28861" y="8096"/>
                    <a:pt x="29337" y="10192"/>
                    <a:pt x="29337" y="12478"/>
                  </a:cubicBezTo>
                  <a:cubicBezTo>
                    <a:pt x="29337" y="15335"/>
                    <a:pt x="28575" y="17717"/>
                    <a:pt x="27146" y="19622"/>
                  </a:cubicBezTo>
                  <a:cubicBezTo>
                    <a:pt x="25718" y="21527"/>
                    <a:pt x="23908" y="22860"/>
                    <a:pt x="21812" y="23717"/>
                  </a:cubicBezTo>
                  <a:lnTo>
                    <a:pt x="30766" y="39529"/>
                  </a:lnTo>
                  <a:lnTo>
                    <a:pt x="23717" y="39529"/>
                  </a:lnTo>
                  <a:lnTo>
                    <a:pt x="15526" y="24860"/>
                  </a:lnTo>
                  <a:lnTo>
                    <a:pt x="6191" y="24860"/>
                  </a:lnTo>
                  <a:lnTo>
                    <a:pt x="6191" y="39529"/>
                  </a:lnTo>
                  <a:lnTo>
                    <a:pt x="0" y="39529"/>
                  </a:lnTo>
                  <a:lnTo>
                    <a:pt x="0" y="0"/>
                  </a:lnTo>
                  <a:lnTo>
                    <a:pt x="16383" y="0"/>
                  </a:lnTo>
                  <a:close/>
                  <a:moveTo>
                    <a:pt x="16383" y="19336"/>
                  </a:moveTo>
                  <a:cubicBezTo>
                    <a:pt x="17717" y="19336"/>
                    <a:pt x="18860" y="19050"/>
                    <a:pt x="19907" y="18478"/>
                  </a:cubicBezTo>
                  <a:cubicBezTo>
                    <a:pt x="20955" y="17907"/>
                    <a:pt x="21717" y="17050"/>
                    <a:pt x="22289" y="16097"/>
                  </a:cubicBezTo>
                  <a:cubicBezTo>
                    <a:pt x="22860" y="15050"/>
                    <a:pt x="23146" y="13906"/>
                    <a:pt x="23146" y="12573"/>
                  </a:cubicBezTo>
                  <a:cubicBezTo>
                    <a:pt x="23146" y="11240"/>
                    <a:pt x="22860" y="10097"/>
                    <a:pt x="22289" y="9049"/>
                  </a:cubicBezTo>
                  <a:cubicBezTo>
                    <a:pt x="21717" y="8001"/>
                    <a:pt x="20860" y="7239"/>
                    <a:pt x="19907" y="6668"/>
                  </a:cubicBezTo>
                  <a:cubicBezTo>
                    <a:pt x="18860" y="6096"/>
                    <a:pt x="17717" y="5810"/>
                    <a:pt x="16383" y="5810"/>
                  </a:cubicBezTo>
                  <a:lnTo>
                    <a:pt x="6191" y="5810"/>
                  </a:lnTo>
                  <a:lnTo>
                    <a:pt x="6191" y="19336"/>
                  </a:lnTo>
                  <a:lnTo>
                    <a:pt x="16383" y="19336"/>
                  </a:lnTo>
                  <a:close/>
                </a:path>
              </a:pathLst>
            </a:custGeom>
            <a:solidFill>
              <a:srgbClr val="FFFFFF"/>
            </a:solidFill>
            <a:ln w="9525" cap="flat">
              <a:noFill/>
              <a:prstDash val="solid"/>
              <a:miter/>
            </a:ln>
          </p:spPr>
          <p:txBody>
            <a:bodyPr rtlCol="0" anchor="ctr"/>
            <a:lstStyle/>
            <a:p>
              <a:endParaRPr lang="en-US"/>
            </a:p>
          </p:txBody>
        </p:sp>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preserve="1">
  <p:cSld name="6_Title, Sub &amp; Content Blue 2">
    <p:bg>
      <p:bgPr>
        <a:solidFill>
          <a:schemeClr val="tx2"/>
        </a:solidFill>
        <a:effectLst/>
      </p:bgPr>
    </p:bg>
    <p:spTree>
      <p:nvGrpSpPr>
        <p:cNvPr id="1" name=""/>
        <p:cNvGrpSpPr/>
        <p:nvPr/>
      </p:nvGrpSpPr>
      <p:grpSpPr>
        <a:xfrm>
          <a:off x="0" y="0"/>
          <a:ext cx="0" cy="0"/>
          <a:chOff x="0" y="0"/>
          <a:chExt cx="0" cy="0"/>
        </a:xfrm>
      </p:grpSpPr>
      <p:sp>
        <p:nvSpPr>
          <p:cNvPr id="7" name="Title Text"/>
          <p:cNvSpPr txBox="1">
            <a:spLocks noGrp="1"/>
          </p:cNvSpPr>
          <p:nvPr>
            <p:ph type="title" hasCustomPrompt="1"/>
          </p:nvPr>
        </p:nvSpPr>
        <p:spPr>
          <a:xfrm>
            <a:off x="571371" y="286515"/>
            <a:ext cx="11010816" cy="952499"/>
          </a:xfrm>
          <a:prstGeom prst="rect">
            <a:avLst/>
          </a:prstGeom>
          <a:ln w="12700">
            <a:miter lim="400000"/>
          </a:ln>
        </p:spPr>
        <p:txBody>
          <a:bodyPr lIns="0" tIns="0" rIns="0" bIns="0">
            <a:noAutofit/>
          </a:bodyPr>
          <a:lstStyle>
            <a:lvl1pPr>
              <a:defRPr sz="2400">
                <a:solidFill>
                  <a:schemeClr val="bg1"/>
                </a:solidFill>
              </a:defRPr>
            </a:lvl1pPr>
          </a:lstStyle>
          <a:p>
            <a:r>
              <a:rPr lang="en-US"/>
              <a:t>40pt Intel One Display Text Goes Here</a:t>
            </a:r>
          </a:p>
        </p:txBody>
      </p:sp>
      <p:sp>
        <p:nvSpPr>
          <p:cNvPr id="3" name="TextBox 2"/>
          <p:cNvSpPr txBox="1"/>
          <p:nvPr/>
        </p:nvSpPr>
        <p:spPr>
          <a:xfrm>
            <a:off x="11855750" y="6553200"/>
            <a:ext cx="260050" cy="17905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noAutofit/>
          </a:bodyPr>
          <a:lstStyle/>
          <a:p>
            <a:pPr marL="0" marR="0" indent="0" algn="ctr" defTabSz="1219200" rtl="0" fontAlgn="auto" latinLnBrk="0" hangingPunct="0">
              <a:lnSpc>
                <a:spcPct val="100000"/>
              </a:lnSpc>
              <a:spcBef>
                <a:spcPts val="0"/>
              </a:spcBef>
              <a:spcAft>
                <a:spcPts val="0"/>
              </a:spcAft>
              <a:buClrTx/>
              <a:buSzTx/>
              <a:buFontTx/>
              <a:buNone/>
            </a:pPr>
            <a:fld id="{302FE90D-A879-0D42-B0CA-7E5C0D197FB5}" type="slidenum">
              <a:rPr kumimoji="0" lang="en-US" sz="850" b="0" i="0" u="none" strike="noStrike" cap="none" spc="0" normalizeH="0" baseline="0" smtClean="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t>‹#›</a:t>
            </a:fld>
            <a:endParaRPr kumimoji="0" lang="en-US" sz="850" b="0" i="0" u="none" strike="noStrike" cap="none" spc="0" normalizeH="0" baseline="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sp>
        <p:nvSpPr>
          <p:cNvPr id="4" name="Rectangle 3"/>
          <p:cNvSpPr/>
          <p:nvPr/>
        </p:nvSpPr>
        <p:spPr>
          <a:xfrm>
            <a:off x="0" y="6407451"/>
            <a:ext cx="11736987" cy="450549"/>
          </a:xfrm>
          <a:prstGeom prst="rect">
            <a:avLst/>
          </a:prstGeom>
          <a:solidFill>
            <a:schemeClr val="accent1"/>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5" name="Rectangle 4"/>
          <p:cNvSpPr/>
          <p:nvPr/>
        </p:nvSpPr>
        <p:spPr>
          <a:xfrm rot="5400000">
            <a:off x="8758537" y="2978453"/>
            <a:ext cx="6407450" cy="450549"/>
          </a:xfrm>
          <a:prstGeom prst="rect">
            <a:avLst/>
          </a:prstGeom>
          <a:solidFill>
            <a:schemeClr val="accent1"/>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6" name="Rectangle 5"/>
          <p:cNvSpPr/>
          <p:nvPr/>
        </p:nvSpPr>
        <p:spPr>
          <a:xfrm>
            <a:off x="5503530" y="6562504"/>
            <a:ext cx="1184940" cy="231410"/>
          </a:xfrm>
          <a:prstGeom prst="rect">
            <a:avLst/>
          </a:prstGeom>
        </p:spPr>
        <p:txBody>
          <a:bodyPr wrap="none">
            <a:spAutoFit/>
          </a:bodyPr>
          <a:lstStyle/>
          <a:p>
            <a:pPr algn="ctr"/>
            <a:r>
              <a:rPr lang="en-US" sz="1000">
                <a:solidFill>
                  <a:schemeClr val="bg1"/>
                </a:solidFill>
              </a:rPr>
              <a:t>Intel Confidential</a:t>
            </a:r>
          </a:p>
        </p:txBody>
      </p:sp>
      <p:sp>
        <p:nvSpPr>
          <p:cNvPr id="8" name="Rectangle 7"/>
          <p:cNvSpPr/>
          <p:nvPr/>
        </p:nvSpPr>
        <p:spPr>
          <a:xfrm>
            <a:off x="483010" y="6562504"/>
            <a:ext cx="1635384" cy="231410"/>
          </a:xfrm>
          <a:prstGeom prst="rect">
            <a:avLst/>
          </a:prstGeom>
        </p:spPr>
        <p:txBody>
          <a:bodyPr wrap="none">
            <a:spAutoFit/>
          </a:bodyPr>
          <a:lstStyle/>
          <a:p>
            <a:pPr algn="l"/>
            <a:r>
              <a:rPr lang="en-US" sz="1000">
                <a:solidFill>
                  <a:schemeClr val="bg1"/>
                </a:solidFill>
              </a:rPr>
              <a:t>Internet of Things Group</a:t>
            </a:r>
          </a:p>
        </p:txBody>
      </p:sp>
      <p:pic>
        <p:nvPicPr>
          <p:cNvPr id="9" name="Image" descr="Image"/>
          <p:cNvPicPr>
            <a:picLocks noChangeAspect="1"/>
          </p:cNvPicPr>
          <p:nvPr/>
        </p:nvPicPr>
        <p:blipFill>
          <a:blip r:embed="rId2"/>
          <a:stretch>
            <a:fillRect/>
          </a:stretch>
        </p:blipFill>
        <p:spPr>
          <a:xfrm>
            <a:off x="11151433" y="6543018"/>
            <a:ext cx="491250" cy="190501"/>
          </a:xfrm>
          <a:prstGeom prst="rect">
            <a:avLst/>
          </a:prstGeom>
          <a:ln w="12700">
            <a:miter lim="400000"/>
            <a:headEnd/>
            <a:tailEnd/>
          </a:ln>
        </p:spPr>
      </p:pic>
      <p:cxnSp>
        <p:nvCxnSpPr>
          <p:cNvPr id="11" name="Straight Connector 10"/>
          <p:cNvCxnSpPr/>
          <p:nvPr/>
        </p:nvCxnSpPr>
        <p:spPr>
          <a:xfrm>
            <a:off x="558801" y="970038"/>
            <a:ext cx="11023386" cy="0"/>
          </a:xfrm>
          <a:prstGeom prst="line">
            <a:avLst/>
          </a:prstGeom>
          <a:ln w="28575" cap="rnd">
            <a:solidFill>
              <a:schemeClr val="accent1"/>
            </a:solidFill>
            <a:prstDash val="solid"/>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preserve="1">
  <p:cSld name="7_Title, Sub &amp; Content Blue 2">
    <p:bg>
      <p:bgPr>
        <a:solidFill>
          <a:schemeClr val="tx2"/>
        </a:solidFill>
        <a:effectLst/>
      </p:bgPr>
    </p:bg>
    <p:spTree>
      <p:nvGrpSpPr>
        <p:cNvPr id="1" name=""/>
        <p:cNvGrpSpPr/>
        <p:nvPr/>
      </p:nvGrpSpPr>
      <p:grpSpPr>
        <a:xfrm>
          <a:off x="0" y="0"/>
          <a:ext cx="0" cy="0"/>
          <a:chOff x="0" y="0"/>
          <a:chExt cx="0" cy="0"/>
        </a:xfrm>
      </p:grpSpPr>
      <p:sp>
        <p:nvSpPr>
          <p:cNvPr id="7" name="Title Text"/>
          <p:cNvSpPr txBox="1">
            <a:spLocks noGrp="1"/>
          </p:cNvSpPr>
          <p:nvPr>
            <p:ph type="title" hasCustomPrompt="1"/>
          </p:nvPr>
        </p:nvSpPr>
        <p:spPr>
          <a:xfrm>
            <a:off x="571371" y="286515"/>
            <a:ext cx="11010816" cy="952499"/>
          </a:xfrm>
          <a:prstGeom prst="rect">
            <a:avLst/>
          </a:prstGeom>
          <a:ln w="12700">
            <a:miter lim="400000"/>
          </a:ln>
        </p:spPr>
        <p:txBody>
          <a:bodyPr lIns="0" tIns="0" rIns="0" bIns="0">
            <a:noAutofit/>
          </a:bodyPr>
          <a:lstStyle>
            <a:lvl1pPr>
              <a:defRPr sz="2400">
                <a:solidFill>
                  <a:schemeClr val="bg1"/>
                </a:solidFill>
              </a:defRPr>
            </a:lvl1pPr>
          </a:lstStyle>
          <a:p>
            <a:r>
              <a:rPr lang="en-US"/>
              <a:t>40pt Intel One Display Text Goes Here</a:t>
            </a:r>
          </a:p>
        </p:txBody>
      </p:sp>
      <p:sp>
        <p:nvSpPr>
          <p:cNvPr id="3" name="TextBox 2"/>
          <p:cNvSpPr txBox="1"/>
          <p:nvPr/>
        </p:nvSpPr>
        <p:spPr>
          <a:xfrm>
            <a:off x="11855750" y="6553200"/>
            <a:ext cx="260050" cy="17905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noAutofit/>
          </a:bodyPr>
          <a:lstStyle/>
          <a:p>
            <a:pPr marL="0" marR="0" indent="0" algn="ctr" defTabSz="1219200" rtl="0" fontAlgn="auto" latinLnBrk="0" hangingPunct="0">
              <a:lnSpc>
                <a:spcPct val="100000"/>
              </a:lnSpc>
              <a:spcBef>
                <a:spcPts val="0"/>
              </a:spcBef>
              <a:spcAft>
                <a:spcPts val="0"/>
              </a:spcAft>
              <a:buClrTx/>
              <a:buSzTx/>
              <a:buFontTx/>
              <a:buNone/>
            </a:pPr>
            <a:fld id="{302FE90D-A879-0D42-B0CA-7E5C0D197FB5}" type="slidenum">
              <a:rPr kumimoji="0" lang="en-US" sz="850" b="0" i="0" u="none" strike="noStrike" cap="none" spc="0" normalizeH="0" baseline="0" smtClean="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t>‹#›</a:t>
            </a:fld>
            <a:endParaRPr kumimoji="0" lang="en-US" sz="850" b="0" i="0" u="none" strike="noStrike" cap="none" spc="0" normalizeH="0" baseline="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sp>
        <p:nvSpPr>
          <p:cNvPr id="4" name="Rectangle 3"/>
          <p:cNvSpPr/>
          <p:nvPr/>
        </p:nvSpPr>
        <p:spPr>
          <a:xfrm>
            <a:off x="0" y="6407451"/>
            <a:ext cx="11736987" cy="450549"/>
          </a:xfrm>
          <a:prstGeom prst="rect">
            <a:avLst/>
          </a:prstGeom>
          <a:solidFill>
            <a:schemeClr val="accent1"/>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5" name="Rectangle 4"/>
          <p:cNvSpPr/>
          <p:nvPr/>
        </p:nvSpPr>
        <p:spPr>
          <a:xfrm rot="5400000">
            <a:off x="8758537" y="2978453"/>
            <a:ext cx="6407450" cy="450549"/>
          </a:xfrm>
          <a:prstGeom prst="rect">
            <a:avLst/>
          </a:prstGeom>
          <a:solidFill>
            <a:schemeClr val="accent1"/>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6" name="Rectangle 5"/>
          <p:cNvSpPr/>
          <p:nvPr/>
        </p:nvSpPr>
        <p:spPr>
          <a:xfrm>
            <a:off x="5503530" y="6562504"/>
            <a:ext cx="1184940" cy="231410"/>
          </a:xfrm>
          <a:prstGeom prst="rect">
            <a:avLst/>
          </a:prstGeom>
        </p:spPr>
        <p:txBody>
          <a:bodyPr wrap="none">
            <a:spAutoFit/>
          </a:bodyPr>
          <a:lstStyle/>
          <a:p>
            <a:pPr algn="ctr"/>
            <a:r>
              <a:rPr lang="en-US" sz="1000">
                <a:solidFill>
                  <a:schemeClr val="bg1"/>
                </a:solidFill>
              </a:rPr>
              <a:t>Intel Confidential</a:t>
            </a:r>
          </a:p>
        </p:txBody>
      </p:sp>
      <p:sp>
        <p:nvSpPr>
          <p:cNvPr id="8" name="Rectangle 7"/>
          <p:cNvSpPr/>
          <p:nvPr/>
        </p:nvSpPr>
        <p:spPr>
          <a:xfrm>
            <a:off x="483010" y="6562504"/>
            <a:ext cx="1635384" cy="231410"/>
          </a:xfrm>
          <a:prstGeom prst="rect">
            <a:avLst/>
          </a:prstGeom>
        </p:spPr>
        <p:txBody>
          <a:bodyPr wrap="none">
            <a:spAutoFit/>
          </a:bodyPr>
          <a:lstStyle/>
          <a:p>
            <a:pPr algn="l"/>
            <a:r>
              <a:rPr lang="en-US" sz="1000">
                <a:solidFill>
                  <a:schemeClr val="bg1"/>
                </a:solidFill>
              </a:rPr>
              <a:t>Internet of Things Group</a:t>
            </a:r>
          </a:p>
        </p:txBody>
      </p:sp>
      <p:pic>
        <p:nvPicPr>
          <p:cNvPr id="9" name="Image" descr="Image"/>
          <p:cNvPicPr>
            <a:picLocks noChangeAspect="1"/>
          </p:cNvPicPr>
          <p:nvPr/>
        </p:nvPicPr>
        <p:blipFill>
          <a:blip r:embed="rId2"/>
          <a:stretch>
            <a:fillRect/>
          </a:stretch>
        </p:blipFill>
        <p:spPr>
          <a:xfrm>
            <a:off x="11151433" y="6543018"/>
            <a:ext cx="491250" cy="190501"/>
          </a:xfrm>
          <a:prstGeom prst="rect">
            <a:avLst/>
          </a:prstGeom>
          <a:ln w="12700">
            <a:miter lim="400000"/>
            <a:headEnd/>
            <a:tailEnd/>
          </a:ln>
        </p:spPr>
      </p:pic>
      <p:cxnSp>
        <p:nvCxnSpPr>
          <p:cNvPr id="11" name="Straight Connector 10"/>
          <p:cNvCxnSpPr/>
          <p:nvPr/>
        </p:nvCxnSpPr>
        <p:spPr>
          <a:xfrm>
            <a:off x="558801" y="970038"/>
            <a:ext cx="11023386" cy="0"/>
          </a:xfrm>
          <a:prstGeom prst="line">
            <a:avLst/>
          </a:prstGeom>
          <a:ln w="28575" cap="rnd">
            <a:solidFill>
              <a:schemeClr val="accent1"/>
            </a:solidFill>
            <a:prstDash val="solid"/>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p:cSld name="Agenda blue">
    <p:bg>
      <p:bgPr>
        <a:solidFill>
          <a:schemeClr val="accent1"/>
        </a:solidFill>
        <a:effectLst/>
      </p:bgPr>
    </p:bg>
    <p:spTree>
      <p:nvGrpSpPr>
        <p:cNvPr id="1" name=""/>
        <p:cNvGrpSpPr/>
        <p:nvPr/>
      </p:nvGrpSpPr>
      <p:grpSpPr>
        <a:xfrm>
          <a:off x="0" y="0"/>
          <a:ext cx="0" cy="0"/>
          <a:chOff x="0" y="0"/>
          <a:chExt cx="0" cy="0"/>
        </a:xfrm>
      </p:grpSpPr>
      <p:sp>
        <p:nvSpPr>
          <p:cNvPr id="11" name="Rectangle 10"/>
          <p:cNvSpPr/>
          <p:nvPr/>
        </p:nvSpPr>
        <p:spPr>
          <a:xfrm>
            <a:off x="0" y="6407451"/>
            <a:ext cx="11736987" cy="450549"/>
          </a:xfrm>
          <a:prstGeom prst="rect">
            <a:avLst/>
          </a:prstGeom>
          <a:solidFill>
            <a:schemeClr val="tx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pic>
        <p:nvPicPr>
          <p:cNvPr id="721" name="Image" descr="Image"/>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51433" y="6543018"/>
            <a:ext cx="491250" cy="190501"/>
          </a:xfrm>
          <a:prstGeom prst="rect">
            <a:avLst/>
          </a:prstGeom>
          <a:ln w="12700">
            <a:miter lim="400000"/>
            <a:headEnd/>
            <a:tailEnd/>
          </a:ln>
        </p:spPr>
      </p:pic>
      <p:sp>
        <p:nvSpPr>
          <p:cNvPr id="15" name="TextBox 14"/>
          <p:cNvSpPr txBox="1"/>
          <p:nvPr/>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200" rtl="0" fontAlgn="auto" latinLnBrk="0" hangingPunct="0">
              <a:lnSpc>
                <a:spcPct val="90000"/>
              </a:lnSpc>
              <a:spcBef>
                <a:spcPts val="2250"/>
              </a:spcBef>
              <a:spcAft>
                <a:spcPts val="0"/>
              </a:spcAft>
              <a:buClrTx/>
              <a:buSzTx/>
              <a:buFontTx/>
              <a:buNone/>
            </a:pPr>
            <a:fld id="{302FE90D-A879-0D42-B0CA-7E5C0D197FB5}" type="slidenum">
              <a:rPr kumimoji="0" lang="en-US" sz="850" b="0" i="0" u="none" strike="noStrike" cap="none" spc="0" normalizeH="0" baseline="0" smtClean="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t>‹#›</a:t>
            </a:fld>
            <a:endParaRPr kumimoji="0" lang="en-US" sz="850" b="0" i="0" u="none" strike="noStrike" cap="none" spc="0" normalizeH="0" baseline="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sp>
        <p:nvSpPr>
          <p:cNvPr id="13" name="Rectangle 12"/>
          <p:cNvSpPr/>
          <p:nvPr/>
        </p:nvSpPr>
        <p:spPr>
          <a:xfrm>
            <a:off x="5503530" y="6562504"/>
            <a:ext cx="1184940" cy="231410"/>
          </a:xfrm>
          <a:prstGeom prst="rect">
            <a:avLst/>
          </a:prstGeom>
        </p:spPr>
        <p:txBody>
          <a:bodyPr wrap="none">
            <a:spAutoFit/>
          </a:bodyPr>
          <a:lstStyle/>
          <a:p>
            <a:pPr algn="ctr"/>
            <a:r>
              <a:rPr lang="en-US" sz="1000">
                <a:solidFill>
                  <a:schemeClr val="bg1"/>
                </a:solidFill>
              </a:rPr>
              <a:t>Intel Confidential</a:t>
            </a:r>
          </a:p>
        </p:txBody>
      </p:sp>
      <p:sp>
        <p:nvSpPr>
          <p:cNvPr id="12" name="Rectangle 11"/>
          <p:cNvSpPr/>
          <p:nvPr/>
        </p:nvSpPr>
        <p:spPr>
          <a:xfrm rot="5400000">
            <a:off x="8758537" y="2978453"/>
            <a:ext cx="6407450" cy="450549"/>
          </a:xfrm>
          <a:prstGeom prst="rect">
            <a:avLst/>
          </a:prstGeom>
          <a:solidFill>
            <a:schemeClr val="tx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18" name="Text Placeholder 32"/>
          <p:cNvSpPr>
            <a:spLocks noGrp="1"/>
          </p:cNvSpPr>
          <p:nvPr>
            <p:ph type="body" sz="quarter" idx="14" hasCustomPrompt="1"/>
          </p:nvPr>
        </p:nvSpPr>
        <p:spPr>
          <a:xfrm>
            <a:off x="426575" y="1567550"/>
            <a:ext cx="5038559" cy="529821"/>
          </a:xfrm>
          <a:prstGeom prst="rect">
            <a:avLst/>
          </a:prstGeom>
        </p:spPr>
        <p:txBody>
          <a:bodyPr>
            <a:noAutofit/>
          </a:bodyPr>
          <a:lstStyle>
            <a:lvl1pPr marL="0" indent="0">
              <a:buNone/>
              <a:defRPr sz="1200" b="0" i="0">
                <a:solidFill>
                  <a:schemeClr val="bg1"/>
                </a:solidFill>
                <a:latin typeface="IntelOne Text" panose="020B0503020203020204" pitchFamily="34" charset="0"/>
                <a:ea typeface="Intel Clear" panose="020B0604020203020204" pitchFamily="34" charset="0"/>
                <a:cs typeface="Intel Clear" panose="020B0604020203020204" pitchFamily="34" charset="0"/>
              </a:defRPr>
            </a:lvl1pPr>
            <a:lvl2pPr>
              <a:defRPr sz="2000"/>
            </a:lvl2pPr>
            <a:lvl3pPr>
              <a:defRPr sz="1600"/>
            </a:lvl3pPr>
            <a:lvl4pPr>
              <a:defRPr sz="1600"/>
            </a:lvl4pPr>
            <a:lvl5pPr>
              <a:defRPr sz="1400"/>
            </a:lvl5pPr>
          </a:lstStyle>
          <a:p>
            <a:pPr lvl="0"/>
            <a:r>
              <a:rPr lang="en-US"/>
              <a:t>Lorem ipsum dolor sit </a:t>
            </a:r>
            <a:r>
              <a:rPr lang="en-US" err="1"/>
              <a:t>amet</a:t>
            </a:r>
            <a:r>
              <a:rPr lang="en-US"/>
              <a:t>, </a:t>
            </a:r>
            <a:r>
              <a:rPr lang="en-US" err="1"/>
              <a:t>consectetur</a:t>
            </a:r>
            <a:r>
              <a:rPr lang="en-US"/>
              <a:t> </a:t>
            </a:r>
            <a:r>
              <a:rPr lang="en-US" err="1"/>
              <a:t>adipiscing</a:t>
            </a:r>
            <a:r>
              <a:rPr lang="en-US"/>
              <a:t> </a:t>
            </a:r>
            <a:r>
              <a:rPr lang="en-US" err="1"/>
              <a:t>elit</a:t>
            </a:r>
            <a:r>
              <a:rPr lang="en-US"/>
              <a:t>. </a:t>
            </a:r>
            <a:r>
              <a:rPr lang="en-US" err="1"/>
              <a:t>Suspendisse</a:t>
            </a:r>
            <a:r>
              <a:rPr lang="en-US"/>
              <a:t> </a:t>
            </a:r>
            <a:r>
              <a:rPr lang="en-US" err="1"/>
              <a:t>iaculis</a:t>
            </a:r>
            <a:r>
              <a:rPr lang="en-US"/>
              <a:t> </a:t>
            </a:r>
            <a:r>
              <a:rPr lang="en-US" err="1"/>
              <a:t>mauris</a:t>
            </a:r>
            <a:r>
              <a:rPr lang="en-US"/>
              <a:t> vitae </a:t>
            </a:r>
            <a:r>
              <a:rPr lang="en-US" err="1"/>
              <a:t>tincidunt</a:t>
            </a:r>
            <a:r>
              <a:rPr lang="en-US"/>
              <a:t> </a:t>
            </a:r>
            <a:r>
              <a:rPr lang="en-US" err="1"/>
              <a:t>scelerisque</a:t>
            </a:r>
            <a:r>
              <a:rPr lang="en-US"/>
              <a:t>. </a:t>
            </a:r>
          </a:p>
        </p:txBody>
      </p:sp>
      <p:sp>
        <p:nvSpPr>
          <p:cNvPr id="19" name="Text Placeholder 3"/>
          <p:cNvSpPr>
            <a:spLocks noGrp="1"/>
          </p:cNvSpPr>
          <p:nvPr>
            <p:ph type="body" sz="quarter" idx="10" hasCustomPrompt="1"/>
          </p:nvPr>
        </p:nvSpPr>
        <p:spPr>
          <a:xfrm>
            <a:off x="427037" y="277148"/>
            <a:ext cx="10942370" cy="450548"/>
          </a:xfrm>
          <a:prstGeom prst="rect">
            <a:avLst/>
          </a:prstGeom>
        </p:spPr>
        <p:txBody>
          <a:bodyPr/>
          <a:lstStyle>
            <a:lvl1pPr marL="0">
              <a:buNone/>
              <a:defRPr b="0" i="0">
                <a:solidFill>
                  <a:schemeClr val="bg1"/>
                </a:solidFill>
                <a:latin typeface="IntelOne Display Light" panose="020B0403020203020204" pitchFamily="34" charset="77"/>
              </a:defRPr>
            </a:lvl1pPr>
          </a:lstStyle>
          <a:p>
            <a:pPr lvl="0"/>
            <a:r>
              <a:rPr lang="en-US"/>
              <a:t>Agenda </a:t>
            </a:r>
          </a:p>
        </p:txBody>
      </p:sp>
      <p:sp>
        <p:nvSpPr>
          <p:cNvPr id="20" name="Text Placeholder 3"/>
          <p:cNvSpPr>
            <a:spLocks noGrp="1"/>
          </p:cNvSpPr>
          <p:nvPr>
            <p:ph type="body" sz="quarter" idx="15" hasCustomPrompt="1"/>
          </p:nvPr>
        </p:nvSpPr>
        <p:spPr>
          <a:xfrm>
            <a:off x="426578" y="1090314"/>
            <a:ext cx="5038556" cy="351856"/>
          </a:xfrm>
          <a:prstGeom prst="rect">
            <a:avLst/>
          </a:prstGeom>
        </p:spPr>
        <p:txBody>
          <a:bodyPr>
            <a:noAutofit/>
          </a:bodyPr>
          <a:lstStyle>
            <a:lvl1pPr marL="0" marR="0" indent="-228600" algn="l" defTabSz="609600" eaLnBrk="1" fontAlgn="auto" latinLnBrk="0" hangingPunct="1">
              <a:lnSpc>
                <a:spcPct val="100000"/>
              </a:lnSpc>
              <a:spcBef>
                <a:spcPts val="1200"/>
              </a:spcBef>
              <a:spcAft>
                <a:spcPts val="0"/>
              </a:spcAft>
              <a:buClrTx/>
              <a:buSzTx/>
              <a:buFont typeface="Wingdings" panose="05000000000000000000" pitchFamily="2" charset="2"/>
              <a:buNone/>
              <a:defRPr sz="2000" b="0" i="0">
                <a:solidFill>
                  <a:srgbClr val="B4F0FF"/>
                </a:solidFill>
                <a:latin typeface="IntelOne Display Regular" panose="020B0503020203020204" pitchFamily="34" charset="77"/>
              </a:defRPr>
            </a:lvl1pPr>
          </a:lstStyle>
          <a:p>
            <a:pPr marL="0" marR="0" lvl="0" indent="-228600" algn="l" defTabSz="609600" eaLnBrk="1" fontAlgn="auto" latinLnBrk="0" hangingPunct="1">
              <a:lnSpc>
                <a:spcPct val="100000"/>
              </a:lnSpc>
              <a:spcBef>
                <a:spcPts val="1200"/>
              </a:spcBef>
              <a:spcAft>
                <a:spcPts val="0"/>
              </a:spcAft>
              <a:buClrTx/>
              <a:buSzTx/>
              <a:buFont typeface="Wingdings" panose="05000000000000000000" pitchFamily="2" charset="2"/>
              <a:buNone/>
              <a:defRPr/>
            </a:pPr>
            <a:r>
              <a:rPr lang="en-US"/>
              <a:t>01  Title</a:t>
            </a:r>
          </a:p>
        </p:txBody>
      </p:sp>
      <p:sp>
        <p:nvSpPr>
          <p:cNvPr id="43" name="Text Placeholder 32"/>
          <p:cNvSpPr>
            <a:spLocks noGrp="1"/>
          </p:cNvSpPr>
          <p:nvPr>
            <p:ph type="body" sz="quarter" idx="16" hasCustomPrompt="1"/>
          </p:nvPr>
        </p:nvSpPr>
        <p:spPr>
          <a:xfrm>
            <a:off x="426572" y="2845036"/>
            <a:ext cx="5038559" cy="529821"/>
          </a:xfrm>
          <a:prstGeom prst="rect">
            <a:avLst/>
          </a:prstGeom>
        </p:spPr>
        <p:txBody>
          <a:bodyPr>
            <a:noAutofit/>
          </a:bodyPr>
          <a:lstStyle>
            <a:lvl1pPr marL="0" indent="0">
              <a:buNone/>
              <a:defRPr sz="1200" b="0" i="0">
                <a:solidFill>
                  <a:schemeClr val="bg1"/>
                </a:solidFill>
                <a:latin typeface="IntelOne Text" panose="020B0503020203020204" pitchFamily="34" charset="0"/>
                <a:ea typeface="Intel Clear" panose="020B0604020203020204" pitchFamily="34" charset="0"/>
                <a:cs typeface="Intel Clear" panose="020B0604020203020204" pitchFamily="34" charset="0"/>
              </a:defRPr>
            </a:lvl1pPr>
            <a:lvl2pPr>
              <a:defRPr sz="2000"/>
            </a:lvl2pPr>
            <a:lvl3pPr>
              <a:defRPr sz="1600"/>
            </a:lvl3pPr>
            <a:lvl4pPr>
              <a:defRPr sz="1600"/>
            </a:lvl4pPr>
            <a:lvl5pPr>
              <a:defRPr sz="1400"/>
            </a:lvl5pPr>
          </a:lstStyle>
          <a:p>
            <a:pPr lvl="0"/>
            <a:r>
              <a:rPr lang="en-US"/>
              <a:t>Lorem ipsum dolor sit </a:t>
            </a:r>
            <a:r>
              <a:rPr lang="en-US" err="1"/>
              <a:t>amet</a:t>
            </a:r>
            <a:r>
              <a:rPr lang="en-US"/>
              <a:t>, </a:t>
            </a:r>
            <a:r>
              <a:rPr lang="en-US" err="1"/>
              <a:t>consectetur</a:t>
            </a:r>
            <a:r>
              <a:rPr lang="en-US"/>
              <a:t> </a:t>
            </a:r>
            <a:r>
              <a:rPr lang="en-US" err="1"/>
              <a:t>adipiscing</a:t>
            </a:r>
            <a:r>
              <a:rPr lang="en-US"/>
              <a:t> </a:t>
            </a:r>
            <a:r>
              <a:rPr lang="en-US" err="1"/>
              <a:t>elit</a:t>
            </a:r>
            <a:r>
              <a:rPr lang="en-US"/>
              <a:t>. </a:t>
            </a:r>
            <a:r>
              <a:rPr lang="en-US" err="1"/>
              <a:t>Suspendisse</a:t>
            </a:r>
            <a:r>
              <a:rPr lang="en-US"/>
              <a:t> </a:t>
            </a:r>
            <a:r>
              <a:rPr lang="en-US" err="1"/>
              <a:t>iaculis</a:t>
            </a:r>
            <a:r>
              <a:rPr lang="en-US"/>
              <a:t> </a:t>
            </a:r>
            <a:r>
              <a:rPr lang="en-US" err="1"/>
              <a:t>mauris</a:t>
            </a:r>
            <a:r>
              <a:rPr lang="en-US"/>
              <a:t> vitae </a:t>
            </a:r>
            <a:r>
              <a:rPr lang="en-US" err="1"/>
              <a:t>tincidunt</a:t>
            </a:r>
            <a:r>
              <a:rPr lang="en-US"/>
              <a:t> </a:t>
            </a:r>
            <a:r>
              <a:rPr lang="en-US" err="1"/>
              <a:t>scelerisque</a:t>
            </a:r>
            <a:r>
              <a:rPr lang="en-US"/>
              <a:t>. </a:t>
            </a:r>
          </a:p>
        </p:txBody>
      </p:sp>
      <p:sp>
        <p:nvSpPr>
          <p:cNvPr id="44" name="Text Placeholder 3"/>
          <p:cNvSpPr>
            <a:spLocks noGrp="1"/>
          </p:cNvSpPr>
          <p:nvPr>
            <p:ph type="body" sz="quarter" idx="17" hasCustomPrompt="1"/>
          </p:nvPr>
        </p:nvSpPr>
        <p:spPr>
          <a:xfrm>
            <a:off x="426575" y="2367800"/>
            <a:ext cx="5038556" cy="351856"/>
          </a:xfrm>
          <a:prstGeom prst="rect">
            <a:avLst/>
          </a:prstGeom>
        </p:spPr>
        <p:txBody>
          <a:bodyPr>
            <a:noAutofit/>
          </a:bodyPr>
          <a:lstStyle>
            <a:lvl1pPr marL="0" marR="0" indent="-228600" algn="l" defTabSz="609600" eaLnBrk="1" fontAlgn="auto" latinLnBrk="0" hangingPunct="1">
              <a:lnSpc>
                <a:spcPct val="100000"/>
              </a:lnSpc>
              <a:spcBef>
                <a:spcPts val="1200"/>
              </a:spcBef>
              <a:spcAft>
                <a:spcPts val="0"/>
              </a:spcAft>
              <a:buClrTx/>
              <a:buSzTx/>
              <a:buFont typeface="Wingdings" panose="05000000000000000000" pitchFamily="2" charset="2"/>
              <a:buNone/>
              <a:defRPr sz="2000" b="0" i="0">
                <a:solidFill>
                  <a:srgbClr val="B4F0FF"/>
                </a:solidFill>
                <a:latin typeface="IntelOne Display Regular" panose="020B0503020203020204" pitchFamily="34" charset="77"/>
              </a:defRPr>
            </a:lvl1pPr>
          </a:lstStyle>
          <a:p>
            <a:pPr marL="0" marR="0" lvl="0" indent="-228600" algn="l" defTabSz="609600" eaLnBrk="1" fontAlgn="auto" latinLnBrk="0" hangingPunct="1">
              <a:lnSpc>
                <a:spcPct val="100000"/>
              </a:lnSpc>
              <a:spcBef>
                <a:spcPts val="1200"/>
              </a:spcBef>
              <a:spcAft>
                <a:spcPts val="0"/>
              </a:spcAft>
              <a:buClrTx/>
              <a:buSzTx/>
              <a:buFont typeface="Wingdings" panose="05000000000000000000" pitchFamily="2" charset="2"/>
              <a:buNone/>
              <a:defRPr/>
            </a:pPr>
            <a:r>
              <a:rPr lang="en-US"/>
              <a:t>02  Title</a:t>
            </a:r>
          </a:p>
        </p:txBody>
      </p:sp>
      <p:sp>
        <p:nvSpPr>
          <p:cNvPr id="45" name="Text Placeholder 32"/>
          <p:cNvSpPr>
            <a:spLocks noGrp="1"/>
          </p:cNvSpPr>
          <p:nvPr>
            <p:ph type="body" sz="quarter" idx="18" hasCustomPrompt="1"/>
          </p:nvPr>
        </p:nvSpPr>
        <p:spPr>
          <a:xfrm>
            <a:off x="426572" y="4122522"/>
            <a:ext cx="5038559" cy="529821"/>
          </a:xfrm>
          <a:prstGeom prst="rect">
            <a:avLst/>
          </a:prstGeom>
        </p:spPr>
        <p:txBody>
          <a:bodyPr>
            <a:noAutofit/>
          </a:bodyPr>
          <a:lstStyle>
            <a:lvl1pPr marL="0" indent="0">
              <a:buNone/>
              <a:defRPr sz="1200" b="0" i="0">
                <a:solidFill>
                  <a:schemeClr val="bg1"/>
                </a:solidFill>
                <a:latin typeface="IntelOne Text" panose="020B0503020203020204" pitchFamily="34" charset="0"/>
                <a:ea typeface="Intel Clear" panose="020B0604020203020204" pitchFamily="34" charset="0"/>
                <a:cs typeface="Intel Clear" panose="020B0604020203020204" pitchFamily="34" charset="0"/>
              </a:defRPr>
            </a:lvl1pPr>
            <a:lvl2pPr>
              <a:defRPr sz="2000"/>
            </a:lvl2pPr>
            <a:lvl3pPr>
              <a:defRPr sz="1600"/>
            </a:lvl3pPr>
            <a:lvl4pPr>
              <a:defRPr sz="1600"/>
            </a:lvl4pPr>
            <a:lvl5pPr>
              <a:defRPr sz="1400"/>
            </a:lvl5pPr>
          </a:lstStyle>
          <a:p>
            <a:pPr lvl="0"/>
            <a:r>
              <a:rPr lang="en-US"/>
              <a:t>Lorem ipsum dolor sit </a:t>
            </a:r>
            <a:r>
              <a:rPr lang="en-US" err="1"/>
              <a:t>amet</a:t>
            </a:r>
            <a:r>
              <a:rPr lang="en-US"/>
              <a:t>, </a:t>
            </a:r>
            <a:r>
              <a:rPr lang="en-US" err="1"/>
              <a:t>consectetur</a:t>
            </a:r>
            <a:r>
              <a:rPr lang="en-US"/>
              <a:t> </a:t>
            </a:r>
            <a:r>
              <a:rPr lang="en-US" err="1"/>
              <a:t>adipiscing</a:t>
            </a:r>
            <a:r>
              <a:rPr lang="en-US"/>
              <a:t> </a:t>
            </a:r>
            <a:r>
              <a:rPr lang="en-US" err="1"/>
              <a:t>elit</a:t>
            </a:r>
            <a:r>
              <a:rPr lang="en-US"/>
              <a:t>. </a:t>
            </a:r>
            <a:r>
              <a:rPr lang="en-US" err="1"/>
              <a:t>Suspendisse</a:t>
            </a:r>
            <a:r>
              <a:rPr lang="en-US"/>
              <a:t> </a:t>
            </a:r>
            <a:r>
              <a:rPr lang="en-US" err="1"/>
              <a:t>iaculis</a:t>
            </a:r>
            <a:r>
              <a:rPr lang="en-US"/>
              <a:t> </a:t>
            </a:r>
            <a:r>
              <a:rPr lang="en-US" err="1"/>
              <a:t>mauris</a:t>
            </a:r>
            <a:r>
              <a:rPr lang="en-US"/>
              <a:t> vitae </a:t>
            </a:r>
            <a:r>
              <a:rPr lang="en-US" err="1"/>
              <a:t>tincidunt</a:t>
            </a:r>
            <a:r>
              <a:rPr lang="en-US"/>
              <a:t> </a:t>
            </a:r>
            <a:r>
              <a:rPr lang="en-US" err="1"/>
              <a:t>scelerisque</a:t>
            </a:r>
            <a:r>
              <a:rPr lang="en-US"/>
              <a:t>. </a:t>
            </a:r>
          </a:p>
        </p:txBody>
      </p:sp>
      <p:sp>
        <p:nvSpPr>
          <p:cNvPr id="46" name="Text Placeholder 3"/>
          <p:cNvSpPr>
            <a:spLocks noGrp="1"/>
          </p:cNvSpPr>
          <p:nvPr>
            <p:ph type="body" sz="quarter" idx="19" hasCustomPrompt="1"/>
          </p:nvPr>
        </p:nvSpPr>
        <p:spPr>
          <a:xfrm>
            <a:off x="426575" y="3645286"/>
            <a:ext cx="5038556" cy="351856"/>
          </a:xfrm>
          <a:prstGeom prst="rect">
            <a:avLst/>
          </a:prstGeom>
        </p:spPr>
        <p:txBody>
          <a:bodyPr>
            <a:noAutofit/>
          </a:bodyPr>
          <a:lstStyle>
            <a:lvl1pPr marL="0" marR="0" indent="-228600" algn="l" defTabSz="609600" eaLnBrk="1" fontAlgn="auto" latinLnBrk="0" hangingPunct="1">
              <a:lnSpc>
                <a:spcPct val="100000"/>
              </a:lnSpc>
              <a:spcBef>
                <a:spcPts val="1200"/>
              </a:spcBef>
              <a:spcAft>
                <a:spcPts val="0"/>
              </a:spcAft>
              <a:buClrTx/>
              <a:buSzTx/>
              <a:buFont typeface="Wingdings" panose="05000000000000000000" pitchFamily="2" charset="2"/>
              <a:buNone/>
              <a:defRPr sz="2000" b="0" i="0">
                <a:solidFill>
                  <a:srgbClr val="B4F0FF"/>
                </a:solidFill>
                <a:latin typeface="IntelOne Display Regular" panose="020B0503020203020204" pitchFamily="34" charset="77"/>
              </a:defRPr>
            </a:lvl1pPr>
          </a:lstStyle>
          <a:p>
            <a:pPr marL="0" marR="0" lvl="0" indent="-228600" algn="l" defTabSz="609600" eaLnBrk="1" fontAlgn="auto" latinLnBrk="0" hangingPunct="1">
              <a:lnSpc>
                <a:spcPct val="100000"/>
              </a:lnSpc>
              <a:spcBef>
                <a:spcPts val="1200"/>
              </a:spcBef>
              <a:spcAft>
                <a:spcPts val="0"/>
              </a:spcAft>
              <a:buClrTx/>
              <a:buSzTx/>
              <a:buFont typeface="Wingdings" panose="05000000000000000000" pitchFamily="2" charset="2"/>
              <a:buNone/>
              <a:defRPr/>
            </a:pPr>
            <a:r>
              <a:rPr lang="en-US"/>
              <a:t>03  Title</a:t>
            </a:r>
          </a:p>
        </p:txBody>
      </p:sp>
      <p:sp>
        <p:nvSpPr>
          <p:cNvPr id="47" name="Text Placeholder 32"/>
          <p:cNvSpPr>
            <a:spLocks noGrp="1"/>
          </p:cNvSpPr>
          <p:nvPr>
            <p:ph type="body" sz="quarter" idx="20" hasCustomPrompt="1"/>
          </p:nvPr>
        </p:nvSpPr>
        <p:spPr>
          <a:xfrm>
            <a:off x="426569" y="5396949"/>
            <a:ext cx="5038559" cy="529821"/>
          </a:xfrm>
          <a:prstGeom prst="rect">
            <a:avLst/>
          </a:prstGeom>
        </p:spPr>
        <p:txBody>
          <a:bodyPr>
            <a:noAutofit/>
          </a:bodyPr>
          <a:lstStyle>
            <a:lvl1pPr marL="0" indent="0">
              <a:buNone/>
              <a:defRPr sz="1200" b="0" i="0">
                <a:solidFill>
                  <a:schemeClr val="bg1"/>
                </a:solidFill>
                <a:latin typeface="IntelOne Text" panose="020B0503020203020204" pitchFamily="34" charset="0"/>
                <a:ea typeface="Intel Clear" panose="020B0604020203020204" pitchFamily="34" charset="0"/>
                <a:cs typeface="Intel Clear" panose="020B0604020203020204" pitchFamily="34" charset="0"/>
              </a:defRPr>
            </a:lvl1pPr>
            <a:lvl2pPr>
              <a:defRPr sz="2000"/>
            </a:lvl2pPr>
            <a:lvl3pPr>
              <a:defRPr sz="1600"/>
            </a:lvl3pPr>
            <a:lvl4pPr>
              <a:defRPr sz="1600"/>
            </a:lvl4pPr>
            <a:lvl5pPr>
              <a:defRPr sz="1400"/>
            </a:lvl5pPr>
          </a:lstStyle>
          <a:p>
            <a:pPr lvl="0"/>
            <a:r>
              <a:rPr lang="en-US"/>
              <a:t>Lorem ipsum dolor sit </a:t>
            </a:r>
            <a:r>
              <a:rPr lang="en-US" err="1"/>
              <a:t>amet</a:t>
            </a:r>
            <a:r>
              <a:rPr lang="en-US"/>
              <a:t>, </a:t>
            </a:r>
            <a:r>
              <a:rPr lang="en-US" err="1"/>
              <a:t>consectetur</a:t>
            </a:r>
            <a:r>
              <a:rPr lang="en-US"/>
              <a:t> </a:t>
            </a:r>
            <a:r>
              <a:rPr lang="en-US" err="1"/>
              <a:t>adipiscing</a:t>
            </a:r>
            <a:r>
              <a:rPr lang="en-US"/>
              <a:t> </a:t>
            </a:r>
            <a:r>
              <a:rPr lang="en-US" err="1"/>
              <a:t>elit</a:t>
            </a:r>
            <a:r>
              <a:rPr lang="en-US"/>
              <a:t>. </a:t>
            </a:r>
            <a:r>
              <a:rPr lang="en-US" err="1"/>
              <a:t>Suspendisse</a:t>
            </a:r>
            <a:r>
              <a:rPr lang="en-US"/>
              <a:t> </a:t>
            </a:r>
            <a:r>
              <a:rPr lang="en-US" err="1"/>
              <a:t>iaculis</a:t>
            </a:r>
            <a:r>
              <a:rPr lang="en-US"/>
              <a:t> </a:t>
            </a:r>
            <a:r>
              <a:rPr lang="en-US" err="1"/>
              <a:t>mauris</a:t>
            </a:r>
            <a:r>
              <a:rPr lang="en-US"/>
              <a:t> vitae </a:t>
            </a:r>
            <a:r>
              <a:rPr lang="en-US" err="1"/>
              <a:t>tincidunt</a:t>
            </a:r>
            <a:r>
              <a:rPr lang="en-US"/>
              <a:t> </a:t>
            </a:r>
            <a:r>
              <a:rPr lang="en-US" err="1"/>
              <a:t>scelerisque</a:t>
            </a:r>
            <a:r>
              <a:rPr lang="en-US"/>
              <a:t>. </a:t>
            </a:r>
          </a:p>
        </p:txBody>
      </p:sp>
      <p:sp>
        <p:nvSpPr>
          <p:cNvPr id="48" name="Text Placeholder 3"/>
          <p:cNvSpPr>
            <a:spLocks noGrp="1"/>
          </p:cNvSpPr>
          <p:nvPr>
            <p:ph type="body" sz="quarter" idx="21" hasCustomPrompt="1"/>
          </p:nvPr>
        </p:nvSpPr>
        <p:spPr>
          <a:xfrm>
            <a:off x="426572" y="4919713"/>
            <a:ext cx="5038556" cy="351856"/>
          </a:xfrm>
          <a:prstGeom prst="rect">
            <a:avLst/>
          </a:prstGeom>
        </p:spPr>
        <p:txBody>
          <a:bodyPr>
            <a:noAutofit/>
          </a:bodyPr>
          <a:lstStyle>
            <a:lvl1pPr marL="0" marR="0" indent="-228600" algn="l" defTabSz="609600" eaLnBrk="1" fontAlgn="auto" latinLnBrk="0" hangingPunct="1">
              <a:lnSpc>
                <a:spcPct val="100000"/>
              </a:lnSpc>
              <a:spcBef>
                <a:spcPts val="1200"/>
              </a:spcBef>
              <a:spcAft>
                <a:spcPts val="0"/>
              </a:spcAft>
              <a:buClrTx/>
              <a:buSzTx/>
              <a:buFont typeface="Wingdings" panose="05000000000000000000" pitchFamily="2" charset="2"/>
              <a:buNone/>
              <a:defRPr sz="2000" b="0" i="0">
                <a:solidFill>
                  <a:srgbClr val="B4F0FF"/>
                </a:solidFill>
                <a:latin typeface="IntelOne Display Regular" panose="020B0503020203020204" pitchFamily="34" charset="77"/>
              </a:defRPr>
            </a:lvl1pPr>
          </a:lstStyle>
          <a:p>
            <a:pPr marL="0" marR="0" lvl="0" indent="-228600" algn="l" defTabSz="609600" eaLnBrk="1" fontAlgn="auto" latinLnBrk="0" hangingPunct="1">
              <a:lnSpc>
                <a:spcPct val="100000"/>
              </a:lnSpc>
              <a:spcBef>
                <a:spcPts val="1200"/>
              </a:spcBef>
              <a:spcAft>
                <a:spcPts val="0"/>
              </a:spcAft>
              <a:buClrTx/>
              <a:buSzTx/>
              <a:buFont typeface="Wingdings" panose="05000000000000000000" pitchFamily="2" charset="2"/>
              <a:buNone/>
              <a:defRPr/>
            </a:pPr>
            <a:r>
              <a:rPr lang="en-US"/>
              <a:t>04  Title</a:t>
            </a:r>
          </a:p>
        </p:txBody>
      </p:sp>
      <p:sp>
        <p:nvSpPr>
          <p:cNvPr id="49" name="Text Placeholder 32"/>
          <p:cNvSpPr>
            <a:spLocks noGrp="1"/>
          </p:cNvSpPr>
          <p:nvPr>
            <p:ph type="body" sz="quarter" idx="22" hasCustomPrompt="1"/>
          </p:nvPr>
        </p:nvSpPr>
        <p:spPr>
          <a:xfrm>
            <a:off x="5950045" y="1567550"/>
            <a:ext cx="5038559" cy="529821"/>
          </a:xfrm>
          <a:prstGeom prst="rect">
            <a:avLst/>
          </a:prstGeom>
        </p:spPr>
        <p:txBody>
          <a:bodyPr>
            <a:noAutofit/>
          </a:bodyPr>
          <a:lstStyle>
            <a:lvl1pPr marL="0" indent="0">
              <a:buNone/>
              <a:defRPr sz="1200" b="0" i="0">
                <a:solidFill>
                  <a:schemeClr val="bg1"/>
                </a:solidFill>
                <a:latin typeface="IntelOne Text" panose="020B0503020203020204" pitchFamily="34" charset="0"/>
                <a:ea typeface="Intel Clear" panose="020B0604020203020204" pitchFamily="34" charset="0"/>
                <a:cs typeface="Intel Clear" panose="020B0604020203020204" pitchFamily="34" charset="0"/>
              </a:defRPr>
            </a:lvl1pPr>
            <a:lvl2pPr>
              <a:defRPr sz="2000"/>
            </a:lvl2pPr>
            <a:lvl3pPr>
              <a:defRPr sz="1600"/>
            </a:lvl3pPr>
            <a:lvl4pPr>
              <a:defRPr sz="1600"/>
            </a:lvl4pPr>
            <a:lvl5pPr>
              <a:defRPr sz="1400"/>
            </a:lvl5pPr>
          </a:lstStyle>
          <a:p>
            <a:pPr lvl="0"/>
            <a:r>
              <a:rPr lang="en-US"/>
              <a:t>Lorem ipsum dolor sit </a:t>
            </a:r>
            <a:r>
              <a:rPr lang="en-US" err="1"/>
              <a:t>amet</a:t>
            </a:r>
            <a:r>
              <a:rPr lang="en-US"/>
              <a:t>, </a:t>
            </a:r>
            <a:r>
              <a:rPr lang="en-US" err="1"/>
              <a:t>consectetur</a:t>
            </a:r>
            <a:r>
              <a:rPr lang="en-US"/>
              <a:t> </a:t>
            </a:r>
            <a:r>
              <a:rPr lang="en-US" err="1"/>
              <a:t>adipiscing</a:t>
            </a:r>
            <a:r>
              <a:rPr lang="en-US"/>
              <a:t> </a:t>
            </a:r>
            <a:r>
              <a:rPr lang="en-US" err="1"/>
              <a:t>elit</a:t>
            </a:r>
            <a:r>
              <a:rPr lang="en-US"/>
              <a:t>. </a:t>
            </a:r>
            <a:r>
              <a:rPr lang="en-US" err="1"/>
              <a:t>Suspendisse</a:t>
            </a:r>
            <a:r>
              <a:rPr lang="en-US"/>
              <a:t> </a:t>
            </a:r>
            <a:r>
              <a:rPr lang="en-US" err="1"/>
              <a:t>iaculis</a:t>
            </a:r>
            <a:r>
              <a:rPr lang="en-US"/>
              <a:t> </a:t>
            </a:r>
            <a:r>
              <a:rPr lang="en-US" err="1"/>
              <a:t>mauris</a:t>
            </a:r>
            <a:r>
              <a:rPr lang="en-US"/>
              <a:t> vitae </a:t>
            </a:r>
            <a:r>
              <a:rPr lang="en-US" err="1"/>
              <a:t>tincidunt</a:t>
            </a:r>
            <a:r>
              <a:rPr lang="en-US"/>
              <a:t> </a:t>
            </a:r>
            <a:r>
              <a:rPr lang="en-US" err="1"/>
              <a:t>scelerisque</a:t>
            </a:r>
            <a:r>
              <a:rPr lang="en-US"/>
              <a:t>. </a:t>
            </a:r>
          </a:p>
        </p:txBody>
      </p:sp>
      <p:sp>
        <p:nvSpPr>
          <p:cNvPr id="50" name="Text Placeholder 3"/>
          <p:cNvSpPr>
            <a:spLocks noGrp="1"/>
          </p:cNvSpPr>
          <p:nvPr>
            <p:ph type="body" sz="quarter" idx="23" hasCustomPrompt="1"/>
          </p:nvPr>
        </p:nvSpPr>
        <p:spPr>
          <a:xfrm>
            <a:off x="5950048" y="1090314"/>
            <a:ext cx="5038556" cy="351856"/>
          </a:xfrm>
          <a:prstGeom prst="rect">
            <a:avLst/>
          </a:prstGeom>
        </p:spPr>
        <p:txBody>
          <a:bodyPr>
            <a:noAutofit/>
          </a:bodyPr>
          <a:lstStyle>
            <a:lvl1pPr marL="0" marR="0" indent="-228600" algn="l" defTabSz="609600" eaLnBrk="1" fontAlgn="auto" latinLnBrk="0" hangingPunct="1">
              <a:lnSpc>
                <a:spcPct val="100000"/>
              </a:lnSpc>
              <a:spcBef>
                <a:spcPts val="1200"/>
              </a:spcBef>
              <a:spcAft>
                <a:spcPts val="0"/>
              </a:spcAft>
              <a:buClrTx/>
              <a:buSzTx/>
              <a:buFont typeface="Wingdings" panose="05000000000000000000" pitchFamily="2" charset="2"/>
              <a:buNone/>
              <a:defRPr sz="2000" b="0" i="0">
                <a:solidFill>
                  <a:srgbClr val="B4F0FF"/>
                </a:solidFill>
                <a:latin typeface="IntelOne Display Regular" panose="020B0503020203020204" pitchFamily="34" charset="77"/>
              </a:defRPr>
            </a:lvl1pPr>
          </a:lstStyle>
          <a:p>
            <a:pPr marL="0" marR="0" lvl="0" indent="-228600" algn="l" defTabSz="609600" eaLnBrk="1" fontAlgn="auto" latinLnBrk="0" hangingPunct="1">
              <a:lnSpc>
                <a:spcPct val="100000"/>
              </a:lnSpc>
              <a:spcBef>
                <a:spcPts val="1200"/>
              </a:spcBef>
              <a:spcAft>
                <a:spcPts val="0"/>
              </a:spcAft>
              <a:buClrTx/>
              <a:buSzTx/>
              <a:buFont typeface="Wingdings" panose="05000000000000000000" pitchFamily="2" charset="2"/>
              <a:buNone/>
              <a:defRPr/>
            </a:pPr>
            <a:r>
              <a:rPr lang="en-US"/>
              <a:t>05  Title</a:t>
            </a:r>
          </a:p>
        </p:txBody>
      </p:sp>
      <p:sp>
        <p:nvSpPr>
          <p:cNvPr id="51" name="Text Placeholder 32"/>
          <p:cNvSpPr>
            <a:spLocks noGrp="1"/>
          </p:cNvSpPr>
          <p:nvPr>
            <p:ph type="body" sz="quarter" idx="24" hasCustomPrompt="1"/>
          </p:nvPr>
        </p:nvSpPr>
        <p:spPr>
          <a:xfrm>
            <a:off x="5950042" y="2845036"/>
            <a:ext cx="5038559" cy="529821"/>
          </a:xfrm>
          <a:prstGeom prst="rect">
            <a:avLst/>
          </a:prstGeom>
        </p:spPr>
        <p:txBody>
          <a:bodyPr>
            <a:noAutofit/>
          </a:bodyPr>
          <a:lstStyle>
            <a:lvl1pPr marL="0" indent="0">
              <a:buNone/>
              <a:defRPr sz="1200" b="0" i="0">
                <a:solidFill>
                  <a:schemeClr val="bg1"/>
                </a:solidFill>
                <a:latin typeface="IntelOne Text" panose="020B0503020203020204" pitchFamily="34" charset="0"/>
                <a:ea typeface="Intel Clear" panose="020B0604020203020204" pitchFamily="34" charset="0"/>
                <a:cs typeface="Intel Clear" panose="020B0604020203020204" pitchFamily="34" charset="0"/>
              </a:defRPr>
            </a:lvl1pPr>
            <a:lvl2pPr>
              <a:defRPr sz="2000"/>
            </a:lvl2pPr>
            <a:lvl3pPr>
              <a:defRPr sz="1600"/>
            </a:lvl3pPr>
            <a:lvl4pPr>
              <a:defRPr sz="1600"/>
            </a:lvl4pPr>
            <a:lvl5pPr>
              <a:defRPr sz="1400"/>
            </a:lvl5pPr>
          </a:lstStyle>
          <a:p>
            <a:pPr lvl="0"/>
            <a:r>
              <a:rPr lang="en-US"/>
              <a:t>Lorem ipsum dolor sit </a:t>
            </a:r>
            <a:r>
              <a:rPr lang="en-US" err="1"/>
              <a:t>amet</a:t>
            </a:r>
            <a:r>
              <a:rPr lang="en-US"/>
              <a:t>, </a:t>
            </a:r>
            <a:r>
              <a:rPr lang="en-US" err="1"/>
              <a:t>consectetur</a:t>
            </a:r>
            <a:r>
              <a:rPr lang="en-US"/>
              <a:t> </a:t>
            </a:r>
            <a:r>
              <a:rPr lang="en-US" err="1"/>
              <a:t>adipiscing</a:t>
            </a:r>
            <a:r>
              <a:rPr lang="en-US"/>
              <a:t> </a:t>
            </a:r>
            <a:r>
              <a:rPr lang="en-US" err="1"/>
              <a:t>elit</a:t>
            </a:r>
            <a:r>
              <a:rPr lang="en-US"/>
              <a:t>. </a:t>
            </a:r>
            <a:r>
              <a:rPr lang="en-US" err="1"/>
              <a:t>Suspendisse</a:t>
            </a:r>
            <a:r>
              <a:rPr lang="en-US"/>
              <a:t> </a:t>
            </a:r>
            <a:r>
              <a:rPr lang="en-US" err="1"/>
              <a:t>iaculis</a:t>
            </a:r>
            <a:r>
              <a:rPr lang="en-US"/>
              <a:t> </a:t>
            </a:r>
            <a:r>
              <a:rPr lang="en-US" err="1"/>
              <a:t>mauris</a:t>
            </a:r>
            <a:r>
              <a:rPr lang="en-US"/>
              <a:t> vitae </a:t>
            </a:r>
            <a:r>
              <a:rPr lang="en-US" err="1"/>
              <a:t>tincidunt</a:t>
            </a:r>
            <a:r>
              <a:rPr lang="en-US"/>
              <a:t> </a:t>
            </a:r>
            <a:r>
              <a:rPr lang="en-US" err="1"/>
              <a:t>scelerisque</a:t>
            </a:r>
            <a:r>
              <a:rPr lang="en-US"/>
              <a:t>. </a:t>
            </a:r>
          </a:p>
        </p:txBody>
      </p:sp>
      <p:sp>
        <p:nvSpPr>
          <p:cNvPr id="52" name="Text Placeholder 3"/>
          <p:cNvSpPr>
            <a:spLocks noGrp="1"/>
          </p:cNvSpPr>
          <p:nvPr>
            <p:ph type="body" sz="quarter" idx="25" hasCustomPrompt="1"/>
          </p:nvPr>
        </p:nvSpPr>
        <p:spPr>
          <a:xfrm>
            <a:off x="5950045" y="2367800"/>
            <a:ext cx="5038556" cy="351856"/>
          </a:xfrm>
          <a:prstGeom prst="rect">
            <a:avLst/>
          </a:prstGeom>
        </p:spPr>
        <p:txBody>
          <a:bodyPr>
            <a:noAutofit/>
          </a:bodyPr>
          <a:lstStyle>
            <a:lvl1pPr marL="0" marR="0" indent="-228600" algn="l" defTabSz="609600" eaLnBrk="1" fontAlgn="auto" latinLnBrk="0" hangingPunct="1">
              <a:lnSpc>
                <a:spcPct val="100000"/>
              </a:lnSpc>
              <a:spcBef>
                <a:spcPts val="1200"/>
              </a:spcBef>
              <a:spcAft>
                <a:spcPts val="0"/>
              </a:spcAft>
              <a:buClrTx/>
              <a:buSzTx/>
              <a:buFont typeface="Wingdings" panose="05000000000000000000" pitchFamily="2" charset="2"/>
              <a:buNone/>
              <a:defRPr sz="2000" b="0" i="0">
                <a:solidFill>
                  <a:srgbClr val="B4F0FF"/>
                </a:solidFill>
                <a:latin typeface="IntelOne Display Regular" panose="020B0503020203020204" pitchFamily="34" charset="77"/>
              </a:defRPr>
            </a:lvl1pPr>
          </a:lstStyle>
          <a:p>
            <a:pPr marL="0" marR="0" lvl="0" indent="-228600" algn="l" defTabSz="609600" eaLnBrk="1" fontAlgn="auto" latinLnBrk="0" hangingPunct="1">
              <a:lnSpc>
                <a:spcPct val="100000"/>
              </a:lnSpc>
              <a:spcBef>
                <a:spcPts val="1200"/>
              </a:spcBef>
              <a:spcAft>
                <a:spcPts val="0"/>
              </a:spcAft>
              <a:buClrTx/>
              <a:buSzTx/>
              <a:buFont typeface="Wingdings" panose="05000000000000000000" pitchFamily="2" charset="2"/>
              <a:buNone/>
              <a:defRPr/>
            </a:pPr>
            <a:r>
              <a:rPr lang="en-US"/>
              <a:t>06  Title</a:t>
            </a:r>
          </a:p>
        </p:txBody>
      </p:sp>
      <p:sp>
        <p:nvSpPr>
          <p:cNvPr id="53" name="Text Placeholder 32"/>
          <p:cNvSpPr>
            <a:spLocks noGrp="1"/>
          </p:cNvSpPr>
          <p:nvPr>
            <p:ph type="body" sz="quarter" idx="26" hasCustomPrompt="1"/>
          </p:nvPr>
        </p:nvSpPr>
        <p:spPr>
          <a:xfrm>
            <a:off x="5950042" y="4122522"/>
            <a:ext cx="5038559" cy="529821"/>
          </a:xfrm>
          <a:prstGeom prst="rect">
            <a:avLst/>
          </a:prstGeom>
        </p:spPr>
        <p:txBody>
          <a:bodyPr>
            <a:noAutofit/>
          </a:bodyPr>
          <a:lstStyle>
            <a:lvl1pPr marL="0" indent="0">
              <a:buNone/>
              <a:defRPr sz="1200" b="0" i="0">
                <a:solidFill>
                  <a:schemeClr val="bg1"/>
                </a:solidFill>
                <a:latin typeface="IntelOne Text" panose="020B0503020203020204" pitchFamily="34" charset="0"/>
                <a:ea typeface="Intel Clear" panose="020B0604020203020204" pitchFamily="34" charset="0"/>
                <a:cs typeface="Intel Clear" panose="020B0604020203020204" pitchFamily="34" charset="0"/>
              </a:defRPr>
            </a:lvl1pPr>
            <a:lvl2pPr>
              <a:defRPr sz="2000"/>
            </a:lvl2pPr>
            <a:lvl3pPr>
              <a:defRPr sz="1600"/>
            </a:lvl3pPr>
            <a:lvl4pPr>
              <a:defRPr sz="1600"/>
            </a:lvl4pPr>
            <a:lvl5pPr>
              <a:defRPr sz="1400"/>
            </a:lvl5pPr>
          </a:lstStyle>
          <a:p>
            <a:pPr lvl="0"/>
            <a:r>
              <a:rPr lang="en-US"/>
              <a:t>Lorem ipsum dolor sit </a:t>
            </a:r>
            <a:r>
              <a:rPr lang="en-US" err="1"/>
              <a:t>amet</a:t>
            </a:r>
            <a:r>
              <a:rPr lang="en-US"/>
              <a:t>, </a:t>
            </a:r>
            <a:r>
              <a:rPr lang="en-US" err="1"/>
              <a:t>consectetur</a:t>
            </a:r>
            <a:r>
              <a:rPr lang="en-US"/>
              <a:t> </a:t>
            </a:r>
            <a:r>
              <a:rPr lang="en-US" err="1"/>
              <a:t>adipiscing</a:t>
            </a:r>
            <a:r>
              <a:rPr lang="en-US"/>
              <a:t> </a:t>
            </a:r>
            <a:r>
              <a:rPr lang="en-US" err="1"/>
              <a:t>elit</a:t>
            </a:r>
            <a:r>
              <a:rPr lang="en-US"/>
              <a:t>. </a:t>
            </a:r>
            <a:r>
              <a:rPr lang="en-US" err="1"/>
              <a:t>Suspendisse</a:t>
            </a:r>
            <a:r>
              <a:rPr lang="en-US"/>
              <a:t> </a:t>
            </a:r>
            <a:r>
              <a:rPr lang="en-US" err="1"/>
              <a:t>iaculis</a:t>
            </a:r>
            <a:r>
              <a:rPr lang="en-US"/>
              <a:t> </a:t>
            </a:r>
            <a:r>
              <a:rPr lang="en-US" err="1"/>
              <a:t>mauris</a:t>
            </a:r>
            <a:r>
              <a:rPr lang="en-US"/>
              <a:t> vitae </a:t>
            </a:r>
            <a:r>
              <a:rPr lang="en-US" err="1"/>
              <a:t>tincidunt</a:t>
            </a:r>
            <a:r>
              <a:rPr lang="en-US"/>
              <a:t> </a:t>
            </a:r>
            <a:r>
              <a:rPr lang="en-US" err="1"/>
              <a:t>scelerisque</a:t>
            </a:r>
            <a:r>
              <a:rPr lang="en-US"/>
              <a:t>. </a:t>
            </a:r>
          </a:p>
        </p:txBody>
      </p:sp>
      <p:sp>
        <p:nvSpPr>
          <p:cNvPr id="54" name="Text Placeholder 3"/>
          <p:cNvSpPr>
            <a:spLocks noGrp="1"/>
          </p:cNvSpPr>
          <p:nvPr>
            <p:ph type="body" sz="quarter" idx="27" hasCustomPrompt="1"/>
          </p:nvPr>
        </p:nvSpPr>
        <p:spPr>
          <a:xfrm>
            <a:off x="5950045" y="3645286"/>
            <a:ext cx="5038556" cy="351856"/>
          </a:xfrm>
          <a:prstGeom prst="rect">
            <a:avLst/>
          </a:prstGeom>
        </p:spPr>
        <p:txBody>
          <a:bodyPr>
            <a:noAutofit/>
          </a:bodyPr>
          <a:lstStyle>
            <a:lvl1pPr marL="0" marR="0" indent="-228600" algn="l" defTabSz="609600" eaLnBrk="1" fontAlgn="auto" latinLnBrk="0" hangingPunct="1">
              <a:lnSpc>
                <a:spcPct val="100000"/>
              </a:lnSpc>
              <a:spcBef>
                <a:spcPts val="1200"/>
              </a:spcBef>
              <a:spcAft>
                <a:spcPts val="0"/>
              </a:spcAft>
              <a:buClrTx/>
              <a:buSzTx/>
              <a:buFont typeface="Wingdings" panose="05000000000000000000" pitchFamily="2" charset="2"/>
              <a:buNone/>
              <a:defRPr sz="2000" b="0" i="0">
                <a:solidFill>
                  <a:srgbClr val="B4F0FF"/>
                </a:solidFill>
                <a:latin typeface="IntelOne Display Regular" panose="020B0503020203020204" pitchFamily="34" charset="77"/>
              </a:defRPr>
            </a:lvl1pPr>
          </a:lstStyle>
          <a:p>
            <a:pPr marL="0" marR="0" lvl="0" indent="-228600" algn="l" defTabSz="609600" eaLnBrk="1" fontAlgn="auto" latinLnBrk="0" hangingPunct="1">
              <a:lnSpc>
                <a:spcPct val="100000"/>
              </a:lnSpc>
              <a:spcBef>
                <a:spcPts val="1200"/>
              </a:spcBef>
              <a:spcAft>
                <a:spcPts val="0"/>
              </a:spcAft>
              <a:buClrTx/>
              <a:buSzTx/>
              <a:buFont typeface="Wingdings" panose="05000000000000000000" pitchFamily="2" charset="2"/>
              <a:buNone/>
              <a:defRPr/>
            </a:pPr>
            <a:r>
              <a:rPr lang="en-US"/>
              <a:t>07  Title</a:t>
            </a:r>
          </a:p>
        </p:txBody>
      </p:sp>
      <p:sp>
        <p:nvSpPr>
          <p:cNvPr id="55" name="Text Placeholder 32"/>
          <p:cNvSpPr>
            <a:spLocks noGrp="1"/>
          </p:cNvSpPr>
          <p:nvPr>
            <p:ph type="body" sz="quarter" idx="28" hasCustomPrompt="1"/>
          </p:nvPr>
        </p:nvSpPr>
        <p:spPr>
          <a:xfrm>
            <a:off x="5950039" y="5396949"/>
            <a:ext cx="5038559" cy="529821"/>
          </a:xfrm>
          <a:prstGeom prst="rect">
            <a:avLst/>
          </a:prstGeom>
        </p:spPr>
        <p:txBody>
          <a:bodyPr>
            <a:noAutofit/>
          </a:bodyPr>
          <a:lstStyle>
            <a:lvl1pPr marL="0" indent="0">
              <a:buNone/>
              <a:defRPr sz="1200" b="0" i="0">
                <a:solidFill>
                  <a:schemeClr val="bg1"/>
                </a:solidFill>
                <a:latin typeface="IntelOne Text" panose="020B0503020203020204" pitchFamily="34" charset="0"/>
                <a:ea typeface="Intel Clear" panose="020B0604020203020204" pitchFamily="34" charset="0"/>
                <a:cs typeface="Intel Clear" panose="020B0604020203020204" pitchFamily="34" charset="0"/>
              </a:defRPr>
            </a:lvl1pPr>
            <a:lvl2pPr>
              <a:defRPr sz="2000"/>
            </a:lvl2pPr>
            <a:lvl3pPr>
              <a:defRPr sz="1600"/>
            </a:lvl3pPr>
            <a:lvl4pPr>
              <a:defRPr sz="1600"/>
            </a:lvl4pPr>
            <a:lvl5pPr>
              <a:defRPr sz="1400"/>
            </a:lvl5pPr>
          </a:lstStyle>
          <a:p>
            <a:pPr lvl="0"/>
            <a:r>
              <a:rPr lang="en-US"/>
              <a:t>Lorem ipsum dolor sit </a:t>
            </a:r>
            <a:r>
              <a:rPr lang="en-US" err="1"/>
              <a:t>amet</a:t>
            </a:r>
            <a:r>
              <a:rPr lang="en-US"/>
              <a:t>, </a:t>
            </a:r>
            <a:r>
              <a:rPr lang="en-US" err="1"/>
              <a:t>consectetur</a:t>
            </a:r>
            <a:r>
              <a:rPr lang="en-US"/>
              <a:t> </a:t>
            </a:r>
            <a:r>
              <a:rPr lang="en-US" err="1"/>
              <a:t>adipiscing</a:t>
            </a:r>
            <a:r>
              <a:rPr lang="en-US"/>
              <a:t> </a:t>
            </a:r>
            <a:r>
              <a:rPr lang="en-US" err="1"/>
              <a:t>elit</a:t>
            </a:r>
            <a:r>
              <a:rPr lang="en-US"/>
              <a:t>. </a:t>
            </a:r>
            <a:r>
              <a:rPr lang="en-US" err="1"/>
              <a:t>Suspendisse</a:t>
            </a:r>
            <a:r>
              <a:rPr lang="en-US"/>
              <a:t> </a:t>
            </a:r>
            <a:r>
              <a:rPr lang="en-US" err="1"/>
              <a:t>iaculis</a:t>
            </a:r>
            <a:r>
              <a:rPr lang="en-US"/>
              <a:t> </a:t>
            </a:r>
            <a:r>
              <a:rPr lang="en-US" err="1"/>
              <a:t>mauris</a:t>
            </a:r>
            <a:r>
              <a:rPr lang="en-US"/>
              <a:t> vitae </a:t>
            </a:r>
            <a:r>
              <a:rPr lang="en-US" err="1"/>
              <a:t>tincidunt</a:t>
            </a:r>
            <a:r>
              <a:rPr lang="en-US"/>
              <a:t> </a:t>
            </a:r>
            <a:r>
              <a:rPr lang="en-US" err="1"/>
              <a:t>scelerisque</a:t>
            </a:r>
            <a:r>
              <a:rPr lang="en-US"/>
              <a:t>. </a:t>
            </a:r>
          </a:p>
        </p:txBody>
      </p:sp>
      <p:sp>
        <p:nvSpPr>
          <p:cNvPr id="56" name="Text Placeholder 3"/>
          <p:cNvSpPr>
            <a:spLocks noGrp="1"/>
          </p:cNvSpPr>
          <p:nvPr>
            <p:ph type="body" sz="quarter" idx="29" hasCustomPrompt="1"/>
          </p:nvPr>
        </p:nvSpPr>
        <p:spPr>
          <a:xfrm>
            <a:off x="5950042" y="4919713"/>
            <a:ext cx="5038556" cy="351856"/>
          </a:xfrm>
          <a:prstGeom prst="rect">
            <a:avLst/>
          </a:prstGeom>
        </p:spPr>
        <p:txBody>
          <a:bodyPr>
            <a:noAutofit/>
          </a:bodyPr>
          <a:lstStyle>
            <a:lvl1pPr marL="0" marR="0" indent="-228600" algn="l" defTabSz="609600" eaLnBrk="1" fontAlgn="auto" latinLnBrk="0" hangingPunct="1">
              <a:lnSpc>
                <a:spcPct val="100000"/>
              </a:lnSpc>
              <a:spcBef>
                <a:spcPts val="1200"/>
              </a:spcBef>
              <a:spcAft>
                <a:spcPts val="0"/>
              </a:spcAft>
              <a:buClrTx/>
              <a:buSzTx/>
              <a:buFont typeface="Wingdings" panose="05000000000000000000" pitchFamily="2" charset="2"/>
              <a:buNone/>
              <a:defRPr sz="2000" b="0" i="0">
                <a:solidFill>
                  <a:srgbClr val="B4F0FF"/>
                </a:solidFill>
                <a:latin typeface="IntelOne Display Regular" panose="020B0503020203020204" pitchFamily="34" charset="77"/>
              </a:defRPr>
            </a:lvl1pPr>
          </a:lstStyle>
          <a:p>
            <a:pPr marL="0" marR="0" lvl="0" indent="-228600" algn="l" defTabSz="609600" eaLnBrk="1" fontAlgn="auto" latinLnBrk="0" hangingPunct="1">
              <a:lnSpc>
                <a:spcPct val="100000"/>
              </a:lnSpc>
              <a:spcBef>
                <a:spcPts val="1200"/>
              </a:spcBef>
              <a:spcAft>
                <a:spcPts val="0"/>
              </a:spcAft>
              <a:buClrTx/>
              <a:buSzTx/>
              <a:buFont typeface="Wingdings" panose="05000000000000000000" pitchFamily="2" charset="2"/>
              <a:buNone/>
              <a:defRPr/>
            </a:pPr>
            <a:r>
              <a:rPr lang="en-US"/>
              <a:t>08  Title</a:t>
            </a:r>
          </a:p>
        </p:txBody>
      </p:sp>
      <p:sp>
        <p:nvSpPr>
          <p:cNvPr id="57" name="Rectangle 56"/>
          <p:cNvSpPr/>
          <p:nvPr/>
        </p:nvSpPr>
        <p:spPr>
          <a:xfrm>
            <a:off x="371797" y="6562504"/>
            <a:ext cx="1284326" cy="230832"/>
          </a:xfrm>
          <a:prstGeom prst="rect">
            <a:avLst/>
          </a:prstGeom>
        </p:spPr>
        <p:txBody>
          <a:bodyPr wrap="none">
            <a:spAutoFit/>
          </a:bodyPr>
          <a:lstStyle/>
          <a:p>
            <a:pPr algn="l"/>
            <a:r>
              <a:rPr lang="en-US" sz="1000">
                <a:solidFill>
                  <a:schemeClr val="bg1"/>
                </a:solidFill>
              </a:rPr>
              <a:t>Intel® Corporation</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9.xml><?xml version="1.0" encoding="utf-8"?>
<p:sldLayout xmlns:a="http://schemas.openxmlformats.org/drawingml/2006/main" xmlns:r="http://schemas.openxmlformats.org/officeDocument/2006/relationships" xmlns:p="http://schemas.openxmlformats.org/presentationml/2006/main" userDrawn="1">
  <p:cSld name="4_Title Only">
    <p:spTree>
      <p:nvGrpSpPr>
        <p:cNvPr id="1" name=""/>
        <p:cNvGrpSpPr/>
        <p:nvPr/>
      </p:nvGrpSpPr>
      <p:grpSpPr>
        <a:xfrm>
          <a:off x="0" y="0"/>
          <a:ext cx="0" cy="0"/>
          <a:chOff x="0" y="0"/>
          <a:chExt cx="0" cy="0"/>
        </a:xfrm>
      </p:grpSpPr>
      <p:cxnSp>
        <p:nvCxnSpPr>
          <p:cNvPr id="3" name="Straight Connector 2"/>
          <p:cNvCxnSpPr/>
          <p:nvPr userDrawn="1"/>
        </p:nvCxnSpPr>
        <p:spPr>
          <a:xfrm>
            <a:off x="0" y="6389410"/>
            <a:ext cx="12174999" cy="0"/>
          </a:xfrm>
          <a:prstGeom prst="line">
            <a:avLst/>
          </a:prstGeom>
          <a:noFill/>
          <a:ln w="25400" cap="flat">
            <a:solidFill>
              <a:srgbClr val="F2F2F2"/>
            </a:solidFill>
            <a:prstDash val="solid"/>
            <a:miter lim="400000"/>
          </a:ln>
          <a:effectLst/>
          <a:sp3d/>
        </p:spPr>
        <p:style>
          <a:lnRef idx="0">
            <a:scrgbClr r="0" g="0" b="0"/>
          </a:lnRef>
          <a:fillRef idx="0">
            <a:scrgbClr r="0" g="0" b="0"/>
          </a:fillRef>
          <a:effectRef idx="0">
            <a:scrgbClr r="0" g="0" b="0"/>
          </a:effectRef>
          <a:fontRef idx="none"/>
        </p:style>
      </p:cxnSp>
      <p:sp>
        <p:nvSpPr>
          <p:cNvPr id="4" name="TextBox 3" descr="Legal Disclaimers: Intel technologies may require enabled hardware, software or service activation. No product or component can be absolutely secure. Your costs and results may vary. © Intel Corporation. Intel, the Intel logo, and other Intel marks are trademarks of Intel Corporation or its subsidiaries. Other names and brands may be claimed as the property of others. Intel Statement on Product Usage: Intel is committed to respecting human rights and avoiding complicity in human rights abuses. See Intel's Global Human Rights Principles. Intel's products and software are intended only to be used in applications that do not cause or contribute to a violation of an internationally recognized human right. &#10;"/>
          <p:cNvSpPr txBox="1"/>
          <p:nvPr userDrawn="1"/>
        </p:nvSpPr>
        <p:spPr>
          <a:xfrm>
            <a:off x="0" y="6395103"/>
            <a:ext cx="11100816" cy="47705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sz="800" b="1" i="0" u="none" strike="noStrike" kern="1200" cap="none" spc="0" normalizeH="0" baseline="0" noProof="0">
                <a:ln>
                  <a:noFill/>
                </a:ln>
                <a:solidFill>
                  <a:srgbClr val="525252"/>
                </a:solidFill>
                <a:effectLst/>
                <a:uLnTx/>
                <a:uFillTx/>
                <a:latin typeface="IntelOne Text" panose="020B0503020203020204" pitchFamily="34" charset="0"/>
                <a:ea typeface="Intel Clear Light" panose="020B0404020203020204" pitchFamily="34" charset="0"/>
                <a:cs typeface="Intel Clear Light" panose="020B0404020203020204" pitchFamily="34" charset="0"/>
              </a:rPr>
              <a:t>Legal Disclaimers: </a:t>
            </a:r>
            <a:r>
              <a:rPr kumimoji="0" lang="en-US" sz="800" b="0" i="0" u="none" strike="noStrike" kern="1200" cap="none" spc="0" normalizeH="0" baseline="0" noProof="0">
                <a:ln>
                  <a:noFill/>
                </a:ln>
                <a:solidFill>
                  <a:srgbClr val="525252"/>
                </a:solidFill>
                <a:effectLst/>
                <a:uLnTx/>
                <a:uFillTx/>
                <a:latin typeface="IntelOne Text" panose="020B0503020203020204" pitchFamily="34" charset="0"/>
                <a:ea typeface="Intel Clear Light" panose="020B0404020203020204" pitchFamily="34" charset="0"/>
                <a:cs typeface="Intel Clear Light" panose="020B0404020203020204" pitchFamily="34" charset="0"/>
              </a:rPr>
              <a:t>Intel technologies may require enabled hardware, software or service activation. No product or component can be absolutely secure. Your costs and results may vary. Intel, the Intel logo, and other Intel marks are trademarks of Intel Corporation or its subsidiaries. Other names and brands may be claimed as the property of others. </a:t>
            </a:r>
            <a:r>
              <a:rPr kumimoji="0" lang="en-US" sz="800" b="1" i="0" u="none" strike="noStrike" kern="1200" cap="none" spc="0" normalizeH="0" baseline="0" noProof="0">
                <a:ln>
                  <a:noFill/>
                </a:ln>
                <a:solidFill>
                  <a:srgbClr val="525252"/>
                </a:solidFill>
                <a:effectLst/>
                <a:uLnTx/>
                <a:uFillTx/>
                <a:latin typeface="IntelOne Text" panose="020B0503020203020204" pitchFamily="34" charset="0"/>
                <a:ea typeface="Intel Clear Light" panose="020B0404020203020204" pitchFamily="34" charset="0"/>
                <a:cs typeface="Intel Clear Light" panose="020B0404020203020204" pitchFamily="34" charset="0"/>
                <a:hlinkClick r:id="rId2"/>
              </a:rPr>
              <a:t>Intel Statement on Product Usage: </a:t>
            </a:r>
            <a:r>
              <a:rPr kumimoji="0" lang="en-US" sz="800" b="0" i="0" u="none" strike="noStrike" kern="1200" cap="none" spc="0" normalizeH="0" baseline="0" noProof="0">
                <a:ln>
                  <a:noFill/>
                </a:ln>
                <a:solidFill>
                  <a:srgbClr val="525252"/>
                </a:solidFill>
                <a:effectLst/>
                <a:uLnTx/>
                <a:uFillTx/>
                <a:latin typeface="IntelOne Text" panose="020B0503020203020204" pitchFamily="34" charset="0"/>
                <a:ea typeface="Intel Clear Light" panose="020B0404020203020204" pitchFamily="34" charset="0"/>
                <a:cs typeface="Intel Clear Light" panose="020B0404020203020204" pitchFamily="34" charset="0"/>
              </a:rPr>
              <a:t>Intel is committed to respecting human rights and avoiding complicity in human rights abuses. See Intel's</a:t>
            </a:r>
            <a:r>
              <a:rPr kumimoji="0" lang="en-US" sz="800" b="0" i="0" u="none" strike="noStrike" kern="1200" cap="none" spc="0" normalizeH="0" baseline="0" noProof="0">
                <a:ln>
                  <a:noFill/>
                </a:ln>
                <a:solidFill>
                  <a:srgbClr val="000000"/>
                </a:solidFill>
                <a:effectLst/>
                <a:uLnTx/>
                <a:uFillTx/>
                <a:latin typeface="IntelOne Text" panose="020B0503020203020204" pitchFamily="34" charset="0"/>
              </a:rPr>
              <a:t> </a:t>
            </a:r>
            <a:r>
              <a:rPr kumimoji="0" lang="en-US" sz="800" b="0" i="0" u="none" strike="noStrike" kern="1200" cap="none" spc="0" normalizeH="0" baseline="0" noProof="0">
                <a:ln>
                  <a:noFill/>
                </a:ln>
                <a:solidFill>
                  <a:srgbClr val="000000"/>
                </a:solidFill>
                <a:effectLst/>
                <a:uLnTx/>
                <a:uFillTx/>
                <a:latin typeface="IntelOne Text" panose="020B0503020203020204" pitchFamily="34" charset="0"/>
                <a:hlinkClick r:id="rId2"/>
              </a:rPr>
              <a:t>Global Human Rights Principles</a:t>
            </a:r>
            <a:r>
              <a:rPr kumimoji="0" lang="en-US" sz="800" b="0" i="0" u="none" strike="noStrike" kern="1200" cap="none" spc="0" normalizeH="0" baseline="0" noProof="0">
                <a:ln>
                  <a:noFill/>
                </a:ln>
                <a:solidFill>
                  <a:srgbClr val="525252"/>
                </a:solidFill>
                <a:effectLst/>
                <a:uLnTx/>
                <a:uFillTx/>
                <a:latin typeface="IntelOne Text" panose="020B0503020203020204" pitchFamily="34" charset="0"/>
              </a:rPr>
              <a:t>. </a:t>
            </a:r>
            <a:r>
              <a:rPr kumimoji="0" lang="en-US" sz="800" b="0" i="0" u="none" strike="noStrike" kern="1200" cap="none" spc="0" normalizeH="0" baseline="0" noProof="0">
                <a:ln>
                  <a:noFill/>
                </a:ln>
                <a:solidFill>
                  <a:srgbClr val="525252"/>
                </a:solidFill>
                <a:effectLst/>
                <a:uLnTx/>
                <a:uFillTx/>
                <a:latin typeface="IntelOne Text" panose="020B0503020203020204" pitchFamily="34" charset="0"/>
                <a:ea typeface="Intel Clear Light" panose="020B0404020203020204" pitchFamily="34" charset="0"/>
                <a:cs typeface="Intel Clear Light" panose="020B0404020203020204" pitchFamily="34" charset="0"/>
              </a:rPr>
              <a:t>Intel's products and software are intended only to be used in applications that do not cause or contribute to a violation of an internationally recognized human right. </a:t>
            </a:r>
          </a:p>
        </p:txBody>
      </p:sp>
      <p:sp>
        <p:nvSpPr>
          <p:cNvPr id="5" name="Rectangle 4"/>
          <p:cNvSpPr/>
          <p:nvPr userDrawn="1"/>
        </p:nvSpPr>
        <p:spPr>
          <a:xfrm rot="16200000">
            <a:off x="8372122" y="3109384"/>
            <a:ext cx="4377809" cy="2052613"/>
          </a:xfrm>
          <a:prstGeom prst="rect">
            <a:avLst/>
          </a:prstGeom>
          <a:solidFill>
            <a:srgbClr val="F2F2F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noAutofit/>
          </a:bodyPr>
          <a:lstStyle/>
          <a:p>
            <a:pPr marL="0" marR="0" indent="0" algn="ctr" defTabSz="825500" rtl="0" fontAlgn="auto" latinLnBrk="0" hangingPunct="0">
              <a:lnSpc>
                <a:spcPct val="100000"/>
              </a:lnSpc>
              <a:spcBef>
                <a:spcPts val="0"/>
              </a:spcBef>
              <a:spcAft>
                <a:spcPts val="0"/>
              </a:spcAft>
              <a:buClrTx/>
              <a:buSzTx/>
              <a:buFontTx/>
              <a:buNone/>
            </a:pPr>
            <a:endParaRPr kumimoji="0" lang="en-US" sz="1000" b="0" i="0" u="none" strike="noStrike" cap="none" spc="0" normalizeH="0" baseline="0">
              <a:ln>
                <a:noFill/>
              </a:ln>
              <a:solidFill>
                <a:schemeClr val="bg2"/>
              </a:solidFill>
              <a:effectLst/>
              <a:uFillTx/>
              <a:ea typeface="Helvetica Neue Medium"/>
              <a:cs typeface="Helvetica Neue Medium"/>
              <a:sym typeface="Helvetica Neue Medium"/>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amp; Content">
    <p:spTree>
      <p:nvGrpSpPr>
        <p:cNvPr id="1" name=""/>
        <p:cNvGrpSpPr/>
        <p:nvPr/>
      </p:nvGrpSpPr>
      <p:grpSpPr>
        <a:xfrm>
          <a:off x="0" y="0"/>
          <a:ext cx="0" cy="0"/>
          <a:chOff x="0" y="0"/>
          <a:chExt cx="0" cy="0"/>
        </a:xfrm>
      </p:grpSpPr>
      <p:sp>
        <p:nvSpPr>
          <p:cNvPr id="17" name="Title Text"/>
          <p:cNvSpPr txBox="1">
            <a:spLocks noGrp="1"/>
          </p:cNvSpPr>
          <p:nvPr>
            <p:ph type="title" hasCustomPrompt="1"/>
          </p:nvPr>
        </p:nvSpPr>
        <p:spPr>
          <a:xfrm>
            <a:off x="571370" y="571500"/>
            <a:ext cx="11010816" cy="952499"/>
          </a:xfrm>
          <a:prstGeom prst="rect">
            <a:avLst/>
          </a:prstGeom>
          <a:ln w="12700">
            <a:miter lim="400000"/>
          </a:ln>
        </p:spPr>
        <p:txBody>
          <a:bodyPr lIns="0" tIns="0" rIns="0" bIns="0">
            <a:noAutofit/>
          </a:bodyPr>
          <a:lstStyle>
            <a:lvl1pPr>
              <a:defRPr sz="4000">
                <a:solidFill>
                  <a:srgbClr val="525252"/>
                </a:solidFill>
              </a:defRPr>
            </a:lvl1pPr>
          </a:lstStyle>
          <a:p>
            <a:r>
              <a:rPr lang="en-US"/>
              <a:t>40pt Intel Clear Light Text Goes Here</a:t>
            </a:r>
          </a:p>
        </p:txBody>
      </p:sp>
      <p:sp>
        <p:nvSpPr>
          <p:cNvPr id="3" name="Content Placeholder 2"/>
          <p:cNvSpPr>
            <a:spLocks noGrp="1"/>
          </p:cNvSpPr>
          <p:nvPr>
            <p:ph sz="quarter" idx="28"/>
          </p:nvPr>
        </p:nvSpPr>
        <p:spPr>
          <a:xfrm>
            <a:off x="571370" y="1673454"/>
            <a:ext cx="11010900" cy="457494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userDrawn="1">
  <p:cSld name="Content with Caption">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Sub &amp; Content">
    <p:spTree>
      <p:nvGrpSpPr>
        <p:cNvPr id="1" name=""/>
        <p:cNvGrpSpPr/>
        <p:nvPr/>
      </p:nvGrpSpPr>
      <p:grpSpPr>
        <a:xfrm>
          <a:off x="0" y="0"/>
          <a:ext cx="0" cy="0"/>
          <a:chOff x="0" y="0"/>
          <a:chExt cx="0" cy="0"/>
        </a:xfrm>
      </p:grpSpPr>
      <p:sp>
        <p:nvSpPr>
          <p:cNvPr id="17" name="Title Text"/>
          <p:cNvSpPr txBox="1">
            <a:spLocks noGrp="1"/>
          </p:cNvSpPr>
          <p:nvPr>
            <p:ph type="title" hasCustomPrompt="1"/>
          </p:nvPr>
        </p:nvSpPr>
        <p:spPr>
          <a:xfrm>
            <a:off x="571370" y="571500"/>
            <a:ext cx="11010816" cy="952499"/>
          </a:xfrm>
          <a:prstGeom prst="rect">
            <a:avLst/>
          </a:prstGeom>
          <a:ln w="12700">
            <a:miter lim="400000"/>
          </a:ln>
        </p:spPr>
        <p:txBody>
          <a:bodyPr lIns="0" tIns="0" rIns="0" bIns="0">
            <a:noAutofit/>
          </a:bodyPr>
          <a:lstStyle>
            <a:lvl1pPr>
              <a:defRPr sz="4000">
                <a:solidFill>
                  <a:srgbClr val="525252"/>
                </a:solidFill>
              </a:defRPr>
            </a:lvl1pPr>
          </a:lstStyle>
          <a:p>
            <a:r>
              <a:rPr lang="en-US"/>
              <a:t>40pt Intel Clear Light Text Goes Here</a:t>
            </a:r>
          </a:p>
        </p:txBody>
      </p:sp>
      <p:sp>
        <p:nvSpPr>
          <p:cNvPr id="3" name="Content Placeholder 2"/>
          <p:cNvSpPr>
            <a:spLocks noGrp="1"/>
          </p:cNvSpPr>
          <p:nvPr>
            <p:ph sz="quarter" idx="28"/>
          </p:nvPr>
        </p:nvSpPr>
        <p:spPr>
          <a:xfrm>
            <a:off x="571370" y="2139953"/>
            <a:ext cx="11010900" cy="410844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ext Placeholder 3"/>
          <p:cNvSpPr>
            <a:spLocks noGrp="1"/>
          </p:cNvSpPr>
          <p:nvPr>
            <p:ph type="body" sz="quarter" idx="29"/>
          </p:nvPr>
        </p:nvSpPr>
        <p:spPr>
          <a:xfrm>
            <a:off x="571370" y="1612901"/>
            <a:ext cx="11022013" cy="438150"/>
          </a:xfrm>
        </p:spPr>
        <p:txBody>
          <a:bodyPr>
            <a:noAutofit/>
          </a:bodyPr>
          <a:lstStyle>
            <a:lvl1pPr marL="0" indent="0">
              <a:buNone/>
              <a:defRPr sz="3200">
                <a:solidFill>
                  <a:schemeClr val="accent1"/>
                </a:solidFill>
                <a:latin typeface="+mn-lt"/>
              </a:defRPr>
            </a:lvl1pPr>
            <a:lvl2pPr marL="228600" indent="0">
              <a:buNone/>
              <a:defRPr/>
            </a:lvl2pPr>
          </a:lstStyle>
          <a:p>
            <a:pPr lvl="0"/>
            <a:r>
              <a:rPr lang="en-US"/>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Sub &amp; 2 Content Columns">
    <p:spTree>
      <p:nvGrpSpPr>
        <p:cNvPr id="1" name=""/>
        <p:cNvGrpSpPr/>
        <p:nvPr/>
      </p:nvGrpSpPr>
      <p:grpSpPr>
        <a:xfrm>
          <a:off x="0" y="0"/>
          <a:ext cx="0" cy="0"/>
          <a:chOff x="0" y="0"/>
          <a:chExt cx="0" cy="0"/>
        </a:xfrm>
      </p:grpSpPr>
      <p:sp>
        <p:nvSpPr>
          <p:cNvPr id="10" name="Title Text"/>
          <p:cNvSpPr txBox="1">
            <a:spLocks noGrp="1"/>
          </p:cNvSpPr>
          <p:nvPr>
            <p:ph type="title" hasCustomPrompt="1"/>
          </p:nvPr>
        </p:nvSpPr>
        <p:spPr>
          <a:xfrm>
            <a:off x="571500" y="571501"/>
            <a:ext cx="11010901" cy="952500"/>
          </a:xfrm>
          <a:prstGeom prst="rect">
            <a:avLst/>
          </a:prstGeom>
          <a:ln w="12700">
            <a:miter lim="400000"/>
          </a:ln>
        </p:spPr>
        <p:txBody>
          <a:bodyPr lIns="0" tIns="0" rIns="0" bIns="0">
            <a:noAutofit/>
          </a:bodyPr>
          <a:lstStyle>
            <a:lvl1pPr>
              <a:defRPr sz="4000">
                <a:solidFill>
                  <a:srgbClr val="525252"/>
                </a:solidFill>
              </a:defRPr>
            </a:lvl1pPr>
          </a:lstStyle>
          <a:p>
            <a:r>
              <a:rPr lang="en-US"/>
              <a:t>40pt Intel One </a:t>
            </a:r>
            <a:r>
              <a:rPr lang="en-US" err="1"/>
              <a:t>DisplayText</a:t>
            </a:r>
            <a:r>
              <a:rPr lang="en-US"/>
              <a:t> Goes Here</a:t>
            </a:r>
          </a:p>
        </p:txBody>
      </p:sp>
      <p:sp>
        <p:nvSpPr>
          <p:cNvPr id="3" name="Content Placeholder 2"/>
          <p:cNvSpPr>
            <a:spLocks noGrp="1"/>
          </p:cNvSpPr>
          <p:nvPr>
            <p:ph sz="quarter" idx="27"/>
          </p:nvPr>
        </p:nvSpPr>
        <p:spPr>
          <a:xfrm>
            <a:off x="571500" y="2139951"/>
            <a:ext cx="5288525" cy="41182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9" name="Content Placeholder 2"/>
          <p:cNvSpPr>
            <a:spLocks noGrp="1"/>
          </p:cNvSpPr>
          <p:nvPr>
            <p:ph sz="quarter" idx="28"/>
          </p:nvPr>
        </p:nvSpPr>
        <p:spPr>
          <a:xfrm>
            <a:off x="6289113" y="2139951"/>
            <a:ext cx="5288525" cy="41182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Text Placeholder 3"/>
          <p:cNvSpPr>
            <a:spLocks noGrp="1"/>
          </p:cNvSpPr>
          <p:nvPr>
            <p:ph type="body" sz="quarter" idx="29"/>
          </p:nvPr>
        </p:nvSpPr>
        <p:spPr>
          <a:xfrm>
            <a:off x="571500" y="1612901"/>
            <a:ext cx="11022013" cy="438150"/>
          </a:xfrm>
        </p:spPr>
        <p:txBody>
          <a:bodyPr>
            <a:noAutofit/>
          </a:bodyPr>
          <a:lstStyle>
            <a:lvl1pPr marL="0" indent="0">
              <a:buNone/>
              <a:defRPr sz="3200">
                <a:solidFill>
                  <a:schemeClr val="accent1"/>
                </a:solidFill>
                <a:latin typeface="+mn-lt"/>
              </a:defRPr>
            </a:lvl1pPr>
            <a:lvl2pPr marL="228600" indent="0">
              <a:buNone/>
              <a:defRPr/>
            </a:lvl2pPr>
          </a:lstStyle>
          <a:p>
            <a:pPr lvl="0"/>
            <a:r>
              <a:rPr lang="en-US"/>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le &amp; 2 Content Columns">
    <p:spTree>
      <p:nvGrpSpPr>
        <p:cNvPr id="1" name=""/>
        <p:cNvGrpSpPr/>
        <p:nvPr/>
      </p:nvGrpSpPr>
      <p:grpSpPr>
        <a:xfrm>
          <a:off x="0" y="0"/>
          <a:ext cx="0" cy="0"/>
          <a:chOff x="0" y="0"/>
          <a:chExt cx="0" cy="0"/>
        </a:xfrm>
      </p:grpSpPr>
      <p:sp>
        <p:nvSpPr>
          <p:cNvPr id="10" name="Title Text"/>
          <p:cNvSpPr txBox="1">
            <a:spLocks noGrp="1"/>
          </p:cNvSpPr>
          <p:nvPr>
            <p:ph type="title" hasCustomPrompt="1"/>
          </p:nvPr>
        </p:nvSpPr>
        <p:spPr>
          <a:xfrm>
            <a:off x="571500" y="571501"/>
            <a:ext cx="11010901" cy="952500"/>
          </a:xfrm>
          <a:prstGeom prst="rect">
            <a:avLst/>
          </a:prstGeom>
          <a:ln w="12700">
            <a:miter lim="400000"/>
          </a:ln>
        </p:spPr>
        <p:txBody>
          <a:bodyPr lIns="0" tIns="0" rIns="0" bIns="0">
            <a:noAutofit/>
          </a:bodyPr>
          <a:lstStyle>
            <a:lvl1pPr>
              <a:defRPr sz="4000">
                <a:solidFill>
                  <a:srgbClr val="525252"/>
                </a:solidFill>
              </a:defRPr>
            </a:lvl1pPr>
          </a:lstStyle>
          <a:p>
            <a:r>
              <a:rPr lang="en-US"/>
              <a:t>40pt Intel One Display Text Goes Here</a:t>
            </a:r>
          </a:p>
        </p:txBody>
      </p:sp>
      <p:sp>
        <p:nvSpPr>
          <p:cNvPr id="3" name="Content Placeholder 2"/>
          <p:cNvSpPr>
            <a:spLocks noGrp="1"/>
          </p:cNvSpPr>
          <p:nvPr>
            <p:ph sz="quarter" idx="27"/>
          </p:nvPr>
        </p:nvSpPr>
        <p:spPr>
          <a:xfrm>
            <a:off x="571500" y="1673402"/>
            <a:ext cx="5288525" cy="458483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9" name="Content Placeholder 2"/>
          <p:cNvSpPr>
            <a:spLocks noGrp="1"/>
          </p:cNvSpPr>
          <p:nvPr>
            <p:ph sz="quarter" idx="28"/>
          </p:nvPr>
        </p:nvSpPr>
        <p:spPr>
          <a:xfrm>
            <a:off x="6289113" y="1673402"/>
            <a:ext cx="5288525" cy="458483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itle, Sub, Content &amp; 2 Pictures">
    <p:spTree>
      <p:nvGrpSpPr>
        <p:cNvPr id="1" name=""/>
        <p:cNvGrpSpPr/>
        <p:nvPr/>
      </p:nvGrpSpPr>
      <p:grpSpPr>
        <a:xfrm>
          <a:off x="0" y="0"/>
          <a:ext cx="0" cy="0"/>
          <a:chOff x="0" y="0"/>
          <a:chExt cx="0" cy="0"/>
        </a:xfrm>
      </p:grpSpPr>
      <p:sp>
        <p:nvSpPr>
          <p:cNvPr id="23" name="Title Text"/>
          <p:cNvSpPr txBox="1">
            <a:spLocks noGrp="1"/>
          </p:cNvSpPr>
          <p:nvPr>
            <p:ph type="title" hasCustomPrompt="1"/>
          </p:nvPr>
        </p:nvSpPr>
        <p:spPr>
          <a:xfrm>
            <a:off x="571500" y="567227"/>
            <a:ext cx="5755707" cy="945888"/>
          </a:xfrm>
          <a:prstGeom prst="rect">
            <a:avLst/>
          </a:prstGeom>
          <a:ln w="12700">
            <a:miter lim="400000"/>
          </a:ln>
        </p:spPr>
        <p:txBody>
          <a:bodyPr lIns="0" tIns="0" rIns="0" bIns="0">
            <a:noAutofit/>
          </a:bodyPr>
          <a:lstStyle>
            <a:lvl1pPr>
              <a:defRPr sz="4000">
                <a:solidFill>
                  <a:srgbClr val="525252"/>
                </a:solidFill>
              </a:defRPr>
            </a:lvl1pPr>
          </a:lstStyle>
          <a:p>
            <a:r>
              <a:rPr lang="en-US"/>
              <a:t>40pt Intel One Display Text Goes Here</a:t>
            </a:r>
          </a:p>
        </p:txBody>
      </p:sp>
      <p:sp>
        <p:nvSpPr>
          <p:cNvPr id="25" name="Body Level One…"/>
          <p:cNvSpPr txBox="1">
            <a:spLocks noGrp="1"/>
          </p:cNvSpPr>
          <p:nvPr>
            <p:ph idx="27" hasCustomPrompt="1"/>
          </p:nvPr>
        </p:nvSpPr>
        <p:spPr>
          <a:xfrm>
            <a:off x="6609331" y="2978828"/>
            <a:ext cx="4668837" cy="345342"/>
          </a:xfrm>
          <a:prstGeom prst="rect">
            <a:avLst/>
          </a:prstGeom>
          <a:ln w="12700">
            <a:miter lim="400000"/>
          </a:ln>
        </p:spPr>
        <p:txBody>
          <a:bodyPr lIns="0" tIns="0" rIns="0" bIns="0" numCol="1">
            <a:normAutofit/>
          </a:bodyPr>
          <a:lstStyle>
            <a:lvl1pPr marL="0" marR="0" indent="0" algn="l" defTabSz="609600" eaLnBrk="1" fontAlgn="auto" latinLnBrk="0" hangingPunct="1">
              <a:lnSpc>
                <a:spcPts val="2450"/>
              </a:lnSpc>
              <a:spcBef>
                <a:spcPts val="0"/>
              </a:spcBef>
              <a:spcAft>
                <a:spcPts val="0"/>
              </a:spcAft>
              <a:buClrTx/>
              <a:buSzTx/>
              <a:buFont typeface="Arial" panose="020B0604020202020204" pitchFamily="34" charset="0"/>
              <a:buNone/>
              <a:defRPr sz="1600">
                <a:solidFill>
                  <a:schemeClr val="tx2"/>
                </a:solidFill>
              </a:defRPr>
            </a:lvl1pPr>
          </a:lstStyle>
          <a:p>
            <a:r>
              <a:rPr lang="en-US"/>
              <a:t>Image Caption 16pt gray text</a:t>
            </a:r>
          </a:p>
        </p:txBody>
      </p:sp>
      <p:sp>
        <p:nvSpPr>
          <p:cNvPr id="26" name="Body Level One…"/>
          <p:cNvSpPr txBox="1">
            <a:spLocks noGrp="1"/>
          </p:cNvSpPr>
          <p:nvPr>
            <p:ph idx="28" hasCustomPrompt="1"/>
          </p:nvPr>
        </p:nvSpPr>
        <p:spPr>
          <a:xfrm>
            <a:off x="6609331" y="5929172"/>
            <a:ext cx="4668837" cy="345342"/>
          </a:xfrm>
          <a:prstGeom prst="rect">
            <a:avLst/>
          </a:prstGeom>
          <a:ln w="12700">
            <a:miter lim="400000"/>
          </a:ln>
        </p:spPr>
        <p:txBody>
          <a:bodyPr lIns="0" tIns="0" rIns="0" bIns="0" numCol="1">
            <a:normAutofit/>
          </a:bodyPr>
          <a:lstStyle>
            <a:lvl1pPr marL="0" marR="0" indent="0" algn="l" defTabSz="609600" eaLnBrk="1" fontAlgn="auto" latinLnBrk="0" hangingPunct="1">
              <a:lnSpc>
                <a:spcPts val="2450"/>
              </a:lnSpc>
              <a:spcBef>
                <a:spcPts val="0"/>
              </a:spcBef>
              <a:spcAft>
                <a:spcPts val="0"/>
              </a:spcAft>
              <a:buClrTx/>
              <a:buSzTx/>
              <a:buFont typeface="Arial" panose="020B0604020202020204" pitchFamily="34" charset="0"/>
              <a:buNone/>
              <a:defRPr sz="1600">
                <a:solidFill>
                  <a:schemeClr val="tx2"/>
                </a:solidFill>
              </a:defRPr>
            </a:lvl1pPr>
          </a:lstStyle>
          <a:p>
            <a:r>
              <a:rPr lang="en-US"/>
              <a:t>Image Caption 16pt gray text</a:t>
            </a:r>
          </a:p>
        </p:txBody>
      </p:sp>
      <p:sp>
        <p:nvSpPr>
          <p:cNvPr id="5" name="Picture Placeholder 4"/>
          <p:cNvSpPr>
            <a:spLocks noGrp="1"/>
          </p:cNvSpPr>
          <p:nvPr>
            <p:ph type="pic" sz="quarter" idx="30"/>
          </p:nvPr>
        </p:nvSpPr>
        <p:spPr>
          <a:xfrm>
            <a:off x="6609331" y="571500"/>
            <a:ext cx="4668837" cy="2381250"/>
          </a:xfrm>
        </p:spPr>
        <p:txBody>
          <a:bodyPr/>
          <a:lstStyle/>
          <a:p>
            <a:r>
              <a:rPr lang="en-US"/>
              <a:t>Click icon to add picture</a:t>
            </a:r>
          </a:p>
        </p:txBody>
      </p:sp>
      <p:sp>
        <p:nvSpPr>
          <p:cNvPr id="20" name="Picture Placeholder 4"/>
          <p:cNvSpPr>
            <a:spLocks noGrp="1"/>
          </p:cNvSpPr>
          <p:nvPr>
            <p:ph type="pic" sz="quarter" idx="31"/>
          </p:nvPr>
        </p:nvSpPr>
        <p:spPr>
          <a:xfrm>
            <a:off x="6609331" y="3537061"/>
            <a:ext cx="4668837" cy="2381250"/>
          </a:xfrm>
        </p:spPr>
        <p:txBody>
          <a:bodyPr/>
          <a:lstStyle/>
          <a:p>
            <a:r>
              <a:rPr lang="en-US"/>
              <a:t>Click icon to add picture</a:t>
            </a:r>
          </a:p>
        </p:txBody>
      </p:sp>
      <p:sp>
        <p:nvSpPr>
          <p:cNvPr id="14" name="Content Placeholder 2"/>
          <p:cNvSpPr>
            <a:spLocks noGrp="1"/>
          </p:cNvSpPr>
          <p:nvPr>
            <p:ph sz="quarter" idx="32"/>
          </p:nvPr>
        </p:nvSpPr>
        <p:spPr>
          <a:xfrm>
            <a:off x="571500" y="2139952"/>
            <a:ext cx="5768944" cy="41182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Text Placeholder 3"/>
          <p:cNvSpPr>
            <a:spLocks noGrp="1"/>
          </p:cNvSpPr>
          <p:nvPr>
            <p:ph type="body" sz="quarter" idx="29"/>
          </p:nvPr>
        </p:nvSpPr>
        <p:spPr>
          <a:xfrm>
            <a:off x="571500" y="1612901"/>
            <a:ext cx="5768944" cy="438150"/>
          </a:xfrm>
        </p:spPr>
        <p:txBody>
          <a:bodyPr>
            <a:noAutofit/>
          </a:bodyPr>
          <a:lstStyle>
            <a:lvl1pPr marL="0" indent="0">
              <a:buNone/>
              <a:defRPr sz="3200">
                <a:solidFill>
                  <a:schemeClr val="accent1"/>
                </a:solidFill>
                <a:latin typeface="+mn-lt"/>
              </a:defRPr>
            </a:lvl1pPr>
            <a:lvl2pPr marL="228600" indent="0">
              <a:buNone/>
              <a:defRPr/>
            </a:lvl2pPr>
          </a:lstStyle>
          <a:p>
            <a:pPr lvl="0"/>
            <a:r>
              <a:rPr lang="en-US"/>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3_Title Only">
    <p:spTree>
      <p:nvGrpSpPr>
        <p:cNvPr id="1" name=""/>
        <p:cNvGrpSpPr/>
        <p:nvPr/>
      </p:nvGrpSpPr>
      <p:grpSpPr>
        <a:xfrm>
          <a:off x="0" y="0"/>
          <a:ext cx="0" cy="0"/>
          <a:chOff x="0" y="0"/>
          <a:chExt cx="0" cy="0"/>
        </a:xfrm>
      </p:grpSpPr>
      <p:sp>
        <p:nvSpPr>
          <p:cNvPr id="5" name="Title 4"/>
          <p:cNvSpPr>
            <a:spLocks noGrp="1"/>
          </p:cNvSpPr>
          <p:nvPr>
            <p:ph type="title"/>
          </p:nvPr>
        </p:nvSpPr>
        <p:spPr>
          <a:xfrm>
            <a:off x="250528" y="525516"/>
            <a:ext cx="10972801" cy="883673"/>
          </a:xfrm>
        </p:spPr>
        <p:txBody>
          <a:bodyPr anchor="b"/>
          <a:lstStyle>
            <a:lvl1pPr>
              <a:defRPr sz="3200">
                <a:solidFill>
                  <a:schemeClr val="bg1"/>
                </a:solidFill>
              </a:defRPr>
            </a:lvl1pPr>
          </a:lstStyle>
          <a:p>
            <a:r>
              <a:rPr lang="en-US"/>
              <a:t>Click to edit Master title style</a:t>
            </a:r>
          </a:p>
        </p:txBody>
      </p:sp>
      <p:cxnSp>
        <p:nvCxnSpPr>
          <p:cNvPr id="6" name="Straight Connector 5"/>
          <p:cNvCxnSpPr/>
          <p:nvPr/>
        </p:nvCxnSpPr>
        <p:spPr>
          <a:xfrm>
            <a:off x="0" y="6389410"/>
            <a:ext cx="12174999" cy="0"/>
          </a:xfrm>
          <a:prstGeom prst="line">
            <a:avLst/>
          </a:prstGeom>
          <a:noFill/>
          <a:ln w="25400" cap="flat">
            <a:solidFill>
              <a:srgbClr val="F2F2F2"/>
            </a:solidFill>
            <a:prstDash val="solid"/>
            <a:miter lim="400000"/>
          </a:ln>
          <a:effectLst/>
          <a:sp3d/>
        </p:spPr>
        <p:style>
          <a:lnRef idx="0">
            <a:scrgbClr r="0" g="0" b="0"/>
          </a:lnRef>
          <a:fillRef idx="0">
            <a:scrgbClr r="0" g="0" b="0"/>
          </a:fillRef>
          <a:effectRef idx="0">
            <a:scrgbClr r="0" g="0" b="0"/>
          </a:effectRef>
          <a:fontRef idx="none"/>
        </p:style>
      </p:cxnSp>
      <p:sp>
        <p:nvSpPr>
          <p:cNvPr id="7" name="TextBox 6" descr="Legal Disclaimers: Intel technologies may require enabled hardware, software or service activation. No product or component can be absolutely secure. Your costs and results may vary. © Intel Corporation. Intel, the Intel logo, and other Intel marks are trademarks of Intel Corporation or its subsidiaries. Other names and brands may be claimed as the property of others. Intel Statement on Product Usage: Intel is committed to respecting human rights and avoiding complicity in human rights abuses. See Intel's Global Human Rights Principles. Intel's products and software are intended only to be used in applications that do not cause or contribute to a violation of an internationally recognized human right. &#10;"/>
          <p:cNvSpPr txBox="1"/>
          <p:nvPr/>
        </p:nvSpPr>
        <p:spPr>
          <a:xfrm>
            <a:off x="0" y="6395103"/>
            <a:ext cx="11099549" cy="47705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sz="800" b="1" i="0" u="none" strike="noStrike" kern="1200" cap="none" spc="0" normalizeH="0" baseline="0" noProof="0">
                <a:ln>
                  <a:noFill/>
                </a:ln>
                <a:solidFill>
                  <a:srgbClr val="525252"/>
                </a:solidFill>
                <a:effectLst/>
                <a:uLnTx/>
                <a:uFillTx/>
                <a:latin typeface="Intel Clear"/>
                <a:ea typeface="Intel Clear Light" panose="020B0404020203020204" pitchFamily="34" charset="0"/>
                <a:cs typeface="Intel Clear Light" panose="020B0404020203020204" pitchFamily="34" charset="0"/>
              </a:rPr>
              <a:t>Legal Disclaimers: </a:t>
            </a:r>
            <a:r>
              <a:rPr kumimoji="0" lang="en-US" sz="800" b="0" i="0" u="none" strike="noStrike" kern="1200" cap="none" spc="0" normalizeH="0" baseline="0" noProof="0">
                <a:ln>
                  <a:noFill/>
                </a:ln>
                <a:solidFill>
                  <a:srgbClr val="525252"/>
                </a:solidFill>
                <a:effectLst/>
                <a:uLnTx/>
                <a:uFillTx/>
                <a:latin typeface="Intel Clear"/>
                <a:ea typeface="Intel Clear Light" panose="020B0404020203020204" pitchFamily="34" charset="0"/>
                <a:cs typeface="Intel Clear Light" panose="020B0404020203020204" pitchFamily="34" charset="0"/>
              </a:rPr>
              <a:t>Intel technologies may require enabled hardware, software or service activation. No product or component can be absolutely secure. Your costs and results may vary. Intel, the Intel logo, and other Intel marks are trademarks of Intel Corporation or its subsidiaries. Other names and brands may be claimed as the property of others. </a:t>
            </a:r>
            <a:r>
              <a:rPr kumimoji="0" lang="en-US" sz="800" b="1" i="0" u="none" strike="noStrike" kern="1200" cap="none" spc="0" normalizeH="0" baseline="0" noProof="0">
                <a:ln>
                  <a:noFill/>
                </a:ln>
                <a:solidFill>
                  <a:srgbClr val="525252"/>
                </a:solidFill>
                <a:effectLst/>
                <a:uLnTx/>
                <a:uFillTx/>
                <a:latin typeface="Intel Clear"/>
                <a:ea typeface="Intel Clear Light" panose="020B0404020203020204" pitchFamily="34" charset="0"/>
                <a:cs typeface="Intel Clear Light" panose="020B0404020203020204" pitchFamily="34" charset="0"/>
                <a:hlinkClick r:id="rId2"/>
              </a:rPr>
              <a:t>Intel Statement on Product Usage: </a:t>
            </a:r>
            <a:r>
              <a:rPr kumimoji="0" lang="en-US" sz="800" b="0" i="0" u="none" strike="noStrike" kern="1200" cap="none" spc="0" normalizeH="0" baseline="0" noProof="0">
                <a:ln>
                  <a:noFill/>
                </a:ln>
                <a:solidFill>
                  <a:srgbClr val="525252"/>
                </a:solidFill>
                <a:effectLst/>
                <a:uLnTx/>
                <a:uFillTx/>
                <a:latin typeface="Intel Clear"/>
                <a:ea typeface="Intel Clear Light" panose="020B0404020203020204" pitchFamily="34" charset="0"/>
                <a:cs typeface="Intel Clear Light" panose="020B0404020203020204" pitchFamily="34" charset="0"/>
              </a:rPr>
              <a:t>Intel is committed to respecting human rights and avoiding complicity in human rights abuses. See Intel's</a:t>
            </a:r>
            <a:r>
              <a:rPr kumimoji="0" lang="en-US" sz="800" b="0" i="0" u="none" strike="noStrike" kern="1200" cap="none" spc="0" normalizeH="0" baseline="0" noProof="0">
                <a:ln>
                  <a:noFill/>
                </a:ln>
                <a:solidFill>
                  <a:srgbClr val="000000"/>
                </a:solidFill>
                <a:effectLst/>
                <a:uLnTx/>
                <a:uFillTx/>
                <a:latin typeface="Calibri" panose="020F0502020204030204" pitchFamily="34" charset="0"/>
              </a:rPr>
              <a:t> </a:t>
            </a:r>
            <a:r>
              <a:rPr kumimoji="0" lang="en-US" sz="900" b="0" i="0" u="none" strike="noStrike" kern="1200" cap="none" spc="0" normalizeH="0" baseline="0" noProof="0">
                <a:ln>
                  <a:noFill/>
                </a:ln>
                <a:solidFill>
                  <a:srgbClr val="000000"/>
                </a:solidFill>
                <a:effectLst/>
                <a:uLnTx/>
                <a:uFillTx/>
                <a:latin typeface="Calibri" panose="020F0502020204030204" pitchFamily="34" charset="0"/>
                <a:hlinkClick r:id="rId2"/>
              </a:rPr>
              <a:t>Global Human Rights Principles</a:t>
            </a:r>
            <a:r>
              <a:rPr kumimoji="0" lang="en-US" sz="800" b="0" i="0" u="none" strike="noStrike" kern="1200" cap="none" spc="0" normalizeH="0" baseline="0" noProof="0">
                <a:ln>
                  <a:noFill/>
                </a:ln>
                <a:solidFill>
                  <a:srgbClr val="525252"/>
                </a:solidFill>
                <a:effectLst/>
                <a:uLnTx/>
                <a:uFillTx/>
                <a:latin typeface="Calibri" panose="020F0502020204030204" pitchFamily="34" charset="0"/>
              </a:rPr>
              <a:t>. </a:t>
            </a:r>
            <a:r>
              <a:rPr kumimoji="0" lang="en-US" sz="800" b="0" i="0" u="none" strike="noStrike" kern="1200" cap="none" spc="0" normalizeH="0" baseline="0" noProof="0">
                <a:ln>
                  <a:noFill/>
                </a:ln>
                <a:solidFill>
                  <a:srgbClr val="525252"/>
                </a:solidFill>
                <a:effectLst/>
                <a:uLnTx/>
                <a:uFillTx/>
                <a:latin typeface="Intel Clear"/>
                <a:ea typeface="Intel Clear Light" panose="020B0404020203020204" pitchFamily="34" charset="0"/>
                <a:cs typeface="Intel Clear Light" panose="020B0404020203020204" pitchFamily="34" charset="0"/>
              </a:rPr>
              <a:t>Intel's products and software are intended only to be used in applications that do not cause or contribute to a violation of an internationally recognized human right. </a:t>
            </a:r>
          </a:p>
        </p:txBody>
      </p:sp>
      <p:sp>
        <p:nvSpPr>
          <p:cNvPr id="8" name="Rectangle 7"/>
          <p:cNvSpPr/>
          <p:nvPr/>
        </p:nvSpPr>
        <p:spPr>
          <a:xfrm rot="16200000">
            <a:off x="8372122" y="3109384"/>
            <a:ext cx="4377809" cy="2052613"/>
          </a:xfrm>
          <a:prstGeom prst="rect">
            <a:avLst/>
          </a:prstGeom>
          <a:solidFill>
            <a:srgbClr val="F2F2F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noAutofit/>
          </a:bodyPr>
          <a:lstStyle/>
          <a:p>
            <a:pPr marL="0" marR="0" indent="0" algn="ctr" defTabSz="825500" rtl="0" fontAlgn="auto" latinLnBrk="0" hangingPunct="0">
              <a:lnSpc>
                <a:spcPct val="100000"/>
              </a:lnSpc>
              <a:spcBef>
                <a:spcPts val="0"/>
              </a:spcBef>
              <a:spcAft>
                <a:spcPts val="0"/>
              </a:spcAft>
              <a:buClrTx/>
              <a:buSzTx/>
              <a:buFontTx/>
              <a:buNone/>
            </a:pPr>
            <a:endParaRPr kumimoji="0" lang="en-US" sz="1000" b="0" i="0" u="none" strike="noStrike" cap="none" spc="0" normalizeH="0" baseline="0">
              <a:ln>
                <a:noFill/>
              </a:ln>
              <a:solidFill>
                <a:schemeClr val="bg2"/>
              </a:solidFill>
              <a:effectLst/>
              <a:uFillTx/>
              <a:ea typeface="Helvetica Neue Medium"/>
              <a:cs typeface="Helvetica Neue Medium"/>
              <a:sym typeface="Helvetica Neue Medium"/>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hyperlink" Target="https://www.intel.com/content/www/us/en/partner/showcase/overview.html" TargetMode="Externa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image" Target="../media/image1.png"/><Relationship Id="rId8" Type="http://schemas.openxmlformats.org/officeDocument/2006/relationships/slideLayout" Target="../slideLayouts/slideLayout8.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 name="Rectangle 11"/>
          <p:cNvSpPr/>
          <p:nvPr/>
        </p:nvSpPr>
        <p:spPr>
          <a:xfrm rot="5400000">
            <a:off x="8758537" y="2978453"/>
            <a:ext cx="6407450" cy="450549"/>
          </a:xfrm>
          <a:prstGeom prst="rect">
            <a:avLst/>
          </a:prstGeom>
          <a:solidFill>
            <a:schemeClr val="bg1">
              <a:lumMod val="95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3" name="Body Level One…"/>
          <p:cNvSpPr txBox="1">
            <a:spLocks noGrp="1"/>
          </p:cNvSpPr>
          <p:nvPr>
            <p:ph type="body" idx="1"/>
          </p:nvPr>
        </p:nvSpPr>
        <p:spPr>
          <a:xfrm>
            <a:off x="592915" y="1524000"/>
            <a:ext cx="10972801" cy="4724402"/>
          </a:xfrm>
          <a:prstGeom prst="rect">
            <a:avLst/>
          </a:prstGeom>
          <a:ln w="12700">
            <a:miter lim="400000"/>
          </a:ln>
        </p:spPr>
        <p:txBody>
          <a:bodyPr lIns="0" tIns="0" rIns="0" bIns="0">
            <a:normAutofit/>
          </a:bodyPr>
          <a:lstStyle/>
          <a:p>
            <a:r>
              <a:rPr lang="en-US"/>
              <a:t>Body copy Intel One 28 point</a:t>
            </a:r>
          </a:p>
          <a:p>
            <a:pPr lvl="1"/>
            <a:r>
              <a:rPr lang="en-US"/>
              <a:t>Sub Bullet one 24 point</a:t>
            </a:r>
          </a:p>
          <a:p>
            <a:pPr lvl="2"/>
            <a:r>
              <a:rPr lang="en-US"/>
              <a:t>Sub Bullet two 20 point</a:t>
            </a:r>
          </a:p>
          <a:p>
            <a:pPr lvl="3"/>
            <a:r>
              <a:rPr lang="en-US"/>
              <a:t>Sub Bullet three 18 point</a:t>
            </a:r>
          </a:p>
          <a:p>
            <a:pPr lvl="4"/>
            <a:r>
              <a:rPr lang="en-US"/>
              <a:t>Sub Bullet four 16 point</a:t>
            </a:r>
            <a:br>
              <a:rPr lang="en-US"/>
            </a:br>
            <a:endParaRPr lang="en-US"/>
          </a:p>
          <a:p>
            <a:pPr lvl="2"/>
            <a:endParaRPr lang="en-US"/>
          </a:p>
        </p:txBody>
      </p:sp>
      <p:sp>
        <p:nvSpPr>
          <p:cNvPr id="4" name="Title Text"/>
          <p:cNvSpPr txBox="1">
            <a:spLocks noGrp="1"/>
          </p:cNvSpPr>
          <p:nvPr>
            <p:ph type="title"/>
          </p:nvPr>
        </p:nvSpPr>
        <p:spPr>
          <a:xfrm>
            <a:off x="592916" y="571500"/>
            <a:ext cx="10972801" cy="883673"/>
          </a:xfrm>
          <a:prstGeom prst="rect">
            <a:avLst/>
          </a:prstGeom>
          <a:ln w="12700">
            <a:miter lim="400000"/>
          </a:ln>
        </p:spPr>
        <p:txBody>
          <a:bodyPr lIns="0" tIns="0" rIns="0" bIns="0">
            <a:noAutofit/>
          </a:bodyPr>
          <a:lstStyle/>
          <a:p>
            <a:r>
              <a:rPr lang="en-US"/>
              <a:t>40pt Intel One Display Text Goes Here</a:t>
            </a:r>
          </a:p>
        </p:txBody>
      </p:sp>
      <p:sp>
        <p:nvSpPr>
          <p:cNvPr id="9" name="TextBox 8"/>
          <p:cNvSpPr txBox="1"/>
          <p:nvPr/>
        </p:nvSpPr>
        <p:spPr>
          <a:xfrm>
            <a:off x="11908632" y="6579173"/>
            <a:ext cx="128240" cy="12311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nchorCtr="0">
            <a:spAutoFit/>
          </a:bodyPr>
          <a:lstStyle/>
          <a:p>
            <a:pPr marL="0" marR="0" indent="0" algn="ctr" defTabSz="2438400" rtl="0" fontAlgn="auto" latinLnBrk="0" hangingPunct="0">
              <a:lnSpc>
                <a:spcPct val="100000"/>
              </a:lnSpc>
              <a:spcBef>
                <a:spcPts val="0"/>
              </a:spcBef>
              <a:spcAft>
                <a:spcPts val="0"/>
              </a:spcAft>
              <a:buClrTx/>
              <a:buSzTx/>
              <a:buFontTx/>
              <a:buNone/>
            </a:pPr>
            <a:fld id="{4F6B73DA-0149-4325-A7B8-AE29BD4BC701}" type="slidenum">
              <a:rPr kumimoji="0" lang="en-US" sz="800" b="0" i="0" u="none" strike="noStrike" cap="none" spc="0" normalizeH="0" baseline="0" smtClean="0">
                <a:ln>
                  <a:noFill/>
                </a:ln>
                <a:solidFill>
                  <a:schemeClr val="bg2"/>
                </a:solidFill>
                <a:effectLst/>
                <a:uFillTx/>
                <a:latin typeface="+mn-lt"/>
                <a:ea typeface="+mn-ea"/>
                <a:cs typeface="+mn-cs"/>
                <a:sym typeface="Helvetica Neue"/>
              </a:rPr>
              <a:t>‹#›</a:t>
            </a:fld>
            <a:endParaRPr kumimoji="0" lang="en-US" sz="800" b="0" i="0" u="none" strike="noStrike" cap="none" spc="0" normalizeH="0" baseline="0" err="1">
              <a:ln>
                <a:noFill/>
              </a:ln>
              <a:solidFill>
                <a:schemeClr val="bg2"/>
              </a:solidFill>
              <a:effectLst/>
              <a:uFillTx/>
              <a:latin typeface="+mn-lt"/>
              <a:ea typeface="+mn-ea"/>
              <a:cs typeface="+mn-cs"/>
              <a:sym typeface="Helvetica Neue"/>
            </a:endParaRPr>
          </a:p>
        </p:txBody>
      </p:sp>
      <p:pic>
        <p:nvPicPr>
          <p:cNvPr id="2" name="Picture 1" descr="A blue text on a black background&#10;&#10;Description automatically generated">
            <a:hlinkClick r:id="rId42"/>
          </p:cNvPr>
          <p:cNvPicPr>
            <a:picLocks noChangeAspect="1"/>
          </p:cNvPicPr>
          <p:nvPr userDrawn="1"/>
        </p:nvPicPr>
        <p:blipFill>
          <a:blip r:embed="rId43" cstate="print">
            <a:extLst>
              <a:ext uri="{28A0092B-C50C-407E-A947-70E740481C1C}">
                <a14:useLocalDpi xmlns:a14="http://schemas.microsoft.com/office/drawing/2010/main" val="0"/>
              </a:ext>
            </a:extLst>
          </a:blip>
          <a:stretch>
            <a:fillRect/>
          </a:stretch>
        </p:blipFill>
        <p:spPr>
          <a:xfrm>
            <a:off x="10187940" y="6217920"/>
            <a:ext cx="1376680" cy="526415"/>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 id="2147483674" r:id="rId26"/>
    <p:sldLayoutId id="2147483675" r:id="rId27"/>
    <p:sldLayoutId id="2147483676" r:id="rId28"/>
    <p:sldLayoutId id="2147483677" r:id="rId29"/>
    <p:sldLayoutId id="2147483678" r:id="rId30"/>
    <p:sldLayoutId id="2147483679" r:id="rId31"/>
    <p:sldLayoutId id="2147483680" r:id="rId32"/>
    <p:sldLayoutId id="2147483681" r:id="rId33"/>
    <p:sldLayoutId id="2147483682" r:id="rId34"/>
    <p:sldLayoutId id="2147483683" r:id="rId35"/>
    <p:sldLayoutId id="2147483684" r:id="rId36"/>
    <p:sldLayoutId id="2147483685" r:id="rId37"/>
    <p:sldLayoutId id="2147483686" r:id="rId38"/>
    <p:sldLayoutId id="2147483687" r:id="rId39"/>
    <p:sldLayoutId id="2147483688" r:id="rId40"/>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marL="0" marR="0" indent="0" algn="l" defTabSz="609600" eaLnBrk="1" latinLnBrk="0" hangingPunct="1">
        <a:lnSpc>
          <a:spcPct val="90000"/>
        </a:lnSpc>
        <a:spcBef>
          <a:spcPts val="0"/>
        </a:spcBef>
        <a:spcAft>
          <a:spcPts val="0"/>
        </a:spcAft>
        <a:buClrTx/>
        <a:buSzTx/>
        <a:buFontTx/>
        <a:buNone/>
        <a:defRPr sz="4000" b="0" i="0" u="none" strike="noStrike" cap="none" spc="0" baseline="0">
          <a:solidFill>
            <a:schemeClr val="bg2"/>
          </a:solidFill>
          <a:uFillTx/>
          <a:latin typeface="IntelOne Display Regular" panose="020B0503020203020204" pitchFamily="34" charset="0"/>
          <a:ea typeface="Intel Clear Light" panose="020B0404020203020204" pitchFamily="34" charset="0"/>
          <a:cs typeface="Intel Clear Light" panose="020B0404020203020204" pitchFamily="34" charset="0"/>
          <a:sym typeface="Helvetica"/>
        </a:defRPr>
      </a:lvl1pPr>
      <a:lvl2pPr marL="0" marR="0" indent="0" algn="l" defTabSz="609600" eaLnBrk="1" latinLnBrk="0" hangingPunct="1">
        <a:lnSpc>
          <a:spcPct val="90000"/>
        </a:lnSpc>
        <a:spcBef>
          <a:spcPts val="0"/>
        </a:spcBef>
        <a:spcAft>
          <a:spcPts val="0"/>
        </a:spcAft>
        <a:buClrTx/>
        <a:buSzTx/>
        <a:buFontTx/>
        <a:buNone/>
        <a:defRPr sz="3300" b="1" i="0" u="none" strike="noStrike" cap="none" spc="0" baseline="0">
          <a:solidFill>
            <a:srgbClr val="535353"/>
          </a:solidFill>
          <a:uFillTx/>
          <a:latin typeface="Helvetica"/>
          <a:ea typeface="Helvetica"/>
          <a:cs typeface="Helvetica"/>
          <a:sym typeface="Helvetica"/>
        </a:defRPr>
      </a:lvl2pPr>
      <a:lvl3pPr marL="0" marR="0" indent="0" algn="l" defTabSz="609600" eaLnBrk="1" latinLnBrk="0" hangingPunct="1">
        <a:lnSpc>
          <a:spcPct val="90000"/>
        </a:lnSpc>
        <a:spcBef>
          <a:spcPts val="0"/>
        </a:spcBef>
        <a:spcAft>
          <a:spcPts val="0"/>
        </a:spcAft>
        <a:buClrTx/>
        <a:buSzTx/>
        <a:buFontTx/>
        <a:buNone/>
        <a:defRPr sz="3300" b="1" i="0" u="none" strike="noStrike" cap="none" spc="0" baseline="0">
          <a:solidFill>
            <a:srgbClr val="535353"/>
          </a:solidFill>
          <a:uFillTx/>
          <a:latin typeface="Helvetica"/>
          <a:ea typeface="Helvetica"/>
          <a:cs typeface="Helvetica"/>
          <a:sym typeface="Helvetica"/>
        </a:defRPr>
      </a:lvl3pPr>
      <a:lvl4pPr marL="0" marR="0" indent="0" algn="l" defTabSz="609600" eaLnBrk="1" latinLnBrk="0" hangingPunct="1">
        <a:lnSpc>
          <a:spcPct val="90000"/>
        </a:lnSpc>
        <a:spcBef>
          <a:spcPts val="0"/>
        </a:spcBef>
        <a:spcAft>
          <a:spcPts val="0"/>
        </a:spcAft>
        <a:buClrTx/>
        <a:buSzTx/>
        <a:buFontTx/>
        <a:buNone/>
        <a:defRPr sz="3300" b="1" i="0" u="none" strike="noStrike" cap="none" spc="0" baseline="0">
          <a:solidFill>
            <a:srgbClr val="535353"/>
          </a:solidFill>
          <a:uFillTx/>
          <a:latin typeface="Helvetica"/>
          <a:ea typeface="Helvetica"/>
          <a:cs typeface="Helvetica"/>
          <a:sym typeface="Helvetica"/>
        </a:defRPr>
      </a:lvl4pPr>
      <a:lvl5pPr marL="0" marR="0" indent="0" algn="l" defTabSz="609600" eaLnBrk="1" latinLnBrk="0" hangingPunct="1">
        <a:lnSpc>
          <a:spcPct val="90000"/>
        </a:lnSpc>
        <a:spcBef>
          <a:spcPts val="0"/>
        </a:spcBef>
        <a:spcAft>
          <a:spcPts val="0"/>
        </a:spcAft>
        <a:buClrTx/>
        <a:buSzTx/>
        <a:buFontTx/>
        <a:buNone/>
        <a:defRPr sz="3300" b="1" i="0" u="none" strike="noStrike" cap="none" spc="0" baseline="0">
          <a:solidFill>
            <a:srgbClr val="535353"/>
          </a:solidFill>
          <a:uFillTx/>
          <a:latin typeface="Helvetica"/>
          <a:ea typeface="Helvetica"/>
          <a:cs typeface="Helvetica"/>
          <a:sym typeface="Helvetica"/>
        </a:defRPr>
      </a:lvl5pPr>
      <a:lvl6pPr marL="0" marR="0" indent="0" algn="l" defTabSz="609600" eaLnBrk="1" latinLnBrk="0" hangingPunct="1">
        <a:lnSpc>
          <a:spcPct val="90000"/>
        </a:lnSpc>
        <a:spcBef>
          <a:spcPts val="0"/>
        </a:spcBef>
        <a:spcAft>
          <a:spcPts val="0"/>
        </a:spcAft>
        <a:buClrTx/>
        <a:buSzTx/>
        <a:buFontTx/>
        <a:buNone/>
        <a:defRPr sz="3300" b="1" i="0" u="none" strike="noStrike" cap="none" spc="0" baseline="0">
          <a:solidFill>
            <a:srgbClr val="535353"/>
          </a:solidFill>
          <a:uFillTx/>
          <a:latin typeface="Helvetica"/>
          <a:ea typeface="Helvetica"/>
          <a:cs typeface="Helvetica"/>
          <a:sym typeface="Helvetica"/>
        </a:defRPr>
      </a:lvl6pPr>
      <a:lvl7pPr marL="0" marR="0" indent="0" algn="l" defTabSz="609600" eaLnBrk="1" latinLnBrk="0" hangingPunct="1">
        <a:lnSpc>
          <a:spcPct val="90000"/>
        </a:lnSpc>
        <a:spcBef>
          <a:spcPts val="0"/>
        </a:spcBef>
        <a:spcAft>
          <a:spcPts val="0"/>
        </a:spcAft>
        <a:buClrTx/>
        <a:buSzTx/>
        <a:buFontTx/>
        <a:buNone/>
        <a:defRPr sz="3300" b="1" i="0" u="none" strike="noStrike" cap="none" spc="0" baseline="0">
          <a:solidFill>
            <a:srgbClr val="535353"/>
          </a:solidFill>
          <a:uFillTx/>
          <a:latin typeface="Helvetica"/>
          <a:ea typeface="Helvetica"/>
          <a:cs typeface="Helvetica"/>
          <a:sym typeface="Helvetica"/>
        </a:defRPr>
      </a:lvl7pPr>
      <a:lvl8pPr marL="0" marR="0" indent="0" algn="l" defTabSz="609600" eaLnBrk="1" latinLnBrk="0" hangingPunct="1">
        <a:lnSpc>
          <a:spcPct val="90000"/>
        </a:lnSpc>
        <a:spcBef>
          <a:spcPts val="0"/>
        </a:spcBef>
        <a:spcAft>
          <a:spcPts val="0"/>
        </a:spcAft>
        <a:buClrTx/>
        <a:buSzTx/>
        <a:buFontTx/>
        <a:buNone/>
        <a:defRPr sz="3300" b="1" i="0" u="none" strike="noStrike" cap="none" spc="0" baseline="0">
          <a:solidFill>
            <a:srgbClr val="535353"/>
          </a:solidFill>
          <a:uFillTx/>
          <a:latin typeface="Helvetica"/>
          <a:ea typeface="Helvetica"/>
          <a:cs typeface="Helvetica"/>
          <a:sym typeface="Helvetica"/>
        </a:defRPr>
      </a:lvl8pPr>
      <a:lvl9pPr marL="0" marR="0" indent="0" algn="l" defTabSz="609600" eaLnBrk="1" latinLnBrk="0" hangingPunct="1">
        <a:lnSpc>
          <a:spcPct val="90000"/>
        </a:lnSpc>
        <a:spcBef>
          <a:spcPts val="0"/>
        </a:spcBef>
        <a:spcAft>
          <a:spcPts val="0"/>
        </a:spcAft>
        <a:buClrTx/>
        <a:buSzTx/>
        <a:buFontTx/>
        <a:buNone/>
        <a:defRPr sz="3300" b="1" i="0" u="none" strike="noStrike" cap="none" spc="0" baseline="0">
          <a:solidFill>
            <a:srgbClr val="535353"/>
          </a:solidFill>
          <a:uFillTx/>
          <a:latin typeface="Helvetica"/>
          <a:ea typeface="Helvetica"/>
          <a:cs typeface="Helvetica"/>
          <a:sym typeface="Helvetica"/>
        </a:defRPr>
      </a:lvl9pPr>
    </p:titleStyle>
    <p:bodyStyle>
      <a:lvl1pPr marL="228600" marR="0" indent="-228600" algn="l" defTabSz="609600" eaLnBrk="1" latinLnBrk="0" hangingPunct="1">
        <a:lnSpc>
          <a:spcPct val="100000"/>
        </a:lnSpc>
        <a:spcBef>
          <a:spcPts val="1200"/>
        </a:spcBef>
        <a:spcAft>
          <a:spcPts val="0"/>
        </a:spcAft>
        <a:buClrTx/>
        <a:buSzTx/>
        <a:buFont typeface="Wingdings" panose="05000000000000000000" pitchFamily="2" charset="2"/>
        <a:buChar char="§"/>
        <a:defRPr sz="2800" b="0" i="0" u="none" strike="noStrike" cap="none" spc="0" baseline="0">
          <a:solidFill>
            <a:schemeClr val="bg2"/>
          </a:solidFill>
          <a:uFillTx/>
          <a:latin typeface="IntelOne Text" panose="020B0503020203020204" pitchFamily="34" charset="0"/>
          <a:ea typeface="Intel Clear Light" panose="020B0404020203020204" pitchFamily="34" charset="0"/>
          <a:cs typeface="Intel Clear Light" panose="020B0404020203020204" pitchFamily="34" charset="0"/>
          <a:sym typeface="Helvetica"/>
        </a:defRPr>
      </a:lvl1pPr>
      <a:lvl2pPr marL="431800" marR="0" indent="-203200" algn="l" defTabSz="609600" eaLnBrk="1" latinLnBrk="0" hangingPunct="1">
        <a:lnSpc>
          <a:spcPct val="100000"/>
        </a:lnSpc>
        <a:spcBef>
          <a:spcPts val="1200"/>
        </a:spcBef>
        <a:spcAft>
          <a:spcPts val="0"/>
        </a:spcAft>
        <a:buClrTx/>
        <a:buSzTx/>
        <a:buFont typeface="Arial" panose="020B0604020202020204" pitchFamily="34" charset="0"/>
        <a:buChar char="•"/>
        <a:defRPr sz="2400" b="0" i="0" u="none" strike="noStrike" cap="none" spc="0" baseline="0">
          <a:solidFill>
            <a:schemeClr val="bg2"/>
          </a:solidFill>
          <a:uFillTx/>
          <a:latin typeface="IntelOne Text" panose="020B0503020203020204" pitchFamily="34" charset="0"/>
          <a:ea typeface="Intel Clear Light" panose="020B0404020203020204" pitchFamily="34" charset="0"/>
          <a:cs typeface="Intel Clear Light" panose="020B0404020203020204" pitchFamily="34" charset="0"/>
          <a:sym typeface="Helvetica"/>
        </a:defRPr>
      </a:lvl2pPr>
      <a:lvl3pPr marL="686435" marR="0" indent="-197485" algn="l" defTabSz="609600" eaLnBrk="1" latinLnBrk="0" hangingPunct="1">
        <a:lnSpc>
          <a:spcPct val="100000"/>
        </a:lnSpc>
        <a:spcBef>
          <a:spcPts val="1200"/>
        </a:spcBef>
        <a:spcAft>
          <a:spcPts val="0"/>
        </a:spcAft>
        <a:buClrTx/>
        <a:buSzTx/>
        <a:buFont typeface="Arial" panose="020B0604020202020204" pitchFamily="34" charset="0"/>
        <a:buChar char="•"/>
        <a:defRPr sz="1800" b="0" i="0" u="none" strike="noStrike" cap="none" spc="0" baseline="0">
          <a:solidFill>
            <a:schemeClr val="bg2"/>
          </a:solidFill>
          <a:uFillTx/>
          <a:latin typeface="IntelOne Text" panose="020B0503020203020204" pitchFamily="34" charset="0"/>
          <a:ea typeface="Intel Clear Light" panose="020B0404020203020204" pitchFamily="34" charset="0"/>
          <a:cs typeface="Intel Clear Light" panose="020B0404020203020204" pitchFamily="34" charset="0"/>
          <a:sym typeface="Helvetica"/>
        </a:defRPr>
      </a:lvl3pPr>
      <a:lvl4pPr marL="920115" marR="0" indent="-228600" algn="l" defTabSz="609600" eaLnBrk="1" latinLnBrk="0" hangingPunct="1">
        <a:lnSpc>
          <a:spcPct val="100000"/>
        </a:lnSpc>
        <a:spcBef>
          <a:spcPts val="1200"/>
        </a:spcBef>
        <a:spcAft>
          <a:spcPts val="0"/>
        </a:spcAft>
        <a:buClrTx/>
        <a:buSzTx/>
        <a:buFont typeface="Arial" panose="020B0604020202020204" pitchFamily="34" charset="0"/>
        <a:buChar char="•"/>
        <a:defRPr sz="1800" b="0" i="0" u="none" strike="noStrike" cap="none" spc="0" baseline="0">
          <a:solidFill>
            <a:schemeClr val="bg2"/>
          </a:solidFill>
          <a:uFillTx/>
          <a:latin typeface="IntelOne Text" panose="020B0503020203020204" pitchFamily="34" charset="0"/>
          <a:ea typeface="Intel Clear Light" panose="020B0404020203020204" pitchFamily="34" charset="0"/>
          <a:cs typeface="Intel Clear Light" panose="020B0404020203020204" pitchFamily="34" charset="0"/>
          <a:sym typeface="Helvetica"/>
        </a:defRPr>
      </a:lvl4pPr>
      <a:lvl5pPr marL="1148715" marR="0" indent="-228600" algn="l" defTabSz="609600" eaLnBrk="1" latinLnBrk="0" hangingPunct="1">
        <a:lnSpc>
          <a:spcPct val="100000"/>
        </a:lnSpc>
        <a:spcBef>
          <a:spcPts val="1200"/>
        </a:spcBef>
        <a:spcAft>
          <a:spcPts val="0"/>
        </a:spcAft>
        <a:buClrTx/>
        <a:buSzTx/>
        <a:buFont typeface="Arial" panose="020B0604020202020204" pitchFamily="34" charset="0"/>
        <a:buChar char="•"/>
        <a:defRPr sz="1600" b="0" i="0" u="none" strike="noStrike" cap="none" spc="0" baseline="0">
          <a:solidFill>
            <a:schemeClr val="bg2"/>
          </a:solidFill>
          <a:uFillTx/>
          <a:latin typeface="IntelOne Text" panose="020B0503020203020204" pitchFamily="34" charset="0"/>
          <a:ea typeface="Intel Clear Light" panose="020B0404020203020204" pitchFamily="34" charset="0"/>
          <a:cs typeface="Intel Clear Light" panose="020B0404020203020204" pitchFamily="34" charset="0"/>
          <a:sym typeface="Helvetica"/>
        </a:defRPr>
      </a:lvl5pPr>
      <a:lvl6pPr marL="0" marR="0" indent="571500" algn="l" defTabSz="609600" eaLnBrk="1" latinLnBrk="0" hangingPunct="1">
        <a:lnSpc>
          <a:spcPct val="90000"/>
        </a:lnSpc>
        <a:spcBef>
          <a:spcPts val="0"/>
        </a:spcBef>
        <a:spcAft>
          <a:spcPts val="0"/>
        </a:spcAft>
        <a:buClrTx/>
        <a:buSzTx/>
        <a:buFontTx/>
        <a:buNone/>
        <a:defRPr sz="1300" b="0" i="0" u="none" strike="noStrike" cap="none" spc="0" baseline="0">
          <a:solidFill>
            <a:srgbClr val="5E5E5E"/>
          </a:solidFill>
          <a:uFillTx/>
          <a:latin typeface="Helvetica"/>
          <a:ea typeface="Helvetica"/>
          <a:cs typeface="Helvetica"/>
          <a:sym typeface="Helvetica"/>
        </a:defRPr>
      </a:lvl6pPr>
      <a:lvl7pPr marL="0" marR="0" indent="685800" algn="l" defTabSz="609600" eaLnBrk="1" latinLnBrk="0" hangingPunct="1">
        <a:lnSpc>
          <a:spcPct val="90000"/>
        </a:lnSpc>
        <a:spcBef>
          <a:spcPts val="0"/>
        </a:spcBef>
        <a:spcAft>
          <a:spcPts val="0"/>
        </a:spcAft>
        <a:buClrTx/>
        <a:buSzTx/>
        <a:buFontTx/>
        <a:buNone/>
        <a:defRPr sz="1300" b="0" i="0" u="none" strike="noStrike" cap="none" spc="0" baseline="0">
          <a:solidFill>
            <a:srgbClr val="5E5E5E"/>
          </a:solidFill>
          <a:uFillTx/>
          <a:latin typeface="Helvetica"/>
          <a:ea typeface="Helvetica"/>
          <a:cs typeface="Helvetica"/>
          <a:sym typeface="Helvetica"/>
        </a:defRPr>
      </a:lvl7pPr>
      <a:lvl8pPr marL="0" marR="0" indent="800100" algn="l" defTabSz="609600" eaLnBrk="1" latinLnBrk="0" hangingPunct="1">
        <a:lnSpc>
          <a:spcPct val="90000"/>
        </a:lnSpc>
        <a:spcBef>
          <a:spcPts val="0"/>
        </a:spcBef>
        <a:spcAft>
          <a:spcPts val="0"/>
        </a:spcAft>
        <a:buClrTx/>
        <a:buSzTx/>
        <a:buFontTx/>
        <a:buNone/>
        <a:defRPr sz="1300" b="0" i="0" u="none" strike="noStrike" cap="none" spc="0" baseline="0">
          <a:solidFill>
            <a:srgbClr val="5E5E5E"/>
          </a:solidFill>
          <a:uFillTx/>
          <a:latin typeface="Helvetica"/>
          <a:ea typeface="Helvetica"/>
          <a:cs typeface="Helvetica"/>
          <a:sym typeface="Helvetica"/>
        </a:defRPr>
      </a:lvl8pPr>
      <a:lvl9pPr marL="0" marR="0" indent="914400" algn="l" defTabSz="609600" eaLnBrk="1" latinLnBrk="0" hangingPunct="1">
        <a:lnSpc>
          <a:spcPct val="90000"/>
        </a:lnSpc>
        <a:spcBef>
          <a:spcPts val="0"/>
        </a:spcBef>
        <a:spcAft>
          <a:spcPts val="0"/>
        </a:spcAft>
        <a:buClrTx/>
        <a:buSzTx/>
        <a:buFontTx/>
        <a:buNone/>
        <a:defRPr sz="1300" b="0" i="0" u="none" strike="noStrike" cap="none" spc="0" baseline="0">
          <a:solidFill>
            <a:srgbClr val="5E5E5E"/>
          </a:solidFill>
          <a:uFillTx/>
          <a:latin typeface="Helvetica"/>
          <a:ea typeface="Helvetica"/>
          <a:cs typeface="Helvetica"/>
          <a:sym typeface="Helvetica"/>
        </a:defRPr>
      </a:lvl9pPr>
    </p:bodyStyle>
    <p:otherStyle>
      <a:lvl1pPr marL="0" marR="0" indent="0" algn="r" defTabSz="609600" eaLnBrk="1" latinLnBrk="0" hangingPunct="1">
        <a:lnSpc>
          <a:spcPct val="100000"/>
        </a:lnSpc>
        <a:spcBef>
          <a:spcPts val="0"/>
        </a:spcBef>
        <a:spcAft>
          <a:spcPts val="0"/>
        </a:spcAft>
        <a:buClrTx/>
        <a:buSzTx/>
        <a:buFontTx/>
        <a:buNone/>
        <a:defRPr sz="1000" b="0" i="0" u="none" strike="noStrike" cap="none" spc="0" baseline="0">
          <a:solidFill>
            <a:schemeClr val="tx1"/>
          </a:solidFill>
          <a:uFillTx/>
          <a:latin typeface="+mn-lt"/>
          <a:ea typeface="+mn-ea"/>
          <a:cs typeface="+mn-cs"/>
          <a:sym typeface="Intel Clear"/>
        </a:defRPr>
      </a:lvl1pPr>
      <a:lvl2pPr marL="0" marR="0" indent="228600" algn="r" defTabSz="609600" eaLnBrk="1" latinLnBrk="0" hangingPunct="1">
        <a:lnSpc>
          <a:spcPct val="100000"/>
        </a:lnSpc>
        <a:spcBef>
          <a:spcPts val="0"/>
        </a:spcBef>
        <a:spcAft>
          <a:spcPts val="0"/>
        </a:spcAft>
        <a:buClrTx/>
        <a:buSzTx/>
        <a:buFontTx/>
        <a:buNone/>
        <a:defRPr sz="1000" b="0" i="0" u="none" strike="noStrike" cap="none" spc="0" baseline="0">
          <a:solidFill>
            <a:schemeClr val="tx1"/>
          </a:solidFill>
          <a:uFillTx/>
          <a:latin typeface="+mn-lt"/>
          <a:ea typeface="+mn-ea"/>
          <a:cs typeface="+mn-cs"/>
          <a:sym typeface="Intel Clear"/>
        </a:defRPr>
      </a:lvl2pPr>
      <a:lvl3pPr marL="0" marR="0" indent="457200" algn="r" defTabSz="609600" eaLnBrk="1" latinLnBrk="0" hangingPunct="1">
        <a:lnSpc>
          <a:spcPct val="100000"/>
        </a:lnSpc>
        <a:spcBef>
          <a:spcPts val="0"/>
        </a:spcBef>
        <a:spcAft>
          <a:spcPts val="0"/>
        </a:spcAft>
        <a:buClrTx/>
        <a:buSzTx/>
        <a:buFontTx/>
        <a:buNone/>
        <a:defRPr sz="1000" b="0" i="0" u="none" strike="noStrike" cap="none" spc="0" baseline="0">
          <a:solidFill>
            <a:schemeClr val="tx1"/>
          </a:solidFill>
          <a:uFillTx/>
          <a:latin typeface="+mn-lt"/>
          <a:ea typeface="+mn-ea"/>
          <a:cs typeface="+mn-cs"/>
          <a:sym typeface="Intel Clear"/>
        </a:defRPr>
      </a:lvl3pPr>
      <a:lvl4pPr marL="0" marR="0" indent="685800" algn="r" defTabSz="609600" eaLnBrk="1" latinLnBrk="0" hangingPunct="1">
        <a:lnSpc>
          <a:spcPct val="100000"/>
        </a:lnSpc>
        <a:spcBef>
          <a:spcPts val="0"/>
        </a:spcBef>
        <a:spcAft>
          <a:spcPts val="0"/>
        </a:spcAft>
        <a:buClrTx/>
        <a:buSzTx/>
        <a:buFontTx/>
        <a:buNone/>
        <a:defRPr sz="1000" b="0" i="0" u="none" strike="noStrike" cap="none" spc="0" baseline="0">
          <a:solidFill>
            <a:schemeClr val="tx1"/>
          </a:solidFill>
          <a:uFillTx/>
          <a:latin typeface="+mn-lt"/>
          <a:ea typeface="+mn-ea"/>
          <a:cs typeface="+mn-cs"/>
          <a:sym typeface="Intel Clear"/>
        </a:defRPr>
      </a:lvl4pPr>
      <a:lvl5pPr marL="0" marR="0" indent="914400" algn="r" defTabSz="609600" eaLnBrk="1" latinLnBrk="0" hangingPunct="1">
        <a:lnSpc>
          <a:spcPct val="100000"/>
        </a:lnSpc>
        <a:spcBef>
          <a:spcPts val="0"/>
        </a:spcBef>
        <a:spcAft>
          <a:spcPts val="0"/>
        </a:spcAft>
        <a:buClrTx/>
        <a:buSzTx/>
        <a:buFontTx/>
        <a:buNone/>
        <a:defRPr sz="1000" b="0" i="0" u="none" strike="noStrike" cap="none" spc="0" baseline="0">
          <a:solidFill>
            <a:schemeClr val="tx1"/>
          </a:solidFill>
          <a:uFillTx/>
          <a:latin typeface="+mn-lt"/>
          <a:ea typeface="+mn-ea"/>
          <a:cs typeface="+mn-cs"/>
          <a:sym typeface="Intel Clear"/>
        </a:defRPr>
      </a:lvl5pPr>
      <a:lvl6pPr marL="0" marR="0" indent="1143000" algn="r" defTabSz="609600" eaLnBrk="1" latinLnBrk="0" hangingPunct="1">
        <a:lnSpc>
          <a:spcPct val="100000"/>
        </a:lnSpc>
        <a:spcBef>
          <a:spcPts val="0"/>
        </a:spcBef>
        <a:spcAft>
          <a:spcPts val="0"/>
        </a:spcAft>
        <a:buClrTx/>
        <a:buSzTx/>
        <a:buFontTx/>
        <a:buNone/>
        <a:defRPr sz="1000" b="0" i="0" u="none" strike="noStrike" cap="none" spc="0" baseline="0">
          <a:solidFill>
            <a:schemeClr val="tx1"/>
          </a:solidFill>
          <a:uFillTx/>
          <a:latin typeface="+mn-lt"/>
          <a:ea typeface="+mn-ea"/>
          <a:cs typeface="+mn-cs"/>
          <a:sym typeface="Intel Clear"/>
        </a:defRPr>
      </a:lvl6pPr>
      <a:lvl7pPr marL="0" marR="0" indent="1371600" algn="r" defTabSz="609600" eaLnBrk="1" latinLnBrk="0" hangingPunct="1">
        <a:lnSpc>
          <a:spcPct val="100000"/>
        </a:lnSpc>
        <a:spcBef>
          <a:spcPts val="0"/>
        </a:spcBef>
        <a:spcAft>
          <a:spcPts val="0"/>
        </a:spcAft>
        <a:buClrTx/>
        <a:buSzTx/>
        <a:buFontTx/>
        <a:buNone/>
        <a:defRPr sz="1000" b="0" i="0" u="none" strike="noStrike" cap="none" spc="0" baseline="0">
          <a:solidFill>
            <a:schemeClr val="tx1"/>
          </a:solidFill>
          <a:uFillTx/>
          <a:latin typeface="+mn-lt"/>
          <a:ea typeface="+mn-ea"/>
          <a:cs typeface="+mn-cs"/>
          <a:sym typeface="Intel Clear"/>
        </a:defRPr>
      </a:lvl7pPr>
      <a:lvl8pPr marL="0" marR="0" indent="1600200" algn="r" defTabSz="609600" eaLnBrk="1" latinLnBrk="0" hangingPunct="1">
        <a:lnSpc>
          <a:spcPct val="100000"/>
        </a:lnSpc>
        <a:spcBef>
          <a:spcPts val="0"/>
        </a:spcBef>
        <a:spcAft>
          <a:spcPts val="0"/>
        </a:spcAft>
        <a:buClrTx/>
        <a:buSzTx/>
        <a:buFontTx/>
        <a:buNone/>
        <a:defRPr sz="1000" b="0" i="0" u="none" strike="noStrike" cap="none" spc="0" baseline="0">
          <a:solidFill>
            <a:schemeClr val="tx1"/>
          </a:solidFill>
          <a:uFillTx/>
          <a:latin typeface="+mn-lt"/>
          <a:ea typeface="+mn-ea"/>
          <a:cs typeface="+mn-cs"/>
          <a:sym typeface="Intel Clear"/>
        </a:defRPr>
      </a:lvl8pPr>
      <a:lvl9pPr marL="0" marR="0" indent="1828800" algn="r" defTabSz="609600" eaLnBrk="1" latinLnBrk="0" hangingPunct="1">
        <a:lnSpc>
          <a:spcPct val="100000"/>
        </a:lnSpc>
        <a:spcBef>
          <a:spcPts val="0"/>
        </a:spcBef>
        <a:spcAft>
          <a:spcPts val="0"/>
        </a:spcAft>
        <a:buClrTx/>
        <a:buSzTx/>
        <a:buFontTx/>
        <a:buNone/>
        <a:defRPr sz="1000" b="0" i="0" u="none" strike="noStrike" cap="none" spc="0" baseline="0">
          <a:solidFill>
            <a:schemeClr val="tx1"/>
          </a:solidFill>
          <a:uFillTx/>
          <a:latin typeface="+mn-lt"/>
          <a:ea typeface="+mn-ea"/>
          <a:cs typeface="+mn-cs"/>
          <a:sym typeface="Intel Clear"/>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oleObject" Target="../embeddings/oleObject1.bin"/><Relationship Id="rId13" Type="http://schemas.openxmlformats.org/officeDocument/2006/relationships/hyperlink" Target="mailto:yazz@trentonsystems.com" TargetMode="External"/><Relationship Id="rId18" Type="http://schemas.openxmlformats.org/officeDocument/2006/relationships/image" Target="../media/image10.png"/><Relationship Id="rId3" Type="http://schemas.openxmlformats.org/officeDocument/2006/relationships/tags" Target="../tags/tag3.xml"/><Relationship Id="rId7" Type="http://schemas.openxmlformats.org/officeDocument/2006/relationships/image" Target="../media/image6.jpeg"/><Relationship Id="rId12" Type="http://schemas.openxmlformats.org/officeDocument/2006/relationships/hyperlink" Target="mailto:marc@profetai.com" TargetMode="External"/><Relationship Id="rId17" Type="http://schemas.openxmlformats.org/officeDocument/2006/relationships/image" Target="../media/image9.png"/><Relationship Id="rId2" Type="http://schemas.openxmlformats.org/officeDocument/2006/relationships/tags" Target="../tags/tag2.xml"/><Relationship Id="rId16" Type="http://schemas.openxmlformats.org/officeDocument/2006/relationships/image" Target="../media/image8.png"/><Relationship Id="rId1" Type="http://schemas.openxmlformats.org/officeDocument/2006/relationships/tags" Target="../tags/tag1.xml"/><Relationship Id="rId6" Type="http://schemas.openxmlformats.org/officeDocument/2006/relationships/notesSlide" Target="../notesSlides/notesSlide1.xml"/><Relationship Id="rId11" Type="http://schemas.openxmlformats.org/officeDocument/2006/relationships/hyperlink" Target="mailto:Jonathan.kyle@intel.com" TargetMode="External"/><Relationship Id="rId5" Type="http://schemas.openxmlformats.org/officeDocument/2006/relationships/slideLayout" Target="../slideLayouts/slideLayout3.xml"/><Relationship Id="rId15" Type="http://schemas.openxmlformats.org/officeDocument/2006/relationships/hyperlink" Target="https://www.intel.com/content/www/us/en/policy/policy-human-rights.html" TargetMode="External"/><Relationship Id="rId10" Type="http://schemas.openxmlformats.org/officeDocument/2006/relationships/hyperlink" Target="mailto:nommelx.lagoc@intel.com" TargetMode="External"/><Relationship Id="rId19" Type="http://schemas.openxmlformats.org/officeDocument/2006/relationships/image" Target="../media/image11.png"/><Relationship Id="rId4" Type="http://schemas.openxmlformats.org/officeDocument/2006/relationships/tags" Target="../tags/tag4.xml"/><Relationship Id="rId9" Type="http://schemas.openxmlformats.org/officeDocument/2006/relationships/image" Target="../media/image7.emf"/><Relationship Id="rId14" Type="http://schemas.openxmlformats.org/officeDocument/2006/relationships/hyperlink" Target="https://en.profetai.com/auto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43" name="Straight Arrow Connector 542">
            <a:extLst>
              <a:ext uri="{FF2B5EF4-FFF2-40B4-BE49-F238E27FC236}">
                <a16:creationId xmlns:a16="http://schemas.microsoft.com/office/drawing/2014/main" id="{ECC22FAC-4C18-3893-FE1E-7CA073A6D863}"/>
              </a:ext>
            </a:extLst>
          </p:cNvPr>
          <p:cNvCxnSpPr>
            <a:cxnSpLocks/>
          </p:cNvCxnSpPr>
          <p:nvPr/>
        </p:nvCxnSpPr>
        <p:spPr>
          <a:xfrm flipV="1">
            <a:off x="5200127" y="2870168"/>
            <a:ext cx="2156831" cy="15289"/>
          </a:xfrm>
          <a:prstGeom prst="straightConnector1">
            <a:avLst/>
          </a:prstGeom>
          <a:ln>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541" name="Straight Arrow Connector 540">
            <a:extLst>
              <a:ext uri="{FF2B5EF4-FFF2-40B4-BE49-F238E27FC236}">
                <a16:creationId xmlns:a16="http://schemas.microsoft.com/office/drawing/2014/main" id="{F82D3C40-2F51-8BC8-B483-860F58378F3E}"/>
              </a:ext>
            </a:extLst>
          </p:cNvPr>
          <p:cNvCxnSpPr>
            <a:cxnSpLocks/>
          </p:cNvCxnSpPr>
          <p:nvPr/>
        </p:nvCxnSpPr>
        <p:spPr>
          <a:xfrm>
            <a:off x="8043266" y="3368432"/>
            <a:ext cx="0" cy="937826"/>
          </a:xfrm>
          <a:prstGeom prst="straightConnector1">
            <a:avLst/>
          </a:prstGeom>
          <a:ln>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537" name="Rectangle 536">
            <a:extLst>
              <a:ext uri="{FF2B5EF4-FFF2-40B4-BE49-F238E27FC236}">
                <a16:creationId xmlns:a16="http://schemas.microsoft.com/office/drawing/2014/main" id="{56BD0EE2-41A2-C4FC-ADAE-3A29F05C777E}"/>
              </a:ext>
            </a:extLst>
          </p:cNvPr>
          <p:cNvSpPr/>
          <p:nvPr/>
        </p:nvSpPr>
        <p:spPr>
          <a:xfrm>
            <a:off x="4012389" y="3794131"/>
            <a:ext cx="1114472" cy="1497163"/>
          </a:xfrm>
          <a:prstGeom prst="rect">
            <a:avLst/>
          </a:prstGeom>
          <a:solidFill>
            <a:schemeClr val="accent6">
              <a:lumMod val="40000"/>
              <a:lumOff val="60000"/>
            </a:schemeClr>
          </a:solid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pPr>
            <a:endParaRPr kumimoji="0" lang="en-CA"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cxnSp>
        <p:nvCxnSpPr>
          <p:cNvPr id="534" name="Straight Arrow Connector 533">
            <a:extLst>
              <a:ext uri="{FF2B5EF4-FFF2-40B4-BE49-F238E27FC236}">
                <a16:creationId xmlns:a16="http://schemas.microsoft.com/office/drawing/2014/main" id="{551D7DE9-F8D9-2CBB-F878-32FD5F51D8DC}"/>
              </a:ext>
            </a:extLst>
          </p:cNvPr>
          <p:cNvCxnSpPr>
            <a:cxnSpLocks/>
          </p:cNvCxnSpPr>
          <p:nvPr/>
        </p:nvCxnSpPr>
        <p:spPr>
          <a:xfrm>
            <a:off x="4565183" y="3301642"/>
            <a:ext cx="0" cy="479821"/>
          </a:xfrm>
          <a:prstGeom prst="straightConnector1">
            <a:avLst/>
          </a:prstGeom>
          <a:ln>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524" name="Rectangle 523">
            <a:extLst>
              <a:ext uri="{FF2B5EF4-FFF2-40B4-BE49-F238E27FC236}">
                <a16:creationId xmlns:a16="http://schemas.microsoft.com/office/drawing/2014/main" id="{FD5356A6-1ED2-70CF-484E-59A3E22A2884}"/>
              </a:ext>
            </a:extLst>
          </p:cNvPr>
          <p:cNvSpPr/>
          <p:nvPr/>
        </p:nvSpPr>
        <p:spPr>
          <a:xfrm>
            <a:off x="4012389" y="2419668"/>
            <a:ext cx="1097867" cy="881974"/>
          </a:xfrm>
          <a:prstGeom prst="rect">
            <a:avLst/>
          </a:prstGeom>
          <a:solidFill>
            <a:schemeClr val="tx2">
              <a:lumMod val="40000"/>
              <a:lumOff val="60000"/>
              <a:alpha val="28000"/>
            </a:schemeClr>
          </a:solid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pPr>
            <a:endParaRPr kumimoji="0" lang="en-CA" sz="3200" b="0" i="0" u="none" strike="noStrike" cap="none" spc="0" normalizeH="0" baseline="0" dirty="0">
              <a:ln>
                <a:noFill/>
              </a:ln>
              <a:solidFill>
                <a:srgbClr val="FFFFFF"/>
              </a:solidFill>
              <a:effectLst/>
              <a:uFillTx/>
              <a:latin typeface="Helvetica Neue Medium"/>
              <a:ea typeface="Helvetica Neue Medium"/>
              <a:cs typeface="Helvetica Neue Medium"/>
              <a:sym typeface="Helvetica Neue Medium"/>
            </a:endParaRPr>
          </a:p>
        </p:txBody>
      </p:sp>
      <p:pic>
        <p:nvPicPr>
          <p:cNvPr id="540" name="Picture 539"/>
          <p:cNvPicPr>
            <a:picLocks noChangeAspect="1"/>
          </p:cNvPicPr>
          <p:nvPr/>
        </p:nvPicPr>
        <p:blipFill>
          <a:blip r:embed="rId7" cstate="print">
            <a:extLst>
              <a:ext uri="{28A0092B-C50C-407E-A947-70E740481C1C}">
                <a14:useLocalDpi xmlns:a14="http://schemas.microsoft.com/office/drawing/2010/main" val="0"/>
              </a:ext>
            </a:extLst>
          </a:blip>
          <a:srcRect t="17784" b="17784"/>
          <a:stretch>
            <a:fillRect/>
          </a:stretch>
        </p:blipFill>
        <p:spPr>
          <a:xfrm>
            <a:off x="-10795" y="-8255"/>
            <a:ext cx="11704955" cy="798195"/>
          </a:xfrm>
          <a:prstGeom prst="rect">
            <a:avLst/>
          </a:prstGeom>
        </p:spPr>
      </p:pic>
      <p:sp>
        <p:nvSpPr>
          <p:cNvPr id="96" name="Rectangle 95">
            <a:hlinkClick r:id="" action="ppaction://noaction"/>
          </p:cNvPr>
          <p:cNvSpPr/>
          <p:nvPr/>
        </p:nvSpPr>
        <p:spPr>
          <a:xfrm>
            <a:off x="9513570" y="122555"/>
            <a:ext cx="1325880" cy="575945"/>
          </a:xfrm>
          <a:prstGeom prst="rect">
            <a:avLst/>
          </a:prstGeom>
          <a:noFill/>
          <a:ln w="6350">
            <a:solidFill>
              <a:schemeClr val="bg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marL="0" marR="0" lvl="0" indent="0" algn="ctr" defTabSz="609600" rtl="0" eaLnBrk="1" fontAlgn="auto" latinLnBrk="0" hangingPunct="1">
              <a:lnSpc>
                <a:spcPct val="100000"/>
              </a:lnSpc>
              <a:spcBef>
                <a:spcPts val="0"/>
              </a:spcBef>
              <a:spcAft>
                <a:spcPts val="0"/>
              </a:spcAft>
              <a:buClrTx/>
              <a:buSzTx/>
              <a:buFontTx/>
              <a:buNone/>
              <a:defRPr/>
            </a:pPr>
            <a:endParaRPr kumimoji="0" lang="en-US" sz="900" b="0" i="0" u="none" strike="noStrike" kern="1200" cap="none" spc="0" normalizeH="0" baseline="0" noProof="0">
              <a:ln>
                <a:noFill/>
              </a:ln>
              <a:solidFill>
                <a:prstClr val="white">
                  <a:alpha val="90000"/>
                </a:prstClr>
              </a:solidFill>
              <a:effectLst/>
              <a:uLnTx/>
              <a:uFillTx/>
              <a:latin typeface="Intel Clear"/>
              <a:ea typeface="+mn-ea"/>
              <a:cs typeface="+mn-cs"/>
              <a:sym typeface="Helvetica Neue"/>
            </a:endParaRPr>
          </a:p>
        </p:txBody>
      </p:sp>
      <p:sp>
        <p:nvSpPr>
          <p:cNvPr id="97" name="Rectangle 96">
            <a:hlinkClick r:id="" action="ppaction://noaction"/>
          </p:cNvPr>
          <p:cNvSpPr/>
          <p:nvPr/>
        </p:nvSpPr>
        <p:spPr>
          <a:xfrm>
            <a:off x="8076246" y="122826"/>
            <a:ext cx="1325880" cy="576072"/>
          </a:xfrm>
          <a:prstGeom prst="rect">
            <a:avLst/>
          </a:prstGeom>
          <a:noFill/>
          <a:ln w="6350">
            <a:solidFill>
              <a:schemeClr val="bg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marL="0" marR="0" lvl="0" indent="0" algn="ctr" defTabSz="609600" rtl="0" eaLnBrk="1" fontAlgn="auto" latinLnBrk="0" hangingPunct="1">
              <a:lnSpc>
                <a:spcPct val="100000"/>
              </a:lnSpc>
              <a:spcBef>
                <a:spcPts val="0"/>
              </a:spcBef>
              <a:spcAft>
                <a:spcPts val="0"/>
              </a:spcAft>
              <a:buClrTx/>
              <a:buSzTx/>
              <a:buFontTx/>
              <a:buNone/>
              <a:defRPr/>
            </a:pPr>
            <a:endParaRPr kumimoji="0" lang="en-US" sz="900" b="0" i="0" u="none" strike="noStrike" kern="1200" cap="none" spc="0" normalizeH="0" baseline="0" noProof="0">
              <a:ln>
                <a:noFill/>
              </a:ln>
              <a:solidFill>
                <a:prstClr val="white">
                  <a:alpha val="90000"/>
                </a:prstClr>
              </a:solidFill>
              <a:effectLst/>
              <a:uLnTx/>
              <a:uFillTx/>
              <a:latin typeface="Intel Clear"/>
              <a:ea typeface="+mn-ea"/>
              <a:cs typeface="+mn-cs"/>
              <a:sym typeface="Helvetica Neue"/>
            </a:endParaRPr>
          </a:p>
        </p:txBody>
      </p:sp>
      <p:graphicFrame>
        <p:nvGraphicFramePr>
          <p:cNvPr id="60" name="Object 59"/>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8" imgW="6350" imgH="6350" progId="TCLayout.ActiveDocument.1">
                  <p:embed/>
                </p:oleObj>
              </mc:Choice>
              <mc:Fallback>
                <p:oleObj name="think-cell Slide" r:id="rId8" imgW="6350" imgH="6350" progId="TCLayout.ActiveDocument.1">
                  <p:embed/>
                  <p:pic>
                    <p:nvPicPr>
                      <p:cNvPr id="60" name="Object 59"/>
                      <p:cNvPicPr/>
                      <p:nvPr/>
                    </p:nvPicPr>
                    <p:blipFill>
                      <a:blip r:embed="rId9"/>
                      <a:stretch>
                        <a:fillRect/>
                      </a:stretch>
                    </p:blipFill>
                    <p:spPr>
                      <a:xfrm>
                        <a:off x="1588" y="1588"/>
                        <a:ext cx="1588" cy="1588"/>
                      </a:xfrm>
                      <a:prstGeom prst="rect">
                        <a:avLst/>
                      </a:prstGeom>
                    </p:spPr>
                  </p:pic>
                </p:oleObj>
              </mc:Fallback>
            </mc:AlternateContent>
          </a:graphicData>
        </a:graphic>
      </p:graphicFrame>
      <p:sp>
        <p:nvSpPr>
          <p:cNvPr id="62" name="Rectangle 61">
            <a:hlinkClick r:id="" action="ppaction://noaction"/>
          </p:cNvPr>
          <p:cNvSpPr/>
          <p:nvPr/>
        </p:nvSpPr>
        <p:spPr>
          <a:xfrm>
            <a:off x="8115299" y="161507"/>
            <a:ext cx="1247775" cy="498711"/>
          </a:xfrm>
          <a:prstGeom prst="rect">
            <a:avLst/>
          </a:prstGeom>
          <a:solidFill>
            <a:schemeClr val="bg2">
              <a:lumMod val="20000"/>
              <a:lumOff val="80000"/>
              <a:alpha val="80000"/>
            </a:schemeClr>
          </a:solidFill>
          <a:ln w="6350">
            <a:solidFill>
              <a:schemeClr val="bg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marL="0" marR="0" lvl="0" indent="0" algn="ctr" defTabSz="609600" rtl="0" eaLnBrk="1" fontAlgn="auto" latinLnBrk="0" hangingPunct="1">
              <a:lnSpc>
                <a:spcPct val="100000"/>
              </a:lnSpc>
              <a:spcBef>
                <a:spcPts val="0"/>
              </a:spcBef>
              <a:spcAft>
                <a:spcPts val="0"/>
              </a:spcAft>
              <a:buClrTx/>
              <a:buSzTx/>
              <a:buFontTx/>
              <a:buNone/>
              <a:defRPr/>
            </a:pPr>
            <a:r>
              <a:rPr kumimoji="0" lang="en-US" sz="900" b="0" i="0" u="none" strike="noStrike" kern="1200" cap="none" spc="0" normalizeH="0" baseline="0" noProof="0">
                <a:ln>
                  <a:noFill/>
                </a:ln>
                <a:solidFill>
                  <a:srgbClr val="525252"/>
                </a:solidFill>
                <a:effectLst/>
                <a:uLnTx/>
                <a:uFillTx/>
                <a:latin typeface="IntelOne Text" panose="020B0503020203020204" pitchFamily="34" charset="0"/>
                <a:sym typeface="Helvetica Neue"/>
              </a:rPr>
              <a:t>Back to Manufacturing Solutions</a:t>
            </a:r>
          </a:p>
        </p:txBody>
      </p:sp>
      <p:sp>
        <p:nvSpPr>
          <p:cNvPr id="95" name="Rectangle 94">
            <a:hlinkClick r:id="" action="ppaction://noaction"/>
          </p:cNvPr>
          <p:cNvSpPr/>
          <p:nvPr/>
        </p:nvSpPr>
        <p:spPr>
          <a:xfrm>
            <a:off x="9553575" y="161925"/>
            <a:ext cx="1247775" cy="498475"/>
          </a:xfrm>
          <a:prstGeom prst="rect">
            <a:avLst/>
          </a:prstGeom>
          <a:solidFill>
            <a:schemeClr val="bg2">
              <a:lumMod val="20000"/>
              <a:lumOff val="80000"/>
              <a:alpha val="80000"/>
            </a:schemeClr>
          </a:solidFill>
          <a:ln w="6350">
            <a:solidFill>
              <a:schemeClr val="bg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60960" rIns="0" bIns="60960" numCol="1" spcCol="0" rtlCol="0" fromWordArt="0" anchor="ctr" anchorCtr="0" forceAA="0" compatLnSpc="1">
            <a:noAutofit/>
          </a:bodyPr>
          <a:lstStyle/>
          <a:p>
            <a:pPr marL="0" marR="0" lvl="0" indent="0" algn="ctr" defTabSz="609600" rtl="0" eaLnBrk="1" fontAlgn="auto" latinLnBrk="0" hangingPunct="1">
              <a:lnSpc>
                <a:spcPct val="100000"/>
              </a:lnSpc>
              <a:spcBef>
                <a:spcPts val="0"/>
              </a:spcBef>
              <a:spcAft>
                <a:spcPts val="0"/>
              </a:spcAft>
              <a:buClrTx/>
              <a:buSzTx/>
              <a:buFontTx/>
              <a:buNone/>
              <a:defRPr/>
            </a:pPr>
            <a:r>
              <a:rPr kumimoji="0" lang="en-US" sz="900" b="0" i="0" u="none" strike="noStrike" kern="1200" cap="none" spc="0" normalizeH="0" baseline="0" noProof="0">
                <a:ln>
                  <a:noFill/>
                </a:ln>
                <a:solidFill>
                  <a:srgbClr val="525252"/>
                </a:solidFill>
                <a:effectLst/>
                <a:uLnTx/>
                <a:uFillTx/>
                <a:latin typeface="IntelOne Text" panose="020B0503020203020204" pitchFamily="34" charset="0"/>
                <a:sym typeface="Helvetica Neue"/>
              </a:rPr>
              <a:t>Back to Assets &amp; Operations Optimization Use Cases</a:t>
            </a:r>
          </a:p>
        </p:txBody>
      </p:sp>
      <p:sp>
        <p:nvSpPr>
          <p:cNvPr id="98" name="Rectangle 46">
            <a:hlinkClick r:id="" action="ppaction://noaction"/>
          </p:cNvPr>
          <p:cNvSpPr/>
          <p:nvPr/>
        </p:nvSpPr>
        <p:spPr bwMode="auto">
          <a:xfrm>
            <a:off x="11061700" y="241935"/>
            <a:ext cx="353060" cy="314960"/>
          </a:xfrm>
          <a:custGeom>
            <a:avLst/>
            <a:gdLst/>
            <a:ahLst/>
            <a:cxnLst/>
            <a:rect l="l" t="t" r="r" b="b"/>
            <a:pathLst>
              <a:path w="793124" h="693087">
                <a:moveTo>
                  <a:pt x="396562" y="144025"/>
                </a:moveTo>
                <a:lnTo>
                  <a:pt x="698948" y="320927"/>
                </a:lnTo>
                <a:lnTo>
                  <a:pt x="698948" y="693087"/>
                </a:lnTo>
                <a:lnTo>
                  <a:pt x="491804" y="693087"/>
                </a:lnTo>
                <a:lnTo>
                  <a:pt x="491804" y="416283"/>
                </a:lnTo>
                <a:cubicBezTo>
                  <a:pt x="491804" y="405323"/>
                  <a:pt x="482919" y="396438"/>
                  <a:pt x="471959" y="396438"/>
                </a:cubicBezTo>
                <a:lnTo>
                  <a:pt x="321166" y="396438"/>
                </a:lnTo>
                <a:cubicBezTo>
                  <a:pt x="310206" y="396438"/>
                  <a:pt x="301321" y="405323"/>
                  <a:pt x="301321" y="416283"/>
                </a:cubicBezTo>
                <a:lnTo>
                  <a:pt x="301321" y="693087"/>
                </a:lnTo>
                <a:lnTo>
                  <a:pt x="94176" y="693087"/>
                </a:lnTo>
                <a:lnTo>
                  <a:pt x="94176" y="320927"/>
                </a:lnTo>
                <a:close/>
                <a:moveTo>
                  <a:pt x="396562" y="0"/>
                </a:moveTo>
                <a:lnTo>
                  <a:pt x="570357" y="101674"/>
                </a:lnTo>
                <a:lnTo>
                  <a:pt x="570357" y="48775"/>
                </a:lnTo>
                <a:lnTo>
                  <a:pt x="669916" y="48775"/>
                </a:lnTo>
                <a:lnTo>
                  <a:pt x="669916" y="159918"/>
                </a:lnTo>
                <a:lnTo>
                  <a:pt x="793124" y="231997"/>
                </a:lnTo>
                <a:lnTo>
                  <a:pt x="793124" y="346298"/>
                </a:lnTo>
                <a:lnTo>
                  <a:pt x="396562" y="114301"/>
                </a:lnTo>
                <a:lnTo>
                  <a:pt x="0" y="346298"/>
                </a:lnTo>
                <a:lnTo>
                  <a:pt x="0" y="231997"/>
                </a:lnTo>
                <a:close/>
              </a:path>
            </a:pathLst>
          </a:custGeom>
          <a:solidFill>
            <a:schemeClr val="bg1">
              <a:lumMod val="75000"/>
            </a:schemeClr>
          </a:solidFill>
          <a:ln w="6350">
            <a:noFill/>
          </a:ln>
          <a:effectLst/>
        </p:spPr>
        <p:style>
          <a:lnRef idx="1">
            <a:schemeClr val="accent2"/>
          </a:lnRef>
          <a:fillRef idx="3">
            <a:schemeClr val="accent2"/>
          </a:fillRef>
          <a:effectRef idx="2">
            <a:schemeClr val="accent2"/>
          </a:effectRef>
          <a:fontRef idx="minor">
            <a:schemeClr val="lt1"/>
          </a:fontRef>
        </p:style>
        <p:txBody>
          <a:bodyPr rot="0" spcFirstLastPara="0" vert="horz" wrap="square" lIns="121920" tIns="60960" rIns="60960" bIns="121920" numCol="1" spcCol="0" rtlCol="0" fromWordArt="0" anchor="b" anchorCtr="0" forceAA="0" compatLnSpc="1">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1218565" rtl="0" eaLnBrk="1" fontAlgn="base" latinLnBrk="0" hangingPunct="1">
              <a:lnSpc>
                <a:spcPct val="100000"/>
              </a:lnSpc>
              <a:spcBef>
                <a:spcPts val="0"/>
              </a:spcBef>
              <a:spcAft>
                <a:spcPts val="0"/>
              </a:spcAft>
              <a:buClrTx/>
              <a:buSzTx/>
              <a:buFontTx/>
              <a:buNone/>
              <a:defRPr/>
            </a:pPr>
            <a:endParaRPr kumimoji="0" lang="en-US" sz="2400" b="0" i="0" u="none" strike="noStrike" kern="1200" cap="none" spc="0" normalizeH="0" baseline="0" noProof="0">
              <a:ln>
                <a:noFill/>
              </a:ln>
              <a:gradFill>
                <a:gsLst>
                  <a:gs pos="0">
                    <a:srgbClr val="FFFFFF"/>
                  </a:gs>
                  <a:gs pos="100000">
                    <a:srgbClr val="FFFFFF"/>
                  </a:gs>
                </a:gsLst>
                <a:lin ang="5400000" scaled="0"/>
              </a:gradFill>
              <a:effectLst/>
              <a:uLnTx/>
              <a:uFillTx/>
              <a:latin typeface="Intel Clear"/>
              <a:ea typeface="Segoe UI" panose="020B0502040204020203" pitchFamily="34" charset="0"/>
              <a:cs typeface="Segoe UI" panose="020B0502040204020203" pitchFamily="34" charset="0"/>
              <a:sym typeface="Helvetica Neue"/>
            </a:endParaRPr>
          </a:p>
        </p:txBody>
      </p:sp>
      <p:sp>
        <p:nvSpPr>
          <p:cNvPr id="117" name="Rectangle 116"/>
          <p:cNvSpPr/>
          <p:nvPr/>
        </p:nvSpPr>
        <p:spPr>
          <a:xfrm>
            <a:off x="140352" y="888009"/>
            <a:ext cx="182880" cy="182880"/>
          </a:xfrm>
          <a:prstGeom prst="rect">
            <a:avLst/>
          </a:prstGeom>
          <a:solidFill>
            <a:srgbClr val="0070C0"/>
          </a:solidFill>
          <a:ln>
            <a:noFill/>
            <a:beve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050" b="0" i="0" u="none" strike="noStrike" kern="1200" cap="none" spc="0" normalizeH="0" baseline="0" noProof="0">
              <a:ln>
                <a:noFill/>
              </a:ln>
              <a:solidFill>
                <a:srgbClr val="525252"/>
              </a:solidFill>
              <a:effectLst/>
              <a:uLnTx/>
              <a:uFillTx/>
              <a:latin typeface="Intel Clear"/>
              <a:sym typeface="Helvetica Neue"/>
            </a:endParaRPr>
          </a:p>
        </p:txBody>
      </p:sp>
      <p:cxnSp>
        <p:nvCxnSpPr>
          <p:cNvPr id="118" name="Straight Connector 117"/>
          <p:cNvCxnSpPr/>
          <p:nvPr/>
        </p:nvCxnSpPr>
        <p:spPr>
          <a:xfrm>
            <a:off x="325179" y="1072157"/>
            <a:ext cx="9509760" cy="0"/>
          </a:xfrm>
          <a:prstGeom prst="line">
            <a:avLst/>
          </a:prstGeom>
          <a:noFill/>
          <a:ln w="19050" cap="flat">
            <a:solidFill>
              <a:schemeClr val="bg2">
                <a:lumMod val="20000"/>
                <a:lumOff val="80000"/>
              </a:schemeClr>
            </a:solidFill>
            <a:prstDash val="solid"/>
            <a:miter lim="400000"/>
          </a:ln>
          <a:effectLst/>
          <a:sp3d/>
        </p:spPr>
        <p:style>
          <a:lnRef idx="0">
            <a:scrgbClr r="0" g="0" b="0"/>
          </a:lnRef>
          <a:fillRef idx="0">
            <a:scrgbClr r="0" g="0" b="0"/>
          </a:fillRef>
          <a:effectRef idx="0">
            <a:scrgbClr r="0" g="0" b="0"/>
          </a:effectRef>
          <a:fontRef idx="none"/>
        </p:style>
      </p:cxnSp>
      <p:sp>
        <p:nvSpPr>
          <p:cNvPr id="63" name="Title 2"/>
          <p:cNvSpPr txBox="1"/>
          <p:nvPr/>
        </p:nvSpPr>
        <p:spPr>
          <a:xfrm>
            <a:off x="1738397" y="200660"/>
            <a:ext cx="6014318" cy="412115"/>
          </a:xfrm>
          <a:prstGeom prst="rect">
            <a:avLst/>
          </a:prstGeom>
        </p:spPr>
        <p:txBody>
          <a:bodyPr/>
          <a:lstStyle>
            <a:lvl1pPr marL="0" marR="0" indent="0" algn="l" defTabSz="609600" latinLnBrk="0">
              <a:lnSpc>
                <a:spcPct val="90000"/>
              </a:lnSpc>
              <a:spcBef>
                <a:spcPts val="0"/>
              </a:spcBef>
              <a:spcAft>
                <a:spcPts val="0"/>
              </a:spcAft>
              <a:buClrTx/>
              <a:buSzTx/>
              <a:buFontTx/>
              <a:buNone/>
              <a:defRPr sz="40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1pPr>
            <a:lvl2pPr marL="0" marR="0" indent="0" algn="l" defTabSz="609600" latinLnBrk="0">
              <a:lnSpc>
                <a:spcPct val="90000"/>
              </a:lnSpc>
              <a:spcBef>
                <a:spcPts val="0"/>
              </a:spcBef>
              <a:spcAft>
                <a:spcPts val="0"/>
              </a:spcAft>
              <a:buClrTx/>
              <a:buSzTx/>
              <a:buFontTx/>
              <a:buNone/>
              <a:defRPr sz="3300" b="1" i="0" u="none" strike="noStrike" cap="none" spc="0" baseline="0">
                <a:solidFill>
                  <a:srgbClr val="535353"/>
                </a:solidFill>
                <a:uFillTx/>
                <a:latin typeface="Helvetica"/>
                <a:ea typeface="Helvetica"/>
                <a:cs typeface="Helvetica"/>
                <a:sym typeface="Helvetica"/>
              </a:defRPr>
            </a:lvl2pPr>
            <a:lvl3pPr marL="0" marR="0" indent="0" algn="l" defTabSz="609600" latinLnBrk="0">
              <a:lnSpc>
                <a:spcPct val="90000"/>
              </a:lnSpc>
              <a:spcBef>
                <a:spcPts val="0"/>
              </a:spcBef>
              <a:spcAft>
                <a:spcPts val="0"/>
              </a:spcAft>
              <a:buClrTx/>
              <a:buSzTx/>
              <a:buFontTx/>
              <a:buNone/>
              <a:defRPr sz="3300" b="1" i="0" u="none" strike="noStrike" cap="none" spc="0" baseline="0">
                <a:solidFill>
                  <a:srgbClr val="535353"/>
                </a:solidFill>
                <a:uFillTx/>
                <a:latin typeface="Helvetica"/>
                <a:ea typeface="Helvetica"/>
                <a:cs typeface="Helvetica"/>
                <a:sym typeface="Helvetica"/>
              </a:defRPr>
            </a:lvl3pPr>
            <a:lvl4pPr marL="0" marR="0" indent="0" algn="l" defTabSz="609600" latinLnBrk="0">
              <a:lnSpc>
                <a:spcPct val="90000"/>
              </a:lnSpc>
              <a:spcBef>
                <a:spcPts val="0"/>
              </a:spcBef>
              <a:spcAft>
                <a:spcPts val="0"/>
              </a:spcAft>
              <a:buClrTx/>
              <a:buSzTx/>
              <a:buFontTx/>
              <a:buNone/>
              <a:defRPr sz="3300" b="1" i="0" u="none" strike="noStrike" cap="none" spc="0" baseline="0">
                <a:solidFill>
                  <a:srgbClr val="535353"/>
                </a:solidFill>
                <a:uFillTx/>
                <a:latin typeface="Helvetica"/>
                <a:ea typeface="Helvetica"/>
                <a:cs typeface="Helvetica"/>
                <a:sym typeface="Helvetica"/>
              </a:defRPr>
            </a:lvl4pPr>
            <a:lvl5pPr marL="0" marR="0" indent="0" algn="l" defTabSz="609600" latinLnBrk="0">
              <a:lnSpc>
                <a:spcPct val="90000"/>
              </a:lnSpc>
              <a:spcBef>
                <a:spcPts val="0"/>
              </a:spcBef>
              <a:spcAft>
                <a:spcPts val="0"/>
              </a:spcAft>
              <a:buClrTx/>
              <a:buSzTx/>
              <a:buFontTx/>
              <a:buNone/>
              <a:defRPr sz="3300" b="1" i="0" u="none" strike="noStrike" cap="none" spc="0" baseline="0">
                <a:solidFill>
                  <a:srgbClr val="535353"/>
                </a:solidFill>
                <a:uFillTx/>
                <a:latin typeface="Helvetica"/>
                <a:ea typeface="Helvetica"/>
                <a:cs typeface="Helvetica"/>
                <a:sym typeface="Helvetica"/>
              </a:defRPr>
            </a:lvl5pPr>
            <a:lvl6pPr marL="0" marR="0" indent="0" algn="l" defTabSz="609600" latinLnBrk="0">
              <a:lnSpc>
                <a:spcPct val="90000"/>
              </a:lnSpc>
              <a:spcBef>
                <a:spcPts val="0"/>
              </a:spcBef>
              <a:spcAft>
                <a:spcPts val="0"/>
              </a:spcAft>
              <a:buClrTx/>
              <a:buSzTx/>
              <a:buFontTx/>
              <a:buNone/>
              <a:defRPr sz="3300" b="1" i="0" u="none" strike="noStrike" cap="none" spc="0" baseline="0">
                <a:solidFill>
                  <a:srgbClr val="535353"/>
                </a:solidFill>
                <a:uFillTx/>
                <a:latin typeface="Helvetica"/>
                <a:ea typeface="Helvetica"/>
                <a:cs typeface="Helvetica"/>
                <a:sym typeface="Helvetica"/>
              </a:defRPr>
            </a:lvl6pPr>
            <a:lvl7pPr marL="0" marR="0" indent="0" algn="l" defTabSz="609600" latinLnBrk="0">
              <a:lnSpc>
                <a:spcPct val="90000"/>
              </a:lnSpc>
              <a:spcBef>
                <a:spcPts val="0"/>
              </a:spcBef>
              <a:spcAft>
                <a:spcPts val="0"/>
              </a:spcAft>
              <a:buClrTx/>
              <a:buSzTx/>
              <a:buFontTx/>
              <a:buNone/>
              <a:defRPr sz="3300" b="1" i="0" u="none" strike="noStrike" cap="none" spc="0" baseline="0">
                <a:solidFill>
                  <a:srgbClr val="535353"/>
                </a:solidFill>
                <a:uFillTx/>
                <a:latin typeface="Helvetica"/>
                <a:ea typeface="Helvetica"/>
                <a:cs typeface="Helvetica"/>
                <a:sym typeface="Helvetica"/>
              </a:defRPr>
            </a:lvl7pPr>
            <a:lvl8pPr marL="0" marR="0" indent="0" algn="l" defTabSz="609600" latinLnBrk="0">
              <a:lnSpc>
                <a:spcPct val="90000"/>
              </a:lnSpc>
              <a:spcBef>
                <a:spcPts val="0"/>
              </a:spcBef>
              <a:spcAft>
                <a:spcPts val="0"/>
              </a:spcAft>
              <a:buClrTx/>
              <a:buSzTx/>
              <a:buFontTx/>
              <a:buNone/>
              <a:defRPr sz="3300" b="1" i="0" u="none" strike="noStrike" cap="none" spc="0" baseline="0">
                <a:solidFill>
                  <a:srgbClr val="535353"/>
                </a:solidFill>
                <a:uFillTx/>
                <a:latin typeface="Helvetica"/>
                <a:ea typeface="Helvetica"/>
                <a:cs typeface="Helvetica"/>
                <a:sym typeface="Helvetica"/>
              </a:defRPr>
            </a:lvl8pPr>
            <a:lvl9pPr marL="0" marR="0" indent="0" algn="l" defTabSz="609600" latinLnBrk="0">
              <a:lnSpc>
                <a:spcPct val="90000"/>
              </a:lnSpc>
              <a:spcBef>
                <a:spcPts val="0"/>
              </a:spcBef>
              <a:spcAft>
                <a:spcPts val="0"/>
              </a:spcAft>
              <a:buClrTx/>
              <a:buSzTx/>
              <a:buFontTx/>
              <a:buNone/>
              <a:defRPr sz="3300" b="1" i="0" u="none" strike="noStrike" cap="none" spc="0" baseline="0">
                <a:solidFill>
                  <a:srgbClr val="535353"/>
                </a:solidFill>
                <a:uFillTx/>
                <a:latin typeface="Helvetica"/>
                <a:ea typeface="Helvetica"/>
                <a:cs typeface="Helvetica"/>
                <a:sym typeface="Helvetica"/>
              </a:defRPr>
            </a:lvl9pPr>
          </a:lstStyle>
          <a:p>
            <a:pPr marL="0" marR="0" lvl="0" indent="0" algn="l" defTabSz="609600" rtl="0" eaLnBrk="1" fontAlgn="auto" latinLnBrk="0" hangingPunct="1">
              <a:lnSpc>
                <a:spcPct val="90000"/>
              </a:lnSpc>
              <a:spcBef>
                <a:spcPts val="0"/>
              </a:spcBef>
              <a:spcAft>
                <a:spcPts val="0"/>
              </a:spcAft>
              <a:buClrTx/>
              <a:buSzTx/>
              <a:buFontTx/>
              <a:buNone/>
              <a:defRPr/>
            </a:pPr>
            <a:r>
              <a:rPr kumimoji="0" lang="en-US" sz="2400" b="0" i="0" u="none" strike="noStrike" kern="0" cap="none" spc="0" normalizeH="0" baseline="0" noProof="0" err="1">
                <a:ln>
                  <a:noFill/>
                </a:ln>
                <a:solidFill>
                  <a:srgbClr val="FFFFFF"/>
                </a:solidFill>
                <a:effectLst/>
                <a:uLnTx/>
                <a:uFillTx/>
                <a:latin typeface="IntelOne Display Light" panose="020B0403020203020204" pitchFamily="34" charset="0"/>
                <a:ea typeface="Intel Clear Light" panose="020B0404020203020204" pitchFamily="34" charset="0"/>
                <a:cs typeface="Intel Clear Light" panose="020B0404020203020204" pitchFamily="34" charset="0"/>
                <a:sym typeface="Helvetica"/>
              </a:rPr>
              <a:t>Profet</a:t>
            </a:r>
            <a:r>
              <a:rPr kumimoji="0" lang="en-US" sz="2400" b="0" i="0" u="none" strike="noStrike" kern="0" cap="none" spc="0" normalizeH="0" baseline="0" noProof="0">
                <a:ln>
                  <a:noFill/>
                </a:ln>
                <a:solidFill>
                  <a:srgbClr val="FFFFFF"/>
                </a:solidFill>
                <a:effectLst/>
                <a:uLnTx/>
                <a:uFillTx/>
                <a:latin typeface="IntelOne Display Light" panose="020B0403020203020204" pitchFamily="34" charset="0"/>
                <a:ea typeface="Intel Clear Light" panose="020B0404020203020204" pitchFamily="34" charset="0"/>
                <a:cs typeface="Intel Clear Light" panose="020B0404020203020204" pitchFamily="34" charset="0"/>
                <a:sym typeface="Helvetica"/>
              </a:rPr>
              <a:t> AI </a:t>
            </a:r>
            <a:r>
              <a:rPr kumimoji="0" lang="en-US" sz="2400" b="0" i="0" u="none" strike="noStrike" kern="0" cap="none" spc="0" normalizeH="0" baseline="0" noProof="0" err="1">
                <a:ln>
                  <a:noFill/>
                </a:ln>
                <a:solidFill>
                  <a:srgbClr val="FFFFFF"/>
                </a:solidFill>
                <a:effectLst/>
                <a:uLnTx/>
                <a:uFillTx/>
                <a:latin typeface="IntelOne Display Light" panose="020B0403020203020204" pitchFamily="34" charset="0"/>
                <a:ea typeface="Intel Clear Light" panose="020B0404020203020204" pitchFamily="34" charset="0"/>
                <a:cs typeface="Intel Clear Light" panose="020B0404020203020204" pitchFamily="34" charset="0"/>
                <a:sym typeface="Helvetica"/>
              </a:rPr>
              <a:t>AutoML</a:t>
            </a:r>
            <a:r>
              <a:rPr kumimoji="0" lang="en-US" sz="2400" b="0" i="0" u="none" strike="noStrike" kern="0" cap="none" spc="0" normalizeH="0" baseline="0" noProof="0">
                <a:ln>
                  <a:noFill/>
                </a:ln>
                <a:solidFill>
                  <a:srgbClr val="FFFFFF"/>
                </a:solidFill>
                <a:effectLst/>
                <a:uLnTx/>
                <a:uFillTx/>
                <a:latin typeface="IntelOne Display Light" panose="020B0403020203020204" pitchFamily="34" charset="0"/>
                <a:ea typeface="Intel Clear Light" panose="020B0404020203020204" pitchFamily="34" charset="0"/>
                <a:cs typeface="Intel Clear Light" panose="020B0404020203020204" pitchFamily="34" charset="0"/>
                <a:sym typeface="Helvetica"/>
              </a:rPr>
              <a:t> Platform</a:t>
            </a:r>
          </a:p>
        </p:txBody>
      </p:sp>
      <p:sp>
        <p:nvSpPr>
          <p:cNvPr id="64" name="Content Placeholder 47"/>
          <p:cNvSpPr txBox="1"/>
          <p:nvPr/>
        </p:nvSpPr>
        <p:spPr>
          <a:xfrm>
            <a:off x="403589" y="875686"/>
            <a:ext cx="2505894" cy="184666"/>
          </a:xfrm>
          <a:prstGeom prst="rect">
            <a:avLst/>
          </a:prstGeom>
          <a:ln>
            <a:noFill/>
          </a:ln>
        </p:spPr>
        <p:txBody>
          <a:bodyPr lIns="0" tIns="0" rIns="91440" bIns="0" anchor="ctr">
            <a:noAutofit/>
          </a:bodyPr>
          <a:lstStyle>
            <a:lvl1pPr marL="0" marR="0" indent="0" algn="l" defTabSz="609600" latinLnBrk="0">
              <a:lnSpc>
                <a:spcPct val="100000"/>
              </a:lnSpc>
              <a:spcBef>
                <a:spcPts val="1200"/>
              </a:spcBef>
              <a:spcAft>
                <a:spcPts val="0"/>
              </a:spcAft>
              <a:buClrTx/>
              <a:buSzTx/>
              <a:buFont typeface="Wingdings" panose="05000000000000000000" pitchFamily="2" charset="2"/>
              <a:buNone/>
              <a:defRPr sz="1100" b="0" i="0" u="none" strike="noStrike" cap="none" spc="0" baseline="0">
                <a:solidFill>
                  <a:schemeClr val="bg2"/>
                </a:solidFill>
                <a:uFillTx/>
                <a:latin typeface="Intel Clear" panose="020B0604020203020204" pitchFamily="34" charset="0"/>
                <a:ea typeface="Intel Clear" panose="020B0604020203020204" pitchFamily="34" charset="0"/>
                <a:cs typeface="Intel Clear" panose="020B0604020203020204" pitchFamily="34" charset="0"/>
                <a:sym typeface="Helvetica"/>
              </a:defRPr>
            </a:lvl1pPr>
            <a:lvl2pPr marL="431800" marR="0" indent="-203200" algn="l" defTabSz="609600" latinLnBrk="0">
              <a:lnSpc>
                <a:spcPct val="100000"/>
              </a:lnSpc>
              <a:spcBef>
                <a:spcPts val="1200"/>
              </a:spcBef>
              <a:spcAft>
                <a:spcPts val="0"/>
              </a:spcAft>
              <a:buClrTx/>
              <a:buSzTx/>
              <a:buFont typeface="Arial" panose="020B0604020202020204" pitchFamily="34" charset="0"/>
              <a:buChar char="•"/>
              <a:defRPr sz="24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2pPr>
            <a:lvl3pPr marL="686435" marR="0" indent="-197485" algn="l" defTabSz="609600" latinLnBrk="0">
              <a:lnSpc>
                <a:spcPct val="100000"/>
              </a:lnSpc>
              <a:spcBef>
                <a:spcPts val="1200"/>
              </a:spcBef>
              <a:spcAft>
                <a:spcPts val="0"/>
              </a:spcAft>
              <a:buClrTx/>
              <a:buSzTx/>
              <a:buFont typeface="Arial" panose="020B0604020202020204" pitchFamily="34" charset="0"/>
              <a:buChar char="•"/>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3pPr>
            <a:lvl4pPr marL="920115" marR="0" indent="-228600" algn="l" defTabSz="609600" latinLnBrk="0">
              <a:lnSpc>
                <a:spcPct val="100000"/>
              </a:lnSpc>
              <a:spcBef>
                <a:spcPts val="1200"/>
              </a:spcBef>
              <a:spcAft>
                <a:spcPts val="0"/>
              </a:spcAft>
              <a:buClrTx/>
              <a:buSzTx/>
              <a:buFont typeface="Arial" panose="020B0604020202020204" pitchFamily="34" charset="0"/>
              <a:buChar char="•"/>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4pPr>
            <a:lvl5pPr marL="1148715" marR="0" indent="-228600" algn="l" defTabSz="609600" latinLnBrk="0">
              <a:lnSpc>
                <a:spcPct val="100000"/>
              </a:lnSpc>
              <a:spcBef>
                <a:spcPts val="1200"/>
              </a:spcBef>
              <a:spcAft>
                <a:spcPts val="0"/>
              </a:spcAft>
              <a:buClrTx/>
              <a:buSzTx/>
              <a:buFont typeface="Arial" panose="020B0604020202020204" pitchFamily="34" charset="0"/>
              <a:buChar char="•"/>
              <a:defRPr sz="16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5pPr>
            <a:lvl6pPr marL="0" marR="0" indent="571500" algn="l" defTabSz="609600" latinLnBrk="0">
              <a:lnSpc>
                <a:spcPct val="90000"/>
              </a:lnSpc>
              <a:spcBef>
                <a:spcPts val="0"/>
              </a:spcBef>
              <a:spcAft>
                <a:spcPts val="0"/>
              </a:spcAft>
              <a:buClrTx/>
              <a:buSzTx/>
              <a:buFontTx/>
              <a:buNone/>
              <a:defRPr sz="1300" b="0" i="0" u="none" strike="noStrike" cap="none" spc="0" baseline="0">
                <a:solidFill>
                  <a:srgbClr val="5E5E5E"/>
                </a:solidFill>
                <a:uFillTx/>
                <a:latin typeface="Helvetica"/>
                <a:ea typeface="Helvetica"/>
                <a:cs typeface="Helvetica"/>
                <a:sym typeface="Helvetica"/>
              </a:defRPr>
            </a:lvl6pPr>
            <a:lvl7pPr marL="0" marR="0" indent="685800" algn="l" defTabSz="609600" latinLnBrk="0">
              <a:lnSpc>
                <a:spcPct val="90000"/>
              </a:lnSpc>
              <a:spcBef>
                <a:spcPts val="0"/>
              </a:spcBef>
              <a:spcAft>
                <a:spcPts val="0"/>
              </a:spcAft>
              <a:buClrTx/>
              <a:buSzTx/>
              <a:buFontTx/>
              <a:buNone/>
              <a:defRPr sz="1300" b="0" i="0" u="none" strike="noStrike" cap="none" spc="0" baseline="0">
                <a:solidFill>
                  <a:srgbClr val="5E5E5E"/>
                </a:solidFill>
                <a:uFillTx/>
                <a:latin typeface="Helvetica"/>
                <a:ea typeface="Helvetica"/>
                <a:cs typeface="Helvetica"/>
                <a:sym typeface="Helvetica"/>
              </a:defRPr>
            </a:lvl7pPr>
            <a:lvl8pPr marL="0" marR="0" indent="800100" algn="l" defTabSz="609600" latinLnBrk="0">
              <a:lnSpc>
                <a:spcPct val="90000"/>
              </a:lnSpc>
              <a:spcBef>
                <a:spcPts val="0"/>
              </a:spcBef>
              <a:spcAft>
                <a:spcPts val="0"/>
              </a:spcAft>
              <a:buClrTx/>
              <a:buSzTx/>
              <a:buFontTx/>
              <a:buNone/>
              <a:defRPr sz="1300" b="0" i="0" u="none" strike="noStrike" cap="none" spc="0" baseline="0">
                <a:solidFill>
                  <a:srgbClr val="5E5E5E"/>
                </a:solidFill>
                <a:uFillTx/>
                <a:latin typeface="Helvetica"/>
                <a:ea typeface="Helvetica"/>
                <a:cs typeface="Helvetica"/>
                <a:sym typeface="Helvetica"/>
              </a:defRPr>
            </a:lvl8pPr>
            <a:lvl9pPr marL="0" marR="0" indent="914400" algn="l" defTabSz="609600" latinLnBrk="0">
              <a:lnSpc>
                <a:spcPct val="90000"/>
              </a:lnSpc>
              <a:spcBef>
                <a:spcPts val="0"/>
              </a:spcBef>
              <a:spcAft>
                <a:spcPts val="0"/>
              </a:spcAft>
              <a:buClrTx/>
              <a:buSzTx/>
              <a:buFontTx/>
              <a:buNone/>
              <a:defRPr sz="1300" b="0" i="0" u="none" strike="noStrike" cap="none" spc="0" baseline="0">
                <a:solidFill>
                  <a:srgbClr val="5E5E5E"/>
                </a:solidFill>
                <a:uFillTx/>
                <a:latin typeface="Helvetica"/>
                <a:ea typeface="Helvetica"/>
                <a:cs typeface="Helvetica"/>
                <a:sym typeface="Helvetica"/>
              </a:defRPr>
            </a:lvl9pPr>
          </a:lstStyle>
          <a:p>
            <a:pPr marL="0" marR="0" lvl="0" indent="0" algn="l" defTabSz="609600" rtl="0" eaLnBrk="1" fontAlgn="auto" latinLnBrk="0" hangingPunct="1">
              <a:lnSpc>
                <a:spcPct val="100000"/>
              </a:lnSpc>
              <a:spcBef>
                <a:spcPts val="0"/>
              </a:spcBef>
              <a:spcAft>
                <a:spcPts val="600"/>
              </a:spcAft>
              <a:buClrTx/>
              <a:buSzTx/>
              <a:buFont typeface="Wingdings" panose="05000000000000000000" pitchFamily="2" charset="2"/>
              <a:buNone/>
              <a:defRPr/>
            </a:pPr>
            <a:r>
              <a:rPr kumimoji="0" lang="en-US" sz="1050" b="1" i="0" u="none" strike="noStrike" kern="0" cap="none" spc="0" normalizeH="0" baseline="0" noProof="0">
                <a:ln>
                  <a:noFill/>
                </a:ln>
                <a:solidFill>
                  <a:srgbClr val="525252"/>
                </a:solidFill>
                <a:effectLst/>
                <a:uLnTx/>
                <a:uFillTx/>
                <a:latin typeface="IntelOne Text" panose="020B0503020203020204" pitchFamily="34" charset="0"/>
                <a:ea typeface="Intel Clear" panose="020B0604020203020204" pitchFamily="34" charset="0"/>
                <a:cs typeface="Intel Clear" panose="020B0604020203020204" pitchFamily="34" charset="0"/>
                <a:sym typeface="Helvetica"/>
              </a:rPr>
              <a:t>Solution Overview</a:t>
            </a:r>
          </a:p>
        </p:txBody>
      </p:sp>
      <p:sp>
        <p:nvSpPr>
          <p:cNvPr id="65" name="Content Placeholder 47"/>
          <p:cNvSpPr txBox="1"/>
          <p:nvPr/>
        </p:nvSpPr>
        <p:spPr>
          <a:xfrm>
            <a:off x="403860" y="1875580"/>
            <a:ext cx="2505710" cy="184785"/>
          </a:xfrm>
          <a:prstGeom prst="rect">
            <a:avLst/>
          </a:prstGeom>
          <a:ln>
            <a:noFill/>
          </a:ln>
        </p:spPr>
        <p:txBody>
          <a:bodyPr lIns="0" tIns="0" rIns="91440" bIns="0" anchor="ctr">
            <a:noAutofit/>
          </a:bodyPr>
          <a:lstStyle>
            <a:lvl1pPr marL="0" marR="0" indent="0" algn="l" defTabSz="609600" latinLnBrk="0">
              <a:lnSpc>
                <a:spcPct val="100000"/>
              </a:lnSpc>
              <a:spcBef>
                <a:spcPts val="1200"/>
              </a:spcBef>
              <a:spcAft>
                <a:spcPts val="0"/>
              </a:spcAft>
              <a:buClrTx/>
              <a:buSzTx/>
              <a:buFont typeface="Wingdings" panose="05000000000000000000" pitchFamily="2" charset="2"/>
              <a:buNone/>
              <a:defRPr sz="1100" b="0" i="0" u="none" strike="noStrike" cap="none" spc="0" baseline="0">
                <a:solidFill>
                  <a:schemeClr val="bg2"/>
                </a:solidFill>
                <a:uFillTx/>
                <a:latin typeface="Intel Clear" panose="020B0604020203020204" pitchFamily="34" charset="0"/>
                <a:ea typeface="Intel Clear" panose="020B0604020203020204" pitchFamily="34" charset="0"/>
                <a:cs typeface="Intel Clear" panose="020B0604020203020204" pitchFamily="34" charset="0"/>
                <a:sym typeface="Helvetica"/>
              </a:defRPr>
            </a:lvl1pPr>
            <a:lvl2pPr marL="431800" marR="0" indent="-203200" algn="l" defTabSz="609600" latinLnBrk="0">
              <a:lnSpc>
                <a:spcPct val="100000"/>
              </a:lnSpc>
              <a:spcBef>
                <a:spcPts val="1200"/>
              </a:spcBef>
              <a:spcAft>
                <a:spcPts val="0"/>
              </a:spcAft>
              <a:buClrTx/>
              <a:buSzTx/>
              <a:buFont typeface="Arial" panose="020B0604020202020204" pitchFamily="34" charset="0"/>
              <a:buChar char="•"/>
              <a:defRPr sz="24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2pPr>
            <a:lvl3pPr marL="686435" marR="0" indent="-197485" algn="l" defTabSz="609600" latinLnBrk="0">
              <a:lnSpc>
                <a:spcPct val="100000"/>
              </a:lnSpc>
              <a:spcBef>
                <a:spcPts val="1200"/>
              </a:spcBef>
              <a:spcAft>
                <a:spcPts val="0"/>
              </a:spcAft>
              <a:buClrTx/>
              <a:buSzTx/>
              <a:buFont typeface="Arial" panose="020B0604020202020204" pitchFamily="34" charset="0"/>
              <a:buChar char="•"/>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3pPr>
            <a:lvl4pPr marL="920115" marR="0" indent="-228600" algn="l" defTabSz="609600" latinLnBrk="0">
              <a:lnSpc>
                <a:spcPct val="100000"/>
              </a:lnSpc>
              <a:spcBef>
                <a:spcPts val="1200"/>
              </a:spcBef>
              <a:spcAft>
                <a:spcPts val="0"/>
              </a:spcAft>
              <a:buClrTx/>
              <a:buSzTx/>
              <a:buFont typeface="Arial" panose="020B0604020202020204" pitchFamily="34" charset="0"/>
              <a:buChar char="•"/>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4pPr>
            <a:lvl5pPr marL="1148715" marR="0" indent="-228600" algn="l" defTabSz="609600" latinLnBrk="0">
              <a:lnSpc>
                <a:spcPct val="100000"/>
              </a:lnSpc>
              <a:spcBef>
                <a:spcPts val="1200"/>
              </a:spcBef>
              <a:spcAft>
                <a:spcPts val="0"/>
              </a:spcAft>
              <a:buClrTx/>
              <a:buSzTx/>
              <a:buFont typeface="Arial" panose="020B0604020202020204" pitchFamily="34" charset="0"/>
              <a:buChar char="•"/>
              <a:defRPr sz="16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5pPr>
            <a:lvl6pPr marL="0" marR="0" indent="571500" algn="l" defTabSz="609600" latinLnBrk="0">
              <a:lnSpc>
                <a:spcPct val="90000"/>
              </a:lnSpc>
              <a:spcBef>
                <a:spcPts val="0"/>
              </a:spcBef>
              <a:spcAft>
                <a:spcPts val="0"/>
              </a:spcAft>
              <a:buClrTx/>
              <a:buSzTx/>
              <a:buFontTx/>
              <a:buNone/>
              <a:defRPr sz="1300" b="0" i="0" u="none" strike="noStrike" cap="none" spc="0" baseline="0">
                <a:solidFill>
                  <a:srgbClr val="5E5E5E"/>
                </a:solidFill>
                <a:uFillTx/>
                <a:latin typeface="Helvetica"/>
                <a:ea typeface="Helvetica"/>
                <a:cs typeface="Helvetica"/>
                <a:sym typeface="Helvetica"/>
              </a:defRPr>
            </a:lvl6pPr>
            <a:lvl7pPr marL="0" marR="0" indent="685800" algn="l" defTabSz="609600" latinLnBrk="0">
              <a:lnSpc>
                <a:spcPct val="90000"/>
              </a:lnSpc>
              <a:spcBef>
                <a:spcPts val="0"/>
              </a:spcBef>
              <a:spcAft>
                <a:spcPts val="0"/>
              </a:spcAft>
              <a:buClrTx/>
              <a:buSzTx/>
              <a:buFontTx/>
              <a:buNone/>
              <a:defRPr sz="1300" b="0" i="0" u="none" strike="noStrike" cap="none" spc="0" baseline="0">
                <a:solidFill>
                  <a:srgbClr val="5E5E5E"/>
                </a:solidFill>
                <a:uFillTx/>
                <a:latin typeface="Helvetica"/>
                <a:ea typeface="Helvetica"/>
                <a:cs typeface="Helvetica"/>
                <a:sym typeface="Helvetica"/>
              </a:defRPr>
            </a:lvl7pPr>
            <a:lvl8pPr marL="0" marR="0" indent="800100" algn="l" defTabSz="609600" latinLnBrk="0">
              <a:lnSpc>
                <a:spcPct val="90000"/>
              </a:lnSpc>
              <a:spcBef>
                <a:spcPts val="0"/>
              </a:spcBef>
              <a:spcAft>
                <a:spcPts val="0"/>
              </a:spcAft>
              <a:buClrTx/>
              <a:buSzTx/>
              <a:buFontTx/>
              <a:buNone/>
              <a:defRPr sz="1300" b="0" i="0" u="none" strike="noStrike" cap="none" spc="0" baseline="0">
                <a:solidFill>
                  <a:srgbClr val="5E5E5E"/>
                </a:solidFill>
                <a:uFillTx/>
                <a:latin typeface="Helvetica"/>
                <a:ea typeface="Helvetica"/>
                <a:cs typeface="Helvetica"/>
                <a:sym typeface="Helvetica"/>
              </a:defRPr>
            </a:lvl8pPr>
            <a:lvl9pPr marL="0" marR="0" indent="914400" algn="l" defTabSz="609600" latinLnBrk="0">
              <a:lnSpc>
                <a:spcPct val="90000"/>
              </a:lnSpc>
              <a:spcBef>
                <a:spcPts val="0"/>
              </a:spcBef>
              <a:spcAft>
                <a:spcPts val="0"/>
              </a:spcAft>
              <a:buClrTx/>
              <a:buSzTx/>
              <a:buFontTx/>
              <a:buNone/>
              <a:defRPr sz="1300" b="0" i="0" u="none" strike="noStrike" cap="none" spc="0" baseline="0">
                <a:solidFill>
                  <a:srgbClr val="5E5E5E"/>
                </a:solidFill>
                <a:uFillTx/>
                <a:latin typeface="Helvetica"/>
                <a:ea typeface="Helvetica"/>
                <a:cs typeface="Helvetica"/>
                <a:sym typeface="Helvetica"/>
              </a:defRPr>
            </a:lvl9pPr>
          </a:lstStyle>
          <a:p>
            <a:pPr marL="0" marR="0" lvl="0" indent="0" algn="l" defTabSz="609600" rtl="0" eaLnBrk="1" fontAlgn="auto" latinLnBrk="0" hangingPunct="1">
              <a:lnSpc>
                <a:spcPct val="100000"/>
              </a:lnSpc>
              <a:spcBef>
                <a:spcPts val="0"/>
              </a:spcBef>
              <a:spcAft>
                <a:spcPts val="600"/>
              </a:spcAft>
              <a:buClrTx/>
              <a:buSzTx/>
              <a:buFont typeface="Wingdings" panose="05000000000000000000" pitchFamily="2" charset="2"/>
              <a:buNone/>
              <a:defRPr/>
            </a:pPr>
            <a:r>
              <a:rPr kumimoji="0" lang="en-US" sz="1050" b="1" i="0" u="none" strike="noStrike" kern="0" cap="none" spc="0" normalizeH="0" baseline="0" noProof="0">
                <a:ln>
                  <a:noFill/>
                </a:ln>
                <a:solidFill>
                  <a:srgbClr val="525252"/>
                </a:solidFill>
                <a:effectLst/>
                <a:uLnTx/>
                <a:uFillTx/>
                <a:latin typeface="IntelOne Text" panose="020B0503020203020204" pitchFamily="34" charset="0"/>
                <a:ea typeface="Intel Clear" panose="020B0604020203020204" pitchFamily="34" charset="0"/>
                <a:cs typeface="Intel Clear" panose="020B0604020203020204" pitchFamily="34" charset="0"/>
                <a:sym typeface="Helvetica"/>
              </a:rPr>
              <a:t>Value Props</a:t>
            </a:r>
          </a:p>
        </p:txBody>
      </p:sp>
      <p:sp>
        <p:nvSpPr>
          <p:cNvPr id="68" name="Content Placeholder 47"/>
          <p:cNvSpPr txBox="1"/>
          <p:nvPr/>
        </p:nvSpPr>
        <p:spPr>
          <a:xfrm>
            <a:off x="335915" y="1116055"/>
            <a:ext cx="9509759" cy="434340"/>
          </a:xfrm>
          <a:prstGeom prst="rect">
            <a:avLst/>
          </a:prstGeom>
          <a:ln>
            <a:noFill/>
          </a:ln>
        </p:spPr>
        <p:txBody>
          <a:bodyPr lIns="0" tIns="45720" bIns="91440">
            <a:noAutofit/>
          </a:bodyPr>
          <a:lstStyle>
            <a:lvl1pPr marL="0" marR="0" indent="0" algn="l" defTabSz="609600" latinLnBrk="0">
              <a:lnSpc>
                <a:spcPct val="100000"/>
              </a:lnSpc>
              <a:spcBef>
                <a:spcPts val="1200"/>
              </a:spcBef>
              <a:spcAft>
                <a:spcPts val="0"/>
              </a:spcAft>
              <a:buClrTx/>
              <a:buSzTx/>
              <a:buFont typeface="Wingdings" panose="05000000000000000000" pitchFamily="2" charset="2"/>
              <a:buNone/>
              <a:defRPr sz="1100" b="0" i="0" u="none" strike="noStrike" cap="none" spc="0" baseline="0">
                <a:solidFill>
                  <a:schemeClr val="bg2"/>
                </a:solidFill>
                <a:uFillTx/>
                <a:latin typeface="Intel Clear" panose="020B0604020203020204" pitchFamily="34" charset="0"/>
                <a:ea typeface="Intel Clear" panose="020B0604020203020204" pitchFamily="34" charset="0"/>
                <a:cs typeface="Intel Clear" panose="020B0604020203020204" pitchFamily="34" charset="0"/>
                <a:sym typeface="Helvetica"/>
              </a:defRPr>
            </a:lvl1pPr>
            <a:lvl2pPr marL="431800" marR="0" indent="-203200" algn="l" defTabSz="609600" latinLnBrk="0">
              <a:lnSpc>
                <a:spcPct val="100000"/>
              </a:lnSpc>
              <a:spcBef>
                <a:spcPts val="1200"/>
              </a:spcBef>
              <a:spcAft>
                <a:spcPts val="0"/>
              </a:spcAft>
              <a:buClrTx/>
              <a:buSzTx/>
              <a:buFont typeface="Arial" panose="020B0604020202020204" pitchFamily="34" charset="0"/>
              <a:buChar char="•"/>
              <a:defRPr sz="24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2pPr>
            <a:lvl3pPr marL="686435" marR="0" indent="-197485" algn="l" defTabSz="609600" latinLnBrk="0">
              <a:lnSpc>
                <a:spcPct val="100000"/>
              </a:lnSpc>
              <a:spcBef>
                <a:spcPts val="1200"/>
              </a:spcBef>
              <a:spcAft>
                <a:spcPts val="0"/>
              </a:spcAft>
              <a:buClrTx/>
              <a:buSzTx/>
              <a:buFont typeface="Arial" panose="020B0604020202020204" pitchFamily="34" charset="0"/>
              <a:buChar char="•"/>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3pPr>
            <a:lvl4pPr marL="920115" marR="0" indent="-228600" algn="l" defTabSz="609600" latinLnBrk="0">
              <a:lnSpc>
                <a:spcPct val="100000"/>
              </a:lnSpc>
              <a:spcBef>
                <a:spcPts val="1200"/>
              </a:spcBef>
              <a:spcAft>
                <a:spcPts val="0"/>
              </a:spcAft>
              <a:buClrTx/>
              <a:buSzTx/>
              <a:buFont typeface="Arial" panose="020B0604020202020204" pitchFamily="34" charset="0"/>
              <a:buChar char="•"/>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4pPr>
            <a:lvl5pPr marL="1148715" marR="0" indent="-228600" algn="l" defTabSz="609600" latinLnBrk="0">
              <a:lnSpc>
                <a:spcPct val="100000"/>
              </a:lnSpc>
              <a:spcBef>
                <a:spcPts val="1200"/>
              </a:spcBef>
              <a:spcAft>
                <a:spcPts val="0"/>
              </a:spcAft>
              <a:buClrTx/>
              <a:buSzTx/>
              <a:buFont typeface="Arial" panose="020B0604020202020204" pitchFamily="34" charset="0"/>
              <a:buChar char="•"/>
              <a:defRPr sz="16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5pPr>
            <a:lvl6pPr marL="0" marR="0" indent="571500" algn="l" defTabSz="609600" latinLnBrk="0">
              <a:lnSpc>
                <a:spcPct val="90000"/>
              </a:lnSpc>
              <a:spcBef>
                <a:spcPts val="0"/>
              </a:spcBef>
              <a:spcAft>
                <a:spcPts val="0"/>
              </a:spcAft>
              <a:buClrTx/>
              <a:buSzTx/>
              <a:buFontTx/>
              <a:buNone/>
              <a:defRPr sz="1300" b="0" i="0" u="none" strike="noStrike" cap="none" spc="0" baseline="0">
                <a:solidFill>
                  <a:srgbClr val="5E5E5E"/>
                </a:solidFill>
                <a:uFillTx/>
                <a:latin typeface="Helvetica"/>
                <a:ea typeface="Helvetica"/>
                <a:cs typeface="Helvetica"/>
                <a:sym typeface="Helvetica"/>
              </a:defRPr>
            </a:lvl6pPr>
            <a:lvl7pPr marL="0" marR="0" indent="685800" algn="l" defTabSz="609600" latinLnBrk="0">
              <a:lnSpc>
                <a:spcPct val="90000"/>
              </a:lnSpc>
              <a:spcBef>
                <a:spcPts val="0"/>
              </a:spcBef>
              <a:spcAft>
                <a:spcPts val="0"/>
              </a:spcAft>
              <a:buClrTx/>
              <a:buSzTx/>
              <a:buFontTx/>
              <a:buNone/>
              <a:defRPr sz="1300" b="0" i="0" u="none" strike="noStrike" cap="none" spc="0" baseline="0">
                <a:solidFill>
                  <a:srgbClr val="5E5E5E"/>
                </a:solidFill>
                <a:uFillTx/>
                <a:latin typeface="Helvetica"/>
                <a:ea typeface="Helvetica"/>
                <a:cs typeface="Helvetica"/>
                <a:sym typeface="Helvetica"/>
              </a:defRPr>
            </a:lvl7pPr>
            <a:lvl8pPr marL="0" marR="0" indent="800100" algn="l" defTabSz="609600" latinLnBrk="0">
              <a:lnSpc>
                <a:spcPct val="90000"/>
              </a:lnSpc>
              <a:spcBef>
                <a:spcPts val="0"/>
              </a:spcBef>
              <a:spcAft>
                <a:spcPts val="0"/>
              </a:spcAft>
              <a:buClrTx/>
              <a:buSzTx/>
              <a:buFontTx/>
              <a:buNone/>
              <a:defRPr sz="1300" b="0" i="0" u="none" strike="noStrike" cap="none" spc="0" baseline="0">
                <a:solidFill>
                  <a:srgbClr val="5E5E5E"/>
                </a:solidFill>
                <a:uFillTx/>
                <a:latin typeface="Helvetica"/>
                <a:ea typeface="Helvetica"/>
                <a:cs typeface="Helvetica"/>
                <a:sym typeface="Helvetica"/>
              </a:defRPr>
            </a:lvl8pPr>
            <a:lvl9pPr marL="0" marR="0" indent="914400" algn="l" defTabSz="609600" latinLnBrk="0">
              <a:lnSpc>
                <a:spcPct val="90000"/>
              </a:lnSpc>
              <a:spcBef>
                <a:spcPts val="0"/>
              </a:spcBef>
              <a:spcAft>
                <a:spcPts val="0"/>
              </a:spcAft>
              <a:buClrTx/>
              <a:buSzTx/>
              <a:buFontTx/>
              <a:buNone/>
              <a:defRPr sz="1300" b="0" i="0" u="none" strike="noStrike" cap="none" spc="0" baseline="0">
                <a:solidFill>
                  <a:srgbClr val="5E5E5E"/>
                </a:solidFill>
                <a:uFillTx/>
                <a:latin typeface="Helvetica"/>
                <a:ea typeface="Helvetica"/>
                <a:cs typeface="Helvetica"/>
                <a:sym typeface="Helvetica"/>
              </a:defRPr>
            </a:lvl9pPr>
          </a:lstStyle>
          <a:p>
            <a:r>
              <a:rPr lang="en-US" sz="900" err="1">
                <a:latin typeface="+mn-lt"/>
                <a:cs typeface="+mj-lt"/>
              </a:rPr>
              <a:t>Profet</a:t>
            </a:r>
            <a:r>
              <a:rPr lang="en-US" sz="900">
                <a:latin typeface="+mn-lt"/>
                <a:cs typeface="+mj-lt"/>
              </a:rPr>
              <a:t> AI offers a no-code </a:t>
            </a:r>
            <a:r>
              <a:rPr lang="en-US" sz="900" err="1">
                <a:latin typeface="+mn-lt"/>
                <a:cs typeface="+mj-lt"/>
              </a:rPr>
              <a:t>AutoML</a:t>
            </a:r>
            <a:r>
              <a:rPr lang="en-US" sz="900">
                <a:latin typeface="+mn-lt"/>
                <a:cs typeface="+mj-lt"/>
              </a:rPr>
              <a:t> Virtual Data Scientist Platform and on-demand AI application knowledge base. Emphasizing speed and user-friendliness, this platform caters to both industry experts without IT backgrounds and data scientists well-versed in data utilization. High-quality predictive models can be swiftly created and AI applications rapidly deployed. By leveraging the Virtual Data Scientist Platform, valuable data within enterprises is applied, not only enhancing and passing on the expertise of experienced craftsmen but also refining more valuable opportunities for digital optimization and transformation. This facilitates the realization of a culture of AI literacy across the entire organization.</a:t>
            </a:r>
          </a:p>
        </p:txBody>
      </p:sp>
      <p:sp>
        <p:nvSpPr>
          <p:cNvPr id="66" name="Content Placeholder 47"/>
          <p:cNvSpPr txBox="1"/>
          <p:nvPr/>
        </p:nvSpPr>
        <p:spPr>
          <a:xfrm>
            <a:off x="416560" y="4258663"/>
            <a:ext cx="1374140" cy="184785"/>
          </a:xfrm>
          <a:prstGeom prst="rect">
            <a:avLst/>
          </a:prstGeom>
          <a:ln>
            <a:noFill/>
          </a:ln>
        </p:spPr>
        <p:txBody>
          <a:bodyPr lIns="0" tIns="0" rIns="91440" bIns="0" anchor="ctr">
            <a:noAutofit/>
          </a:bodyPr>
          <a:lstStyle>
            <a:lvl1pPr marL="0" marR="0" indent="0" algn="l" defTabSz="609600" latinLnBrk="0">
              <a:lnSpc>
                <a:spcPct val="100000"/>
              </a:lnSpc>
              <a:spcBef>
                <a:spcPts val="1200"/>
              </a:spcBef>
              <a:spcAft>
                <a:spcPts val="0"/>
              </a:spcAft>
              <a:buClrTx/>
              <a:buSzTx/>
              <a:buFont typeface="Wingdings" panose="05000000000000000000" pitchFamily="2" charset="2"/>
              <a:buNone/>
              <a:defRPr sz="1100" b="0" i="0" u="none" strike="noStrike" cap="none" spc="0" baseline="0">
                <a:solidFill>
                  <a:schemeClr val="bg2"/>
                </a:solidFill>
                <a:uFillTx/>
                <a:latin typeface="Intel Clear" panose="020B0604020203020204" pitchFamily="34" charset="0"/>
                <a:ea typeface="Intel Clear" panose="020B0604020203020204" pitchFamily="34" charset="0"/>
                <a:cs typeface="Intel Clear" panose="020B0604020203020204" pitchFamily="34" charset="0"/>
                <a:sym typeface="Helvetica"/>
              </a:defRPr>
            </a:lvl1pPr>
            <a:lvl2pPr marL="431800" marR="0" indent="-203200" algn="l" defTabSz="609600" latinLnBrk="0">
              <a:lnSpc>
                <a:spcPct val="100000"/>
              </a:lnSpc>
              <a:spcBef>
                <a:spcPts val="1200"/>
              </a:spcBef>
              <a:spcAft>
                <a:spcPts val="0"/>
              </a:spcAft>
              <a:buClrTx/>
              <a:buSzTx/>
              <a:buFont typeface="Arial" panose="020B0604020202020204" pitchFamily="34" charset="0"/>
              <a:buChar char="•"/>
              <a:defRPr sz="24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2pPr>
            <a:lvl3pPr marL="686435" marR="0" indent="-197485" algn="l" defTabSz="609600" latinLnBrk="0">
              <a:lnSpc>
                <a:spcPct val="100000"/>
              </a:lnSpc>
              <a:spcBef>
                <a:spcPts val="1200"/>
              </a:spcBef>
              <a:spcAft>
                <a:spcPts val="0"/>
              </a:spcAft>
              <a:buClrTx/>
              <a:buSzTx/>
              <a:buFont typeface="Arial" panose="020B0604020202020204" pitchFamily="34" charset="0"/>
              <a:buChar char="•"/>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3pPr>
            <a:lvl4pPr marL="920115" marR="0" indent="-228600" algn="l" defTabSz="609600" latinLnBrk="0">
              <a:lnSpc>
                <a:spcPct val="100000"/>
              </a:lnSpc>
              <a:spcBef>
                <a:spcPts val="1200"/>
              </a:spcBef>
              <a:spcAft>
                <a:spcPts val="0"/>
              </a:spcAft>
              <a:buClrTx/>
              <a:buSzTx/>
              <a:buFont typeface="Arial" panose="020B0604020202020204" pitchFamily="34" charset="0"/>
              <a:buChar char="•"/>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4pPr>
            <a:lvl5pPr marL="1148715" marR="0" indent="-228600" algn="l" defTabSz="609600" latinLnBrk="0">
              <a:lnSpc>
                <a:spcPct val="100000"/>
              </a:lnSpc>
              <a:spcBef>
                <a:spcPts val="1200"/>
              </a:spcBef>
              <a:spcAft>
                <a:spcPts val="0"/>
              </a:spcAft>
              <a:buClrTx/>
              <a:buSzTx/>
              <a:buFont typeface="Arial" panose="020B0604020202020204" pitchFamily="34" charset="0"/>
              <a:buChar char="•"/>
              <a:defRPr sz="16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5pPr>
            <a:lvl6pPr marL="0" marR="0" indent="571500" algn="l" defTabSz="609600" latinLnBrk="0">
              <a:lnSpc>
                <a:spcPct val="90000"/>
              </a:lnSpc>
              <a:spcBef>
                <a:spcPts val="0"/>
              </a:spcBef>
              <a:spcAft>
                <a:spcPts val="0"/>
              </a:spcAft>
              <a:buClrTx/>
              <a:buSzTx/>
              <a:buFontTx/>
              <a:buNone/>
              <a:defRPr sz="1300" b="0" i="0" u="none" strike="noStrike" cap="none" spc="0" baseline="0">
                <a:solidFill>
                  <a:srgbClr val="5E5E5E"/>
                </a:solidFill>
                <a:uFillTx/>
                <a:latin typeface="Helvetica"/>
                <a:ea typeface="Helvetica"/>
                <a:cs typeface="Helvetica"/>
                <a:sym typeface="Helvetica"/>
              </a:defRPr>
            </a:lvl6pPr>
            <a:lvl7pPr marL="0" marR="0" indent="685800" algn="l" defTabSz="609600" latinLnBrk="0">
              <a:lnSpc>
                <a:spcPct val="90000"/>
              </a:lnSpc>
              <a:spcBef>
                <a:spcPts val="0"/>
              </a:spcBef>
              <a:spcAft>
                <a:spcPts val="0"/>
              </a:spcAft>
              <a:buClrTx/>
              <a:buSzTx/>
              <a:buFontTx/>
              <a:buNone/>
              <a:defRPr sz="1300" b="0" i="0" u="none" strike="noStrike" cap="none" spc="0" baseline="0">
                <a:solidFill>
                  <a:srgbClr val="5E5E5E"/>
                </a:solidFill>
                <a:uFillTx/>
                <a:latin typeface="Helvetica"/>
                <a:ea typeface="Helvetica"/>
                <a:cs typeface="Helvetica"/>
                <a:sym typeface="Helvetica"/>
              </a:defRPr>
            </a:lvl7pPr>
            <a:lvl8pPr marL="0" marR="0" indent="800100" algn="l" defTabSz="609600" latinLnBrk="0">
              <a:lnSpc>
                <a:spcPct val="90000"/>
              </a:lnSpc>
              <a:spcBef>
                <a:spcPts val="0"/>
              </a:spcBef>
              <a:spcAft>
                <a:spcPts val="0"/>
              </a:spcAft>
              <a:buClrTx/>
              <a:buSzTx/>
              <a:buFontTx/>
              <a:buNone/>
              <a:defRPr sz="1300" b="0" i="0" u="none" strike="noStrike" cap="none" spc="0" baseline="0">
                <a:solidFill>
                  <a:srgbClr val="5E5E5E"/>
                </a:solidFill>
                <a:uFillTx/>
                <a:latin typeface="Helvetica"/>
                <a:ea typeface="Helvetica"/>
                <a:cs typeface="Helvetica"/>
                <a:sym typeface="Helvetica"/>
              </a:defRPr>
            </a:lvl8pPr>
            <a:lvl9pPr marL="0" marR="0" indent="914400" algn="l" defTabSz="609600" latinLnBrk="0">
              <a:lnSpc>
                <a:spcPct val="90000"/>
              </a:lnSpc>
              <a:spcBef>
                <a:spcPts val="0"/>
              </a:spcBef>
              <a:spcAft>
                <a:spcPts val="0"/>
              </a:spcAft>
              <a:buClrTx/>
              <a:buSzTx/>
              <a:buFontTx/>
              <a:buNone/>
              <a:defRPr sz="1300" b="0" i="0" u="none" strike="noStrike" cap="none" spc="0" baseline="0">
                <a:solidFill>
                  <a:srgbClr val="5E5E5E"/>
                </a:solidFill>
                <a:uFillTx/>
                <a:latin typeface="Helvetica"/>
                <a:ea typeface="Helvetica"/>
                <a:cs typeface="Helvetica"/>
                <a:sym typeface="Helvetica"/>
              </a:defRPr>
            </a:lvl9pPr>
          </a:lstStyle>
          <a:p>
            <a:pPr marL="0" marR="0" lvl="0" indent="0" algn="l" defTabSz="609600" rtl="0" eaLnBrk="1" fontAlgn="auto" latinLnBrk="0" hangingPunct="1">
              <a:lnSpc>
                <a:spcPct val="100000"/>
              </a:lnSpc>
              <a:spcBef>
                <a:spcPts val="0"/>
              </a:spcBef>
              <a:spcAft>
                <a:spcPts val="600"/>
              </a:spcAft>
              <a:buClrTx/>
              <a:buSzTx/>
              <a:buFont typeface="Wingdings" panose="05000000000000000000" pitchFamily="2" charset="2"/>
              <a:buNone/>
              <a:defRPr/>
            </a:pPr>
            <a:r>
              <a:rPr kumimoji="0" lang="en-US" sz="1050" b="1" i="0" u="none" strike="noStrike" kern="0" cap="none" spc="0" normalizeH="0" baseline="0" noProof="0">
                <a:ln>
                  <a:noFill/>
                </a:ln>
                <a:solidFill>
                  <a:srgbClr val="525252"/>
                </a:solidFill>
                <a:effectLst/>
                <a:uLnTx/>
                <a:uFillTx/>
                <a:latin typeface="IntelOne Text" panose="020B0503020203020204" pitchFamily="34" charset="0"/>
                <a:ea typeface="Intel Clear" panose="020B0604020203020204" pitchFamily="34" charset="0"/>
                <a:cs typeface="Intel Clear" panose="020B0604020203020204" pitchFamily="34" charset="0"/>
                <a:sym typeface="Helvetica"/>
              </a:rPr>
              <a:t>Intel Components</a:t>
            </a:r>
          </a:p>
        </p:txBody>
      </p:sp>
      <p:sp>
        <p:nvSpPr>
          <p:cNvPr id="69" name="Content Placeholder 47"/>
          <p:cNvSpPr txBox="1"/>
          <p:nvPr/>
        </p:nvSpPr>
        <p:spPr>
          <a:xfrm>
            <a:off x="416560" y="4457418"/>
            <a:ext cx="3316605" cy="558165"/>
          </a:xfrm>
          <a:prstGeom prst="rect">
            <a:avLst/>
          </a:prstGeom>
          <a:ln>
            <a:noFill/>
          </a:ln>
        </p:spPr>
        <p:txBody>
          <a:bodyPr lIns="0" tIns="45720" bIns="91440" numCol="1">
            <a:noAutofit/>
          </a:bodyPr>
          <a:lstStyle>
            <a:defPPr marL="0" marR="0" indent="0" algn="l" defTabSz="457200" rtl="0" fontAlgn="auto" latinLnBrk="1" hangingPunct="0">
              <a:lnSpc>
                <a:spcPct val="100000"/>
              </a:lnSpc>
              <a:spcBef>
                <a:spcPts val="0"/>
              </a:spcBef>
              <a:spcAft>
                <a:spcPts val="0"/>
              </a:spcAft>
              <a:buClrTx/>
              <a:buSzTx/>
              <a:buFontTx/>
              <a:buNone/>
              <a:defRPr kumimoji="0" sz="900" b="0" i="0" u="none" strike="noStrike" cap="none" spc="0" normalizeH="0" baseline="0">
                <a:ln>
                  <a:noFill/>
                </a:ln>
                <a:solidFill>
                  <a:srgbClr val="000000"/>
                </a:solidFill>
                <a:effectLst/>
                <a:uFillTx/>
              </a:defRPr>
            </a:defPPr>
            <a:lvl1pPr defTabSz="609600">
              <a:lnSpc>
                <a:spcPct val="100000"/>
              </a:lnSpc>
              <a:spcBef>
                <a:spcPts val="1200"/>
              </a:spcBef>
              <a:buFont typeface="Wingdings" panose="05000000000000000000" pitchFamily="2" charset="2"/>
              <a:defRPr sz="1100">
                <a:solidFill>
                  <a:schemeClr val="bg2"/>
                </a:solidFill>
                <a:latin typeface="Intel Clear" panose="020B0604020203020204" pitchFamily="34" charset="0"/>
                <a:ea typeface="Intel Clear" panose="020B0604020203020204" pitchFamily="34" charset="0"/>
                <a:cs typeface="Intel Clear" panose="020B0604020203020204" pitchFamily="34" charset="0"/>
              </a:defRPr>
            </a:lvl1pPr>
            <a:lvl2pPr marL="109855" lvl="1" indent="-109855" defTabSz="914400" eaLnBrk="1" fontAlgn="ctr" hangingPunct="1">
              <a:lnSpc>
                <a:spcPct val="110000"/>
              </a:lnSpc>
              <a:spcBef>
                <a:spcPts val="0"/>
              </a:spcBef>
              <a:buFont typeface="Wingdings" panose="05000000000000000000" pitchFamily="2" charset="2"/>
              <a:buChar char="§"/>
              <a:defRPr sz="1050">
                <a:solidFill>
                  <a:schemeClr val="bg2"/>
                </a:solidFill>
                <a:latin typeface="Intel Clear" panose="020B0604020203020204" pitchFamily="34" charset="0"/>
                <a:ea typeface="Intel Clear" panose="020B0604020203020204" pitchFamily="34" charset="0"/>
                <a:cs typeface="Intel Clear" panose="020B0604020203020204" pitchFamily="34" charset="0"/>
              </a:defRPr>
            </a:lvl2pPr>
            <a:lvl3pPr marL="686435" indent="-197485" defTabSz="609600">
              <a:lnSpc>
                <a:spcPct val="100000"/>
              </a:lnSpc>
              <a:spcBef>
                <a:spcPts val="1200"/>
              </a:spcBef>
              <a:buFont typeface="Arial" panose="020B0604020202020204" pitchFamily="34" charset="0"/>
              <a:buChar char="•"/>
              <a:defRPr sz="1800">
                <a:solidFill>
                  <a:schemeClr val="bg2"/>
                </a:solidFill>
                <a:latin typeface="Intel Clear Light" panose="020B0404020203020204" pitchFamily="34" charset="0"/>
                <a:ea typeface="Intel Clear Light" panose="020B0404020203020204" pitchFamily="34" charset="0"/>
                <a:cs typeface="Intel Clear Light" panose="020B0404020203020204" pitchFamily="34" charset="0"/>
              </a:defRPr>
            </a:lvl3pPr>
            <a:lvl4pPr marL="920115" indent="-228600" defTabSz="609600">
              <a:lnSpc>
                <a:spcPct val="100000"/>
              </a:lnSpc>
              <a:spcBef>
                <a:spcPts val="1200"/>
              </a:spcBef>
              <a:buFont typeface="Arial" panose="020B0604020202020204" pitchFamily="34" charset="0"/>
              <a:buChar char="•"/>
              <a:defRPr sz="1800">
                <a:solidFill>
                  <a:schemeClr val="bg2"/>
                </a:solidFill>
                <a:latin typeface="Intel Clear Light" panose="020B0404020203020204" pitchFamily="34" charset="0"/>
                <a:ea typeface="Intel Clear Light" panose="020B0404020203020204" pitchFamily="34" charset="0"/>
                <a:cs typeface="Intel Clear Light" panose="020B0404020203020204" pitchFamily="34" charset="0"/>
              </a:defRPr>
            </a:lvl4pPr>
            <a:lvl5pPr marL="1148715" indent="-228600" defTabSz="609600">
              <a:lnSpc>
                <a:spcPct val="100000"/>
              </a:lnSpc>
              <a:spcBef>
                <a:spcPts val="1200"/>
              </a:spcBef>
              <a:buFont typeface="Arial" panose="020B0604020202020204" pitchFamily="34" charset="0"/>
              <a:buChar char="•"/>
              <a:defRPr sz="1600">
                <a:solidFill>
                  <a:schemeClr val="bg2"/>
                </a:solidFill>
                <a:latin typeface="Intel Clear Light" panose="020B0404020203020204" pitchFamily="34" charset="0"/>
                <a:ea typeface="Intel Clear Light" panose="020B0404020203020204" pitchFamily="34" charset="0"/>
                <a:cs typeface="Intel Clear Light" panose="020B0404020203020204" pitchFamily="34" charset="0"/>
              </a:defRPr>
            </a:lvl5pPr>
            <a:lvl6pPr indent="571500" defTabSz="609600">
              <a:spcBef>
                <a:spcPts val="0"/>
              </a:spcBef>
              <a:defRPr sz="1300">
                <a:solidFill>
                  <a:srgbClr val="5E5E5E"/>
                </a:solidFill>
                <a:latin typeface="Helvetica"/>
                <a:ea typeface="Helvetica"/>
                <a:cs typeface="Helvetica"/>
              </a:defRPr>
            </a:lvl6pPr>
            <a:lvl7pPr indent="685800" defTabSz="609600">
              <a:spcBef>
                <a:spcPts val="0"/>
              </a:spcBef>
              <a:defRPr sz="1300">
                <a:solidFill>
                  <a:srgbClr val="5E5E5E"/>
                </a:solidFill>
                <a:latin typeface="Helvetica"/>
                <a:ea typeface="Helvetica"/>
                <a:cs typeface="Helvetica"/>
              </a:defRPr>
            </a:lvl7pPr>
            <a:lvl8pPr indent="800100" defTabSz="609600">
              <a:spcBef>
                <a:spcPts val="0"/>
              </a:spcBef>
              <a:defRPr sz="1300">
                <a:solidFill>
                  <a:srgbClr val="5E5E5E"/>
                </a:solidFill>
                <a:latin typeface="Helvetica"/>
                <a:ea typeface="Helvetica"/>
                <a:cs typeface="Helvetica"/>
              </a:defRPr>
            </a:lvl8pPr>
            <a:lvl9pPr indent="914400" defTabSz="609600">
              <a:spcBef>
                <a:spcPts val="0"/>
              </a:spcBef>
              <a:defRPr sz="1300">
                <a:solidFill>
                  <a:srgbClr val="5E5E5E"/>
                </a:solidFill>
                <a:latin typeface="Helvetica"/>
                <a:ea typeface="Helvetica"/>
                <a:cs typeface="Helvetica"/>
              </a:defRPr>
            </a:lvl9pPr>
          </a:lstStyle>
          <a:p>
            <a:pPr lvl="1">
              <a:lnSpc>
                <a:spcPct val="115000"/>
              </a:lnSpc>
              <a:defRPr/>
            </a:pPr>
            <a:r>
              <a:rPr lang="en-CA" sz="1000">
                <a:solidFill>
                  <a:srgbClr val="525252"/>
                </a:solidFill>
                <a:latin typeface="IntelOne Display Regular" panose="020B0503020203020204" pitchFamily="34" charset="0"/>
              </a:rPr>
              <a:t>Intel® </a:t>
            </a:r>
            <a:r>
              <a:rPr lang="en-CA" sz="1000" err="1">
                <a:solidFill>
                  <a:srgbClr val="525252"/>
                </a:solidFill>
                <a:latin typeface="IntelOne Display Regular" panose="020B0503020203020204" pitchFamily="34" charset="0"/>
              </a:rPr>
              <a:t>OpenVINO</a:t>
            </a:r>
            <a:r>
              <a:rPr lang="en-CA" sz="1000">
                <a:solidFill>
                  <a:srgbClr val="525252"/>
                </a:solidFill>
                <a:latin typeface="IntelOne Display Regular" panose="020B0503020203020204" pitchFamily="34" charset="0"/>
              </a:rPr>
              <a:t>™</a:t>
            </a:r>
          </a:p>
          <a:p>
            <a:pPr lvl="1">
              <a:lnSpc>
                <a:spcPct val="115000"/>
              </a:lnSpc>
              <a:defRPr/>
            </a:pPr>
            <a:r>
              <a:rPr lang="en-CA" sz="1000">
                <a:solidFill>
                  <a:srgbClr val="525252"/>
                </a:solidFill>
                <a:latin typeface="IntelOne Display Regular" panose="020B0503020203020204" pitchFamily="34" charset="0"/>
              </a:rPr>
              <a:t>Intel® Atom®</a:t>
            </a:r>
          </a:p>
          <a:p>
            <a:pPr lvl="1">
              <a:lnSpc>
                <a:spcPct val="115000"/>
              </a:lnSpc>
              <a:defRPr/>
            </a:pPr>
            <a:r>
              <a:rPr lang="en-CA" sz="1000">
                <a:solidFill>
                  <a:srgbClr val="525252"/>
                </a:solidFill>
                <a:latin typeface="IntelOne Display Regular" panose="020B0503020203020204" pitchFamily="34" charset="0"/>
              </a:rPr>
              <a:t>Intel® Core™</a:t>
            </a:r>
          </a:p>
          <a:p>
            <a:pPr lvl="1">
              <a:lnSpc>
                <a:spcPct val="115000"/>
              </a:lnSpc>
              <a:defRPr/>
            </a:pPr>
            <a:r>
              <a:rPr lang="en-CA" sz="1000">
                <a:solidFill>
                  <a:srgbClr val="525252"/>
                </a:solidFill>
                <a:latin typeface="IntelOne Display Regular" panose="020B0503020203020204" pitchFamily="34" charset="0"/>
              </a:rPr>
              <a:t>Intel® Xeon®</a:t>
            </a:r>
          </a:p>
          <a:p>
            <a:pPr lvl="1">
              <a:lnSpc>
                <a:spcPct val="115000"/>
              </a:lnSpc>
              <a:defRPr/>
            </a:pPr>
            <a:endParaRPr lang="en-CA" sz="1000">
              <a:solidFill>
                <a:srgbClr val="525252"/>
              </a:solidFill>
              <a:latin typeface="IntelOne Display Regular" panose="020B0503020203020204" pitchFamily="34" charset="0"/>
            </a:endParaRPr>
          </a:p>
        </p:txBody>
      </p:sp>
      <p:sp>
        <p:nvSpPr>
          <p:cNvPr id="14" name="Text Placeholder 49"/>
          <p:cNvSpPr txBox="1"/>
          <p:nvPr/>
        </p:nvSpPr>
        <p:spPr>
          <a:xfrm>
            <a:off x="10045493" y="1590563"/>
            <a:ext cx="1512816" cy="328818"/>
          </a:xfrm>
          <a:prstGeom prst="rect">
            <a:avLst/>
          </a:prstGeom>
        </p:spPr>
        <p:txBody>
          <a:bodyPr wrap="square" lIns="45720" tIns="0" rIns="45720" bIns="0">
            <a:noAutofit/>
          </a:bodyPr>
          <a:lstStyle>
            <a:lvl1pPr marL="0" marR="0" indent="0" algn="l" defTabSz="609600" latinLnBrk="0">
              <a:lnSpc>
                <a:spcPct val="100000"/>
              </a:lnSpc>
              <a:spcBef>
                <a:spcPts val="1200"/>
              </a:spcBef>
              <a:spcAft>
                <a:spcPts val="0"/>
              </a:spcAft>
              <a:buClrTx/>
              <a:buSzTx/>
              <a:buFont typeface="Wingdings" panose="05000000000000000000" pitchFamily="2" charset="2"/>
              <a:buNone/>
              <a:defRPr sz="1000" b="1" i="0" u="none" strike="noStrike" cap="none" spc="0" baseline="0">
                <a:solidFill>
                  <a:schemeClr val="bg2"/>
                </a:solidFill>
                <a:uFillTx/>
                <a:latin typeface="Intel Clear" panose="020B0604020203020204" pitchFamily="34" charset="0"/>
                <a:ea typeface="Intel Clear" panose="020B0604020203020204" pitchFamily="34" charset="0"/>
                <a:cs typeface="Intel Clear" panose="020B0604020203020204" pitchFamily="34" charset="0"/>
                <a:sym typeface="Helvetica"/>
              </a:defRPr>
            </a:lvl1pPr>
            <a:lvl2pPr marL="431800" marR="0" indent="-203200" algn="l" defTabSz="609600" latinLnBrk="0">
              <a:lnSpc>
                <a:spcPct val="100000"/>
              </a:lnSpc>
              <a:spcBef>
                <a:spcPts val="1200"/>
              </a:spcBef>
              <a:spcAft>
                <a:spcPts val="0"/>
              </a:spcAft>
              <a:buClrTx/>
              <a:buSzTx/>
              <a:buFont typeface="Arial" panose="020B0604020202020204" pitchFamily="34" charset="0"/>
              <a:buChar char="•"/>
              <a:defRPr sz="24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2pPr>
            <a:lvl3pPr marL="686435" marR="0" indent="-197485" algn="l" defTabSz="609600" latinLnBrk="0">
              <a:lnSpc>
                <a:spcPct val="100000"/>
              </a:lnSpc>
              <a:spcBef>
                <a:spcPts val="1200"/>
              </a:spcBef>
              <a:spcAft>
                <a:spcPts val="0"/>
              </a:spcAft>
              <a:buClrTx/>
              <a:buSzTx/>
              <a:buFont typeface="Arial" panose="020B0604020202020204" pitchFamily="34" charset="0"/>
              <a:buChar char="•"/>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3pPr>
            <a:lvl4pPr marL="920115" marR="0" indent="-228600" algn="l" defTabSz="609600" latinLnBrk="0">
              <a:lnSpc>
                <a:spcPct val="100000"/>
              </a:lnSpc>
              <a:spcBef>
                <a:spcPts val="1200"/>
              </a:spcBef>
              <a:spcAft>
                <a:spcPts val="0"/>
              </a:spcAft>
              <a:buClrTx/>
              <a:buSzTx/>
              <a:buFont typeface="Arial" panose="020B0604020202020204" pitchFamily="34" charset="0"/>
              <a:buChar char="•"/>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4pPr>
            <a:lvl5pPr marL="1148715" marR="0" indent="-228600" algn="l" defTabSz="609600" latinLnBrk="0">
              <a:lnSpc>
                <a:spcPct val="100000"/>
              </a:lnSpc>
              <a:spcBef>
                <a:spcPts val="1200"/>
              </a:spcBef>
              <a:spcAft>
                <a:spcPts val="0"/>
              </a:spcAft>
              <a:buClrTx/>
              <a:buSzTx/>
              <a:buFont typeface="Arial" panose="020B0604020202020204" pitchFamily="34" charset="0"/>
              <a:buChar char="•"/>
              <a:defRPr sz="16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5pPr>
            <a:lvl6pPr marL="0" marR="0" indent="571500" algn="l" defTabSz="609600" latinLnBrk="0">
              <a:lnSpc>
                <a:spcPct val="90000"/>
              </a:lnSpc>
              <a:spcBef>
                <a:spcPts val="0"/>
              </a:spcBef>
              <a:spcAft>
                <a:spcPts val="0"/>
              </a:spcAft>
              <a:buClrTx/>
              <a:buSzTx/>
              <a:buFontTx/>
              <a:buNone/>
              <a:defRPr sz="1300" b="0" i="0" u="none" strike="noStrike" cap="none" spc="0" baseline="0">
                <a:solidFill>
                  <a:srgbClr val="5E5E5E"/>
                </a:solidFill>
                <a:uFillTx/>
                <a:latin typeface="Helvetica"/>
                <a:ea typeface="Helvetica"/>
                <a:cs typeface="Helvetica"/>
                <a:sym typeface="Helvetica"/>
              </a:defRPr>
            </a:lvl6pPr>
            <a:lvl7pPr marL="0" marR="0" indent="685800" algn="l" defTabSz="609600" latinLnBrk="0">
              <a:lnSpc>
                <a:spcPct val="90000"/>
              </a:lnSpc>
              <a:spcBef>
                <a:spcPts val="0"/>
              </a:spcBef>
              <a:spcAft>
                <a:spcPts val="0"/>
              </a:spcAft>
              <a:buClrTx/>
              <a:buSzTx/>
              <a:buFontTx/>
              <a:buNone/>
              <a:defRPr sz="1300" b="0" i="0" u="none" strike="noStrike" cap="none" spc="0" baseline="0">
                <a:solidFill>
                  <a:srgbClr val="5E5E5E"/>
                </a:solidFill>
                <a:uFillTx/>
                <a:latin typeface="Helvetica"/>
                <a:ea typeface="Helvetica"/>
                <a:cs typeface="Helvetica"/>
                <a:sym typeface="Helvetica"/>
              </a:defRPr>
            </a:lvl7pPr>
            <a:lvl8pPr marL="0" marR="0" indent="800100" algn="l" defTabSz="609600" latinLnBrk="0">
              <a:lnSpc>
                <a:spcPct val="90000"/>
              </a:lnSpc>
              <a:spcBef>
                <a:spcPts val="0"/>
              </a:spcBef>
              <a:spcAft>
                <a:spcPts val="0"/>
              </a:spcAft>
              <a:buClrTx/>
              <a:buSzTx/>
              <a:buFontTx/>
              <a:buNone/>
              <a:defRPr sz="1300" b="0" i="0" u="none" strike="noStrike" cap="none" spc="0" baseline="0">
                <a:solidFill>
                  <a:srgbClr val="5E5E5E"/>
                </a:solidFill>
                <a:uFillTx/>
                <a:latin typeface="Helvetica"/>
                <a:ea typeface="Helvetica"/>
                <a:cs typeface="Helvetica"/>
                <a:sym typeface="Helvetica"/>
              </a:defRPr>
            </a:lvl8pPr>
            <a:lvl9pPr marL="0" marR="0" indent="914400" algn="l" defTabSz="609600" latinLnBrk="0">
              <a:lnSpc>
                <a:spcPct val="90000"/>
              </a:lnSpc>
              <a:spcBef>
                <a:spcPts val="0"/>
              </a:spcBef>
              <a:spcAft>
                <a:spcPts val="0"/>
              </a:spcAft>
              <a:buClrTx/>
              <a:buSzTx/>
              <a:buFontTx/>
              <a:buNone/>
              <a:defRPr sz="1300" b="0" i="0" u="none" strike="noStrike" cap="none" spc="0" baseline="0">
                <a:solidFill>
                  <a:srgbClr val="5E5E5E"/>
                </a:solidFill>
                <a:uFillTx/>
                <a:latin typeface="Helvetica"/>
                <a:ea typeface="Helvetica"/>
                <a:cs typeface="Helvetica"/>
                <a:sym typeface="Helvetica"/>
              </a:defRPr>
            </a:lvl9pPr>
          </a:lstStyle>
          <a:p>
            <a:pPr marL="0" marR="0" lvl="0" indent="0" algn="l" defTabSz="609600" rtl="0" eaLnBrk="1" fontAlgn="auto" latinLnBrk="0" hangingPunct="1">
              <a:lnSpc>
                <a:spcPct val="100000"/>
              </a:lnSpc>
              <a:spcBef>
                <a:spcPts val="0"/>
              </a:spcBef>
              <a:spcAft>
                <a:spcPts val="600"/>
              </a:spcAft>
              <a:buClrTx/>
              <a:buSzTx/>
              <a:buFont typeface="Wingdings" panose="05000000000000000000" pitchFamily="2" charset="2"/>
              <a:buNone/>
              <a:defRPr/>
            </a:pPr>
            <a:r>
              <a:rPr lang="en-US" kern="0">
                <a:solidFill>
                  <a:srgbClr val="525252"/>
                </a:solidFill>
                <a:latin typeface="+mn-lt"/>
                <a:sym typeface="Helvetica Neue"/>
              </a:rPr>
              <a:t>Additional Industries:</a:t>
            </a:r>
            <a:br>
              <a:rPr lang="en-US" kern="0">
                <a:solidFill>
                  <a:srgbClr val="525252"/>
                </a:solidFill>
                <a:latin typeface="+mn-lt"/>
                <a:sym typeface="Helvetica Neue"/>
              </a:rPr>
            </a:br>
            <a:r>
              <a:rPr lang="en-US" b="0" kern="0" noProof="0">
                <a:ln>
                  <a:noFill/>
                </a:ln>
                <a:solidFill>
                  <a:srgbClr val="525252"/>
                </a:solidFill>
                <a:effectLst/>
                <a:uLnTx/>
                <a:latin typeface="+mn-lt"/>
                <a:sym typeface="Helvetica Neue"/>
              </a:rPr>
              <a:t>Government</a:t>
            </a:r>
            <a:br>
              <a:rPr lang="en-US" kern="0">
                <a:solidFill>
                  <a:srgbClr val="525252"/>
                </a:solidFill>
                <a:latin typeface="+mn-lt"/>
                <a:sym typeface="Helvetica Neue"/>
              </a:rPr>
            </a:br>
            <a:endParaRPr kumimoji="0" lang="en-US" b="0" i="0" u="none" strike="noStrike" kern="0" cap="none" spc="0" normalizeH="0" baseline="0" noProof="0">
              <a:ln>
                <a:noFill/>
              </a:ln>
              <a:solidFill>
                <a:srgbClr val="525252"/>
              </a:solidFill>
              <a:effectLst/>
              <a:uLnTx/>
              <a:uFillTx/>
              <a:latin typeface="+mn-lt"/>
              <a:sym typeface="Helvetica Neue"/>
            </a:endParaRPr>
          </a:p>
        </p:txBody>
      </p:sp>
      <p:cxnSp>
        <p:nvCxnSpPr>
          <p:cNvPr id="15" name="Straight Connector 14"/>
          <p:cNvCxnSpPr>
            <a:cxnSpLocks/>
          </p:cNvCxnSpPr>
          <p:nvPr/>
        </p:nvCxnSpPr>
        <p:spPr>
          <a:xfrm>
            <a:off x="10045493" y="1498366"/>
            <a:ext cx="1387764" cy="0"/>
          </a:xfrm>
          <a:prstGeom prst="line">
            <a:avLst/>
          </a:prstGeom>
          <a:noFill/>
          <a:ln w="6350" cap="flat">
            <a:solidFill>
              <a:schemeClr val="bg2">
                <a:lumMod val="40000"/>
                <a:lumOff val="60000"/>
              </a:schemeClr>
            </a:solidFill>
            <a:prstDash val="dash"/>
            <a:miter lim="400000"/>
          </a:ln>
          <a:effectLst/>
          <a:sp3d/>
        </p:spPr>
        <p:style>
          <a:lnRef idx="0">
            <a:scrgbClr r="0" g="0" b="0"/>
          </a:lnRef>
          <a:fillRef idx="0">
            <a:scrgbClr r="0" g="0" b="0"/>
          </a:fillRef>
          <a:effectRef idx="0">
            <a:scrgbClr r="0" g="0" b="0"/>
          </a:effectRef>
          <a:fontRef idx="none"/>
        </p:style>
      </p:cxnSp>
      <p:cxnSp>
        <p:nvCxnSpPr>
          <p:cNvPr id="17" name="Straight Connector 16"/>
          <p:cNvCxnSpPr>
            <a:cxnSpLocks/>
          </p:cNvCxnSpPr>
          <p:nvPr/>
        </p:nvCxnSpPr>
        <p:spPr>
          <a:xfrm>
            <a:off x="10045493" y="1968066"/>
            <a:ext cx="1387764" cy="0"/>
          </a:xfrm>
          <a:prstGeom prst="line">
            <a:avLst/>
          </a:prstGeom>
          <a:noFill/>
          <a:ln w="6350" cap="flat">
            <a:solidFill>
              <a:schemeClr val="bg2">
                <a:lumMod val="40000"/>
                <a:lumOff val="60000"/>
              </a:schemeClr>
            </a:solidFill>
            <a:prstDash val="dash"/>
            <a:miter lim="400000"/>
          </a:ln>
          <a:effectLst/>
          <a:sp3d/>
        </p:spPr>
        <p:style>
          <a:lnRef idx="0">
            <a:scrgbClr r="0" g="0" b="0"/>
          </a:lnRef>
          <a:fillRef idx="0">
            <a:scrgbClr r="0" g="0" b="0"/>
          </a:fillRef>
          <a:effectRef idx="0">
            <a:scrgbClr r="0" g="0" b="0"/>
          </a:effectRef>
          <a:fontRef idx="none"/>
        </p:style>
      </p:cxnSp>
      <p:sp>
        <p:nvSpPr>
          <p:cNvPr id="18" name="Text Placeholder 49"/>
          <p:cNvSpPr txBox="1"/>
          <p:nvPr/>
        </p:nvSpPr>
        <p:spPr>
          <a:xfrm>
            <a:off x="10045493" y="3597111"/>
            <a:ext cx="1553210" cy="658368"/>
          </a:xfrm>
          <a:prstGeom prst="rect">
            <a:avLst/>
          </a:prstGeom>
        </p:spPr>
        <p:txBody>
          <a:bodyPr wrap="square" lIns="45720" tIns="0" rIns="45720" bIns="0">
            <a:noAutofit/>
          </a:bodyPr>
          <a:lstStyle>
            <a:lvl1pPr marL="0" marR="0" indent="0" algn="l" defTabSz="609600" latinLnBrk="0">
              <a:lnSpc>
                <a:spcPct val="100000"/>
              </a:lnSpc>
              <a:spcBef>
                <a:spcPts val="1200"/>
              </a:spcBef>
              <a:spcAft>
                <a:spcPts val="0"/>
              </a:spcAft>
              <a:buClrTx/>
              <a:buSzTx/>
              <a:buFont typeface="Wingdings" panose="05000000000000000000" pitchFamily="2" charset="2"/>
              <a:buNone/>
              <a:defRPr sz="1000" b="1" i="0" u="none" strike="noStrike" cap="none" spc="0" baseline="0">
                <a:solidFill>
                  <a:schemeClr val="bg2"/>
                </a:solidFill>
                <a:uFillTx/>
                <a:latin typeface="Intel Clear" panose="020B0604020203020204" pitchFamily="34" charset="0"/>
                <a:ea typeface="Intel Clear" panose="020B0604020203020204" pitchFamily="34" charset="0"/>
                <a:cs typeface="Intel Clear" panose="020B0604020203020204" pitchFamily="34" charset="0"/>
                <a:sym typeface="Helvetica"/>
              </a:defRPr>
            </a:lvl1pPr>
            <a:lvl2pPr marL="431800" marR="0" indent="-203200" algn="l" defTabSz="609600" latinLnBrk="0">
              <a:lnSpc>
                <a:spcPct val="100000"/>
              </a:lnSpc>
              <a:spcBef>
                <a:spcPts val="1200"/>
              </a:spcBef>
              <a:spcAft>
                <a:spcPts val="0"/>
              </a:spcAft>
              <a:buClrTx/>
              <a:buSzTx/>
              <a:buFont typeface="Arial" panose="020B0604020202020204" pitchFamily="34" charset="0"/>
              <a:buChar char="•"/>
              <a:defRPr sz="24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2pPr>
            <a:lvl3pPr marL="686435" marR="0" indent="-197485" algn="l" defTabSz="609600" latinLnBrk="0">
              <a:lnSpc>
                <a:spcPct val="100000"/>
              </a:lnSpc>
              <a:spcBef>
                <a:spcPts val="1200"/>
              </a:spcBef>
              <a:spcAft>
                <a:spcPts val="0"/>
              </a:spcAft>
              <a:buClrTx/>
              <a:buSzTx/>
              <a:buFont typeface="Arial" panose="020B0604020202020204" pitchFamily="34" charset="0"/>
              <a:buChar char="•"/>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3pPr>
            <a:lvl4pPr marL="920115" marR="0" indent="-228600" algn="l" defTabSz="609600" latinLnBrk="0">
              <a:lnSpc>
                <a:spcPct val="100000"/>
              </a:lnSpc>
              <a:spcBef>
                <a:spcPts val="1200"/>
              </a:spcBef>
              <a:spcAft>
                <a:spcPts val="0"/>
              </a:spcAft>
              <a:buClrTx/>
              <a:buSzTx/>
              <a:buFont typeface="Arial" panose="020B0604020202020204" pitchFamily="34" charset="0"/>
              <a:buChar char="•"/>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4pPr>
            <a:lvl5pPr marL="1148715" marR="0" indent="-228600" algn="l" defTabSz="609600" latinLnBrk="0">
              <a:lnSpc>
                <a:spcPct val="100000"/>
              </a:lnSpc>
              <a:spcBef>
                <a:spcPts val="1200"/>
              </a:spcBef>
              <a:spcAft>
                <a:spcPts val="0"/>
              </a:spcAft>
              <a:buClrTx/>
              <a:buSzTx/>
              <a:buFont typeface="Arial" panose="020B0604020202020204" pitchFamily="34" charset="0"/>
              <a:buChar char="•"/>
              <a:defRPr sz="16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5pPr>
            <a:lvl6pPr marL="0" marR="0" indent="571500" algn="l" defTabSz="609600" latinLnBrk="0">
              <a:lnSpc>
                <a:spcPct val="90000"/>
              </a:lnSpc>
              <a:spcBef>
                <a:spcPts val="0"/>
              </a:spcBef>
              <a:spcAft>
                <a:spcPts val="0"/>
              </a:spcAft>
              <a:buClrTx/>
              <a:buSzTx/>
              <a:buFontTx/>
              <a:buNone/>
              <a:defRPr sz="1300" b="0" i="0" u="none" strike="noStrike" cap="none" spc="0" baseline="0">
                <a:solidFill>
                  <a:srgbClr val="5E5E5E"/>
                </a:solidFill>
                <a:uFillTx/>
                <a:latin typeface="Helvetica"/>
                <a:ea typeface="Helvetica"/>
                <a:cs typeface="Helvetica"/>
                <a:sym typeface="Helvetica"/>
              </a:defRPr>
            </a:lvl6pPr>
            <a:lvl7pPr marL="0" marR="0" indent="685800" algn="l" defTabSz="609600" latinLnBrk="0">
              <a:lnSpc>
                <a:spcPct val="90000"/>
              </a:lnSpc>
              <a:spcBef>
                <a:spcPts val="0"/>
              </a:spcBef>
              <a:spcAft>
                <a:spcPts val="0"/>
              </a:spcAft>
              <a:buClrTx/>
              <a:buSzTx/>
              <a:buFontTx/>
              <a:buNone/>
              <a:defRPr sz="1300" b="0" i="0" u="none" strike="noStrike" cap="none" spc="0" baseline="0">
                <a:solidFill>
                  <a:srgbClr val="5E5E5E"/>
                </a:solidFill>
                <a:uFillTx/>
                <a:latin typeface="Helvetica"/>
                <a:ea typeface="Helvetica"/>
                <a:cs typeface="Helvetica"/>
                <a:sym typeface="Helvetica"/>
              </a:defRPr>
            </a:lvl7pPr>
            <a:lvl8pPr marL="0" marR="0" indent="800100" algn="l" defTabSz="609600" latinLnBrk="0">
              <a:lnSpc>
                <a:spcPct val="90000"/>
              </a:lnSpc>
              <a:spcBef>
                <a:spcPts val="0"/>
              </a:spcBef>
              <a:spcAft>
                <a:spcPts val="0"/>
              </a:spcAft>
              <a:buClrTx/>
              <a:buSzTx/>
              <a:buFontTx/>
              <a:buNone/>
              <a:defRPr sz="1300" b="0" i="0" u="none" strike="noStrike" cap="none" spc="0" baseline="0">
                <a:solidFill>
                  <a:srgbClr val="5E5E5E"/>
                </a:solidFill>
                <a:uFillTx/>
                <a:latin typeface="Helvetica"/>
                <a:ea typeface="Helvetica"/>
                <a:cs typeface="Helvetica"/>
                <a:sym typeface="Helvetica"/>
              </a:defRPr>
            </a:lvl8pPr>
            <a:lvl9pPr marL="0" marR="0" indent="914400" algn="l" defTabSz="609600" latinLnBrk="0">
              <a:lnSpc>
                <a:spcPct val="90000"/>
              </a:lnSpc>
              <a:spcBef>
                <a:spcPts val="0"/>
              </a:spcBef>
              <a:spcAft>
                <a:spcPts val="0"/>
              </a:spcAft>
              <a:buClrTx/>
              <a:buSzTx/>
              <a:buFontTx/>
              <a:buNone/>
              <a:defRPr sz="1300" b="0" i="0" u="none" strike="noStrike" cap="none" spc="0" baseline="0">
                <a:solidFill>
                  <a:srgbClr val="5E5E5E"/>
                </a:solidFill>
                <a:uFillTx/>
                <a:latin typeface="Helvetica"/>
                <a:ea typeface="Helvetica"/>
                <a:cs typeface="Helvetica"/>
                <a:sym typeface="Helvetica"/>
              </a:defRPr>
            </a:lvl9pPr>
          </a:lstStyle>
          <a:p>
            <a:pPr marL="0" marR="0" lvl="0" indent="0" algn="l" defTabSz="609600" rtl="0" eaLnBrk="1" fontAlgn="auto" latinLnBrk="0" hangingPunct="1">
              <a:lnSpc>
                <a:spcPct val="100000"/>
              </a:lnSpc>
              <a:spcBef>
                <a:spcPts val="0"/>
              </a:spcBef>
              <a:spcAft>
                <a:spcPts val="600"/>
              </a:spcAft>
              <a:buClrTx/>
              <a:buSzTx/>
              <a:buFont typeface="Wingdings" panose="05000000000000000000" pitchFamily="2" charset="2"/>
              <a:buNone/>
              <a:defRPr/>
            </a:pPr>
            <a:r>
              <a:rPr kumimoji="0" lang="en-US" b="1" i="0" u="none" strike="noStrike" kern="0" cap="none" spc="0" normalizeH="0" baseline="0" noProof="0">
                <a:ln>
                  <a:noFill/>
                </a:ln>
                <a:solidFill>
                  <a:srgbClr val="525252"/>
                </a:solidFill>
                <a:effectLst/>
                <a:uLnTx/>
                <a:uFillTx/>
                <a:latin typeface="+mn-lt"/>
                <a:ea typeface="Intel Clear" panose="020B0604020203020204" pitchFamily="34" charset="0"/>
                <a:cs typeface="Intel Clear" panose="020B0604020203020204" pitchFamily="34" charset="0"/>
                <a:sym typeface="Helvetica"/>
              </a:rPr>
              <a:t>Geo Availability:</a:t>
            </a:r>
            <a:br>
              <a:rPr kumimoji="0" lang="en-US" b="1" i="0" u="none" strike="noStrike" kern="0" cap="none" spc="0" normalizeH="0" baseline="0" noProof="0">
                <a:ln>
                  <a:noFill/>
                </a:ln>
                <a:solidFill>
                  <a:srgbClr val="525252"/>
                </a:solidFill>
                <a:effectLst/>
                <a:uLnTx/>
                <a:uFillTx/>
                <a:latin typeface="+mn-lt"/>
                <a:ea typeface="Intel Clear" panose="020B0604020203020204" pitchFamily="34" charset="0"/>
                <a:cs typeface="Intel Clear" panose="020B0604020203020204" pitchFamily="34" charset="0"/>
                <a:sym typeface="Helvetica"/>
              </a:rPr>
            </a:br>
            <a:r>
              <a:rPr kumimoji="0" lang="en-US" b="0" i="0" u="none" strike="noStrike" kern="0" cap="none" spc="0" normalizeH="0" baseline="0" noProof="0">
                <a:ln>
                  <a:noFill/>
                </a:ln>
                <a:solidFill>
                  <a:srgbClr val="525252"/>
                </a:solidFill>
                <a:effectLst/>
                <a:uLnTx/>
                <a:uFillTx/>
                <a:latin typeface="+mn-lt"/>
                <a:ea typeface="Intel Clear" panose="020B0604020203020204" pitchFamily="34" charset="0"/>
                <a:cs typeface="Intel Clear" panose="020B0604020203020204" pitchFamily="34" charset="0"/>
                <a:sym typeface="Helvetica"/>
              </a:rPr>
              <a:t>Asia, Pacific and Japan, People’s Republic of China</a:t>
            </a:r>
          </a:p>
        </p:txBody>
      </p:sp>
      <p:cxnSp>
        <p:nvCxnSpPr>
          <p:cNvPr id="19" name="Straight Connector 18"/>
          <p:cNvCxnSpPr>
            <a:cxnSpLocks/>
          </p:cNvCxnSpPr>
          <p:nvPr/>
        </p:nvCxnSpPr>
        <p:spPr>
          <a:xfrm>
            <a:off x="10045493" y="4261122"/>
            <a:ext cx="1387764" cy="0"/>
          </a:xfrm>
          <a:prstGeom prst="line">
            <a:avLst/>
          </a:prstGeom>
          <a:noFill/>
          <a:ln w="6350" cap="flat">
            <a:solidFill>
              <a:schemeClr val="bg2">
                <a:lumMod val="40000"/>
                <a:lumOff val="60000"/>
              </a:schemeClr>
            </a:solidFill>
            <a:prstDash val="dash"/>
            <a:miter lim="400000"/>
          </a:ln>
          <a:effectLst/>
          <a:sp3d/>
        </p:spPr>
        <p:style>
          <a:lnRef idx="0">
            <a:scrgbClr r="0" g="0" b="0"/>
          </a:lnRef>
          <a:fillRef idx="0">
            <a:scrgbClr r="0" g="0" b="0"/>
          </a:fillRef>
          <a:effectRef idx="0">
            <a:scrgbClr r="0" g="0" b="0"/>
          </a:effectRef>
          <a:fontRef idx="none"/>
        </p:style>
      </p:cxnSp>
      <p:sp>
        <p:nvSpPr>
          <p:cNvPr id="21" name="Text Placeholder 49"/>
          <p:cNvSpPr txBox="1"/>
          <p:nvPr/>
        </p:nvSpPr>
        <p:spPr>
          <a:xfrm>
            <a:off x="10045493" y="2060007"/>
            <a:ext cx="1553210" cy="453857"/>
          </a:xfrm>
          <a:prstGeom prst="rect">
            <a:avLst/>
          </a:prstGeom>
        </p:spPr>
        <p:txBody>
          <a:bodyPr wrap="square" lIns="45720" tIns="0" rIns="45720" bIns="0">
            <a:noAutofit/>
          </a:bodyPr>
          <a:lstStyle>
            <a:lvl1pPr marL="0" marR="0" indent="0" algn="l" defTabSz="609600" latinLnBrk="0">
              <a:lnSpc>
                <a:spcPct val="100000"/>
              </a:lnSpc>
              <a:spcBef>
                <a:spcPts val="1200"/>
              </a:spcBef>
              <a:spcAft>
                <a:spcPts val="0"/>
              </a:spcAft>
              <a:buClrTx/>
              <a:buSzTx/>
              <a:buFont typeface="Wingdings" panose="05000000000000000000" pitchFamily="2" charset="2"/>
              <a:buNone/>
              <a:defRPr sz="1000" b="1" i="0" u="none" strike="noStrike" cap="none" spc="0" baseline="0">
                <a:solidFill>
                  <a:schemeClr val="bg2"/>
                </a:solidFill>
                <a:uFillTx/>
                <a:latin typeface="Intel Clear" panose="020B0604020203020204" pitchFamily="34" charset="0"/>
                <a:ea typeface="Intel Clear" panose="020B0604020203020204" pitchFamily="34" charset="0"/>
                <a:cs typeface="Intel Clear" panose="020B0604020203020204" pitchFamily="34" charset="0"/>
                <a:sym typeface="Helvetica"/>
              </a:defRPr>
            </a:lvl1pPr>
            <a:lvl2pPr marL="431800" marR="0" indent="-203200" algn="l" defTabSz="609600" latinLnBrk="0">
              <a:lnSpc>
                <a:spcPct val="100000"/>
              </a:lnSpc>
              <a:spcBef>
                <a:spcPts val="1200"/>
              </a:spcBef>
              <a:spcAft>
                <a:spcPts val="0"/>
              </a:spcAft>
              <a:buClrTx/>
              <a:buSzTx/>
              <a:buFont typeface="Arial" panose="020B0604020202020204" pitchFamily="34" charset="0"/>
              <a:buChar char="•"/>
              <a:defRPr sz="24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2pPr>
            <a:lvl3pPr marL="686435" marR="0" indent="-197485" algn="l" defTabSz="609600" latinLnBrk="0">
              <a:lnSpc>
                <a:spcPct val="100000"/>
              </a:lnSpc>
              <a:spcBef>
                <a:spcPts val="1200"/>
              </a:spcBef>
              <a:spcAft>
                <a:spcPts val="0"/>
              </a:spcAft>
              <a:buClrTx/>
              <a:buSzTx/>
              <a:buFont typeface="Arial" panose="020B0604020202020204" pitchFamily="34" charset="0"/>
              <a:buChar char="•"/>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3pPr>
            <a:lvl4pPr marL="920115" marR="0" indent="-228600" algn="l" defTabSz="609600" latinLnBrk="0">
              <a:lnSpc>
                <a:spcPct val="100000"/>
              </a:lnSpc>
              <a:spcBef>
                <a:spcPts val="1200"/>
              </a:spcBef>
              <a:spcAft>
                <a:spcPts val="0"/>
              </a:spcAft>
              <a:buClrTx/>
              <a:buSzTx/>
              <a:buFont typeface="Arial" panose="020B0604020202020204" pitchFamily="34" charset="0"/>
              <a:buChar char="•"/>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4pPr>
            <a:lvl5pPr marL="1148715" marR="0" indent="-228600" algn="l" defTabSz="609600" latinLnBrk="0">
              <a:lnSpc>
                <a:spcPct val="100000"/>
              </a:lnSpc>
              <a:spcBef>
                <a:spcPts val="1200"/>
              </a:spcBef>
              <a:spcAft>
                <a:spcPts val="0"/>
              </a:spcAft>
              <a:buClrTx/>
              <a:buSzTx/>
              <a:buFont typeface="Arial" panose="020B0604020202020204" pitchFamily="34" charset="0"/>
              <a:buChar char="•"/>
              <a:defRPr sz="16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5pPr>
            <a:lvl6pPr marL="0" marR="0" indent="571500" algn="l" defTabSz="609600" latinLnBrk="0">
              <a:lnSpc>
                <a:spcPct val="90000"/>
              </a:lnSpc>
              <a:spcBef>
                <a:spcPts val="0"/>
              </a:spcBef>
              <a:spcAft>
                <a:spcPts val="0"/>
              </a:spcAft>
              <a:buClrTx/>
              <a:buSzTx/>
              <a:buFontTx/>
              <a:buNone/>
              <a:defRPr sz="1300" b="0" i="0" u="none" strike="noStrike" cap="none" spc="0" baseline="0">
                <a:solidFill>
                  <a:srgbClr val="5E5E5E"/>
                </a:solidFill>
                <a:uFillTx/>
                <a:latin typeface="Helvetica"/>
                <a:ea typeface="Helvetica"/>
                <a:cs typeface="Helvetica"/>
                <a:sym typeface="Helvetica"/>
              </a:defRPr>
            </a:lvl6pPr>
            <a:lvl7pPr marL="0" marR="0" indent="685800" algn="l" defTabSz="609600" latinLnBrk="0">
              <a:lnSpc>
                <a:spcPct val="90000"/>
              </a:lnSpc>
              <a:spcBef>
                <a:spcPts val="0"/>
              </a:spcBef>
              <a:spcAft>
                <a:spcPts val="0"/>
              </a:spcAft>
              <a:buClrTx/>
              <a:buSzTx/>
              <a:buFontTx/>
              <a:buNone/>
              <a:defRPr sz="1300" b="0" i="0" u="none" strike="noStrike" cap="none" spc="0" baseline="0">
                <a:solidFill>
                  <a:srgbClr val="5E5E5E"/>
                </a:solidFill>
                <a:uFillTx/>
                <a:latin typeface="Helvetica"/>
                <a:ea typeface="Helvetica"/>
                <a:cs typeface="Helvetica"/>
                <a:sym typeface="Helvetica"/>
              </a:defRPr>
            </a:lvl7pPr>
            <a:lvl8pPr marL="0" marR="0" indent="800100" algn="l" defTabSz="609600" latinLnBrk="0">
              <a:lnSpc>
                <a:spcPct val="90000"/>
              </a:lnSpc>
              <a:spcBef>
                <a:spcPts val="0"/>
              </a:spcBef>
              <a:spcAft>
                <a:spcPts val="0"/>
              </a:spcAft>
              <a:buClrTx/>
              <a:buSzTx/>
              <a:buFontTx/>
              <a:buNone/>
              <a:defRPr sz="1300" b="0" i="0" u="none" strike="noStrike" cap="none" spc="0" baseline="0">
                <a:solidFill>
                  <a:srgbClr val="5E5E5E"/>
                </a:solidFill>
                <a:uFillTx/>
                <a:latin typeface="Helvetica"/>
                <a:ea typeface="Helvetica"/>
                <a:cs typeface="Helvetica"/>
                <a:sym typeface="Helvetica"/>
              </a:defRPr>
            </a:lvl8pPr>
            <a:lvl9pPr marL="0" marR="0" indent="914400" algn="l" defTabSz="609600" latinLnBrk="0">
              <a:lnSpc>
                <a:spcPct val="90000"/>
              </a:lnSpc>
              <a:spcBef>
                <a:spcPts val="0"/>
              </a:spcBef>
              <a:spcAft>
                <a:spcPts val="0"/>
              </a:spcAft>
              <a:buClrTx/>
              <a:buSzTx/>
              <a:buFontTx/>
              <a:buNone/>
              <a:defRPr sz="1300" b="0" i="0" u="none" strike="noStrike" cap="none" spc="0" baseline="0">
                <a:solidFill>
                  <a:srgbClr val="5E5E5E"/>
                </a:solidFill>
                <a:uFillTx/>
                <a:latin typeface="Helvetica"/>
                <a:ea typeface="Helvetica"/>
                <a:cs typeface="Helvetica"/>
                <a:sym typeface="Helvetica"/>
              </a:defRPr>
            </a:lvl9pPr>
          </a:lstStyle>
          <a:p>
            <a:pPr marL="0" marR="0" lvl="0" indent="0" algn="l" defTabSz="609600" rtl="0" eaLnBrk="1" fontAlgn="auto" latinLnBrk="0" hangingPunct="1">
              <a:lnSpc>
                <a:spcPct val="100000"/>
              </a:lnSpc>
              <a:spcBef>
                <a:spcPts val="0"/>
              </a:spcBef>
              <a:spcAft>
                <a:spcPts val="600"/>
              </a:spcAft>
              <a:buClrTx/>
              <a:buSzTx/>
              <a:buFont typeface="Wingdings" panose="05000000000000000000" pitchFamily="2" charset="2"/>
              <a:buNone/>
              <a:defRPr/>
            </a:pPr>
            <a:r>
              <a:rPr kumimoji="0" lang="en-US" b="1" i="0" u="none" strike="noStrike" kern="0" cap="none" spc="0" normalizeH="0" baseline="0" noProof="0">
                <a:ln>
                  <a:noFill/>
                </a:ln>
                <a:solidFill>
                  <a:srgbClr val="525252"/>
                </a:solidFill>
                <a:effectLst/>
                <a:uLnTx/>
                <a:uFillTx/>
                <a:latin typeface="+mn-lt"/>
                <a:sym typeface="Helvetica Neue"/>
              </a:rPr>
              <a:t>Primary Use Case: </a:t>
            </a:r>
            <a:br>
              <a:rPr kumimoji="0" lang="en-US" b="1" i="0" u="none" strike="noStrike" kern="0" cap="none" spc="0" normalizeH="0" baseline="0" noProof="0">
                <a:ln>
                  <a:noFill/>
                </a:ln>
                <a:solidFill>
                  <a:srgbClr val="525252"/>
                </a:solidFill>
                <a:effectLst/>
                <a:uLnTx/>
                <a:uFillTx/>
                <a:latin typeface="+mn-lt"/>
                <a:sym typeface="Helvetica Neue"/>
              </a:rPr>
            </a:br>
            <a:r>
              <a:rPr lang="en-US" b="0" kern="0">
                <a:solidFill>
                  <a:srgbClr val="525252"/>
                </a:solidFill>
                <a:latin typeface="+mn-lt"/>
                <a:sym typeface="Helvetica Neue"/>
              </a:rPr>
              <a:t>Assets &amp; Operations Optimization</a:t>
            </a:r>
            <a:endParaRPr kumimoji="0" lang="en-US" b="0" i="0" u="none" strike="noStrike" kern="0" cap="none" spc="0" normalizeH="0" baseline="0" noProof="0">
              <a:ln>
                <a:noFill/>
              </a:ln>
              <a:solidFill>
                <a:srgbClr val="525252"/>
              </a:solidFill>
              <a:effectLst/>
              <a:uLnTx/>
              <a:uFillTx/>
              <a:latin typeface="+mn-lt"/>
              <a:sym typeface="Helvetica Neue"/>
            </a:endParaRPr>
          </a:p>
        </p:txBody>
      </p:sp>
      <p:sp>
        <p:nvSpPr>
          <p:cNvPr id="23" name="TextBox 22"/>
          <p:cNvSpPr txBox="1"/>
          <p:nvPr/>
        </p:nvSpPr>
        <p:spPr>
          <a:xfrm>
            <a:off x="10045493" y="4899824"/>
            <a:ext cx="1734017" cy="46166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lIns="45720" tIns="0" rIns="45720" bIns="0">
            <a:spAutoFit/>
          </a:bodyPr>
          <a:lstStyle/>
          <a:p>
            <a:pPr marL="0" marR="0" lvl="0" indent="0" algn="l" defTabSz="609600" rtl="0" eaLnBrk="1" fontAlgn="auto" latinLnBrk="0" hangingPunct="1">
              <a:lnSpc>
                <a:spcPct val="100000"/>
              </a:lnSpc>
              <a:spcBef>
                <a:spcPts val="0"/>
              </a:spcBef>
              <a:spcAft>
                <a:spcPts val="600"/>
              </a:spcAft>
              <a:buClrTx/>
              <a:buSzTx/>
              <a:buFontTx/>
              <a:buNone/>
              <a:defRPr/>
            </a:pPr>
            <a:r>
              <a:rPr kumimoji="0" lang="en-US" sz="1000" b="1" i="0" u="none" strike="noStrike" kern="0" cap="none" spc="0" normalizeH="0" baseline="0" noProof="0">
                <a:ln>
                  <a:noFill/>
                </a:ln>
                <a:solidFill>
                  <a:srgbClr val="525252"/>
                </a:solidFill>
                <a:effectLst/>
                <a:uLnTx/>
                <a:uFillTx/>
                <a:sym typeface="Helvetica"/>
              </a:rPr>
              <a:t>Intel Sales Contact:</a:t>
            </a:r>
            <a:br>
              <a:rPr kumimoji="0" lang="en-US" sz="1000" b="1" i="0" u="none" strike="noStrike" kern="0" cap="none" spc="0" normalizeH="0" baseline="0" noProof="0">
                <a:ln>
                  <a:noFill/>
                </a:ln>
                <a:solidFill>
                  <a:srgbClr val="525252"/>
                </a:solidFill>
                <a:effectLst/>
                <a:uLnTx/>
                <a:uFillTx/>
                <a:sym typeface="Helvetica"/>
              </a:rPr>
            </a:br>
            <a:r>
              <a:rPr lang="en-US" sz="1000" kern="0" err="1">
                <a:solidFill>
                  <a:srgbClr val="525252"/>
                </a:solidFill>
                <a:sym typeface="Helvetica"/>
              </a:rPr>
              <a:t>NommelX</a:t>
            </a:r>
            <a:r>
              <a:rPr lang="en-US" sz="1000" kern="0">
                <a:solidFill>
                  <a:srgbClr val="525252"/>
                </a:solidFill>
                <a:sym typeface="Helvetica"/>
              </a:rPr>
              <a:t> </a:t>
            </a:r>
            <a:r>
              <a:rPr lang="en-US" sz="1000" kern="0" err="1">
                <a:solidFill>
                  <a:srgbClr val="525252"/>
                </a:solidFill>
                <a:sym typeface="Helvetica"/>
              </a:rPr>
              <a:t>Lagoc</a:t>
            </a:r>
            <a:br>
              <a:rPr kumimoji="0" lang="en-US" sz="1000" i="0" u="none" strike="noStrike" kern="0" cap="none" spc="0" normalizeH="0" baseline="0" noProof="0">
                <a:ln>
                  <a:noFill/>
                </a:ln>
                <a:solidFill>
                  <a:srgbClr val="525252"/>
                </a:solidFill>
                <a:effectLst/>
                <a:uLnTx/>
                <a:uFillTx/>
                <a:sym typeface="Helvetica"/>
              </a:rPr>
            </a:br>
            <a:r>
              <a:rPr lang="en-US" sz="1000" kern="0">
                <a:solidFill>
                  <a:srgbClr val="525252"/>
                </a:solidFill>
                <a:sym typeface="Helvetica"/>
                <a:hlinkClick r:id="rId10"/>
              </a:rPr>
              <a:t>nommelx.lagoc@intel.com</a:t>
            </a:r>
            <a:endParaRPr lang="en-US" sz="1000">
              <a:solidFill>
                <a:schemeClr val="bg2"/>
              </a:solidFill>
              <a:sym typeface="Helvetica"/>
              <a:hlinkClick r:id="rId11"/>
            </a:endParaRPr>
          </a:p>
        </p:txBody>
      </p:sp>
      <p:cxnSp>
        <p:nvCxnSpPr>
          <p:cNvPr id="24" name="Straight Connector 23"/>
          <p:cNvCxnSpPr>
            <a:cxnSpLocks/>
          </p:cNvCxnSpPr>
          <p:nvPr/>
        </p:nvCxnSpPr>
        <p:spPr>
          <a:xfrm>
            <a:off x="10045493" y="4847826"/>
            <a:ext cx="1387764" cy="0"/>
          </a:xfrm>
          <a:prstGeom prst="line">
            <a:avLst/>
          </a:prstGeom>
          <a:noFill/>
          <a:ln w="6350" cap="flat">
            <a:solidFill>
              <a:schemeClr val="bg2">
                <a:lumMod val="40000"/>
                <a:lumOff val="60000"/>
              </a:schemeClr>
            </a:solidFill>
            <a:prstDash val="dash"/>
            <a:miter lim="400000"/>
          </a:ln>
          <a:effectLst/>
          <a:sp3d/>
        </p:spPr>
        <p:style>
          <a:lnRef idx="0">
            <a:scrgbClr r="0" g="0" b="0"/>
          </a:lnRef>
          <a:fillRef idx="0">
            <a:scrgbClr r="0" g="0" b="0"/>
          </a:fillRef>
          <a:effectRef idx="0">
            <a:scrgbClr r="0" g="0" b="0"/>
          </a:effectRef>
          <a:fontRef idx="none"/>
        </p:style>
      </p:cxnSp>
      <p:sp>
        <p:nvSpPr>
          <p:cNvPr id="25" name="Text Placeholder 49"/>
          <p:cNvSpPr txBox="1"/>
          <p:nvPr/>
        </p:nvSpPr>
        <p:spPr>
          <a:xfrm>
            <a:off x="10045493" y="4322098"/>
            <a:ext cx="1777853" cy="461665"/>
          </a:xfrm>
          <a:prstGeom prst="rect">
            <a:avLst/>
          </a:prstGeom>
        </p:spPr>
        <p:txBody>
          <a:bodyPr wrap="square" lIns="45720" tIns="0" rIns="45720" bIns="0">
            <a:spAutoFit/>
          </a:bodyPr>
          <a:lstStyle>
            <a:lvl1pPr marL="0" marR="0" indent="0" algn="l" defTabSz="609600" latinLnBrk="0">
              <a:lnSpc>
                <a:spcPct val="100000"/>
              </a:lnSpc>
              <a:spcBef>
                <a:spcPts val="1200"/>
              </a:spcBef>
              <a:spcAft>
                <a:spcPts val="0"/>
              </a:spcAft>
              <a:buClrTx/>
              <a:buSzTx/>
              <a:buFont typeface="Wingdings" panose="05000000000000000000" pitchFamily="2" charset="2"/>
              <a:buNone/>
              <a:defRPr sz="1000" b="1" i="0" u="none" strike="noStrike" cap="none" spc="0" baseline="0">
                <a:solidFill>
                  <a:schemeClr val="bg2"/>
                </a:solidFill>
                <a:uFillTx/>
                <a:latin typeface="Intel Clear" panose="020B0604020203020204" pitchFamily="34" charset="0"/>
                <a:ea typeface="Intel Clear" panose="020B0604020203020204" pitchFamily="34" charset="0"/>
                <a:cs typeface="Intel Clear" panose="020B0604020203020204" pitchFamily="34" charset="0"/>
                <a:sym typeface="Helvetica"/>
              </a:defRPr>
            </a:lvl1pPr>
            <a:lvl2pPr marL="431800" marR="0" indent="-203200" algn="l" defTabSz="609600" latinLnBrk="0">
              <a:lnSpc>
                <a:spcPct val="100000"/>
              </a:lnSpc>
              <a:spcBef>
                <a:spcPts val="1200"/>
              </a:spcBef>
              <a:spcAft>
                <a:spcPts val="0"/>
              </a:spcAft>
              <a:buClrTx/>
              <a:buSzTx/>
              <a:buFont typeface="Arial" panose="020B0604020202020204" pitchFamily="34" charset="0"/>
              <a:buChar char="•"/>
              <a:defRPr sz="24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2pPr>
            <a:lvl3pPr marL="686435" marR="0" indent="-197485" algn="l" defTabSz="609600" latinLnBrk="0">
              <a:lnSpc>
                <a:spcPct val="100000"/>
              </a:lnSpc>
              <a:spcBef>
                <a:spcPts val="1200"/>
              </a:spcBef>
              <a:spcAft>
                <a:spcPts val="0"/>
              </a:spcAft>
              <a:buClrTx/>
              <a:buSzTx/>
              <a:buFont typeface="Arial" panose="020B0604020202020204" pitchFamily="34" charset="0"/>
              <a:buChar char="•"/>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3pPr>
            <a:lvl4pPr marL="920115" marR="0" indent="-228600" algn="l" defTabSz="609600" latinLnBrk="0">
              <a:lnSpc>
                <a:spcPct val="100000"/>
              </a:lnSpc>
              <a:spcBef>
                <a:spcPts val="1200"/>
              </a:spcBef>
              <a:spcAft>
                <a:spcPts val="0"/>
              </a:spcAft>
              <a:buClrTx/>
              <a:buSzTx/>
              <a:buFont typeface="Arial" panose="020B0604020202020204" pitchFamily="34" charset="0"/>
              <a:buChar char="•"/>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4pPr>
            <a:lvl5pPr marL="1148715" marR="0" indent="-228600" algn="l" defTabSz="609600" latinLnBrk="0">
              <a:lnSpc>
                <a:spcPct val="100000"/>
              </a:lnSpc>
              <a:spcBef>
                <a:spcPts val="1200"/>
              </a:spcBef>
              <a:spcAft>
                <a:spcPts val="0"/>
              </a:spcAft>
              <a:buClrTx/>
              <a:buSzTx/>
              <a:buFont typeface="Arial" panose="020B0604020202020204" pitchFamily="34" charset="0"/>
              <a:buChar char="•"/>
              <a:defRPr sz="16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5pPr>
            <a:lvl6pPr marL="0" marR="0" indent="571500" algn="l" defTabSz="609600" latinLnBrk="0">
              <a:lnSpc>
                <a:spcPct val="90000"/>
              </a:lnSpc>
              <a:spcBef>
                <a:spcPts val="0"/>
              </a:spcBef>
              <a:spcAft>
                <a:spcPts val="0"/>
              </a:spcAft>
              <a:buClrTx/>
              <a:buSzTx/>
              <a:buFontTx/>
              <a:buNone/>
              <a:defRPr sz="1300" b="0" i="0" u="none" strike="noStrike" cap="none" spc="0" baseline="0">
                <a:solidFill>
                  <a:srgbClr val="5E5E5E"/>
                </a:solidFill>
                <a:uFillTx/>
                <a:latin typeface="Helvetica"/>
                <a:ea typeface="Helvetica"/>
                <a:cs typeface="Helvetica"/>
                <a:sym typeface="Helvetica"/>
              </a:defRPr>
            </a:lvl6pPr>
            <a:lvl7pPr marL="0" marR="0" indent="685800" algn="l" defTabSz="609600" latinLnBrk="0">
              <a:lnSpc>
                <a:spcPct val="90000"/>
              </a:lnSpc>
              <a:spcBef>
                <a:spcPts val="0"/>
              </a:spcBef>
              <a:spcAft>
                <a:spcPts val="0"/>
              </a:spcAft>
              <a:buClrTx/>
              <a:buSzTx/>
              <a:buFontTx/>
              <a:buNone/>
              <a:defRPr sz="1300" b="0" i="0" u="none" strike="noStrike" cap="none" spc="0" baseline="0">
                <a:solidFill>
                  <a:srgbClr val="5E5E5E"/>
                </a:solidFill>
                <a:uFillTx/>
                <a:latin typeface="Helvetica"/>
                <a:ea typeface="Helvetica"/>
                <a:cs typeface="Helvetica"/>
                <a:sym typeface="Helvetica"/>
              </a:defRPr>
            </a:lvl7pPr>
            <a:lvl8pPr marL="0" marR="0" indent="800100" algn="l" defTabSz="609600" latinLnBrk="0">
              <a:lnSpc>
                <a:spcPct val="90000"/>
              </a:lnSpc>
              <a:spcBef>
                <a:spcPts val="0"/>
              </a:spcBef>
              <a:spcAft>
                <a:spcPts val="0"/>
              </a:spcAft>
              <a:buClrTx/>
              <a:buSzTx/>
              <a:buFontTx/>
              <a:buNone/>
              <a:defRPr sz="1300" b="0" i="0" u="none" strike="noStrike" cap="none" spc="0" baseline="0">
                <a:solidFill>
                  <a:srgbClr val="5E5E5E"/>
                </a:solidFill>
                <a:uFillTx/>
                <a:latin typeface="Helvetica"/>
                <a:ea typeface="Helvetica"/>
                <a:cs typeface="Helvetica"/>
                <a:sym typeface="Helvetica"/>
              </a:defRPr>
            </a:lvl8pPr>
            <a:lvl9pPr marL="0" marR="0" indent="914400" algn="l" defTabSz="609600" latinLnBrk="0">
              <a:lnSpc>
                <a:spcPct val="90000"/>
              </a:lnSpc>
              <a:spcBef>
                <a:spcPts val="0"/>
              </a:spcBef>
              <a:spcAft>
                <a:spcPts val="0"/>
              </a:spcAft>
              <a:buClrTx/>
              <a:buSzTx/>
              <a:buFontTx/>
              <a:buNone/>
              <a:defRPr sz="1300" b="0" i="0" u="none" strike="noStrike" cap="none" spc="0" baseline="0">
                <a:solidFill>
                  <a:srgbClr val="5E5E5E"/>
                </a:solidFill>
                <a:uFillTx/>
                <a:latin typeface="Helvetica"/>
                <a:ea typeface="Helvetica"/>
                <a:cs typeface="Helvetica"/>
                <a:sym typeface="Helvetica"/>
              </a:defRPr>
            </a:lvl9pPr>
          </a:lstStyle>
          <a:p>
            <a:pPr marL="0" marR="0" lvl="0" indent="0" algn="l" defTabSz="609600" rtl="0" eaLnBrk="1" fontAlgn="auto" latinLnBrk="0" hangingPunct="1">
              <a:lnSpc>
                <a:spcPct val="100000"/>
              </a:lnSpc>
              <a:spcBef>
                <a:spcPts val="0"/>
              </a:spcBef>
              <a:spcAft>
                <a:spcPts val="600"/>
              </a:spcAft>
              <a:buClrTx/>
              <a:buSzTx/>
              <a:buFont typeface="Wingdings" panose="05000000000000000000" pitchFamily="2" charset="2"/>
              <a:buNone/>
              <a:defRPr/>
            </a:pPr>
            <a:r>
              <a:rPr kumimoji="0" lang="en-US" b="1" i="0" u="none" strike="noStrike" kern="0" cap="none" spc="0" normalizeH="0" baseline="0" noProof="0">
                <a:ln>
                  <a:noFill/>
                </a:ln>
                <a:solidFill>
                  <a:srgbClr val="525252"/>
                </a:solidFill>
                <a:effectLst/>
                <a:uLnTx/>
                <a:uFillTx/>
                <a:latin typeface="+mn-lt"/>
                <a:cs typeface="+mn-lt"/>
                <a:sym typeface="Helvetica"/>
              </a:rPr>
              <a:t>Solution Sales Contact:</a:t>
            </a:r>
            <a:br>
              <a:rPr kumimoji="0" lang="en-US" b="1" i="0" u="none" strike="noStrike" kern="0" cap="none" spc="0" normalizeH="0" baseline="0" noProof="0">
                <a:ln>
                  <a:noFill/>
                </a:ln>
                <a:solidFill>
                  <a:srgbClr val="525252"/>
                </a:solidFill>
                <a:effectLst/>
                <a:uLnTx/>
                <a:uFillTx/>
                <a:latin typeface="+mn-lt"/>
                <a:cs typeface="+mn-lt"/>
                <a:sym typeface="Helvetica"/>
              </a:rPr>
            </a:br>
            <a:r>
              <a:rPr lang="en-US" b="0" kern="0">
                <a:solidFill>
                  <a:srgbClr val="525252"/>
                </a:solidFill>
                <a:latin typeface="+mn-lt"/>
                <a:cs typeface="+mn-lt"/>
                <a:sym typeface="Helvetica"/>
              </a:rPr>
              <a:t>Marc Wu</a:t>
            </a:r>
            <a:br>
              <a:rPr lang="en-US" b="0" kern="0">
                <a:solidFill>
                  <a:srgbClr val="525252"/>
                </a:solidFill>
                <a:latin typeface="+mn-lt"/>
                <a:cs typeface="+mn-lt"/>
                <a:sym typeface="Helvetica"/>
              </a:rPr>
            </a:br>
            <a:r>
              <a:rPr lang="en-US" b="0" kern="0">
                <a:solidFill>
                  <a:srgbClr val="525252"/>
                </a:solidFill>
                <a:latin typeface="+mn-lt"/>
                <a:cs typeface="+mn-lt"/>
                <a:sym typeface="Helvetica"/>
                <a:hlinkClick r:id="rId12"/>
              </a:rPr>
              <a:t>marc@profetai.com</a:t>
            </a:r>
            <a:endParaRPr lang="en-US" b="0">
              <a:solidFill>
                <a:schemeClr val="bg2"/>
              </a:solidFill>
              <a:latin typeface="+mn-lt"/>
              <a:cs typeface="IntelOne Display Regular" panose="020B0503020203020204" pitchFamily="34" charset="0"/>
              <a:sym typeface="Helvetica"/>
              <a:hlinkClick r:id="rId13"/>
            </a:endParaRPr>
          </a:p>
        </p:txBody>
      </p:sp>
      <p:sp>
        <p:nvSpPr>
          <p:cNvPr id="545" name="TextBox 544"/>
          <p:cNvSpPr txBox="1"/>
          <p:nvPr/>
        </p:nvSpPr>
        <p:spPr>
          <a:xfrm>
            <a:off x="10045493" y="5516520"/>
            <a:ext cx="1639570" cy="46166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lIns="45720" tIns="0" rIns="45720" bIns="0">
            <a:spAutoFit/>
          </a:bodyPr>
          <a:lstStyle/>
          <a:p>
            <a:r>
              <a:rPr kumimoji="0" lang="en-US" sz="1000" b="1" i="0" u="none" strike="noStrike" kern="0" cap="none" spc="0" normalizeH="0" baseline="0" noProof="0" dirty="0">
                <a:ln>
                  <a:noFill/>
                </a:ln>
                <a:solidFill>
                  <a:srgbClr val="525252"/>
                </a:solidFill>
                <a:effectLst/>
                <a:uLnTx/>
                <a:uFillTx/>
                <a:sym typeface="Helvetica"/>
              </a:rPr>
              <a:t>Solution Webpage:</a:t>
            </a:r>
            <a:endParaRPr lang="en-CA" sz="1800" b="0" i="0" u="none" strike="noStrike" baseline="0" dirty="0">
              <a:solidFill>
                <a:srgbClr val="000000"/>
              </a:solidFill>
              <a:latin typeface=".L"/>
            </a:endParaRPr>
          </a:p>
          <a:p>
            <a:r>
              <a:rPr lang="en-CA" sz="1000" kern="0" dirty="0">
                <a:solidFill>
                  <a:srgbClr val="525252"/>
                </a:solidFill>
                <a:sym typeface="Helvetica"/>
                <a:hlinkClick r:id="rId14"/>
              </a:rPr>
              <a:t>https://en.profetai.com/automl/</a:t>
            </a:r>
            <a:endParaRPr lang="en-CA" sz="1000" kern="0" dirty="0">
              <a:solidFill>
                <a:srgbClr val="525252"/>
              </a:solidFill>
              <a:sym typeface="Helvetica Neue"/>
            </a:endParaRPr>
          </a:p>
        </p:txBody>
      </p:sp>
      <p:cxnSp>
        <p:nvCxnSpPr>
          <p:cNvPr id="546" name="Straight Connector 545"/>
          <p:cNvCxnSpPr>
            <a:cxnSpLocks/>
          </p:cNvCxnSpPr>
          <p:nvPr/>
        </p:nvCxnSpPr>
        <p:spPr>
          <a:xfrm>
            <a:off x="10045493" y="5452929"/>
            <a:ext cx="1387764" cy="0"/>
          </a:xfrm>
          <a:prstGeom prst="line">
            <a:avLst/>
          </a:prstGeom>
          <a:noFill/>
          <a:ln w="6350" cap="flat">
            <a:solidFill>
              <a:schemeClr val="bg2">
                <a:lumMod val="40000"/>
                <a:lumOff val="60000"/>
              </a:schemeClr>
            </a:solidFill>
            <a:prstDash val="dash"/>
            <a:miter lim="400000"/>
          </a:ln>
          <a:effectLst/>
          <a:sp3d/>
        </p:spPr>
        <p:style>
          <a:lnRef idx="0">
            <a:scrgbClr r="0" g="0" b="0"/>
          </a:lnRef>
          <a:fillRef idx="0">
            <a:scrgbClr r="0" g="0" b="0"/>
          </a:fillRef>
          <a:effectRef idx="0">
            <a:scrgbClr r="0" g="0" b="0"/>
          </a:effectRef>
          <a:fontRef idx="none"/>
        </p:style>
      </p:cxnSp>
      <p:sp>
        <p:nvSpPr>
          <p:cNvPr id="16" name="Rectangle 116"/>
          <p:cNvSpPr/>
          <p:nvPr/>
        </p:nvSpPr>
        <p:spPr>
          <a:xfrm>
            <a:off x="142257" y="1877764"/>
            <a:ext cx="182880" cy="182880"/>
          </a:xfrm>
          <a:prstGeom prst="rect">
            <a:avLst/>
          </a:prstGeom>
          <a:solidFill>
            <a:srgbClr val="0070C0"/>
          </a:solidFill>
          <a:ln>
            <a:noFill/>
            <a:beve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050" b="0" i="0" u="none" strike="noStrike" kern="1200" cap="none" spc="0" normalizeH="0" baseline="0" noProof="0">
              <a:ln>
                <a:noFill/>
              </a:ln>
              <a:solidFill>
                <a:srgbClr val="525252"/>
              </a:solidFill>
              <a:effectLst/>
              <a:uLnTx/>
              <a:uFillTx/>
              <a:latin typeface="Intel Clear"/>
              <a:sym typeface="Helvetica Neue"/>
            </a:endParaRPr>
          </a:p>
        </p:txBody>
      </p:sp>
      <p:cxnSp>
        <p:nvCxnSpPr>
          <p:cNvPr id="20" name="Straight Connector 19"/>
          <p:cNvCxnSpPr/>
          <p:nvPr/>
        </p:nvCxnSpPr>
        <p:spPr>
          <a:xfrm>
            <a:off x="327084" y="2061912"/>
            <a:ext cx="9509760" cy="0"/>
          </a:xfrm>
          <a:prstGeom prst="line">
            <a:avLst/>
          </a:prstGeom>
          <a:noFill/>
          <a:ln w="19050" cap="flat">
            <a:solidFill>
              <a:schemeClr val="bg2">
                <a:lumMod val="20000"/>
                <a:lumOff val="80000"/>
              </a:schemeClr>
            </a:solidFill>
            <a:prstDash val="solid"/>
            <a:miter lim="400000"/>
          </a:ln>
          <a:effectLst/>
          <a:sp3d/>
        </p:spPr>
        <p:style>
          <a:lnRef idx="0">
            <a:scrgbClr r="0" g="0" b="0"/>
          </a:lnRef>
          <a:fillRef idx="0">
            <a:scrgbClr r="0" g="0" b="0"/>
          </a:fillRef>
          <a:effectRef idx="0">
            <a:scrgbClr r="0" g="0" b="0"/>
          </a:effectRef>
          <a:fontRef idx="none"/>
        </p:style>
      </p:cxnSp>
      <p:sp>
        <p:nvSpPr>
          <p:cNvPr id="55" name="Rectangle 116"/>
          <p:cNvSpPr/>
          <p:nvPr/>
        </p:nvSpPr>
        <p:spPr>
          <a:xfrm>
            <a:off x="142257" y="4279262"/>
            <a:ext cx="182880" cy="182880"/>
          </a:xfrm>
          <a:prstGeom prst="rect">
            <a:avLst/>
          </a:prstGeom>
          <a:solidFill>
            <a:srgbClr val="0070C0"/>
          </a:solidFill>
          <a:ln>
            <a:noFill/>
            <a:beve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050" b="0" i="0" u="none" strike="noStrike" kern="1200" cap="none" spc="0" normalizeH="0" baseline="0" noProof="0">
              <a:ln>
                <a:noFill/>
              </a:ln>
              <a:solidFill>
                <a:srgbClr val="525252"/>
              </a:solidFill>
              <a:effectLst/>
              <a:uLnTx/>
              <a:uFillTx/>
              <a:latin typeface="Intel Clear"/>
              <a:sym typeface="Helvetica Neue"/>
            </a:endParaRPr>
          </a:p>
        </p:txBody>
      </p:sp>
      <p:cxnSp>
        <p:nvCxnSpPr>
          <p:cNvPr id="57" name="Straight Connector 56"/>
          <p:cNvCxnSpPr>
            <a:cxnSpLocks/>
          </p:cNvCxnSpPr>
          <p:nvPr/>
        </p:nvCxnSpPr>
        <p:spPr>
          <a:xfrm>
            <a:off x="327084" y="4463410"/>
            <a:ext cx="3316605" cy="5181"/>
          </a:xfrm>
          <a:prstGeom prst="line">
            <a:avLst/>
          </a:prstGeom>
          <a:noFill/>
          <a:ln w="19050" cap="flat">
            <a:solidFill>
              <a:schemeClr val="bg2">
                <a:lumMod val="20000"/>
                <a:lumOff val="80000"/>
              </a:schemeClr>
            </a:solidFill>
            <a:prstDash val="solid"/>
            <a:miter lim="400000"/>
          </a:ln>
          <a:effectLst/>
          <a:sp3d/>
        </p:spPr>
        <p:style>
          <a:lnRef idx="0">
            <a:scrgbClr r="0" g="0" b="0"/>
          </a:lnRef>
          <a:fillRef idx="0">
            <a:scrgbClr r="0" g="0" b="0"/>
          </a:fillRef>
          <a:effectRef idx="0">
            <a:scrgbClr r="0" g="0" b="0"/>
          </a:effectRef>
          <a:fontRef idx="none"/>
        </p:style>
      </p:cxnSp>
      <p:sp>
        <p:nvSpPr>
          <p:cNvPr id="4" name="Content Placeholder 47"/>
          <p:cNvSpPr txBox="1"/>
          <p:nvPr/>
        </p:nvSpPr>
        <p:spPr>
          <a:xfrm>
            <a:off x="416560" y="5312315"/>
            <a:ext cx="9507854" cy="223516"/>
          </a:xfrm>
          <a:prstGeom prst="rect">
            <a:avLst/>
          </a:prstGeom>
          <a:ln>
            <a:noFill/>
          </a:ln>
        </p:spPr>
        <p:txBody>
          <a:bodyPr lIns="0" tIns="0" rIns="91440" bIns="0" anchor="ctr">
            <a:noAutofit/>
          </a:bodyPr>
          <a:lstStyle>
            <a:lvl1pPr marL="0" marR="0" indent="0" algn="l" defTabSz="609600" latinLnBrk="0">
              <a:lnSpc>
                <a:spcPct val="100000"/>
              </a:lnSpc>
              <a:spcBef>
                <a:spcPts val="1200"/>
              </a:spcBef>
              <a:spcAft>
                <a:spcPts val="0"/>
              </a:spcAft>
              <a:buClrTx/>
              <a:buSzTx/>
              <a:buFont typeface="Wingdings" panose="05000000000000000000" pitchFamily="2" charset="2"/>
              <a:buNone/>
              <a:defRPr sz="1100" b="0" i="0" u="none" strike="noStrike" cap="none" spc="0" baseline="0">
                <a:solidFill>
                  <a:schemeClr val="bg2"/>
                </a:solidFill>
                <a:uFillTx/>
                <a:latin typeface="Intel Clear" panose="020B0604020203020204" pitchFamily="34" charset="0"/>
                <a:ea typeface="Intel Clear" panose="020B0604020203020204" pitchFamily="34" charset="0"/>
                <a:cs typeface="Intel Clear" panose="020B0604020203020204" pitchFamily="34" charset="0"/>
                <a:sym typeface="Helvetica"/>
              </a:defRPr>
            </a:lvl1pPr>
            <a:lvl2pPr marL="431800" marR="0" indent="-203200" algn="l" defTabSz="609600" latinLnBrk="0">
              <a:lnSpc>
                <a:spcPct val="100000"/>
              </a:lnSpc>
              <a:spcBef>
                <a:spcPts val="1200"/>
              </a:spcBef>
              <a:spcAft>
                <a:spcPts val="0"/>
              </a:spcAft>
              <a:buClrTx/>
              <a:buSzTx/>
              <a:buFont typeface="Arial" panose="020B0604020202020204" pitchFamily="34" charset="0"/>
              <a:buChar char="•"/>
              <a:defRPr sz="24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2pPr>
            <a:lvl3pPr marL="686435" marR="0" indent="-197485" algn="l" defTabSz="609600" latinLnBrk="0">
              <a:lnSpc>
                <a:spcPct val="100000"/>
              </a:lnSpc>
              <a:spcBef>
                <a:spcPts val="1200"/>
              </a:spcBef>
              <a:spcAft>
                <a:spcPts val="0"/>
              </a:spcAft>
              <a:buClrTx/>
              <a:buSzTx/>
              <a:buFont typeface="Arial" panose="020B0604020202020204" pitchFamily="34" charset="0"/>
              <a:buChar char="•"/>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3pPr>
            <a:lvl4pPr marL="920115" marR="0" indent="-228600" algn="l" defTabSz="609600" latinLnBrk="0">
              <a:lnSpc>
                <a:spcPct val="100000"/>
              </a:lnSpc>
              <a:spcBef>
                <a:spcPts val="1200"/>
              </a:spcBef>
              <a:spcAft>
                <a:spcPts val="0"/>
              </a:spcAft>
              <a:buClrTx/>
              <a:buSzTx/>
              <a:buFont typeface="Arial" panose="020B0604020202020204" pitchFamily="34" charset="0"/>
              <a:buChar char="•"/>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4pPr>
            <a:lvl5pPr marL="1148715" marR="0" indent="-228600" algn="l" defTabSz="609600" latinLnBrk="0">
              <a:lnSpc>
                <a:spcPct val="100000"/>
              </a:lnSpc>
              <a:spcBef>
                <a:spcPts val="1200"/>
              </a:spcBef>
              <a:spcAft>
                <a:spcPts val="0"/>
              </a:spcAft>
              <a:buClrTx/>
              <a:buSzTx/>
              <a:buFont typeface="Arial" panose="020B0604020202020204" pitchFamily="34" charset="0"/>
              <a:buChar char="•"/>
              <a:defRPr sz="16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5pPr>
            <a:lvl6pPr marL="0" marR="0" indent="571500" algn="l" defTabSz="609600" latinLnBrk="0">
              <a:lnSpc>
                <a:spcPct val="90000"/>
              </a:lnSpc>
              <a:spcBef>
                <a:spcPts val="0"/>
              </a:spcBef>
              <a:spcAft>
                <a:spcPts val="0"/>
              </a:spcAft>
              <a:buClrTx/>
              <a:buSzTx/>
              <a:buFontTx/>
              <a:buNone/>
              <a:defRPr sz="1300" b="0" i="0" u="none" strike="noStrike" cap="none" spc="0" baseline="0">
                <a:solidFill>
                  <a:srgbClr val="5E5E5E"/>
                </a:solidFill>
                <a:uFillTx/>
                <a:latin typeface="Helvetica"/>
                <a:ea typeface="Helvetica"/>
                <a:cs typeface="Helvetica"/>
                <a:sym typeface="Helvetica"/>
              </a:defRPr>
            </a:lvl6pPr>
            <a:lvl7pPr marL="0" marR="0" indent="685800" algn="l" defTabSz="609600" latinLnBrk="0">
              <a:lnSpc>
                <a:spcPct val="90000"/>
              </a:lnSpc>
              <a:spcBef>
                <a:spcPts val="0"/>
              </a:spcBef>
              <a:spcAft>
                <a:spcPts val="0"/>
              </a:spcAft>
              <a:buClrTx/>
              <a:buSzTx/>
              <a:buFontTx/>
              <a:buNone/>
              <a:defRPr sz="1300" b="0" i="0" u="none" strike="noStrike" cap="none" spc="0" baseline="0">
                <a:solidFill>
                  <a:srgbClr val="5E5E5E"/>
                </a:solidFill>
                <a:uFillTx/>
                <a:latin typeface="Helvetica"/>
                <a:ea typeface="Helvetica"/>
                <a:cs typeface="Helvetica"/>
                <a:sym typeface="Helvetica"/>
              </a:defRPr>
            </a:lvl7pPr>
            <a:lvl8pPr marL="0" marR="0" indent="800100" algn="l" defTabSz="609600" latinLnBrk="0">
              <a:lnSpc>
                <a:spcPct val="90000"/>
              </a:lnSpc>
              <a:spcBef>
                <a:spcPts val="0"/>
              </a:spcBef>
              <a:spcAft>
                <a:spcPts val="0"/>
              </a:spcAft>
              <a:buClrTx/>
              <a:buSzTx/>
              <a:buFontTx/>
              <a:buNone/>
              <a:defRPr sz="1300" b="0" i="0" u="none" strike="noStrike" cap="none" spc="0" baseline="0">
                <a:solidFill>
                  <a:srgbClr val="5E5E5E"/>
                </a:solidFill>
                <a:uFillTx/>
                <a:latin typeface="Helvetica"/>
                <a:ea typeface="Helvetica"/>
                <a:cs typeface="Helvetica"/>
                <a:sym typeface="Helvetica"/>
              </a:defRPr>
            </a:lvl8pPr>
            <a:lvl9pPr marL="0" marR="0" indent="914400" algn="l" defTabSz="609600" latinLnBrk="0">
              <a:lnSpc>
                <a:spcPct val="90000"/>
              </a:lnSpc>
              <a:spcBef>
                <a:spcPts val="0"/>
              </a:spcBef>
              <a:spcAft>
                <a:spcPts val="0"/>
              </a:spcAft>
              <a:buClrTx/>
              <a:buSzTx/>
              <a:buFontTx/>
              <a:buNone/>
              <a:defRPr sz="1300" b="0" i="0" u="none" strike="noStrike" cap="none" spc="0" baseline="0">
                <a:solidFill>
                  <a:srgbClr val="5E5E5E"/>
                </a:solidFill>
                <a:uFillTx/>
                <a:latin typeface="Helvetica"/>
                <a:ea typeface="Helvetica"/>
                <a:cs typeface="Helvetica"/>
                <a:sym typeface="Helvetica"/>
              </a:defRPr>
            </a:lvl9pPr>
          </a:lstStyle>
          <a:p>
            <a:pPr marL="0" marR="0" lvl="0" indent="0" algn="l" defTabSz="609600" rtl="0" eaLnBrk="1" fontAlgn="auto" latinLnBrk="0" hangingPunct="1">
              <a:lnSpc>
                <a:spcPct val="100000"/>
              </a:lnSpc>
              <a:spcBef>
                <a:spcPts val="0"/>
              </a:spcBef>
              <a:spcAft>
                <a:spcPts val="600"/>
              </a:spcAft>
              <a:buClrTx/>
              <a:buSzTx/>
              <a:buFont typeface="Wingdings" panose="05000000000000000000" pitchFamily="2" charset="2"/>
              <a:buNone/>
              <a:defRPr/>
            </a:pPr>
            <a:r>
              <a:rPr lang="en-US" sz="1050" b="1" kern="0">
                <a:solidFill>
                  <a:srgbClr val="525252"/>
                </a:solidFill>
                <a:latin typeface="IntelOne Text" panose="020B0503020203020204" pitchFamily="34" charset="0"/>
              </a:rPr>
              <a:t>Sales Guidance: </a:t>
            </a:r>
            <a:r>
              <a:rPr lang="en-US" sz="900" kern="0">
                <a:solidFill>
                  <a:srgbClr val="525252"/>
                </a:solidFill>
                <a:latin typeface="IntelOne Text" panose="020B0503020203020204" pitchFamily="34" charset="0"/>
              </a:rPr>
              <a:t>Indicators that the </a:t>
            </a:r>
            <a:r>
              <a:rPr lang="en-US" sz="900" kern="0" err="1">
                <a:solidFill>
                  <a:srgbClr val="525252"/>
                </a:solidFill>
                <a:latin typeface="IntelOne Text" panose="020B0503020203020204" pitchFamily="34" charset="0"/>
              </a:rPr>
              <a:t>Profet</a:t>
            </a:r>
            <a:r>
              <a:rPr lang="en-US" sz="900" kern="0">
                <a:solidFill>
                  <a:srgbClr val="525252"/>
                </a:solidFill>
                <a:latin typeface="IntelOne Text" panose="020B0503020203020204" pitchFamily="34" charset="0"/>
              </a:rPr>
              <a:t> AI </a:t>
            </a:r>
            <a:r>
              <a:rPr lang="en-US" sz="900" kern="0" err="1">
                <a:solidFill>
                  <a:srgbClr val="525252"/>
                </a:solidFill>
                <a:latin typeface="IntelOne Text" panose="020B0503020203020204" pitchFamily="34" charset="0"/>
              </a:rPr>
              <a:t>AutoML</a:t>
            </a:r>
            <a:r>
              <a:rPr lang="en-US" sz="900" kern="0">
                <a:solidFill>
                  <a:srgbClr val="525252"/>
                </a:solidFill>
                <a:latin typeface="IntelOne Text" panose="020B0503020203020204" pitchFamily="34" charset="0"/>
              </a:rPr>
              <a:t> Platform solution may be a good fit.</a:t>
            </a:r>
            <a:endParaRPr kumimoji="0" lang="en-US" sz="900" i="0" u="none" strike="noStrike" kern="0" cap="none" spc="0" normalizeH="0" baseline="0" noProof="0">
              <a:ln>
                <a:noFill/>
              </a:ln>
              <a:solidFill>
                <a:srgbClr val="525252"/>
              </a:solidFill>
              <a:effectLst/>
              <a:uLnTx/>
              <a:uFillTx/>
              <a:latin typeface="IntelOne Text" panose="020B0503020203020204" pitchFamily="34" charset="0"/>
              <a:sym typeface="Helvetica"/>
            </a:endParaRPr>
          </a:p>
        </p:txBody>
      </p:sp>
      <p:sp>
        <p:nvSpPr>
          <p:cNvPr id="5" name="Rectangle 116"/>
          <p:cNvSpPr/>
          <p:nvPr/>
        </p:nvSpPr>
        <p:spPr>
          <a:xfrm>
            <a:off x="142257" y="5361489"/>
            <a:ext cx="182880" cy="182880"/>
          </a:xfrm>
          <a:prstGeom prst="rect">
            <a:avLst/>
          </a:prstGeom>
          <a:solidFill>
            <a:srgbClr val="0070C0"/>
          </a:solidFill>
          <a:ln>
            <a:noFill/>
            <a:beve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050" b="0" i="0" u="none" strike="noStrike" kern="1200" cap="none" spc="0" normalizeH="0" baseline="0" noProof="0">
              <a:ln>
                <a:noFill/>
              </a:ln>
              <a:solidFill>
                <a:srgbClr val="525252"/>
              </a:solidFill>
              <a:effectLst/>
              <a:uLnTx/>
              <a:uFillTx/>
              <a:latin typeface="Intel Clear"/>
              <a:sym typeface="Helvetica Neue"/>
            </a:endParaRPr>
          </a:p>
        </p:txBody>
      </p:sp>
      <p:cxnSp>
        <p:nvCxnSpPr>
          <p:cNvPr id="6" name="Straight Connector 5"/>
          <p:cNvCxnSpPr/>
          <p:nvPr/>
        </p:nvCxnSpPr>
        <p:spPr>
          <a:xfrm>
            <a:off x="327084" y="5545637"/>
            <a:ext cx="9509760" cy="0"/>
          </a:xfrm>
          <a:prstGeom prst="line">
            <a:avLst/>
          </a:prstGeom>
          <a:noFill/>
          <a:ln w="19050" cap="flat">
            <a:solidFill>
              <a:schemeClr val="bg2">
                <a:lumMod val="20000"/>
                <a:lumOff val="80000"/>
              </a:schemeClr>
            </a:solidFill>
            <a:prstDash val="solid"/>
            <a:miter lim="400000"/>
          </a:ln>
          <a:effectLst/>
          <a:sp3d/>
        </p:spPr>
        <p:style>
          <a:lnRef idx="0">
            <a:scrgbClr r="0" g="0" b="0"/>
          </a:lnRef>
          <a:fillRef idx="0">
            <a:scrgbClr r="0" g="0" b="0"/>
          </a:fillRef>
          <a:effectRef idx="0">
            <a:scrgbClr r="0" g="0" b="0"/>
          </a:effectRef>
          <a:fontRef idx="none"/>
        </p:style>
      </p:cxnSp>
      <p:sp>
        <p:nvSpPr>
          <p:cNvPr id="9" name="Content Placeholder 47"/>
          <p:cNvSpPr txBox="1"/>
          <p:nvPr/>
        </p:nvSpPr>
        <p:spPr>
          <a:xfrm>
            <a:off x="416560" y="5542280"/>
            <a:ext cx="4379487" cy="447040"/>
          </a:xfrm>
          <a:prstGeom prst="rect">
            <a:avLst/>
          </a:prstGeom>
          <a:ln>
            <a:noFill/>
          </a:ln>
        </p:spPr>
        <p:txBody>
          <a:bodyPr lIns="0" tIns="45720" rIns="91440" bIns="91440" numCol="1" anchor="t">
            <a:noAutofit/>
          </a:bodyPr>
          <a:lstStyle>
            <a:defPPr marL="0" marR="0" indent="0" algn="l" defTabSz="457200" rtl="0" fontAlgn="auto" latinLnBrk="1" hangingPunct="0">
              <a:lnSpc>
                <a:spcPct val="100000"/>
              </a:lnSpc>
              <a:spcBef>
                <a:spcPts val="0"/>
              </a:spcBef>
              <a:spcAft>
                <a:spcPts val="0"/>
              </a:spcAft>
              <a:buClrTx/>
              <a:buSzTx/>
              <a:buFontTx/>
              <a:buNone/>
              <a:defRPr kumimoji="0" sz="900" b="0" i="0" u="none" strike="noStrike" cap="none" spc="0" normalizeH="0" baseline="0">
                <a:ln>
                  <a:noFill/>
                </a:ln>
                <a:solidFill>
                  <a:srgbClr val="000000"/>
                </a:solidFill>
                <a:effectLst/>
                <a:uFillTx/>
              </a:defRPr>
            </a:defPPr>
            <a:lvl1pPr defTabSz="609600">
              <a:lnSpc>
                <a:spcPct val="100000"/>
              </a:lnSpc>
              <a:spcBef>
                <a:spcPts val="1200"/>
              </a:spcBef>
              <a:buFont typeface="Wingdings" panose="05000000000000000000" pitchFamily="2" charset="2"/>
              <a:defRPr sz="1100">
                <a:solidFill>
                  <a:schemeClr val="bg2"/>
                </a:solidFill>
                <a:latin typeface="Intel Clear" panose="020B0604020203020204" pitchFamily="34" charset="0"/>
                <a:ea typeface="Intel Clear" panose="020B0604020203020204" pitchFamily="34" charset="0"/>
                <a:cs typeface="Intel Clear" panose="020B0604020203020204" pitchFamily="34" charset="0"/>
              </a:defRPr>
            </a:lvl1pPr>
            <a:lvl2pPr marL="109855" lvl="1" indent="-109855" defTabSz="914400" eaLnBrk="1" fontAlgn="ctr" hangingPunct="1">
              <a:lnSpc>
                <a:spcPct val="110000"/>
              </a:lnSpc>
              <a:spcBef>
                <a:spcPts val="0"/>
              </a:spcBef>
              <a:buFont typeface="Wingdings" panose="05000000000000000000" pitchFamily="2" charset="2"/>
              <a:buChar char="§"/>
              <a:defRPr sz="1050">
                <a:solidFill>
                  <a:schemeClr val="bg2"/>
                </a:solidFill>
                <a:latin typeface="Intel Clear" panose="020B0604020203020204" pitchFamily="34" charset="0"/>
                <a:ea typeface="Intel Clear" panose="020B0604020203020204" pitchFamily="34" charset="0"/>
                <a:cs typeface="Intel Clear" panose="020B0604020203020204" pitchFamily="34" charset="0"/>
              </a:defRPr>
            </a:lvl2pPr>
            <a:lvl3pPr marL="686435" indent="-197485" defTabSz="609600">
              <a:lnSpc>
                <a:spcPct val="100000"/>
              </a:lnSpc>
              <a:spcBef>
                <a:spcPts val="1200"/>
              </a:spcBef>
              <a:buFont typeface="Arial" panose="020B0604020202020204" pitchFamily="34" charset="0"/>
              <a:buChar char="•"/>
              <a:defRPr sz="1800">
                <a:solidFill>
                  <a:schemeClr val="bg2"/>
                </a:solidFill>
                <a:latin typeface="Intel Clear Light" panose="020B0404020203020204" pitchFamily="34" charset="0"/>
                <a:ea typeface="Intel Clear Light" panose="020B0404020203020204" pitchFamily="34" charset="0"/>
                <a:cs typeface="Intel Clear Light" panose="020B0404020203020204" pitchFamily="34" charset="0"/>
              </a:defRPr>
            </a:lvl3pPr>
            <a:lvl4pPr marL="920115" indent="-228600" defTabSz="609600">
              <a:lnSpc>
                <a:spcPct val="100000"/>
              </a:lnSpc>
              <a:spcBef>
                <a:spcPts val="1200"/>
              </a:spcBef>
              <a:buFont typeface="Arial" panose="020B0604020202020204" pitchFamily="34" charset="0"/>
              <a:buChar char="•"/>
              <a:defRPr sz="1800">
                <a:solidFill>
                  <a:schemeClr val="bg2"/>
                </a:solidFill>
                <a:latin typeface="Intel Clear Light" panose="020B0404020203020204" pitchFamily="34" charset="0"/>
                <a:ea typeface="Intel Clear Light" panose="020B0404020203020204" pitchFamily="34" charset="0"/>
                <a:cs typeface="Intel Clear Light" panose="020B0404020203020204" pitchFamily="34" charset="0"/>
              </a:defRPr>
            </a:lvl4pPr>
            <a:lvl5pPr marL="1148715" indent="-228600" defTabSz="609600">
              <a:lnSpc>
                <a:spcPct val="100000"/>
              </a:lnSpc>
              <a:spcBef>
                <a:spcPts val="1200"/>
              </a:spcBef>
              <a:buFont typeface="Arial" panose="020B0604020202020204" pitchFamily="34" charset="0"/>
              <a:buChar char="•"/>
              <a:defRPr sz="1600">
                <a:solidFill>
                  <a:schemeClr val="bg2"/>
                </a:solidFill>
                <a:latin typeface="Intel Clear Light" panose="020B0404020203020204" pitchFamily="34" charset="0"/>
                <a:ea typeface="Intel Clear Light" panose="020B0404020203020204" pitchFamily="34" charset="0"/>
                <a:cs typeface="Intel Clear Light" panose="020B0404020203020204" pitchFamily="34" charset="0"/>
              </a:defRPr>
            </a:lvl5pPr>
            <a:lvl6pPr indent="571500" defTabSz="609600">
              <a:spcBef>
                <a:spcPts val="0"/>
              </a:spcBef>
              <a:defRPr sz="1300">
                <a:solidFill>
                  <a:srgbClr val="5E5E5E"/>
                </a:solidFill>
                <a:latin typeface="Helvetica"/>
                <a:ea typeface="Helvetica"/>
                <a:cs typeface="Helvetica"/>
              </a:defRPr>
            </a:lvl6pPr>
            <a:lvl7pPr indent="685800" defTabSz="609600">
              <a:spcBef>
                <a:spcPts val="0"/>
              </a:spcBef>
              <a:defRPr sz="1300">
                <a:solidFill>
                  <a:srgbClr val="5E5E5E"/>
                </a:solidFill>
                <a:latin typeface="Helvetica"/>
                <a:ea typeface="Helvetica"/>
                <a:cs typeface="Helvetica"/>
              </a:defRPr>
            </a:lvl7pPr>
            <a:lvl8pPr indent="800100" defTabSz="609600">
              <a:spcBef>
                <a:spcPts val="0"/>
              </a:spcBef>
              <a:defRPr sz="1300">
                <a:solidFill>
                  <a:srgbClr val="5E5E5E"/>
                </a:solidFill>
                <a:latin typeface="Helvetica"/>
                <a:ea typeface="Helvetica"/>
                <a:cs typeface="Helvetica"/>
              </a:defRPr>
            </a:lvl8pPr>
            <a:lvl9pPr indent="914400" defTabSz="609600">
              <a:spcBef>
                <a:spcPts val="0"/>
              </a:spcBef>
              <a:defRPr sz="1300">
                <a:solidFill>
                  <a:srgbClr val="5E5E5E"/>
                </a:solidFill>
                <a:latin typeface="Helvetica"/>
                <a:ea typeface="Helvetica"/>
                <a:cs typeface="Helvetica"/>
              </a:defRPr>
            </a:lvl9pPr>
          </a:lstStyle>
          <a:p>
            <a:pPr marL="0" lvl="1" indent="0">
              <a:lnSpc>
                <a:spcPct val="110000"/>
              </a:lnSpc>
              <a:spcAft>
                <a:spcPts val="0"/>
              </a:spcAft>
              <a:buNone/>
              <a:defRPr/>
            </a:pPr>
            <a:r>
              <a:rPr kumimoji="0" lang="en-US" sz="900" b="1" i="0" u="none" strike="noStrike" kern="1200" cap="none" spc="0" normalizeH="0" baseline="0" noProof="0">
                <a:ln>
                  <a:noFill/>
                </a:ln>
                <a:solidFill>
                  <a:srgbClr val="525252"/>
                </a:solidFill>
                <a:effectLst/>
                <a:uLnTx/>
                <a:uFillTx/>
                <a:latin typeface="IntelOne Text" panose="020B0503020203020204" pitchFamily="34" charset="0"/>
                <a:ea typeface="Intel Clear Light" panose="020B0404020203020204" pitchFamily="34" charset="0"/>
                <a:cs typeface="IntelOne Text" panose="020B0503020203020204" pitchFamily="34" charset="0"/>
                <a:sym typeface="Helvetica Neue"/>
              </a:rPr>
              <a:t>Assess:</a:t>
            </a:r>
            <a:endParaRPr lang="en-US" sz="900" i="0" u="none" strike="noStrike" kern="1200" cap="none" spc="0" normalizeH="0" baseline="0" noProof="0">
              <a:ln>
                <a:noFill/>
              </a:ln>
              <a:solidFill>
                <a:srgbClr val="525252"/>
              </a:solidFill>
              <a:effectLst/>
              <a:uLnTx/>
              <a:uFillTx/>
              <a:latin typeface="IntelOne Text" panose="020B0503020203020204" pitchFamily="34" charset="0"/>
              <a:ea typeface="Intel Clear Light" panose="020B0404020203020204" pitchFamily="34" charset="0"/>
              <a:cs typeface="IntelOne Text" panose="020B0503020203020204" pitchFamily="34" charset="0"/>
            </a:endParaRPr>
          </a:p>
          <a:p>
            <a:pPr lvl="1">
              <a:buFont typeface="Wingdings" panose="05000000000000000000" charset="0"/>
              <a:buChar char="q"/>
              <a:defRPr/>
            </a:pPr>
            <a:r>
              <a:rPr lang="en-US" sz="900">
                <a:solidFill>
                  <a:srgbClr val="525252"/>
                </a:solidFill>
                <a:latin typeface="IntelOne Text" panose="020B0503020203020204"/>
                <a:ea typeface="Intel Clear Light" panose="020B0404020203020204" pitchFamily="34" charset="0"/>
                <a:cs typeface="IntelOne Text" panose="020B0503020203020204" pitchFamily="34" charset="0"/>
              </a:rPr>
              <a:t>Manufacturers looking to effectively maintain safety stock quantity</a:t>
            </a:r>
          </a:p>
          <a:p>
            <a:pPr lvl="1">
              <a:buFont typeface="Wingdings" panose="05000000000000000000" charset="0"/>
              <a:buChar char="q"/>
              <a:defRPr/>
            </a:pPr>
            <a:r>
              <a:rPr lang="en-US" sz="900">
                <a:solidFill>
                  <a:srgbClr val="525252"/>
                </a:solidFill>
                <a:latin typeface="IntelOne Text" panose="020B0503020203020204"/>
                <a:ea typeface="Intel Clear Light" panose="020B0404020203020204" pitchFamily="34" charset="0"/>
                <a:cs typeface="IntelOne Text" panose="020B0503020203020204" pitchFamily="34" charset="0"/>
              </a:rPr>
              <a:t>Manufacturers looking to prevent unexpected downtime</a:t>
            </a:r>
          </a:p>
          <a:p>
            <a:pPr lvl="1">
              <a:buFont typeface="Wingdings" panose="05000000000000000000" charset="0"/>
              <a:buChar char="q"/>
              <a:defRPr/>
            </a:pPr>
            <a:r>
              <a:rPr lang="en-US" sz="900">
                <a:solidFill>
                  <a:srgbClr val="525252"/>
                </a:solidFill>
                <a:latin typeface="IntelOne Text" panose="020B0503020203020204"/>
                <a:ea typeface="Intel Clear Light" panose="020B0404020203020204" pitchFamily="34" charset="0"/>
                <a:cs typeface="IntelOne Text" panose="020B0503020203020204" pitchFamily="34" charset="0"/>
              </a:rPr>
              <a:t>Manufacturers looking to reduce energy consumption and standby power usage by increasing chiller efficiency</a:t>
            </a:r>
          </a:p>
          <a:p>
            <a:pPr lvl="1">
              <a:buFont typeface="Wingdings" panose="05000000000000000000" charset="0"/>
              <a:buChar char="q"/>
              <a:defRPr/>
            </a:pPr>
            <a:endParaRPr lang="en-US" sz="900">
              <a:solidFill>
                <a:srgbClr val="525252"/>
              </a:solidFill>
              <a:latin typeface="IntelOne Text" panose="020B0503020203020204" pitchFamily="34" charset="0"/>
              <a:ea typeface="Intel Clear Light" panose="020B0404020203020204" pitchFamily="34" charset="0"/>
              <a:cs typeface="IntelOne Text" panose="020B0503020203020204" pitchFamily="34" charset="0"/>
            </a:endParaRPr>
          </a:p>
        </p:txBody>
      </p:sp>
      <p:sp>
        <p:nvSpPr>
          <p:cNvPr id="10" name="Content Placeholder 47"/>
          <p:cNvSpPr txBox="1"/>
          <p:nvPr/>
        </p:nvSpPr>
        <p:spPr>
          <a:xfrm>
            <a:off x="4652746" y="5542280"/>
            <a:ext cx="3211195" cy="447040"/>
          </a:xfrm>
          <a:prstGeom prst="rect">
            <a:avLst/>
          </a:prstGeom>
          <a:ln>
            <a:noFill/>
          </a:ln>
        </p:spPr>
        <p:txBody>
          <a:bodyPr lIns="0" tIns="45720" rIns="91440" bIns="91440" numCol="1" anchor="t">
            <a:noAutofit/>
          </a:bodyPr>
          <a:lstStyle>
            <a:defPPr marL="0" marR="0" indent="0" algn="l" defTabSz="457200" rtl="0" fontAlgn="auto" latinLnBrk="1" hangingPunct="0">
              <a:lnSpc>
                <a:spcPct val="100000"/>
              </a:lnSpc>
              <a:spcBef>
                <a:spcPts val="0"/>
              </a:spcBef>
              <a:spcAft>
                <a:spcPts val="0"/>
              </a:spcAft>
              <a:buClrTx/>
              <a:buSzTx/>
              <a:buFontTx/>
              <a:buNone/>
              <a:defRPr kumimoji="0" sz="900" b="0" i="0" u="none" strike="noStrike" cap="none" spc="0" normalizeH="0" baseline="0">
                <a:ln>
                  <a:noFill/>
                </a:ln>
                <a:solidFill>
                  <a:srgbClr val="000000"/>
                </a:solidFill>
                <a:effectLst/>
                <a:uFillTx/>
              </a:defRPr>
            </a:defPPr>
            <a:lvl1pPr defTabSz="609600">
              <a:lnSpc>
                <a:spcPct val="100000"/>
              </a:lnSpc>
              <a:spcBef>
                <a:spcPts val="1200"/>
              </a:spcBef>
              <a:buFont typeface="Wingdings" panose="05000000000000000000" pitchFamily="2" charset="2"/>
              <a:defRPr sz="1100">
                <a:solidFill>
                  <a:schemeClr val="bg2"/>
                </a:solidFill>
                <a:latin typeface="Intel Clear" panose="020B0604020203020204" pitchFamily="34" charset="0"/>
                <a:ea typeface="Intel Clear" panose="020B0604020203020204" pitchFamily="34" charset="0"/>
                <a:cs typeface="Intel Clear" panose="020B0604020203020204" pitchFamily="34" charset="0"/>
              </a:defRPr>
            </a:lvl1pPr>
            <a:lvl2pPr marL="109855" lvl="1" indent="-109855" defTabSz="914400" eaLnBrk="1" fontAlgn="ctr" hangingPunct="1">
              <a:lnSpc>
                <a:spcPct val="110000"/>
              </a:lnSpc>
              <a:spcBef>
                <a:spcPts val="0"/>
              </a:spcBef>
              <a:buFont typeface="Wingdings" panose="05000000000000000000" pitchFamily="2" charset="2"/>
              <a:buChar char="§"/>
              <a:defRPr sz="1050">
                <a:solidFill>
                  <a:schemeClr val="bg2"/>
                </a:solidFill>
                <a:latin typeface="Intel Clear" panose="020B0604020203020204" pitchFamily="34" charset="0"/>
                <a:ea typeface="Intel Clear" panose="020B0604020203020204" pitchFamily="34" charset="0"/>
                <a:cs typeface="Intel Clear" panose="020B0604020203020204" pitchFamily="34" charset="0"/>
              </a:defRPr>
            </a:lvl2pPr>
            <a:lvl3pPr marL="686435" indent="-197485" defTabSz="609600">
              <a:lnSpc>
                <a:spcPct val="100000"/>
              </a:lnSpc>
              <a:spcBef>
                <a:spcPts val="1200"/>
              </a:spcBef>
              <a:buFont typeface="Arial" panose="020B0604020202020204" pitchFamily="34" charset="0"/>
              <a:buChar char="•"/>
              <a:defRPr sz="1800">
                <a:solidFill>
                  <a:schemeClr val="bg2"/>
                </a:solidFill>
                <a:latin typeface="Intel Clear Light" panose="020B0404020203020204" pitchFamily="34" charset="0"/>
                <a:ea typeface="Intel Clear Light" panose="020B0404020203020204" pitchFamily="34" charset="0"/>
                <a:cs typeface="Intel Clear Light" panose="020B0404020203020204" pitchFamily="34" charset="0"/>
              </a:defRPr>
            </a:lvl3pPr>
            <a:lvl4pPr marL="920115" indent="-228600" defTabSz="609600">
              <a:lnSpc>
                <a:spcPct val="100000"/>
              </a:lnSpc>
              <a:spcBef>
                <a:spcPts val="1200"/>
              </a:spcBef>
              <a:buFont typeface="Arial" panose="020B0604020202020204" pitchFamily="34" charset="0"/>
              <a:buChar char="•"/>
              <a:defRPr sz="1800">
                <a:solidFill>
                  <a:schemeClr val="bg2"/>
                </a:solidFill>
                <a:latin typeface="Intel Clear Light" panose="020B0404020203020204" pitchFamily="34" charset="0"/>
                <a:ea typeface="Intel Clear Light" panose="020B0404020203020204" pitchFamily="34" charset="0"/>
                <a:cs typeface="Intel Clear Light" panose="020B0404020203020204" pitchFamily="34" charset="0"/>
              </a:defRPr>
            </a:lvl4pPr>
            <a:lvl5pPr marL="1148715" indent="-228600" defTabSz="609600">
              <a:lnSpc>
                <a:spcPct val="100000"/>
              </a:lnSpc>
              <a:spcBef>
                <a:spcPts val="1200"/>
              </a:spcBef>
              <a:buFont typeface="Arial" panose="020B0604020202020204" pitchFamily="34" charset="0"/>
              <a:buChar char="•"/>
              <a:defRPr sz="1600">
                <a:solidFill>
                  <a:schemeClr val="bg2"/>
                </a:solidFill>
                <a:latin typeface="Intel Clear Light" panose="020B0404020203020204" pitchFamily="34" charset="0"/>
                <a:ea typeface="Intel Clear Light" panose="020B0404020203020204" pitchFamily="34" charset="0"/>
                <a:cs typeface="Intel Clear Light" panose="020B0404020203020204" pitchFamily="34" charset="0"/>
              </a:defRPr>
            </a:lvl5pPr>
            <a:lvl6pPr indent="571500" defTabSz="609600">
              <a:spcBef>
                <a:spcPts val="0"/>
              </a:spcBef>
              <a:defRPr sz="1300">
                <a:solidFill>
                  <a:srgbClr val="5E5E5E"/>
                </a:solidFill>
                <a:latin typeface="Helvetica"/>
                <a:ea typeface="Helvetica"/>
                <a:cs typeface="Helvetica"/>
              </a:defRPr>
            </a:lvl6pPr>
            <a:lvl7pPr indent="685800" defTabSz="609600">
              <a:spcBef>
                <a:spcPts val="0"/>
              </a:spcBef>
              <a:defRPr sz="1300">
                <a:solidFill>
                  <a:srgbClr val="5E5E5E"/>
                </a:solidFill>
                <a:latin typeface="Helvetica"/>
                <a:ea typeface="Helvetica"/>
                <a:cs typeface="Helvetica"/>
              </a:defRPr>
            </a:lvl7pPr>
            <a:lvl8pPr indent="800100" defTabSz="609600">
              <a:spcBef>
                <a:spcPts val="0"/>
              </a:spcBef>
              <a:defRPr sz="1300">
                <a:solidFill>
                  <a:srgbClr val="5E5E5E"/>
                </a:solidFill>
                <a:latin typeface="Helvetica"/>
                <a:ea typeface="Helvetica"/>
                <a:cs typeface="Helvetica"/>
              </a:defRPr>
            </a:lvl8pPr>
            <a:lvl9pPr indent="914400" defTabSz="609600">
              <a:spcBef>
                <a:spcPts val="0"/>
              </a:spcBef>
              <a:defRPr sz="1300">
                <a:solidFill>
                  <a:srgbClr val="5E5E5E"/>
                </a:solidFill>
                <a:latin typeface="Helvetica"/>
                <a:ea typeface="Helvetica"/>
                <a:cs typeface="Helvetica"/>
              </a:defRPr>
            </a:lvl9pPr>
          </a:lstStyle>
          <a:p>
            <a:pPr marL="0" marR="0" lvl="1" indent="0" algn="l" defTabSz="914400" rtl="0" eaLnBrk="1" fontAlgn="ctr" latinLnBrk="0" hangingPunct="1">
              <a:lnSpc>
                <a:spcPct val="110000"/>
              </a:lnSpc>
              <a:spcAft>
                <a:spcPts val="0"/>
              </a:spcAft>
              <a:buClrTx/>
              <a:buSzTx/>
              <a:buNone/>
              <a:defRPr/>
            </a:pPr>
            <a:r>
              <a:rPr kumimoji="0" lang="en-US" sz="900" b="1" i="0" u="none" strike="noStrike" kern="1200" cap="none" spc="0" normalizeH="0" baseline="0" noProof="0">
                <a:ln>
                  <a:noFill/>
                </a:ln>
                <a:solidFill>
                  <a:srgbClr val="525252"/>
                </a:solidFill>
                <a:effectLst/>
                <a:uLnTx/>
                <a:uFillTx/>
                <a:latin typeface="IntelOne Text" panose="020B0503020203020204" pitchFamily="34" charset="0"/>
                <a:ea typeface="Intel Clear Light" panose="020B0404020203020204" pitchFamily="34" charset="0"/>
                <a:cs typeface="IntelOne Text" panose="020B0503020203020204" pitchFamily="34" charset="0"/>
                <a:sym typeface="Helvetica Neue"/>
              </a:rPr>
              <a:t>Discover:</a:t>
            </a:r>
          </a:p>
          <a:p>
            <a:pPr lvl="1">
              <a:buFont typeface="Wingdings" panose="05000000000000000000" charset="0"/>
              <a:buChar char="q"/>
              <a:defRPr/>
            </a:pPr>
            <a:r>
              <a:rPr lang="en-US" sz="900">
                <a:solidFill>
                  <a:srgbClr val="525252"/>
                </a:solidFill>
                <a:latin typeface="IntelOne Text" panose="020B0503020203020204"/>
                <a:ea typeface="Intel Clear Light" panose="020B0404020203020204" pitchFamily="34" charset="0"/>
                <a:cs typeface="IntelOne Text" panose="020B0503020203020204" pitchFamily="34" charset="0"/>
              </a:rPr>
              <a:t>Increase production and R&amp;D efficiency</a:t>
            </a:r>
          </a:p>
          <a:p>
            <a:pPr lvl="1">
              <a:buFont typeface="Wingdings" panose="05000000000000000000" charset="0"/>
              <a:buChar char="q"/>
              <a:defRPr/>
            </a:pPr>
            <a:r>
              <a:rPr lang="en-US" sz="900">
                <a:solidFill>
                  <a:srgbClr val="525252"/>
                </a:solidFill>
                <a:latin typeface="IntelOne Text" panose="020B0503020203020204"/>
                <a:ea typeface="Intel Clear Light" panose="020B0404020203020204" pitchFamily="34" charset="0"/>
                <a:cs typeface="IntelOne Text" panose="020B0503020203020204" pitchFamily="34" charset="0"/>
              </a:rPr>
              <a:t>Increase personnel efficiency</a:t>
            </a:r>
          </a:p>
          <a:p>
            <a:pPr lvl="1">
              <a:buFont typeface="Wingdings" panose="05000000000000000000" charset="0"/>
              <a:buChar char="q"/>
              <a:defRPr/>
            </a:pPr>
            <a:r>
              <a:rPr lang="en-US" sz="900">
                <a:solidFill>
                  <a:srgbClr val="525252"/>
                </a:solidFill>
                <a:latin typeface="IntelOne Text" panose="020B0503020203020204"/>
                <a:ea typeface="Intel Clear Light" panose="020B0404020203020204" pitchFamily="34" charset="0"/>
                <a:cs typeface="IntelOne Text" panose="020B0503020203020204" pitchFamily="34" charset="0"/>
              </a:rPr>
              <a:t>Predict potential downtime due to abnormalities</a:t>
            </a:r>
          </a:p>
          <a:p>
            <a:pPr lvl="1">
              <a:buFont typeface="Wingdings" panose="05000000000000000000" charset="0"/>
              <a:buChar char="q"/>
              <a:defRPr/>
            </a:pPr>
            <a:r>
              <a:rPr lang="en-US" sz="900">
                <a:solidFill>
                  <a:srgbClr val="525252"/>
                </a:solidFill>
                <a:latin typeface="IntelOne Text" panose="020B0503020203020204"/>
                <a:ea typeface="Intel Clear Light" panose="020B0404020203020204" pitchFamily="34" charset="0"/>
                <a:cs typeface="IntelOne Text" panose="020B0503020203020204" pitchFamily="34" charset="0"/>
              </a:rPr>
              <a:t>Increase fulfillment rate</a:t>
            </a:r>
          </a:p>
          <a:p>
            <a:pPr lvl="1">
              <a:buFont typeface="Wingdings" panose="05000000000000000000" charset="0"/>
              <a:buChar char="q"/>
              <a:defRPr/>
            </a:pPr>
            <a:endParaRPr lang="en-US" sz="900">
              <a:solidFill>
                <a:srgbClr val="525252"/>
              </a:solidFill>
              <a:latin typeface="IntelOne Text" panose="020B0503020203020204" pitchFamily="34" charset="0"/>
              <a:ea typeface="Intel Clear Light" panose="020B0404020203020204" pitchFamily="34" charset="0"/>
              <a:cs typeface="IntelOne Text" panose="020B0503020203020204" pitchFamily="34" charset="0"/>
            </a:endParaRPr>
          </a:p>
          <a:p>
            <a:pPr lvl="1">
              <a:buFont typeface="Wingdings" panose="05000000000000000000" charset="0"/>
              <a:buChar char="q"/>
              <a:defRPr/>
            </a:pPr>
            <a:endParaRPr lang="en-US" sz="900">
              <a:solidFill>
                <a:srgbClr val="525252"/>
              </a:solidFill>
              <a:latin typeface="IntelOne Text" panose="020B0503020203020204" pitchFamily="34" charset="0"/>
              <a:ea typeface="Intel Clear Light" panose="020B0404020203020204" pitchFamily="34" charset="0"/>
              <a:cs typeface="IntelOne Text" panose="020B0503020203020204" pitchFamily="34" charset="0"/>
            </a:endParaRPr>
          </a:p>
        </p:txBody>
      </p:sp>
      <p:sp>
        <p:nvSpPr>
          <p:cNvPr id="11" name="Content Placeholder 47"/>
          <p:cNvSpPr txBox="1"/>
          <p:nvPr/>
        </p:nvSpPr>
        <p:spPr>
          <a:xfrm>
            <a:off x="7551683" y="5542280"/>
            <a:ext cx="2372731" cy="447040"/>
          </a:xfrm>
          <a:prstGeom prst="rect">
            <a:avLst/>
          </a:prstGeom>
          <a:ln>
            <a:noFill/>
          </a:ln>
        </p:spPr>
        <p:txBody>
          <a:bodyPr lIns="0" tIns="45720" rIns="91440" bIns="91440" numCol="1" anchor="t">
            <a:noAutofit/>
          </a:bodyPr>
          <a:lstStyle>
            <a:defPPr marL="0" marR="0" indent="0" algn="l" defTabSz="457200" rtl="0" fontAlgn="auto" latinLnBrk="1" hangingPunct="0">
              <a:lnSpc>
                <a:spcPct val="100000"/>
              </a:lnSpc>
              <a:spcBef>
                <a:spcPts val="0"/>
              </a:spcBef>
              <a:spcAft>
                <a:spcPts val="0"/>
              </a:spcAft>
              <a:buClrTx/>
              <a:buSzTx/>
              <a:buFontTx/>
              <a:buNone/>
              <a:defRPr kumimoji="0" sz="900" b="0" i="0" u="none" strike="noStrike" cap="none" spc="0" normalizeH="0" baseline="0">
                <a:ln>
                  <a:noFill/>
                </a:ln>
                <a:solidFill>
                  <a:srgbClr val="000000"/>
                </a:solidFill>
                <a:effectLst/>
                <a:uFillTx/>
              </a:defRPr>
            </a:defPPr>
            <a:lvl1pPr defTabSz="609600">
              <a:lnSpc>
                <a:spcPct val="100000"/>
              </a:lnSpc>
              <a:spcBef>
                <a:spcPts val="1200"/>
              </a:spcBef>
              <a:buFont typeface="Wingdings" panose="05000000000000000000" pitchFamily="2" charset="2"/>
              <a:defRPr sz="1100">
                <a:solidFill>
                  <a:schemeClr val="bg2"/>
                </a:solidFill>
                <a:latin typeface="Intel Clear" panose="020B0604020203020204" pitchFamily="34" charset="0"/>
                <a:ea typeface="Intel Clear" panose="020B0604020203020204" pitchFamily="34" charset="0"/>
                <a:cs typeface="Intel Clear" panose="020B0604020203020204" pitchFamily="34" charset="0"/>
              </a:defRPr>
            </a:lvl1pPr>
            <a:lvl2pPr marL="109855" lvl="1" indent="-109855" defTabSz="914400" eaLnBrk="1" fontAlgn="ctr" hangingPunct="1">
              <a:lnSpc>
                <a:spcPct val="110000"/>
              </a:lnSpc>
              <a:spcBef>
                <a:spcPts val="0"/>
              </a:spcBef>
              <a:buFont typeface="Wingdings" panose="05000000000000000000" pitchFamily="2" charset="2"/>
              <a:buChar char="§"/>
              <a:defRPr sz="1050">
                <a:solidFill>
                  <a:schemeClr val="bg2"/>
                </a:solidFill>
                <a:latin typeface="Intel Clear" panose="020B0604020203020204" pitchFamily="34" charset="0"/>
                <a:ea typeface="Intel Clear" panose="020B0604020203020204" pitchFamily="34" charset="0"/>
                <a:cs typeface="Intel Clear" panose="020B0604020203020204" pitchFamily="34" charset="0"/>
              </a:defRPr>
            </a:lvl2pPr>
            <a:lvl3pPr marL="686435" indent="-197485" defTabSz="609600">
              <a:lnSpc>
                <a:spcPct val="100000"/>
              </a:lnSpc>
              <a:spcBef>
                <a:spcPts val="1200"/>
              </a:spcBef>
              <a:buFont typeface="Arial" panose="020B0604020202020204" pitchFamily="34" charset="0"/>
              <a:buChar char="•"/>
              <a:defRPr sz="1800">
                <a:solidFill>
                  <a:schemeClr val="bg2"/>
                </a:solidFill>
                <a:latin typeface="Intel Clear Light" panose="020B0404020203020204" pitchFamily="34" charset="0"/>
                <a:ea typeface="Intel Clear Light" panose="020B0404020203020204" pitchFamily="34" charset="0"/>
                <a:cs typeface="Intel Clear Light" panose="020B0404020203020204" pitchFamily="34" charset="0"/>
              </a:defRPr>
            </a:lvl3pPr>
            <a:lvl4pPr marL="920115" indent="-228600" defTabSz="609600">
              <a:lnSpc>
                <a:spcPct val="100000"/>
              </a:lnSpc>
              <a:spcBef>
                <a:spcPts val="1200"/>
              </a:spcBef>
              <a:buFont typeface="Arial" panose="020B0604020202020204" pitchFamily="34" charset="0"/>
              <a:buChar char="•"/>
              <a:defRPr sz="1800">
                <a:solidFill>
                  <a:schemeClr val="bg2"/>
                </a:solidFill>
                <a:latin typeface="Intel Clear Light" panose="020B0404020203020204" pitchFamily="34" charset="0"/>
                <a:ea typeface="Intel Clear Light" panose="020B0404020203020204" pitchFamily="34" charset="0"/>
                <a:cs typeface="Intel Clear Light" panose="020B0404020203020204" pitchFamily="34" charset="0"/>
              </a:defRPr>
            </a:lvl4pPr>
            <a:lvl5pPr marL="1148715" indent="-228600" defTabSz="609600">
              <a:lnSpc>
                <a:spcPct val="100000"/>
              </a:lnSpc>
              <a:spcBef>
                <a:spcPts val="1200"/>
              </a:spcBef>
              <a:buFont typeface="Arial" panose="020B0604020202020204" pitchFamily="34" charset="0"/>
              <a:buChar char="•"/>
              <a:defRPr sz="1600">
                <a:solidFill>
                  <a:schemeClr val="bg2"/>
                </a:solidFill>
                <a:latin typeface="Intel Clear Light" panose="020B0404020203020204" pitchFamily="34" charset="0"/>
                <a:ea typeface="Intel Clear Light" panose="020B0404020203020204" pitchFamily="34" charset="0"/>
                <a:cs typeface="Intel Clear Light" panose="020B0404020203020204" pitchFamily="34" charset="0"/>
              </a:defRPr>
            </a:lvl5pPr>
            <a:lvl6pPr indent="571500" defTabSz="609600">
              <a:spcBef>
                <a:spcPts val="0"/>
              </a:spcBef>
              <a:defRPr sz="1300">
                <a:solidFill>
                  <a:srgbClr val="5E5E5E"/>
                </a:solidFill>
                <a:latin typeface="Helvetica"/>
                <a:ea typeface="Helvetica"/>
                <a:cs typeface="Helvetica"/>
              </a:defRPr>
            </a:lvl6pPr>
            <a:lvl7pPr indent="685800" defTabSz="609600">
              <a:spcBef>
                <a:spcPts val="0"/>
              </a:spcBef>
              <a:defRPr sz="1300">
                <a:solidFill>
                  <a:srgbClr val="5E5E5E"/>
                </a:solidFill>
                <a:latin typeface="Helvetica"/>
                <a:ea typeface="Helvetica"/>
                <a:cs typeface="Helvetica"/>
              </a:defRPr>
            </a:lvl7pPr>
            <a:lvl8pPr indent="800100" defTabSz="609600">
              <a:spcBef>
                <a:spcPts val="0"/>
              </a:spcBef>
              <a:defRPr sz="1300">
                <a:solidFill>
                  <a:srgbClr val="5E5E5E"/>
                </a:solidFill>
                <a:latin typeface="Helvetica"/>
                <a:ea typeface="Helvetica"/>
                <a:cs typeface="Helvetica"/>
              </a:defRPr>
            </a:lvl8pPr>
            <a:lvl9pPr indent="914400" defTabSz="609600">
              <a:spcBef>
                <a:spcPts val="0"/>
              </a:spcBef>
              <a:defRPr sz="1300">
                <a:solidFill>
                  <a:srgbClr val="5E5E5E"/>
                </a:solidFill>
                <a:latin typeface="Helvetica"/>
                <a:ea typeface="Helvetica"/>
                <a:cs typeface="Helvetica"/>
              </a:defRPr>
            </a:lvl9pPr>
          </a:lstStyle>
          <a:p>
            <a:pPr marL="0" lvl="1" indent="0">
              <a:lnSpc>
                <a:spcPct val="110000"/>
              </a:lnSpc>
              <a:spcAft>
                <a:spcPts val="0"/>
              </a:spcAft>
              <a:buNone/>
              <a:defRPr/>
            </a:pPr>
            <a:r>
              <a:rPr lang="en-US" sz="900" b="1">
                <a:latin typeface="IntelOne Text" panose="020B0503020203020204" pitchFamily="34" charset="0"/>
                <a:cs typeface="IntelOne Text" panose="020B0503020203020204" pitchFamily="34" charset="0"/>
              </a:rPr>
              <a:t>Pain Points:</a:t>
            </a:r>
          </a:p>
          <a:p>
            <a:pPr lvl="1">
              <a:buFont typeface="Wingdings" panose="05000000000000000000" charset="0"/>
              <a:buChar char="q"/>
              <a:defRPr/>
            </a:pPr>
            <a:r>
              <a:rPr lang="en-US" sz="900">
                <a:latin typeface="IntelOne Text" panose="020B0503020203020204"/>
                <a:cs typeface="IntelOne Text" panose="020B0503020203020204" pitchFamily="34" charset="0"/>
              </a:rPr>
              <a:t>Lengthy implementation</a:t>
            </a:r>
          </a:p>
          <a:p>
            <a:pPr lvl="1">
              <a:buFont typeface="Wingdings" panose="05000000000000000000" charset="0"/>
              <a:buChar char="q"/>
              <a:defRPr/>
            </a:pPr>
            <a:r>
              <a:rPr lang="en-US" sz="900">
                <a:latin typeface="IntelOne Text" panose="020B0503020203020204"/>
                <a:cs typeface="IntelOne Text" panose="020B0503020203020204" pitchFamily="34" charset="0"/>
              </a:rPr>
              <a:t>Lack of internal AI and analytic experts</a:t>
            </a:r>
          </a:p>
          <a:p>
            <a:pPr lvl="1">
              <a:buFont typeface="Wingdings" panose="05000000000000000000" charset="0"/>
              <a:buChar char="q"/>
              <a:defRPr/>
            </a:pPr>
            <a:r>
              <a:rPr lang="en-US" sz="900">
                <a:latin typeface="IntelOne Text" panose="020B0503020203020204"/>
                <a:cs typeface="IntelOne Text" panose="020B0503020203020204" pitchFamily="34" charset="0"/>
              </a:rPr>
              <a:t>High inventory costs</a:t>
            </a:r>
          </a:p>
          <a:p>
            <a:pPr marL="0" lvl="1" indent="0">
              <a:buNone/>
              <a:defRPr/>
            </a:pPr>
            <a:endParaRPr lang="en-US" sz="900">
              <a:latin typeface="IntelOne Text" panose="020B0503020203020204" pitchFamily="34" charset="0"/>
              <a:cs typeface="IntelOne Text" panose="020B0503020203020204" pitchFamily="34" charset="0"/>
            </a:endParaRPr>
          </a:p>
        </p:txBody>
      </p:sp>
      <p:sp>
        <p:nvSpPr>
          <p:cNvPr id="29" name="Rectangle 69"/>
          <p:cNvSpPr/>
          <p:nvPr/>
        </p:nvSpPr>
        <p:spPr>
          <a:xfrm>
            <a:off x="3729317" y="2105178"/>
            <a:ext cx="4523382" cy="247650"/>
          </a:xfrm>
          <a:prstGeom prst="rect">
            <a:avLst/>
          </a:prstGeom>
          <a:noFill/>
          <a:ln w="6350">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1" rIns="91440" bIns="45721" numCol="1" spcCol="0" rtlCol="0" fromWordArt="0" anchor="t" anchorCtr="0" forceAA="0" compatLnSpc="1">
            <a:noAutofit/>
          </a:bodyPr>
          <a:lstStyle/>
          <a:p>
            <a:pPr>
              <a:lnSpc>
                <a:spcPct val="105000"/>
              </a:lnSpc>
              <a:spcBef>
                <a:spcPct val="0"/>
              </a:spcBef>
              <a:spcAft>
                <a:spcPct val="0"/>
              </a:spcAft>
              <a:defRPr/>
            </a:pPr>
            <a:r>
              <a:rPr lang="en-US" sz="1400" dirty="0" err="1">
                <a:solidFill>
                  <a:srgbClr val="002060"/>
                </a:solidFill>
                <a:latin typeface="+mj-lt"/>
                <a:cs typeface="+mj-lt"/>
              </a:rPr>
              <a:t>Profet</a:t>
            </a:r>
            <a:r>
              <a:rPr lang="en-US" sz="1400" dirty="0">
                <a:solidFill>
                  <a:srgbClr val="002060"/>
                </a:solidFill>
                <a:latin typeface="+mj-lt"/>
                <a:cs typeface="+mj-lt"/>
              </a:rPr>
              <a:t> AI </a:t>
            </a:r>
            <a:r>
              <a:rPr lang="en-US" sz="1400" dirty="0" err="1">
                <a:solidFill>
                  <a:srgbClr val="002060"/>
                </a:solidFill>
                <a:latin typeface="+mj-lt"/>
                <a:cs typeface="+mj-lt"/>
              </a:rPr>
              <a:t>AutoML</a:t>
            </a:r>
            <a:r>
              <a:rPr lang="en-US" sz="1400" dirty="0">
                <a:solidFill>
                  <a:srgbClr val="002060"/>
                </a:solidFill>
                <a:latin typeface="+mj-lt"/>
                <a:cs typeface="+mj-lt"/>
              </a:rPr>
              <a:t> Platform Market Ready Solution</a:t>
            </a:r>
          </a:p>
        </p:txBody>
      </p:sp>
      <p:sp>
        <p:nvSpPr>
          <p:cNvPr id="31" name="TextBox 3" descr="Legal Disclaimers: Intel technologies may require enabled hardware, software or service activation. No product or component can be absolutely secure. Your costs and results may vary. © Intel Corporation. Intel, the Intel logo, and other Intel marks are trademarks of Intel Corporation or its subsidiaries. Other names and brands may be claimed as the property of others. Intel Statement on Product Usage: Intel is committed to respecting human rights and avoiding complicity in human rights abuses. See Intel's Global Human Rights Principles. Intel's products and software are intended only to be used in applications that do not cause or contribute to a violation of an internationally recognized human right. &#10;"/>
          <p:cNvSpPr txBox="1"/>
          <p:nvPr>
            <p:custDataLst>
              <p:tags r:id="rId2"/>
            </p:custDataLst>
          </p:nvPr>
        </p:nvSpPr>
        <p:spPr>
          <a:xfrm>
            <a:off x="140335" y="6427470"/>
            <a:ext cx="9704070" cy="39116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defRPr/>
            </a:pPr>
            <a:r>
              <a:rPr kumimoji="0" lang="en-US" sz="650" b="1" i="0" u="none" strike="noStrike" kern="1200" cap="none" spc="0" normalizeH="0" baseline="0" noProof="0">
                <a:ln>
                  <a:noFill/>
                </a:ln>
                <a:solidFill>
                  <a:srgbClr val="525252"/>
                </a:solidFill>
                <a:effectLst/>
                <a:uLnTx/>
                <a:uFillTx/>
                <a:latin typeface="IntelOne Text" panose="020B0503020203020204" pitchFamily="34" charset="0"/>
                <a:ea typeface="Intel Clear Light" panose="020B0404020203020204" pitchFamily="34" charset="0"/>
                <a:cs typeface="Intel Clear Light" panose="020B0404020203020204" pitchFamily="34" charset="0"/>
              </a:rPr>
              <a:t>Legal Disclaimers: </a:t>
            </a:r>
            <a:r>
              <a:rPr kumimoji="0" lang="en-US" sz="650" b="0" i="0" u="none" strike="noStrike" kern="1200" cap="none" spc="0" normalizeH="0" baseline="0" noProof="0">
                <a:ln>
                  <a:noFill/>
                </a:ln>
                <a:solidFill>
                  <a:srgbClr val="525252"/>
                </a:solidFill>
                <a:effectLst/>
                <a:uLnTx/>
                <a:uFillTx/>
                <a:latin typeface="IntelOne Text" panose="020B0503020203020204" pitchFamily="34" charset="0"/>
                <a:ea typeface="Intel Clear Light" panose="020B0404020203020204" pitchFamily="34" charset="0"/>
                <a:cs typeface="Intel Clear Light" panose="020B0404020203020204" pitchFamily="34" charset="0"/>
              </a:rPr>
              <a:t>Intel technologies may require enabled hardware, software or service activation. No product or component can be absolutely secure. Your costs and results may vary. Intel, the Intel logo, and other Intel marks are trademarks of Intel Corporation or its subsidiaries. Other names and brands may be claimed as the property of others. </a:t>
            </a:r>
            <a:r>
              <a:rPr kumimoji="0" lang="en-US" sz="650" b="1" i="0" u="none" strike="noStrike" kern="1200" cap="none" spc="0" normalizeH="0" baseline="0" noProof="0">
                <a:ln>
                  <a:noFill/>
                </a:ln>
                <a:solidFill>
                  <a:srgbClr val="525252"/>
                </a:solidFill>
                <a:effectLst/>
                <a:uLnTx/>
                <a:uFillTx/>
                <a:latin typeface="IntelOne Text" panose="020B0503020203020204" pitchFamily="34" charset="0"/>
                <a:ea typeface="Intel Clear Light" panose="020B0404020203020204" pitchFamily="34" charset="0"/>
                <a:cs typeface="Intel Clear Light" panose="020B0404020203020204" pitchFamily="34" charset="0"/>
                <a:hlinkClick r:id="rId15"/>
              </a:rPr>
              <a:t>Intel Statement on Product Usage: </a:t>
            </a:r>
            <a:r>
              <a:rPr kumimoji="0" lang="en-US" sz="650" b="0" i="0" u="none" strike="noStrike" kern="1200" cap="none" spc="0" normalizeH="0" baseline="0" noProof="0">
                <a:ln>
                  <a:noFill/>
                </a:ln>
                <a:solidFill>
                  <a:srgbClr val="525252"/>
                </a:solidFill>
                <a:effectLst/>
                <a:uLnTx/>
                <a:uFillTx/>
                <a:latin typeface="IntelOne Text" panose="020B0503020203020204" pitchFamily="34" charset="0"/>
                <a:ea typeface="Intel Clear Light" panose="020B0404020203020204" pitchFamily="34" charset="0"/>
                <a:cs typeface="Intel Clear Light" panose="020B0404020203020204" pitchFamily="34" charset="0"/>
              </a:rPr>
              <a:t>Intel is committed to respecting human rights and avoiding complicity in human rights abuses. See Intel's</a:t>
            </a:r>
            <a:r>
              <a:rPr kumimoji="0" lang="en-US" sz="650" b="0" i="0" u="none" strike="noStrike" kern="1200" cap="none" spc="0" normalizeH="0" baseline="0" noProof="0">
                <a:ln>
                  <a:noFill/>
                </a:ln>
                <a:solidFill>
                  <a:srgbClr val="000000"/>
                </a:solidFill>
                <a:effectLst/>
                <a:uLnTx/>
                <a:uFillTx/>
                <a:latin typeface="IntelOne Text" panose="020B0503020203020204" pitchFamily="34" charset="0"/>
              </a:rPr>
              <a:t> </a:t>
            </a:r>
            <a:r>
              <a:rPr kumimoji="0" lang="en-US" sz="650" b="0" i="0" u="none" strike="noStrike" kern="1200" cap="none" spc="0" normalizeH="0" baseline="0" noProof="0">
                <a:ln>
                  <a:noFill/>
                </a:ln>
                <a:solidFill>
                  <a:srgbClr val="000000"/>
                </a:solidFill>
                <a:effectLst/>
                <a:uLnTx/>
                <a:uFillTx/>
                <a:latin typeface="IntelOne Text" panose="020B0503020203020204" pitchFamily="34" charset="0"/>
                <a:hlinkClick r:id="rId15"/>
              </a:rPr>
              <a:t>Global Human Rights Principles</a:t>
            </a:r>
            <a:r>
              <a:rPr kumimoji="0" lang="en-US" sz="650" b="0" i="0" u="none" strike="noStrike" kern="1200" cap="none" spc="0" normalizeH="0" baseline="0" noProof="0">
                <a:ln>
                  <a:noFill/>
                </a:ln>
                <a:solidFill>
                  <a:srgbClr val="525252"/>
                </a:solidFill>
                <a:effectLst/>
                <a:uLnTx/>
                <a:uFillTx/>
                <a:latin typeface="IntelOne Text" panose="020B0503020203020204" pitchFamily="34" charset="0"/>
              </a:rPr>
              <a:t>. </a:t>
            </a:r>
            <a:r>
              <a:rPr kumimoji="0" lang="en-US" sz="650" b="0" i="0" u="none" strike="noStrike" kern="1200" cap="none" spc="0" normalizeH="0" baseline="0" noProof="0">
                <a:ln>
                  <a:noFill/>
                </a:ln>
                <a:solidFill>
                  <a:srgbClr val="525252"/>
                </a:solidFill>
                <a:effectLst/>
                <a:uLnTx/>
                <a:uFillTx/>
                <a:latin typeface="IntelOne Text" panose="020B0503020203020204" pitchFamily="34" charset="0"/>
                <a:ea typeface="Intel Clear Light" panose="020B0404020203020204" pitchFamily="34" charset="0"/>
                <a:cs typeface="Intel Clear Light" panose="020B0404020203020204" pitchFamily="34" charset="0"/>
              </a:rPr>
              <a:t>Intel's products and software are intended only to be used in applications that do not cause or contribute to a violation of an internationally recognized human right. </a:t>
            </a:r>
          </a:p>
        </p:txBody>
      </p:sp>
      <p:cxnSp>
        <p:nvCxnSpPr>
          <p:cNvPr id="33" name="Straight Connector 32"/>
          <p:cNvCxnSpPr>
            <a:cxnSpLocks/>
          </p:cNvCxnSpPr>
          <p:nvPr>
            <p:custDataLst>
              <p:tags r:id="rId3"/>
            </p:custDataLst>
          </p:nvPr>
        </p:nvCxnSpPr>
        <p:spPr>
          <a:xfrm>
            <a:off x="10045493" y="3508525"/>
            <a:ext cx="1387764" cy="0"/>
          </a:xfrm>
          <a:prstGeom prst="line">
            <a:avLst/>
          </a:prstGeom>
          <a:noFill/>
          <a:ln w="6350" cap="flat">
            <a:solidFill>
              <a:schemeClr val="bg2">
                <a:lumMod val="40000"/>
                <a:lumOff val="60000"/>
              </a:schemeClr>
            </a:solidFill>
            <a:prstDash val="dash"/>
            <a:miter lim="400000"/>
          </a:ln>
          <a:effectLst/>
          <a:sp3d/>
        </p:spPr>
        <p:style>
          <a:lnRef idx="0">
            <a:scrgbClr r="0" g="0" b="0"/>
          </a:lnRef>
          <a:fillRef idx="0">
            <a:scrgbClr r="0" g="0" b="0"/>
          </a:fillRef>
          <a:effectRef idx="0">
            <a:scrgbClr r="0" g="0" b="0"/>
          </a:effectRef>
          <a:fontRef idx="none"/>
        </p:style>
      </p:cxnSp>
      <p:sp>
        <p:nvSpPr>
          <p:cNvPr id="34" name="Text Placeholder 49"/>
          <p:cNvSpPr txBox="1"/>
          <p:nvPr/>
        </p:nvSpPr>
        <p:spPr>
          <a:xfrm>
            <a:off x="10045493" y="2667861"/>
            <a:ext cx="1668167" cy="776214"/>
          </a:xfrm>
          <a:prstGeom prst="rect">
            <a:avLst/>
          </a:prstGeom>
        </p:spPr>
        <p:txBody>
          <a:bodyPr wrap="square" lIns="45720" tIns="0" rIns="45720" bIns="0">
            <a:noAutofit/>
          </a:bodyPr>
          <a:lstStyle>
            <a:lvl1pPr marL="0" marR="0" indent="0" algn="l" defTabSz="609600" latinLnBrk="0">
              <a:lnSpc>
                <a:spcPct val="100000"/>
              </a:lnSpc>
              <a:spcBef>
                <a:spcPts val="1200"/>
              </a:spcBef>
              <a:spcAft>
                <a:spcPts val="0"/>
              </a:spcAft>
              <a:buClrTx/>
              <a:buSzTx/>
              <a:buFont typeface="Wingdings" panose="05000000000000000000" pitchFamily="2" charset="2"/>
              <a:buNone/>
              <a:defRPr sz="1000" b="1" i="0" u="none" strike="noStrike" cap="none" spc="0" baseline="0">
                <a:solidFill>
                  <a:schemeClr val="bg2"/>
                </a:solidFill>
                <a:uFillTx/>
                <a:latin typeface="Intel Clear" panose="020B0604020203020204" pitchFamily="34" charset="0"/>
                <a:ea typeface="Intel Clear" panose="020B0604020203020204" pitchFamily="34" charset="0"/>
                <a:cs typeface="Intel Clear" panose="020B0604020203020204" pitchFamily="34" charset="0"/>
                <a:sym typeface="Helvetica"/>
              </a:defRPr>
            </a:lvl1pPr>
            <a:lvl2pPr marL="431800" marR="0" indent="-203200" algn="l" defTabSz="609600" latinLnBrk="0">
              <a:lnSpc>
                <a:spcPct val="100000"/>
              </a:lnSpc>
              <a:spcBef>
                <a:spcPts val="1200"/>
              </a:spcBef>
              <a:spcAft>
                <a:spcPts val="0"/>
              </a:spcAft>
              <a:buClrTx/>
              <a:buSzTx/>
              <a:buFont typeface="Arial" panose="020B0604020202020204" pitchFamily="34" charset="0"/>
              <a:buChar char="•"/>
              <a:defRPr sz="24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2pPr>
            <a:lvl3pPr marL="686435" marR="0" indent="-197485" algn="l" defTabSz="609600" latinLnBrk="0">
              <a:lnSpc>
                <a:spcPct val="100000"/>
              </a:lnSpc>
              <a:spcBef>
                <a:spcPts val="1200"/>
              </a:spcBef>
              <a:spcAft>
                <a:spcPts val="0"/>
              </a:spcAft>
              <a:buClrTx/>
              <a:buSzTx/>
              <a:buFont typeface="Arial" panose="020B0604020202020204" pitchFamily="34" charset="0"/>
              <a:buChar char="•"/>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3pPr>
            <a:lvl4pPr marL="920115" marR="0" indent="-228600" algn="l" defTabSz="609600" latinLnBrk="0">
              <a:lnSpc>
                <a:spcPct val="100000"/>
              </a:lnSpc>
              <a:spcBef>
                <a:spcPts val="1200"/>
              </a:spcBef>
              <a:spcAft>
                <a:spcPts val="0"/>
              </a:spcAft>
              <a:buClrTx/>
              <a:buSzTx/>
              <a:buFont typeface="Arial" panose="020B0604020202020204" pitchFamily="34" charset="0"/>
              <a:buChar char="•"/>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4pPr>
            <a:lvl5pPr marL="1148715" marR="0" indent="-228600" algn="l" defTabSz="609600" latinLnBrk="0">
              <a:lnSpc>
                <a:spcPct val="100000"/>
              </a:lnSpc>
              <a:spcBef>
                <a:spcPts val="1200"/>
              </a:spcBef>
              <a:spcAft>
                <a:spcPts val="0"/>
              </a:spcAft>
              <a:buClrTx/>
              <a:buSzTx/>
              <a:buFont typeface="Arial" panose="020B0604020202020204" pitchFamily="34" charset="0"/>
              <a:buChar char="•"/>
              <a:defRPr sz="16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5pPr>
            <a:lvl6pPr marL="0" marR="0" indent="571500" algn="l" defTabSz="609600" latinLnBrk="0">
              <a:lnSpc>
                <a:spcPct val="90000"/>
              </a:lnSpc>
              <a:spcBef>
                <a:spcPts val="0"/>
              </a:spcBef>
              <a:spcAft>
                <a:spcPts val="0"/>
              </a:spcAft>
              <a:buClrTx/>
              <a:buSzTx/>
              <a:buFontTx/>
              <a:buNone/>
              <a:defRPr sz="1300" b="0" i="0" u="none" strike="noStrike" cap="none" spc="0" baseline="0">
                <a:solidFill>
                  <a:srgbClr val="5E5E5E"/>
                </a:solidFill>
                <a:uFillTx/>
                <a:latin typeface="Helvetica"/>
                <a:ea typeface="Helvetica"/>
                <a:cs typeface="Helvetica"/>
                <a:sym typeface="Helvetica"/>
              </a:defRPr>
            </a:lvl6pPr>
            <a:lvl7pPr marL="0" marR="0" indent="685800" algn="l" defTabSz="609600" latinLnBrk="0">
              <a:lnSpc>
                <a:spcPct val="90000"/>
              </a:lnSpc>
              <a:spcBef>
                <a:spcPts val="0"/>
              </a:spcBef>
              <a:spcAft>
                <a:spcPts val="0"/>
              </a:spcAft>
              <a:buClrTx/>
              <a:buSzTx/>
              <a:buFontTx/>
              <a:buNone/>
              <a:defRPr sz="1300" b="0" i="0" u="none" strike="noStrike" cap="none" spc="0" baseline="0">
                <a:solidFill>
                  <a:srgbClr val="5E5E5E"/>
                </a:solidFill>
                <a:uFillTx/>
                <a:latin typeface="Helvetica"/>
                <a:ea typeface="Helvetica"/>
                <a:cs typeface="Helvetica"/>
                <a:sym typeface="Helvetica"/>
              </a:defRPr>
            </a:lvl7pPr>
            <a:lvl8pPr marL="0" marR="0" indent="800100" algn="l" defTabSz="609600" latinLnBrk="0">
              <a:lnSpc>
                <a:spcPct val="90000"/>
              </a:lnSpc>
              <a:spcBef>
                <a:spcPts val="0"/>
              </a:spcBef>
              <a:spcAft>
                <a:spcPts val="0"/>
              </a:spcAft>
              <a:buClrTx/>
              <a:buSzTx/>
              <a:buFontTx/>
              <a:buNone/>
              <a:defRPr sz="1300" b="0" i="0" u="none" strike="noStrike" cap="none" spc="0" baseline="0">
                <a:solidFill>
                  <a:srgbClr val="5E5E5E"/>
                </a:solidFill>
                <a:uFillTx/>
                <a:latin typeface="Helvetica"/>
                <a:ea typeface="Helvetica"/>
                <a:cs typeface="Helvetica"/>
                <a:sym typeface="Helvetica"/>
              </a:defRPr>
            </a:lvl8pPr>
            <a:lvl9pPr marL="0" marR="0" indent="914400" algn="l" defTabSz="609600" latinLnBrk="0">
              <a:lnSpc>
                <a:spcPct val="90000"/>
              </a:lnSpc>
              <a:spcBef>
                <a:spcPts val="0"/>
              </a:spcBef>
              <a:spcAft>
                <a:spcPts val="0"/>
              </a:spcAft>
              <a:buClrTx/>
              <a:buSzTx/>
              <a:buFontTx/>
              <a:buNone/>
              <a:defRPr sz="1300" b="0" i="0" u="none" strike="noStrike" cap="none" spc="0" baseline="0">
                <a:solidFill>
                  <a:srgbClr val="5E5E5E"/>
                </a:solidFill>
                <a:uFillTx/>
                <a:latin typeface="Helvetica"/>
                <a:ea typeface="Helvetica"/>
                <a:cs typeface="Helvetica"/>
                <a:sym typeface="Helvetica"/>
              </a:defRPr>
            </a:lvl9pPr>
          </a:lstStyle>
          <a:p>
            <a:pPr>
              <a:spcBef>
                <a:spcPts val="0"/>
              </a:spcBef>
              <a:spcAft>
                <a:spcPts val="600"/>
              </a:spcAft>
              <a:defRPr/>
            </a:pPr>
            <a:r>
              <a:rPr lang="en-US" kern="0" noProof="0">
                <a:ln>
                  <a:noFill/>
                </a:ln>
                <a:solidFill>
                  <a:srgbClr val="525252"/>
                </a:solidFill>
                <a:effectLst/>
                <a:uLnTx/>
                <a:latin typeface="+mn-lt"/>
                <a:sym typeface="Helvetica Neue"/>
              </a:rPr>
              <a:t>Additional Use Cases: </a:t>
            </a:r>
            <a:br>
              <a:rPr lang="en-US" kern="0" noProof="0">
                <a:ln>
                  <a:noFill/>
                </a:ln>
                <a:solidFill>
                  <a:srgbClr val="525252"/>
                </a:solidFill>
                <a:effectLst/>
                <a:uLnTx/>
                <a:latin typeface="+mn-lt"/>
                <a:sym typeface="Helvetica Neue"/>
              </a:rPr>
            </a:br>
            <a:r>
              <a:rPr lang="en-US" b="0" kern="0">
                <a:solidFill>
                  <a:srgbClr val="525252"/>
                </a:solidFill>
                <a:latin typeface="+mn-lt"/>
                <a:sym typeface="Helvetica Neue"/>
              </a:rPr>
              <a:t>Control Optimization &amp; Autonomy, Machine Condition Monitoring, Product Inspection</a:t>
            </a:r>
            <a:endParaRPr kumimoji="0" lang="en-US" b="0" i="0" u="none" strike="noStrike" kern="0" cap="none" spc="0" normalizeH="0" baseline="0" noProof="0">
              <a:ln>
                <a:noFill/>
              </a:ln>
              <a:solidFill>
                <a:srgbClr val="525252"/>
              </a:solidFill>
              <a:effectLst/>
              <a:uLnTx/>
              <a:uFillTx/>
              <a:latin typeface="+mn-lt"/>
              <a:sym typeface="Helvetica Neue"/>
            </a:endParaRPr>
          </a:p>
        </p:txBody>
      </p:sp>
      <p:sp>
        <p:nvSpPr>
          <p:cNvPr id="35" name="Text Placeholder 49"/>
          <p:cNvSpPr txBox="1"/>
          <p:nvPr/>
        </p:nvSpPr>
        <p:spPr>
          <a:xfrm>
            <a:off x="10045493" y="1099911"/>
            <a:ext cx="1512816" cy="248920"/>
          </a:xfrm>
          <a:prstGeom prst="rect">
            <a:avLst/>
          </a:prstGeom>
        </p:spPr>
        <p:txBody>
          <a:bodyPr wrap="square" lIns="45720" tIns="0" rIns="45720" bIns="0">
            <a:noAutofit/>
          </a:bodyPr>
          <a:lstStyle>
            <a:lvl1pPr marL="0" marR="0" indent="0" algn="l" defTabSz="609600" latinLnBrk="0">
              <a:lnSpc>
                <a:spcPct val="100000"/>
              </a:lnSpc>
              <a:spcBef>
                <a:spcPts val="1200"/>
              </a:spcBef>
              <a:spcAft>
                <a:spcPts val="0"/>
              </a:spcAft>
              <a:buClrTx/>
              <a:buSzTx/>
              <a:buFont typeface="Wingdings" panose="05000000000000000000" pitchFamily="2" charset="2"/>
              <a:buNone/>
              <a:defRPr sz="1000" b="1" i="0" u="none" strike="noStrike" cap="none" spc="0" baseline="0">
                <a:solidFill>
                  <a:schemeClr val="bg2"/>
                </a:solidFill>
                <a:uFillTx/>
                <a:latin typeface="Intel Clear" panose="020B0604020203020204" pitchFamily="34" charset="0"/>
                <a:ea typeface="Intel Clear" panose="020B0604020203020204" pitchFamily="34" charset="0"/>
                <a:cs typeface="Intel Clear" panose="020B0604020203020204" pitchFamily="34" charset="0"/>
                <a:sym typeface="Helvetica"/>
              </a:defRPr>
            </a:lvl1pPr>
            <a:lvl2pPr marL="431800" marR="0" indent="-203200" algn="l" defTabSz="609600" latinLnBrk="0">
              <a:lnSpc>
                <a:spcPct val="100000"/>
              </a:lnSpc>
              <a:spcBef>
                <a:spcPts val="1200"/>
              </a:spcBef>
              <a:spcAft>
                <a:spcPts val="0"/>
              </a:spcAft>
              <a:buClrTx/>
              <a:buSzTx/>
              <a:buFont typeface="Arial" panose="020B0604020202020204" pitchFamily="34" charset="0"/>
              <a:buChar char="•"/>
              <a:defRPr sz="24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2pPr>
            <a:lvl3pPr marL="686435" marR="0" indent="-197485" algn="l" defTabSz="609600" latinLnBrk="0">
              <a:lnSpc>
                <a:spcPct val="100000"/>
              </a:lnSpc>
              <a:spcBef>
                <a:spcPts val="1200"/>
              </a:spcBef>
              <a:spcAft>
                <a:spcPts val="0"/>
              </a:spcAft>
              <a:buClrTx/>
              <a:buSzTx/>
              <a:buFont typeface="Arial" panose="020B0604020202020204" pitchFamily="34" charset="0"/>
              <a:buChar char="•"/>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3pPr>
            <a:lvl4pPr marL="920115" marR="0" indent="-228600" algn="l" defTabSz="609600" latinLnBrk="0">
              <a:lnSpc>
                <a:spcPct val="100000"/>
              </a:lnSpc>
              <a:spcBef>
                <a:spcPts val="1200"/>
              </a:spcBef>
              <a:spcAft>
                <a:spcPts val="0"/>
              </a:spcAft>
              <a:buClrTx/>
              <a:buSzTx/>
              <a:buFont typeface="Arial" panose="020B0604020202020204" pitchFamily="34" charset="0"/>
              <a:buChar char="•"/>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4pPr>
            <a:lvl5pPr marL="1148715" marR="0" indent="-228600" algn="l" defTabSz="609600" latinLnBrk="0">
              <a:lnSpc>
                <a:spcPct val="100000"/>
              </a:lnSpc>
              <a:spcBef>
                <a:spcPts val="1200"/>
              </a:spcBef>
              <a:spcAft>
                <a:spcPts val="0"/>
              </a:spcAft>
              <a:buClrTx/>
              <a:buSzTx/>
              <a:buFont typeface="Arial" panose="020B0604020202020204" pitchFamily="34" charset="0"/>
              <a:buChar char="•"/>
              <a:defRPr sz="16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5pPr>
            <a:lvl6pPr marL="0" marR="0" indent="571500" algn="l" defTabSz="609600" latinLnBrk="0">
              <a:lnSpc>
                <a:spcPct val="90000"/>
              </a:lnSpc>
              <a:spcBef>
                <a:spcPts val="0"/>
              </a:spcBef>
              <a:spcAft>
                <a:spcPts val="0"/>
              </a:spcAft>
              <a:buClrTx/>
              <a:buSzTx/>
              <a:buFontTx/>
              <a:buNone/>
              <a:defRPr sz="1300" b="0" i="0" u="none" strike="noStrike" cap="none" spc="0" baseline="0">
                <a:solidFill>
                  <a:srgbClr val="5E5E5E"/>
                </a:solidFill>
                <a:uFillTx/>
                <a:latin typeface="Helvetica"/>
                <a:ea typeface="Helvetica"/>
                <a:cs typeface="Helvetica"/>
                <a:sym typeface="Helvetica"/>
              </a:defRPr>
            </a:lvl6pPr>
            <a:lvl7pPr marL="0" marR="0" indent="685800" algn="l" defTabSz="609600" latinLnBrk="0">
              <a:lnSpc>
                <a:spcPct val="90000"/>
              </a:lnSpc>
              <a:spcBef>
                <a:spcPts val="0"/>
              </a:spcBef>
              <a:spcAft>
                <a:spcPts val="0"/>
              </a:spcAft>
              <a:buClrTx/>
              <a:buSzTx/>
              <a:buFontTx/>
              <a:buNone/>
              <a:defRPr sz="1300" b="0" i="0" u="none" strike="noStrike" cap="none" spc="0" baseline="0">
                <a:solidFill>
                  <a:srgbClr val="5E5E5E"/>
                </a:solidFill>
                <a:uFillTx/>
                <a:latin typeface="Helvetica"/>
                <a:ea typeface="Helvetica"/>
                <a:cs typeface="Helvetica"/>
                <a:sym typeface="Helvetica"/>
              </a:defRPr>
            </a:lvl7pPr>
            <a:lvl8pPr marL="0" marR="0" indent="800100" algn="l" defTabSz="609600" latinLnBrk="0">
              <a:lnSpc>
                <a:spcPct val="90000"/>
              </a:lnSpc>
              <a:spcBef>
                <a:spcPts val="0"/>
              </a:spcBef>
              <a:spcAft>
                <a:spcPts val="0"/>
              </a:spcAft>
              <a:buClrTx/>
              <a:buSzTx/>
              <a:buFontTx/>
              <a:buNone/>
              <a:defRPr sz="1300" b="0" i="0" u="none" strike="noStrike" cap="none" spc="0" baseline="0">
                <a:solidFill>
                  <a:srgbClr val="5E5E5E"/>
                </a:solidFill>
                <a:uFillTx/>
                <a:latin typeface="Helvetica"/>
                <a:ea typeface="Helvetica"/>
                <a:cs typeface="Helvetica"/>
                <a:sym typeface="Helvetica"/>
              </a:defRPr>
            </a:lvl8pPr>
            <a:lvl9pPr marL="0" marR="0" indent="914400" algn="l" defTabSz="609600" latinLnBrk="0">
              <a:lnSpc>
                <a:spcPct val="90000"/>
              </a:lnSpc>
              <a:spcBef>
                <a:spcPts val="0"/>
              </a:spcBef>
              <a:spcAft>
                <a:spcPts val="0"/>
              </a:spcAft>
              <a:buClrTx/>
              <a:buSzTx/>
              <a:buFontTx/>
              <a:buNone/>
              <a:defRPr sz="1300" b="0" i="0" u="none" strike="noStrike" cap="none" spc="0" baseline="0">
                <a:solidFill>
                  <a:srgbClr val="5E5E5E"/>
                </a:solidFill>
                <a:uFillTx/>
                <a:latin typeface="Helvetica"/>
                <a:ea typeface="Helvetica"/>
                <a:cs typeface="Helvetica"/>
                <a:sym typeface="Helvetica"/>
              </a:defRPr>
            </a:lvl9pPr>
          </a:lstStyle>
          <a:p>
            <a:pPr marL="0" marR="0" lvl="0" indent="0" algn="l" defTabSz="609600" rtl="0" eaLnBrk="1" fontAlgn="auto" latinLnBrk="0" hangingPunct="1">
              <a:lnSpc>
                <a:spcPct val="100000"/>
              </a:lnSpc>
              <a:spcBef>
                <a:spcPts val="0"/>
              </a:spcBef>
              <a:spcAft>
                <a:spcPts val="600"/>
              </a:spcAft>
              <a:buClrTx/>
              <a:buSzTx/>
              <a:buFont typeface="Wingdings" panose="05000000000000000000" pitchFamily="2" charset="2"/>
              <a:buNone/>
              <a:defRPr/>
            </a:pPr>
            <a:r>
              <a:rPr lang="en-US" kern="0" noProof="0">
                <a:ln>
                  <a:noFill/>
                </a:ln>
                <a:solidFill>
                  <a:srgbClr val="525252"/>
                </a:solidFill>
                <a:effectLst/>
                <a:uLnTx/>
                <a:latin typeface="IntelOne Text" panose="020B0503020203020204" pitchFamily="34" charset="0"/>
                <a:sym typeface="Helvetica Neue"/>
              </a:rPr>
              <a:t>Primary Industry: </a:t>
            </a:r>
            <a:br>
              <a:rPr lang="en-US" kern="0" noProof="0">
                <a:ln>
                  <a:noFill/>
                </a:ln>
                <a:solidFill>
                  <a:srgbClr val="525252"/>
                </a:solidFill>
                <a:effectLst/>
                <a:uLnTx/>
                <a:latin typeface="IntelOne Text" panose="020B0503020203020204" pitchFamily="34" charset="0"/>
                <a:sym typeface="Helvetica Neue"/>
              </a:rPr>
            </a:br>
            <a:r>
              <a:rPr lang="en-US" b="0" kern="0" noProof="0">
                <a:ln>
                  <a:noFill/>
                </a:ln>
                <a:solidFill>
                  <a:srgbClr val="525252"/>
                </a:solidFill>
                <a:effectLst/>
                <a:uLnTx/>
                <a:latin typeface="IntelOne Text" panose="020B0503020203020204" pitchFamily="34" charset="0"/>
                <a:sym typeface="Helvetica Neue"/>
              </a:rPr>
              <a:t>Manufacturing</a:t>
            </a:r>
            <a:endParaRPr kumimoji="0" lang="en-US" b="0" i="0" u="none" strike="noStrike" kern="0" cap="none" spc="0" normalizeH="0" baseline="0" noProof="0">
              <a:ln>
                <a:noFill/>
              </a:ln>
              <a:solidFill>
                <a:srgbClr val="525252"/>
              </a:solidFill>
              <a:effectLst/>
              <a:uLnTx/>
              <a:uFillTx/>
              <a:latin typeface="IntelOne Text" panose="020B0503020203020204"/>
              <a:sym typeface="Helvetica Neue"/>
            </a:endParaRPr>
          </a:p>
        </p:txBody>
      </p:sp>
      <p:cxnSp>
        <p:nvCxnSpPr>
          <p:cNvPr id="36" name="Straight Connector 35"/>
          <p:cNvCxnSpPr>
            <a:cxnSpLocks/>
          </p:cNvCxnSpPr>
          <p:nvPr>
            <p:custDataLst>
              <p:tags r:id="rId4"/>
            </p:custDataLst>
          </p:nvPr>
        </p:nvCxnSpPr>
        <p:spPr>
          <a:xfrm>
            <a:off x="10045493" y="2589539"/>
            <a:ext cx="1387764" cy="0"/>
          </a:xfrm>
          <a:prstGeom prst="line">
            <a:avLst/>
          </a:prstGeom>
          <a:noFill/>
          <a:ln w="6350" cap="flat">
            <a:solidFill>
              <a:schemeClr val="bg2">
                <a:lumMod val="40000"/>
                <a:lumOff val="60000"/>
              </a:schemeClr>
            </a:solidFill>
            <a:prstDash val="dash"/>
            <a:miter lim="400000"/>
          </a:ln>
          <a:effectLst/>
          <a:sp3d/>
        </p:spPr>
        <p:style>
          <a:lnRef idx="0">
            <a:scrgbClr r="0" g="0" b="0"/>
          </a:lnRef>
          <a:fillRef idx="0">
            <a:scrgbClr r="0" g="0" b="0"/>
          </a:fillRef>
          <a:effectRef idx="0">
            <a:scrgbClr r="0" g="0" b="0"/>
          </a:effectRef>
          <a:fontRef idx="none"/>
        </p:style>
      </p:cxnSp>
      <p:pic>
        <p:nvPicPr>
          <p:cNvPr id="2" name="Picture 1">
            <a:extLst>
              <a:ext uri="{FF2B5EF4-FFF2-40B4-BE49-F238E27FC236}">
                <a16:creationId xmlns:a16="http://schemas.microsoft.com/office/drawing/2014/main" id="{EF7B7B92-1919-1175-E8F3-3ADCFF443FDC}"/>
              </a:ext>
            </a:extLst>
          </p:cNvPr>
          <p:cNvPicPr>
            <a:picLocks noChangeAspect="1"/>
          </p:cNvPicPr>
          <p:nvPr/>
        </p:nvPicPr>
        <p:blipFill>
          <a:blip r:embed="rId16" cstate="print">
            <a:extLst>
              <a:ext uri="{28A0092B-C50C-407E-A947-70E740481C1C}">
                <a14:useLocalDpi xmlns:a14="http://schemas.microsoft.com/office/drawing/2010/main" val="0"/>
              </a:ext>
            </a:extLst>
          </a:blip>
          <a:srcRect/>
          <a:stretch/>
        </p:blipFill>
        <p:spPr>
          <a:xfrm>
            <a:off x="158641" y="250107"/>
            <a:ext cx="1410320" cy="325806"/>
          </a:xfrm>
          <a:prstGeom prst="rect">
            <a:avLst/>
          </a:prstGeom>
        </p:spPr>
      </p:pic>
      <p:sp>
        <p:nvSpPr>
          <p:cNvPr id="44" name="Rectangle 43"/>
          <p:cNvSpPr/>
          <p:nvPr/>
        </p:nvSpPr>
        <p:spPr>
          <a:xfrm>
            <a:off x="587812" y="2279759"/>
            <a:ext cx="2992379" cy="257100"/>
          </a:xfrm>
          <a:prstGeom prst="rect">
            <a:avLst/>
          </a:prstGeom>
          <a:noFill/>
          <a:ln w="6350">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1" rIns="91440" bIns="45721" numCol="1" spcCol="0" rtlCol="0" fromWordArt="0" anchor="t" anchorCtr="0" forceAA="0" compatLnSpc="1">
            <a:noAutofit/>
          </a:bodyPr>
          <a:lstStyle/>
          <a:p>
            <a:pPr marL="0" marR="0" lvl="0" indent="0" algn="l" defTabSz="914400" rtl="0" eaLnBrk="1" fontAlgn="auto" latinLnBrk="0" hangingPunct="1">
              <a:lnSpc>
                <a:spcPct val="105000"/>
              </a:lnSpc>
              <a:spcBef>
                <a:spcPct val="0"/>
              </a:spcBef>
              <a:spcAft>
                <a:spcPct val="0"/>
              </a:spcAft>
              <a:buClrTx/>
              <a:buSzTx/>
              <a:buFontTx/>
              <a:buNone/>
              <a:defRPr/>
            </a:pPr>
            <a:r>
              <a:rPr lang="en-US" sz="1000">
                <a:solidFill>
                  <a:schemeClr val="bg2"/>
                </a:solidFill>
                <a:latin typeface="IntelOne Text" panose="020B0503020203020204" pitchFamily="34" charset="0"/>
                <a:sym typeface="Helvetica Neue"/>
              </a:rPr>
              <a:t>End-to-end no-code </a:t>
            </a:r>
            <a:r>
              <a:rPr lang="en-US" sz="1000" err="1">
                <a:solidFill>
                  <a:schemeClr val="bg2"/>
                </a:solidFill>
                <a:latin typeface="IntelOne Text" panose="020B0503020203020204" pitchFamily="34" charset="0"/>
                <a:sym typeface="Helvetica Neue"/>
              </a:rPr>
              <a:t>AutoML</a:t>
            </a:r>
            <a:r>
              <a:rPr lang="en-US" sz="1000">
                <a:solidFill>
                  <a:schemeClr val="bg2"/>
                </a:solidFill>
                <a:latin typeface="IntelOne Text" panose="020B0503020203020204" pitchFamily="34" charset="0"/>
                <a:sym typeface="Helvetica Neue"/>
              </a:rPr>
              <a:t> platform.</a:t>
            </a:r>
            <a:endParaRPr kumimoji="0" lang="en-CA" sz="900" i="0" u="none" strike="noStrike" kern="1200" cap="none" spc="0" normalizeH="0" baseline="0" noProof="0" err="1">
              <a:ln>
                <a:noFill/>
              </a:ln>
              <a:solidFill>
                <a:schemeClr val="bg2"/>
              </a:solidFill>
              <a:effectLst/>
              <a:uLnTx/>
              <a:uFillTx/>
              <a:latin typeface="IntelOne Text" panose="020B0503020203020204" pitchFamily="34" charset="0"/>
              <a:cs typeface="IntelOne Text" panose="020B0503020203020204" pitchFamily="34" charset="0"/>
              <a:sym typeface="Helvetica Neue"/>
            </a:endParaRPr>
          </a:p>
        </p:txBody>
      </p:sp>
      <p:grpSp>
        <p:nvGrpSpPr>
          <p:cNvPr id="26" name="Graphic 537">
            <a:extLst>
              <a:ext uri="{FF2B5EF4-FFF2-40B4-BE49-F238E27FC236}">
                <a16:creationId xmlns:a16="http://schemas.microsoft.com/office/drawing/2014/main" id="{2C25AA61-6560-CA63-ED9C-D739C7A7D83F}"/>
              </a:ext>
            </a:extLst>
          </p:cNvPr>
          <p:cNvGrpSpPr/>
          <p:nvPr/>
        </p:nvGrpSpPr>
        <p:grpSpPr>
          <a:xfrm>
            <a:off x="260476" y="2272865"/>
            <a:ext cx="214841" cy="270889"/>
            <a:chOff x="4449740" y="3963819"/>
            <a:chExt cx="642089" cy="809601"/>
          </a:xfrm>
          <a:solidFill>
            <a:schemeClr val="accent2"/>
          </a:solidFill>
        </p:grpSpPr>
        <p:sp>
          <p:nvSpPr>
            <p:cNvPr id="27" name="Freeform: Shape 26">
              <a:extLst>
                <a:ext uri="{FF2B5EF4-FFF2-40B4-BE49-F238E27FC236}">
                  <a16:creationId xmlns:a16="http://schemas.microsoft.com/office/drawing/2014/main" id="{C303A705-BB9F-0A43-9141-0D178D51F766}"/>
                </a:ext>
              </a:extLst>
            </p:cNvPr>
            <p:cNvSpPr/>
            <p:nvPr/>
          </p:nvSpPr>
          <p:spPr>
            <a:xfrm>
              <a:off x="4449740" y="3963819"/>
              <a:ext cx="606480" cy="406484"/>
            </a:xfrm>
            <a:custGeom>
              <a:avLst/>
              <a:gdLst>
                <a:gd name="connsiteX0" fmla="*/ 203230 w 606480"/>
                <a:gd name="connsiteY0" fmla="*/ 406484 h 406484"/>
                <a:gd name="connsiteX1" fmla="*/ 228995 w 606480"/>
                <a:gd name="connsiteY1" fmla="*/ 395807 h 406484"/>
                <a:gd name="connsiteX2" fmla="*/ 228995 w 606480"/>
                <a:gd name="connsiteY2" fmla="*/ 344276 h 406484"/>
                <a:gd name="connsiteX3" fmla="*/ 124420 w 606480"/>
                <a:gd name="connsiteY3" fmla="*/ 239692 h 406484"/>
                <a:gd name="connsiteX4" fmla="*/ 570038 w 606480"/>
                <a:gd name="connsiteY4" fmla="*/ 239692 h 406484"/>
                <a:gd name="connsiteX5" fmla="*/ 606481 w 606480"/>
                <a:gd name="connsiteY5" fmla="*/ 203249 h 406484"/>
                <a:gd name="connsiteX6" fmla="*/ 570038 w 606480"/>
                <a:gd name="connsiteY6" fmla="*/ 166807 h 406484"/>
                <a:gd name="connsiteX7" fmla="*/ 124411 w 606480"/>
                <a:gd name="connsiteY7" fmla="*/ 166807 h 406484"/>
                <a:gd name="connsiteX8" fmla="*/ 228986 w 606480"/>
                <a:gd name="connsiteY8" fmla="*/ 62203 h 406484"/>
                <a:gd name="connsiteX9" fmla="*/ 228986 w 606480"/>
                <a:gd name="connsiteY9" fmla="*/ 10673 h 406484"/>
                <a:gd name="connsiteX10" fmla="*/ 177456 w 606480"/>
                <a:gd name="connsiteY10" fmla="*/ 10673 h 406484"/>
                <a:gd name="connsiteX11" fmla="*/ 10673 w 606480"/>
                <a:gd name="connsiteY11" fmla="*/ 177475 h 406484"/>
                <a:gd name="connsiteX12" fmla="*/ 10673 w 606480"/>
                <a:gd name="connsiteY12" fmla="*/ 229005 h 406484"/>
                <a:gd name="connsiteX13" fmla="*/ 177465 w 606480"/>
                <a:gd name="connsiteY13" fmla="*/ 395807 h 406484"/>
                <a:gd name="connsiteX14" fmla="*/ 203230 w 606480"/>
                <a:gd name="connsiteY14" fmla="*/ 406484 h 406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606480" h="406484">
                  <a:moveTo>
                    <a:pt x="203230" y="406484"/>
                  </a:moveTo>
                  <a:cubicBezTo>
                    <a:pt x="212555" y="406484"/>
                    <a:pt x="221880" y="402922"/>
                    <a:pt x="228995" y="395807"/>
                  </a:cubicBezTo>
                  <a:cubicBezTo>
                    <a:pt x="243235" y="381586"/>
                    <a:pt x="243235" y="358507"/>
                    <a:pt x="228995" y="344276"/>
                  </a:cubicBezTo>
                  <a:lnTo>
                    <a:pt x="124420" y="239692"/>
                  </a:lnTo>
                  <a:lnTo>
                    <a:pt x="570038" y="239692"/>
                  </a:lnTo>
                  <a:cubicBezTo>
                    <a:pt x="590164" y="239692"/>
                    <a:pt x="606481" y="223376"/>
                    <a:pt x="606481" y="203249"/>
                  </a:cubicBezTo>
                  <a:cubicBezTo>
                    <a:pt x="606481" y="183123"/>
                    <a:pt x="590164" y="166807"/>
                    <a:pt x="570038" y="166807"/>
                  </a:cubicBezTo>
                  <a:lnTo>
                    <a:pt x="124411" y="166807"/>
                  </a:lnTo>
                  <a:lnTo>
                    <a:pt x="228986" y="62203"/>
                  </a:lnTo>
                  <a:cubicBezTo>
                    <a:pt x="243226" y="47973"/>
                    <a:pt x="243226" y="24884"/>
                    <a:pt x="228986" y="10673"/>
                  </a:cubicBezTo>
                  <a:cubicBezTo>
                    <a:pt x="214746" y="-3558"/>
                    <a:pt x="191657" y="-3558"/>
                    <a:pt x="177456" y="10673"/>
                  </a:cubicBezTo>
                  <a:lnTo>
                    <a:pt x="10673" y="177475"/>
                  </a:lnTo>
                  <a:cubicBezTo>
                    <a:pt x="-3558" y="191705"/>
                    <a:pt x="-3558" y="214774"/>
                    <a:pt x="10673" y="229005"/>
                  </a:cubicBezTo>
                  <a:lnTo>
                    <a:pt x="177465" y="395807"/>
                  </a:lnTo>
                  <a:cubicBezTo>
                    <a:pt x="184580" y="402922"/>
                    <a:pt x="193896" y="406484"/>
                    <a:pt x="203230" y="406484"/>
                  </a:cubicBezTo>
                  <a:close/>
                </a:path>
              </a:pathLst>
            </a:custGeom>
            <a:grpFill/>
            <a:ln w="9525" cap="flat">
              <a:noFill/>
              <a:prstDash val="solid"/>
              <a:miter/>
            </a:ln>
          </p:spPr>
          <p:txBody>
            <a:bodyPr rtlCol="0" anchor="ctr"/>
            <a:lstStyle/>
            <a:p>
              <a:endParaRPr lang="en-CA"/>
            </a:p>
          </p:txBody>
        </p:sp>
        <p:sp>
          <p:nvSpPr>
            <p:cNvPr id="28" name="Freeform: Shape 27">
              <a:extLst>
                <a:ext uri="{FF2B5EF4-FFF2-40B4-BE49-F238E27FC236}">
                  <a16:creationId xmlns:a16="http://schemas.microsoft.com/office/drawing/2014/main" id="{D4D14353-AA6B-CFED-A8B2-89E0396851EA}"/>
                </a:ext>
              </a:extLst>
            </p:cNvPr>
            <p:cNvSpPr/>
            <p:nvPr/>
          </p:nvSpPr>
          <p:spPr>
            <a:xfrm>
              <a:off x="4485349" y="4366898"/>
              <a:ext cx="606480" cy="406522"/>
            </a:xfrm>
            <a:custGeom>
              <a:avLst/>
              <a:gdLst>
                <a:gd name="connsiteX0" fmla="*/ 595808 w 606480"/>
                <a:gd name="connsiteY0" fmla="*/ 177494 h 406522"/>
                <a:gd name="connsiteX1" fmla="*/ 429016 w 606480"/>
                <a:gd name="connsiteY1" fmla="*/ 10673 h 406522"/>
                <a:gd name="connsiteX2" fmla="*/ 377485 w 606480"/>
                <a:gd name="connsiteY2" fmla="*/ 10673 h 406522"/>
                <a:gd name="connsiteX3" fmla="*/ 377485 w 606480"/>
                <a:gd name="connsiteY3" fmla="*/ 62203 h 406522"/>
                <a:gd name="connsiteX4" fmla="*/ 482060 w 606480"/>
                <a:gd name="connsiteY4" fmla="*/ 166807 h 406522"/>
                <a:gd name="connsiteX5" fmla="*/ 36443 w 606480"/>
                <a:gd name="connsiteY5" fmla="*/ 166807 h 406522"/>
                <a:gd name="connsiteX6" fmla="*/ 0 w 606480"/>
                <a:gd name="connsiteY6" fmla="*/ 203259 h 406522"/>
                <a:gd name="connsiteX7" fmla="*/ 36443 w 606480"/>
                <a:gd name="connsiteY7" fmla="*/ 239692 h 406522"/>
                <a:gd name="connsiteX8" fmla="*/ 482060 w 606480"/>
                <a:gd name="connsiteY8" fmla="*/ 239692 h 406522"/>
                <a:gd name="connsiteX9" fmla="*/ 377485 w 606480"/>
                <a:gd name="connsiteY9" fmla="*/ 344315 h 406522"/>
                <a:gd name="connsiteX10" fmla="*/ 377485 w 606480"/>
                <a:gd name="connsiteY10" fmla="*/ 395845 h 406522"/>
                <a:gd name="connsiteX11" fmla="*/ 403250 w 606480"/>
                <a:gd name="connsiteY11" fmla="*/ 406522 h 406522"/>
                <a:gd name="connsiteX12" fmla="*/ 429016 w 606480"/>
                <a:gd name="connsiteY12" fmla="*/ 395845 h 406522"/>
                <a:gd name="connsiteX13" fmla="*/ 595808 w 606480"/>
                <a:gd name="connsiteY13" fmla="*/ 229024 h 406522"/>
                <a:gd name="connsiteX14" fmla="*/ 595808 w 606480"/>
                <a:gd name="connsiteY14" fmla="*/ 177494 h 4065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606480" h="406522">
                  <a:moveTo>
                    <a:pt x="595808" y="177494"/>
                  </a:moveTo>
                  <a:lnTo>
                    <a:pt x="429016" y="10673"/>
                  </a:lnTo>
                  <a:cubicBezTo>
                    <a:pt x="414785" y="-3558"/>
                    <a:pt x="391725" y="-3558"/>
                    <a:pt x="377485" y="10673"/>
                  </a:cubicBezTo>
                  <a:cubicBezTo>
                    <a:pt x="363245" y="24894"/>
                    <a:pt x="363245" y="47973"/>
                    <a:pt x="377485" y="62203"/>
                  </a:cubicBezTo>
                  <a:lnTo>
                    <a:pt x="482060" y="166807"/>
                  </a:lnTo>
                  <a:lnTo>
                    <a:pt x="36443" y="166807"/>
                  </a:lnTo>
                  <a:cubicBezTo>
                    <a:pt x="16316" y="166807"/>
                    <a:pt x="0" y="183123"/>
                    <a:pt x="0" y="203259"/>
                  </a:cubicBezTo>
                  <a:cubicBezTo>
                    <a:pt x="0" y="223376"/>
                    <a:pt x="16316" y="239692"/>
                    <a:pt x="36443" y="239692"/>
                  </a:cubicBezTo>
                  <a:lnTo>
                    <a:pt x="482060" y="239692"/>
                  </a:lnTo>
                  <a:lnTo>
                    <a:pt x="377485" y="344315"/>
                  </a:lnTo>
                  <a:cubicBezTo>
                    <a:pt x="363245" y="358545"/>
                    <a:pt x="363245" y="381633"/>
                    <a:pt x="377485" y="395845"/>
                  </a:cubicBezTo>
                  <a:cubicBezTo>
                    <a:pt x="384600" y="402960"/>
                    <a:pt x="393935" y="406522"/>
                    <a:pt x="403250" y="406522"/>
                  </a:cubicBezTo>
                  <a:cubicBezTo>
                    <a:pt x="412575" y="406522"/>
                    <a:pt x="421919" y="402960"/>
                    <a:pt x="429016" y="395845"/>
                  </a:cubicBezTo>
                  <a:lnTo>
                    <a:pt x="595808" y="229024"/>
                  </a:lnTo>
                  <a:cubicBezTo>
                    <a:pt x="610038" y="214794"/>
                    <a:pt x="610038" y="191724"/>
                    <a:pt x="595808" y="177494"/>
                  </a:cubicBezTo>
                  <a:close/>
                </a:path>
              </a:pathLst>
            </a:custGeom>
            <a:grpFill/>
            <a:ln w="9525" cap="flat">
              <a:noFill/>
              <a:prstDash val="solid"/>
              <a:miter/>
            </a:ln>
          </p:spPr>
          <p:txBody>
            <a:bodyPr rtlCol="0" anchor="ctr"/>
            <a:lstStyle/>
            <a:p>
              <a:endParaRPr lang="en-CA"/>
            </a:p>
          </p:txBody>
        </p:sp>
      </p:grpSp>
      <p:sp>
        <p:nvSpPr>
          <p:cNvPr id="41" name="Rectangle 40">
            <a:extLst>
              <a:ext uri="{FF2B5EF4-FFF2-40B4-BE49-F238E27FC236}">
                <a16:creationId xmlns:a16="http://schemas.microsoft.com/office/drawing/2014/main" id="{001700ED-812C-B617-FE2D-591ACC656A94}"/>
              </a:ext>
            </a:extLst>
          </p:cNvPr>
          <p:cNvSpPr/>
          <p:nvPr/>
        </p:nvSpPr>
        <p:spPr>
          <a:xfrm>
            <a:off x="587812" y="3739809"/>
            <a:ext cx="3264664" cy="393228"/>
          </a:xfrm>
          <a:prstGeom prst="rect">
            <a:avLst/>
          </a:prstGeom>
          <a:noFill/>
          <a:ln w="6350">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1" rIns="91440" bIns="45721" numCol="1" spcCol="0" rtlCol="0" fromWordArt="0" anchor="t" anchorCtr="0" forceAA="0" compatLnSpc="1">
            <a:noAutofit/>
          </a:bodyPr>
          <a:lstStyle/>
          <a:p>
            <a:pPr marL="0" marR="0" lvl="0" indent="0" algn="l" defTabSz="914400" rtl="0" eaLnBrk="1" fontAlgn="auto" latinLnBrk="0" hangingPunct="1">
              <a:lnSpc>
                <a:spcPct val="105000"/>
              </a:lnSpc>
              <a:spcBef>
                <a:spcPct val="0"/>
              </a:spcBef>
              <a:spcAft>
                <a:spcPct val="0"/>
              </a:spcAft>
              <a:buClrTx/>
              <a:buSzTx/>
              <a:buFontTx/>
              <a:buNone/>
              <a:defRPr/>
            </a:pPr>
            <a:r>
              <a:rPr lang="en-US" sz="1000" dirty="0">
                <a:solidFill>
                  <a:schemeClr val="bg2"/>
                </a:solidFill>
                <a:latin typeface="IntelOne Text" panose="020B0503020203020204" pitchFamily="34" charset="0"/>
                <a:sym typeface="Helvetica Neue"/>
              </a:rPr>
              <a:t>Enables deployment of industrial AI </a:t>
            </a:r>
            <a:br>
              <a:rPr lang="en-US" sz="1000" dirty="0">
                <a:solidFill>
                  <a:schemeClr val="bg2"/>
                </a:solidFill>
                <a:latin typeface="IntelOne Text" panose="020B0503020203020204" pitchFamily="34" charset="0"/>
                <a:sym typeface="Helvetica Neue"/>
              </a:rPr>
            </a:br>
            <a:r>
              <a:rPr lang="en-US" sz="1000" dirty="0">
                <a:solidFill>
                  <a:schemeClr val="bg2"/>
                </a:solidFill>
                <a:latin typeface="IntelOne Text" panose="020B0503020203020204" pitchFamily="34" charset="0"/>
                <a:sym typeface="Helvetica Neue"/>
              </a:rPr>
              <a:t>applications within one week.</a:t>
            </a:r>
            <a:endParaRPr kumimoji="0" lang="en-CA" sz="900" i="0" u="none" strike="noStrike" kern="1200" cap="none" spc="0" normalizeH="0" baseline="0" noProof="0" dirty="0">
              <a:ln>
                <a:noFill/>
              </a:ln>
              <a:solidFill>
                <a:schemeClr val="bg2"/>
              </a:solidFill>
              <a:effectLst/>
              <a:uLnTx/>
              <a:uFillTx/>
              <a:latin typeface="IntelOne Text" panose="020B0503020203020204" pitchFamily="34" charset="0"/>
              <a:cs typeface="IntelOne Text" panose="020B0503020203020204" pitchFamily="34" charset="0"/>
              <a:sym typeface="Helvetica Neue"/>
            </a:endParaRPr>
          </a:p>
        </p:txBody>
      </p:sp>
      <p:grpSp>
        <p:nvGrpSpPr>
          <p:cNvPr id="45" name="Graphic 558">
            <a:extLst>
              <a:ext uri="{FF2B5EF4-FFF2-40B4-BE49-F238E27FC236}">
                <a16:creationId xmlns:a16="http://schemas.microsoft.com/office/drawing/2014/main" id="{7225A7D7-285C-C750-A5C2-C2C08327B980}"/>
              </a:ext>
            </a:extLst>
          </p:cNvPr>
          <p:cNvGrpSpPr/>
          <p:nvPr/>
        </p:nvGrpSpPr>
        <p:grpSpPr>
          <a:xfrm>
            <a:off x="240176" y="3808703"/>
            <a:ext cx="255441" cy="255441"/>
            <a:chOff x="4330552" y="2180326"/>
            <a:chExt cx="395948" cy="395948"/>
          </a:xfrm>
          <a:solidFill>
            <a:schemeClr val="accent2"/>
          </a:solidFill>
        </p:grpSpPr>
        <p:sp>
          <p:nvSpPr>
            <p:cNvPr id="46" name="Freeform: Shape 45">
              <a:extLst>
                <a:ext uri="{FF2B5EF4-FFF2-40B4-BE49-F238E27FC236}">
                  <a16:creationId xmlns:a16="http://schemas.microsoft.com/office/drawing/2014/main" id="{F515761B-6717-2A3F-AE60-CED2AAFBF341}"/>
                </a:ext>
              </a:extLst>
            </p:cNvPr>
            <p:cNvSpPr/>
            <p:nvPr/>
          </p:nvSpPr>
          <p:spPr>
            <a:xfrm>
              <a:off x="4330552" y="2180326"/>
              <a:ext cx="395948" cy="395948"/>
            </a:xfrm>
            <a:custGeom>
              <a:avLst/>
              <a:gdLst>
                <a:gd name="connsiteX0" fmla="*/ 346884 w 395948"/>
                <a:gd name="connsiteY0" fmla="*/ 328225 h 395948"/>
                <a:gd name="connsiteX1" fmla="*/ 395948 w 395948"/>
                <a:gd name="connsiteY1" fmla="*/ 197974 h 395948"/>
                <a:gd name="connsiteX2" fmla="*/ 197974 w 395948"/>
                <a:gd name="connsiteY2" fmla="*/ 0 h 395948"/>
                <a:gd name="connsiteX3" fmla="*/ 0 w 395948"/>
                <a:gd name="connsiteY3" fmla="*/ 197974 h 395948"/>
                <a:gd name="connsiteX4" fmla="*/ 197974 w 395948"/>
                <a:gd name="connsiteY4" fmla="*/ 395948 h 395948"/>
                <a:gd name="connsiteX5" fmla="*/ 328208 w 395948"/>
                <a:gd name="connsiteY5" fmla="*/ 346884 h 395948"/>
                <a:gd name="connsiteX6" fmla="*/ 373412 w 395948"/>
                <a:gd name="connsiteY6" fmla="*/ 392088 h 395948"/>
                <a:gd name="connsiteX7" fmla="*/ 382749 w 395948"/>
                <a:gd name="connsiteY7" fmla="*/ 395948 h 395948"/>
                <a:gd name="connsiteX8" fmla="*/ 392087 w 395948"/>
                <a:gd name="connsiteY8" fmla="*/ 392088 h 395948"/>
                <a:gd name="connsiteX9" fmla="*/ 392087 w 395948"/>
                <a:gd name="connsiteY9" fmla="*/ 373429 h 395948"/>
                <a:gd name="connsiteX10" fmla="*/ 26397 w 395948"/>
                <a:gd name="connsiteY10" fmla="*/ 197974 h 395948"/>
                <a:gd name="connsiteX11" fmla="*/ 197974 w 395948"/>
                <a:gd name="connsiteY11" fmla="*/ 26397 h 395948"/>
                <a:gd name="connsiteX12" fmla="*/ 369551 w 395948"/>
                <a:gd name="connsiteY12" fmla="*/ 197974 h 395948"/>
                <a:gd name="connsiteX13" fmla="*/ 197974 w 395948"/>
                <a:gd name="connsiteY13" fmla="*/ 369551 h 395948"/>
                <a:gd name="connsiteX14" fmla="*/ 26397 w 395948"/>
                <a:gd name="connsiteY14" fmla="*/ 197974 h 3959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95948" h="395948">
                  <a:moveTo>
                    <a:pt x="346884" y="328225"/>
                  </a:moveTo>
                  <a:cubicBezTo>
                    <a:pt x="377405" y="293382"/>
                    <a:pt x="395948" y="247815"/>
                    <a:pt x="395948" y="197974"/>
                  </a:cubicBezTo>
                  <a:cubicBezTo>
                    <a:pt x="395948" y="88806"/>
                    <a:pt x="307142" y="0"/>
                    <a:pt x="197974" y="0"/>
                  </a:cubicBezTo>
                  <a:cubicBezTo>
                    <a:pt x="88806" y="0"/>
                    <a:pt x="0" y="88806"/>
                    <a:pt x="0" y="197974"/>
                  </a:cubicBezTo>
                  <a:cubicBezTo>
                    <a:pt x="0" y="307142"/>
                    <a:pt x="88806" y="395948"/>
                    <a:pt x="197974" y="395948"/>
                  </a:cubicBezTo>
                  <a:cubicBezTo>
                    <a:pt x="247815" y="395948"/>
                    <a:pt x="293382" y="377388"/>
                    <a:pt x="328208" y="346884"/>
                  </a:cubicBezTo>
                  <a:lnTo>
                    <a:pt x="373412" y="392088"/>
                  </a:lnTo>
                  <a:cubicBezTo>
                    <a:pt x="375985" y="394661"/>
                    <a:pt x="379368" y="395948"/>
                    <a:pt x="382749" y="395948"/>
                  </a:cubicBezTo>
                  <a:cubicBezTo>
                    <a:pt x="386131" y="395948"/>
                    <a:pt x="389497" y="394661"/>
                    <a:pt x="392087" y="392088"/>
                  </a:cubicBezTo>
                  <a:cubicBezTo>
                    <a:pt x="397235" y="386940"/>
                    <a:pt x="397235" y="378576"/>
                    <a:pt x="392087" y="373429"/>
                  </a:cubicBezTo>
                  <a:close/>
                  <a:moveTo>
                    <a:pt x="26397" y="197974"/>
                  </a:moveTo>
                  <a:cubicBezTo>
                    <a:pt x="26397" y="103377"/>
                    <a:pt x="103360" y="26397"/>
                    <a:pt x="197974" y="26397"/>
                  </a:cubicBezTo>
                  <a:cubicBezTo>
                    <a:pt x="292588" y="26397"/>
                    <a:pt x="369551" y="103377"/>
                    <a:pt x="369551" y="197974"/>
                  </a:cubicBezTo>
                  <a:cubicBezTo>
                    <a:pt x="369551" y="292571"/>
                    <a:pt x="292588" y="369551"/>
                    <a:pt x="197974" y="369551"/>
                  </a:cubicBezTo>
                  <a:cubicBezTo>
                    <a:pt x="103360" y="369551"/>
                    <a:pt x="26397" y="292571"/>
                    <a:pt x="26397" y="197974"/>
                  </a:cubicBezTo>
                  <a:close/>
                </a:path>
              </a:pathLst>
            </a:custGeom>
            <a:grpFill/>
            <a:ln w="4156" cap="flat">
              <a:noFill/>
              <a:prstDash val="solid"/>
              <a:miter/>
            </a:ln>
          </p:spPr>
          <p:txBody>
            <a:bodyPr rtlCol="0" anchor="ctr"/>
            <a:lstStyle/>
            <a:p>
              <a:endParaRPr lang="en-CA"/>
            </a:p>
          </p:txBody>
        </p:sp>
        <p:sp>
          <p:nvSpPr>
            <p:cNvPr id="47" name="Freeform: Shape 46">
              <a:extLst>
                <a:ext uri="{FF2B5EF4-FFF2-40B4-BE49-F238E27FC236}">
                  <a16:creationId xmlns:a16="http://schemas.microsoft.com/office/drawing/2014/main" id="{8124BD52-2850-1539-964C-AC291F6401C0}"/>
                </a:ext>
              </a:extLst>
            </p:cNvPr>
            <p:cNvSpPr/>
            <p:nvPr/>
          </p:nvSpPr>
          <p:spPr>
            <a:xfrm>
              <a:off x="4401840" y="2299507"/>
              <a:ext cx="253371" cy="157588"/>
            </a:xfrm>
            <a:custGeom>
              <a:avLst/>
              <a:gdLst>
                <a:gd name="connsiteX0" fmla="*/ 251590 w 253371"/>
                <a:gd name="connsiteY0" fmla="*/ 72179 h 157588"/>
                <a:gd name="connsiteX1" fmla="*/ 126686 w 253371"/>
                <a:gd name="connsiteY1" fmla="*/ 0 h 157588"/>
                <a:gd name="connsiteX2" fmla="*/ 1782 w 253371"/>
                <a:gd name="connsiteY2" fmla="*/ 72179 h 157588"/>
                <a:gd name="connsiteX3" fmla="*/ 1782 w 253371"/>
                <a:gd name="connsiteY3" fmla="*/ 85410 h 157588"/>
                <a:gd name="connsiteX4" fmla="*/ 126686 w 253371"/>
                <a:gd name="connsiteY4" fmla="*/ 157589 h 157588"/>
                <a:gd name="connsiteX5" fmla="*/ 251590 w 253371"/>
                <a:gd name="connsiteY5" fmla="*/ 85410 h 157588"/>
                <a:gd name="connsiteX6" fmla="*/ 251590 w 253371"/>
                <a:gd name="connsiteY6" fmla="*/ 72179 h 157588"/>
                <a:gd name="connsiteX7" fmla="*/ 126686 w 253371"/>
                <a:gd name="connsiteY7" fmla="*/ 131193 h 157588"/>
                <a:gd name="connsiteX8" fmla="*/ 28753 w 253371"/>
                <a:gd name="connsiteY8" fmla="*/ 78797 h 157588"/>
                <a:gd name="connsiteX9" fmla="*/ 126686 w 253371"/>
                <a:gd name="connsiteY9" fmla="*/ 26401 h 157588"/>
                <a:gd name="connsiteX10" fmla="*/ 224619 w 253371"/>
                <a:gd name="connsiteY10" fmla="*/ 78797 h 157588"/>
                <a:gd name="connsiteX11" fmla="*/ 126686 w 253371"/>
                <a:gd name="connsiteY11" fmla="*/ 131193 h 157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371" h="157588">
                  <a:moveTo>
                    <a:pt x="251590" y="72179"/>
                  </a:moveTo>
                  <a:cubicBezTo>
                    <a:pt x="225804" y="27668"/>
                    <a:pt x="177942" y="0"/>
                    <a:pt x="126686" y="0"/>
                  </a:cubicBezTo>
                  <a:cubicBezTo>
                    <a:pt x="75430" y="0"/>
                    <a:pt x="27566" y="27650"/>
                    <a:pt x="1782" y="72179"/>
                  </a:cubicBezTo>
                  <a:cubicBezTo>
                    <a:pt x="-594" y="76270"/>
                    <a:pt x="-594" y="81319"/>
                    <a:pt x="1782" y="85410"/>
                  </a:cubicBezTo>
                  <a:cubicBezTo>
                    <a:pt x="27568" y="129921"/>
                    <a:pt x="75430" y="157589"/>
                    <a:pt x="126686" y="157589"/>
                  </a:cubicBezTo>
                  <a:cubicBezTo>
                    <a:pt x="177942" y="157589"/>
                    <a:pt x="225806" y="129938"/>
                    <a:pt x="251590" y="85410"/>
                  </a:cubicBezTo>
                  <a:cubicBezTo>
                    <a:pt x="253966" y="81318"/>
                    <a:pt x="253966" y="76270"/>
                    <a:pt x="251590" y="72179"/>
                  </a:cubicBezTo>
                  <a:close/>
                  <a:moveTo>
                    <a:pt x="126686" y="131193"/>
                  </a:moveTo>
                  <a:cubicBezTo>
                    <a:pt x="87421" y="131193"/>
                    <a:pt x="50567" y="111297"/>
                    <a:pt x="28753" y="78797"/>
                  </a:cubicBezTo>
                  <a:cubicBezTo>
                    <a:pt x="50579" y="46296"/>
                    <a:pt x="87421" y="26401"/>
                    <a:pt x="126686" y="26401"/>
                  </a:cubicBezTo>
                  <a:cubicBezTo>
                    <a:pt x="165951" y="26401"/>
                    <a:pt x="202805" y="46297"/>
                    <a:pt x="224619" y="78797"/>
                  </a:cubicBezTo>
                  <a:cubicBezTo>
                    <a:pt x="202792" y="111297"/>
                    <a:pt x="165951" y="131193"/>
                    <a:pt x="126686" y="131193"/>
                  </a:cubicBezTo>
                  <a:close/>
                </a:path>
              </a:pathLst>
            </a:custGeom>
            <a:grpFill/>
            <a:ln w="4156" cap="flat">
              <a:noFill/>
              <a:prstDash val="solid"/>
              <a:miter/>
            </a:ln>
          </p:spPr>
          <p:txBody>
            <a:bodyPr rtlCol="0" anchor="ctr"/>
            <a:lstStyle/>
            <a:p>
              <a:endParaRPr lang="en-CA"/>
            </a:p>
          </p:txBody>
        </p:sp>
        <p:sp>
          <p:nvSpPr>
            <p:cNvPr id="48" name="Freeform: Shape 47">
              <a:extLst>
                <a:ext uri="{FF2B5EF4-FFF2-40B4-BE49-F238E27FC236}">
                  <a16:creationId xmlns:a16="http://schemas.microsoft.com/office/drawing/2014/main" id="{36CF111D-BD7F-FCBB-50FA-AA0BF5A8A9D4}"/>
                </a:ext>
              </a:extLst>
            </p:cNvPr>
            <p:cNvSpPr/>
            <p:nvPr/>
          </p:nvSpPr>
          <p:spPr>
            <a:xfrm>
              <a:off x="4486013" y="2335787"/>
              <a:ext cx="85026" cy="85026"/>
            </a:xfrm>
            <a:custGeom>
              <a:avLst/>
              <a:gdLst>
                <a:gd name="connsiteX0" fmla="*/ 42513 w 85026"/>
                <a:gd name="connsiteY0" fmla="*/ 0 h 85026"/>
                <a:gd name="connsiteX1" fmla="*/ 0 w 85026"/>
                <a:gd name="connsiteY1" fmla="*/ 42513 h 85026"/>
                <a:gd name="connsiteX2" fmla="*/ 42513 w 85026"/>
                <a:gd name="connsiteY2" fmla="*/ 85026 h 85026"/>
                <a:gd name="connsiteX3" fmla="*/ 85026 w 85026"/>
                <a:gd name="connsiteY3" fmla="*/ 42513 h 85026"/>
                <a:gd name="connsiteX4" fmla="*/ 42513 w 85026"/>
                <a:gd name="connsiteY4" fmla="*/ 0 h 85026"/>
                <a:gd name="connsiteX5" fmla="*/ 42513 w 85026"/>
                <a:gd name="connsiteY5" fmla="*/ 58634 h 85026"/>
                <a:gd name="connsiteX6" fmla="*/ 26395 w 85026"/>
                <a:gd name="connsiteY6" fmla="*/ 42516 h 85026"/>
                <a:gd name="connsiteX7" fmla="*/ 42513 w 85026"/>
                <a:gd name="connsiteY7" fmla="*/ 26397 h 85026"/>
                <a:gd name="connsiteX8" fmla="*/ 58632 w 85026"/>
                <a:gd name="connsiteY8" fmla="*/ 42516 h 85026"/>
                <a:gd name="connsiteX9" fmla="*/ 42513 w 85026"/>
                <a:gd name="connsiteY9" fmla="*/ 58634 h 85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5026" h="85026">
                  <a:moveTo>
                    <a:pt x="42513" y="0"/>
                  </a:moveTo>
                  <a:cubicBezTo>
                    <a:pt x="19070" y="0"/>
                    <a:pt x="0" y="19071"/>
                    <a:pt x="0" y="42513"/>
                  </a:cubicBezTo>
                  <a:cubicBezTo>
                    <a:pt x="0" y="65955"/>
                    <a:pt x="19071" y="85026"/>
                    <a:pt x="42513" y="85026"/>
                  </a:cubicBezTo>
                  <a:cubicBezTo>
                    <a:pt x="65955" y="85026"/>
                    <a:pt x="85026" y="65955"/>
                    <a:pt x="85026" y="42513"/>
                  </a:cubicBezTo>
                  <a:cubicBezTo>
                    <a:pt x="85026" y="19071"/>
                    <a:pt x="65955" y="0"/>
                    <a:pt x="42513" y="0"/>
                  </a:cubicBezTo>
                  <a:close/>
                  <a:moveTo>
                    <a:pt x="42513" y="58634"/>
                  </a:moveTo>
                  <a:cubicBezTo>
                    <a:pt x="33621" y="58634"/>
                    <a:pt x="26395" y="51408"/>
                    <a:pt x="26395" y="42516"/>
                  </a:cubicBezTo>
                  <a:cubicBezTo>
                    <a:pt x="26395" y="33623"/>
                    <a:pt x="33621" y="26397"/>
                    <a:pt x="42513" y="26397"/>
                  </a:cubicBezTo>
                  <a:cubicBezTo>
                    <a:pt x="51406" y="26397"/>
                    <a:pt x="58632" y="33623"/>
                    <a:pt x="58632" y="42516"/>
                  </a:cubicBezTo>
                  <a:cubicBezTo>
                    <a:pt x="58632" y="51408"/>
                    <a:pt x="51406" y="58634"/>
                    <a:pt x="42513" y="58634"/>
                  </a:cubicBezTo>
                  <a:close/>
                </a:path>
              </a:pathLst>
            </a:custGeom>
            <a:grpFill/>
            <a:ln w="4156" cap="flat">
              <a:noFill/>
              <a:prstDash val="solid"/>
              <a:miter/>
            </a:ln>
          </p:spPr>
          <p:txBody>
            <a:bodyPr rtlCol="0" anchor="ctr"/>
            <a:lstStyle/>
            <a:p>
              <a:endParaRPr lang="en-CA"/>
            </a:p>
          </p:txBody>
        </p:sp>
      </p:grpSp>
      <p:sp>
        <p:nvSpPr>
          <p:cNvPr id="39" name="Rectangle 38">
            <a:extLst>
              <a:ext uri="{FF2B5EF4-FFF2-40B4-BE49-F238E27FC236}">
                <a16:creationId xmlns:a16="http://schemas.microsoft.com/office/drawing/2014/main" id="{F29AF41F-7E28-6433-84D7-960E5E78CEF2}"/>
              </a:ext>
            </a:extLst>
          </p:cNvPr>
          <p:cNvSpPr/>
          <p:nvPr/>
        </p:nvSpPr>
        <p:spPr>
          <a:xfrm>
            <a:off x="587812" y="2683931"/>
            <a:ext cx="2992379" cy="387765"/>
          </a:xfrm>
          <a:prstGeom prst="rect">
            <a:avLst/>
          </a:prstGeom>
          <a:noFill/>
          <a:ln w="6350">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1" rIns="91440" bIns="45721" numCol="1" spcCol="0" rtlCol="0" fromWordArt="0" anchor="t" anchorCtr="0" forceAA="0" compatLnSpc="1">
            <a:noAutofit/>
          </a:bodyPr>
          <a:lstStyle/>
          <a:p>
            <a:pPr marL="0" marR="0" lvl="0" indent="0" algn="l" defTabSz="914400" rtl="0" eaLnBrk="1" fontAlgn="auto" latinLnBrk="0" hangingPunct="1">
              <a:lnSpc>
                <a:spcPct val="105000"/>
              </a:lnSpc>
              <a:spcBef>
                <a:spcPct val="0"/>
              </a:spcBef>
              <a:spcAft>
                <a:spcPct val="0"/>
              </a:spcAft>
              <a:buClrTx/>
              <a:buSzTx/>
              <a:buFontTx/>
              <a:buNone/>
              <a:defRPr/>
            </a:pPr>
            <a:r>
              <a:rPr lang="en-US" sz="1000">
                <a:solidFill>
                  <a:schemeClr val="bg2"/>
                </a:solidFill>
                <a:latin typeface="IntelOne Text" panose="020B0503020203020204" pitchFamily="34" charset="0"/>
                <a:sym typeface="Helvetica Neue"/>
              </a:rPr>
              <a:t>Empowers domain users to rapidly build </a:t>
            </a:r>
            <a:br>
              <a:rPr lang="en-US" sz="1000">
                <a:solidFill>
                  <a:schemeClr val="bg2"/>
                </a:solidFill>
                <a:latin typeface="IntelOne Text" panose="020B0503020203020204" pitchFamily="34" charset="0"/>
                <a:sym typeface="Helvetica Neue"/>
              </a:rPr>
            </a:br>
            <a:r>
              <a:rPr lang="en-US" sz="1000">
                <a:solidFill>
                  <a:schemeClr val="bg2"/>
                </a:solidFill>
                <a:latin typeface="IntelOne Text" panose="020B0503020203020204" pitchFamily="34" charset="0"/>
                <a:sym typeface="Helvetica Neue"/>
              </a:rPr>
              <a:t>high-quality prediction models.</a:t>
            </a:r>
            <a:endParaRPr kumimoji="0" lang="en-CA" sz="900" i="0" u="none" strike="noStrike" kern="1200" cap="none" spc="0" normalizeH="0" baseline="0" noProof="0" err="1">
              <a:ln>
                <a:noFill/>
              </a:ln>
              <a:solidFill>
                <a:schemeClr val="bg2"/>
              </a:solidFill>
              <a:effectLst/>
              <a:uLnTx/>
              <a:uFillTx/>
              <a:latin typeface="IntelOne Text" panose="020B0503020203020204" pitchFamily="34" charset="0"/>
              <a:cs typeface="IntelOne Text" panose="020B0503020203020204" pitchFamily="34" charset="0"/>
              <a:sym typeface="Helvetica Neue"/>
            </a:endParaRPr>
          </a:p>
        </p:txBody>
      </p:sp>
      <p:sp>
        <p:nvSpPr>
          <p:cNvPr id="51" name="Freeform: Shape 50">
            <a:extLst>
              <a:ext uri="{FF2B5EF4-FFF2-40B4-BE49-F238E27FC236}">
                <a16:creationId xmlns:a16="http://schemas.microsoft.com/office/drawing/2014/main" id="{886EEBA7-520E-F335-A43C-49A6B9E1F06C}"/>
              </a:ext>
            </a:extLst>
          </p:cNvPr>
          <p:cNvSpPr/>
          <p:nvPr/>
        </p:nvSpPr>
        <p:spPr>
          <a:xfrm>
            <a:off x="235573" y="2748265"/>
            <a:ext cx="264647" cy="259096"/>
          </a:xfrm>
          <a:custGeom>
            <a:avLst/>
            <a:gdLst>
              <a:gd name="connsiteX0" fmla="*/ 407392 w 497082"/>
              <a:gd name="connsiteY0" fmla="*/ 224081 h 486654"/>
              <a:gd name="connsiteX1" fmla="*/ 485196 w 497082"/>
              <a:gd name="connsiteY1" fmla="*/ 179148 h 486654"/>
              <a:gd name="connsiteX2" fmla="*/ 497083 w 497082"/>
              <a:gd name="connsiteY2" fmla="*/ 158551 h 486654"/>
              <a:gd name="connsiteX3" fmla="*/ 497083 w 497082"/>
              <a:gd name="connsiteY3" fmla="*/ 68708 h 486654"/>
              <a:gd name="connsiteX4" fmla="*/ 485196 w 497082"/>
              <a:gd name="connsiteY4" fmla="*/ 48110 h 486654"/>
              <a:gd name="connsiteX5" fmla="*/ 407392 w 497082"/>
              <a:gd name="connsiteY5" fmla="*/ 3177 h 486654"/>
              <a:gd name="connsiteX6" fmla="*/ 383618 w 497082"/>
              <a:gd name="connsiteY6" fmla="*/ 3177 h 486654"/>
              <a:gd name="connsiteX7" fmla="*/ 305815 w 497082"/>
              <a:gd name="connsiteY7" fmla="*/ 48110 h 486654"/>
              <a:gd name="connsiteX8" fmla="*/ 293928 w 497082"/>
              <a:gd name="connsiteY8" fmla="*/ 68708 h 486654"/>
              <a:gd name="connsiteX9" fmla="*/ 293928 w 497082"/>
              <a:gd name="connsiteY9" fmla="*/ 121486 h 486654"/>
              <a:gd name="connsiteX10" fmla="*/ 203155 w 497082"/>
              <a:gd name="connsiteY10" fmla="*/ 121486 h 486654"/>
              <a:gd name="connsiteX11" fmla="*/ 203155 w 497082"/>
              <a:gd name="connsiteY11" fmla="*/ 68708 h 486654"/>
              <a:gd name="connsiteX12" fmla="*/ 191268 w 497082"/>
              <a:gd name="connsiteY12" fmla="*/ 48110 h 486654"/>
              <a:gd name="connsiteX13" fmla="*/ 113465 w 497082"/>
              <a:gd name="connsiteY13" fmla="*/ 3177 h 486654"/>
              <a:gd name="connsiteX14" fmla="*/ 89690 w 497082"/>
              <a:gd name="connsiteY14" fmla="*/ 3177 h 486654"/>
              <a:gd name="connsiteX15" fmla="*/ 11887 w 497082"/>
              <a:gd name="connsiteY15" fmla="*/ 48110 h 486654"/>
              <a:gd name="connsiteX16" fmla="*/ 0 w 497082"/>
              <a:gd name="connsiteY16" fmla="*/ 68708 h 486654"/>
              <a:gd name="connsiteX17" fmla="*/ 0 w 497082"/>
              <a:gd name="connsiteY17" fmla="*/ 158551 h 486654"/>
              <a:gd name="connsiteX18" fmla="*/ 11887 w 497082"/>
              <a:gd name="connsiteY18" fmla="*/ 179148 h 486654"/>
              <a:gd name="connsiteX19" fmla="*/ 89690 w 497082"/>
              <a:gd name="connsiteY19" fmla="*/ 224081 h 486654"/>
              <a:gd name="connsiteX20" fmla="*/ 95094 w 497082"/>
              <a:gd name="connsiteY20" fmla="*/ 226307 h 486654"/>
              <a:gd name="connsiteX21" fmla="*/ 95094 w 497082"/>
              <a:gd name="connsiteY21" fmla="*/ 260347 h 486654"/>
              <a:gd name="connsiteX22" fmla="*/ 89690 w 497082"/>
              <a:gd name="connsiteY22" fmla="*/ 262573 h 486654"/>
              <a:gd name="connsiteX23" fmla="*/ 11887 w 497082"/>
              <a:gd name="connsiteY23" fmla="*/ 307506 h 486654"/>
              <a:gd name="connsiteX24" fmla="*/ 0 w 497082"/>
              <a:gd name="connsiteY24" fmla="*/ 328104 h 486654"/>
              <a:gd name="connsiteX25" fmla="*/ 0 w 497082"/>
              <a:gd name="connsiteY25" fmla="*/ 417947 h 486654"/>
              <a:gd name="connsiteX26" fmla="*/ 11887 w 497082"/>
              <a:gd name="connsiteY26" fmla="*/ 438544 h 486654"/>
              <a:gd name="connsiteX27" fmla="*/ 89690 w 497082"/>
              <a:gd name="connsiteY27" fmla="*/ 483477 h 486654"/>
              <a:gd name="connsiteX28" fmla="*/ 101577 w 497082"/>
              <a:gd name="connsiteY28" fmla="*/ 486654 h 486654"/>
              <a:gd name="connsiteX29" fmla="*/ 113464 w 497082"/>
              <a:gd name="connsiteY29" fmla="*/ 483477 h 486654"/>
              <a:gd name="connsiteX30" fmla="*/ 191268 w 497082"/>
              <a:gd name="connsiteY30" fmla="*/ 438544 h 486654"/>
              <a:gd name="connsiteX31" fmla="*/ 203154 w 497082"/>
              <a:gd name="connsiteY31" fmla="*/ 417947 h 486654"/>
              <a:gd name="connsiteX32" fmla="*/ 203154 w 497082"/>
              <a:gd name="connsiteY32" fmla="*/ 393848 h 486654"/>
              <a:gd name="connsiteX33" fmla="*/ 293927 w 497082"/>
              <a:gd name="connsiteY33" fmla="*/ 393848 h 486654"/>
              <a:gd name="connsiteX34" fmla="*/ 293927 w 497082"/>
              <a:gd name="connsiteY34" fmla="*/ 417947 h 486654"/>
              <a:gd name="connsiteX35" fmla="*/ 305814 w 497082"/>
              <a:gd name="connsiteY35" fmla="*/ 438544 h 486654"/>
              <a:gd name="connsiteX36" fmla="*/ 383617 w 497082"/>
              <a:gd name="connsiteY36" fmla="*/ 483477 h 486654"/>
              <a:gd name="connsiteX37" fmla="*/ 395504 w 497082"/>
              <a:gd name="connsiteY37" fmla="*/ 486633 h 486654"/>
              <a:gd name="connsiteX38" fmla="*/ 407391 w 497082"/>
              <a:gd name="connsiteY38" fmla="*/ 483456 h 486654"/>
              <a:gd name="connsiteX39" fmla="*/ 485195 w 497082"/>
              <a:gd name="connsiteY39" fmla="*/ 438522 h 486654"/>
              <a:gd name="connsiteX40" fmla="*/ 497082 w 497082"/>
              <a:gd name="connsiteY40" fmla="*/ 417925 h 486654"/>
              <a:gd name="connsiteX41" fmla="*/ 497082 w 497082"/>
              <a:gd name="connsiteY41" fmla="*/ 328082 h 486654"/>
              <a:gd name="connsiteX42" fmla="*/ 485195 w 497082"/>
              <a:gd name="connsiteY42" fmla="*/ 307485 h 486654"/>
              <a:gd name="connsiteX43" fmla="*/ 407391 w 497082"/>
              <a:gd name="connsiteY43" fmla="*/ 262552 h 486654"/>
              <a:gd name="connsiteX44" fmla="*/ 401988 w 497082"/>
              <a:gd name="connsiteY44" fmla="*/ 260325 h 486654"/>
              <a:gd name="connsiteX45" fmla="*/ 401988 w 497082"/>
              <a:gd name="connsiteY45" fmla="*/ 226285 h 486654"/>
              <a:gd name="connsiteX46" fmla="*/ 407391 w 497082"/>
              <a:gd name="connsiteY46" fmla="*/ 224059 h 486654"/>
              <a:gd name="connsiteX47" fmla="*/ 478717 w 497082"/>
              <a:gd name="connsiteY47" fmla="*/ 167933 h 486654"/>
              <a:gd name="connsiteX48" fmla="*/ 402313 w 497082"/>
              <a:gd name="connsiteY48" fmla="*/ 212045 h 486654"/>
              <a:gd name="connsiteX49" fmla="*/ 402313 w 497082"/>
              <a:gd name="connsiteY49" fmla="*/ 118982 h 486654"/>
              <a:gd name="connsiteX50" fmla="*/ 403069 w 497082"/>
              <a:gd name="connsiteY50" fmla="*/ 118679 h 486654"/>
              <a:gd name="connsiteX51" fmla="*/ 484115 w 497082"/>
              <a:gd name="connsiteY51" fmla="*/ 71888 h 486654"/>
              <a:gd name="connsiteX52" fmla="*/ 484115 w 497082"/>
              <a:gd name="connsiteY52" fmla="*/ 158599 h 486654"/>
              <a:gd name="connsiteX53" fmla="*/ 478712 w 497082"/>
              <a:gd name="connsiteY53" fmla="*/ 167958 h 486654"/>
              <a:gd name="connsiteX54" fmla="*/ 390102 w 497082"/>
              <a:gd name="connsiteY54" fmla="*/ 14462 h 486654"/>
              <a:gd name="connsiteX55" fmla="*/ 395505 w 497082"/>
              <a:gd name="connsiteY55" fmla="*/ 13014 h 486654"/>
              <a:gd name="connsiteX56" fmla="*/ 400908 w 497082"/>
              <a:gd name="connsiteY56" fmla="*/ 14462 h 486654"/>
              <a:gd name="connsiteX57" fmla="*/ 478712 w 497082"/>
              <a:gd name="connsiteY57" fmla="*/ 59395 h 486654"/>
              <a:gd name="connsiteX58" fmla="*/ 479188 w 497082"/>
              <a:gd name="connsiteY58" fmla="*/ 59762 h 486654"/>
              <a:gd name="connsiteX59" fmla="*/ 396582 w 497082"/>
              <a:gd name="connsiteY59" fmla="*/ 107462 h 486654"/>
              <a:gd name="connsiteX60" fmla="*/ 394420 w 497082"/>
              <a:gd name="connsiteY60" fmla="*/ 107462 h 486654"/>
              <a:gd name="connsiteX61" fmla="*/ 311814 w 497082"/>
              <a:gd name="connsiteY61" fmla="*/ 59762 h 486654"/>
              <a:gd name="connsiteX62" fmla="*/ 312290 w 497082"/>
              <a:gd name="connsiteY62" fmla="*/ 59395 h 486654"/>
              <a:gd name="connsiteX63" fmla="*/ 390093 w 497082"/>
              <a:gd name="connsiteY63" fmla="*/ 14484 h 486654"/>
              <a:gd name="connsiteX64" fmla="*/ 306893 w 497082"/>
              <a:gd name="connsiteY64" fmla="*/ 71888 h 486654"/>
              <a:gd name="connsiteX65" fmla="*/ 387939 w 497082"/>
              <a:gd name="connsiteY65" fmla="*/ 118679 h 486654"/>
              <a:gd name="connsiteX66" fmla="*/ 389343 w 497082"/>
              <a:gd name="connsiteY66" fmla="*/ 119263 h 486654"/>
              <a:gd name="connsiteX67" fmla="*/ 389343 w 497082"/>
              <a:gd name="connsiteY67" fmla="*/ 212437 h 486654"/>
              <a:gd name="connsiteX68" fmla="*/ 312292 w 497082"/>
              <a:gd name="connsiteY68" fmla="*/ 167958 h 486654"/>
              <a:gd name="connsiteX69" fmla="*/ 306889 w 497082"/>
              <a:gd name="connsiteY69" fmla="*/ 158599 h 486654"/>
              <a:gd name="connsiteX70" fmla="*/ 306889 w 497082"/>
              <a:gd name="connsiteY70" fmla="*/ 134501 h 486654"/>
              <a:gd name="connsiteX71" fmla="*/ 335310 w 497082"/>
              <a:gd name="connsiteY71" fmla="*/ 134501 h 486654"/>
              <a:gd name="connsiteX72" fmla="*/ 341794 w 497082"/>
              <a:gd name="connsiteY72" fmla="*/ 128017 h 486654"/>
              <a:gd name="connsiteX73" fmla="*/ 335310 w 497082"/>
              <a:gd name="connsiteY73" fmla="*/ 121533 h 486654"/>
              <a:gd name="connsiteX74" fmla="*/ 306889 w 497082"/>
              <a:gd name="connsiteY74" fmla="*/ 121533 h 486654"/>
              <a:gd name="connsiteX75" fmla="*/ 162412 w 497082"/>
              <a:gd name="connsiteY75" fmla="*/ 134476 h 486654"/>
              <a:gd name="connsiteX76" fmla="*/ 190185 w 497082"/>
              <a:gd name="connsiteY76" fmla="*/ 134476 h 486654"/>
              <a:gd name="connsiteX77" fmla="*/ 190185 w 497082"/>
              <a:gd name="connsiteY77" fmla="*/ 158574 h 486654"/>
              <a:gd name="connsiteX78" fmla="*/ 184781 w 497082"/>
              <a:gd name="connsiteY78" fmla="*/ 167933 h 486654"/>
              <a:gd name="connsiteX79" fmla="*/ 108378 w 497082"/>
              <a:gd name="connsiteY79" fmla="*/ 212045 h 486654"/>
              <a:gd name="connsiteX80" fmla="*/ 108378 w 497082"/>
              <a:gd name="connsiteY80" fmla="*/ 118982 h 486654"/>
              <a:gd name="connsiteX81" fmla="*/ 109135 w 497082"/>
              <a:gd name="connsiteY81" fmla="*/ 118679 h 486654"/>
              <a:gd name="connsiteX82" fmla="*/ 190180 w 497082"/>
              <a:gd name="connsiteY82" fmla="*/ 71887 h 486654"/>
              <a:gd name="connsiteX83" fmla="*/ 190180 w 497082"/>
              <a:gd name="connsiteY83" fmla="*/ 121511 h 486654"/>
              <a:gd name="connsiteX84" fmla="*/ 162408 w 497082"/>
              <a:gd name="connsiteY84" fmla="*/ 121511 h 486654"/>
              <a:gd name="connsiteX85" fmla="*/ 155924 w 497082"/>
              <a:gd name="connsiteY85" fmla="*/ 127995 h 486654"/>
              <a:gd name="connsiteX86" fmla="*/ 162408 w 497082"/>
              <a:gd name="connsiteY86" fmla="*/ 134479 h 486654"/>
              <a:gd name="connsiteX87" fmla="*/ 96167 w 497082"/>
              <a:gd name="connsiteY87" fmla="*/ 14462 h 486654"/>
              <a:gd name="connsiteX88" fmla="*/ 101571 w 497082"/>
              <a:gd name="connsiteY88" fmla="*/ 13014 h 486654"/>
              <a:gd name="connsiteX89" fmla="*/ 106973 w 497082"/>
              <a:gd name="connsiteY89" fmla="*/ 14462 h 486654"/>
              <a:gd name="connsiteX90" fmla="*/ 184777 w 497082"/>
              <a:gd name="connsiteY90" fmla="*/ 59395 h 486654"/>
              <a:gd name="connsiteX91" fmla="*/ 185253 w 497082"/>
              <a:gd name="connsiteY91" fmla="*/ 59762 h 486654"/>
              <a:gd name="connsiteX92" fmla="*/ 102647 w 497082"/>
              <a:gd name="connsiteY92" fmla="*/ 107462 h 486654"/>
              <a:gd name="connsiteX93" fmla="*/ 100485 w 497082"/>
              <a:gd name="connsiteY93" fmla="*/ 107462 h 486654"/>
              <a:gd name="connsiteX94" fmla="*/ 17879 w 497082"/>
              <a:gd name="connsiteY94" fmla="*/ 59762 h 486654"/>
              <a:gd name="connsiteX95" fmla="*/ 18355 w 497082"/>
              <a:gd name="connsiteY95" fmla="*/ 59395 h 486654"/>
              <a:gd name="connsiteX96" fmla="*/ 18364 w 497082"/>
              <a:gd name="connsiteY96" fmla="*/ 167933 h 486654"/>
              <a:gd name="connsiteX97" fmla="*/ 12960 w 497082"/>
              <a:gd name="connsiteY97" fmla="*/ 158575 h 486654"/>
              <a:gd name="connsiteX98" fmla="*/ 12960 w 497082"/>
              <a:gd name="connsiteY98" fmla="*/ 71863 h 486654"/>
              <a:gd name="connsiteX99" fmla="*/ 94006 w 497082"/>
              <a:gd name="connsiteY99" fmla="*/ 118655 h 486654"/>
              <a:gd name="connsiteX100" fmla="*/ 95411 w 497082"/>
              <a:gd name="connsiteY100" fmla="*/ 119239 h 486654"/>
              <a:gd name="connsiteX101" fmla="*/ 95411 w 497082"/>
              <a:gd name="connsiteY101" fmla="*/ 212413 h 486654"/>
              <a:gd name="connsiteX102" fmla="*/ 95088 w 497082"/>
              <a:gd name="connsiteY102" fmla="*/ 274419 h 486654"/>
              <a:gd name="connsiteX103" fmla="*/ 95088 w 497082"/>
              <a:gd name="connsiteY103" fmla="*/ 321125 h 486654"/>
              <a:gd name="connsiteX104" fmla="*/ 101572 w 497082"/>
              <a:gd name="connsiteY104" fmla="*/ 327609 h 486654"/>
              <a:gd name="connsiteX105" fmla="*/ 108056 w 497082"/>
              <a:gd name="connsiteY105" fmla="*/ 321125 h 486654"/>
              <a:gd name="connsiteX106" fmla="*/ 108056 w 497082"/>
              <a:gd name="connsiteY106" fmla="*/ 274419 h 486654"/>
              <a:gd name="connsiteX107" fmla="*/ 184781 w 497082"/>
              <a:gd name="connsiteY107" fmla="*/ 318725 h 486654"/>
              <a:gd name="connsiteX108" fmla="*/ 185256 w 497082"/>
              <a:gd name="connsiteY108" fmla="*/ 319093 h 486654"/>
              <a:gd name="connsiteX109" fmla="*/ 102650 w 497082"/>
              <a:gd name="connsiteY109" fmla="*/ 366792 h 486654"/>
              <a:gd name="connsiteX110" fmla="*/ 100489 w 497082"/>
              <a:gd name="connsiteY110" fmla="*/ 366792 h 486654"/>
              <a:gd name="connsiteX111" fmla="*/ 17883 w 497082"/>
              <a:gd name="connsiteY111" fmla="*/ 319093 h 486654"/>
              <a:gd name="connsiteX112" fmla="*/ 18358 w 497082"/>
              <a:gd name="connsiteY112" fmla="*/ 318725 h 486654"/>
              <a:gd name="connsiteX113" fmla="*/ 18364 w 497082"/>
              <a:gd name="connsiteY113" fmla="*/ 427287 h 486654"/>
              <a:gd name="connsiteX114" fmla="*/ 12960 w 497082"/>
              <a:gd name="connsiteY114" fmla="*/ 417929 h 486654"/>
              <a:gd name="connsiteX115" fmla="*/ 12960 w 497082"/>
              <a:gd name="connsiteY115" fmla="*/ 331218 h 486654"/>
              <a:gd name="connsiteX116" fmla="*/ 94006 w 497082"/>
              <a:gd name="connsiteY116" fmla="*/ 378009 h 486654"/>
              <a:gd name="connsiteX117" fmla="*/ 95411 w 497082"/>
              <a:gd name="connsiteY117" fmla="*/ 378593 h 486654"/>
              <a:gd name="connsiteX118" fmla="*/ 95411 w 497082"/>
              <a:gd name="connsiteY118" fmla="*/ 471767 h 486654"/>
              <a:gd name="connsiteX119" fmla="*/ 190188 w 497082"/>
              <a:gd name="connsiteY119" fmla="*/ 417929 h 486654"/>
              <a:gd name="connsiteX120" fmla="*/ 184784 w 497082"/>
              <a:gd name="connsiteY120" fmla="*/ 427287 h 486654"/>
              <a:gd name="connsiteX121" fmla="*/ 108380 w 497082"/>
              <a:gd name="connsiteY121" fmla="*/ 471399 h 486654"/>
              <a:gd name="connsiteX122" fmla="*/ 108380 w 497082"/>
              <a:gd name="connsiteY122" fmla="*/ 378336 h 486654"/>
              <a:gd name="connsiteX123" fmla="*/ 109137 w 497082"/>
              <a:gd name="connsiteY123" fmla="*/ 378034 h 486654"/>
              <a:gd name="connsiteX124" fmla="*/ 190183 w 497082"/>
              <a:gd name="connsiteY124" fmla="*/ 331242 h 486654"/>
              <a:gd name="connsiteX125" fmla="*/ 190183 w 497082"/>
              <a:gd name="connsiteY125" fmla="*/ 380865 h 486654"/>
              <a:gd name="connsiteX126" fmla="*/ 162411 w 497082"/>
              <a:gd name="connsiteY126" fmla="*/ 380865 h 486654"/>
              <a:gd name="connsiteX127" fmla="*/ 155927 w 497082"/>
              <a:gd name="connsiteY127" fmla="*/ 387349 h 486654"/>
              <a:gd name="connsiteX128" fmla="*/ 162411 w 497082"/>
              <a:gd name="connsiteY128" fmla="*/ 393833 h 486654"/>
              <a:gd name="connsiteX129" fmla="*/ 190183 w 497082"/>
              <a:gd name="connsiteY129" fmla="*/ 393833 h 486654"/>
              <a:gd name="connsiteX130" fmla="*/ 203156 w 497082"/>
              <a:gd name="connsiteY130" fmla="*/ 380863 h 486654"/>
              <a:gd name="connsiteX131" fmla="*/ 203156 w 497082"/>
              <a:gd name="connsiteY131" fmla="*/ 328084 h 486654"/>
              <a:gd name="connsiteX132" fmla="*/ 191269 w 497082"/>
              <a:gd name="connsiteY132" fmla="*/ 307487 h 486654"/>
              <a:gd name="connsiteX133" fmla="*/ 113465 w 497082"/>
              <a:gd name="connsiteY133" fmla="*/ 262554 h 486654"/>
              <a:gd name="connsiteX134" fmla="*/ 108062 w 497082"/>
              <a:gd name="connsiteY134" fmla="*/ 260328 h 486654"/>
              <a:gd name="connsiteX135" fmla="*/ 108062 w 497082"/>
              <a:gd name="connsiteY135" fmla="*/ 226288 h 486654"/>
              <a:gd name="connsiteX136" fmla="*/ 113465 w 497082"/>
              <a:gd name="connsiteY136" fmla="*/ 224062 h 486654"/>
              <a:gd name="connsiteX137" fmla="*/ 191269 w 497082"/>
              <a:gd name="connsiteY137" fmla="*/ 179128 h 486654"/>
              <a:gd name="connsiteX138" fmla="*/ 203156 w 497082"/>
              <a:gd name="connsiteY138" fmla="*/ 158531 h 486654"/>
              <a:gd name="connsiteX139" fmla="*/ 203156 w 497082"/>
              <a:gd name="connsiteY139" fmla="*/ 134433 h 486654"/>
              <a:gd name="connsiteX140" fmla="*/ 293928 w 497082"/>
              <a:gd name="connsiteY140" fmla="*/ 134433 h 486654"/>
              <a:gd name="connsiteX141" fmla="*/ 293928 w 497082"/>
              <a:gd name="connsiteY141" fmla="*/ 158531 h 486654"/>
              <a:gd name="connsiteX142" fmla="*/ 305815 w 497082"/>
              <a:gd name="connsiteY142" fmla="*/ 179128 h 486654"/>
              <a:gd name="connsiteX143" fmla="*/ 383619 w 497082"/>
              <a:gd name="connsiteY143" fmla="*/ 224062 h 486654"/>
              <a:gd name="connsiteX144" fmla="*/ 389022 w 497082"/>
              <a:gd name="connsiteY144" fmla="*/ 226288 h 486654"/>
              <a:gd name="connsiteX145" fmla="*/ 389022 w 497082"/>
              <a:gd name="connsiteY145" fmla="*/ 260328 h 486654"/>
              <a:gd name="connsiteX146" fmla="*/ 383619 w 497082"/>
              <a:gd name="connsiteY146" fmla="*/ 262554 h 486654"/>
              <a:gd name="connsiteX147" fmla="*/ 305815 w 497082"/>
              <a:gd name="connsiteY147" fmla="*/ 307487 h 486654"/>
              <a:gd name="connsiteX148" fmla="*/ 293928 w 497082"/>
              <a:gd name="connsiteY148" fmla="*/ 328084 h 486654"/>
              <a:gd name="connsiteX149" fmla="*/ 293928 w 497082"/>
              <a:gd name="connsiteY149" fmla="*/ 380863 h 486654"/>
              <a:gd name="connsiteX150" fmla="*/ 312303 w 497082"/>
              <a:gd name="connsiteY150" fmla="*/ 427287 h 486654"/>
              <a:gd name="connsiteX151" fmla="*/ 306900 w 497082"/>
              <a:gd name="connsiteY151" fmla="*/ 417929 h 486654"/>
              <a:gd name="connsiteX152" fmla="*/ 306900 w 497082"/>
              <a:gd name="connsiteY152" fmla="*/ 393831 h 486654"/>
              <a:gd name="connsiteX153" fmla="*/ 335320 w 497082"/>
              <a:gd name="connsiteY153" fmla="*/ 393831 h 486654"/>
              <a:gd name="connsiteX154" fmla="*/ 341804 w 497082"/>
              <a:gd name="connsiteY154" fmla="*/ 387347 h 486654"/>
              <a:gd name="connsiteX155" fmla="*/ 335320 w 497082"/>
              <a:gd name="connsiteY155" fmla="*/ 380863 h 486654"/>
              <a:gd name="connsiteX156" fmla="*/ 306900 w 497082"/>
              <a:gd name="connsiteY156" fmla="*/ 380863 h 486654"/>
              <a:gd name="connsiteX157" fmla="*/ 306900 w 497082"/>
              <a:gd name="connsiteY157" fmla="*/ 331239 h 486654"/>
              <a:gd name="connsiteX158" fmla="*/ 387945 w 497082"/>
              <a:gd name="connsiteY158" fmla="*/ 378031 h 486654"/>
              <a:gd name="connsiteX159" fmla="*/ 389350 w 497082"/>
              <a:gd name="connsiteY159" fmla="*/ 378615 h 486654"/>
              <a:gd name="connsiteX160" fmla="*/ 389350 w 497082"/>
              <a:gd name="connsiteY160" fmla="*/ 471788 h 486654"/>
              <a:gd name="connsiteX161" fmla="*/ 312300 w 497082"/>
              <a:gd name="connsiteY161" fmla="*/ 427309 h 486654"/>
              <a:gd name="connsiteX162" fmla="*/ 478721 w 497082"/>
              <a:gd name="connsiteY162" fmla="*/ 427287 h 486654"/>
              <a:gd name="connsiteX163" fmla="*/ 402318 w 497082"/>
              <a:gd name="connsiteY163" fmla="*/ 471399 h 486654"/>
              <a:gd name="connsiteX164" fmla="*/ 402318 w 497082"/>
              <a:gd name="connsiteY164" fmla="*/ 378336 h 486654"/>
              <a:gd name="connsiteX165" fmla="*/ 403074 w 497082"/>
              <a:gd name="connsiteY165" fmla="*/ 378034 h 486654"/>
              <a:gd name="connsiteX166" fmla="*/ 484120 w 497082"/>
              <a:gd name="connsiteY166" fmla="*/ 331242 h 486654"/>
              <a:gd name="connsiteX167" fmla="*/ 484120 w 497082"/>
              <a:gd name="connsiteY167" fmla="*/ 417953 h 486654"/>
              <a:gd name="connsiteX168" fmla="*/ 478717 w 497082"/>
              <a:gd name="connsiteY168" fmla="*/ 427312 h 486654"/>
              <a:gd name="connsiteX169" fmla="*/ 478721 w 497082"/>
              <a:gd name="connsiteY169" fmla="*/ 318727 h 486654"/>
              <a:gd name="connsiteX170" fmla="*/ 479196 w 497082"/>
              <a:gd name="connsiteY170" fmla="*/ 319094 h 486654"/>
              <a:gd name="connsiteX171" fmla="*/ 396590 w 497082"/>
              <a:gd name="connsiteY171" fmla="*/ 366794 h 486654"/>
              <a:gd name="connsiteX172" fmla="*/ 394429 w 497082"/>
              <a:gd name="connsiteY172" fmla="*/ 366794 h 486654"/>
              <a:gd name="connsiteX173" fmla="*/ 311823 w 497082"/>
              <a:gd name="connsiteY173" fmla="*/ 319094 h 486654"/>
              <a:gd name="connsiteX174" fmla="*/ 312299 w 497082"/>
              <a:gd name="connsiteY174" fmla="*/ 318727 h 486654"/>
              <a:gd name="connsiteX175" fmla="*/ 389024 w 497082"/>
              <a:gd name="connsiteY175" fmla="*/ 274442 h 486654"/>
              <a:gd name="connsiteX176" fmla="*/ 389024 w 497082"/>
              <a:gd name="connsiteY176" fmla="*/ 321147 h 486654"/>
              <a:gd name="connsiteX177" fmla="*/ 395508 w 497082"/>
              <a:gd name="connsiteY177" fmla="*/ 327631 h 486654"/>
              <a:gd name="connsiteX178" fmla="*/ 401992 w 497082"/>
              <a:gd name="connsiteY178" fmla="*/ 321147 h 486654"/>
              <a:gd name="connsiteX179" fmla="*/ 401992 w 497082"/>
              <a:gd name="connsiteY179" fmla="*/ 274442 h 486654"/>
              <a:gd name="connsiteX180" fmla="*/ 478716 w 497082"/>
              <a:gd name="connsiteY180" fmla="*/ 318748 h 4866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Lst>
            <a:rect l="l" t="t" r="r" b="b"/>
            <a:pathLst>
              <a:path w="497082" h="486654">
                <a:moveTo>
                  <a:pt x="407392" y="224081"/>
                </a:moveTo>
                <a:lnTo>
                  <a:pt x="485196" y="179148"/>
                </a:lnTo>
                <a:cubicBezTo>
                  <a:pt x="492522" y="174912"/>
                  <a:pt x="497083" y="167023"/>
                  <a:pt x="497083" y="158551"/>
                </a:cubicBezTo>
                <a:lnTo>
                  <a:pt x="497083" y="68708"/>
                </a:lnTo>
                <a:cubicBezTo>
                  <a:pt x="497083" y="60236"/>
                  <a:pt x="492522" y="52347"/>
                  <a:pt x="485196" y="48110"/>
                </a:cubicBezTo>
                <a:lnTo>
                  <a:pt x="407392" y="3177"/>
                </a:lnTo>
                <a:cubicBezTo>
                  <a:pt x="400066" y="-1037"/>
                  <a:pt x="390945" y="-1059"/>
                  <a:pt x="383618" y="3177"/>
                </a:cubicBezTo>
                <a:lnTo>
                  <a:pt x="305815" y="48110"/>
                </a:lnTo>
                <a:cubicBezTo>
                  <a:pt x="298488" y="52346"/>
                  <a:pt x="293928" y="60235"/>
                  <a:pt x="293928" y="68708"/>
                </a:cubicBezTo>
                <a:lnTo>
                  <a:pt x="293928" y="121486"/>
                </a:lnTo>
                <a:lnTo>
                  <a:pt x="203155" y="121486"/>
                </a:lnTo>
                <a:lnTo>
                  <a:pt x="203155" y="68708"/>
                </a:lnTo>
                <a:cubicBezTo>
                  <a:pt x="203155" y="60236"/>
                  <a:pt x="198595" y="52347"/>
                  <a:pt x="191268" y="48110"/>
                </a:cubicBezTo>
                <a:lnTo>
                  <a:pt x="113465" y="3177"/>
                </a:lnTo>
                <a:cubicBezTo>
                  <a:pt x="106138" y="-1059"/>
                  <a:pt x="97017" y="-1059"/>
                  <a:pt x="89690" y="3177"/>
                </a:cubicBezTo>
                <a:lnTo>
                  <a:pt x="11887" y="48110"/>
                </a:lnTo>
                <a:cubicBezTo>
                  <a:pt x="4560" y="52346"/>
                  <a:pt x="0" y="60235"/>
                  <a:pt x="0" y="68708"/>
                </a:cubicBezTo>
                <a:lnTo>
                  <a:pt x="0" y="158551"/>
                </a:lnTo>
                <a:cubicBezTo>
                  <a:pt x="0" y="167023"/>
                  <a:pt x="4560" y="174911"/>
                  <a:pt x="11887" y="179148"/>
                </a:cubicBezTo>
                <a:lnTo>
                  <a:pt x="89690" y="224081"/>
                </a:lnTo>
                <a:cubicBezTo>
                  <a:pt x="91398" y="225075"/>
                  <a:pt x="93235" y="225788"/>
                  <a:pt x="95094" y="226307"/>
                </a:cubicBezTo>
                <a:lnTo>
                  <a:pt x="95094" y="260347"/>
                </a:lnTo>
                <a:cubicBezTo>
                  <a:pt x="93235" y="260866"/>
                  <a:pt x="91398" y="261579"/>
                  <a:pt x="89690" y="262573"/>
                </a:cubicBezTo>
                <a:lnTo>
                  <a:pt x="11887" y="307506"/>
                </a:lnTo>
                <a:cubicBezTo>
                  <a:pt x="4560" y="311742"/>
                  <a:pt x="0" y="319631"/>
                  <a:pt x="0" y="328104"/>
                </a:cubicBezTo>
                <a:lnTo>
                  <a:pt x="0" y="417947"/>
                </a:lnTo>
                <a:cubicBezTo>
                  <a:pt x="0" y="426419"/>
                  <a:pt x="4560" y="434308"/>
                  <a:pt x="11887" y="438544"/>
                </a:cubicBezTo>
                <a:lnTo>
                  <a:pt x="89690" y="483477"/>
                </a:lnTo>
                <a:cubicBezTo>
                  <a:pt x="93365" y="485595"/>
                  <a:pt x="97471" y="486654"/>
                  <a:pt x="101577" y="486654"/>
                </a:cubicBezTo>
                <a:cubicBezTo>
                  <a:pt x="105684" y="486654"/>
                  <a:pt x="109790" y="485595"/>
                  <a:pt x="113464" y="483477"/>
                </a:cubicBezTo>
                <a:lnTo>
                  <a:pt x="191268" y="438544"/>
                </a:lnTo>
                <a:cubicBezTo>
                  <a:pt x="198594" y="434308"/>
                  <a:pt x="203154" y="426419"/>
                  <a:pt x="203154" y="417947"/>
                </a:cubicBezTo>
                <a:lnTo>
                  <a:pt x="203154" y="393848"/>
                </a:lnTo>
                <a:lnTo>
                  <a:pt x="293927" y="393848"/>
                </a:lnTo>
                <a:lnTo>
                  <a:pt x="293927" y="417947"/>
                </a:lnTo>
                <a:cubicBezTo>
                  <a:pt x="293927" y="426419"/>
                  <a:pt x="298487" y="434308"/>
                  <a:pt x="305814" y="438544"/>
                </a:cubicBezTo>
                <a:lnTo>
                  <a:pt x="383617" y="483477"/>
                </a:lnTo>
                <a:cubicBezTo>
                  <a:pt x="387292" y="485595"/>
                  <a:pt x="391398" y="486633"/>
                  <a:pt x="395504" y="486633"/>
                </a:cubicBezTo>
                <a:cubicBezTo>
                  <a:pt x="399611" y="486633"/>
                  <a:pt x="403717" y="485574"/>
                  <a:pt x="407391" y="483456"/>
                </a:cubicBezTo>
                <a:lnTo>
                  <a:pt x="485195" y="438522"/>
                </a:lnTo>
                <a:cubicBezTo>
                  <a:pt x="492521" y="434287"/>
                  <a:pt x="497082" y="426398"/>
                  <a:pt x="497082" y="417925"/>
                </a:cubicBezTo>
                <a:lnTo>
                  <a:pt x="497082" y="328082"/>
                </a:lnTo>
                <a:cubicBezTo>
                  <a:pt x="497082" y="319610"/>
                  <a:pt x="492521" y="311721"/>
                  <a:pt x="485195" y="307485"/>
                </a:cubicBezTo>
                <a:lnTo>
                  <a:pt x="407391" y="262552"/>
                </a:lnTo>
                <a:cubicBezTo>
                  <a:pt x="405684" y="261557"/>
                  <a:pt x="403847" y="260866"/>
                  <a:pt x="401988" y="260325"/>
                </a:cubicBezTo>
                <a:lnTo>
                  <a:pt x="401988" y="226285"/>
                </a:lnTo>
                <a:cubicBezTo>
                  <a:pt x="403847" y="225767"/>
                  <a:pt x="405684" y="225054"/>
                  <a:pt x="407391" y="224059"/>
                </a:cubicBezTo>
                <a:close/>
                <a:moveTo>
                  <a:pt x="478717" y="167933"/>
                </a:moveTo>
                <a:lnTo>
                  <a:pt x="402313" y="212045"/>
                </a:lnTo>
                <a:lnTo>
                  <a:pt x="402313" y="118982"/>
                </a:lnTo>
                <a:cubicBezTo>
                  <a:pt x="402551" y="118853"/>
                  <a:pt x="402832" y="118809"/>
                  <a:pt x="403069" y="118679"/>
                </a:cubicBezTo>
                <a:lnTo>
                  <a:pt x="484115" y="71888"/>
                </a:lnTo>
                <a:lnTo>
                  <a:pt x="484115" y="158599"/>
                </a:lnTo>
                <a:cubicBezTo>
                  <a:pt x="484115" y="162446"/>
                  <a:pt x="482040" y="166034"/>
                  <a:pt x="478712" y="167958"/>
                </a:cubicBezTo>
                <a:close/>
                <a:moveTo>
                  <a:pt x="390102" y="14462"/>
                </a:moveTo>
                <a:cubicBezTo>
                  <a:pt x="391766" y="13489"/>
                  <a:pt x="393646" y="13014"/>
                  <a:pt x="395505" y="13014"/>
                </a:cubicBezTo>
                <a:cubicBezTo>
                  <a:pt x="397364" y="13014"/>
                  <a:pt x="399244" y="13489"/>
                  <a:pt x="400908" y="14462"/>
                </a:cubicBezTo>
                <a:lnTo>
                  <a:pt x="478712" y="59395"/>
                </a:lnTo>
                <a:cubicBezTo>
                  <a:pt x="478885" y="59503"/>
                  <a:pt x="479014" y="59655"/>
                  <a:pt x="479188" y="59762"/>
                </a:cubicBezTo>
                <a:lnTo>
                  <a:pt x="396582" y="107462"/>
                </a:lnTo>
                <a:cubicBezTo>
                  <a:pt x="395933" y="107851"/>
                  <a:pt x="395068" y="107851"/>
                  <a:pt x="394420" y="107462"/>
                </a:cubicBezTo>
                <a:lnTo>
                  <a:pt x="311814" y="59762"/>
                </a:lnTo>
                <a:cubicBezTo>
                  <a:pt x="311987" y="59655"/>
                  <a:pt x="312116" y="59503"/>
                  <a:pt x="312290" y="59395"/>
                </a:cubicBezTo>
                <a:lnTo>
                  <a:pt x="390093" y="14484"/>
                </a:lnTo>
                <a:close/>
                <a:moveTo>
                  <a:pt x="306893" y="71888"/>
                </a:moveTo>
                <a:lnTo>
                  <a:pt x="387939" y="118679"/>
                </a:lnTo>
                <a:cubicBezTo>
                  <a:pt x="388392" y="118939"/>
                  <a:pt x="388890" y="119047"/>
                  <a:pt x="389343" y="119263"/>
                </a:cubicBezTo>
                <a:lnTo>
                  <a:pt x="389343" y="212437"/>
                </a:lnTo>
                <a:lnTo>
                  <a:pt x="312292" y="167958"/>
                </a:lnTo>
                <a:cubicBezTo>
                  <a:pt x="308964" y="166034"/>
                  <a:pt x="306889" y="162446"/>
                  <a:pt x="306889" y="158599"/>
                </a:cubicBezTo>
                <a:lnTo>
                  <a:pt x="306889" y="134501"/>
                </a:lnTo>
                <a:lnTo>
                  <a:pt x="335310" y="134501"/>
                </a:lnTo>
                <a:cubicBezTo>
                  <a:pt x="338898" y="134501"/>
                  <a:pt x="341794" y="131604"/>
                  <a:pt x="341794" y="128017"/>
                </a:cubicBezTo>
                <a:cubicBezTo>
                  <a:pt x="341794" y="124429"/>
                  <a:pt x="338898" y="121533"/>
                  <a:pt x="335310" y="121533"/>
                </a:cubicBezTo>
                <a:lnTo>
                  <a:pt x="306889" y="121533"/>
                </a:lnTo>
                <a:close/>
                <a:moveTo>
                  <a:pt x="162412" y="134476"/>
                </a:moveTo>
                <a:lnTo>
                  <a:pt x="190185" y="134476"/>
                </a:lnTo>
                <a:lnTo>
                  <a:pt x="190185" y="158574"/>
                </a:lnTo>
                <a:cubicBezTo>
                  <a:pt x="190185" y="162421"/>
                  <a:pt x="188110" y="166009"/>
                  <a:pt x="184781" y="167933"/>
                </a:cubicBezTo>
                <a:lnTo>
                  <a:pt x="108378" y="212045"/>
                </a:lnTo>
                <a:lnTo>
                  <a:pt x="108378" y="118982"/>
                </a:lnTo>
                <a:cubicBezTo>
                  <a:pt x="108616" y="118852"/>
                  <a:pt x="108897" y="118808"/>
                  <a:pt x="109135" y="118679"/>
                </a:cubicBezTo>
                <a:lnTo>
                  <a:pt x="190180" y="71887"/>
                </a:lnTo>
                <a:lnTo>
                  <a:pt x="190180" y="121511"/>
                </a:lnTo>
                <a:lnTo>
                  <a:pt x="162408" y="121511"/>
                </a:lnTo>
                <a:cubicBezTo>
                  <a:pt x="158820" y="121511"/>
                  <a:pt x="155924" y="124407"/>
                  <a:pt x="155924" y="127995"/>
                </a:cubicBezTo>
                <a:cubicBezTo>
                  <a:pt x="155924" y="131583"/>
                  <a:pt x="158820" y="134479"/>
                  <a:pt x="162408" y="134479"/>
                </a:cubicBezTo>
                <a:close/>
                <a:moveTo>
                  <a:pt x="96167" y="14462"/>
                </a:moveTo>
                <a:cubicBezTo>
                  <a:pt x="97831" y="13511"/>
                  <a:pt x="99690" y="13014"/>
                  <a:pt x="101571" y="13014"/>
                </a:cubicBezTo>
                <a:cubicBezTo>
                  <a:pt x="103451" y="13014"/>
                  <a:pt x="105309" y="13489"/>
                  <a:pt x="106973" y="14462"/>
                </a:cubicBezTo>
                <a:lnTo>
                  <a:pt x="184777" y="59395"/>
                </a:lnTo>
                <a:cubicBezTo>
                  <a:pt x="184950" y="59503"/>
                  <a:pt x="185080" y="59655"/>
                  <a:pt x="185253" y="59762"/>
                </a:cubicBezTo>
                <a:lnTo>
                  <a:pt x="102647" y="107462"/>
                </a:lnTo>
                <a:cubicBezTo>
                  <a:pt x="101977" y="107851"/>
                  <a:pt x="101155" y="107851"/>
                  <a:pt x="100485" y="107462"/>
                </a:cubicBezTo>
                <a:lnTo>
                  <a:pt x="17879" y="59762"/>
                </a:lnTo>
                <a:cubicBezTo>
                  <a:pt x="18052" y="59655"/>
                  <a:pt x="18182" y="59503"/>
                  <a:pt x="18355" y="59395"/>
                </a:cubicBezTo>
                <a:close/>
                <a:moveTo>
                  <a:pt x="18364" y="167933"/>
                </a:moveTo>
                <a:cubicBezTo>
                  <a:pt x="15035" y="166009"/>
                  <a:pt x="12960" y="162422"/>
                  <a:pt x="12960" y="158575"/>
                </a:cubicBezTo>
                <a:lnTo>
                  <a:pt x="12960" y="71863"/>
                </a:lnTo>
                <a:lnTo>
                  <a:pt x="94006" y="118655"/>
                </a:lnTo>
                <a:cubicBezTo>
                  <a:pt x="94460" y="118915"/>
                  <a:pt x="94957" y="119022"/>
                  <a:pt x="95411" y="119239"/>
                </a:cubicBezTo>
                <a:lnTo>
                  <a:pt x="95411" y="212413"/>
                </a:lnTo>
                <a:close/>
                <a:moveTo>
                  <a:pt x="95088" y="274419"/>
                </a:moveTo>
                <a:lnTo>
                  <a:pt x="95088" y="321125"/>
                </a:lnTo>
                <a:cubicBezTo>
                  <a:pt x="95088" y="324712"/>
                  <a:pt x="97984" y="327609"/>
                  <a:pt x="101572" y="327609"/>
                </a:cubicBezTo>
                <a:cubicBezTo>
                  <a:pt x="105160" y="327609"/>
                  <a:pt x="108056" y="324713"/>
                  <a:pt x="108056" y="321125"/>
                </a:cubicBezTo>
                <a:lnTo>
                  <a:pt x="108056" y="274419"/>
                </a:lnTo>
                <a:lnTo>
                  <a:pt x="184781" y="318725"/>
                </a:lnTo>
                <a:cubicBezTo>
                  <a:pt x="184953" y="318833"/>
                  <a:pt x="185084" y="318985"/>
                  <a:pt x="185256" y="319093"/>
                </a:cubicBezTo>
                <a:lnTo>
                  <a:pt x="102650" y="366792"/>
                </a:lnTo>
                <a:cubicBezTo>
                  <a:pt x="101980" y="367181"/>
                  <a:pt x="101159" y="367181"/>
                  <a:pt x="100489" y="366792"/>
                </a:cubicBezTo>
                <a:lnTo>
                  <a:pt x="17883" y="319093"/>
                </a:lnTo>
                <a:cubicBezTo>
                  <a:pt x="18056" y="318985"/>
                  <a:pt x="18186" y="318833"/>
                  <a:pt x="18358" y="318725"/>
                </a:cubicBezTo>
                <a:close/>
                <a:moveTo>
                  <a:pt x="18364" y="427287"/>
                </a:moveTo>
                <a:cubicBezTo>
                  <a:pt x="15035" y="425364"/>
                  <a:pt x="12960" y="421776"/>
                  <a:pt x="12960" y="417929"/>
                </a:cubicBezTo>
                <a:lnTo>
                  <a:pt x="12960" y="331218"/>
                </a:lnTo>
                <a:lnTo>
                  <a:pt x="94006" y="378009"/>
                </a:lnTo>
                <a:cubicBezTo>
                  <a:pt x="94460" y="378269"/>
                  <a:pt x="94957" y="378377"/>
                  <a:pt x="95411" y="378593"/>
                </a:cubicBezTo>
                <a:lnTo>
                  <a:pt x="95411" y="471767"/>
                </a:lnTo>
                <a:close/>
                <a:moveTo>
                  <a:pt x="190188" y="417929"/>
                </a:moveTo>
                <a:cubicBezTo>
                  <a:pt x="190188" y="421776"/>
                  <a:pt x="188113" y="425364"/>
                  <a:pt x="184784" y="427287"/>
                </a:cubicBezTo>
                <a:lnTo>
                  <a:pt x="108380" y="471399"/>
                </a:lnTo>
                <a:lnTo>
                  <a:pt x="108380" y="378336"/>
                </a:lnTo>
                <a:cubicBezTo>
                  <a:pt x="108618" y="378207"/>
                  <a:pt x="108899" y="378164"/>
                  <a:pt x="109137" y="378034"/>
                </a:cubicBezTo>
                <a:lnTo>
                  <a:pt x="190183" y="331242"/>
                </a:lnTo>
                <a:lnTo>
                  <a:pt x="190183" y="380865"/>
                </a:lnTo>
                <a:lnTo>
                  <a:pt x="162411" y="380865"/>
                </a:lnTo>
                <a:cubicBezTo>
                  <a:pt x="158823" y="380865"/>
                  <a:pt x="155927" y="383762"/>
                  <a:pt x="155927" y="387349"/>
                </a:cubicBezTo>
                <a:cubicBezTo>
                  <a:pt x="155927" y="390937"/>
                  <a:pt x="158823" y="393833"/>
                  <a:pt x="162411" y="393833"/>
                </a:cubicBezTo>
                <a:lnTo>
                  <a:pt x="190183" y="393833"/>
                </a:lnTo>
                <a:close/>
                <a:moveTo>
                  <a:pt x="203156" y="380863"/>
                </a:moveTo>
                <a:lnTo>
                  <a:pt x="203156" y="328084"/>
                </a:lnTo>
                <a:cubicBezTo>
                  <a:pt x="203156" y="319612"/>
                  <a:pt x="198595" y="311724"/>
                  <a:pt x="191269" y="307487"/>
                </a:cubicBezTo>
                <a:lnTo>
                  <a:pt x="113465" y="262554"/>
                </a:lnTo>
                <a:cubicBezTo>
                  <a:pt x="111758" y="261560"/>
                  <a:pt x="109921" y="260846"/>
                  <a:pt x="108062" y="260328"/>
                </a:cubicBezTo>
                <a:lnTo>
                  <a:pt x="108062" y="226288"/>
                </a:lnTo>
                <a:cubicBezTo>
                  <a:pt x="109921" y="225769"/>
                  <a:pt x="111758" y="225056"/>
                  <a:pt x="113465" y="224062"/>
                </a:cubicBezTo>
                <a:lnTo>
                  <a:pt x="191269" y="179128"/>
                </a:lnTo>
                <a:cubicBezTo>
                  <a:pt x="198595" y="174893"/>
                  <a:pt x="203156" y="167004"/>
                  <a:pt x="203156" y="158531"/>
                </a:cubicBezTo>
                <a:lnTo>
                  <a:pt x="203156" y="134433"/>
                </a:lnTo>
                <a:lnTo>
                  <a:pt x="293928" y="134433"/>
                </a:lnTo>
                <a:lnTo>
                  <a:pt x="293928" y="158531"/>
                </a:lnTo>
                <a:cubicBezTo>
                  <a:pt x="293928" y="167003"/>
                  <a:pt x="298488" y="174892"/>
                  <a:pt x="305815" y="179128"/>
                </a:cubicBezTo>
                <a:lnTo>
                  <a:pt x="383619" y="224062"/>
                </a:lnTo>
                <a:cubicBezTo>
                  <a:pt x="385326" y="225056"/>
                  <a:pt x="387163" y="225747"/>
                  <a:pt x="389022" y="226288"/>
                </a:cubicBezTo>
                <a:lnTo>
                  <a:pt x="389022" y="260328"/>
                </a:lnTo>
                <a:cubicBezTo>
                  <a:pt x="387163" y="260846"/>
                  <a:pt x="385326" y="261560"/>
                  <a:pt x="383619" y="262554"/>
                </a:cubicBezTo>
                <a:lnTo>
                  <a:pt x="305815" y="307487"/>
                </a:lnTo>
                <a:cubicBezTo>
                  <a:pt x="298488" y="311723"/>
                  <a:pt x="293928" y="319612"/>
                  <a:pt x="293928" y="328084"/>
                </a:cubicBezTo>
                <a:lnTo>
                  <a:pt x="293928" y="380863"/>
                </a:lnTo>
                <a:close/>
                <a:moveTo>
                  <a:pt x="312303" y="427287"/>
                </a:moveTo>
                <a:cubicBezTo>
                  <a:pt x="308974" y="425364"/>
                  <a:pt x="306900" y="421776"/>
                  <a:pt x="306900" y="417929"/>
                </a:cubicBezTo>
                <a:lnTo>
                  <a:pt x="306900" y="393831"/>
                </a:lnTo>
                <a:lnTo>
                  <a:pt x="335320" y="393831"/>
                </a:lnTo>
                <a:cubicBezTo>
                  <a:pt x="338908" y="393831"/>
                  <a:pt x="341804" y="390935"/>
                  <a:pt x="341804" y="387347"/>
                </a:cubicBezTo>
                <a:cubicBezTo>
                  <a:pt x="341804" y="383758"/>
                  <a:pt x="338908" y="380863"/>
                  <a:pt x="335320" y="380863"/>
                </a:cubicBezTo>
                <a:lnTo>
                  <a:pt x="306900" y="380863"/>
                </a:lnTo>
                <a:lnTo>
                  <a:pt x="306900" y="331239"/>
                </a:lnTo>
                <a:lnTo>
                  <a:pt x="387945" y="378031"/>
                </a:lnTo>
                <a:cubicBezTo>
                  <a:pt x="388400" y="378290"/>
                  <a:pt x="388896" y="378398"/>
                  <a:pt x="389350" y="378615"/>
                </a:cubicBezTo>
                <a:lnTo>
                  <a:pt x="389350" y="471788"/>
                </a:lnTo>
                <a:lnTo>
                  <a:pt x="312300" y="427309"/>
                </a:lnTo>
                <a:close/>
                <a:moveTo>
                  <a:pt x="478721" y="427287"/>
                </a:moveTo>
                <a:lnTo>
                  <a:pt x="402318" y="471399"/>
                </a:lnTo>
                <a:lnTo>
                  <a:pt x="402318" y="378336"/>
                </a:lnTo>
                <a:cubicBezTo>
                  <a:pt x="402555" y="378207"/>
                  <a:pt x="402837" y="378164"/>
                  <a:pt x="403074" y="378034"/>
                </a:cubicBezTo>
                <a:lnTo>
                  <a:pt x="484120" y="331242"/>
                </a:lnTo>
                <a:lnTo>
                  <a:pt x="484120" y="417953"/>
                </a:lnTo>
                <a:cubicBezTo>
                  <a:pt x="484120" y="421800"/>
                  <a:pt x="482045" y="425389"/>
                  <a:pt x="478717" y="427312"/>
                </a:cubicBezTo>
                <a:close/>
                <a:moveTo>
                  <a:pt x="478721" y="318727"/>
                </a:moveTo>
                <a:cubicBezTo>
                  <a:pt x="478894" y="318834"/>
                  <a:pt x="479024" y="318986"/>
                  <a:pt x="479196" y="319094"/>
                </a:cubicBezTo>
                <a:lnTo>
                  <a:pt x="396590" y="366794"/>
                </a:lnTo>
                <a:cubicBezTo>
                  <a:pt x="395942" y="367183"/>
                  <a:pt x="395078" y="367183"/>
                  <a:pt x="394429" y="366794"/>
                </a:cubicBezTo>
                <a:lnTo>
                  <a:pt x="311823" y="319094"/>
                </a:lnTo>
                <a:cubicBezTo>
                  <a:pt x="311996" y="318986"/>
                  <a:pt x="312126" y="318834"/>
                  <a:pt x="312299" y="318727"/>
                </a:cubicBezTo>
                <a:lnTo>
                  <a:pt x="389024" y="274442"/>
                </a:lnTo>
                <a:lnTo>
                  <a:pt x="389024" y="321147"/>
                </a:lnTo>
                <a:cubicBezTo>
                  <a:pt x="389024" y="324735"/>
                  <a:pt x="391920" y="327631"/>
                  <a:pt x="395508" y="327631"/>
                </a:cubicBezTo>
                <a:cubicBezTo>
                  <a:pt x="399095" y="327631"/>
                  <a:pt x="401992" y="324735"/>
                  <a:pt x="401992" y="321147"/>
                </a:cubicBezTo>
                <a:lnTo>
                  <a:pt x="401992" y="274442"/>
                </a:lnTo>
                <a:lnTo>
                  <a:pt x="478716" y="318748"/>
                </a:lnTo>
                <a:close/>
              </a:path>
            </a:pathLst>
          </a:custGeom>
          <a:solidFill>
            <a:schemeClr val="accent2"/>
          </a:solidFill>
          <a:ln w="3175" cap="flat">
            <a:solidFill>
              <a:schemeClr val="accent2"/>
            </a:solidFill>
            <a:prstDash val="solid"/>
            <a:miter/>
          </a:ln>
        </p:spPr>
        <p:txBody>
          <a:bodyPr rtlCol="0" anchor="ctr"/>
          <a:lstStyle/>
          <a:p>
            <a:endParaRPr lang="en-CA"/>
          </a:p>
        </p:txBody>
      </p:sp>
      <p:sp>
        <p:nvSpPr>
          <p:cNvPr id="40" name="Rectangle 39">
            <a:extLst>
              <a:ext uri="{FF2B5EF4-FFF2-40B4-BE49-F238E27FC236}">
                <a16:creationId xmlns:a16="http://schemas.microsoft.com/office/drawing/2014/main" id="{DA0DB29E-0E91-CE08-14F2-91433DF26345}"/>
              </a:ext>
            </a:extLst>
          </p:cNvPr>
          <p:cNvSpPr/>
          <p:nvPr/>
        </p:nvSpPr>
        <p:spPr>
          <a:xfrm>
            <a:off x="587812" y="3211873"/>
            <a:ext cx="2992379" cy="387759"/>
          </a:xfrm>
          <a:prstGeom prst="rect">
            <a:avLst/>
          </a:prstGeom>
          <a:noFill/>
          <a:ln w="6350">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1" rIns="91440" bIns="45721" numCol="1" spcCol="0" rtlCol="0" fromWordArt="0" anchor="t" anchorCtr="0" forceAA="0" compatLnSpc="1">
            <a:noAutofit/>
          </a:bodyPr>
          <a:lstStyle/>
          <a:p>
            <a:pPr marL="0" marR="0" lvl="0" indent="0" algn="l" defTabSz="914400" rtl="0" eaLnBrk="1" fontAlgn="auto" latinLnBrk="0" hangingPunct="1">
              <a:lnSpc>
                <a:spcPct val="105000"/>
              </a:lnSpc>
              <a:spcBef>
                <a:spcPct val="0"/>
              </a:spcBef>
              <a:spcAft>
                <a:spcPct val="0"/>
              </a:spcAft>
              <a:buClrTx/>
              <a:buSzTx/>
              <a:buFontTx/>
              <a:buNone/>
              <a:defRPr/>
            </a:pPr>
            <a:r>
              <a:rPr lang="en-US" sz="1000">
                <a:solidFill>
                  <a:schemeClr val="bg2"/>
                </a:solidFill>
                <a:latin typeface="IntelOne Text" panose="020B0503020203020204" pitchFamily="34" charset="0"/>
                <a:sym typeface="Helvetica Neue"/>
              </a:rPr>
              <a:t>Solves everyday production and digitization challenges.</a:t>
            </a:r>
            <a:endParaRPr kumimoji="0" lang="en-CA" sz="900" i="0" u="none" strike="noStrike" kern="1200" cap="none" spc="0" normalizeH="0" baseline="0" noProof="0" err="1">
              <a:ln>
                <a:noFill/>
              </a:ln>
              <a:solidFill>
                <a:schemeClr val="bg2"/>
              </a:solidFill>
              <a:effectLst/>
              <a:uLnTx/>
              <a:uFillTx/>
              <a:latin typeface="IntelOne Text" panose="020B0503020203020204" pitchFamily="34" charset="0"/>
              <a:cs typeface="IntelOne Text" panose="020B0503020203020204" pitchFamily="34" charset="0"/>
              <a:sym typeface="Helvetica Neue"/>
            </a:endParaRPr>
          </a:p>
        </p:txBody>
      </p:sp>
      <p:grpSp>
        <p:nvGrpSpPr>
          <p:cNvPr id="56" name="Graphic 52">
            <a:extLst>
              <a:ext uri="{FF2B5EF4-FFF2-40B4-BE49-F238E27FC236}">
                <a16:creationId xmlns:a16="http://schemas.microsoft.com/office/drawing/2014/main" id="{9B376505-E36B-8B9F-52E5-28BB5513841A}"/>
              </a:ext>
            </a:extLst>
          </p:cNvPr>
          <p:cNvGrpSpPr/>
          <p:nvPr/>
        </p:nvGrpSpPr>
        <p:grpSpPr>
          <a:xfrm>
            <a:off x="229514" y="3252174"/>
            <a:ext cx="276765" cy="307156"/>
            <a:chOff x="142562" y="3072434"/>
            <a:chExt cx="407670" cy="452438"/>
          </a:xfrm>
          <a:solidFill>
            <a:schemeClr val="accent2"/>
          </a:solidFill>
        </p:grpSpPr>
        <p:sp>
          <p:nvSpPr>
            <p:cNvPr id="58" name="Freeform: Shape 57">
              <a:extLst>
                <a:ext uri="{FF2B5EF4-FFF2-40B4-BE49-F238E27FC236}">
                  <a16:creationId xmlns:a16="http://schemas.microsoft.com/office/drawing/2014/main" id="{8C14FD9C-A4A1-E2CC-6B36-D7324B6BF2CB}"/>
                </a:ext>
              </a:extLst>
            </p:cNvPr>
            <p:cNvSpPr/>
            <p:nvPr/>
          </p:nvSpPr>
          <p:spPr>
            <a:xfrm>
              <a:off x="221620" y="3151853"/>
              <a:ext cx="249695" cy="373019"/>
            </a:xfrm>
            <a:custGeom>
              <a:avLst/>
              <a:gdLst>
                <a:gd name="connsiteX0" fmla="*/ 130493 w 249695"/>
                <a:gd name="connsiteY0" fmla="*/ 115 h 373019"/>
                <a:gd name="connsiteX1" fmla="*/ 38576 w 249695"/>
                <a:gd name="connsiteY1" fmla="*/ 34405 h 373019"/>
                <a:gd name="connsiteX2" fmla="*/ 0 w 249695"/>
                <a:gd name="connsiteY2" fmla="*/ 124416 h 373019"/>
                <a:gd name="connsiteX3" fmla="*/ 26670 w 249695"/>
                <a:gd name="connsiteY3" fmla="*/ 201569 h 373019"/>
                <a:gd name="connsiteX4" fmla="*/ 59055 w 249695"/>
                <a:gd name="connsiteY4" fmla="*/ 259195 h 373019"/>
                <a:gd name="connsiteX5" fmla="*/ 59531 w 249695"/>
                <a:gd name="connsiteY5" fmla="*/ 260624 h 373019"/>
                <a:gd name="connsiteX6" fmla="*/ 59531 w 249695"/>
                <a:gd name="connsiteY6" fmla="*/ 310630 h 373019"/>
                <a:gd name="connsiteX7" fmla="*/ 70485 w 249695"/>
                <a:gd name="connsiteY7" fmla="*/ 323489 h 373019"/>
                <a:gd name="connsiteX8" fmla="*/ 124778 w 249695"/>
                <a:gd name="connsiteY8" fmla="*/ 373019 h 373019"/>
                <a:gd name="connsiteX9" fmla="*/ 179070 w 249695"/>
                <a:gd name="connsiteY9" fmla="*/ 323013 h 373019"/>
                <a:gd name="connsiteX10" fmla="*/ 190024 w 249695"/>
                <a:gd name="connsiteY10" fmla="*/ 310154 h 373019"/>
                <a:gd name="connsiteX11" fmla="*/ 190024 w 249695"/>
                <a:gd name="connsiteY11" fmla="*/ 260624 h 373019"/>
                <a:gd name="connsiteX12" fmla="*/ 190500 w 249695"/>
                <a:gd name="connsiteY12" fmla="*/ 259195 h 373019"/>
                <a:gd name="connsiteX13" fmla="*/ 222885 w 249695"/>
                <a:gd name="connsiteY13" fmla="*/ 202045 h 373019"/>
                <a:gd name="connsiteX14" fmla="*/ 249555 w 249695"/>
                <a:gd name="connsiteY14" fmla="*/ 119654 h 373019"/>
                <a:gd name="connsiteX15" fmla="*/ 130493 w 249695"/>
                <a:gd name="connsiteY15" fmla="*/ 115 h 373019"/>
                <a:gd name="connsiteX16" fmla="*/ 163830 w 249695"/>
                <a:gd name="connsiteY16" fmla="*/ 265863 h 373019"/>
                <a:gd name="connsiteX17" fmla="*/ 163830 w 249695"/>
                <a:gd name="connsiteY17" fmla="*/ 297295 h 373019"/>
                <a:gd name="connsiteX18" fmla="*/ 85725 w 249695"/>
                <a:gd name="connsiteY18" fmla="*/ 297295 h 373019"/>
                <a:gd name="connsiteX19" fmla="*/ 85725 w 249695"/>
                <a:gd name="connsiteY19" fmla="*/ 265863 h 373019"/>
                <a:gd name="connsiteX20" fmla="*/ 163830 w 249695"/>
                <a:gd name="connsiteY20" fmla="*/ 265863 h 373019"/>
                <a:gd name="connsiteX21" fmla="*/ 124778 w 249695"/>
                <a:gd name="connsiteY21" fmla="*/ 346825 h 373019"/>
                <a:gd name="connsiteX22" fmla="*/ 96679 w 249695"/>
                <a:gd name="connsiteY22" fmla="*/ 323013 h 373019"/>
                <a:gd name="connsiteX23" fmla="*/ 152876 w 249695"/>
                <a:gd name="connsiteY23" fmla="*/ 323013 h 373019"/>
                <a:gd name="connsiteX24" fmla="*/ 124778 w 249695"/>
                <a:gd name="connsiteY24" fmla="*/ 346825 h 373019"/>
                <a:gd name="connsiteX25" fmla="*/ 201930 w 249695"/>
                <a:gd name="connsiteY25" fmla="*/ 185376 h 373019"/>
                <a:gd name="connsiteX26" fmla="*/ 169545 w 249695"/>
                <a:gd name="connsiteY26" fmla="*/ 239669 h 373019"/>
                <a:gd name="connsiteX27" fmla="*/ 80010 w 249695"/>
                <a:gd name="connsiteY27" fmla="*/ 239669 h 373019"/>
                <a:gd name="connsiteX28" fmla="*/ 47625 w 249695"/>
                <a:gd name="connsiteY28" fmla="*/ 185376 h 373019"/>
                <a:gd name="connsiteX29" fmla="*/ 26670 w 249695"/>
                <a:gd name="connsiteY29" fmla="*/ 124416 h 373019"/>
                <a:gd name="connsiteX30" fmla="*/ 57150 w 249695"/>
                <a:gd name="connsiteY30" fmla="*/ 52979 h 373019"/>
                <a:gd name="connsiteX31" fmla="*/ 130016 w 249695"/>
                <a:gd name="connsiteY31" fmla="*/ 25833 h 373019"/>
                <a:gd name="connsiteX32" fmla="*/ 223838 w 249695"/>
                <a:gd name="connsiteY32" fmla="*/ 119654 h 373019"/>
                <a:gd name="connsiteX33" fmla="*/ 201930 w 249695"/>
                <a:gd name="connsiteY33" fmla="*/ 185376 h 3730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249695" h="373019">
                  <a:moveTo>
                    <a:pt x="130493" y="115"/>
                  </a:moveTo>
                  <a:cubicBezTo>
                    <a:pt x="96203" y="-1314"/>
                    <a:pt x="63341" y="10593"/>
                    <a:pt x="38576" y="34405"/>
                  </a:cubicBezTo>
                  <a:cubicBezTo>
                    <a:pt x="13811" y="58218"/>
                    <a:pt x="0" y="90126"/>
                    <a:pt x="0" y="124416"/>
                  </a:cubicBezTo>
                  <a:cubicBezTo>
                    <a:pt x="0" y="152515"/>
                    <a:pt x="9049" y="179185"/>
                    <a:pt x="26670" y="201569"/>
                  </a:cubicBezTo>
                  <a:cubicBezTo>
                    <a:pt x="41910" y="221095"/>
                    <a:pt x="52388" y="239669"/>
                    <a:pt x="59055" y="259195"/>
                  </a:cubicBezTo>
                  <a:lnTo>
                    <a:pt x="59531" y="260624"/>
                  </a:lnTo>
                  <a:lnTo>
                    <a:pt x="59531" y="310630"/>
                  </a:lnTo>
                  <a:cubicBezTo>
                    <a:pt x="59531" y="316822"/>
                    <a:pt x="64294" y="322537"/>
                    <a:pt x="70485" y="323489"/>
                  </a:cubicBezTo>
                  <a:cubicBezTo>
                    <a:pt x="72866" y="351112"/>
                    <a:pt x="96203" y="373019"/>
                    <a:pt x="124778" y="373019"/>
                  </a:cubicBezTo>
                  <a:cubicBezTo>
                    <a:pt x="153353" y="373019"/>
                    <a:pt x="176689" y="351112"/>
                    <a:pt x="179070" y="323013"/>
                  </a:cubicBezTo>
                  <a:cubicBezTo>
                    <a:pt x="185261" y="322060"/>
                    <a:pt x="190024" y="316822"/>
                    <a:pt x="190024" y="310154"/>
                  </a:cubicBezTo>
                  <a:lnTo>
                    <a:pt x="190024" y="260624"/>
                  </a:lnTo>
                  <a:lnTo>
                    <a:pt x="190500" y="259195"/>
                  </a:lnTo>
                  <a:cubicBezTo>
                    <a:pt x="197167" y="239669"/>
                    <a:pt x="207645" y="221095"/>
                    <a:pt x="222885" y="202045"/>
                  </a:cubicBezTo>
                  <a:cubicBezTo>
                    <a:pt x="241459" y="178709"/>
                    <a:pt x="250984" y="149181"/>
                    <a:pt x="249555" y="119654"/>
                  </a:cubicBezTo>
                  <a:cubicBezTo>
                    <a:pt x="246221" y="55360"/>
                    <a:pt x="194310" y="2973"/>
                    <a:pt x="130493" y="115"/>
                  </a:cubicBezTo>
                  <a:close/>
                  <a:moveTo>
                    <a:pt x="163830" y="265863"/>
                  </a:moveTo>
                  <a:lnTo>
                    <a:pt x="163830" y="297295"/>
                  </a:lnTo>
                  <a:lnTo>
                    <a:pt x="85725" y="297295"/>
                  </a:lnTo>
                  <a:lnTo>
                    <a:pt x="85725" y="265863"/>
                  </a:lnTo>
                  <a:lnTo>
                    <a:pt x="163830" y="265863"/>
                  </a:lnTo>
                  <a:close/>
                  <a:moveTo>
                    <a:pt x="124778" y="346825"/>
                  </a:moveTo>
                  <a:cubicBezTo>
                    <a:pt x="110490" y="346825"/>
                    <a:pt x="99060" y="336348"/>
                    <a:pt x="96679" y="323013"/>
                  </a:cubicBezTo>
                  <a:lnTo>
                    <a:pt x="152876" y="323013"/>
                  </a:lnTo>
                  <a:cubicBezTo>
                    <a:pt x="150495" y="336824"/>
                    <a:pt x="139065" y="346825"/>
                    <a:pt x="124778" y="346825"/>
                  </a:cubicBezTo>
                  <a:close/>
                  <a:moveTo>
                    <a:pt x="201930" y="185376"/>
                  </a:moveTo>
                  <a:cubicBezTo>
                    <a:pt x="187643" y="203474"/>
                    <a:pt x="177165" y="221095"/>
                    <a:pt x="169545" y="239669"/>
                  </a:cubicBezTo>
                  <a:lnTo>
                    <a:pt x="80010" y="239669"/>
                  </a:lnTo>
                  <a:cubicBezTo>
                    <a:pt x="72390" y="221571"/>
                    <a:pt x="61913" y="203474"/>
                    <a:pt x="47625" y="185376"/>
                  </a:cubicBezTo>
                  <a:cubicBezTo>
                    <a:pt x="33814" y="167755"/>
                    <a:pt x="26670" y="146800"/>
                    <a:pt x="26670" y="124416"/>
                  </a:cubicBezTo>
                  <a:cubicBezTo>
                    <a:pt x="26670" y="97270"/>
                    <a:pt x="37624" y="72029"/>
                    <a:pt x="57150" y="52979"/>
                  </a:cubicBezTo>
                  <a:cubicBezTo>
                    <a:pt x="76676" y="34405"/>
                    <a:pt x="102394" y="24404"/>
                    <a:pt x="130016" y="25833"/>
                  </a:cubicBezTo>
                  <a:cubicBezTo>
                    <a:pt x="180499" y="28214"/>
                    <a:pt x="221456" y="69648"/>
                    <a:pt x="223838" y="119654"/>
                  </a:cubicBezTo>
                  <a:cubicBezTo>
                    <a:pt x="224314" y="143943"/>
                    <a:pt x="216694" y="166803"/>
                    <a:pt x="201930" y="185376"/>
                  </a:cubicBezTo>
                  <a:close/>
                </a:path>
              </a:pathLst>
            </a:custGeom>
            <a:grpFill/>
            <a:ln w="4763" cap="flat">
              <a:noFill/>
              <a:prstDash val="solid"/>
              <a:miter/>
            </a:ln>
          </p:spPr>
          <p:txBody>
            <a:bodyPr rtlCol="0" anchor="ctr"/>
            <a:lstStyle/>
            <a:p>
              <a:endParaRPr lang="en-CA"/>
            </a:p>
          </p:txBody>
        </p:sp>
        <p:sp>
          <p:nvSpPr>
            <p:cNvPr id="59" name="Freeform: Shape 58">
              <a:extLst>
                <a:ext uri="{FF2B5EF4-FFF2-40B4-BE49-F238E27FC236}">
                  <a16:creationId xmlns:a16="http://schemas.microsoft.com/office/drawing/2014/main" id="{5F9C21E6-0F9E-C7AA-EB9D-D1875BEE3B38}"/>
                </a:ext>
              </a:extLst>
            </p:cNvPr>
            <p:cNvSpPr/>
            <p:nvPr/>
          </p:nvSpPr>
          <p:spPr>
            <a:xfrm>
              <a:off x="333539" y="3072434"/>
              <a:ext cx="25717" cy="50006"/>
            </a:xfrm>
            <a:custGeom>
              <a:avLst/>
              <a:gdLst>
                <a:gd name="connsiteX0" fmla="*/ 12859 w 25717"/>
                <a:gd name="connsiteY0" fmla="*/ 50006 h 50006"/>
                <a:gd name="connsiteX1" fmla="*/ 25718 w 25717"/>
                <a:gd name="connsiteY1" fmla="*/ 37148 h 50006"/>
                <a:gd name="connsiteX2" fmla="*/ 25718 w 25717"/>
                <a:gd name="connsiteY2" fmla="*/ 12859 h 50006"/>
                <a:gd name="connsiteX3" fmla="*/ 12859 w 25717"/>
                <a:gd name="connsiteY3" fmla="*/ 0 h 50006"/>
                <a:gd name="connsiteX4" fmla="*/ 0 w 25717"/>
                <a:gd name="connsiteY4" fmla="*/ 12859 h 50006"/>
                <a:gd name="connsiteX5" fmla="*/ 0 w 25717"/>
                <a:gd name="connsiteY5" fmla="*/ 37148 h 50006"/>
                <a:gd name="connsiteX6" fmla="*/ 12859 w 25717"/>
                <a:gd name="connsiteY6" fmla="*/ 50006 h 500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717" h="50006">
                  <a:moveTo>
                    <a:pt x="12859" y="50006"/>
                  </a:moveTo>
                  <a:cubicBezTo>
                    <a:pt x="20003" y="50006"/>
                    <a:pt x="25718" y="44291"/>
                    <a:pt x="25718" y="37148"/>
                  </a:cubicBezTo>
                  <a:lnTo>
                    <a:pt x="25718" y="12859"/>
                  </a:lnTo>
                  <a:cubicBezTo>
                    <a:pt x="25718" y="5715"/>
                    <a:pt x="20003" y="0"/>
                    <a:pt x="12859" y="0"/>
                  </a:cubicBezTo>
                  <a:cubicBezTo>
                    <a:pt x="5715" y="0"/>
                    <a:pt x="0" y="5715"/>
                    <a:pt x="0" y="12859"/>
                  </a:cubicBezTo>
                  <a:lnTo>
                    <a:pt x="0" y="37148"/>
                  </a:lnTo>
                  <a:cubicBezTo>
                    <a:pt x="0" y="44291"/>
                    <a:pt x="5715" y="50006"/>
                    <a:pt x="12859" y="50006"/>
                  </a:cubicBezTo>
                  <a:close/>
                </a:path>
              </a:pathLst>
            </a:custGeom>
            <a:grpFill/>
            <a:ln w="4763" cap="flat">
              <a:noFill/>
              <a:prstDash val="solid"/>
              <a:miter/>
            </a:ln>
          </p:spPr>
          <p:txBody>
            <a:bodyPr rtlCol="0" anchor="ctr"/>
            <a:lstStyle/>
            <a:p>
              <a:endParaRPr lang="en-CA"/>
            </a:p>
          </p:txBody>
        </p:sp>
        <p:sp>
          <p:nvSpPr>
            <p:cNvPr id="61" name="Freeform: Shape 60">
              <a:extLst>
                <a:ext uri="{FF2B5EF4-FFF2-40B4-BE49-F238E27FC236}">
                  <a16:creationId xmlns:a16="http://schemas.microsoft.com/office/drawing/2014/main" id="{10B4810C-6AB0-91DB-CF72-781C6D69D642}"/>
                </a:ext>
              </a:extLst>
            </p:cNvPr>
            <p:cNvSpPr/>
            <p:nvPr/>
          </p:nvSpPr>
          <p:spPr>
            <a:xfrm>
              <a:off x="238359" y="3098221"/>
              <a:ext cx="37959" cy="47078"/>
            </a:xfrm>
            <a:custGeom>
              <a:avLst/>
              <a:gdLst>
                <a:gd name="connsiteX0" fmla="*/ 13265 w 37959"/>
                <a:gd name="connsiteY0" fmla="*/ 40411 h 47078"/>
                <a:gd name="connsiteX1" fmla="*/ 24695 w 37959"/>
                <a:gd name="connsiteY1" fmla="*/ 47079 h 47078"/>
                <a:gd name="connsiteX2" fmla="*/ 31362 w 37959"/>
                <a:gd name="connsiteY2" fmla="*/ 45174 h 47078"/>
                <a:gd name="connsiteX3" fmla="*/ 36125 w 37959"/>
                <a:gd name="connsiteY3" fmla="*/ 27552 h 47078"/>
                <a:gd name="connsiteX4" fmla="*/ 24219 w 37959"/>
                <a:gd name="connsiteY4" fmla="*/ 6597 h 47078"/>
                <a:gd name="connsiteX5" fmla="*/ 6597 w 37959"/>
                <a:gd name="connsiteY5" fmla="*/ 1835 h 47078"/>
                <a:gd name="connsiteX6" fmla="*/ 1835 w 37959"/>
                <a:gd name="connsiteY6" fmla="*/ 19456 h 47078"/>
                <a:gd name="connsiteX7" fmla="*/ 13265 w 37959"/>
                <a:gd name="connsiteY7" fmla="*/ 40411 h 470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959" h="47078">
                  <a:moveTo>
                    <a:pt x="13265" y="40411"/>
                  </a:moveTo>
                  <a:cubicBezTo>
                    <a:pt x="15646" y="44697"/>
                    <a:pt x="19932" y="47079"/>
                    <a:pt x="24695" y="47079"/>
                  </a:cubicBezTo>
                  <a:cubicBezTo>
                    <a:pt x="27076" y="47079"/>
                    <a:pt x="28981" y="46602"/>
                    <a:pt x="31362" y="45174"/>
                  </a:cubicBezTo>
                  <a:cubicBezTo>
                    <a:pt x="37554" y="41364"/>
                    <a:pt x="39935" y="33744"/>
                    <a:pt x="36125" y="27552"/>
                  </a:cubicBezTo>
                  <a:lnTo>
                    <a:pt x="24219" y="6597"/>
                  </a:lnTo>
                  <a:cubicBezTo>
                    <a:pt x="20409" y="406"/>
                    <a:pt x="12789" y="-1975"/>
                    <a:pt x="6597" y="1835"/>
                  </a:cubicBezTo>
                  <a:cubicBezTo>
                    <a:pt x="406" y="5645"/>
                    <a:pt x="-1975" y="13265"/>
                    <a:pt x="1835" y="19456"/>
                  </a:cubicBezTo>
                  <a:lnTo>
                    <a:pt x="13265" y="40411"/>
                  </a:lnTo>
                  <a:close/>
                </a:path>
              </a:pathLst>
            </a:custGeom>
            <a:grpFill/>
            <a:ln w="4763" cap="flat">
              <a:noFill/>
              <a:prstDash val="solid"/>
              <a:miter/>
            </a:ln>
          </p:spPr>
          <p:txBody>
            <a:bodyPr rtlCol="0" anchor="ctr"/>
            <a:lstStyle/>
            <a:p>
              <a:endParaRPr lang="en-CA"/>
            </a:p>
          </p:txBody>
        </p:sp>
        <p:sp>
          <p:nvSpPr>
            <p:cNvPr id="512" name="Freeform: Shape 511">
              <a:extLst>
                <a:ext uri="{FF2B5EF4-FFF2-40B4-BE49-F238E27FC236}">
                  <a16:creationId xmlns:a16="http://schemas.microsoft.com/office/drawing/2014/main" id="{759584EF-E918-6FA5-ACE4-A5AE43D45169}"/>
                </a:ext>
              </a:extLst>
            </p:cNvPr>
            <p:cNvSpPr/>
            <p:nvPr/>
          </p:nvSpPr>
          <p:spPr>
            <a:xfrm>
              <a:off x="167874" y="3167754"/>
              <a:ext cx="47159" cy="38029"/>
            </a:xfrm>
            <a:custGeom>
              <a:avLst/>
              <a:gdLst>
                <a:gd name="connsiteX0" fmla="*/ 40411 w 47159"/>
                <a:gd name="connsiteY0" fmla="*/ 13741 h 38029"/>
                <a:gd name="connsiteX1" fmla="*/ 19456 w 47159"/>
                <a:gd name="connsiteY1" fmla="*/ 1835 h 38029"/>
                <a:gd name="connsiteX2" fmla="*/ 1835 w 47159"/>
                <a:gd name="connsiteY2" fmla="*/ 6597 h 38029"/>
                <a:gd name="connsiteX3" fmla="*/ 6597 w 47159"/>
                <a:gd name="connsiteY3" fmla="*/ 24219 h 38029"/>
                <a:gd name="connsiteX4" fmla="*/ 27552 w 47159"/>
                <a:gd name="connsiteY4" fmla="*/ 36125 h 38029"/>
                <a:gd name="connsiteX5" fmla="*/ 34220 w 47159"/>
                <a:gd name="connsiteY5" fmla="*/ 38030 h 38029"/>
                <a:gd name="connsiteX6" fmla="*/ 45650 w 47159"/>
                <a:gd name="connsiteY6" fmla="*/ 31362 h 38029"/>
                <a:gd name="connsiteX7" fmla="*/ 40411 w 47159"/>
                <a:gd name="connsiteY7" fmla="*/ 13741 h 380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7159" h="38029">
                  <a:moveTo>
                    <a:pt x="40411" y="13741"/>
                  </a:moveTo>
                  <a:lnTo>
                    <a:pt x="19456" y="1835"/>
                  </a:lnTo>
                  <a:cubicBezTo>
                    <a:pt x="13265" y="-1975"/>
                    <a:pt x="5169" y="406"/>
                    <a:pt x="1835" y="6597"/>
                  </a:cubicBezTo>
                  <a:cubicBezTo>
                    <a:pt x="-1975" y="12789"/>
                    <a:pt x="406" y="20885"/>
                    <a:pt x="6597" y="24219"/>
                  </a:cubicBezTo>
                  <a:lnTo>
                    <a:pt x="27552" y="36125"/>
                  </a:lnTo>
                  <a:cubicBezTo>
                    <a:pt x="29457" y="37077"/>
                    <a:pt x="31839" y="38030"/>
                    <a:pt x="34220" y="38030"/>
                  </a:cubicBezTo>
                  <a:cubicBezTo>
                    <a:pt x="38506" y="38030"/>
                    <a:pt x="43269" y="35649"/>
                    <a:pt x="45650" y="31362"/>
                  </a:cubicBezTo>
                  <a:cubicBezTo>
                    <a:pt x="48984" y="25647"/>
                    <a:pt x="46602" y="17551"/>
                    <a:pt x="40411" y="13741"/>
                  </a:cubicBezTo>
                  <a:close/>
                </a:path>
              </a:pathLst>
            </a:custGeom>
            <a:grpFill/>
            <a:ln w="4763" cap="flat">
              <a:noFill/>
              <a:prstDash val="solid"/>
              <a:miter/>
            </a:ln>
          </p:spPr>
          <p:txBody>
            <a:bodyPr rtlCol="0" anchor="ctr"/>
            <a:lstStyle/>
            <a:p>
              <a:endParaRPr lang="en-CA"/>
            </a:p>
          </p:txBody>
        </p:sp>
        <p:sp>
          <p:nvSpPr>
            <p:cNvPr id="513" name="Freeform: Shape 512">
              <a:extLst>
                <a:ext uri="{FF2B5EF4-FFF2-40B4-BE49-F238E27FC236}">
                  <a16:creationId xmlns:a16="http://schemas.microsoft.com/office/drawing/2014/main" id="{9BC5FF3F-9998-86C5-BC03-4AF7FBC836A0}"/>
                </a:ext>
              </a:extLst>
            </p:cNvPr>
            <p:cNvSpPr/>
            <p:nvPr/>
          </p:nvSpPr>
          <p:spPr>
            <a:xfrm>
              <a:off x="142562" y="3263410"/>
              <a:ext cx="50006" cy="25743"/>
            </a:xfrm>
            <a:custGeom>
              <a:avLst/>
              <a:gdLst>
                <a:gd name="connsiteX0" fmla="*/ 50006 w 50006"/>
                <a:gd name="connsiteY0" fmla="*/ 12859 h 25743"/>
                <a:gd name="connsiteX1" fmla="*/ 37148 w 50006"/>
                <a:gd name="connsiteY1" fmla="*/ 0 h 25743"/>
                <a:gd name="connsiteX2" fmla="*/ 12859 w 50006"/>
                <a:gd name="connsiteY2" fmla="*/ 0 h 25743"/>
                <a:gd name="connsiteX3" fmla="*/ 0 w 50006"/>
                <a:gd name="connsiteY3" fmla="*/ 12859 h 25743"/>
                <a:gd name="connsiteX4" fmla="*/ 12859 w 50006"/>
                <a:gd name="connsiteY4" fmla="*/ 25718 h 25743"/>
                <a:gd name="connsiteX5" fmla="*/ 37148 w 50006"/>
                <a:gd name="connsiteY5" fmla="*/ 25718 h 25743"/>
                <a:gd name="connsiteX6" fmla="*/ 50006 w 50006"/>
                <a:gd name="connsiteY6" fmla="*/ 12859 h 25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006" h="25743">
                  <a:moveTo>
                    <a:pt x="50006" y="12859"/>
                  </a:moveTo>
                  <a:cubicBezTo>
                    <a:pt x="50006" y="5715"/>
                    <a:pt x="44291" y="0"/>
                    <a:pt x="37148" y="0"/>
                  </a:cubicBezTo>
                  <a:lnTo>
                    <a:pt x="12859" y="0"/>
                  </a:lnTo>
                  <a:cubicBezTo>
                    <a:pt x="5715" y="0"/>
                    <a:pt x="0" y="5715"/>
                    <a:pt x="0" y="12859"/>
                  </a:cubicBezTo>
                  <a:cubicBezTo>
                    <a:pt x="0" y="20003"/>
                    <a:pt x="5715" y="25718"/>
                    <a:pt x="12859" y="25718"/>
                  </a:cubicBezTo>
                  <a:lnTo>
                    <a:pt x="37148" y="25718"/>
                  </a:lnTo>
                  <a:cubicBezTo>
                    <a:pt x="44291" y="26194"/>
                    <a:pt x="50006" y="20003"/>
                    <a:pt x="50006" y="12859"/>
                  </a:cubicBezTo>
                  <a:close/>
                </a:path>
              </a:pathLst>
            </a:custGeom>
            <a:grpFill/>
            <a:ln w="4763" cap="flat">
              <a:noFill/>
              <a:prstDash val="solid"/>
              <a:miter/>
            </a:ln>
          </p:spPr>
          <p:txBody>
            <a:bodyPr rtlCol="0" anchor="ctr"/>
            <a:lstStyle/>
            <a:p>
              <a:endParaRPr lang="en-CA"/>
            </a:p>
          </p:txBody>
        </p:sp>
        <p:sp>
          <p:nvSpPr>
            <p:cNvPr id="514" name="Freeform: Shape 513">
              <a:extLst>
                <a:ext uri="{FF2B5EF4-FFF2-40B4-BE49-F238E27FC236}">
                  <a16:creationId xmlns:a16="http://schemas.microsoft.com/office/drawing/2014/main" id="{A498B842-57BE-1480-E8C7-3048C6430DBD}"/>
                </a:ext>
              </a:extLst>
            </p:cNvPr>
            <p:cNvSpPr/>
            <p:nvPr/>
          </p:nvSpPr>
          <p:spPr>
            <a:xfrm>
              <a:off x="167874" y="3346824"/>
              <a:ext cx="47484" cy="38029"/>
            </a:xfrm>
            <a:custGeom>
              <a:avLst/>
              <a:gdLst>
                <a:gd name="connsiteX0" fmla="*/ 27552 w 47484"/>
                <a:gd name="connsiteY0" fmla="*/ 1835 h 38029"/>
                <a:gd name="connsiteX1" fmla="*/ 6597 w 47484"/>
                <a:gd name="connsiteY1" fmla="*/ 13741 h 38029"/>
                <a:gd name="connsiteX2" fmla="*/ 1835 w 47484"/>
                <a:gd name="connsiteY2" fmla="*/ 31362 h 38029"/>
                <a:gd name="connsiteX3" fmla="*/ 13265 w 47484"/>
                <a:gd name="connsiteY3" fmla="*/ 38030 h 38029"/>
                <a:gd name="connsiteX4" fmla="*/ 19932 w 47484"/>
                <a:gd name="connsiteY4" fmla="*/ 36125 h 38029"/>
                <a:gd name="connsiteX5" fmla="*/ 40887 w 47484"/>
                <a:gd name="connsiteY5" fmla="*/ 24219 h 38029"/>
                <a:gd name="connsiteX6" fmla="*/ 45650 w 47484"/>
                <a:gd name="connsiteY6" fmla="*/ 6597 h 38029"/>
                <a:gd name="connsiteX7" fmla="*/ 27552 w 47484"/>
                <a:gd name="connsiteY7" fmla="*/ 1835 h 380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7484" h="38029">
                  <a:moveTo>
                    <a:pt x="27552" y="1835"/>
                  </a:moveTo>
                  <a:lnTo>
                    <a:pt x="6597" y="13741"/>
                  </a:lnTo>
                  <a:cubicBezTo>
                    <a:pt x="406" y="17551"/>
                    <a:pt x="-1975" y="25171"/>
                    <a:pt x="1835" y="31362"/>
                  </a:cubicBezTo>
                  <a:cubicBezTo>
                    <a:pt x="4216" y="35649"/>
                    <a:pt x="8502" y="38030"/>
                    <a:pt x="13265" y="38030"/>
                  </a:cubicBezTo>
                  <a:cubicBezTo>
                    <a:pt x="15646" y="38030"/>
                    <a:pt x="17551" y="37554"/>
                    <a:pt x="19932" y="36125"/>
                  </a:cubicBezTo>
                  <a:lnTo>
                    <a:pt x="40887" y="24219"/>
                  </a:lnTo>
                  <a:cubicBezTo>
                    <a:pt x="47079" y="20409"/>
                    <a:pt x="49460" y="12789"/>
                    <a:pt x="45650" y="6597"/>
                  </a:cubicBezTo>
                  <a:cubicBezTo>
                    <a:pt x="41840" y="406"/>
                    <a:pt x="33744" y="-1975"/>
                    <a:pt x="27552" y="1835"/>
                  </a:cubicBezTo>
                  <a:close/>
                </a:path>
              </a:pathLst>
            </a:custGeom>
            <a:grpFill/>
            <a:ln w="4763" cap="flat">
              <a:noFill/>
              <a:prstDash val="solid"/>
              <a:miter/>
            </a:ln>
          </p:spPr>
          <p:txBody>
            <a:bodyPr rtlCol="0" anchor="ctr"/>
            <a:lstStyle/>
            <a:p>
              <a:endParaRPr lang="en-CA"/>
            </a:p>
          </p:txBody>
        </p:sp>
        <p:sp>
          <p:nvSpPr>
            <p:cNvPr id="515" name="Freeform: Shape 514">
              <a:extLst>
                <a:ext uri="{FF2B5EF4-FFF2-40B4-BE49-F238E27FC236}">
                  <a16:creationId xmlns:a16="http://schemas.microsoft.com/office/drawing/2014/main" id="{0E9BB9D5-7267-9FB1-8611-1175F6EBF33D}"/>
                </a:ext>
              </a:extLst>
            </p:cNvPr>
            <p:cNvSpPr/>
            <p:nvPr/>
          </p:nvSpPr>
          <p:spPr>
            <a:xfrm>
              <a:off x="477913" y="3346824"/>
              <a:ext cx="46948" cy="38029"/>
            </a:xfrm>
            <a:custGeom>
              <a:avLst/>
              <a:gdLst>
                <a:gd name="connsiteX0" fmla="*/ 40411 w 46948"/>
                <a:gd name="connsiteY0" fmla="*/ 13741 h 38029"/>
                <a:gd name="connsiteX1" fmla="*/ 19456 w 46948"/>
                <a:gd name="connsiteY1" fmla="*/ 1835 h 38029"/>
                <a:gd name="connsiteX2" fmla="*/ 1835 w 46948"/>
                <a:gd name="connsiteY2" fmla="*/ 6597 h 38029"/>
                <a:gd name="connsiteX3" fmla="*/ 6597 w 46948"/>
                <a:gd name="connsiteY3" fmla="*/ 24219 h 38029"/>
                <a:gd name="connsiteX4" fmla="*/ 27552 w 46948"/>
                <a:gd name="connsiteY4" fmla="*/ 36125 h 38029"/>
                <a:gd name="connsiteX5" fmla="*/ 34220 w 46948"/>
                <a:gd name="connsiteY5" fmla="*/ 38030 h 38029"/>
                <a:gd name="connsiteX6" fmla="*/ 45650 w 46948"/>
                <a:gd name="connsiteY6" fmla="*/ 31362 h 38029"/>
                <a:gd name="connsiteX7" fmla="*/ 40411 w 46948"/>
                <a:gd name="connsiteY7" fmla="*/ 13741 h 380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6948" h="38029">
                  <a:moveTo>
                    <a:pt x="40411" y="13741"/>
                  </a:moveTo>
                  <a:lnTo>
                    <a:pt x="19456" y="1835"/>
                  </a:lnTo>
                  <a:cubicBezTo>
                    <a:pt x="13265" y="-1975"/>
                    <a:pt x="5169" y="406"/>
                    <a:pt x="1835" y="6597"/>
                  </a:cubicBezTo>
                  <a:cubicBezTo>
                    <a:pt x="-1975" y="12789"/>
                    <a:pt x="406" y="20885"/>
                    <a:pt x="6597" y="24219"/>
                  </a:cubicBezTo>
                  <a:lnTo>
                    <a:pt x="27552" y="36125"/>
                  </a:lnTo>
                  <a:cubicBezTo>
                    <a:pt x="29457" y="37077"/>
                    <a:pt x="31839" y="38030"/>
                    <a:pt x="34220" y="38030"/>
                  </a:cubicBezTo>
                  <a:cubicBezTo>
                    <a:pt x="38506" y="38030"/>
                    <a:pt x="43269" y="35649"/>
                    <a:pt x="45650" y="31362"/>
                  </a:cubicBezTo>
                  <a:cubicBezTo>
                    <a:pt x="48507" y="25171"/>
                    <a:pt x="46602" y="17551"/>
                    <a:pt x="40411" y="13741"/>
                  </a:cubicBezTo>
                  <a:close/>
                </a:path>
              </a:pathLst>
            </a:custGeom>
            <a:grpFill/>
            <a:ln w="4763" cap="flat">
              <a:noFill/>
              <a:prstDash val="solid"/>
              <a:miter/>
            </a:ln>
          </p:spPr>
          <p:txBody>
            <a:bodyPr rtlCol="0" anchor="ctr"/>
            <a:lstStyle/>
            <a:p>
              <a:endParaRPr lang="en-CA"/>
            </a:p>
          </p:txBody>
        </p:sp>
        <p:sp>
          <p:nvSpPr>
            <p:cNvPr id="516" name="Freeform: Shape 515">
              <a:extLst>
                <a:ext uri="{FF2B5EF4-FFF2-40B4-BE49-F238E27FC236}">
                  <a16:creationId xmlns:a16="http://schemas.microsoft.com/office/drawing/2014/main" id="{5A56F053-13E1-1CB1-145B-CFF36EF06EB2}"/>
                </a:ext>
              </a:extLst>
            </p:cNvPr>
            <p:cNvSpPr/>
            <p:nvPr/>
          </p:nvSpPr>
          <p:spPr>
            <a:xfrm>
              <a:off x="500226" y="3263410"/>
              <a:ext cx="50006" cy="25717"/>
            </a:xfrm>
            <a:custGeom>
              <a:avLst/>
              <a:gdLst>
                <a:gd name="connsiteX0" fmla="*/ 37147 w 50006"/>
                <a:gd name="connsiteY0" fmla="*/ 0 h 25717"/>
                <a:gd name="connsiteX1" fmla="*/ 12859 w 50006"/>
                <a:gd name="connsiteY1" fmla="*/ 0 h 25717"/>
                <a:gd name="connsiteX2" fmla="*/ 0 w 50006"/>
                <a:gd name="connsiteY2" fmla="*/ 12859 h 25717"/>
                <a:gd name="connsiteX3" fmla="*/ 12859 w 50006"/>
                <a:gd name="connsiteY3" fmla="*/ 25718 h 25717"/>
                <a:gd name="connsiteX4" fmla="*/ 37147 w 50006"/>
                <a:gd name="connsiteY4" fmla="*/ 25718 h 25717"/>
                <a:gd name="connsiteX5" fmla="*/ 50006 w 50006"/>
                <a:gd name="connsiteY5" fmla="*/ 12859 h 25717"/>
                <a:gd name="connsiteX6" fmla="*/ 37147 w 50006"/>
                <a:gd name="connsiteY6" fmla="*/ 0 h 257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006" h="25717">
                  <a:moveTo>
                    <a:pt x="37147" y="0"/>
                  </a:moveTo>
                  <a:lnTo>
                    <a:pt x="12859" y="0"/>
                  </a:lnTo>
                  <a:cubicBezTo>
                    <a:pt x="5715" y="0"/>
                    <a:pt x="0" y="5715"/>
                    <a:pt x="0" y="12859"/>
                  </a:cubicBezTo>
                  <a:cubicBezTo>
                    <a:pt x="0" y="20003"/>
                    <a:pt x="5715" y="25718"/>
                    <a:pt x="12859" y="25718"/>
                  </a:cubicBezTo>
                  <a:lnTo>
                    <a:pt x="37147" y="25718"/>
                  </a:lnTo>
                  <a:cubicBezTo>
                    <a:pt x="44291" y="25718"/>
                    <a:pt x="50006" y="20003"/>
                    <a:pt x="50006" y="12859"/>
                  </a:cubicBezTo>
                  <a:cubicBezTo>
                    <a:pt x="50006" y="5715"/>
                    <a:pt x="44291" y="0"/>
                    <a:pt x="37147" y="0"/>
                  </a:cubicBezTo>
                  <a:close/>
                </a:path>
              </a:pathLst>
            </a:custGeom>
            <a:grpFill/>
            <a:ln w="4763" cap="flat">
              <a:noFill/>
              <a:prstDash val="solid"/>
              <a:miter/>
            </a:ln>
          </p:spPr>
          <p:txBody>
            <a:bodyPr rtlCol="0" anchor="ctr"/>
            <a:lstStyle/>
            <a:p>
              <a:endParaRPr lang="en-CA"/>
            </a:p>
          </p:txBody>
        </p:sp>
        <p:sp>
          <p:nvSpPr>
            <p:cNvPr id="517" name="Freeform: Shape 516">
              <a:extLst>
                <a:ext uri="{FF2B5EF4-FFF2-40B4-BE49-F238E27FC236}">
                  <a16:creationId xmlns:a16="http://schemas.microsoft.com/office/drawing/2014/main" id="{616B68C2-CC2A-F7AA-2145-F68B4246196E}"/>
                </a:ext>
              </a:extLst>
            </p:cNvPr>
            <p:cNvSpPr/>
            <p:nvPr/>
          </p:nvSpPr>
          <p:spPr>
            <a:xfrm>
              <a:off x="477913" y="3167754"/>
              <a:ext cx="47008" cy="38029"/>
            </a:xfrm>
            <a:custGeom>
              <a:avLst/>
              <a:gdLst>
                <a:gd name="connsiteX0" fmla="*/ 12789 w 47008"/>
                <a:gd name="connsiteY0" fmla="*/ 38030 h 38029"/>
                <a:gd name="connsiteX1" fmla="*/ 19456 w 47008"/>
                <a:gd name="connsiteY1" fmla="*/ 36125 h 38029"/>
                <a:gd name="connsiteX2" fmla="*/ 40411 w 47008"/>
                <a:gd name="connsiteY2" fmla="*/ 24219 h 38029"/>
                <a:gd name="connsiteX3" fmla="*/ 45174 w 47008"/>
                <a:gd name="connsiteY3" fmla="*/ 6597 h 38029"/>
                <a:gd name="connsiteX4" fmla="*/ 27552 w 47008"/>
                <a:gd name="connsiteY4" fmla="*/ 1835 h 38029"/>
                <a:gd name="connsiteX5" fmla="*/ 6597 w 47008"/>
                <a:gd name="connsiteY5" fmla="*/ 13741 h 38029"/>
                <a:gd name="connsiteX6" fmla="*/ 1835 w 47008"/>
                <a:gd name="connsiteY6" fmla="*/ 31362 h 38029"/>
                <a:gd name="connsiteX7" fmla="*/ 12789 w 47008"/>
                <a:gd name="connsiteY7" fmla="*/ 38030 h 380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7008" h="38029">
                  <a:moveTo>
                    <a:pt x="12789" y="38030"/>
                  </a:moveTo>
                  <a:cubicBezTo>
                    <a:pt x="15170" y="38030"/>
                    <a:pt x="17075" y="37554"/>
                    <a:pt x="19456" y="36125"/>
                  </a:cubicBezTo>
                  <a:lnTo>
                    <a:pt x="40411" y="24219"/>
                  </a:lnTo>
                  <a:cubicBezTo>
                    <a:pt x="46602" y="20409"/>
                    <a:pt x="48984" y="12789"/>
                    <a:pt x="45174" y="6597"/>
                  </a:cubicBezTo>
                  <a:cubicBezTo>
                    <a:pt x="41364" y="406"/>
                    <a:pt x="33744" y="-1975"/>
                    <a:pt x="27552" y="1835"/>
                  </a:cubicBezTo>
                  <a:lnTo>
                    <a:pt x="6597" y="13741"/>
                  </a:lnTo>
                  <a:cubicBezTo>
                    <a:pt x="406" y="17551"/>
                    <a:pt x="-1975" y="25171"/>
                    <a:pt x="1835" y="31362"/>
                  </a:cubicBezTo>
                  <a:cubicBezTo>
                    <a:pt x="4216" y="36125"/>
                    <a:pt x="8502" y="38030"/>
                    <a:pt x="12789" y="38030"/>
                  </a:cubicBezTo>
                  <a:close/>
                </a:path>
              </a:pathLst>
            </a:custGeom>
            <a:grpFill/>
            <a:ln w="4763" cap="flat">
              <a:noFill/>
              <a:prstDash val="solid"/>
              <a:miter/>
            </a:ln>
          </p:spPr>
          <p:txBody>
            <a:bodyPr rtlCol="0" anchor="ctr"/>
            <a:lstStyle/>
            <a:p>
              <a:endParaRPr lang="en-CA"/>
            </a:p>
          </p:txBody>
        </p:sp>
        <p:sp>
          <p:nvSpPr>
            <p:cNvPr id="518" name="Freeform: Shape 517">
              <a:extLst>
                <a:ext uri="{FF2B5EF4-FFF2-40B4-BE49-F238E27FC236}">
                  <a16:creationId xmlns:a16="http://schemas.microsoft.com/office/drawing/2014/main" id="{986F3EA7-0E56-3E82-A292-2006B731D670}"/>
                </a:ext>
              </a:extLst>
            </p:cNvPr>
            <p:cNvSpPr/>
            <p:nvPr/>
          </p:nvSpPr>
          <p:spPr>
            <a:xfrm>
              <a:off x="416826" y="3098221"/>
              <a:ext cx="38086" cy="47078"/>
            </a:xfrm>
            <a:custGeom>
              <a:avLst/>
              <a:gdLst>
                <a:gd name="connsiteX0" fmla="*/ 6248 w 38086"/>
                <a:gd name="connsiteY0" fmla="*/ 45174 h 47078"/>
                <a:gd name="connsiteX1" fmla="*/ 12915 w 38086"/>
                <a:gd name="connsiteY1" fmla="*/ 47079 h 47078"/>
                <a:gd name="connsiteX2" fmla="*/ 24345 w 38086"/>
                <a:gd name="connsiteY2" fmla="*/ 40411 h 47078"/>
                <a:gd name="connsiteX3" fmla="*/ 36252 w 38086"/>
                <a:gd name="connsiteY3" fmla="*/ 19456 h 47078"/>
                <a:gd name="connsiteX4" fmla="*/ 31489 w 38086"/>
                <a:gd name="connsiteY4" fmla="*/ 1835 h 47078"/>
                <a:gd name="connsiteX5" fmla="*/ 13868 w 38086"/>
                <a:gd name="connsiteY5" fmla="*/ 6597 h 47078"/>
                <a:gd name="connsiteX6" fmla="*/ 1962 w 38086"/>
                <a:gd name="connsiteY6" fmla="*/ 27552 h 47078"/>
                <a:gd name="connsiteX7" fmla="*/ 6248 w 38086"/>
                <a:gd name="connsiteY7" fmla="*/ 45174 h 470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8086" h="47078">
                  <a:moveTo>
                    <a:pt x="6248" y="45174"/>
                  </a:moveTo>
                  <a:cubicBezTo>
                    <a:pt x="8153" y="46126"/>
                    <a:pt x="10534" y="47079"/>
                    <a:pt x="12915" y="47079"/>
                  </a:cubicBezTo>
                  <a:cubicBezTo>
                    <a:pt x="17202" y="47079"/>
                    <a:pt x="21964" y="44697"/>
                    <a:pt x="24345" y="40411"/>
                  </a:cubicBezTo>
                  <a:lnTo>
                    <a:pt x="36252" y="19456"/>
                  </a:lnTo>
                  <a:cubicBezTo>
                    <a:pt x="40062" y="13265"/>
                    <a:pt x="37680" y="5169"/>
                    <a:pt x="31489" y="1835"/>
                  </a:cubicBezTo>
                  <a:cubicBezTo>
                    <a:pt x="25298" y="-1975"/>
                    <a:pt x="17202" y="406"/>
                    <a:pt x="13868" y="6597"/>
                  </a:cubicBezTo>
                  <a:lnTo>
                    <a:pt x="1962" y="27552"/>
                  </a:lnTo>
                  <a:cubicBezTo>
                    <a:pt x="-1848" y="33267"/>
                    <a:pt x="57" y="41364"/>
                    <a:pt x="6248" y="45174"/>
                  </a:cubicBezTo>
                  <a:close/>
                </a:path>
              </a:pathLst>
            </a:custGeom>
            <a:grpFill/>
            <a:ln w="4763" cap="flat">
              <a:noFill/>
              <a:prstDash val="solid"/>
              <a:miter/>
            </a:ln>
          </p:spPr>
          <p:txBody>
            <a:bodyPr rtlCol="0" anchor="ctr"/>
            <a:lstStyle/>
            <a:p>
              <a:endParaRPr lang="en-CA"/>
            </a:p>
          </p:txBody>
        </p:sp>
      </p:grpSp>
      <p:sp>
        <p:nvSpPr>
          <p:cNvPr id="3" name="Rectangle 2">
            <a:extLst>
              <a:ext uri="{FF2B5EF4-FFF2-40B4-BE49-F238E27FC236}">
                <a16:creationId xmlns:a16="http://schemas.microsoft.com/office/drawing/2014/main" id="{64CAD4A0-A1A0-E0E0-5A40-349CE34F7538}"/>
              </a:ext>
            </a:extLst>
          </p:cNvPr>
          <p:cNvSpPr/>
          <p:nvPr/>
        </p:nvSpPr>
        <p:spPr>
          <a:xfrm>
            <a:off x="4128945" y="2489523"/>
            <a:ext cx="875010" cy="194925"/>
          </a:xfrm>
          <a:prstGeom prst="rect">
            <a:avLst/>
          </a:prstGeom>
          <a:solidFill>
            <a:schemeClr val="tx2">
              <a:lumMod val="75000"/>
            </a:schemeClr>
          </a:solid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pPr>
            <a:r>
              <a:rPr kumimoji="0" lang="en-US" sz="600" b="0" i="0" u="none" strike="noStrike" cap="none" spc="0" normalizeH="0" baseline="0" dirty="0">
                <a:ln>
                  <a:noFill/>
                </a:ln>
                <a:solidFill>
                  <a:srgbClr val="FFFFFF"/>
                </a:solidFill>
                <a:effectLst/>
                <a:uFillTx/>
                <a:latin typeface="Helvetica Neue Medium"/>
                <a:ea typeface="Helvetica Neue Medium"/>
                <a:cs typeface="Helvetica Neue Medium"/>
                <a:sym typeface="Helvetica Neue Medium"/>
              </a:rPr>
              <a:t>ERP</a:t>
            </a:r>
            <a:endParaRPr kumimoji="0" lang="en-CA" sz="600" b="0" i="0" u="none" strike="noStrike" cap="none" spc="0" normalizeH="0" baseline="0" dirty="0">
              <a:ln>
                <a:noFill/>
              </a:ln>
              <a:solidFill>
                <a:srgbClr val="FFFFFF"/>
              </a:solidFill>
              <a:effectLst/>
              <a:uFillTx/>
              <a:latin typeface="Helvetica Neue Medium"/>
              <a:ea typeface="Helvetica Neue Medium"/>
              <a:cs typeface="Helvetica Neue Medium"/>
              <a:sym typeface="Helvetica Neue Medium"/>
            </a:endParaRPr>
          </a:p>
        </p:txBody>
      </p:sp>
      <p:sp>
        <p:nvSpPr>
          <p:cNvPr id="7" name="Rectangle 6">
            <a:extLst>
              <a:ext uri="{FF2B5EF4-FFF2-40B4-BE49-F238E27FC236}">
                <a16:creationId xmlns:a16="http://schemas.microsoft.com/office/drawing/2014/main" id="{A134454A-3B78-FE2F-5674-3A5F7A6E92A1}"/>
              </a:ext>
            </a:extLst>
          </p:cNvPr>
          <p:cNvSpPr/>
          <p:nvPr/>
        </p:nvSpPr>
        <p:spPr>
          <a:xfrm>
            <a:off x="4128945" y="2747904"/>
            <a:ext cx="875010" cy="194925"/>
          </a:xfrm>
          <a:prstGeom prst="rect">
            <a:avLst/>
          </a:prstGeom>
          <a:solidFill>
            <a:schemeClr val="tx2">
              <a:lumMod val="75000"/>
            </a:schemeClr>
          </a:solid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pPr>
            <a:r>
              <a:rPr kumimoji="0" lang="en-US" sz="600" b="0" i="0" u="none" strike="noStrike" cap="none" spc="0" normalizeH="0" baseline="0" dirty="0">
                <a:ln>
                  <a:noFill/>
                </a:ln>
                <a:solidFill>
                  <a:srgbClr val="FFFFFF"/>
                </a:solidFill>
                <a:effectLst/>
                <a:uFillTx/>
                <a:latin typeface="Helvetica Neue Medium"/>
                <a:ea typeface="Helvetica Neue Medium"/>
                <a:cs typeface="Helvetica Neue Medium"/>
                <a:sym typeface="Helvetica Neue Medium"/>
              </a:rPr>
              <a:t>MES</a:t>
            </a:r>
            <a:endParaRPr kumimoji="0" lang="en-CA" sz="600" b="0" i="0" u="none" strike="noStrike" cap="none" spc="0" normalizeH="0" baseline="0" dirty="0">
              <a:ln>
                <a:noFill/>
              </a:ln>
              <a:solidFill>
                <a:srgbClr val="FFFFFF"/>
              </a:solidFill>
              <a:effectLst/>
              <a:uFillTx/>
              <a:latin typeface="Helvetica Neue Medium"/>
              <a:ea typeface="Helvetica Neue Medium"/>
              <a:cs typeface="Helvetica Neue Medium"/>
              <a:sym typeface="Helvetica Neue Medium"/>
            </a:endParaRPr>
          </a:p>
        </p:txBody>
      </p:sp>
      <p:sp>
        <p:nvSpPr>
          <p:cNvPr id="8" name="Rectangle 7">
            <a:extLst>
              <a:ext uri="{FF2B5EF4-FFF2-40B4-BE49-F238E27FC236}">
                <a16:creationId xmlns:a16="http://schemas.microsoft.com/office/drawing/2014/main" id="{92BF0C48-BD49-F980-9538-2E1F8636858D}"/>
              </a:ext>
            </a:extLst>
          </p:cNvPr>
          <p:cNvSpPr/>
          <p:nvPr/>
        </p:nvSpPr>
        <p:spPr>
          <a:xfrm>
            <a:off x="4128945" y="3011532"/>
            <a:ext cx="875010" cy="194925"/>
          </a:xfrm>
          <a:prstGeom prst="rect">
            <a:avLst/>
          </a:prstGeom>
          <a:solidFill>
            <a:schemeClr val="tx2">
              <a:lumMod val="75000"/>
            </a:schemeClr>
          </a:solid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pPr>
            <a:r>
              <a:rPr kumimoji="0" lang="en-US" sz="600" b="0" i="0" u="none" strike="noStrike" cap="none" spc="0" normalizeH="0" baseline="0" dirty="0">
                <a:ln>
                  <a:noFill/>
                </a:ln>
                <a:solidFill>
                  <a:srgbClr val="FFFFFF"/>
                </a:solidFill>
                <a:effectLst/>
                <a:uFillTx/>
                <a:latin typeface="Helvetica Neue Medium"/>
                <a:ea typeface="Helvetica Neue Medium"/>
                <a:cs typeface="Helvetica Neue Medium"/>
                <a:sym typeface="Helvetica Neue Medium"/>
              </a:rPr>
              <a:t>Production Equipment</a:t>
            </a:r>
            <a:endParaRPr kumimoji="0" lang="en-CA" sz="600" b="0" i="0" u="none" strike="noStrike" cap="none" spc="0" normalizeH="0" baseline="0" dirty="0">
              <a:ln>
                <a:noFill/>
              </a:ln>
              <a:solidFill>
                <a:srgbClr val="FFFFFF"/>
              </a:solidFill>
              <a:effectLst/>
              <a:uFillTx/>
              <a:latin typeface="Helvetica Neue Medium"/>
              <a:ea typeface="Helvetica Neue Medium"/>
              <a:cs typeface="Helvetica Neue Medium"/>
              <a:sym typeface="Helvetica Neue Medium"/>
            </a:endParaRPr>
          </a:p>
        </p:txBody>
      </p:sp>
      <p:sp>
        <p:nvSpPr>
          <p:cNvPr id="12" name="Rectangle 11">
            <a:extLst>
              <a:ext uri="{FF2B5EF4-FFF2-40B4-BE49-F238E27FC236}">
                <a16:creationId xmlns:a16="http://schemas.microsoft.com/office/drawing/2014/main" id="{98B17BDD-420D-E273-7E14-423CBEF22A6A}"/>
              </a:ext>
            </a:extLst>
          </p:cNvPr>
          <p:cNvSpPr/>
          <p:nvPr/>
        </p:nvSpPr>
        <p:spPr>
          <a:xfrm>
            <a:off x="4052668" y="3822290"/>
            <a:ext cx="1017983" cy="425758"/>
          </a:xfrm>
          <a:prstGeom prst="rect">
            <a:avLst/>
          </a:prstGeom>
          <a:solidFill>
            <a:srgbClr val="A6C36B"/>
          </a:solid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pPr>
            <a:r>
              <a:rPr kumimoji="0" lang="en-US" sz="700" b="0" i="0" u="none" strike="noStrike" cap="none" spc="0" normalizeH="0" baseline="0" dirty="0">
                <a:ln>
                  <a:noFill/>
                </a:ln>
                <a:effectLst/>
                <a:uFillTx/>
                <a:latin typeface="Helvetica Neue Medium"/>
                <a:ea typeface="Helvetica Neue Medium"/>
                <a:cs typeface="Helvetica Neue Medium"/>
                <a:sym typeface="Helvetica Neue Medium"/>
              </a:rPr>
              <a:t>Other service programs and customized interface</a:t>
            </a:r>
            <a:endParaRPr kumimoji="0" lang="en-CA" sz="700" b="0" i="0" u="none" strike="noStrike" cap="none" spc="0" normalizeH="0" baseline="0" dirty="0">
              <a:ln>
                <a:noFill/>
              </a:ln>
              <a:effectLst/>
              <a:uFillTx/>
              <a:latin typeface="Helvetica Neue Medium"/>
              <a:ea typeface="Helvetica Neue Medium"/>
              <a:cs typeface="Helvetica Neue Medium"/>
              <a:sym typeface="Helvetica Neue Medium"/>
            </a:endParaRPr>
          </a:p>
        </p:txBody>
      </p:sp>
      <p:sp>
        <p:nvSpPr>
          <p:cNvPr id="13" name="Rectangle 12">
            <a:extLst>
              <a:ext uri="{FF2B5EF4-FFF2-40B4-BE49-F238E27FC236}">
                <a16:creationId xmlns:a16="http://schemas.microsoft.com/office/drawing/2014/main" id="{7CF67981-AA3F-FB9B-236D-F7A3D0D4AE51}"/>
              </a:ext>
            </a:extLst>
          </p:cNvPr>
          <p:cNvSpPr/>
          <p:nvPr/>
        </p:nvSpPr>
        <p:spPr>
          <a:xfrm>
            <a:off x="4072811" y="5046091"/>
            <a:ext cx="1017983" cy="210314"/>
          </a:xfrm>
          <a:prstGeom prst="rect">
            <a:avLst/>
          </a:prstGeom>
          <a:solidFill>
            <a:srgbClr val="A6C36B"/>
          </a:solid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pPr>
            <a:r>
              <a:rPr kumimoji="0" lang="en-US" sz="700" b="0" i="0" u="none" strike="noStrike" cap="none" spc="0" normalizeH="0" baseline="0" dirty="0">
                <a:ln>
                  <a:noFill/>
                </a:ln>
                <a:effectLst/>
                <a:uFillTx/>
                <a:latin typeface="Helvetica Neue Medium"/>
                <a:ea typeface="Helvetica Neue Medium"/>
                <a:cs typeface="Helvetica Neue Medium"/>
                <a:sym typeface="Helvetica Neue Medium"/>
              </a:rPr>
              <a:t>Edge Service</a:t>
            </a:r>
            <a:endParaRPr kumimoji="0" lang="en-CA" sz="700" b="0" i="0" u="none" strike="noStrike" cap="none" spc="0" normalizeH="0" baseline="0" dirty="0">
              <a:ln>
                <a:noFill/>
              </a:ln>
              <a:effectLst/>
              <a:uFillTx/>
              <a:latin typeface="Helvetica Neue Medium"/>
              <a:ea typeface="Helvetica Neue Medium"/>
              <a:cs typeface="Helvetica Neue Medium"/>
              <a:sym typeface="Helvetica Neue Medium"/>
            </a:endParaRPr>
          </a:p>
        </p:txBody>
      </p:sp>
      <p:sp>
        <p:nvSpPr>
          <p:cNvPr id="32" name="Rectangle 31">
            <a:extLst>
              <a:ext uri="{FF2B5EF4-FFF2-40B4-BE49-F238E27FC236}">
                <a16:creationId xmlns:a16="http://schemas.microsoft.com/office/drawing/2014/main" id="{18BD0D28-625A-D740-4859-6C630F64FEA3}"/>
              </a:ext>
            </a:extLst>
          </p:cNvPr>
          <p:cNvSpPr/>
          <p:nvPr/>
        </p:nvSpPr>
        <p:spPr>
          <a:xfrm>
            <a:off x="5589327" y="2667981"/>
            <a:ext cx="1378433" cy="425758"/>
          </a:xfrm>
          <a:prstGeom prst="rect">
            <a:avLst/>
          </a:prstGeom>
          <a:solidFill>
            <a:schemeClr val="bg2">
              <a:lumMod val="40000"/>
              <a:lumOff val="60000"/>
            </a:schemeClr>
          </a:solid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pPr>
            <a:r>
              <a:rPr kumimoji="0" lang="en-US" sz="700" b="0" i="0" u="none" strike="noStrike" cap="none" spc="0" normalizeH="0" baseline="0" dirty="0">
                <a:ln>
                  <a:noFill/>
                </a:ln>
                <a:effectLst/>
                <a:uFillTx/>
                <a:latin typeface="Helvetica Neue Medium"/>
                <a:ea typeface="Helvetica Neue Medium"/>
                <a:cs typeface="Helvetica Neue Medium"/>
                <a:sym typeface="Helvetica Neue Medium"/>
              </a:rPr>
              <a:t>1. Upload historical data to </a:t>
            </a:r>
            <a:r>
              <a:rPr kumimoji="0" lang="en-US" sz="700" b="0" i="0" u="none" strike="noStrike" cap="none" spc="0" normalizeH="0" baseline="0" dirty="0" err="1">
                <a:ln>
                  <a:noFill/>
                </a:ln>
                <a:effectLst/>
                <a:uFillTx/>
                <a:latin typeface="Helvetica Neue Medium"/>
                <a:ea typeface="Helvetica Neue Medium"/>
                <a:cs typeface="Helvetica Neue Medium"/>
                <a:sym typeface="Helvetica Neue Medium"/>
              </a:rPr>
              <a:t>Profet</a:t>
            </a:r>
            <a:r>
              <a:rPr kumimoji="0" lang="en-US" sz="700" b="0" i="0" u="none" strike="noStrike" cap="none" spc="0" normalizeH="0" baseline="0" dirty="0">
                <a:ln>
                  <a:noFill/>
                </a:ln>
                <a:effectLst/>
                <a:uFillTx/>
                <a:latin typeface="Helvetica Neue Medium"/>
                <a:ea typeface="Helvetica Neue Medium"/>
                <a:cs typeface="Helvetica Neue Medium"/>
                <a:sym typeface="Helvetica Neue Medium"/>
              </a:rPr>
              <a:t> AI </a:t>
            </a:r>
            <a:r>
              <a:rPr kumimoji="0" lang="en-US" sz="700" b="0" i="0" u="none" strike="noStrike" cap="none" spc="0" normalizeH="0" baseline="0" dirty="0" err="1">
                <a:ln>
                  <a:noFill/>
                </a:ln>
                <a:effectLst/>
                <a:uFillTx/>
                <a:latin typeface="Helvetica Neue Medium"/>
                <a:ea typeface="Helvetica Neue Medium"/>
                <a:cs typeface="Helvetica Neue Medium"/>
                <a:sym typeface="Helvetica Neue Medium"/>
              </a:rPr>
              <a:t>AutoML</a:t>
            </a:r>
            <a:r>
              <a:rPr kumimoji="0" lang="en-US" sz="700" b="0" i="0" u="none" strike="noStrike" cap="none" spc="0" normalizeH="0" baseline="0" dirty="0">
                <a:ln>
                  <a:noFill/>
                </a:ln>
                <a:effectLst/>
                <a:uFillTx/>
                <a:latin typeface="Helvetica Neue Medium"/>
                <a:ea typeface="Helvetica Neue Medium"/>
                <a:cs typeface="Helvetica Neue Medium"/>
                <a:sym typeface="Helvetica Neue Medium"/>
              </a:rPr>
              <a:t> Server to train and validate models</a:t>
            </a:r>
            <a:endParaRPr kumimoji="0" lang="en-CA" sz="700" b="0" i="0" u="none" strike="noStrike" cap="none" spc="0" normalizeH="0" baseline="0" dirty="0">
              <a:ln>
                <a:noFill/>
              </a:ln>
              <a:effectLst/>
              <a:uFillTx/>
              <a:latin typeface="Helvetica Neue Medium"/>
              <a:ea typeface="Helvetica Neue Medium"/>
              <a:cs typeface="Helvetica Neue Medium"/>
              <a:sym typeface="Helvetica Neue Medium"/>
            </a:endParaRPr>
          </a:p>
        </p:txBody>
      </p:sp>
      <p:sp>
        <p:nvSpPr>
          <p:cNvPr id="37" name="Rectangle 36">
            <a:extLst>
              <a:ext uri="{FF2B5EF4-FFF2-40B4-BE49-F238E27FC236}">
                <a16:creationId xmlns:a16="http://schemas.microsoft.com/office/drawing/2014/main" id="{1D436D71-944E-355F-A414-EE3387D07F96}"/>
              </a:ext>
            </a:extLst>
          </p:cNvPr>
          <p:cNvSpPr/>
          <p:nvPr/>
        </p:nvSpPr>
        <p:spPr>
          <a:xfrm>
            <a:off x="6023455" y="4560254"/>
            <a:ext cx="853173" cy="210314"/>
          </a:xfrm>
          <a:prstGeom prst="rect">
            <a:avLst/>
          </a:prstGeom>
          <a:solidFill>
            <a:schemeClr val="bg2">
              <a:lumMod val="40000"/>
              <a:lumOff val="60000"/>
            </a:schemeClr>
          </a:solid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pPr>
            <a:r>
              <a:rPr kumimoji="0" lang="en-US" sz="700" b="0" i="0" u="none" strike="noStrike" cap="none" spc="0" normalizeH="0" baseline="0" dirty="0">
                <a:ln>
                  <a:noFill/>
                </a:ln>
                <a:effectLst/>
                <a:uFillTx/>
                <a:latin typeface="Helvetica Neue Medium"/>
                <a:ea typeface="Helvetica Neue Medium"/>
                <a:cs typeface="Helvetica Neue Medium"/>
                <a:sym typeface="Helvetica Neue Medium"/>
              </a:rPr>
              <a:t>3. Deployment</a:t>
            </a:r>
            <a:endParaRPr kumimoji="0" lang="en-CA" sz="700" b="0" i="0" u="none" strike="noStrike" cap="none" spc="0" normalizeH="0" baseline="0" dirty="0">
              <a:ln>
                <a:noFill/>
              </a:ln>
              <a:effectLst/>
              <a:uFillTx/>
              <a:latin typeface="Helvetica Neue Medium"/>
              <a:ea typeface="Helvetica Neue Medium"/>
              <a:cs typeface="Helvetica Neue Medium"/>
              <a:sym typeface="Helvetica Neue Medium"/>
            </a:endParaRPr>
          </a:p>
        </p:txBody>
      </p:sp>
      <p:sp>
        <p:nvSpPr>
          <p:cNvPr id="42" name="Rectangle 41">
            <a:extLst>
              <a:ext uri="{FF2B5EF4-FFF2-40B4-BE49-F238E27FC236}">
                <a16:creationId xmlns:a16="http://schemas.microsoft.com/office/drawing/2014/main" id="{5F90BD20-C318-FF1A-0BC0-E519D4851AF0}"/>
              </a:ext>
            </a:extLst>
          </p:cNvPr>
          <p:cNvSpPr/>
          <p:nvPr/>
        </p:nvSpPr>
        <p:spPr>
          <a:xfrm>
            <a:off x="4012389" y="3437059"/>
            <a:ext cx="1097867" cy="210314"/>
          </a:xfrm>
          <a:prstGeom prst="rect">
            <a:avLst/>
          </a:prstGeom>
          <a:solidFill>
            <a:schemeClr val="bg2">
              <a:lumMod val="40000"/>
              <a:lumOff val="60000"/>
            </a:schemeClr>
          </a:solid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pPr>
            <a:r>
              <a:rPr kumimoji="0" lang="en-US" sz="700" b="0" i="0" u="none" strike="noStrike" cap="none" spc="0" normalizeH="0" baseline="0" dirty="0">
                <a:ln>
                  <a:noFill/>
                </a:ln>
                <a:effectLst/>
                <a:uFillTx/>
                <a:latin typeface="Helvetica Neue Medium"/>
                <a:ea typeface="Helvetica Neue Medium"/>
                <a:cs typeface="Helvetica Neue Medium"/>
                <a:sym typeface="Helvetica Neue Medium"/>
              </a:rPr>
              <a:t>4. Real-Time Date</a:t>
            </a:r>
            <a:endParaRPr kumimoji="0" lang="en-CA" sz="700" b="0" i="0" u="none" strike="noStrike" cap="none" spc="0" normalizeH="0" baseline="0" dirty="0">
              <a:ln>
                <a:noFill/>
              </a:ln>
              <a:effectLst/>
              <a:uFillTx/>
              <a:latin typeface="Helvetica Neue Medium"/>
              <a:ea typeface="Helvetica Neue Medium"/>
              <a:cs typeface="Helvetica Neue Medium"/>
              <a:sym typeface="Helvetica Neue Medium"/>
            </a:endParaRPr>
          </a:p>
        </p:txBody>
      </p:sp>
      <p:sp>
        <p:nvSpPr>
          <p:cNvPr id="50" name="Rectangle 49">
            <a:extLst>
              <a:ext uri="{FF2B5EF4-FFF2-40B4-BE49-F238E27FC236}">
                <a16:creationId xmlns:a16="http://schemas.microsoft.com/office/drawing/2014/main" id="{C23B700F-243E-2A8F-5614-3B6431E778B7}"/>
              </a:ext>
            </a:extLst>
          </p:cNvPr>
          <p:cNvSpPr/>
          <p:nvPr/>
        </p:nvSpPr>
        <p:spPr>
          <a:xfrm>
            <a:off x="7125825" y="3513976"/>
            <a:ext cx="1834882" cy="425758"/>
          </a:xfrm>
          <a:prstGeom prst="rect">
            <a:avLst/>
          </a:prstGeom>
          <a:solidFill>
            <a:schemeClr val="bg2">
              <a:lumMod val="40000"/>
              <a:lumOff val="60000"/>
            </a:schemeClr>
          </a:solid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pPr>
            <a:r>
              <a:rPr kumimoji="0" lang="en-US" sz="700" b="0" i="0" u="none" strike="noStrike" cap="none" spc="0" normalizeH="0" baseline="0" dirty="0">
                <a:ln>
                  <a:noFill/>
                </a:ln>
                <a:effectLst/>
                <a:uFillTx/>
                <a:latin typeface="Helvetica Neue Medium"/>
                <a:ea typeface="Helvetica Neue Medium"/>
                <a:cs typeface="Helvetica Neue Medium"/>
                <a:sym typeface="Helvetica Neue Medium"/>
              </a:rPr>
              <a:t>Download the prediction model or optimized service model file and install and deploy it with the Edge Server program.</a:t>
            </a:r>
            <a:endParaRPr kumimoji="0" lang="en-CA" sz="700" b="0" i="0" u="none" strike="noStrike" cap="none" spc="0" normalizeH="0" baseline="0" dirty="0">
              <a:ln>
                <a:noFill/>
              </a:ln>
              <a:effectLst/>
              <a:uFillTx/>
              <a:latin typeface="Helvetica Neue Medium"/>
              <a:ea typeface="Helvetica Neue Medium"/>
              <a:cs typeface="Helvetica Neue Medium"/>
              <a:sym typeface="Helvetica Neue Medium"/>
            </a:endParaRPr>
          </a:p>
        </p:txBody>
      </p:sp>
      <p:sp>
        <p:nvSpPr>
          <p:cNvPr id="52" name="Rectangle 51">
            <a:extLst>
              <a:ext uri="{FF2B5EF4-FFF2-40B4-BE49-F238E27FC236}">
                <a16:creationId xmlns:a16="http://schemas.microsoft.com/office/drawing/2014/main" id="{5C81B887-EBE5-7B24-BED5-7212968BAC90}"/>
              </a:ext>
            </a:extLst>
          </p:cNvPr>
          <p:cNvSpPr/>
          <p:nvPr/>
        </p:nvSpPr>
        <p:spPr>
          <a:xfrm>
            <a:off x="8690950" y="4481481"/>
            <a:ext cx="1143989" cy="964367"/>
          </a:xfrm>
          <a:prstGeom prst="rect">
            <a:avLst/>
          </a:prstGeom>
          <a:solidFill>
            <a:srgbClr val="C5E0B4"/>
          </a:solid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pPr>
            <a:r>
              <a:rPr kumimoji="0" lang="en-US" sz="700" b="0" i="0" u="none" strike="noStrike" cap="none" spc="0" normalizeH="0" baseline="0" dirty="0">
                <a:ln>
                  <a:noFill/>
                </a:ln>
                <a:effectLst/>
                <a:uFillTx/>
                <a:latin typeface="Helvetica Neue Medium"/>
                <a:ea typeface="Helvetica Neue Medium"/>
                <a:cs typeface="Helvetica Neue Medium"/>
                <a:sym typeface="Helvetica Neue Medium"/>
              </a:rPr>
              <a:t>Integrate data source systems with Edge Service using the Edge Service API documentation and customize the user interface design. (</a:t>
            </a:r>
            <a:r>
              <a:rPr kumimoji="0" lang="en-US" sz="700" b="0" i="0" u="none" strike="noStrike" cap="none" spc="0" normalizeH="0" baseline="0" dirty="0" err="1">
                <a:ln>
                  <a:noFill/>
                </a:ln>
                <a:effectLst/>
                <a:uFillTx/>
                <a:latin typeface="Helvetica Neue Medium"/>
                <a:ea typeface="Helvetica Neue Medium"/>
                <a:cs typeface="Helvetica Neue Medium"/>
                <a:sym typeface="Helvetica Neue Medium"/>
              </a:rPr>
              <a:t>OpenVino</a:t>
            </a:r>
            <a:r>
              <a:rPr kumimoji="0" lang="en-US" sz="700" b="0" i="0" u="none" strike="noStrike" cap="none" spc="0" normalizeH="0" baseline="0" dirty="0">
                <a:ln>
                  <a:noFill/>
                </a:ln>
                <a:effectLst/>
                <a:uFillTx/>
                <a:latin typeface="Helvetica Neue Medium"/>
                <a:ea typeface="Helvetica Neue Medium"/>
                <a:cs typeface="Helvetica Neue Medium"/>
                <a:sym typeface="Helvetica Neue Medium"/>
              </a:rPr>
              <a:t> deployed here)</a:t>
            </a:r>
            <a:endParaRPr kumimoji="0" lang="en-CA" sz="700" b="0" i="0" u="none" strike="noStrike" cap="none" spc="0" normalizeH="0" baseline="0" dirty="0">
              <a:ln>
                <a:noFill/>
              </a:ln>
              <a:effectLst/>
              <a:uFillTx/>
              <a:latin typeface="Helvetica Neue Medium"/>
              <a:ea typeface="Helvetica Neue Medium"/>
              <a:cs typeface="Helvetica Neue Medium"/>
              <a:sym typeface="Helvetica Neue Medium"/>
            </a:endParaRPr>
          </a:p>
        </p:txBody>
      </p:sp>
      <p:pic>
        <p:nvPicPr>
          <p:cNvPr id="519" name="Picture 518">
            <a:extLst>
              <a:ext uri="{FF2B5EF4-FFF2-40B4-BE49-F238E27FC236}">
                <a16:creationId xmlns:a16="http://schemas.microsoft.com/office/drawing/2014/main" id="{EA26B396-95CC-27D1-77E2-C8A9673564B5}"/>
              </a:ext>
            </a:extLst>
          </p:cNvPr>
          <p:cNvPicPr>
            <a:picLocks noChangeAspect="1"/>
          </p:cNvPicPr>
          <p:nvPr/>
        </p:nvPicPr>
        <p:blipFill>
          <a:blip r:embed="rId17"/>
          <a:stretch>
            <a:fillRect/>
          </a:stretch>
        </p:blipFill>
        <p:spPr>
          <a:xfrm>
            <a:off x="7443307" y="2447771"/>
            <a:ext cx="1199919" cy="908894"/>
          </a:xfrm>
          <a:prstGeom prst="rect">
            <a:avLst/>
          </a:prstGeom>
        </p:spPr>
      </p:pic>
      <p:pic>
        <p:nvPicPr>
          <p:cNvPr id="521" name="Picture 520">
            <a:extLst>
              <a:ext uri="{FF2B5EF4-FFF2-40B4-BE49-F238E27FC236}">
                <a16:creationId xmlns:a16="http://schemas.microsoft.com/office/drawing/2014/main" id="{4A3EC3B3-7711-43AE-06C2-176D3F17E5D9}"/>
              </a:ext>
            </a:extLst>
          </p:cNvPr>
          <p:cNvPicPr>
            <a:picLocks noChangeAspect="1"/>
          </p:cNvPicPr>
          <p:nvPr/>
        </p:nvPicPr>
        <p:blipFill>
          <a:blip r:embed="rId18"/>
          <a:stretch>
            <a:fillRect/>
          </a:stretch>
        </p:blipFill>
        <p:spPr>
          <a:xfrm>
            <a:off x="5010458" y="3760022"/>
            <a:ext cx="665458" cy="379592"/>
          </a:xfrm>
          <a:prstGeom prst="rect">
            <a:avLst/>
          </a:prstGeom>
          <a:ln>
            <a:solidFill>
              <a:schemeClr val="bg2">
                <a:lumMod val="40000"/>
                <a:lumOff val="60000"/>
              </a:schemeClr>
            </a:solidFill>
          </a:ln>
        </p:spPr>
      </p:pic>
      <p:pic>
        <p:nvPicPr>
          <p:cNvPr id="523" name="Picture 522" descr="A black background with a black square&#10;&#10;Description automatically generated with medium confidence">
            <a:extLst>
              <a:ext uri="{FF2B5EF4-FFF2-40B4-BE49-F238E27FC236}">
                <a16:creationId xmlns:a16="http://schemas.microsoft.com/office/drawing/2014/main" id="{F087584D-9A25-E6B0-63CD-F152E26FE8BF}"/>
              </a:ext>
            </a:extLst>
          </p:cNvPr>
          <p:cNvPicPr>
            <a:picLocks noChangeAspect="1"/>
          </p:cNvPicPr>
          <p:nvPr/>
        </p:nvPicPr>
        <p:blipFill>
          <a:blip r:embed="rId19" cstate="print">
            <a:extLst>
              <a:ext uri="{28A0092B-C50C-407E-A947-70E740481C1C}">
                <a14:useLocalDpi xmlns:a14="http://schemas.microsoft.com/office/drawing/2010/main" val="0"/>
              </a:ext>
            </a:extLst>
          </a:blip>
          <a:stretch>
            <a:fillRect/>
          </a:stretch>
        </p:blipFill>
        <p:spPr>
          <a:xfrm>
            <a:off x="8710361" y="4196452"/>
            <a:ext cx="1102367" cy="219612"/>
          </a:xfrm>
          <a:prstGeom prst="rect">
            <a:avLst/>
          </a:prstGeom>
        </p:spPr>
      </p:pic>
      <p:cxnSp>
        <p:nvCxnSpPr>
          <p:cNvPr id="528" name="Straight Arrow Connector 527">
            <a:extLst>
              <a:ext uri="{FF2B5EF4-FFF2-40B4-BE49-F238E27FC236}">
                <a16:creationId xmlns:a16="http://schemas.microsoft.com/office/drawing/2014/main" id="{21A9DBD8-C661-866F-EDB7-6FA787926601}"/>
              </a:ext>
            </a:extLst>
          </p:cNvPr>
          <p:cNvCxnSpPr>
            <a:cxnSpLocks/>
          </p:cNvCxnSpPr>
          <p:nvPr/>
        </p:nvCxnSpPr>
        <p:spPr>
          <a:xfrm>
            <a:off x="4251853" y="4282905"/>
            <a:ext cx="0" cy="736321"/>
          </a:xfrm>
          <a:prstGeom prst="straightConnector1">
            <a:avLst/>
          </a:prstGeom>
          <a:ln>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529" name="Straight Arrow Connector 528">
            <a:extLst>
              <a:ext uri="{FF2B5EF4-FFF2-40B4-BE49-F238E27FC236}">
                <a16:creationId xmlns:a16="http://schemas.microsoft.com/office/drawing/2014/main" id="{10979EEA-B8F2-9061-86AE-C1A74CEF0F74}"/>
              </a:ext>
            </a:extLst>
          </p:cNvPr>
          <p:cNvCxnSpPr>
            <a:cxnSpLocks/>
          </p:cNvCxnSpPr>
          <p:nvPr/>
        </p:nvCxnSpPr>
        <p:spPr>
          <a:xfrm flipV="1">
            <a:off x="4832896" y="4276415"/>
            <a:ext cx="0" cy="762390"/>
          </a:xfrm>
          <a:prstGeom prst="straightConnector1">
            <a:avLst/>
          </a:prstGeom>
          <a:ln>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22" name="Rectangle 21">
            <a:extLst>
              <a:ext uri="{FF2B5EF4-FFF2-40B4-BE49-F238E27FC236}">
                <a16:creationId xmlns:a16="http://schemas.microsoft.com/office/drawing/2014/main" id="{6F54D9B4-C671-3263-E94D-4744BDA1D5F3}"/>
              </a:ext>
            </a:extLst>
          </p:cNvPr>
          <p:cNvSpPr/>
          <p:nvPr/>
        </p:nvSpPr>
        <p:spPr>
          <a:xfrm>
            <a:off x="4048297" y="4414319"/>
            <a:ext cx="407112" cy="379591"/>
          </a:xfrm>
          <a:prstGeom prst="rect">
            <a:avLst/>
          </a:prstGeom>
          <a:solidFill>
            <a:srgbClr val="A6C36B"/>
          </a:solid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pPr>
            <a:r>
              <a:rPr kumimoji="0" lang="en-US" sz="600" i="0" u="none" strike="noStrike" cap="none" spc="0" normalizeH="0" baseline="0" dirty="0">
                <a:ln>
                  <a:noFill/>
                </a:ln>
                <a:effectLst/>
                <a:uFillTx/>
                <a:latin typeface="Helvetica Neue Medium"/>
                <a:ea typeface="Helvetica Neue Medium"/>
                <a:cs typeface="Helvetica Neue Medium"/>
                <a:sym typeface="Helvetica Neue Medium"/>
              </a:rPr>
              <a:t>Real Time Date</a:t>
            </a:r>
            <a:endParaRPr kumimoji="0" lang="en-CA" sz="600" i="0" u="none" strike="noStrike" cap="none" spc="0" normalizeH="0" baseline="0" dirty="0">
              <a:ln>
                <a:noFill/>
              </a:ln>
              <a:effectLst/>
              <a:uFillTx/>
              <a:latin typeface="Helvetica Neue Medium"/>
              <a:ea typeface="Helvetica Neue Medium"/>
              <a:cs typeface="Helvetica Neue Medium"/>
              <a:sym typeface="Helvetica Neue Medium"/>
            </a:endParaRPr>
          </a:p>
        </p:txBody>
      </p:sp>
      <p:sp>
        <p:nvSpPr>
          <p:cNvPr id="30" name="Rectangle 29">
            <a:extLst>
              <a:ext uri="{FF2B5EF4-FFF2-40B4-BE49-F238E27FC236}">
                <a16:creationId xmlns:a16="http://schemas.microsoft.com/office/drawing/2014/main" id="{F9BF7B86-5015-C3E9-AA3A-1420F75DB5CA}"/>
              </a:ext>
            </a:extLst>
          </p:cNvPr>
          <p:cNvSpPr/>
          <p:nvPr/>
        </p:nvSpPr>
        <p:spPr>
          <a:xfrm>
            <a:off x="4565746" y="4433476"/>
            <a:ext cx="517756" cy="471924"/>
          </a:xfrm>
          <a:prstGeom prst="rect">
            <a:avLst/>
          </a:prstGeom>
          <a:solidFill>
            <a:srgbClr val="A6C36B"/>
          </a:solid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pPr>
            <a:r>
              <a:rPr kumimoji="0" lang="en-US" sz="600" i="0" u="none" strike="noStrike" cap="none" spc="0" normalizeH="0" baseline="0" dirty="0">
                <a:ln>
                  <a:noFill/>
                </a:ln>
                <a:effectLst/>
                <a:uFillTx/>
                <a:latin typeface="Helvetica Neue Medium"/>
                <a:ea typeface="Helvetica Neue Medium"/>
                <a:cs typeface="Helvetica Neue Medium"/>
                <a:sym typeface="Helvetica Neue Medium"/>
              </a:rPr>
              <a:t>Prediction results parameter optimization</a:t>
            </a:r>
            <a:endParaRPr kumimoji="0" lang="en-CA" sz="600" i="0" u="none" strike="noStrike" cap="none" spc="0" normalizeH="0" baseline="0" dirty="0">
              <a:ln>
                <a:noFill/>
              </a:ln>
              <a:effectLst/>
              <a:uFillTx/>
              <a:latin typeface="Helvetica Neue Medium"/>
              <a:ea typeface="Helvetica Neue Medium"/>
              <a:cs typeface="Helvetica Neue Medium"/>
              <a:sym typeface="Helvetica Neue Medium"/>
            </a:endParaRPr>
          </a:p>
        </p:txBody>
      </p:sp>
      <p:cxnSp>
        <p:nvCxnSpPr>
          <p:cNvPr id="538" name="Straight Arrow Connector 537">
            <a:extLst>
              <a:ext uri="{FF2B5EF4-FFF2-40B4-BE49-F238E27FC236}">
                <a16:creationId xmlns:a16="http://schemas.microsoft.com/office/drawing/2014/main" id="{D4259399-F076-EBEB-4815-2497FF654853}"/>
              </a:ext>
            </a:extLst>
          </p:cNvPr>
          <p:cNvCxnSpPr>
            <a:cxnSpLocks/>
          </p:cNvCxnSpPr>
          <p:nvPr/>
        </p:nvCxnSpPr>
        <p:spPr>
          <a:xfrm rot="16200000" flipH="1" flipV="1">
            <a:off x="5564487" y="4273143"/>
            <a:ext cx="0" cy="762390"/>
          </a:xfrm>
          <a:prstGeom prst="straightConnector1">
            <a:avLst/>
          </a:prstGeom>
          <a:ln>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539" name="Straight Arrow Connector 538">
            <a:extLst>
              <a:ext uri="{FF2B5EF4-FFF2-40B4-BE49-F238E27FC236}">
                <a16:creationId xmlns:a16="http://schemas.microsoft.com/office/drawing/2014/main" id="{00813145-F9EC-DBD7-A679-C8ABE1C4FFA7}"/>
              </a:ext>
            </a:extLst>
          </p:cNvPr>
          <p:cNvCxnSpPr>
            <a:cxnSpLocks/>
          </p:cNvCxnSpPr>
          <p:nvPr/>
        </p:nvCxnSpPr>
        <p:spPr>
          <a:xfrm rot="16200000" flipH="1" flipV="1">
            <a:off x="7280214" y="4273143"/>
            <a:ext cx="0" cy="762390"/>
          </a:xfrm>
          <a:prstGeom prst="straightConnector1">
            <a:avLst/>
          </a:prstGeom>
          <a:ln>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53" name="Oval 52">
            <a:extLst>
              <a:ext uri="{FF2B5EF4-FFF2-40B4-BE49-F238E27FC236}">
                <a16:creationId xmlns:a16="http://schemas.microsoft.com/office/drawing/2014/main" id="{A9BA6558-9ECD-3AFA-053B-E22BC47AB52E}"/>
              </a:ext>
            </a:extLst>
          </p:cNvPr>
          <p:cNvSpPr/>
          <p:nvPr/>
        </p:nvSpPr>
        <p:spPr>
          <a:xfrm>
            <a:off x="7521698" y="4351141"/>
            <a:ext cx="1043136" cy="663615"/>
          </a:xfrm>
          <a:prstGeom prst="ellipse">
            <a:avLst/>
          </a:prstGeom>
          <a:solidFill>
            <a:srgbClr val="C5E0B4"/>
          </a:solid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pPr>
            <a:r>
              <a:rPr kumimoji="0" lang="en-US" sz="800" b="0" i="0" u="none" strike="noStrike" cap="none" spc="0" normalizeH="0" baseline="0" dirty="0">
                <a:ln>
                  <a:noFill/>
                </a:ln>
                <a:effectLst/>
                <a:uFillTx/>
                <a:latin typeface="Helvetica Neue Medium"/>
                <a:ea typeface="Helvetica Neue Medium"/>
                <a:cs typeface="Helvetica Neue Medium"/>
                <a:sym typeface="Helvetica Neue Medium"/>
              </a:rPr>
              <a:t>Edge </a:t>
            </a:r>
            <a:r>
              <a:rPr kumimoji="0" lang="en-US" sz="800" b="0" i="0" u="none" strike="noStrike" cap="none" spc="0" normalizeH="0" baseline="0">
                <a:ln>
                  <a:noFill/>
                </a:ln>
                <a:effectLst/>
                <a:uFillTx/>
                <a:latin typeface="Helvetica Neue Medium"/>
                <a:ea typeface="Helvetica Neue Medium"/>
                <a:cs typeface="Helvetica Neue Medium"/>
                <a:sym typeface="Helvetica Neue Medium"/>
              </a:rPr>
              <a:t>Service (System </a:t>
            </a:r>
            <a:r>
              <a:rPr kumimoji="0" lang="en-US" sz="800" b="0" i="0" u="none" strike="noStrike" cap="none" spc="0" normalizeH="0" baseline="0" dirty="0">
                <a:ln>
                  <a:noFill/>
                </a:ln>
                <a:effectLst/>
                <a:uFillTx/>
                <a:latin typeface="Helvetica Neue Medium"/>
                <a:ea typeface="Helvetica Neue Medium"/>
                <a:cs typeface="Helvetica Neue Medium"/>
                <a:sym typeface="Helvetica Neue Medium"/>
              </a:rPr>
              <a:t>Integration)</a:t>
            </a:r>
            <a:endParaRPr kumimoji="0" lang="en-CA" sz="800" b="0" i="0" u="none" strike="noStrike" cap="none" spc="0" normalizeH="0" baseline="0" dirty="0">
              <a:ln>
                <a:noFill/>
              </a:ln>
              <a:effectLst/>
              <a:uFillTx/>
              <a:latin typeface="Helvetica Neue Medium"/>
              <a:ea typeface="Helvetica Neue Medium"/>
              <a:cs typeface="Helvetica Neue Medium"/>
              <a:sym typeface="Helvetica Neue Medium"/>
            </a:endParaRPr>
          </a:p>
        </p:txBody>
      </p:sp>
      <p:sp>
        <p:nvSpPr>
          <p:cNvPr id="49" name="Rectangle 48">
            <a:extLst>
              <a:ext uri="{FF2B5EF4-FFF2-40B4-BE49-F238E27FC236}">
                <a16:creationId xmlns:a16="http://schemas.microsoft.com/office/drawing/2014/main" id="{EA9B486B-688B-4A78-4EDC-73AC5FA5240A}"/>
              </a:ext>
            </a:extLst>
          </p:cNvPr>
          <p:cNvSpPr/>
          <p:nvPr/>
        </p:nvSpPr>
        <p:spPr>
          <a:xfrm>
            <a:off x="5485566" y="3570161"/>
            <a:ext cx="1097866" cy="210314"/>
          </a:xfrm>
          <a:prstGeom prst="rect">
            <a:avLst/>
          </a:prstGeom>
          <a:solidFill>
            <a:schemeClr val="bg2">
              <a:lumMod val="40000"/>
              <a:lumOff val="60000"/>
            </a:schemeClr>
          </a:solid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pPr>
            <a:r>
              <a:rPr kumimoji="0" lang="en-US" sz="700" b="0" i="0" u="none" strike="noStrike" cap="none" spc="0" normalizeH="0" baseline="0" dirty="0">
                <a:ln>
                  <a:noFill/>
                </a:ln>
                <a:effectLst/>
                <a:uFillTx/>
                <a:latin typeface="Helvetica Neue Medium"/>
                <a:ea typeface="Helvetica Neue Medium"/>
                <a:cs typeface="Helvetica Neue Medium"/>
                <a:sym typeface="Helvetica Neue Medium"/>
              </a:rPr>
              <a:t>5. System Presentation</a:t>
            </a:r>
            <a:endParaRPr kumimoji="0" lang="en-CA" sz="700" b="0" i="0" u="none" strike="noStrike" cap="none" spc="0" normalizeH="0" baseline="0" dirty="0">
              <a:ln>
                <a:noFill/>
              </a:ln>
              <a:effectLst/>
              <a:uFillTx/>
              <a:latin typeface="Helvetica Neue Medium"/>
              <a:ea typeface="Helvetica Neue Medium"/>
              <a:cs typeface="Helvetica Neue Medium"/>
              <a:sym typeface="Helvetica Neue Medium"/>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xml><?xml version="1.0" encoding="utf-8"?>
<p:tagLst xmlns:a="http://schemas.openxmlformats.org/drawingml/2006/main" xmlns:r="http://schemas.openxmlformats.org/officeDocument/2006/relationships" xmlns:p="http://schemas.openxmlformats.org/presentationml/2006/main">
  <p:tag name="KSO_WM_BEAUTIFY_FLAG" val=""/>
</p:tagLst>
</file>

<file path=ppt/theme/theme1.xml><?xml version="1.0" encoding="utf-8"?>
<a:theme xmlns:a="http://schemas.openxmlformats.org/drawingml/2006/main" name="Playbook">
  <a:themeElements>
    <a:clrScheme name="Intel2020">
      <a:dk1>
        <a:srgbClr val="000000"/>
      </a:dk1>
      <a:lt1>
        <a:srgbClr val="FFFFFF"/>
      </a:lt1>
      <a:dk2>
        <a:srgbClr val="004A86"/>
      </a:dk2>
      <a:lt2>
        <a:srgbClr val="525252"/>
      </a:lt2>
      <a:accent1>
        <a:srgbClr val="0068B5"/>
      </a:accent1>
      <a:accent2>
        <a:srgbClr val="00C7FD"/>
      </a:accent2>
      <a:accent3>
        <a:srgbClr val="F6CB4B"/>
      </a:accent3>
      <a:accent4>
        <a:srgbClr val="D96930"/>
      </a:accent4>
      <a:accent5>
        <a:srgbClr val="8F5DA2"/>
      </a:accent5>
      <a:accent6>
        <a:srgbClr val="8BAE46"/>
      </a:accent6>
      <a:hlink>
        <a:srgbClr val="0068B5"/>
      </a:hlink>
      <a:folHlink>
        <a:srgbClr val="0068B5"/>
      </a:folHlink>
    </a:clrScheme>
    <a:fontScheme name="IntelOne 2022 Brand Update">
      <a:majorFont>
        <a:latin typeface="IntelOne Display Regular"/>
        <a:ea typeface="Helvetica Neue"/>
        <a:cs typeface="Helvetica Neue"/>
      </a:majorFont>
      <a:minorFont>
        <a:latin typeface="IntelOne Text"/>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defRPr kumimoji="0"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spPr>
      <a:bodyPr rot="0" spcFirstLastPara="1" vertOverflow="overflow" horzOverflow="overflow" vert="horz" wrap="none" lIns="0" tIns="0" rIns="0" bIns="0" numCol="1" spcCol="38100" rtlCol="0" anchor="t" anchorCtr="0">
        <a:spAutoFit/>
      </a:bodyPr>
      <a:lstStyle>
        <a:defPPr marL="0" marR="0" indent="0" algn="l" defTabSz="2438400" rtl="0" fontAlgn="auto" latinLnBrk="0" hangingPunct="0">
          <a:lnSpc>
            <a:spcPct val="100000"/>
          </a:lnSpc>
          <a:spcBef>
            <a:spcPts val="0"/>
          </a:spcBef>
          <a:spcAft>
            <a:spcPts val="0"/>
          </a:spcAft>
          <a:buClrTx/>
          <a:buSzTx/>
          <a:buFontTx/>
          <a:buNone/>
          <a:defRPr kumimoji="0" b="0" i="0" u="none" strike="noStrike" cap="none" spc="0" normalizeH="0" baseline="0" dirty="0" err="1" smtClean="0">
            <a:ln>
              <a:noFill/>
            </a:ln>
            <a:solidFill>
              <a:schemeClr val="tx2"/>
            </a:solidFill>
            <a:effectLst/>
            <a:uFillTx/>
            <a:latin typeface="+mn-lt"/>
            <a:ea typeface="+mn-ea"/>
            <a:cs typeface="+mn-cs"/>
            <a:sym typeface="Helvetica Neue"/>
          </a:defRPr>
        </a:defPPr>
      </a:lstStyle>
      <a:style>
        <a:lnRef idx="0">
          <a:scrgbClr r="0" g="0" b="0"/>
        </a:lnRef>
        <a:fillRef idx="0">
          <a:scrgbClr r="0" g="0" b="0"/>
        </a:fillRef>
        <a:effectRef idx="0">
          <a:scrgbClr r="0" g="0" b="0"/>
        </a:effectRef>
        <a:fontRef idx="none"/>
      </a: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C9DEF801CA9E94CA87711DE2CD5DE34" ma:contentTypeVersion="14" ma:contentTypeDescription="Create a new document." ma:contentTypeScope="" ma:versionID="b846df1fb059bb94258c8359fea8d2a1">
  <xsd:schema xmlns:xsd="http://www.w3.org/2001/XMLSchema" xmlns:xs="http://www.w3.org/2001/XMLSchema" xmlns:p="http://schemas.microsoft.com/office/2006/metadata/properties" xmlns:ns2="39a5acc4-c1df-497d-bb3e-7089c7691989" xmlns:ns3="79ca8827-7fb4-44b2-a12e-2b38d971c16c" targetNamespace="http://schemas.microsoft.com/office/2006/metadata/properties" ma:root="true" ma:fieldsID="7cc3078528502787b2782e8be6868bdc" ns2:_="" ns3:_="">
    <xsd:import namespace="39a5acc4-c1df-497d-bb3e-7089c7691989"/>
    <xsd:import namespace="79ca8827-7fb4-44b2-a12e-2b38d971c16c"/>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Status" minOccurs="0"/>
                <xsd:element ref="ns2:Batch" minOccurs="0"/>
                <xsd:element ref="ns2:Not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9a5acc4-c1df-497d-bb3e-7089c769198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63edde68-0e7e-4cae-90c3-9292b06d076e"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Status" ma:index="19" nillable="true" ma:displayName="Status" ma:format="Dropdown" ma:internalName="Status">
      <xsd:simpleType>
        <xsd:restriction base="dms:Text">
          <xsd:maxLength value="255"/>
        </xsd:restriction>
      </xsd:simpleType>
    </xsd:element>
    <xsd:element name="Batch" ma:index="20" nillable="true" ma:displayName="Batch" ma:format="Dropdown" ma:internalName="Batch">
      <xsd:simpleType>
        <xsd:restriction base="dms:Choice">
          <xsd:enumeration value="1"/>
          <xsd:enumeration value="2"/>
          <xsd:enumeration value="3"/>
        </xsd:restriction>
      </xsd:simpleType>
    </xsd:element>
    <xsd:element name="Notes" ma:index="21" nillable="true" ma:displayName="Notes" ma:format="Dropdown" ma:internalName="Notes">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9ca8827-7fb4-44b2-a12e-2b38d971c16c"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4bc80140-568f-45c7-840a-15a8e6a955dc}" ma:internalName="TaxCatchAll" ma:showField="CatchAllData" ma:web="79ca8827-7fb4-44b2-a12e-2b38d971c16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39a5acc4-c1df-497d-bb3e-7089c7691989">
      <Terms xmlns="http://schemas.microsoft.com/office/infopath/2007/PartnerControls"/>
    </lcf76f155ced4ddcb4097134ff3c332f>
    <TaxCatchAll xmlns="79ca8827-7fb4-44b2-a12e-2b38d971c16c" xsi:nil="true"/>
    <Status xmlns="39a5acc4-c1df-497d-bb3e-7089c7691989" xsi:nil="true"/>
    <Batch xmlns="39a5acc4-c1df-497d-bb3e-7089c7691989" xsi:nil="true"/>
    <Notes xmlns="39a5acc4-c1df-497d-bb3e-7089c7691989"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8C76A6F-FC0B-4591-B4AC-9BA7CD3261E3}">
  <ds:schemaRefs>
    <ds:schemaRef ds:uri="39a5acc4-c1df-497d-bb3e-7089c7691989"/>
    <ds:schemaRef ds:uri="79ca8827-7fb4-44b2-a12e-2b38d971c16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50583740-38B9-4047-99C1-9DE5C1DFCFF4}">
  <ds:schemaRefs>
    <ds:schemaRef ds:uri="79ca8827-7fb4-44b2-a12e-2b38d971c16c"/>
    <ds:schemaRef ds:uri="39a5acc4-c1df-497d-bb3e-7089c7691989"/>
    <ds:schemaRef ds:uri="http://schemas.openxmlformats.org/package/2006/metadata/core-properties"/>
    <ds:schemaRef ds:uri="http://purl.org/dc/terms/"/>
    <ds:schemaRef ds:uri="http://schemas.microsoft.com/office/2006/documentManagement/types"/>
    <ds:schemaRef ds:uri="http://www.w3.org/XML/1998/namespace"/>
    <ds:schemaRef ds:uri="http://purl.org/dc/dcmitype/"/>
    <ds:schemaRef ds:uri="http://schemas.microsoft.com/office/infopath/2007/PartnerControls"/>
    <ds:schemaRef ds:uri="http://schemas.microsoft.com/office/2006/metadata/properties"/>
    <ds:schemaRef ds:uri="http://purl.org/dc/elements/1.1/"/>
  </ds:schemaRefs>
</ds:datastoreItem>
</file>

<file path=customXml/itemProps3.xml><?xml version="1.0" encoding="utf-8"?>
<ds:datastoreItem xmlns:ds="http://schemas.openxmlformats.org/officeDocument/2006/customXml" ds:itemID="{81CDDA46-7A98-4C9B-BE01-4B6C0962501E}">
  <ds:schemaRefs/>
</ds:datastoreItem>
</file>

<file path=docProps/app.xml><?xml version="1.0" encoding="utf-8"?>
<Properties xmlns="http://schemas.openxmlformats.org/officeDocument/2006/extended-properties" xmlns:vt="http://schemas.openxmlformats.org/officeDocument/2006/docPropsVTypes">
  <TotalTime>5</TotalTime>
  <Words>578</Words>
  <Application>Microsoft Office PowerPoint</Application>
  <PresentationFormat>Widescreen</PresentationFormat>
  <Paragraphs>55</Paragraphs>
  <Slides>1</Slides>
  <Notes>1</Notes>
  <HiddenSlides>0</HiddenSlides>
  <MMClips>0</MMClips>
  <ScaleCrop>false</ScaleCrop>
  <HeadingPairs>
    <vt:vector size="8" baseType="variant">
      <vt:variant>
        <vt:lpstr>Fonts Used</vt:lpstr>
      </vt:variant>
      <vt:variant>
        <vt:i4>12</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15" baseType="lpstr">
      <vt:lpstr>.L</vt:lpstr>
      <vt:lpstr>Aptos</vt:lpstr>
      <vt:lpstr>Arial</vt:lpstr>
      <vt:lpstr>Calibri</vt:lpstr>
      <vt:lpstr>Helvetica</vt:lpstr>
      <vt:lpstr>Helvetica Neue</vt:lpstr>
      <vt:lpstr>Helvetica Neue Medium</vt:lpstr>
      <vt:lpstr>Intel Clear</vt:lpstr>
      <vt:lpstr>IntelOne Display Light</vt:lpstr>
      <vt:lpstr>IntelOne Display Regular</vt:lpstr>
      <vt:lpstr>IntelOne Text</vt:lpstr>
      <vt:lpstr>Wingdings</vt:lpstr>
      <vt:lpstr>Playbook</vt:lpstr>
      <vt:lpstr>think-cell Slide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Cope, Matthew W</dc:creator>
  <cp:lastModifiedBy>Shannon Wall</cp:lastModifiedBy>
  <cp:revision>4</cp:revision>
  <dcterms:created xsi:type="dcterms:W3CDTF">2024-04-24T15:50:00Z</dcterms:created>
  <dcterms:modified xsi:type="dcterms:W3CDTF">2024-09-05T18:16:27Z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0x0101003C9DEF801CA9E94CA87711DE2CD5DE34</vt:lpwstr>
  </property>
  <property fmtid="{D5CDD505-2E9C-101B-9397-08002B2CF9AE}" pid="3" name="Order">
    <vt:r8>5171600</vt:r8>
  </property>
  <property fmtid="{D5CDD505-2E9C-101B-9397-08002B2CF9AE}" pid="4" name="xd_Signature">
    <vt:bool>false</vt:bool>
  </property>
  <property fmtid="{D5CDD505-2E9C-101B-9397-08002B2CF9AE}" pid="5" name="xd_ProgID">
    <vt:lpwstr/>
  </property>
  <property fmtid="{D5CDD505-2E9C-101B-9397-08002B2CF9AE}" pid="6" name="TriggerFlowInfo">
    <vt:lpwstr/>
  </property>
  <property fmtid="{D5CDD505-2E9C-101B-9397-08002B2CF9AE}" pid="7" name="ComplianceAssetId">
    <vt:lpwstr/>
  </property>
  <property fmtid="{D5CDD505-2E9C-101B-9397-08002B2CF9AE}" pid="8" name="TemplateUrl">
    <vt:lpwstr/>
  </property>
  <property fmtid="{D5CDD505-2E9C-101B-9397-08002B2CF9AE}" pid="9" name="_ExtendedDescription">
    <vt:lpwstr/>
  </property>
  <property fmtid="{D5CDD505-2E9C-101B-9397-08002B2CF9AE}" pid="10" name="ICV">
    <vt:lpwstr>D3F38AD74C6F454B92FCE491931809B4_13</vt:lpwstr>
  </property>
  <property fmtid="{D5CDD505-2E9C-101B-9397-08002B2CF9AE}" pid="11" name="KSOProductBuildVer">
    <vt:lpwstr>1033-12.2.0.17153</vt:lpwstr>
  </property>
  <property fmtid="{D5CDD505-2E9C-101B-9397-08002B2CF9AE}" pid="12" name="MediaServiceImageTags">
    <vt:lpwstr/>
  </property>
</Properties>
</file>