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2.xml" ContentType="application/vnd.openxmlformats-officedocument.theme+xml"/>
  <Override PartName="/ppt/charts/chart3.xml" ContentType="application/vnd.openxmlformats-officedocument.drawingml.char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882" r:id="rId4"/>
    <p:sldMasterId id="2147483783" r:id="rId5"/>
  </p:sldMasterIdLst>
  <p:notesMasterIdLst>
    <p:notesMasterId r:id="rId9"/>
  </p:notesMasterIdLst>
  <p:handoutMasterIdLst>
    <p:handoutMasterId r:id="rId10"/>
  </p:handoutMasterIdLst>
  <p:sldIdLst>
    <p:sldId id="319" r:id="rId6"/>
    <p:sldId id="266" r:id="rId7"/>
    <p:sldId id="322" r:id="rId8"/>
  </p:sldIdLst>
  <p:sldSz cx="12192000" cy="6858000"/>
  <p:notesSz cx="6858000" cy="9144000"/>
  <p:embeddedFontLst>
    <p:embeddedFont>
      <p:font typeface="Calibri" panose="020F0502020204030204" pitchFamily="34" charset="0"/>
      <p:regular r:id="rId11"/>
      <p:bold r:id="rId12"/>
      <p:italic r:id="rId13"/>
      <p:boldItalic r:id="rId14"/>
    </p:embeddedFont>
    <p:embeddedFont>
      <p:font typeface="Helvetica" panose="020B0604020202020204" pitchFamily="34" charset="0"/>
      <p:regular r:id="rId15"/>
      <p:bold r:id="rId16"/>
      <p:italic r:id="rId17"/>
      <p:boldItalic r:id="rId18"/>
    </p:embeddedFont>
    <p:embeddedFont>
      <p:font typeface="Intel Clear" panose="020B0604020203020204" pitchFamily="34" charset="0"/>
      <p:regular r:id="rId19"/>
      <p:bold r:id="rId20"/>
      <p:italic r:id="rId21"/>
      <p:boldItalic r:id="rId22"/>
    </p:embeddedFont>
    <p:embeddedFont>
      <p:font typeface="Intel Clear Light" panose="020B0404020203020204" pitchFamily="34" charset="0"/>
      <p:regular r:id="rId23"/>
      <p:italic r:id="rId24"/>
    </p:embeddedFont>
    <p:embeddedFont>
      <p:font typeface="IntelOne Display Light" panose="020B0403020203020204" pitchFamily="34" charset="0"/>
      <p:regular r:id="rId25"/>
    </p:embeddedFont>
    <p:embeddedFont>
      <p:font typeface="IntelOne Display Regular" panose="020B0503020203020204" pitchFamily="34" charset="0"/>
      <p:regular r:id="rId26"/>
    </p:embeddedFont>
  </p:embeddedFontLst>
  <p:defaultTex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1pPr>
    <a:lvl2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2pPr>
    <a:lvl3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3pPr>
    <a:lvl4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4pPr>
    <a:lvl5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5pPr>
    <a:lvl6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6pPr>
    <a:lvl7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7pPr>
    <a:lvl8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8pPr>
    <a:lvl9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9pPr>
  </p:defaultTextStyle>
  <p:extLst>
    <p:ext uri="{EFAFB233-063F-42B5-8137-9DF3F51BA10A}">
      <p15:sldGuideLst xmlns:p15="http://schemas.microsoft.com/office/powerpoint/2012/main">
        <p15:guide id="1" orient="horz" pos="432" userDrawn="1">
          <p15:clr>
            <a:srgbClr val="A4A3A4"/>
          </p15:clr>
        </p15:guide>
        <p15:guide id="2" pos="7392"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raham Landies" initials="GL" lastIdx="3" clrIdx="0">
    <p:extLst>
      <p:ext uri="{19B8F6BF-5375-455C-9EA6-DF929625EA0E}">
        <p15:presenceInfo xmlns:p15="http://schemas.microsoft.com/office/powerpoint/2012/main" userId="S::Graham.Landies@thespurgroup.com::fe90fec9-0e00-42f5-8982-834ee380aa86" providerId="AD"/>
      </p:ext>
    </p:extLst>
  </p:cmAuthor>
  <p:cmAuthor id="2" name="Donovan Richards" initials="DR" lastIdx="4" clrIdx="1">
    <p:extLst>
      <p:ext uri="{19B8F6BF-5375-455C-9EA6-DF929625EA0E}">
        <p15:presenceInfo xmlns:p15="http://schemas.microsoft.com/office/powerpoint/2012/main" userId="S::donovan.richards@thespurgroup.com::3405589e-76c3-491d-b0ac-aa8df59cb27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F2F2"/>
    <a:srgbClr val="004A86"/>
    <a:srgbClr val="005B85"/>
    <a:srgbClr val="FFFFFF"/>
    <a:srgbClr val="2872C5"/>
    <a:srgbClr val="525252"/>
    <a:srgbClr val="00C7FD"/>
    <a:srgbClr val="0068B5"/>
    <a:srgbClr val="FC646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B5F2FFF-6EDD-46FB-A867-E022BE23C2DB}" v="7" dt="2021-06-07T17:12:33.407"/>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lastRow>
    <a:firstRow>
      <a:tcTxStyle b="on"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381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a:tcStyle>
        <a:tcBdr/>
        <a:fill>
          <a:solidFill>
            <a:srgbClr val="D4D5D5"/>
          </a:solidFill>
        </a:fill>
      </a:tcStyle>
    </a:band2H>
    <a:firstCol>
      <a:tcTxStyle b="on" i="off">
        <a:fontRef idx="minor">
          <a:srgbClr val="FFFFFF"/>
        </a:fontRef>
        <a:srgbClr val="FFFFFF"/>
      </a:tcTxStyle>
      <a:tcStyle>
        <a:tcBdr>
          <a:left>
            <a:ln w="12700" cap="flat">
              <a:solidFill>
                <a:srgbClr val="5E5E5E"/>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Ref idx="minor">
          <a:srgbClr val="000000"/>
        </a:fontRef>
        <a:srgbClr val="000000"/>
      </a:tcTxStyle>
      <a:tcStyle>
        <a:tcBdr>
          <a:left>
            <a:ln w="12700" cap="flat">
              <a:solidFill>
                <a:srgbClr val="5E5E5E"/>
              </a:solidFill>
              <a:prstDash val="solid"/>
              <a:miter lim="400000"/>
            </a:ln>
          </a:left>
          <a:right>
            <a:ln w="12700" cap="flat">
              <a:solidFill>
                <a:srgbClr val="5E5E5E"/>
              </a:solidFill>
              <a:prstDash val="solid"/>
              <a:miter lim="400000"/>
            </a:ln>
          </a:right>
          <a:top>
            <a:ln w="38100" cap="flat">
              <a:solidFill>
                <a:srgbClr val="CB297B"/>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rgbClr val="FFFFFF"/>
          </a:solidFill>
        </a:fill>
      </a:tcStyle>
    </a:lastRow>
    <a:firstRow>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5E5E5E"/>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a:tcStyle>
        <a:tcBdr/>
        <a:fill>
          <a:solidFill>
            <a:srgbClr val="EDEEEE"/>
          </a:solidFill>
        </a:fill>
      </a:tcStyle>
    </a:band2H>
    <a:firstCol>
      <a:tcTxStyle b="on" i="off">
        <a:fontRef idx="minor">
          <a:srgbClr val="000000"/>
        </a:fontRef>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904" autoAdjust="0"/>
    <p:restoredTop sz="96601" autoAdjust="0"/>
  </p:normalViewPr>
  <p:slideViewPr>
    <p:cSldViewPr snapToGrid="0">
      <p:cViewPr varScale="1">
        <p:scale>
          <a:sx n="109" d="100"/>
          <a:sy n="109" d="100"/>
        </p:scale>
        <p:origin x="1194" y="108"/>
      </p:cViewPr>
      <p:guideLst>
        <p:guide orient="horz" pos="432"/>
        <p:guide pos="7392"/>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font" Target="fonts/font3.fntdata"/><Relationship Id="rId18" Type="http://schemas.openxmlformats.org/officeDocument/2006/relationships/font" Target="fonts/font8.fntdata"/><Relationship Id="rId26" Type="http://schemas.openxmlformats.org/officeDocument/2006/relationships/font" Target="fonts/font16.fntdata"/><Relationship Id="rId3" Type="http://schemas.openxmlformats.org/officeDocument/2006/relationships/customXml" Target="../customXml/item3.xml"/><Relationship Id="rId21" Type="http://schemas.openxmlformats.org/officeDocument/2006/relationships/font" Target="fonts/font11.fntdata"/><Relationship Id="rId7" Type="http://schemas.openxmlformats.org/officeDocument/2006/relationships/slide" Target="slides/slide2.xml"/><Relationship Id="rId12" Type="http://schemas.openxmlformats.org/officeDocument/2006/relationships/font" Target="fonts/font2.fntdata"/><Relationship Id="rId17" Type="http://schemas.openxmlformats.org/officeDocument/2006/relationships/font" Target="fonts/font7.fntdata"/><Relationship Id="rId25" Type="http://schemas.openxmlformats.org/officeDocument/2006/relationships/font" Target="fonts/font15.fntdata"/><Relationship Id="rId2" Type="http://schemas.openxmlformats.org/officeDocument/2006/relationships/customXml" Target="../customXml/item2.xml"/><Relationship Id="rId16" Type="http://schemas.openxmlformats.org/officeDocument/2006/relationships/font" Target="fonts/font6.fntdata"/><Relationship Id="rId20" Type="http://schemas.openxmlformats.org/officeDocument/2006/relationships/font" Target="fonts/font10.fntdata"/><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font" Target="fonts/font1.fntdata"/><Relationship Id="rId24" Type="http://schemas.openxmlformats.org/officeDocument/2006/relationships/font" Target="fonts/font14.fntdata"/><Relationship Id="rId32"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font" Target="fonts/font5.fntdata"/><Relationship Id="rId23" Type="http://schemas.openxmlformats.org/officeDocument/2006/relationships/font" Target="fonts/font13.fntdata"/><Relationship Id="rId28" Type="http://schemas.openxmlformats.org/officeDocument/2006/relationships/presProps" Target="presProps.xml"/><Relationship Id="rId10" Type="http://schemas.openxmlformats.org/officeDocument/2006/relationships/handoutMaster" Target="handoutMasters/handoutMaster1.xml"/><Relationship Id="rId19" Type="http://schemas.openxmlformats.org/officeDocument/2006/relationships/font" Target="fonts/font9.fntdata"/><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notesMaster" Target="notesMasters/notesMaster1.xml"/><Relationship Id="rId14" Type="http://schemas.openxmlformats.org/officeDocument/2006/relationships/font" Target="fonts/font4.fntdata"/><Relationship Id="rId22" Type="http://schemas.openxmlformats.org/officeDocument/2006/relationships/font" Target="fonts/font12.fntdata"/><Relationship Id="rId27" Type="http://schemas.openxmlformats.org/officeDocument/2006/relationships/commentAuthors" Target="commentAuthors.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000000000000001E-3"/>
          <c:y val="5.0000000000000001E-3"/>
          <c:w val="0.99"/>
          <c:h val="0.85003499999999999"/>
        </c:manualLayout>
      </c:layout>
      <c:pieChart>
        <c:varyColors val="0"/>
        <c:dLbls>
          <c:showLegendKey val="0"/>
          <c:showVal val="0"/>
          <c:showCatName val="0"/>
          <c:showSerName val="0"/>
          <c:showPercent val="0"/>
          <c:showBubbleSize val="0"/>
          <c:showLeaderLines val="0"/>
        </c:dLbls>
        <c:firstSliceAng val="0"/>
      </c:pieChart>
      <c:spPr>
        <a:noFill/>
        <a:ln w="12700" cap="flat">
          <a:noFill/>
          <a:miter lim="400000"/>
        </a:ln>
        <a:effectLst/>
      </c:spPr>
    </c:plotArea>
    <c:legend>
      <c:legendPos val="b"/>
      <c:layout>
        <c:manualLayout>
          <c:xMode val="edge"/>
          <c:yMode val="edge"/>
          <c:x val="4.1227E-2"/>
          <c:y val="0.95121999999999995"/>
          <c:w val="0.91754599999999997"/>
          <c:h val="4.8779599999999999E-2"/>
        </c:manualLayout>
      </c:layout>
      <c:overlay val="1"/>
      <c:spPr>
        <a:noFill/>
        <a:ln w="12700" cap="flat">
          <a:noFill/>
          <a:miter lim="400000"/>
        </a:ln>
        <a:effectLst/>
      </c:spPr>
      <c:txPr>
        <a:bodyPr rot="0"/>
        <a:lstStyle/>
        <a:p>
          <a:pPr>
            <a:defRPr sz="1800" b="0" i="0" u="none" strike="noStrike">
              <a:solidFill>
                <a:srgbClr val="000000"/>
              </a:solidFill>
              <a:latin typeface="Intel Clear"/>
            </a:defRPr>
          </a:pPr>
          <a:endParaRPr lang="en-US"/>
        </a:p>
      </c:txPr>
    </c:legend>
    <c:plotVisOnly val="1"/>
    <c:dispBlanksAs val="gap"/>
    <c:showDLblsOverMax val="1"/>
  </c:chart>
  <c:spPr>
    <a:noFill/>
    <a:ln>
      <a:noFill/>
    </a:ln>
    <a:effectLst/>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000000000000001E-3"/>
          <c:y val="5.0000000000000001E-3"/>
          <c:w val="0.99"/>
          <c:h val="0.85003499999999999"/>
        </c:manualLayout>
      </c:layout>
      <c:pieChart>
        <c:varyColors val="0"/>
        <c:dLbls>
          <c:showLegendKey val="0"/>
          <c:showVal val="0"/>
          <c:showCatName val="0"/>
          <c:showSerName val="0"/>
          <c:showPercent val="0"/>
          <c:showBubbleSize val="0"/>
          <c:showLeaderLines val="0"/>
        </c:dLbls>
        <c:firstSliceAng val="0"/>
      </c:pieChart>
      <c:spPr>
        <a:noFill/>
        <a:ln w="12700" cap="flat">
          <a:noFill/>
          <a:miter lim="400000"/>
        </a:ln>
        <a:effectLst/>
      </c:spPr>
    </c:plotArea>
    <c:legend>
      <c:legendPos val="b"/>
      <c:layout>
        <c:manualLayout>
          <c:xMode val="edge"/>
          <c:yMode val="edge"/>
          <c:x val="4.1227E-2"/>
          <c:y val="0.95121999999999995"/>
          <c:w val="0.91754599999999997"/>
          <c:h val="4.8779599999999999E-2"/>
        </c:manualLayout>
      </c:layout>
      <c:overlay val="1"/>
      <c:spPr>
        <a:noFill/>
        <a:ln w="12700" cap="flat">
          <a:noFill/>
          <a:miter lim="400000"/>
        </a:ln>
        <a:effectLst/>
      </c:spPr>
      <c:txPr>
        <a:bodyPr rot="0"/>
        <a:lstStyle/>
        <a:p>
          <a:pPr>
            <a:defRPr sz="1800" b="0" i="0" u="none" strike="noStrike">
              <a:solidFill>
                <a:srgbClr val="000000"/>
              </a:solidFill>
              <a:latin typeface="Intel Clear"/>
            </a:defRPr>
          </a:pPr>
          <a:endParaRPr lang="en-US"/>
        </a:p>
      </c:txPr>
    </c:legend>
    <c:plotVisOnly val="1"/>
    <c:dispBlanksAs val="gap"/>
    <c:showDLblsOverMax val="1"/>
  </c:chart>
  <c:spPr>
    <a:noFill/>
    <a:ln>
      <a:noFill/>
    </a:ln>
    <a:effectLst/>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000000000000001E-3"/>
          <c:y val="5.0000000000000001E-3"/>
          <c:w val="0.99"/>
          <c:h val="0.85003499999999999"/>
        </c:manualLayout>
      </c:layout>
      <c:pieChart>
        <c:varyColors val="0"/>
        <c:dLbls>
          <c:showLegendKey val="0"/>
          <c:showVal val="0"/>
          <c:showCatName val="0"/>
          <c:showSerName val="0"/>
          <c:showPercent val="0"/>
          <c:showBubbleSize val="0"/>
          <c:showLeaderLines val="0"/>
        </c:dLbls>
        <c:firstSliceAng val="0"/>
      </c:pieChart>
      <c:spPr>
        <a:noFill/>
        <a:ln w="12700" cap="flat">
          <a:noFill/>
          <a:miter lim="400000"/>
        </a:ln>
        <a:effectLst/>
      </c:spPr>
    </c:plotArea>
    <c:legend>
      <c:legendPos val="b"/>
      <c:layout>
        <c:manualLayout>
          <c:xMode val="edge"/>
          <c:yMode val="edge"/>
          <c:x val="4.1227E-2"/>
          <c:y val="0.95121999999999995"/>
          <c:w val="0.91754599999999997"/>
          <c:h val="4.8779599999999999E-2"/>
        </c:manualLayout>
      </c:layout>
      <c:overlay val="1"/>
      <c:spPr>
        <a:noFill/>
        <a:ln w="12700" cap="flat">
          <a:noFill/>
          <a:miter lim="400000"/>
        </a:ln>
        <a:effectLst/>
      </c:spPr>
      <c:txPr>
        <a:bodyPr rot="0"/>
        <a:lstStyle/>
        <a:p>
          <a:pPr>
            <a:defRPr sz="1800" b="0" i="0" u="none" strike="noStrike">
              <a:solidFill>
                <a:srgbClr val="000000"/>
              </a:solidFill>
              <a:latin typeface="Intel Clear"/>
            </a:defRPr>
          </a:pPr>
          <a:endParaRPr lang="en-US"/>
        </a:p>
      </c:txPr>
    </c:legend>
    <c:plotVisOnly val="1"/>
    <c:dispBlanksAs val="gap"/>
    <c:showDLblsOverMax val="1"/>
  </c:chart>
  <c:spPr>
    <a:noFill/>
    <a:ln>
      <a:noFill/>
    </a:ln>
    <a:effectLst/>
  </c:sp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3A553E8-0470-1349-956C-3CB18694582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A67CBD2-00E1-E94C-B4F0-37C39C209DC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10B726A-C477-6444-83BF-F1538D69AD12}" type="datetimeFigureOut">
              <a:rPr lang="en-US" smtClean="0"/>
              <a:t>6/7/2021</a:t>
            </a:fld>
            <a:endParaRPr lang="en-US"/>
          </a:p>
        </p:txBody>
      </p:sp>
      <p:sp>
        <p:nvSpPr>
          <p:cNvPr id="4" name="Footer Placeholder 3">
            <a:extLst>
              <a:ext uri="{FF2B5EF4-FFF2-40B4-BE49-F238E27FC236}">
                <a16:creationId xmlns:a16="http://schemas.microsoft.com/office/drawing/2014/main" id="{447C31E5-3BC8-F849-AC60-6FCBD80D554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E101290B-DD02-C147-B1CC-37C02F331DB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DDCDB93-7126-8142-8B95-E87AEC48376D}" type="slidenum">
              <a:rPr lang="en-US" smtClean="0"/>
              <a:t>‹#›</a:t>
            </a:fld>
            <a:endParaRPr lang="en-US"/>
          </a:p>
        </p:txBody>
      </p:sp>
    </p:spTree>
    <p:extLst>
      <p:ext uri="{BB962C8B-B14F-4D97-AF65-F5344CB8AC3E}">
        <p14:creationId xmlns:p14="http://schemas.microsoft.com/office/powerpoint/2010/main" val="20562277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55" name="Shape 1055"/>
          <p:cNvSpPr>
            <a:spLocks noGrp="1" noRot="1" noChangeAspect="1"/>
          </p:cNvSpPr>
          <p:nvPr>
            <p:ph type="sldImg"/>
          </p:nvPr>
        </p:nvSpPr>
        <p:spPr>
          <a:xfrm>
            <a:off x="381000" y="685800"/>
            <a:ext cx="6096000" cy="3429000"/>
          </a:xfrm>
          <a:prstGeom prst="rect">
            <a:avLst/>
          </a:prstGeom>
        </p:spPr>
        <p:txBody>
          <a:bodyPr/>
          <a:lstStyle/>
          <a:p>
            <a:endParaRPr/>
          </a:p>
        </p:txBody>
      </p:sp>
      <p:sp>
        <p:nvSpPr>
          <p:cNvPr id="1056" name="Shape 1056"/>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228600" latinLnBrk="0">
      <a:lnSpc>
        <a:spcPct val="117999"/>
      </a:lnSpc>
      <a:defRPr sz="1100">
        <a:latin typeface="+mn-lt"/>
        <a:ea typeface="+mn-ea"/>
        <a:cs typeface="+mn-cs"/>
        <a:sym typeface="Helvetica Neue"/>
      </a:defRPr>
    </a:lvl1pPr>
    <a:lvl2pPr indent="114300" defTabSz="228600" latinLnBrk="0">
      <a:lnSpc>
        <a:spcPct val="117999"/>
      </a:lnSpc>
      <a:defRPr sz="1100">
        <a:latin typeface="+mn-lt"/>
        <a:ea typeface="+mn-ea"/>
        <a:cs typeface="+mn-cs"/>
        <a:sym typeface="Helvetica Neue"/>
      </a:defRPr>
    </a:lvl2pPr>
    <a:lvl3pPr indent="228600" defTabSz="228600" latinLnBrk="0">
      <a:lnSpc>
        <a:spcPct val="117999"/>
      </a:lnSpc>
      <a:defRPr sz="1100">
        <a:latin typeface="+mn-lt"/>
        <a:ea typeface="+mn-ea"/>
        <a:cs typeface="+mn-cs"/>
        <a:sym typeface="Helvetica Neue"/>
      </a:defRPr>
    </a:lvl3pPr>
    <a:lvl4pPr indent="342900" defTabSz="228600" latinLnBrk="0">
      <a:lnSpc>
        <a:spcPct val="117999"/>
      </a:lnSpc>
      <a:defRPr sz="1100">
        <a:latin typeface="+mn-lt"/>
        <a:ea typeface="+mn-ea"/>
        <a:cs typeface="+mn-cs"/>
        <a:sym typeface="Helvetica Neue"/>
      </a:defRPr>
    </a:lvl4pPr>
    <a:lvl5pPr indent="457200" defTabSz="228600" latinLnBrk="0">
      <a:lnSpc>
        <a:spcPct val="117999"/>
      </a:lnSpc>
      <a:defRPr sz="1100">
        <a:latin typeface="+mn-lt"/>
        <a:ea typeface="+mn-ea"/>
        <a:cs typeface="+mn-cs"/>
        <a:sym typeface="Helvetica Neue"/>
      </a:defRPr>
    </a:lvl5pPr>
    <a:lvl6pPr indent="571500" defTabSz="228600" latinLnBrk="0">
      <a:lnSpc>
        <a:spcPct val="117999"/>
      </a:lnSpc>
      <a:defRPr sz="1100">
        <a:latin typeface="+mn-lt"/>
        <a:ea typeface="+mn-ea"/>
        <a:cs typeface="+mn-cs"/>
        <a:sym typeface="Helvetica Neue"/>
      </a:defRPr>
    </a:lvl6pPr>
    <a:lvl7pPr indent="685800" defTabSz="228600" latinLnBrk="0">
      <a:lnSpc>
        <a:spcPct val="117999"/>
      </a:lnSpc>
      <a:defRPr sz="1100">
        <a:latin typeface="+mn-lt"/>
        <a:ea typeface="+mn-ea"/>
        <a:cs typeface="+mn-cs"/>
        <a:sym typeface="Helvetica Neue"/>
      </a:defRPr>
    </a:lvl7pPr>
    <a:lvl8pPr indent="800100" defTabSz="228600" latinLnBrk="0">
      <a:lnSpc>
        <a:spcPct val="117999"/>
      </a:lnSpc>
      <a:defRPr sz="1100">
        <a:latin typeface="+mn-lt"/>
        <a:ea typeface="+mn-ea"/>
        <a:cs typeface="+mn-cs"/>
        <a:sym typeface="Helvetica Neue"/>
      </a:defRPr>
    </a:lvl8pPr>
    <a:lvl9pPr indent="914400" defTabSz="228600" latinLnBrk="0">
      <a:lnSpc>
        <a:spcPct val="117999"/>
      </a:lnSpc>
      <a:defRPr sz="1100">
        <a:latin typeface="+mn-lt"/>
        <a:ea typeface="+mn-ea"/>
        <a:cs typeface="+mn-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C1B2D2-5284-4C12-A789-11507839645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565831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Blue A">
    <p:bg>
      <p:bgPr>
        <a:solidFill>
          <a:srgbClr val="184A86"/>
        </a:solidFill>
        <a:effectLst/>
      </p:bgPr>
    </p:bg>
    <p:spTree>
      <p:nvGrpSpPr>
        <p:cNvPr id="1" name=""/>
        <p:cNvGrpSpPr/>
        <p:nvPr/>
      </p:nvGrpSpPr>
      <p:grpSpPr>
        <a:xfrm>
          <a:off x="0" y="0"/>
          <a:ext cx="0" cy="0"/>
          <a:chOff x="0" y="0"/>
          <a:chExt cx="0" cy="0"/>
        </a:xfrm>
      </p:grpSpPr>
      <p:sp>
        <p:nvSpPr>
          <p:cNvPr id="74" name="Rectangle"/>
          <p:cNvSpPr/>
          <p:nvPr/>
        </p:nvSpPr>
        <p:spPr>
          <a:xfrm>
            <a:off x="1469360" y="0"/>
            <a:ext cx="3430768" cy="5393161"/>
          </a:xfrm>
          <a:prstGeom prst="rect">
            <a:avLst/>
          </a:prstGeom>
          <a:solidFill>
            <a:schemeClr val="accent1"/>
          </a:solidFill>
          <a:ln w="12700">
            <a:miter lim="400000"/>
          </a:ln>
        </p:spPr>
        <p:txBody>
          <a:bodyPr lIns="0" tIns="0" rIns="0" bIns="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sp>
        <p:nvSpPr>
          <p:cNvPr id="80" name="Square"/>
          <p:cNvSpPr/>
          <p:nvPr/>
        </p:nvSpPr>
        <p:spPr>
          <a:xfrm>
            <a:off x="861107" y="5390896"/>
            <a:ext cx="607299" cy="607299"/>
          </a:xfrm>
          <a:prstGeom prst="rect">
            <a:avLst/>
          </a:prstGeom>
          <a:solidFill>
            <a:schemeClr val="accent1"/>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sp>
        <p:nvSpPr>
          <p:cNvPr id="81" name="Rectangle"/>
          <p:cNvSpPr/>
          <p:nvPr/>
        </p:nvSpPr>
        <p:spPr>
          <a:xfrm>
            <a:off x="576067" y="5108797"/>
            <a:ext cx="286654" cy="282073"/>
          </a:xfrm>
          <a:prstGeom prst="rect">
            <a:avLst/>
          </a:prstGeom>
          <a:solidFill>
            <a:srgbClr val="00C7FD"/>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sp>
        <p:nvSpPr>
          <p:cNvPr id="82" name="Square"/>
          <p:cNvSpPr/>
          <p:nvPr/>
        </p:nvSpPr>
        <p:spPr>
          <a:xfrm>
            <a:off x="861107" y="4952474"/>
            <a:ext cx="157461" cy="157461"/>
          </a:xfrm>
          <a:prstGeom prst="rect">
            <a:avLst/>
          </a:prstGeom>
          <a:solidFill>
            <a:schemeClr val="accent1"/>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sp>
        <p:nvSpPr>
          <p:cNvPr id="31" name="Title Text">
            <a:extLst>
              <a:ext uri="{FF2B5EF4-FFF2-40B4-BE49-F238E27FC236}">
                <a16:creationId xmlns:a16="http://schemas.microsoft.com/office/drawing/2014/main" id="{89FD31ED-4225-F549-987B-028F84979F81}"/>
              </a:ext>
            </a:extLst>
          </p:cNvPr>
          <p:cNvSpPr txBox="1">
            <a:spLocks noGrp="1"/>
          </p:cNvSpPr>
          <p:nvPr>
            <p:ph type="title" hasCustomPrompt="1"/>
          </p:nvPr>
        </p:nvSpPr>
        <p:spPr>
          <a:xfrm>
            <a:off x="1895475" y="3585279"/>
            <a:ext cx="10972801" cy="1091827"/>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noAutofit/>
          </a:bodyPr>
          <a:lstStyle>
            <a:lvl1pPr>
              <a:defRPr sz="7500">
                <a:solidFill>
                  <a:schemeClr val="bg1"/>
                </a:solidFill>
              </a:defRPr>
            </a:lvl1pPr>
          </a:lstStyle>
          <a:p>
            <a:r>
              <a:rPr lang="en-US"/>
              <a:t>75 </a:t>
            </a:r>
            <a:r>
              <a:rPr lang="en-US" err="1"/>
              <a:t>pt</a:t>
            </a:r>
            <a:r>
              <a:rPr lang="en-US"/>
              <a:t> Intel Clear Light</a:t>
            </a:r>
            <a:endParaRPr/>
          </a:p>
        </p:txBody>
      </p:sp>
      <p:sp>
        <p:nvSpPr>
          <p:cNvPr id="17" name="Text Placeholder 2">
            <a:extLst>
              <a:ext uri="{FF2B5EF4-FFF2-40B4-BE49-F238E27FC236}">
                <a16:creationId xmlns:a16="http://schemas.microsoft.com/office/drawing/2014/main" id="{75379059-B28C-483A-9CD1-B3EB81874AEC}"/>
              </a:ext>
            </a:extLst>
          </p:cNvPr>
          <p:cNvSpPr>
            <a:spLocks noGrp="1"/>
          </p:cNvSpPr>
          <p:nvPr>
            <p:ph type="body" sz="quarter" idx="25" hasCustomPrompt="1"/>
          </p:nvPr>
        </p:nvSpPr>
        <p:spPr>
          <a:xfrm>
            <a:off x="1895475" y="3182315"/>
            <a:ext cx="10296524" cy="304800"/>
          </a:xfrm>
        </p:spPr>
        <p:txBody>
          <a:bodyPr>
            <a:normAutofit/>
          </a:bodyPr>
          <a:lstStyle>
            <a:lvl1pPr marL="0" indent="0">
              <a:buNone/>
              <a:defRPr sz="1600" b="1" i="0">
                <a:solidFill>
                  <a:srgbClr val="00C7FD"/>
                </a:solidFill>
                <a:latin typeface="Intel Clear" panose="020B0604020203020204" pitchFamily="34" charset="0"/>
                <a:ea typeface="Intel Clear" panose="020B0604020203020204" pitchFamily="34" charset="0"/>
                <a:cs typeface="Intel Clear" panose="020B0604020203020204" pitchFamily="34" charset="0"/>
              </a:defRPr>
            </a:lvl1pPr>
          </a:lstStyle>
          <a:p>
            <a:r>
              <a:rPr lang="en-US"/>
              <a:t>16pt Intel Clear Bold Intro:</a:t>
            </a:r>
          </a:p>
        </p:txBody>
      </p:sp>
      <p:sp>
        <p:nvSpPr>
          <p:cNvPr id="18" name="Text Placeholder 6">
            <a:extLst>
              <a:ext uri="{FF2B5EF4-FFF2-40B4-BE49-F238E27FC236}">
                <a16:creationId xmlns:a16="http://schemas.microsoft.com/office/drawing/2014/main" id="{BEFC1083-9176-4B55-B8AB-9F31A213ED26}"/>
              </a:ext>
            </a:extLst>
          </p:cNvPr>
          <p:cNvSpPr>
            <a:spLocks noGrp="1"/>
          </p:cNvSpPr>
          <p:nvPr>
            <p:ph type="body" sz="quarter" idx="27" hasCustomPrompt="1"/>
          </p:nvPr>
        </p:nvSpPr>
        <p:spPr>
          <a:xfrm>
            <a:off x="1908348" y="4778609"/>
            <a:ext cx="10283651" cy="326776"/>
          </a:xfrm>
        </p:spPr>
        <p:txBody>
          <a:bodyPr>
            <a:normAutofit/>
          </a:bodyPr>
          <a:lstStyle>
            <a:lvl1pPr marL="0" indent="0">
              <a:buNone/>
              <a:defRPr sz="1800" b="0" i="0">
                <a:solidFill>
                  <a:schemeClr val="bg1"/>
                </a:solidFill>
                <a:latin typeface="Intel Clear" panose="020B0604020203020204" pitchFamily="34" charset="0"/>
                <a:ea typeface="Intel Clear" panose="020B0604020203020204" pitchFamily="34" charset="0"/>
                <a:cs typeface="Intel Clear" panose="020B0604020203020204" pitchFamily="34" charset="0"/>
              </a:defRPr>
            </a:lvl1pPr>
          </a:lstStyle>
          <a:p>
            <a:r>
              <a:rPr lang="en-US"/>
              <a:t>18pt Intel Clear Subhead, Date, Etc.</a:t>
            </a:r>
          </a:p>
        </p:txBody>
      </p:sp>
      <p:grpSp>
        <p:nvGrpSpPr>
          <p:cNvPr id="9" name="Group 8">
            <a:extLst>
              <a:ext uri="{FF2B5EF4-FFF2-40B4-BE49-F238E27FC236}">
                <a16:creationId xmlns:a16="http://schemas.microsoft.com/office/drawing/2014/main" id="{698DF977-78B3-4C00-9E43-1223CD667932}"/>
              </a:ext>
            </a:extLst>
          </p:cNvPr>
          <p:cNvGrpSpPr/>
          <p:nvPr userDrawn="1"/>
        </p:nvGrpSpPr>
        <p:grpSpPr>
          <a:xfrm>
            <a:off x="1468406" y="5995719"/>
            <a:ext cx="1059754" cy="396801"/>
            <a:chOff x="1314450" y="6391094"/>
            <a:chExt cx="1123377" cy="420623"/>
          </a:xfrm>
        </p:grpSpPr>
        <p:sp>
          <p:nvSpPr>
            <p:cNvPr id="5" name="Freeform: Shape 4">
              <a:extLst>
                <a:ext uri="{FF2B5EF4-FFF2-40B4-BE49-F238E27FC236}">
                  <a16:creationId xmlns:a16="http://schemas.microsoft.com/office/drawing/2014/main" id="{78F73C8D-05B1-4270-85FA-B1FD37A25A06}"/>
                </a:ext>
              </a:extLst>
            </p:cNvPr>
            <p:cNvSpPr/>
            <p:nvPr/>
          </p:nvSpPr>
          <p:spPr>
            <a:xfrm>
              <a:off x="1314450" y="6396809"/>
              <a:ext cx="78581" cy="78581"/>
            </a:xfrm>
            <a:custGeom>
              <a:avLst/>
              <a:gdLst>
                <a:gd name="connsiteX0" fmla="*/ 0 w 78581"/>
                <a:gd name="connsiteY0" fmla="*/ 0 h 78581"/>
                <a:gd name="connsiteX1" fmla="*/ 78581 w 78581"/>
                <a:gd name="connsiteY1" fmla="*/ 0 h 78581"/>
                <a:gd name="connsiteX2" fmla="*/ 78581 w 78581"/>
                <a:gd name="connsiteY2" fmla="*/ 78581 h 78581"/>
                <a:gd name="connsiteX3" fmla="*/ 0 w 78581"/>
                <a:gd name="connsiteY3" fmla="*/ 78581 h 78581"/>
              </a:gdLst>
              <a:ahLst/>
              <a:cxnLst>
                <a:cxn ang="0">
                  <a:pos x="connsiteX0" y="connsiteY0"/>
                </a:cxn>
                <a:cxn ang="0">
                  <a:pos x="connsiteX1" y="connsiteY1"/>
                </a:cxn>
                <a:cxn ang="0">
                  <a:pos x="connsiteX2" y="connsiteY2"/>
                </a:cxn>
                <a:cxn ang="0">
                  <a:pos x="connsiteX3" y="connsiteY3"/>
                </a:cxn>
              </a:cxnLst>
              <a:rect l="l" t="t" r="r" b="b"/>
              <a:pathLst>
                <a:path w="78581" h="78581">
                  <a:moveTo>
                    <a:pt x="0" y="0"/>
                  </a:moveTo>
                  <a:lnTo>
                    <a:pt x="78581" y="0"/>
                  </a:lnTo>
                  <a:lnTo>
                    <a:pt x="78581" y="78581"/>
                  </a:lnTo>
                  <a:lnTo>
                    <a:pt x="0" y="78581"/>
                  </a:lnTo>
                  <a:close/>
                </a:path>
              </a:pathLst>
            </a:custGeom>
            <a:solidFill>
              <a:srgbClr val="00B2E3"/>
            </a:solidFill>
            <a:ln w="9525" cap="flat">
              <a:noFill/>
              <a:prstDash val="solid"/>
              <a:miter/>
            </a:ln>
          </p:spPr>
          <p:txBody>
            <a:bodyPr rtlCol="0" anchor="ctr"/>
            <a:lstStyle/>
            <a:p>
              <a:endParaRPr lang="en-US"/>
            </a:p>
          </p:txBody>
        </p:sp>
        <p:sp>
          <p:nvSpPr>
            <p:cNvPr id="6" name="Freeform: Shape 5">
              <a:extLst>
                <a:ext uri="{FF2B5EF4-FFF2-40B4-BE49-F238E27FC236}">
                  <a16:creationId xmlns:a16="http://schemas.microsoft.com/office/drawing/2014/main" id="{FC6580CA-6E37-4F04-8FAD-D6491FEE8CE6}"/>
                </a:ext>
              </a:extLst>
            </p:cNvPr>
            <p:cNvSpPr/>
            <p:nvPr/>
          </p:nvSpPr>
          <p:spPr>
            <a:xfrm>
              <a:off x="1316545" y="6391094"/>
              <a:ext cx="995171" cy="420623"/>
            </a:xfrm>
            <a:custGeom>
              <a:avLst/>
              <a:gdLst>
                <a:gd name="connsiteX0" fmla="*/ 74486 w 995171"/>
                <a:gd name="connsiteY0" fmla="*/ 131921 h 420623"/>
                <a:gd name="connsiteX1" fmla="*/ 0 w 995171"/>
                <a:gd name="connsiteY1" fmla="*/ 131921 h 420623"/>
                <a:gd name="connsiteX2" fmla="*/ 0 w 995171"/>
                <a:gd name="connsiteY2" fmla="*/ 414719 h 420623"/>
                <a:gd name="connsiteX3" fmla="*/ 74486 w 995171"/>
                <a:gd name="connsiteY3" fmla="*/ 414719 h 420623"/>
                <a:gd name="connsiteX4" fmla="*/ 74486 w 995171"/>
                <a:gd name="connsiteY4" fmla="*/ 131921 h 420623"/>
                <a:gd name="connsiteX5" fmla="*/ 568262 w 995171"/>
                <a:gd name="connsiteY5" fmla="*/ 417576 h 420623"/>
                <a:gd name="connsiteX6" fmla="*/ 568262 w 995171"/>
                <a:gd name="connsiteY6" fmla="*/ 348234 h 420623"/>
                <a:gd name="connsiteX7" fmla="*/ 541306 w 995171"/>
                <a:gd name="connsiteY7" fmla="*/ 346520 h 420623"/>
                <a:gd name="connsiteX8" fmla="*/ 523780 w 995171"/>
                <a:gd name="connsiteY8" fmla="*/ 338804 h 420623"/>
                <a:gd name="connsiteX9" fmla="*/ 516065 w 995171"/>
                <a:gd name="connsiteY9" fmla="*/ 321945 h 420623"/>
                <a:gd name="connsiteX10" fmla="*/ 514350 w 995171"/>
                <a:gd name="connsiteY10" fmla="*/ 294608 h 420623"/>
                <a:gd name="connsiteX11" fmla="*/ 514350 w 995171"/>
                <a:gd name="connsiteY11" fmla="*/ 195644 h 420623"/>
                <a:gd name="connsiteX12" fmla="*/ 568262 w 995171"/>
                <a:gd name="connsiteY12" fmla="*/ 195644 h 420623"/>
                <a:gd name="connsiteX13" fmla="*/ 568262 w 995171"/>
                <a:gd name="connsiteY13" fmla="*/ 131921 h 420623"/>
                <a:gd name="connsiteX14" fmla="*/ 514350 w 995171"/>
                <a:gd name="connsiteY14" fmla="*/ 131921 h 420623"/>
                <a:gd name="connsiteX15" fmla="*/ 514350 w 995171"/>
                <a:gd name="connsiteY15" fmla="*/ 21812 h 420623"/>
                <a:gd name="connsiteX16" fmla="*/ 439865 w 995171"/>
                <a:gd name="connsiteY16" fmla="*/ 21812 h 420623"/>
                <a:gd name="connsiteX17" fmla="*/ 439865 w 995171"/>
                <a:gd name="connsiteY17" fmla="*/ 295180 h 420623"/>
                <a:gd name="connsiteX18" fmla="*/ 445865 w 995171"/>
                <a:gd name="connsiteY18" fmla="*/ 353473 h 420623"/>
                <a:gd name="connsiteX19" fmla="*/ 465677 w 995171"/>
                <a:gd name="connsiteY19" fmla="*/ 391001 h 420623"/>
                <a:gd name="connsiteX20" fmla="*/ 502063 w 995171"/>
                <a:gd name="connsiteY20" fmla="*/ 411385 h 420623"/>
                <a:gd name="connsiteX21" fmla="*/ 558927 w 995171"/>
                <a:gd name="connsiteY21" fmla="*/ 417671 h 420623"/>
                <a:gd name="connsiteX22" fmla="*/ 568262 w 995171"/>
                <a:gd name="connsiteY22" fmla="*/ 417671 h 420623"/>
                <a:gd name="connsiteX23" fmla="*/ 995172 w 995171"/>
                <a:gd name="connsiteY23" fmla="*/ 0 h 420623"/>
                <a:gd name="connsiteX24" fmla="*/ 920687 w 995171"/>
                <a:gd name="connsiteY24" fmla="*/ 0 h 420623"/>
                <a:gd name="connsiteX25" fmla="*/ 920687 w 995171"/>
                <a:gd name="connsiteY25" fmla="*/ 414719 h 420623"/>
                <a:gd name="connsiteX26" fmla="*/ 995172 w 995171"/>
                <a:gd name="connsiteY26" fmla="*/ 414719 h 420623"/>
                <a:gd name="connsiteX27" fmla="*/ 995172 w 995171"/>
                <a:gd name="connsiteY27" fmla="*/ 0 h 420623"/>
                <a:gd name="connsiteX28" fmla="*/ 367951 w 995171"/>
                <a:gd name="connsiteY28" fmla="*/ 159830 h 420623"/>
                <a:gd name="connsiteX29" fmla="*/ 281273 w 995171"/>
                <a:gd name="connsiteY29" fmla="*/ 126206 h 420623"/>
                <a:gd name="connsiteX30" fmla="*/ 232410 w 995171"/>
                <a:gd name="connsiteY30" fmla="*/ 137065 h 420623"/>
                <a:gd name="connsiteX31" fmla="*/ 195358 w 995171"/>
                <a:gd name="connsiteY31" fmla="*/ 167259 h 420623"/>
                <a:gd name="connsiteX32" fmla="*/ 191262 w 995171"/>
                <a:gd name="connsiteY32" fmla="*/ 172498 h 420623"/>
                <a:gd name="connsiteX33" fmla="*/ 191262 w 995171"/>
                <a:gd name="connsiteY33" fmla="*/ 167831 h 420623"/>
                <a:gd name="connsiteX34" fmla="*/ 191262 w 995171"/>
                <a:gd name="connsiteY34" fmla="*/ 132017 h 420623"/>
                <a:gd name="connsiteX35" fmla="*/ 117920 w 995171"/>
                <a:gd name="connsiteY35" fmla="*/ 132017 h 420623"/>
                <a:gd name="connsiteX36" fmla="*/ 117920 w 995171"/>
                <a:gd name="connsiteY36" fmla="*/ 414814 h 420623"/>
                <a:gd name="connsiteX37" fmla="*/ 191929 w 995171"/>
                <a:gd name="connsiteY37" fmla="*/ 414814 h 420623"/>
                <a:gd name="connsiteX38" fmla="*/ 191929 w 995171"/>
                <a:gd name="connsiteY38" fmla="*/ 264128 h 420623"/>
                <a:gd name="connsiteX39" fmla="*/ 192024 w 995171"/>
                <a:gd name="connsiteY39" fmla="*/ 274606 h 420623"/>
                <a:gd name="connsiteX40" fmla="*/ 192119 w 995171"/>
                <a:gd name="connsiteY40" fmla="*/ 269558 h 420623"/>
                <a:gd name="connsiteX41" fmla="*/ 211741 w 995171"/>
                <a:gd name="connsiteY41" fmla="*/ 210884 h 420623"/>
                <a:gd name="connsiteX42" fmla="*/ 258985 w 995171"/>
                <a:gd name="connsiteY42" fmla="*/ 190786 h 420623"/>
                <a:gd name="connsiteX43" fmla="*/ 307753 w 995171"/>
                <a:gd name="connsiteY43" fmla="*/ 210407 h 420623"/>
                <a:gd name="connsiteX44" fmla="*/ 323945 w 995171"/>
                <a:gd name="connsiteY44" fmla="*/ 264605 h 420623"/>
                <a:gd name="connsiteX45" fmla="*/ 323945 w 995171"/>
                <a:gd name="connsiteY45" fmla="*/ 264605 h 420623"/>
                <a:gd name="connsiteX46" fmla="*/ 323945 w 995171"/>
                <a:gd name="connsiteY46" fmla="*/ 265176 h 420623"/>
                <a:gd name="connsiteX47" fmla="*/ 323945 w 995171"/>
                <a:gd name="connsiteY47" fmla="*/ 265271 h 420623"/>
                <a:gd name="connsiteX48" fmla="*/ 323945 w 995171"/>
                <a:gd name="connsiteY48" fmla="*/ 414814 h 420623"/>
                <a:gd name="connsiteX49" fmla="*/ 399098 w 995171"/>
                <a:gd name="connsiteY49" fmla="*/ 414814 h 420623"/>
                <a:gd name="connsiteX50" fmla="*/ 399098 w 995171"/>
                <a:gd name="connsiteY50" fmla="*/ 254222 h 420623"/>
                <a:gd name="connsiteX51" fmla="*/ 367951 w 995171"/>
                <a:gd name="connsiteY51" fmla="*/ 159830 h 420623"/>
                <a:gd name="connsiteX52" fmla="*/ 881825 w 995171"/>
                <a:gd name="connsiteY52" fmla="*/ 272796 h 420623"/>
                <a:gd name="connsiteX53" fmla="*/ 871061 w 995171"/>
                <a:gd name="connsiteY53" fmla="*/ 215646 h 420623"/>
                <a:gd name="connsiteX54" fmla="*/ 841057 w 995171"/>
                <a:gd name="connsiteY54" fmla="*/ 168974 h 420623"/>
                <a:gd name="connsiteX55" fmla="*/ 794957 w 995171"/>
                <a:gd name="connsiteY55" fmla="*/ 137636 h 420623"/>
                <a:gd name="connsiteX56" fmla="*/ 735806 w 995171"/>
                <a:gd name="connsiteY56" fmla="*/ 126302 h 420623"/>
                <a:gd name="connsiteX57" fmla="*/ 678371 w 995171"/>
                <a:gd name="connsiteY57" fmla="*/ 137922 h 420623"/>
                <a:gd name="connsiteX58" fmla="*/ 631698 w 995171"/>
                <a:gd name="connsiteY58" fmla="*/ 169355 h 420623"/>
                <a:gd name="connsiteX59" fmla="*/ 600266 w 995171"/>
                <a:gd name="connsiteY59" fmla="*/ 216027 h 420623"/>
                <a:gd name="connsiteX60" fmla="*/ 588645 w 995171"/>
                <a:gd name="connsiteY60" fmla="*/ 273463 h 420623"/>
                <a:gd name="connsiteX61" fmla="*/ 599694 w 995171"/>
                <a:gd name="connsiteY61" fmla="*/ 330899 h 420623"/>
                <a:gd name="connsiteX62" fmla="*/ 630269 w 995171"/>
                <a:gd name="connsiteY62" fmla="*/ 377571 h 420623"/>
                <a:gd name="connsiteX63" fmla="*/ 677513 w 995171"/>
                <a:gd name="connsiteY63" fmla="*/ 409004 h 420623"/>
                <a:gd name="connsiteX64" fmla="*/ 738092 w 995171"/>
                <a:gd name="connsiteY64" fmla="*/ 420624 h 420623"/>
                <a:gd name="connsiteX65" fmla="*/ 863918 w 995171"/>
                <a:gd name="connsiteY65" fmla="*/ 365093 h 420623"/>
                <a:gd name="connsiteX66" fmla="*/ 810292 w 995171"/>
                <a:gd name="connsiteY66" fmla="*/ 324231 h 420623"/>
                <a:gd name="connsiteX67" fmla="*/ 738664 w 995171"/>
                <a:gd name="connsiteY67" fmla="*/ 355854 h 420623"/>
                <a:gd name="connsiteX68" fmla="*/ 687229 w 995171"/>
                <a:gd name="connsiteY68" fmla="*/ 341376 h 420623"/>
                <a:gd name="connsiteX69" fmla="*/ 660368 w 995171"/>
                <a:gd name="connsiteY69" fmla="*/ 302133 h 420623"/>
                <a:gd name="connsiteX70" fmla="*/ 659606 w 995171"/>
                <a:gd name="connsiteY70" fmla="*/ 299466 h 420623"/>
                <a:gd name="connsiteX71" fmla="*/ 881825 w 995171"/>
                <a:gd name="connsiteY71" fmla="*/ 299466 h 420623"/>
                <a:gd name="connsiteX72" fmla="*/ 881825 w 995171"/>
                <a:gd name="connsiteY72" fmla="*/ 272796 h 420623"/>
                <a:gd name="connsiteX73" fmla="*/ 660368 w 995171"/>
                <a:gd name="connsiteY73" fmla="*/ 246793 h 420623"/>
                <a:gd name="connsiteX74" fmla="*/ 735330 w 995171"/>
                <a:gd name="connsiteY74" fmla="*/ 189929 h 420623"/>
                <a:gd name="connsiteX75" fmla="*/ 810387 w 995171"/>
                <a:gd name="connsiteY75" fmla="*/ 246698 h 420623"/>
                <a:gd name="connsiteX76" fmla="*/ 660368 w 995171"/>
                <a:gd name="connsiteY76" fmla="*/ 246793 h 42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95171" h="420623">
                  <a:moveTo>
                    <a:pt x="74486" y="131921"/>
                  </a:moveTo>
                  <a:lnTo>
                    <a:pt x="0" y="131921"/>
                  </a:lnTo>
                  <a:lnTo>
                    <a:pt x="0" y="414719"/>
                  </a:lnTo>
                  <a:lnTo>
                    <a:pt x="74486" y="414719"/>
                  </a:lnTo>
                  <a:lnTo>
                    <a:pt x="74486" y="131921"/>
                  </a:lnTo>
                  <a:close/>
                  <a:moveTo>
                    <a:pt x="568262" y="417576"/>
                  </a:moveTo>
                  <a:lnTo>
                    <a:pt x="568262" y="348234"/>
                  </a:lnTo>
                  <a:cubicBezTo>
                    <a:pt x="557308" y="348139"/>
                    <a:pt x="548259" y="347567"/>
                    <a:pt x="541306" y="346520"/>
                  </a:cubicBezTo>
                  <a:cubicBezTo>
                    <a:pt x="533591" y="345281"/>
                    <a:pt x="527685" y="342710"/>
                    <a:pt x="523780" y="338804"/>
                  </a:cubicBezTo>
                  <a:cubicBezTo>
                    <a:pt x="519875" y="334899"/>
                    <a:pt x="517303" y="329184"/>
                    <a:pt x="516065" y="321945"/>
                  </a:cubicBezTo>
                  <a:cubicBezTo>
                    <a:pt x="514922" y="314992"/>
                    <a:pt x="514350" y="305753"/>
                    <a:pt x="514350" y="294608"/>
                  </a:cubicBezTo>
                  <a:lnTo>
                    <a:pt x="514350" y="195644"/>
                  </a:lnTo>
                  <a:lnTo>
                    <a:pt x="568262" y="195644"/>
                  </a:lnTo>
                  <a:lnTo>
                    <a:pt x="568262" y="131921"/>
                  </a:lnTo>
                  <a:lnTo>
                    <a:pt x="514350" y="131921"/>
                  </a:lnTo>
                  <a:lnTo>
                    <a:pt x="514350" y="21812"/>
                  </a:lnTo>
                  <a:lnTo>
                    <a:pt x="439865" y="21812"/>
                  </a:lnTo>
                  <a:lnTo>
                    <a:pt x="439865" y="295180"/>
                  </a:lnTo>
                  <a:cubicBezTo>
                    <a:pt x="439865" y="318230"/>
                    <a:pt x="441865" y="337852"/>
                    <a:pt x="445865" y="353473"/>
                  </a:cubicBezTo>
                  <a:cubicBezTo>
                    <a:pt x="449771" y="368903"/>
                    <a:pt x="456438" y="381572"/>
                    <a:pt x="465677" y="391001"/>
                  </a:cubicBezTo>
                  <a:cubicBezTo>
                    <a:pt x="474917" y="400431"/>
                    <a:pt x="487204" y="407289"/>
                    <a:pt x="502063" y="411385"/>
                  </a:cubicBezTo>
                  <a:cubicBezTo>
                    <a:pt x="517112" y="415481"/>
                    <a:pt x="536258" y="417671"/>
                    <a:pt x="558927" y="417671"/>
                  </a:cubicBezTo>
                  <a:lnTo>
                    <a:pt x="568262" y="417671"/>
                  </a:lnTo>
                  <a:close/>
                  <a:moveTo>
                    <a:pt x="995172" y="0"/>
                  </a:moveTo>
                  <a:lnTo>
                    <a:pt x="920687" y="0"/>
                  </a:lnTo>
                  <a:lnTo>
                    <a:pt x="920687" y="414719"/>
                  </a:lnTo>
                  <a:lnTo>
                    <a:pt x="995172" y="414719"/>
                  </a:lnTo>
                  <a:lnTo>
                    <a:pt x="995172" y="0"/>
                  </a:lnTo>
                  <a:close/>
                  <a:moveTo>
                    <a:pt x="367951" y="159830"/>
                  </a:moveTo>
                  <a:cubicBezTo>
                    <a:pt x="347282" y="137541"/>
                    <a:pt x="318135" y="126206"/>
                    <a:pt x="281273" y="126206"/>
                  </a:cubicBezTo>
                  <a:cubicBezTo>
                    <a:pt x="263462" y="126206"/>
                    <a:pt x="247079" y="129921"/>
                    <a:pt x="232410" y="137065"/>
                  </a:cubicBezTo>
                  <a:cubicBezTo>
                    <a:pt x="217742" y="144304"/>
                    <a:pt x="205264" y="154496"/>
                    <a:pt x="195358" y="167259"/>
                  </a:cubicBezTo>
                  <a:lnTo>
                    <a:pt x="191262" y="172498"/>
                  </a:lnTo>
                  <a:lnTo>
                    <a:pt x="191262" y="167831"/>
                  </a:lnTo>
                  <a:lnTo>
                    <a:pt x="191262" y="132017"/>
                  </a:lnTo>
                  <a:lnTo>
                    <a:pt x="117920" y="132017"/>
                  </a:lnTo>
                  <a:lnTo>
                    <a:pt x="117920" y="414814"/>
                  </a:lnTo>
                  <a:lnTo>
                    <a:pt x="191929" y="414814"/>
                  </a:lnTo>
                  <a:lnTo>
                    <a:pt x="191929" y="264128"/>
                  </a:lnTo>
                  <a:lnTo>
                    <a:pt x="192024" y="274606"/>
                  </a:lnTo>
                  <a:cubicBezTo>
                    <a:pt x="192024" y="272891"/>
                    <a:pt x="192024" y="271177"/>
                    <a:pt x="192119" y="269558"/>
                  </a:cubicBezTo>
                  <a:cubicBezTo>
                    <a:pt x="192881" y="243173"/>
                    <a:pt x="199454" y="223456"/>
                    <a:pt x="211741" y="210884"/>
                  </a:cubicBezTo>
                  <a:cubicBezTo>
                    <a:pt x="224790" y="197549"/>
                    <a:pt x="240697" y="190786"/>
                    <a:pt x="258985" y="190786"/>
                  </a:cubicBezTo>
                  <a:cubicBezTo>
                    <a:pt x="280511" y="190786"/>
                    <a:pt x="296894" y="197358"/>
                    <a:pt x="307753" y="210407"/>
                  </a:cubicBezTo>
                  <a:cubicBezTo>
                    <a:pt x="318421" y="223171"/>
                    <a:pt x="323850" y="241364"/>
                    <a:pt x="323945" y="264605"/>
                  </a:cubicBezTo>
                  <a:lnTo>
                    <a:pt x="323945" y="264605"/>
                  </a:lnTo>
                  <a:lnTo>
                    <a:pt x="323945" y="265176"/>
                  </a:lnTo>
                  <a:lnTo>
                    <a:pt x="323945" y="265271"/>
                  </a:lnTo>
                  <a:lnTo>
                    <a:pt x="323945" y="414814"/>
                  </a:lnTo>
                  <a:lnTo>
                    <a:pt x="399098" y="414814"/>
                  </a:lnTo>
                  <a:lnTo>
                    <a:pt x="399098" y="254222"/>
                  </a:lnTo>
                  <a:cubicBezTo>
                    <a:pt x="399193" y="213931"/>
                    <a:pt x="388620" y="182118"/>
                    <a:pt x="367951" y="159830"/>
                  </a:cubicBezTo>
                  <a:moveTo>
                    <a:pt x="881825" y="272796"/>
                  </a:moveTo>
                  <a:cubicBezTo>
                    <a:pt x="881825" y="252508"/>
                    <a:pt x="878205" y="233267"/>
                    <a:pt x="871061" y="215646"/>
                  </a:cubicBezTo>
                  <a:cubicBezTo>
                    <a:pt x="863918" y="198025"/>
                    <a:pt x="853821" y="182309"/>
                    <a:pt x="841057" y="168974"/>
                  </a:cubicBezTo>
                  <a:cubicBezTo>
                    <a:pt x="828294" y="155639"/>
                    <a:pt x="812768" y="145066"/>
                    <a:pt x="794957" y="137636"/>
                  </a:cubicBezTo>
                  <a:cubicBezTo>
                    <a:pt x="777145" y="130112"/>
                    <a:pt x="757238" y="126302"/>
                    <a:pt x="735806" y="126302"/>
                  </a:cubicBezTo>
                  <a:cubicBezTo>
                    <a:pt x="715518" y="126302"/>
                    <a:pt x="696182" y="130207"/>
                    <a:pt x="678371" y="137922"/>
                  </a:cubicBezTo>
                  <a:cubicBezTo>
                    <a:pt x="660559" y="145637"/>
                    <a:pt x="644843" y="156210"/>
                    <a:pt x="631698" y="169355"/>
                  </a:cubicBezTo>
                  <a:cubicBezTo>
                    <a:pt x="618554" y="182499"/>
                    <a:pt x="607981" y="198215"/>
                    <a:pt x="600266" y="216027"/>
                  </a:cubicBezTo>
                  <a:cubicBezTo>
                    <a:pt x="592550" y="233839"/>
                    <a:pt x="588645" y="253175"/>
                    <a:pt x="588645" y="273463"/>
                  </a:cubicBezTo>
                  <a:cubicBezTo>
                    <a:pt x="588645" y="293751"/>
                    <a:pt x="592360" y="313087"/>
                    <a:pt x="599694" y="330899"/>
                  </a:cubicBezTo>
                  <a:cubicBezTo>
                    <a:pt x="607028" y="348710"/>
                    <a:pt x="617315" y="364426"/>
                    <a:pt x="630269" y="377571"/>
                  </a:cubicBezTo>
                  <a:cubicBezTo>
                    <a:pt x="643223" y="390716"/>
                    <a:pt x="659130" y="401288"/>
                    <a:pt x="677513" y="409004"/>
                  </a:cubicBezTo>
                  <a:cubicBezTo>
                    <a:pt x="695897" y="416719"/>
                    <a:pt x="716280" y="420624"/>
                    <a:pt x="738092" y="420624"/>
                  </a:cubicBezTo>
                  <a:cubicBezTo>
                    <a:pt x="801148" y="420624"/>
                    <a:pt x="840391" y="391954"/>
                    <a:pt x="863918" y="365093"/>
                  </a:cubicBezTo>
                  <a:lnTo>
                    <a:pt x="810292" y="324231"/>
                  </a:lnTo>
                  <a:cubicBezTo>
                    <a:pt x="798957" y="337661"/>
                    <a:pt x="772192" y="355854"/>
                    <a:pt x="738664" y="355854"/>
                  </a:cubicBezTo>
                  <a:cubicBezTo>
                    <a:pt x="717614" y="355854"/>
                    <a:pt x="700373" y="350996"/>
                    <a:pt x="687229" y="341376"/>
                  </a:cubicBezTo>
                  <a:cubicBezTo>
                    <a:pt x="674084" y="331756"/>
                    <a:pt x="665036" y="318611"/>
                    <a:pt x="660368" y="302133"/>
                  </a:cubicBezTo>
                  <a:lnTo>
                    <a:pt x="659606" y="299466"/>
                  </a:lnTo>
                  <a:lnTo>
                    <a:pt x="881825" y="299466"/>
                  </a:lnTo>
                  <a:lnTo>
                    <a:pt x="881825" y="272796"/>
                  </a:lnTo>
                  <a:close/>
                  <a:moveTo>
                    <a:pt x="660368" y="246793"/>
                  </a:moveTo>
                  <a:cubicBezTo>
                    <a:pt x="660368" y="226124"/>
                    <a:pt x="684086" y="189929"/>
                    <a:pt x="735330" y="189929"/>
                  </a:cubicBezTo>
                  <a:cubicBezTo>
                    <a:pt x="786575" y="189929"/>
                    <a:pt x="810387" y="226028"/>
                    <a:pt x="810387" y="246698"/>
                  </a:cubicBezTo>
                  <a:lnTo>
                    <a:pt x="660368" y="246793"/>
                  </a:lnTo>
                  <a:close/>
                </a:path>
              </a:pathLst>
            </a:custGeom>
            <a:solidFill>
              <a:srgbClr val="FFFFFF"/>
            </a:solidFill>
            <a:ln w="9525" cap="flat">
              <a:no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id="{1C614C49-972F-498A-9654-844CECF9AF64}"/>
                </a:ext>
              </a:extLst>
            </p:cNvPr>
            <p:cNvSpPr/>
            <p:nvPr/>
          </p:nvSpPr>
          <p:spPr>
            <a:xfrm>
              <a:off x="2358770" y="6728469"/>
              <a:ext cx="79057" cy="79057"/>
            </a:xfrm>
            <a:custGeom>
              <a:avLst/>
              <a:gdLst>
                <a:gd name="connsiteX0" fmla="*/ 39529 w 79057"/>
                <a:gd name="connsiteY0" fmla="*/ 5620 h 79057"/>
                <a:gd name="connsiteX1" fmla="*/ 73438 w 79057"/>
                <a:gd name="connsiteY1" fmla="*/ 39529 h 79057"/>
                <a:gd name="connsiteX2" fmla="*/ 39529 w 79057"/>
                <a:gd name="connsiteY2" fmla="*/ 73438 h 79057"/>
                <a:gd name="connsiteX3" fmla="*/ 5620 w 79057"/>
                <a:gd name="connsiteY3" fmla="*/ 39529 h 79057"/>
                <a:gd name="connsiteX4" fmla="*/ 39529 w 79057"/>
                <a:gd name="connsiteY4" fmla="*/ 5620 h 79057"/>
                <a:gd name="connsiteX5" fmla="*/ 39529 w 79057"/>
                <a:gd name="connsiteY5" fmla="*/ 0 h 79057"/>
                <a:gd name="connsiteX6" fmla="*/ 0 w 79057"/>
                <a:gd name="connsiteY6" fmla="*/ 39529 h 79057"/>
                <a:gd name="connsiteX7" fmla="*/ 39529 w 79057"/>
                <a:gd name="connsiteY7" fmla="*/ 79058 h 79057"/>
                <a:gd name="connsiteX8" fmla="*/ 79058 w 79057"/>
                <a:gd name="connsiteY8" fmla="*/ 39529 h 79057"/>
                <a:gd name="connsiteX9" fmla="*/ 39529 w 79057"/>
                <a:gd name="connsiteY9" fmla="*/ 0 h 79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057" h="79057">
                  <a:moveTo>
                    <a:pt x="39529" y="5620"/>
                  </a:moveTo>
                  <a:cubicBezTo>
                    <a:pt x="58198" y="5620"/>
                    <a:pt x="73438" y="20860"/>
                    <a:pt x="73438" y="39529"/>
                  </a:cubicBezTo>
                  <a:cubicBezTo>
                    <a:pt x="73438" y="58198"/>
                    <a:pt x="58198" y="73438"/>
                    <a:pt x="39529" y="73438"/>
                  </a:cubicBezTo>
                  <a:cubicBezTo>
                    <a:pt x="20860" y="73438"/>
                    <a:pt x="5620" y="58198"/>
                    <a:pt x="5620" y="39529"/>
                  </a:cubicBezTo>
                  <a:cubicBezTo>
                    <a:pt x="5620" y="20860"/>
                    <a:pt x="20860" y="5620"/>
                    <a:pt x="39529" y="5620"/>
                  </a:cubicBezTo>
                  <a:moveTo>
                    <a:pt x="39529" y="0"/>
                  </a:moveTo>
                  <a:cubicBezTo>
                    <a:pt x="17717" y="0"/>
                    <a:pt x="0" y="17717"/>
                    <a:pt x="0" y="39529"/>
                  </a:cubicBezTo>
                  <a:cubicBezTo>
                    <a:pt x="0" y="61341"/>
                    <a:pt x="17717" y="79058"/>
                    <a:pt x="39529" y="79058"/>
                  </a:cubicBezTo>
                  <a:cubicBezTo>
                    <a:pt x="61341" y="79058"/>
                    <a:pt x="79058" y="61341"/>
                    <a:pt x="79058" y="39529"/>
                  </a:cubicBezTo>
                  <a:cubicBezTo>
                    <a:pt x="79058" y="17717"/>
                    <a:pt x="61341" y="0"/>
                    <a:pt x="39529" y="0"/>
                  </a:cubicBezTo>
                </a:path>
              </a:pathLst>
            </a:custGeom>
            <a:solidFill>
              <a:srgbClr val="FFFFFF"/>
            </a:solidFill>
            <a:ln w="9525"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922EBBE0-933B-4A65-BAAC-DC5972E3F9A4}"/>
                </a:ext>
              </a:extLst>
            </p:cNvPr>
            <p:cNvSpPr/>
            <p:nvPr/>
          </p:nvSpPr>
          <p:spPr>
            <a:xfrm>
              <a:off x="2384869" y="6748090"/>
              <a:ext cx="30765" cy="39528"/>
            </a:xfrm>
            <a:custGeom>
              <a:avLst/>
              <a:gdLst>
                <a:gd name="connsiteX0" fmla="*/ 16383 w 30765"/>
                <a:gd name="connsiteY0" fmla="*/ 95 h 39528"/>
                <a:gd name="connsiteX1" fmla="*/ 23051 w 30765"/>
                <a:gd name="connsiteY1" fmla="*/ 1715 h 39528"/>
                <a:gd name="connsiteX2" fmla="*/ 27718 w 30765"/>
                <a:gd name="connsiteY2" fmla="*/ 6191 h 39528"/>
                <a:gd name="connsiteX3" fmla="*/ 29337 w 30765"/>
                <a:gd name="connsiteY3" fmla="*/ 12478 h 39528"/>
                <a:gd name="connsiteX4" fmla="*/ 27146 w 30765"/>
                <a:gd name="connsiteY4" fmla="*/ 19622 h 39528"/>
                <a:gd name="connsiteX5" fmla="*/ 21812 w 30765"/>
                <a:gd name="connsiteY5" fmla="*/ 23717 h 39528"/>
                <a:gd name="connsiteX6" fmla="*/ 30766 w 30765"/>
                <a:gd name="connsiteY6" fmla="*/ 39529 h 39528"/>
                <a:gd name="connsiteX7" fmla="*/ 23717 w 30765"/>
                <a:gd name="connsiteY7" fmla="*/ 39529 h 39528"/>
                <a:gd name="connsiteX8" fmla="*/ 15526 w 30765"/>
                <a:gd name="connsiteY8" fmla="*/ 24860 h 39528"/>
                <a:gd name="connsiteX9" fmla="*/ 6191 w 30765"/>
                <a:gd name="connsiteY9" fmla="*/ 24860 h 39528"/>
                <a:gd name="connsiteX10" fmla="*/ 6191 w 30765"/>
                <a:gd name="connsiteY10" fmla="*/ 39529 h 39528"/>
                <a:gd name="connsiteX11" fmla="*/ 0 w 30765"/>
                <a:gd name="connsiteY11" fmla="*/ 39529 h 39528"/>
                <a:gd name="connsiteX12" fmla="*/ 0 w 30765"/>
                <a:gd name="connsiteY12" fmla="*/ 0 h 39528"/>
                <a:gd name="connsiteX13" fmla="*/ 16383 w 30765"/>
                <a:gd name="connsiteY13" fmla="*/ 0 h 39528"/>
                <a:gd name="connsiteX14" fmla="*/ 16383 w 30765"/>
                <a:gd name="connsiteY14" fmla="*/ 19336 h 39528"/>
                <a:gd name="connsiteX15" fmla="*/ 19907 w 30765"/>
                <a:gd name="connsiteY15" fmla="*/ 18478 h 39528"/>
                <a:gd name="connsiteX16" fmla="*/ 22289 w 30765"/>
                <a:gd name="connsiteY16" fmla="*/ 16097 h 39528"/>
                <a:gd name="connsiteX17" fmla="*/ 23146 w 30765"/>
                <a:gd name="connsiteY17" fmla="*/ 12573 h 39528"/>
                <a:gd name="connsiteX18" fmla="*/ 22289 w 30765"/>
                <a:gd name="connsiteY18" fmla="*/ 9049 h 39528"/>
                <a:gd name="connsiteX19" fmla="*/ 19907 w 30765"/>
                <a:gd name="connsiteY19" fmla="*/ 6668 h 39528"/>
                <a:gd name="connsiteX20" fmla="*/ 16383 w 30765"/>
                <a:gd name="connsiteY20" fmla="*/ 5810 h 39528"/>
                <a:gd name="connsiteX21" fmla="*/ 6191 w 30765"/>
                <a:gd name="connsiteY21" fmla="*/ 5810 h 39528"/>
                <a:gd name="connsiteX22" fmla="*/ 6191 w 30765"/>
                <a:gd name="connsiteY22" fmla="*/ 19336 h 39528"/>
                <a:gd name="connsiteX23" fmla="*/ 16383 w 30765"/>
                <a:gd name="connsiteY23" fmla="*/ 19336 h 39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765" h="39528">
                  <a:moveTo>
                    <a:pt x="16383" y="95"/>
                  </a:moveTo>
                  <a:cubicBezTo>
                    <a:pt x="18860" y="95"/>
                    <a:pt x="21050" y="667"/>
                    <a:pt x="23051" y="1715"/>
                  </a:cubicBezTo>
                  <a:cubicBezTo>
                    <a:pt x="25051" y="2762"/>
                    <a:pt x="26575" y="4286"/>
                    <a:pt x="27718" y="6191"/>
                  </a:cubicBezTo>
                  <a:cubicBezTo>
                    <a:pt x="28861" y="8096"/>
                    <a:pt x="29337" y="10192"/>
                    <a:pt x="29337" y="12478"/>
                  </a:cubicBezTo>
                  <a:cubicBezTo>
                    <a:pt x="29337" y="15335"/>
                    <a:pt x="28575" y="17717"/>
                    <a:pt x="27146" y="19622"/>
                  </a:cubicBezTo>
                  <a:cubicBezTo>
                    <a:pt x="25718" y="21527"/>
                    <a:pt x="23908" y="22860"/>
                    <a:pt x="21812" y="23717"/>
                  </a:cubicBezTo>
                  <a:lnTo>
                    <a:pt x="30766" y="39529"/>
                  </a:lnTo>
                  <a:lnTo>
                    <a:pt x="23717" y="39529"/>
                  </a:lnTo>
                  <a:lnTo>
                    <a:pt x="15526" y="24860"/>
                  </a:lnTo>
                  <a:lnTo>
                    <a:pt x="6191" y="24860"/>
                  </a:lnTo>
                  <a:lnTo>
                    <a:pt x="6191" y="39529"/>
                  </a:lnTo>
                  <a:lnTo>
                    <a:pt x="0" y="39529"/>
                  </a:lnTo>
                  <a:lnTo>
                    <a:pt x="0" y="0"/>
                  </a:lnTo>
                  <a:lnTo>
                    <a:pt x="16383" y="0"/>
                  </a:lnTo>
                  <a:close/>
                  <a:moveTo>
                    <a:pt x="16383" y="19336"/>
                  </a:moveTo>
                  <a:cubicBezTo>
                    <a:pt x="17717" y="19336"/>
                    <a:pt x="18860" y="19050"/>
                    <a:pt x="19907" y="18478"/>
                  </a:cubicBezTo>
                  <a:cubicBezTo>
                    <a:pt x="20955" y="17907"/>
                    <a:pt x="21717" y="17050"/>
                    <a:pt x="22289" y="16097"/>
                  </a:cubicBezTo>
                  <a:cubicBezTo>
                    <a:pt x="22860" y="15050"/>
                    <a:pt x="23146" y="13906"/>
                    <a:pt x="23146" y="12573"/>
                  </a:cubicBezTo>
                  <a:cubicBezTo>
                    <a:pt x="23146" y="11240"/>
                    <a:pt x="22860" y="10097"/>
                    <a:pt x="22289" y="9049"/>
                  </a:cubicBezTo>
                  <a:cubicBezTo>
                    <a:pt x="21717" y="8001"/>
                    <a:pt x="20860" y="7239"/>
                    <a:pt x="19907" y="6668"/>
                  </a:cubicBezTo>
                  <a:cubicBezTo>
                    <a:pt x="18860" y="6096"/>
                    <a:pt x="17717" y="5810"/>
                    <a:pt x="16383" y="5810"/>
                  </a:cubicBezTo>
                  <a:lnTo>
                    <a:pt x="6191" y="5810"/>
                  </a:lnTo>
                  <a:lnTo>
                    <a:pt x="6191" y="19336"/>
                  </a:lnTo>
                  <a:lnTo>
                    <a:pt x="16383" y="19336"/>
                  </a:lnTo>
                  <a:close/>
                </a:path>
              </a:pathLst>
            </a:custGeom>
            <a:solidFill>
              <a:srgbClr val="FFFFFF"/>
            </a:solid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2856124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ub, Content &amp; 2 Pictures">
    <p:spTree>
      <p:nvGrpSpPr>
        <p:cNvPr id="1" name=""/>
        <p:cNvGrpSpPr/>
        <p:nvPr/>
      </p:nvGrpSpPr>
      <p:grpSpPr>
        <a:xfrm>
          <a:off x="0" y="0"/>
          <a:ext cx="0" cy="0"/>
          <a:chOff x="0" y="0"/>
          <a:chExt cx="0" cy="0"/>
        </a:xfrm>
      </p:grpSpPr>
      <p:sp>
        <p:nvSpPr>
          <p:cNvPr id="23" name="Title Text">
            <a:extLst>
              <a:ext uri="{FF2B5EF4-FFF2-40B4-BE49-F238E27FC236}">
                <a16:creationId xmlns:a16="http://schemas.microsoft.com/office/drawing/2014/main" id="{FAEAC0A3-8438-1245-A28C-64BC26BFB231}"/>
              </a:ext>
            </a:extLst>
          </p:cNvPr>
          <p:cNvSpPr txBox="1">
            <a:spLocks noGrp="1"/>
          </p:cNvSpPr>
          <p:nvPr>
            <p:ph type="title" hasCustomPrompt="1"/>
          </p:nvPr>
        </p:nvSpPr>
        <p:spPr>
          <a:xfrm>
            <a:off x="571500" y="567227"/>
            <a:ext cx="5755707" cy="945888"/>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noAutofit/>
          </a:bodyPr>
          <a:lstStyle>
            <a:lvl1pPr>
              <a:defRPr sz="4000">
                <a:solidFill>
                  <a:srgbClr val="525252"/>
                </a:solidFill>
              </a:defRPr>
            </a:lvl1pPr>
          </a:lstStyle>
          <a:p>
            <a:r>
              <a:rPr lang="en-US"/>
              <a:t>40pt Intel Clear Light Text Goes Here</a:t>
            </a:r>
          </a:p>
        </p:txBody>
      </p:sp>
      <p:sp>
        <p:nvSpPr>
          <p:cNvPr id="25" name="Body Level One…">
            <a:extLst>
              <a:ext uri="{FF2B5EF4-FFF2-40B4-BE49-F238E27FC236}">
                <a16:creationId xmlns:a16="http://schemas.microsoft.com/office/drawing/2014/main" id="{6903F994-74B2-4D40-AA5F-7F3D24A00171}"/>
              </a:ext>
            </a:extLst>
          </p:cNvPr>
          <p:cNvSpPr txBox="1">
            <a:spLocks noGrp="1"/>
          </p:cNvSpPr>
          <p:nvPr>
            <p:ph idx="27" hasCustomPrompt="1"/>
          </p:nvPr>
        </p:nvSpPr>
        <p:spPr>
          <a:xfrm>
            <a:off x="6609331" y="2978828"/>
            <a:ext cx="4668837" cy="345342"/>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numCol="1">
            <a:normAutofit/>
          </a:bodyPr>
          <a:lstStyle>
            <a:lvl1pPr marL="0" marR="0" indent="0" algn="l" defTabSz="609600" eaLnBrk="1" fontAlgn="auto" latinLnBrk="0" hangingPunct="1">
              <a:lnSpc>
                <a:spcPts val="2450"/>
              </a:lnSpc>
              <a:spcBef>
                <a:spcPts val="0"/>
              </a:spcBef>
              <a:spcAft>
                <a:spcPts val="0"/>
              </a:spcAft>
              <a:buClrTx/>
              <a:buSzTx/>
              <a:buFont typeface="Arial" panose="020B0604020202020204" pitchFamily="34" charset="0"/>
              <a:buNone/>
              <a:tabLst/>
              <a:defRPr sz="1600">
                <a:solidFill>
                  <a:schemeClr val="tx2"/>
                </a:solidFill>
              </a:defRPr>
            </a:lvl1pPr>
          </a:lstStyle>
          <a:p>
            <a:r>
              <a:rPr lang="en-US"/>
              <a:t>Image Caption 16pt gray text</a:t>
            </a:r>
          </a:p>
        </p:txBody>
      </p:sp>
      <p:sp>
        <p:nvSpPr>
          <p:cNvPr id="26" name="Body Level One…">
            <a:extLst>
              <a:ext uri="{FF2B5EF4-FFF2-40B4-BE49-F238E27FC236}">
                <a16:creationId xmlns:a16="http://schemas.microsoft.com/office/drawing/2014/main" id="{BF74888E-798E-B543-94EF-279F3EA6E46B}"/>
              </a:ext>
            </a:extLst>
          </p:cNvPr>
          <p:cNvSpPr txBox="1">
            <a:spLocks noGrp="1"/>
          </p:cNvSpPr>
          <p:nvPr>
            <p:ph idx="28" hasCustomPrompt="1"/>
          </p:nvPr>
        </p:nvSpPr>
        <p:spPr>
          <a:xfrm>
            <a:off x="6609331" y="5929172"/>
            <a:ext cx="4668837" cy="345342"/>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numCol="1">
            <a:normAutofit/>
          </a:bodyPr>
          <a:lstStyle>
            <a:lvl1pPr marL="0" marR="0" indent="0" algn="l" defTabSz="609600" eaLnBrk="1" fontAlgn="auto" latinLnBrk="0" hangingPunct="1">
              <a:lnSpc>
                <a:spcPts val="2450"/>
              </a:lnSpc>
              <a:spcBef>
                <a:spcPts val="0"/>
              </a:spcBef>
              <a:spcAft>
                <a:spcPts val="0"/>
              </a:spcAft>
              <a:buClrTx/>
              <a:buSzTx/>
              <a:buFont typeface="Arial" panose="020B0604020202020204" pitchFamily="34" charset="0"/>
              <a:buNone/>
              <a:tabLst/>
              <a:defRPr sz="1600">
                <a:solidFill>
                  <a:schemeClr val="tx2"/>
                </a:solidFill>
              </a:defRPr>
            </a:lvl1pPr>
          </a:lstStyle>
          <a:p>
            <a:r>
              <a:rPr lang="en-US"/>
              <a:t>Image Caption 16pt gray text</a:t>
            </a:r>
          </a:p>
        </p:txBody>
      </p:sp>
      <p:sp>
        <p:nvSpPr>
          <p:cNvPr id="5" name="Picture Placeholder 4">
            <a:extLst>
              <a:ext uri="{FF2B5EF4-FFF2-40B4-BE49-F238E27FC236}">
                <a16:creationId xmlns:a16="http://schemas.microsoft.com/office/drawing/2014/main" id="{BB3C6455-4913-47BC-8232-AB0BABBA08C3}"/>
              </a:ext>
            </a:extLst>
          </p:cNvPr>
          <p:cNvSpPr>
            <a:spLocks noGrp="1"/>
          </p:cNvSpPr>
          <p:nvPr>
            <p:ph type="pic" sz="quarter" idx="30"/>
          </p:nvPr>
        </p:nvSpPr>
        <p:spPr>
          <a:xfrm>
            <a:off x="6609331" y="571500"/>
            <a:ext cx="4668837" cy="2381250"/>
          </a:xfrm>
        </p:spPr>
        <p:txBody>
          <a:bodyPr/>
          <a:lstStyle/>
          <a:p>
            <a:endParaRPr lang="en-US"/>
          </a:p>
        </p:txBody>
      </p:sp>
      <p:sp>
        <p:nvSpPr>
          <p:cNvPr id="20" name="Picture Placeholder 4">
            <a:extLst>
              <a:ext uri="{FF2B5EF4-FFF2-40B4-BE49-F238E27FC236}">
                <a16:creationId xmlns:a16="http://schemas.microsoft.com/office/drawing/2014/main" id="{5CA48836-DAA2-4E4F-A22A-2F5682E12CEF}"/>
              </a:ext>
            </a:extLst>
          </p:cNvPr>
          <p:cNvSpPr>
            <a:spLocks noGrp="1"/>
          </p:cNvSpPr>
          <p:nvPr>
            <p:ph type="pic" sz="quarter" idx="31"/>
          </p:nvPr>
        </p:nvSpPr>
        <p:spPr>
          <a:xfrm>
            <a:off x="6609331" y="3537061"/>
            <a:ext cx="4668837" cy="2381250"/>
          </a:xfrm>
        </p:spPr>
        <p:txBody>
          <a:bodyPr/>
          <a:lstStyle/>
          <a:p>
            <a:endParaRPr lang="en-US"/>
          </a:p>
        </p:txBody>
      </p:sp>
      <p:sp>
        <p:nvSpPr>
          <p:cNvPr id="14" name="Content Placeholder 2">
            <a:extLst>
              <a:ext uri="{FF2B5EF4-FFF2-40B4-BE49-F238E27FC236}">
                <a16:creationId xmlns:a16="http://schemas.microsoft.com/office/drawing/2014/main" id="{DC0D3278-E8A7-4B14-A5ED-BE235CEC6F80}"/>
              </a:ext>
            </a:extLst>
          </p:cNvPr>
          <p:cNvSpPr>
            <a:spLocks noGrp="1"/>
          </p:cNvSpPr>
          <p:nvPr>
            <p:ph sz="quarter" idx="32"/>
          </p:nvPr>
        </p:nvSpPr>
        <p:spPr>
          <a:xfrm>
            <a:off x="571500" y="2139952"/>
            <a:ext cx="5768944" cy="4118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ext Placeholder 3">
            <a:extLst>
              <a:ext uri="{FF2B5EF4-FFF2-40B4-BE49-F238E27FC236}">
                <a16:creationId xmlns:a16="http://schemas.microsoft.com/office/drawing/2014/main" id="{403FD6E6-528D-49D5-BBAB-B26572C15F20}"/>
              </a:ext>
            </a:extLst>
          </p:cNvPr>
          <p:cNvSpPr>
            <a:spLocks noGrp="1"/>
          </p:cNvSpPr>
          <p:nvPr>
            <p:ph type="body" sz="quarter" idx="29"/>
          </p:nvPr>
        </p:nvSpPr>
        <p:spPr>
          <a:xfrm>
            <a:off x="571500" y="1612901"/>
            <a:ext cx="5768944" cy="438150"/>
          </a:xfrm>
        </p:spPr>
        <p:txBody>
          <a:bodyPr>
            <a:noAutofit/>
          </a:bodyPr>
          <a:lstStyle>
            <a:lvl1pPr marL="0" indent="0">
              <a:buNone/>
              <a:defRPr sz="3200">
                <a:solidFill>
                  <a:schemeClr val="accent1"/>
                </a:solidFill>
                <a:latin typeface="+mn-lt"/>
              </a:defRPr>
            </a:lvl1pPr>
            <a:lvl2pPr marL="228600" indent="0">
              <a:buNone/>
              <a:defRPr/>
            </a:lvl2pPr>
          </a:lstStyle>
          <a:p>
            <a:pPr lvl="0"/>
            <a:r>
              <a:rPr lang="en-US"/>
              <a:t>Click to edit Master text styles</a:t>
            </a:r>
          </a:p>
        </p:txBody>
      </p:sp>
    </p:spTree>
    <p:extLst>
      <p:ext uri="{BB962C8B-B14F-4D97-AF65-F5344CB8AC3E}">
        <p14:creationId xmlns:p14="http://schemas.microsoft.com/office/powerpoint/2010/main" val="3732193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ub, Content &amp; Pictur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B3C6455-4913-47BC-8232-AB0BABBA08C3}"/>
              </a:ext>
            </a:extLst>
          </p:cNvPr>
          <p:cNvSpPr>
            <a:spLocks noGrp="1"/>
          </p:cNvSpPr>
          <p:nvPr>
            <p:ph type="pic" sz="quarter" idx="30"/>
          </p:nvPr>
        </p:nvSpPr>
        <p:spPr>
          <a:xfrm>
            <a:off x="6615046" y="0"/>
            <a:ext cx="5129422" cy="6416167"/>
          </a:xfrm>
        </p:spPr>
        <p:txBody>
          <a:bodyPr/>
          <a:lstStyle/>
          <a:p>
            <a:endParaRPr lang="en-US"/>
          </a:p>
        </p:txBody>
      </p:sp>
      <p:sp>
        <p:nvSpPr>
          <p:cNvPr id="23" name="Title Text">
            <a:extLst>
              <a:ext uri="{FF2B5EF4-FFF2-40B4-BE49-F238E27FC236}">
                <a16:creationId xmlns:a16="http://schemas.microsoft.com/office/drawing/2014/main" id="{FAEAC0A3-8438-1245-A28C-64BC26BFB231}"/>
              </a:ext>
            </a:extLst>
          </p:cNvPr>
          <p:cNvSpPr txBox="1">
            <a:spLocks noGrp="1"/>
          </p:cNvSpPr>
          <p:nvPr>
            <p:ph type="title" hasCustomPrompt="1"/>
          </p:nvPr>
        </p:nvSpPr>
        <p:spPr>
          <a:xfrm>
            <a:off x="571500" y="567227"/>
            <a:ext cx="5747107" cy="945888"/>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noAutofit/>
          </a:bodyPr>
          <a:lstStyle>
            <a:lvl1pPr>
              <a:defRPr sz="4000">
                <a:solidFill>
                  <a:srgbClr val="525252"/>
                </a:solidFill>
              </a:defRPr>
            </a:lvl1pPr>
          </a:lstStyle>
          <a:p>
            <a:r>
              <a:rPr lang="en-US"/>
              <a:t>40pt Intel Clear Light Text Goes Here</a:t>
            </a:r>
          </a:p>
        </p:txBody>
      </p:sp>
      <p:sp>
        <p:nvSpPr>
          <p:cNvPr id="11" name="Content Placeholder 2">
            <a:extLst>
              <a:ext uri="{FF2B5EF4-FFF2-40B4-BE49-F238E27FC236}">
                <a16:creationId xmlns:a16="http://schemas.microsoft.com/office/drawing/2014/main" id="{7B7FB3F6-9C71-45A0-8236-12671533CA22}"/>
              </a:ext>
            </a:extLst>
          </p:cNvPr>
          <p:cNvSpPr>
            <a:spLocks noGrp="1"/>
          </p:cNvSpPr>
          <p:nvPr>
            <p:ph sz="quarter" idx="32"/>
          </p:nvPr>
        </p:nvSpPr>
        <p:spPr>
          <a:xfrm>
            <a:off x="571500" y="2139952"/>
            <a:ext cx="5768944" cy="4118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 Placeholder 3">
            <a:extLst>
              <a:ext uri="{FF2B5EF4-FFF2-40B4-BE49-F238E27FC236}">
                <a16:creationId xmlns:a16="http://schemas.microsoft.com/office/drawing/2014/main" id="{B1C73349-1E00-4922-970C-187F97CE0620}"/>
              </a:ext>
            </a:extLst>
          </p:cNvPr>
          <p:cNvSpPr>
            <a:spLocks noGrp="1"/>
          </p:cNvSpPr>
          <p:nvPr>
            <p:ph type="body" sz="quarter" idx="29"/>
          </p:nvPr>
        </p:nvSpPr>
        <p:spPr>
          <a:xfrm>
            <a:off x="571500" y="1612901"/>
            <a:ext cx="5768944" cy="438150"/>
          </a:xfrm>
        </p:spPr>
        <p:txBody>
          <a:bodyPr>
            <a:noAutofit/>
          </a:bodyPr>
          <a:lstStyle>
            <a:lvl1pPr marL="0" indent="0">
              <a:buNone/>
              <a:defRPr sz="3200">
                <a:solidFill>
                  <a:schemeClr val="accent1"/>
                </a:solidFill>
                <a:latin typeface="+mn-lt"/>
              </a:defRPr>
            </a:lvl1pPr>
            <a:lvl2pPr marL="228600" indent="0">
              <a:buNone/>
              <a:defRPr/>
            </a:lvl2pPr>
          </a:lstStyle>
          <a:p>
            <a:pPr lvl="0"/>
            <a:r>
              <a:rPr lang="en-US"/>
              <a:t>Click to edit Master text styles</a:t>
            </a:r>
          </a:p>
        </p:txBody>
      </p:sp>
    </p:spTree>
    <p:extLst>
      <p:ext uri="{BB962C8B-B14F-4D97-AF65-F5344CB8AC3E}">
        <p14:creationId xmlns:p14="http://schemas.microsoft.com/office/powerpoint/2010/main" val="3797603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mp; Full Page Pictur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6AAD9210-5064-4050-9368-9292054D59F4}"/>
              </a:ext>
            </a:extLst>
          </p:cNvPr>
          <p:cNvSpPr>
            <a:spLocks noGrp="1"/>
          </p:cNvSpPr>
          <p:nvPr>
            <p:ph type="pic" sz="quarter" idx="10"/>
          </p:nvPr>
        </p:nvSpPr>
        <p:spPr>
          <a:xfrm>
            <a:off x="-11286" y="0"/>
            <a:ext cx="11744325" cy="6401797"/>
          </a:xfrm>
          <a:noFill/>
        </p:spPr>
        <p:txBody>
          <a:bodyPr/>
          <a:lstStyle/>
          <a:p>
            <a:endParaRPr lang="en-US"/>
          </a:p>
        </p:txBody>
      </p:sp>
      <p:sp>
        <p:nvSpPr>
          <p:cNvPr id="11" name="Title Text">
            <a:extLst>
              <a:ext uri="{FF2B5EF4-FFF2-40B4-BE49-F238E27FC236}">
                <a16:creationId xmlns:a16="http://schemas.microsoft.com/office/drawing/2014/main" id="{14AFAB66-6BED-5D47-B26F-D9C8808F3A18}"/>
              </a:ext>
            </a:extLst>
          </p:cNvPr>
          <p:cNvSpPr txBox="1">
            <a:spLocks noGrp="1"/>
          </p:cNvSpPr>
          <p:nvPr>
            <p:ph type="title" hasCustomPrompt="1"/>
          </p:nvPr>
        </p:nvSpPr>
        <p:spPr>
          <a:xfrm>
            <a:off x="571500" y="571500"/>
            <a:ext cx="11010899" cy="876300"/>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normAutofit/>
          </a:bodyPr>
          <a:lstStyle>
            <a:lvl1pPr>
              <a:defRPr sz="4000">
                <a:solidFill>
                  <a:schemeClr val="tx2"/>
                </a:solidFill>
              </a:defRPr>
            </a:lvl1pPr>
          </a:lstStyle>
          <a:p>
            <a:r>
              <a:rPr lang="en-US"/>
              <a:t>Full page Image, Delete Title if Necessary</a:t>
            </a:r>
          </a:p>
        </p:txBody>
      </p:sp>
    </p:spTree>
    <p:extLst>
      <p:ext uri="{BB962C8B-B14F-4D97-AF65-F5344CB8AC3E}">
        <p14:creationId xmlns:p14="http://schemas.microsoft.com/office/powerpoint/2010/main" val="2498959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mp; Quote">
    <p:spTree>
      <p:nvGrpSpPr>
        <p:cNvPr id="1" name=""/>
        <p:cNvGrpSpPr/>
        <p:nvPr/>
      </p:nvGrpSpPr>
      <p:grpSpPr>
        <a:xfrm>
          <a:off x="0" y="0"/>
          <a:ext cx="0" cy="0"/>
          <a:chOff x="0" y="0"/>
          <a:chExt cx="0" cy="0"/>
        </a:xfrm>
      </p:grpSpPr>
      <p:sp>
        <p:nvSpPr>
          <p:cNvPr id="10" name="Title Text">
            <a:extLst>
              <a:ext uri="{FF2B5EF4-FFF2-40B4-BE49-F238E27FC236}">
                <a16:creationId xmlns:a16="http://schemas.microsoft.com/office/drawing/2014/main" id="{145FA424-6F4D-7644-8964-49FF4943202D}"/>
              </a:ext>
            </a:extLst>
          </p:cNvPr>
          <p:cNvSpPr txBox="1">
            <a:spLocks noGrp="1"/>
          </p:cNvSpPr>
          <p:nvPr>
            <p:ph type="title" hasCustomPrompt="1"/>
          </p:nvPr>
        </p:nvSpPr>
        <p:spPr>
          <a:xfrm>
            <a:off x="571501" y="571501"/>
            <a:ext cx="11022060" cy="873744"/>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normAutofit/>
          </a:bodyPr>
          <a:lstStyle>
            <a:lvl1pPr>
              <a:defRPr sz="4000">
                <a:solidFill>
                  <a:srgbClr val="525252"/>
                </a:solidFill>
              </a:defRPr>
            </a:lvl1pPr>
          </a:lstStyle>
          <a:p>
            <a:r>
              <a:rPr lang="en-US"/>
              <a:t>40pt Intel Clear Light Text Goes Here</a:t>
            </a:r>
          </a:p>
        </p:txBody>
      </p:sp>
      <p:sp>
        <p:nvSpPr>
          <p:cNvPr id="3" name="Text Placeholder 2">
            <a:extLst>
              <a:ext uri="{FF2B5EF4-FFF2-40B4-BE49-F238E27FC236}">
                <a16:creationId xmlns:a16="http://schemas.microsoft.com/office/drawing/2014/main" id="{EBF36A7C-A787-47EC-ACD5-77F3FD6AFB8D}"/>
              </a:ext>
            </a:extLst>
          </p:cNvPr>
          <p:cNvSpPr>
            <a:spLocks noGrp="1"/>
          </p:cNvSpPr>
          <p:nvPr>
            <p:ph type="body" sz="quarter" idx="10"/>
          </p:nvPr>
        </p:nvSpPr>
        <p:spPr>
          <a:xfrm>
            <a:off x="571500" y="1592529"/>
            <a:ext cx="11010900" cy="3727184"/>
          </a:xfrm>
        </p:spPr>
        <p:txBody>
          <a:bodyPr>
            <a:normAutofit/>
          </a:bodyPr>
          <a:lstStyle>
            <a:lvl1pPr marL="0" indent="0">
              <a:buNone/>
              <a:defRPr sz="6000">
                <a:solidFill>
                  <a:schemeClr val="accent1"/>
                </a:solidFill>
              </a:defRPr>
            </a:lvl1pPr>
          </a:lstStyle>
          <a:p>
            <a:pPr lvl="0"/>
            <a:endParaRPr lang="en-US"/>
          </a:p>
        </p:txBody>
      </p:sp>
      <p:sp>
        <p:nvSpPr>
          <p:cNvPr id="9" name="Text Placeholder 3">
            <a:extLst>
              <a:ext uri="{FF2B5EF4-FFF2-40B4-BE49-F238E27FC236}">
                <a16:creationId xmlns:a16="http://schemas.microsoft.com/office/drawing/2014/main" id="{4E196E31-7238-4049-821C-D94FDEAEDC56}"/>
              </a:ext>
            </a:extLst>
          </p:cNvPr>
          <p:cNvSpPr>
            <a:spLocks noGrp="1"/>
          </p:cNvSpPr>
          <p:nvPr>
            <p:ph type="body" sz="quarter" idx="29"/>
          </p:nvPr>
        </p:nvSpPr>
        <p:spPr>
          <a:xfrm>
            <a:off x="571500" y="5461818"/>
            <a:ext cx="11022013" cy="438150"/>
          </a:xfrm>
        </p:spPr>
        <p:txBody>
          <a:bodyPr/>
          <a:lstStyle>
            <a:lvl1pPr marL="0" indent="0">
              <a:buNone/>
              <a:defRPr>
                <a:solidFill>
                  <a:schemeClr val="accent1"/>
                </a:solidFill>
                <a:latin typeface="+mn-lt"/>
              </a:defRPr>
            </a:lvl1pPr>
            <a:lvl2pPr marL="228600" indent="0">
              <a:buNone/>
              <a:defRPr/>
            </a:lvl2pPr>
          </a:lstStyle>
          <a:p>
            <a:pPr lvl="0"/>
            <a:r>
              <a:rPr lang="en-US"/>
              <a:t>Click to edit Master text styles</a:t>
            </a:r>
          </a:p>
        </p:txBody>
      </p:sp>
    </p:spTree>
    <p:extLst>
      <p:ext uri="{BB962C8B-B14F-4D97-AF65-F5344CB8AC3E}">
        <p14:creationId xmlns:p14="http://schemas.microsoft.com/office/powerpoint/2010/main" val="3403918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3_Chart Example">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7759918-59AA-4DFC-90DA-60CD5B2BD6B8}"/>
              </a:ext>
            </a:extLst>
          </p:cNvPr>
          <p:cNvSpPr/>
          <p:nvPr userDrawn="1"/>
        </p:nvSpPr>
        <p:spPr>
          <a:xfrm>
            <a:off x="0" y="6407451"/>
            <a:ext cx="11736987" cy="450549"/>
          </a:xfrm>
          <a:prstGeom prst="rect">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6" name="Square">
            <a:extLst>
              <a:ext uri="{FF2B5EF4-FFF2-40B4-BE49-F238E27FC236}">
                <a16:creationId xmlns:a16="http://schemas.microsoft.com/office/drawing/2014/main" id="{D4662ED0-432E-6C48-8B26-9A21EDA54E68}"/>
              </a:ext>
            </a:extLst>
          </p:cNvPr>
          <p:cNvSpPr/>
          <p:nvPr userDrawn="1"/>
        </p:nvSpPr>
        <p:spPr>
          <a:xfrm>
            <a:off x="11741697" y="6407185"/>
            <a:ext cx="450068" cy="450068"/>
          </a:xfrm>
          <a:prstGeom prst="rect">
            <a:avLst/>
          </a:prstGeom>
          <a:solidFill>
            <a:schemeClr val="accent1">
              <a:alpha val="50000"/>
            </a:schemeClr>
          </a:solidFill>
          <a:ln w="12700">
            <a:miter lim="400000"/>
          </a:ln>
        </p:spPr>
        <p:txBody>
          <a:bodyPr lIns="0" tIns="0" rIns="0" bIns="0" anchor="ctr"/>
          <a:lstStyle/>
          <a:p>
            <a:pPr defTabSz="412750">
              <a:defRPr sz="3200">
                <a:solidFill>
                  <a:srgbClr val="026FC5"/>
                </a:solidFill>
                <a:latin typeface="Helvetica Neue Medium"/>
                <a:ea typeface="Helvetica Neue Medium"/>
                <a:cs typeface="Helvetica Neue Medium"/>
                <a:sym typeface="Helvetica Neue Medium"/>
              </a:defRPr>
            </a:pPr>
            <a:endParaRPr sz="1600"/>
          </a:p>
        </p:txBody>
      </p:sp>
      <p:sp>
        <p:nvSpPr>
          <p:cNvPr id="29" name="TextBox 28">
            <a:extLst>
              <a:ext uri="{FF2B5EF4-FFF2-40B4-BE49-F238E27FC236}">
                <a16:creationId xmlns:a16="http://schemas.microsoft.com/office/drawing/2014/main" id="{EFDF4199-9905-E94D-9EEB-E7016E48C0FC}"/>
              </a:ext>
            </a:extLst>
          </p:cNvPr>
          <p:cNvSpPr txBox="1"/>
          <p:nvPr userDrawn="1"/>
        </p:nvSpPr>
        <p:spPr>
          <a:xfrm>
            <a:off x="11881866" y="6268286"/>
            <a:ext cx="207818" cy="4639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indent="0" algn="l" defTabSz="1219169" rtl="0" fontAlgn="auto" latinLnBrk="0" hangingPunct="0">
              <a:lnSpc>
                <a:spcPct val="90000"/>
              </a:lnSpc>
              <a:spcBef>
                <a:spcPts val="2250"/>
              </a:spcBef>
              <a:spcAft>
                <a:spcPts val="0"/>
              </a:spcAft>
              <a:buClrTx/>
              <a:buSzTx/>
              <a:buFontTx/>
              <a:buNone/>
              <a:tabLst/>
            </a:pPr>
            <a:fld id="{302FE90D-A879-0D42-B0CA-7E5C0D197FB5}" type="slidenum">
              <a:rPr kumimoji="0" lang="en-US" sz="850" b="0" i="0" u="none" strike="noStrike" cap="none" spc="0" normalizeH="0" baseline="0" smtClean="0">
                <a:ln>
                  <a:noFill/>
                </a:ln>
                <a:solidFill>
                  <a:schemeClr val="bg1"/>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rPr>
              <a:pPr marL="0" marR="0" indent="0" algn="l" defTabSz="1219169" rtl="0" fontAlgn="auto" latinLnBrk="0" hangingPunct="0">
                <a:lnSpc>
                  <a:spcPct val="90000"/>
                </a:lnSpc>
                <a:spcBef>
                  <a:spcPts val="2250"/>
                </a:spcBef>
                <a:spcAft>
                  <a:spcPts val="0"/>
                </a:spcAft>
                <a:buClrTx/>
                <a:buSzTx/>
                <a:buFontTx/>
                <a:buNone/>
                <a:tabLst/>
              </a:pPr>
              <a:t>‹#›</a:t>
            </a:fld>
            <a:endParaRPr kumimoji="0" lang="en-US" sz="850" b="0" i="0" u="none" strike="noStrike" cap="none" spc="0" normalizeH="0" baseline="0">
              <a:ln>
                <a:noFill/>
              </a:ln>
              <a:solidFill>
                <a:schemeClr val="bg1"/>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endParaRPr>
          </a:p>
        </p:txBody>
      </p:sp>
      <p:sp>
        <p:nvSpPr>
          <p:cNvPr id="10" name="Title Text">
            <a:extLst>
              <a:ext uri="{FF2B5EF4-FFF2-40B4-BE49-F238E27FC236}">
                <a16:creationId xmlns:a16="http://schemas.microsoft.com/office/drawing/2014/main" id="{145FA424-6F4D-7644-8964-49FF4943202D}"/>
              </a:ext>
            </a:extLst>
          </p:cNvPr>
          <p:cNvSpPr txBox="1">
            <a:spLocks noGrp="1"/>
          </p:cNvSpPr>
          <p:nvPr>
            <p:ph type="title" hasCustomPrompt="1"/>
          </p:nvPr>
        </p:nvSpPr>
        <p:spPr>
          <a:xfrm>
            <a:off x="571501" y="571501"/>
            <a:ext cx="11022060" cy="873744"/>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normAutofit/>
          </a:bodyPr>
          <a:lstStyle>
            <a:lvl1pPr>
              <a:defRPr sz="4000">
                <a:solidFill>
                  <a:schemeClr val="bg1"/>
                </a:solidFill>
              </a:defRPr>
            </a:lvl1pPr>
          </a:lstStyle>
          <a:p>
            <a:r>
              <a:rPr lang="en-US"/>
              <a:t>40pt Intel Clear Light Text Goes Here</a:t>
            </a:r>
          </a:p>
        </p:txBody>
      </p:sp>
      <p:sp>
        <p:nvSpPr>
          <p:cNvPr id="3" name="Text Placeholder 2">
            <a:extLst>
              <a:ext uri="{FF2B5EF4-FFF2-40B4-BE49-F238E27FC236}">
                <a16:creationId xmlns:a16="http://schemas.microsoft.com/office/drawing/2014/main" id="{EBF36A7C-A787-47EC-ACD5-77F3FD6AFB8D}"/>
              </a:ext>
            </a:extLst>
          </p:cNvPr>
          <p:cNvSpPr>
            <a:spLocks noGrp="1"/>
          </p:cNvSpPr>
          <p:nvPr>
            <p:ph type="body" sz="quarter" idx="10"/>
          </p:nvPr>
        </p:nvSpPr>
        <p:spPr>
          <a:xfrm>
            <a:off x="571500" y="1599816"/>
            <a:ext cx="11010900" cy="3719897"/>
          </a:xfrm>
        </p:spPr>
        <p:txBody>
          <a:bodyPr>
            <a:normAutofit/>
          </a:bodyPr>
          <a:lstStyle>
            <a:lvl1pPr marL="0" indent="0">
              <a:buNone/>
              <a:defRPr sz="6000">
                <a:solidFill>
                  <a:schemeClr val="bg1"/>
                </a:solidFill>
              </a:defRPr>
            </a:lvl1pPr>
          </a:lstStyle>
          <a:p>
            <a:pPr lvl="0"/>
            <a:endParaRPr lang="en-US"/>
          </a:p>
        </p:txBody>
      </p:sp>
      <p:pic>
        <p:nvPicPr>
          <p:cNvPr id="11" name="Image" descr="Image">
            <a:extLst>
              <a:ext uri="{FF2B5EF4-FFF2-40B4-BE49-F238E27FC236}">
                <a16:creationId xmlns:a16="http://schemas.microsoft.com/office/drawing/2014/main" id="{B9FFF72B-62D2-4E22-9A98-EF3F6229F4AB}"/>
              </a:ext>
            </a:extLst>
          </p:cNvPr>
          <p:cNvPicPr>
            <a:picLocks noChangeAspect="1"/>
          </p:cNvPicPr>
          <p:nvPr userDrawn="1"/>
        </p:nvPicPr>
        <p:blipFill>
          <a:blip r:embed="rId2"/>
          <a:stretch>
            <a:fillRect/>
          </a:stretch>
        </p:blipFill>
        <p:spPr>
          <a:xfrm>
            <a:off x="11151433" y="6543018"/>
            <a:ext cx="491250" cy="190501"/>
          </a:xfrm>
          <a:prstGeom prst="rect">
            <a:avLst/>
          </a:prstGeom>
          <a:ln w="12700">
            <a:miter lim="400000"/>
          </a:ln>
        </p:spPr>
      </p:pic>
      <p:sp>
        <p:nvSpPr>
          <p:cNvPr id="12" name="Rectangle 11">
            <a:extLst>
              <a:ext uri="{FF2B5EF4-FFF2-40B4-BE49-F238E27FC236}">
                <a16:creationId xmlns:a16="http://schemas.microsoft.com/office/drawing/2014/main" id="{EBD06FF7-C66A-4B8C-9693-1423A8337983}"/>
              </a:ext>
            </a:extLst>
          </p:cNvPr>
          <p:cNvSpPr/>
          <p:nvPr userDrawn="1"/>
        </p:nvSpPr>
        <p:spPr>
          <a:xfrm>
            <a:off x="5503530" y="6562504"/>
            <a:ext cx="1184940" cy="231410"/>
          </a:xfrm>
          <a:prstGeom prst="rect">
            <a:avLst/>
          </a:prstGeom>
        </p:spPr>
        <p:txBody>
          <a:bodyPr wrap="none">
            <a:spAutoFit/>
          </a:bodyPr>
          <a:lstStyle/>
          <a:p>
            <a:pPr algn="ctr"/>
            <a:r>
              <a:rPr lang="en-US" sz="1000">
                <a:solidFill>
                  <a:schemeClr val="bg1"/>
                </a:solidFill>
              </a:rPr>
              <a:t>Intel Confidential</a:t>
            </a:r>
          </a:p>
        </p:txBody>
      </p:sp>
      <p:sp>
        <p:nvSpPr>
          <p:cNvPr id="13" name="Rectangle 12">
            <a:extLst>
              <a:ext uri="{FF2B5EF4-FFF2-40B4-BE49-F238E27FC236}">
                <a16:creationId xmlns:a16="http://schemas.microsoft.com/office/drawing/2014/main" id="{485269BB-7AC7-41A6-BC05-71FDAD0FDBA2}"/>
              </a:ext>
            </a:extLst>
          </p:cNvPr>
          <p:cNvSpPr/>
          <p:nvPr userDrawn="1"/>
        </p:nvSpPr>
        <p:spPr>
          <a:xfrm>
            <a:off x="483010" y="6562504"/>
            <a:ext cx="1766830" cy="231410"/>
          </a:xfrm>
          <a:prstGeom prst="rect">
            <a:avLst/>
          </a:prstGeom>
        </p:spPr>
        <p:txBody>
          <a:bodyPr wrap="none">
            <a:spAutoFit/>
          </a:bodyPr>
          <a:lstStyle/>
          <a:p>
            <a:pPr algn="l"/>
            <a:r>
              <a:rPr lang="en-US" sz="1000">
                <a:solidFill>
                  <a:schemeClr val="bg1"/>
                </a:solidFill>
              </a:rPr>
              <a:t>Department or Event Name</a:t>
            </a:r>
          </a:p>
        </p:txBody>
      </p:sp>
      <p:sp>
        <p:nvSpPr>
          <p:cNvPr id="14" name="Text Placeholder 3">
            <a:extLst>
              <a:ext uri="{FF2B5EF4-FFF2-40B4-BE49-F238E27FC236}">
                <a16:creationId xmlns:a16="http://schemas.microsoft.com/office/drawing/2014/main" id="{222ECF1F-2453-406E-AC0D-F6E6614ECF80}"/>
              </a:ext>
            </a:extLst>
          </p:cNvPr>
          <p:cNvSpPr>
            <a:spLocks noGrp="1"/>
          </p:cNvSpPr>
          <p:nvPr>
            <p:ph type="body" sz="quarter" idx="29"/>
          </p:nvPr>
        </p:nvSpPr>
        <p:spPr>
          <a:xfrm>
            <a:off x="571500" y="5476099"/>
            <a:ext cx="11022013" cy="438150"/>
          </a:xfrm>
        </p:spPr>
        <p:txBody>
          <a:bodyPr/>
          <a:lstStyle>
            <a:lvl1pPr marL="0" indent="0">
              <a:buNone/>
              <a:defRPr>
                <a:solidFill>
                  <a:schemeClr val="bg1"/>
                </a:solidFill>
                <a:latin typeface="+mn-lt"/>
              </a:defRPr>
            </a:lvl1pPr>
            <a:lvl2pPr marL="228600" indent="0">
              <a:buNone/>
              <a:defRPr/>
            </a:lvl2pPr>
          </a:lstStyle>
          <a:p>
            <a:pPr lvl="0"/>
            <a:r>
              <a:rPr lang="en-US"/>
              <a:t>Click to edit Master text styles</a:t>
            </a:r>
          </a:p>
        </p:txBody>
      </p:sp>
      <p:sp>
        <p:nvSpPr>
          <p:cNvPr id="17" name="Rectangle 16">
            <a:extLst>
              <a:ext uri="{FF2B5EF4-FFF2-40B4-BE49-F238E27FC236}">
                <a16:creationId xmlns:a16="http://schemas.microsoft.com/office/drawing/2014/main" id="{16C53A36-6661-45AA-8054-02BA7512E621}"/>
              </a:ext>
            </a:extLst>
          </p:cNvPr>
          <p:cNvSpPr/>
          <p:nvPr userDrawn="1"/>
        </p:nvSpPr>
        <p:spPr>
          <a:xfrm rot="5400000">
            <a:off x="8758537" y="2978453"/>
            <a:ext cx="6407450" cy="450549"/>
          </a:xfrm>
          <a:prstGeom prst="rect">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Tree>
    <p:extLst>
      <p:ext uri="{BB962C8B-B14F-4D97-AF65-F5344CB8AC3E}">
        <p14:creationId xmlns:p14="http://schemas.microsoft.com/office/powerpoint/2010/main" val="76714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Break White">
    <p:spTree>
      <p:nvGrpSpPr>
        <p:cNvPr id="1" name=""/>
        <p:cNvGrpSpPr/>
        <p:nvPr/>
      </p:nvGrpSpPr>
      <p:grpSpPr>
        <a:xfrm>
          <a:off x="0" y="0"/>
          <a:ext cx="0" cy="0"/>
          <a:chOff x="0" y="0"/>
          <a:chExt cx="0" cy="0"/>
        </a:xfrm>
      </p:grpSpPr>
      <p:sp>
        <p:nvSpPr>
          <p:cNvPr id="17" name="Title Text">
            <a:extLst>
              <a:ext uri="{FF2B5EF4-FFF2-40B4-BE49-F238E27FC236}">
                <a16:creationId xmlns:a16="http://schemas.microsoft.com/office/drawing/2014/main" id="{56CA39C9-EAE4-4511-9CE8-BB4D4B47FC0C}"/>
              </a:ext>
            </a:extLst>
          </p:cNvPr>
          <p:cNvSpPr txBox="1">
            <a:spLocks noGrp="1"/>
          </p:cNvSpPr>
          <p:nvPr>
            <p:ph type="title" hasCustomPrompt="1"/>
          </p:nvPr>
        </p:nvSpPr>
        <p:spPr>
          <a:xfrm>
            <a:off x="571370" y="2140785"/>
            <a:ext cx="11010816" cy="1651681"/>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nchor="b" anchorCtr="0">
            <a:noAutofit/>
          </a:bodyPr>
          <a:lstStyle>
            <a:lvl1pPr>
              <a:defRPr sz="4800">
                <a:solidFill>
                  <a:srgbClr val="525252"/>
                </a:solidFill>
              </a:defRPr>
            </a:lvl1pPr>
          </a:lstStyle>
          <a:p>
            <a:r>
              <a:rPr lang="en-US"/>
              <a:t>Section Break Text Goes Here</a:t>
            </a:r>
          </a:p>
        </p:txBody>
      </p:sp>
      <p:sp>
        <p:nvSpPr>
          <p:cNvPr id="8" name="Text Placeholder 3">
            <a:extLst>
              <a:ext uri="{FF2B5EF4-FFF2-40B4-BE49-F238E27FC236}">
                <a16:creationId xmlns:a16="http://schemas.microsoft.com/office/drawing/2014/main" id="{4B923F7B-306D-4D7E-9DB3-5B163B8D53FC}"/>
              </a:ext>
            </a:extLst>
          </p:cNvPr>
          <p:cNvSpPr>
            <a:spLocks noGrp="1"/>
          </p:cNvSpPr>
          <p:nvPr>
            <p:ph type="body" sz="quarter" idx="29"/>
          </p:nvPr>
        </p:nvSpPr>
        <p:spPr>
          <a:xfrm>
            <a:off x="571500" y="3939750"/>
            <a:ext cx="11022013" cy="438150"/>
          </a:xfrm>
        </p:spPr>
        <p:txBody>
          <a:bodyPr/>
          <a:lstStyle>
            <a:lvl1pPr marL="0" indent="0">
              <a:buNone/>
              <a:defRPr>
                <a:solidFill>
                  <a:schemeClr val="accent1"/>
                </a:solidFill>
                <a:latin typeface="+mn-lt"/>
              </a:defRPr>
            </a:lvl1pPr>
            <a:lvl2pPr marL="228600" indent="0">
              <a:buNone/>
              <a:defRPr/>
            </a:lvl2pPr>
          </a:lstStyle>
          <a:p>
            <a:pPr lvl="0"/>
            <a:r>
              <a:rPr lang="en-US"/>
              <a:t>Click to edit Master text styles</a:t>
            </a:r>
          </a:p>
        </p:txBody>
      </p:sp>
    </p:spTree>
    <p:extLst>
      <p:ext uri="{BB962C8B-B14F-4D97-AF65-F5344CB8AC3E}">
        <p14:creationId xmlns:p14="http://schemas.microsoft.com/office/powerpoint/2010/main" val="951728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Section Break Blue">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8B5B8CD-DD94-44E8-9F69-C9075C2E0A93}"/>
              </a:ext>
            </a:extLst>
          </p:cNvPr>
          <p:cNvSpPr/>
          <p:nvPr userDrawn="1"/>
        </p:nvSpPr>
        <p:spPr>
          <a:xfrm>
            <a:off x="0" y="6407451"/>
            <a:ext cx="11736987" cy="450549"/>
          </a:xfrm>
          <a:prstGeom prst="rect">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pic>
        <p:nvPicPr>
          <p:cNvPr id="721" name="Image" descr="Image"/>
          <p:cNvPicPr>
            <a:picLocks noChangeAspect="1"/>
          </p:cNvPicPr>
          <p:nvPr/>
        </p:nvPicPr>
        <p:blipFill>
          <a:blip r:embed="rId2"/>
          <a:stretch>
            <a:fillRect/>
          </a:stretch>
        </p:blipFill>
        <p:spPr>
          <a:xfrm>
            <a:off x="11151433" y="6543018"/>
            <a:ext cx="491250" cy="190501"/>
          </a:xfrm>
          <a:prstGeom prst="rect">
            <a:avLst/>
          </a:prstGeom>
          <a:ln w="12700">
            <a:miter lim="400000"/>
          </a:ln>
        </p:spPr>
      </p:pic>
      <p:sp>
        <p:nvSpPr>
          <p:cNvPr id="15" name="TextBox 14">
            <a:extLst>
              <a:ext uri="{FF2B5EF4-FFF2-40B4-BE49-F238E27FC236}">
                <a16:creationId xmlns:a16="http://schemas.microsoft.com/office/drawing/2014/main" id="{3F655609-5439-9C4A-8F0D-9AB5A1AAC9A3}"/>
              </a:ext>
            </a:extLst>
          </p:cNvPr>
          <p:cNvSpPr txBox="1"/>
          <p:nvPr userDrawn="1"/>
        </p:nvSpPr>
        <p:spPr>
          <a:xfrm>
            <a:off x="11881866" y="6268286"/>
            <a:ext cx="207818" cy="4639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indent="0" algn="l" defTabSz="1219169" rtl="0" fontAlgn="auto" latinLnBrk="0" hangingPunct="0">
              <a:lnSpc>
                <a:spcPct val="90000"/>
              </a:lnSpc>
              <a:spcBef>
                <a:spcPts val="2250"/>
              </a:spcBef>
              <a:spcAft>
                <a:spcPts val="0"/>
              </a:spcAft>
              <a:buClrTx/>
              <a:buSzTx/>
              <a:buFontTx/>
              <a:buNone/>
              <a:tabLst/>
            </a:pPr>
            <a:fld id="{302FE90D-A879-0D42-B0CA-7E5C0D197FB5}" type="slidenum">
              <a:rPr kumimoji="0" lang="en-US" sz="850" b="0" i="0" u="none" strike="noStrike" cap="none" spc="0" normalizeH="0" baseline="0" smtClean="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rPr>
              <a:pPr marL="0" marR="0" indent="0" algn="l" defTabSz="1219169" rtl="0" fontAlgn="auto" latinLnBrk="0" hangingPunct="0">
                <a:lnSpc>
                  <a:spcPct val="90000"/>
                </a:lnSpc>
                <a:spcBef>
                  <a:spcPts val="2250"/>
                </a:spcBef>
                <a:spcAft>
                  <a:spcPts val="0"/>
                </a:spcAft>
                <a:buClrTx/>
                <a:buSzTx/>
                <a:buFontTx/>
                <a:buNone/>
                <a:tabLst/>
              </a:pPr>
              <a:t>‹#›</a:t>
            </a:fld>
            <a:endParaRPr kumimoji="0" lang="en-US" sz="850" b="0" i="0" u="none" strike="noStrike" cap="none" spc="0" normalizeH="0" baseline="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endParaRPr>
          </a:p>
        </p:txBody>
      </p:sp>
      <p:sp>
        <p:nvSpPr>
          <p:cNvPr id="13" name="Rectangle 12">
            <a:extLst>
              <a:ext uri="{FF2B5EF4-FFF2-40B4-BE49-F238E27FC236}">
                <a16:creationId xmlns:a16="http://schemas.microsoft.com/office/drawing/2014/main" id="{ED4D76E8-466A-4C06-9261-BDE1AA914749}"/>
              </a:ext>
            </a:extLst>
          </p:cNvPr>
          <p:cNvSpPr/>
          <p:nvPr userDrawn="1"/>
        </p:nvSpPr>
        <p:spPr>
          <a:xfrm>
            <a:off x="5503530" y="6562504"/>
            <a:ext cx="1184940" cy="231410"/>
          </a:xfrm>
          <a:prstGeom prst="rect">
            <a:avLst/>
          </a:prstGeom>
        </p:spPr>
        <p:txBody>
          <a:bodyPr wrap="none">
            <a:spAutoFit/>
          </a:bodyPr>
          <a:lstStyle/>
          <a:p>
            <a:pPr algn="ctr"/>
            <a:r>
              <a:rPr lang="en-US" sz="1000">
                <a:solidFill>
                  <a:schemeClr val="bg1"/>
                </a:solidFill>
              </a:rPr>
              <a:t>Intel Confidential</a:t>
            </a:r>
          </a:p>
        </p:txBody>
      </p:sp>
      <p:sp>
        <p:nvSpPr>
          <p:cNvPr id="14" name="Rectangle 13">
            <a:extLst>
              <a:ext uri="{FF2B5EF4-FFF2-40B4-BE49-F238E27FC236}">
                <a16:creationId xmlns:a16="http://schemas.microsoft.com/office/drawing/2014/main" id="{2588B335-02FC-4504-AF46-DF56B2EC52E4}"/>
              </a:ext>
            </a:extLst>
          </p:cNvPr>
          <p:cNvSpPr/>
          <p:nvPr userDrawn="1"/>
        </p:nvSpPr>
        <p:spPr>
          <a:xfrm>
            <a:off x="483010" y="6562504"/>
            <a:ext cx="1766830" cy="231410"/>
          </a:xfrm>
          <a:prstGeom prst="rect">
            <a:avLst/>
          </a:prstGeom>
        </p:spPr>
        <p:txBody>
          <a:bodyPr wrap="none">
            <a:spAutoFit/>
          </a:bodyPr>
          <a:lstStyle/>
          <a:p>
            <a:pPr algn="l"/>
            <a:r>
              <a:rPr lang="en-US" sz="1000">
                <a:solidFill>
                  <a:schemeClr val="bg1"/>
                </a:solidFill>
              </a:rPr>
              <a:t>Department or Event Name</a:t>
            </a:r>
          </a:p>
        </p:txBody>
      </p:sp>
      <p:sp>
        <p:nvSpPr>
          <p:cNvPr id="16" name="Title Text">
            <a:extLst>
              <a:ext uri="{FF2B5EF4-FFF2-40B4-BE49-F238E27FC236}">
                <a16:creationId xmlns:a16="http://schemas.microsoft.com/office/drawing/2014/main" id="{38003A1C-51D1-4427-BFE8-8448E4C61D6B}"/>
              </a:ext>
            </a:extLst>
          </p:cNvPr>
          <p:cNvSpPr txBox="1">
            <a:spLocks noGrp="1"/>
          </p:cNvSpPr>
          <p:nvPr>
            <p:ph type="title" hasCustomPrompt="1"/>
          </p:nvPr>
        </p:nvSpPr>
        <p:spPr>
          <a:xfrm>
            <a:off x="571370" y="2140785"/>
            <a:ext cx="11010816" cy="1651681"/>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nchor="b" anchorCtr="0">
            <a:noAutofit/>
          </a:bodyPr>
          <a:lstStyle>
            <a:lvl1pPr>
              <a:defRPr sz="4800">
                <a:solidFill>
                  <a:schemeClr val="bg1"/>
                </a:solidFill>
              </a:defRPr>
            </a:lvl1pPr>
          </a:lstStyle>
          <a:p>
            <a:r>
              <a:rPr lang="en-US"/>
              <a:t>Section Break Text Goes Here</a:t>
            </a:r>
          </a:p>
        </p:txBody>
      </p:sp>
      <p:sp>
        <p:nvSpPr>
          <p:cNvPr id="10" name="Text Placeholder 3">
            <a:extLst>
              <a:ext uri="{FF2B5EF4-FFF2-40B4-BE49-F238E27FC236}">
                <a16:creationId xmlns:a16="http://schemas.microsoft.com/office/drawing/2014/main" id="{130F9DFC-5AE2-4BB1-822C-8EAEAE2CA5F2}"/>
              </a:ext>
            </a:extLst>
          </p:cNvPr>
          <p:cNvSpPr>
            <a:spLocks noGrp="1"/>
          </p:cNvSpPr>
          <p:nvPr>
            <p:ph type="body" sz="quarter" idx="29"/>
          </p:nvPr>
        </p:nvSpPr>
        <p:spPr>
          <a:xfrm>
            <a:off x="571500" y="3948942"/>
            <a:ext cx="11022013" cy="438150"/>
          </a:xfrm>
        </p:spPr>
        <p:txBody>
          <a:bodyPr/>
          <a:lstStyle>
            <a:lvl1pPr marL="0" indent="0">
              <a:buNone/>
              <a:defRPr>
                <a:solidFill>
                  <a:schemeClr val="bg1"/>
                </a:solidFill>
                <a:latin typeface="+mn-lt"/>
              </a:defRPr>
            </a:lvl1pPr>
            <a:lvl2pPr marL="228600" indent="0">
              <a:buNone/>
              <a:defRPr/>
            </a:lvl2pPr>
          </a:lstStyle>
          <a:p>
            <a:pPr lvl="0"/>
            <a:r>
              <a:rPr lang="en-US"/>
              <a:t>Click to edit Master text styles</a:t>
            </a:r>
          </a:p>
        </p:txBody>
      </p:sp>
      <p:sp>
        <p:nvSpPr>
          <p:cNvPr id="12" name="Rectangle 11">
            <a:extLst>
              <a:ext uri="{FF2B5EF4-FFF2-40B4-BE49-F238E27FC236}">
                <a16:creationId xmlns:a16="http://schemas.microsoft.com/office/drawing/2014/main" id="{F82519BB-51CE-4A9C-AFEF-514971F5D779}"/>
              </a:ext>
            </a:extLst>
          </p:cNvPr>
          <p:cNvSpPr/>
          <p:nvPr userDrawn="1"/>
        </p:nvSpPr>
        <p:spPr>
          <a:xfrm rot="5400000">
            <a:off x="8758537" y="2978453"/>
            <a:ext cx="6407450" cy="450549"/>
          </a:xfrm>
          <a:prstGeom prst="rect">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Tree>
    <p:extLst>
      <p:ext uri="{BB962C8B-B14F-4D97-AF65-F5344CB8AC3E}">
        <p14:creationId xmlns:p14="http://schemas.microsoft.com/office/powerpoint/2010/main" val="478321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Section Break Light Blue">
    <p:bg>
      <p:bgPr>
        <a:solidFill>
          <a:schemeClr val="accent2">
            <a:lumMod val="75000"/>
          </a:schemeClr>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07A2BC2-9250-4B6C-8674-1CD30F0A349F}"/>
              </a:ext>
            </a:extLst>
          </p:cNvPr>
          <p:cNvSpPr/>
          <p:nvPr userDrawn="1"/>
        </p:nvSpPr>
        <p:spPr>
          <a:xfrm>
            <a:off x="0" y="6407451"/>
            <a:ext cx="11736987" cy="450549"/>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4" name="Rectangle 13">
            <a:extLst>
              <a:ext uri="{FF2B5EF4-FFF2-40B4-BE49-F238E27FC236}">
                <a16:creationId xmlns:a16="http://schemas.microsoft.com/office/drawing/2014/main" id="{FE22C60C-8CBC-40B8-ABEA-44BF775A3581}"/>
              </a:ext>
            </a:extLst>
          </p:cNvPr>
          <p:cNvSpPr/>
          <p:nvPr userDrawn="1"/>
        </p:nvSpPr>
        <p:spPr>
          <a:xfrm rot="5400000">
            <a:off x="8758537" y="2978453"/>
            <a:ext cx="6407450" cy="450549"/>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pic>
        <p:nvPicPr>
          <p:cNvPr id="862" name="Image" descr="Image"/>
          <p:cNvPicPr>
            <a:picLocks noChangeAspect="1"/>
          </p:cNvPicPr>
          <p:nvPr/>
        </p:nvPicPr>
        <p:blipFill>
          <a:blip r:embed="rId2"/>
          <a:stretch>
            <a:fillRect/>
          </a:stretch>
        </p:blipFill>
        <p:spPr>
          <a:xfrm>
            <a:off x="11151433" y="6543018"/>
            <a:ext cx="491250" cy="190501"/>
          </a:xfrm>
          <a:prstGeom prst="rect">
            <a:avLst/>
          </a:prstGeom>
          <a:ln w="12700">
            <a:miter lim="400000"/>
          </a:ln>
        </p:spPr>
      </p:pic>
      <p:sp>
        <p:nvSpPr>
          <p:cNvPr id="866" name="Text"/>
          <p:cNvSpPr txBox="1"/>
          <p:nvPr/>
        </p:nvSpPr>
        <p:spPr>
          <a:xfrm>
            <a:off x="11942955" y="6538004"/>
            <a:ext cx="51361" cy="189796"/>
          </a:xfrm>
          <a:prstGeom prst="rect">
            <a:avLst/>
          </a:prstGeom>
          <a:ln w="12700">
            <a:miter lim="400000"/>
          </a:ln>
        </p:spPr>
        <p:txBody>
          <a:bodyPr wrap="none" lIns="25400" tIns="25400" rIns="25400" bIns="25400" anchor="b">
            <a:spAutoFit/>
          </a:bodyPr>
          <a:lstStyle/>
          <a:p>
            <a:pPr algn="ctr" defTabSz="292100">
              <a:lnSpc>
                <a:spcPct val="100000"/>
              </a:lnSpc>
              <a:spcBef>
                <a:spcPts val="0"/>
              </a:spcBef>
              <a:defRPr sz="1800">
                <a:solidFill>
                  <a:srgbClr val="FFFFFF"/>
                </a:solidFill>
                <a:latin typeface="Intel Clear"/>
                <a:ea typeface="Intel Clear"/>
                <a:cs typeface="Intel Clear"/>
                <a:sym typeface="Intel Clear"/>
              </a:defRPr>
            </a:pPr>
            <a:endParaRPr sz="900"/>
          </a:p>
        </p:txBody>
      </p:sp>
      <p:sp>
        <p:nvSpPr>
          <p:cNvPr id="13" name="TextBox 12">
            <a:extLst>
              <a:ext uri="{FF2B5EF4-FFF2-40B4-BE49-F238E27FC236}">
                <a16:creationId xmlns:a16="http://schemas.microsoft.com/office/drawing/2014/main" id="{9D4875CE-AB47-3643-8581-D89E9CF7EFC1}"/>
              </a:ext>
            </a:extLst>
          </p:cNvPr>
          <p:cNvSpPr txBox="1"/>
          <p:nvPr userDrawn="1"/>
        </p:nvSpPr>
        <p:spPr>
          <a:xfrm>
            <a:off x="11881866" y="6268286"/>
            <a:ext cx="207818" cy="4639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indent="0" algn="l" defTabSz="1219169" rtl="0" fontAlgn="auto" latinLnBrk="0" hangingPunct="0">
              <a:lnSpc>
                <a:spcPct val="90000"/>
              </a:lnSpc>
              <a:spcBef>
                <a:spcPts val="2250"/>
              </a:spcBef>
              <a:spcAft>
                <a:spcPts val="0"/>
              </a:spcAft>
              <a:buClrTx/>
              <a:buSzTx/>
              <a:buFontTx/>
              <a:buNone/>
              <a:tabLst/>
            </a:pPr>
            <a:fld id="{302FE90D-A879-0D42-B0CA-7E5C0D197FB5}" type="slidenum">
              <a:rPr kumimoji="0" lang="en-US" sz="850" b="0" i="0" u="none" strike="noStrike" cap="none" spc="0" normalizeH="0" baseline="0" smtClean="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rPr>
              <a:pPr marL="0" marR="0" indent="0" algn="l" defTabSz="1219169" rtl="0" fontAlgn="auto" latinLnBrk="0" hangingPunct="0">
                <a:lnSpc>
                  <a:spcPct val="90000"/>
                </a:lnSpc>
                <a:spcBef>
                  <a:spcPts val="2250"/>
                </a:spcBef>
                <a:spcAft>
                  <a:spcPts val="0"/>
                </a:spcAft>
                <a:buClrTx/>
                <a:buSzTx/>
                <a:buFontTx/>
                <a:buNone/>
                <a:tabLst/>
              </a:pPr>
              <a:t>‹#›</a:t>
            </a:fld>
            <a:endParaRPr kumimoji="0" lang="en-US" sz="850" b="0" i="0" u="none" strike="noStrike" cap="none" spc="0" normalizeH="0" baseline="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endParaRPr>
          </a:p>
        </p:txBody>
      </p:sp>
      <p:sp>
        <p:nvSpPr>
          <p:cNvPr id="15" name="Rectangle 14">
            <a:extLst>
              <a:ext uri="{FF2B5EF4-FFF2-40B4-BE49-F238E27FC236}">
                <a16:creationId xmlns:a16="http://schemas.microsoft.com/office/drawing/2014/main" id="{68A864FA-3818-4931-B452-798F1E7F5A67}"/>
              </a:ext>
            </a:extLst>
          </p:cNvPr>
          <p:cNvSpPr/>
          <p:nvPr userDrawn="1"/>
        </p:nvSpPr>
        <p:spPr>
          <a:xfrm>
            <a:off x="5503530" y="6562504"/>
            <a:ext cx="1184940" cy="231410"/>
          </a:xfrm>
          <a:prstGeom prst="rect">
            <a:avLst/>
          </a:prstGeom>
        </p:spPr>
        <p:txBody>
          <a:bodyPr wrap="none">
            <a:spAutoFit/>
          </a:bodyPr>
          <a:lstStyle/>
          <a:p>
            <a:pPr algn="ctr"/>
            <a:r>
              <a:rPr lang="en-US" sz="1000">
                <a:solidFill>
                  <a:schemeClr val="bg1"/>
                </a:solidFill>
              </a:rPr>
              <a:t>Intel Confidential</a:t>
            </a:r>
          </a:p>
        </p:txBody>
      </p:sp>
      <p:sp>
        <p:nvSpPr>
          <p:cNvPr id="16" name="Rectangle 15">
            <a:extLst>
              <a:ext uri="{FF2B5EF4-FFF2-40B4-BE49-F238E27FC236}">
                <a16:creationId xmlns:a16="http://schemas.microsoft.com/office/drawing/2014/main" id="{48FC8DFF-85CB-4435-B144-6A1DC4093482}"/>
              </a:ext>
            </a:extLst>
          </p:cNvPr>
          <p:cNvSpPr/>
          <p:nvPr userDrawn="1"/>
        </p:nvSpPr>
        <p:spPr>
          <a:xfrm>
            <a:off x="483010" y="6562504"/>
            <a:ext cx="1766830" cy="231410"/>
          </a:xfrm>
          <a:prstGeom prst="rect">
            <a:avLst/>
          </a:prstGeom>
        </p:spPr>
        <p:txBody>
          <a:bodyPr wrap="none">
            <a:spAutoFit/>
          </a:bodyPr>
          <a:lstStyle/>
          <a:p>
            <a:pPr algn="l"/>
            <a:r>
              <a:rPr lang="en-US" sz="1000">
                <a:solidFill>
                  <a:schemeClr val="bg1"/>
                </a:solidFill>
              </a:rPr>
              <a:t>Department or Event Name</a:t>
            </a:r>
          </a:p>
        </p:txBody>
      </p:sp>
      <p:sp>
        <p:nvSpPr>
          <p:cNvPr id="17" name="Title Text">
            <a:extLst>
              <a:ext uri="{FF2B5EF4-FFF2-40B4-BE49-F238E27FC236}">
                <a16:creationId xmlns:a16="http://schemas.microsoft.com/office/drawing/2014/main" id="{5844F860-03F8-4657-A6E6-4E8919DD4FFF}"/>
              </a:ext>
            </a:extLst>
          </p:cNvPr>
          <p:cNvSpPr txBox="1">
            <a:spLocks noGrp="1"/>
          </p:cNvSpPr>
          <p:nvPr>
            <p:ph type="title" hasCustomPrompt="1"/>
          </p:nvPr>
        </p:nvSpPr>
        <p:spPr>
          <a:xfrm>
            <a:off x="571370" y="2140785"/>
            <a:ext cx="11010816" cy="1651681"/>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nchor="b" anchorCtr="0">
            <a:noAutofit/>
          </a:bodyPr>
          <a:lstStyle>
            <a:lvl1pPr>
              <a:defRPr sz="4800">
                <a:solidFill>
                  <a:schemeClr val="bg1"/>
                </a:solidFill>
              </a:defRPr>
            </a:lvl1pPr>
          </a:lstStyle>
          <a:p>
            <a:r>
              <a:rPr lang="en-US"/>
              <a:t>Section Break Text Goes Here</a:t>
            </a:r>
          </a:p>
        </p:txBody>
      </p:sp>
      <p:sp>
        <p:nvSpPr>
          <p:cNvPr id="11" name="Text Placeholder 3">
            <a:extLst>
              <a:ext uri="{FF2B5EF4-FFF2-40B4-BE49-F238E27FC236}">
                <a16:creationId xmlns:a16="http://schemas.microsoft.com/office/drawing/2014/main" id="{ADACC9CB-1B2F-42BF-8D9F-62EC595FEA6C}"/>
              </a:ext>
            </a:extLst>
          </p:cNvPr>
          <p:cNvSpPr>
            <a:spLocks noGrp="1"/>
          </p:cNvSpPr>
          <p:nvPr>
            <p:ph type="body" sz="quarter" idx="29"/>
          </p:nvPr>
        </p:nvSpPr>
        <p:spPr>
          <a:xfrm>
            <a:off x="571500" y="3964420"/>
            <a:ext cx="11022013" cy="438150"/>
          </a:xfrm>
        </p:spPr>
        <p:txBody>
          <a:bodyPr/>
          <a:lstStyle>
            <a:lvl1pPr marL="0" indent="0">
              <a:buNone/>
              <a:defRPr>
                <a:solidFill>
                  <a:schemeClr val="bg1"/>
                </a:solidFill>
                <a:latin typeface="+mn-lt"/>
              </a:defRPr>
            </a:lvl1pPr>
            <a:lvl2pPr marL="228600" indent="0">
              <a:buNone/>
              <a:defRPr/>
            </a:lvl2pPr>
          </a:lstStyle>
          <a:p>
            <a:pPr lvl="0"/>
            <a:r>
              <a:rPr lang="en-US"/>
              <a:t>Click to edit Master text styles</a:t>
            </a:r>
          </a:p>
        </p:txBody>
      </p:sp>
    </p:spTree>
    <p:extLst>
      <p:ext uri="{BB962C8B-B14F-4D97-AF65-F5344CB8AC3E}">
        <p14:creationId xmlns:p14="http://schemas.microsoft.com/office/powerpoint/2010/main" val="460539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itle, Sub &amp; Content Blue">
    <p:bg>
      <p:bgPr>
        <a:solidFill>
          <a:schemeClr val="tx2"/>
        </a:solidFill>
        <a:effectLst/>
      </p:bgPr>
    </p:bg>
    <p:spTree>
      <p:nvGrpSpPr>
        <p:cNvPr id="1" name=""/>
        <p:cNvGrpSpPr/>
        <p:nvPr/>
      </p:nvGrpSpPr>
      <p:grpSpPr>
        <a:xfrm>
          <a:off x="0" y="0"/>
          <a:ext cx="0" cy="0"/>
          <a:chOff x="0" y="0"/>
          <a:chExt cx="0" cy="0"/>
        </a:xfrm>
      </p:grpSpPr>
      <p:sp>
        <p:nvSpPr>
          <p:cNvPr id="21" name="Square">
            <a:extLst>
              <a:ext uri="{FF2B5EF4-FFF2-40B4-BE49-F238E27FC236}">
                <a16:creationId xmlns:a16="http://schemas.microsoft.com/office/drawing/2014/main" id="{4C58A6BF-BF0D-4749-B07B-7C0A27747D42}"/>
              </a:ext>
            </a:extLst>
          </p:cNvPr>
          <p:cNvSpPr/>
          <p:nvPr userDrawn="1"/>
        </p:nvSpPr>
        <p:spPr>
          <a:xfrm>
            <a:off x="11741697" y="6405280"/>
            <a:ext cx="450068" cy="450068"/>
          </a:xfrm>
          <a:prstGeom prst="rect">
            <a:avLst/>
          </a:prstGeom>
          <a:solidFill>
            <a:schemeClr val="accent1"/>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sp>
        <p:nvSpPr>
          <p:cNvPr id="697" name="Square"/>
          <p:cNvSpPr/>
          <p:nvPr/>
        </p:nvSpPr>
        <p:spPr>
          <a:xfrm>
            <a:off x="709974" y="2295859"/>
            <a:ext cx="318638" cy="318638"/>
          </a:xfrm>
          <a:prstGeom prst="rect">
            <a:avLst/>
          </a:prstGeom>
          <a:solidFill>
            <a:srgbClr val="00C7FD"/>
          </a:solidFill>
          <a:ln w="12700">
            <a:miter lim="400000"/>
          </a:ln>
        </p:spPr>
        <p:txBody>
          <a:bodyPr lIns="25400" tIns="25400" rIns="25400" bIns="25400" anchor="ctr"/>
          <a:lstStyle/>
          <a:p>
            <a:pPr algn="ctr" defTabSz="412750">
              <a:lnSpc>
                <a:spcPct val="100000"/>
              </a:lnSpc>
              <a:spcBef>
                <a:spcPts val="0"/>
              </a:spcBef>
              <a:defRPr sz="3200">
                <a:solidFill>
                  <a:srgbClr val="0068B5"/>
                </a:solidFill>
                <a:latin typeface="Helvetica Neue Medium"/>
                <a:ea typeface="Helvetica Neue Medium"/>
                <a:cs typeface="Helvetica Neue Medium"/>
                <a:sym typeface="Helvetica Neue Medium"/>
              </a:defRPr>
            </a:pPr>
            <a:endParaRPr sz="1600"/>
          </a:p>
        </p:txBody>
      </p:sp>
      <p:sp>
        <p:nvSpPr>
          <p:cNvPr id="698" name="Square"/>
          <p:cNvSpPr/>
          <p:nvPr/>
        </p:nvSpPr>
        <p:spPr>
          <a:xfrm>
            <a:off x="536812" y="2122317"/>
            <a:ext cx="174318" cy="174318"/>
          </a:xfrm>
          <a:prstGeom prst="rect">
            <a:avLst/>
          </a:prstGeom>
          <a:solidFill>
            <a:srgbClr val="7BDEFF"/>
          </a:solidFill>
          <a:ln w="12700">
            <a:miter lim="400000"/>
          </a:ln>
        </p:spPr>
        <p:txBody>
          <a:bodyPr lIns="25400" tIns="25400" rIns="25400" bIns="2540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sp>
        <p:nvSpPr>
          <p:cNvPr id="699" name="Square"/>
          <p:cNvSpPr/>
          <p:nvPr/>
        </p:nvSpPr>
        <p:spPr>
          <a:xfrm>
            <a:off x="709974" y="2023075"/>
            <a:ext cx="98724" cy="98723"/>
          </a:xfrm>
          <a:prstGeom prst="rect">
            <a:avLst/>
          </a:prstGeom>
          <a:solidFill>
            <a:srgbClr val="B4F0FF"/>
          </a:solidFill>
          <a:ln w="12700">
            <a:miter lim="400000"/>
          </a:ln>
        </p:spPr>
        <p:txBody>
          <a:bodyPr lIns="25400" tIns="25400" rIns="25400" bIns="2540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sp>
        <p:nvSpPr>
          <p:cNvPr id="700" name="Rectangle"/>
          <p:cNvSpPr/>
          <p:nvPr/>
        </p:nvSpPr>
        <p:spPr>
          <a:xfrm>
            <a:off x="5814183" y="402558"/>
            <a:ext cx="5927511" cy="6003471"/>
          </a:xfrm>
          <a:prstGeom prst="rect">
            <a:avLst/>
          </a:prstGeom>
          <a:solidFill>
            <a:schemeClr val="accent1"/>
          </a:solidFill>
          <a:ln w="12700">
            <a:miter lim="400000"/>
          </a:ln>
        </p:spPr>
        <p:txBody>
          <a:bodyPr lIns="0" tIns="0" rIns="0" bIns="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pic>
        <p:nvPicPr>
          <p:cNvPr id="705" name="Image" descr="Image"/>
          <p:cNvPicPr>
            <a:picLocks noChangeAspect="1"/>
          </p:cNvPicPr>
          <p:nvPr/>
        </p:nvPicPr>
        <p:blipFill>
          <a:blip r:embed="rId2"/>
          <a:stretch>
            <a:fillRect/>
          </a:stretch>
        </p:blipFill>
        <p:spPr>
          <a:xfrm>
            <a:off x="11151433" y="6543018"/>
            <a:ext cx="491250" cy="190501"/>
          </a:xfrm>
          <a:prstGeom prst="rect">
            <a:avLst/>
          </a:prstGeom>
          <a:ln w="12700">
            <a:miter lim="400000"/>
          </a:ln>
        </p:spPr>
      </p:pic>
      <p:sp>
        <p:nvSpPr>
          <p:cNvPr id="18" name="TextBox 17">
            <a:extLst>
              <a:ext uri="{FF2B5EF4-FFF2-40B4-BE49-F238E27FC236}">
                <a16:creationId xmlns:a16="http://schemas.microsoft.com/office/drawing/2014/main" id="{F5846515-4871-AA4D-B71A-1561CC2E3701}"/>
              </a:ext>
            </a:extLst>
          </p:cNvPr>
          <p:cNvSpPr txBox="1"/>
          <p:nvPr userDrawn="1"/>
        </p:nvSpPr>
        <p:spPr>
          <a:xfrm>
            <a:off x="11881866" y="6268286"/>
            <a:ext cx="207818" cy="4639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indent="0" algn="l" defTabSz="1219169" rtl="0" fontAlgn="auto" latinLnBrk="0" hangingPunct="0">
              <a:lnSpc>
                <a:spcPct val="90000"/>
              </a:lnSpc>
              <a:spcBef>
                <a:spcPts val="2250"/>
              </a:spcBef>
              <a:spcAft>
                <a:spcPts val="0"/>
              </a:spcAft>
              <a:buClrTx/>
              <a:buSzTx/>
              <a:buFontTx/>
              <a:buNone/>
              <a:tabLst/>
            </a:pPr>
            <a:fld id="{302FE90D-A879-0D42-B0CA-7E5C0D197FB5}" type="slidenum">
              <a:rPr kumimoji="0" lang="en-US" sz="850" b="0" i="0" u="none" strike="noStrike" cap="none" spc="0" normalizeH="0" baseline="0" smtClean="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rPr>
              <a:pPr marL="0" marR="0" indent="0" algn="l" defTabSz="1219169" rtl="0" fontAlgn="auto" latinLnBrk="0" hangingPunct="0">
                <a:lnSpc>
                  <a:spcPct val="90000"/>
                </a:lnSpc>
                <a:spcBef>
                  <a:spcPts val="2250"/>
                </a:spcBef>
                <a:spcAft>
                  <a:spcPts val="0"/>
                </a:spcAft>
                <a:buClrTx/>
                <a:buSzTx/>
                <a:buFontTx/>
                <a:buNone/>
                <a:tabLst/>
              </a:pPr>
              <a:t>‹#›</a:t>
            </a:fld>
            <a:endParaRPr kumimoji="0" lang="en-US" sz="850" b="0" i="0" u="none" strike="noStrike" cap="none" spc="0" normalizeH="0" baseline="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endParaRPr>
          </a:p>
        </p:txBody>
      </p:sp>
      <p:sp>
        <p:nvSpPr>
          <p:cNvPr id="13" name="Content Placeholder 2">
            <a:extLst>
              <a:ext uri="{FF2B5EF4-FFF2-40B4-BE49-F238E27FC236}">
                <a16:creationId xmlns:a16="http://schemas.microsoft.com/office/drawing/2014/main" id="{DFE89D76-523B-456C-9EE9-BC9CB964E5C3}"/>
              </a:ext>
            </a:extLst>
          </p:cNvPr>
          <p:cNvSpPr>
            <a:spLocks noGrp="1"/>
          </p:cNvSpPr>
          <p:nvPr>
            <p:ph sz="quarter" idx="27"/>
          </p:nvPr>
        </p:nvSpPr>
        <p:spPr>
          <a:xfrm>
            <a:off x="6394450" y="1974850"/>
            <a:ext cx="4852988" cy="37036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Rectangle 18">
            <a:extLst>
              <a:ext uri="{FF2B5EF4-FFF2-40B4-BE49-F238E27FC236}">
                <a16:creationId xmlns:a16="http://schemas.microsoft.com/office/drawing/2014/main" id="{D5D8740F-FED9-4D14-9DF3-3BA84ADF820C}"/>
              </a:ext>
            </a:extLst>
          </p:cNvPr>
          <p:cNvSpPr/>
          <p:nvPr userDrawn="1"/>
        </p:nvSpPr>
        <p:spPr>
          <a:xfrm>
            <a:off x="5503530" y="6562504"/>
            <a:ext cx="1184940" cy="231410"/>
          </a:xfrm>
          <a:prstGeom prst="rect">
            <a:avLst/>
          </a:prstGeom>
        </p:spPr>
        <p:txBody>
          <a:bodyPr wrap="none">
            <a:spAutoFit/>
          </a:bodyPr>
          <a:lstStyle/>
          <a:p>
            <a:pPr algn="ctr"/>
            <a:r>
              <a:rPr lang="en-US" sz="1000">
                <a:solidFill>
                  <a:schemeClr val="bg1"/>
                </a:solidFill>
              </a:rPr>
              <a:t>Intel Confidential</a:t>
            </a:r>
          </a:p>
        </p:txBody>
      </p:sp>
      <p:sp>
        <p:nvSpPr>
          <p:cNvPr id="20" name="Rectangle 19">
            <a:extLst>
              <a:ext uri="{FF2B5EF4-FFF2-40B4-BE49-F238E27FC236}">
                <a16:creationId xmlns:a16="http://schemas.microsoft.com/office/drawing/2014/main" id="{1DEF55E0-947C-4281-8A2A-E59398C246AB}"/>
              </a:ext>
            </a:extLst>
          </p:cNvPr>
          <p:cNvSpPr/>
          <p:nvPr userDrawn="1"/>
        </p:nvSpPr>
        <p:spPr>
          <a:xfrm>
            <a:off x="483010" y="6562504"/>
            <a:ext cx="1766830" cy="231410"/>
          </a:xfrm>
          <a:prstGeom prst="rect">
            <a:avLst/>
          </a:prstGeom>
        </p:spPr>
        <p:txBody>
          <a:bodyPr wrap="none">
            <a:spAutoFit/>
          </a:bodyPr>
          <a:lstStyle/>
          <a:p>
            <a:pPr algn="l"/>
            <a:r>
              <a:rPr lang="en-US" sz="1000">
                <a:solidFill>
                  <a:schemeClr val="bg1"/>
                </a:solidFill>
              </a:rPr>
              <a:t>Department or Event Name</a:t>
            </a:r>
          </a:p>
        </p:txBody>
      </p:sp>
      <p:sp>
        <p:nvSpPr>
          <p:cNvPr id="23" name="Title Text">
            <a:extLst>
              <a:ext uri="{FF2B5EF4-FFF2-40B4-BE49-F238E27FC236}">
                <a16:creationId xmlns:a16="http://schemas.microsoft.com/office/drawing/2014/main" id="{5F192548-45E5-4F50-A32B-E61F6CFA996F}"/>
              </a:ext>
            </a:extLst>
          </p:cNvPr>
          <p:cNvSpPr txBox="1">
            <a:spLocks noGrp="1"/>
          </p:cNvSpPr>
          <p:nvPr>
            <p:ph type="title" hasCustomPrompt="1"/>
          </p:nvPr>
        </p:nvSpPr>
        <p:spPr>
          <a:xfrm>
            <a:off x="1014757" y="2545222"/>
            <a:ext cx="4785571" cy="2497830"/>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nchor="t" anchorCtr="0">
            <a:noAutofit/>
          </a:bodyPr>
          <a:lstStyle>
            <a:lvl1pPr>
              <a:defRPr sz="4000">
                <a:solidFill>
                  <a:schemeClr val="bg1"/>
                </a:solidFill>
              </a:defRPr>
            </a:lvl1pPr>
          </a:lstStyle>
          <a:p>
            <a:r>
              <a:rPr lang="en-US"/>
              <a:t>Title Text Goes Here</a:t>
            </a:r>
          </a:p>
        </p:txBody>
      </p:sp>
      <p:sp>
        <p:nvSpPr>
          <p:cNvPr id="14" name="Text Placeholder 3">
            <a:extLst>
              <a:ext uri="{FF2B5EF4-FFF2-40B4-BE49-F238E27FC236}">
                <a16:creationId xmlns:a16="http://schemas.microsoft.com/office/drawing/2014/main" id="{38703551-AC59-4BD9-8B3C-616B6DFB3DB4}"/>
              </a:ext>
            </a:extLst>
          </p:cNvPr>
          <p:cNvSpPr>
            <a:spLocks noGrp="1"/>
          </p:cNvSpPr>
          <p:nvPr>
            <p:ph type="body" sz="quarter" idx="29"/>
          </p:nvPr>
        </p:nvSpPr>
        <p:spPr>
          <a:xfrm>
            <a:off x="6394450" y="740229"/>
            <a:ext cx="4865211" cy="1078146"/>
          </a:xfrm>
        </p:spPr>
        <p:txBody>
          <a:bodyPr anchor="b" anchorCtr="0">
            <a:normAutofit/>
          </a:bodyPr>
          <a:lstStyle>
            <a:lvl1pPr marL="0" indent="0">
              <a:buNone/>
              <a:defRPr sz="3200">
                <a:solidFill>
                  <a:schemeClr val="bg1"/>
                </a:solidFill>
                <a:latin typeface="+mn-lt"/>
              </a:defRPr>
            </a:lvl1pPr>
            <a:lvl2pPr marL="228600" indent="0">
              <a:buNone/>
              <a:defRPr/>
            </a:lvl2pPr>
          </a:lstStyle>
          <a:p>
            <a:pPr lvl="0"/>
            <a:r>
              <a:rPr lang="en-US"/>
              <a:t>Click to edit Master text styles</a:t>
            </a:r>
          </a:p>
        </p:txBody>
      </p:sp>
    </p:spTree>
    <p:extLst>
      <p:ext uri="{BB962C8B-B14F-4D97-AF65-F5344CB8AC3E}">
        <p14:creationId xmlns:p14="http://schemas.microsoft.com/office/powerpoint/2010/main" val="2262907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itle, Sub &amp; Content Blue 2">
    <p:bg>
      <p:bgPr>
        <a:solidFill>
          <a:schemeClr val="tx2"/>
        </a:solidFill>
        <a:effectLst/>
      </p:bgPr>
    </p:bg>
    <p:spTree>
      <p:nvGrpSpPr>
        <p:cNvPr id="1" name=""/>
        <p:cNvGrpSpPr/>
        <p:nvPr/>
      </p:nvGrpSpPr>
      <p:grpSpPr>
        <a:xfrm>
          <a:off x="0" y="0"/>
          <a:ext cx="0" cy="0"/>
          <a:chOff x="0" y="0"/>
          <a:chExt cx="0" cy="0"/>
        </a:xfrm>
      </p:grpSpPr>
      <p:sp>
        <p:nvSpPr>
          <p:cNvPr id="21" name="Square">
            <a:extLst>
              <a:ext uri="{FF2B5EF4-FFF2-40B4-BE49-F238E27FC236}">
                <a16:creationId xmlns:a16="http://schemas.microsoft.com/office/drawing/2014/main" id="{3B808FDC-D2A2-42EB-B356-E69E4A048F8E}"/>
              </a:ext>
            </a:extLst>
          </p:cNvPr>
          <p:cNvSpPr/>
          <p:nvPr userDrawn="1"/>
        </p:nvSpPr>
        <p:spPr>
          <a:xfrm>
            <a:off x="11741697" y="6405280"/>
            <a:ext cx="450068" cy="450068"/>
          </a:xfrm>
          <a:prstGeom prst="rect">
            <a:avLst/>
          </a:prstGeom>
          <a:solidFill>
            <a:schemeClr val="accent1"/>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sp>
        <p:nvSpPr>
          <p:cNvPr id="22" name="Rectangle">
            <a:extLst>
              <a:ext uri="{FF2B5EF4-FFF2-40B4-BE49-F238E27FC236}">
                <a16:creationId xmlns:a16="http://schemas.microsoft.com/office/drawing/2014/main" id="{8A1BD37C-2C85-4873-ABDD-4B358A87ED4B}"/>
              </a:ext>
            </a:extLst>
          </p:cNvPr>
          <p:cNvSpPr/>
          <p:nvPr userDrawn="1"/>
        </p:nvSpPr>
        <p:spPr>
          <a:xfrm>
            <a:off x="5814183" y="402558"/>
            <a:ext cx="5927511" cy="6003471"/>
          </a:xfrm>
          <a:prstGeom prst="rect">
            <a:avLst/>
          </a:prstGeom>
          <a:solidFill>
            <a:schemeClr val="accent1"/>
          </a:solidFill>
          <a:ln w="12700">
            <a:miter lim="400000"/>
          </a:ln>
        </p:spPr>
        <p:txBody>
          <a:bodyPr lIns="0" tIns="0" rIns="0" bIns="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sp>
        <p:nvSpPr>
          <p:cNvPr id="670" name="Square"/>
          <p:cNvSpPr/>
          <p:nvPr/>
        </p:nvSpPr>
        <p:spPr>
          <a:xfrm>
            <a:off x="707513" y="2295859"/>
            <a:ext cx="318638" cy="318638"/>
          </a:xfrm>
          <a:prstGeom prst="rect">
            <a:avLst/>
          </a:prstGeom>
          <a:solidFill>
            <a:srgbClr val="D9692F"/>
          </a:solidFill>
          <a:ln w="12700">
            <a:miter lim="400000"/>
          </a:ln>
        </p:spPr>
        <p:txBody>
          <a:bodyPr lIns="25400" tIns="25400" rIns="25400" bIns="25400" anchor="ctr"/>
          <a:lstStyle/>
          <a:p>
            <a:pPr algn="ctr" defTabSz="412750">
              <a:lnSpc>
                <a:spcPct val="100000"/>
              </a:lnSpc>
              <a:spcBef>
                <a:spcPts val="0"/>
              </a:spcBef>
              <a:defRPr sz="3200">
                <a:solidFill>
                  <a:srgbClr val="0068B5"/>
                </a:solidFill>
                <a:latin typeface="Helvetica Neue Medium"/>
                <a:ea typeface="Helvetica Neue Medium"/>
                <a:cs typeface="Helvetica Neue Medium"/>
                <a:sym typeface="Helvetica Neue Medium"/>
              </a:defRPr>
            </a:pPr>
            <a:endParaRPr sz="1600"/>
          </a:p>
        </p:txBody>
      </p:sp>
      <p:sp>
        <p:nvSpPr>
          <p:cNvPr id="671" name="Square"/>
          <p:cNvSpPr/>
          <p:nvPr/>
        </p:nvSpPr>
        <p:spPr>
          <a:xfrm>
            <a:off x="533946" y="2122317"/>
            <a:ext cx="174318" cy="174318"/>
          </a:xfrm>
          <a:prstGeom prst="rect">
            <a:avLst/>
          </a:prstGeom>
          <a:solidFill>
            <a:srgbClr val="F6CB4B"/>
          </a:solidFill>
          <a:ln w="12700">
            <a:miter lim="400000"/>
          </a:ln>
        </p:spPr>
        <p:txBody>
          <a:bodyPr lIns="25400" tIns="25400" rIns="25400" bIns="2540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sp>
        <p:nvSpPr>
          <p:cNvPr id="672" name="Square"/>
          <p:cNvSpPr/>
          <p:nvPr/>
        </p:nvSpPr>
        <p:spPr>
          <a:xfrm>
            <a:off x="707513" y="2023075"/>
            <a:ext cx="98724" cy="98723"/>
          </a:xfrm>
          <a:prstGeom prst="rect">
            <a:avLst/>
          </a:prstGeom>
          <a:solidFill>
            <a:srgbClr val="D9692F"/>
          </a:solidFill>
          <a:ln w="12700">
            <a:miter lim="400000"/>
          </a:ln>
        </p:spPr>
        <p:txBody>
          <a:bodyPr lIns="25400" tIns="25400" rIns="25400" bIns="2540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pic>
        <p:nvPicPr>
          <p:cNvPr id="673" name="Image" descr="Image"/>
          <p:cNvPicPr>
            <a:picLocks noChangeAspect="1"/>
          </p:cNvPicPr>
          <p:nvPr/>
        </p:nvPicPr>
        <p:blipFill>
          <a:blip r:embed="rId2"/>
          <a:stretch>
            <a:fillRect/>
          </a:stretch>
        </p:blipFill>
        <p:spPr>
          <a:xfrm>
            <a:off x="11151433" y="6543018"/>
            <a:ext cx="491250" cy="190501"/>
          </a:xfrm>
          <a:prstGeom prst="rect">
            <a:avLst/>
          </a:prstGeom>
          <a:ln w="12700">
            <a:miter lim="400000"/>
          </a:ln>
        </p:spPr>
      </p:pic>
      <p:sp>
        <p:nvSpPr>
          <p:cNvPr id="19" name="TextBox 18">
            <a:extLst>
              <a:ext uri="{FF2B5EF4-FFF2-40B4-BE49-F238E27FC236}">
                <a16:creationId xmlns:a16="http://schemas.microsoft.com/office/drawing/2014/main" id="{C90FD0E6-78D1-5F44-A938-3A961F43FACD}"/>
              </a:ext>
            </a:extLst>
          </p:cNvPr>
          <p:cNvSpPr txBox="1"/>
          <p:nvPr userDrawn="1"/>
        </p:nvSpPr>
        <p:spPr>
          <a:xfrm>
            <a:off x="11881866" y="6268286"/>
            <a:ext cx="207818" cy="4639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indent="0" algn="l" defTabSz="1219169" rtl="0" fontAlgn="auto" latinLnBrk="0" hangingPunct="0">
              <a:lnSpc>
                <a:spcPct val="90000"/>
              </a:lnSpc>
              <a:spcBef>
                <a:spcPts val="2250"/>
              </a:spcBef>
              <a:spcAft>
                <a:spcPts val="0"/>
              </a:spcAft>
              <a:buClrTx/>
              <a:buSzTx/>
              <a:buFontTx/>
              <a:buNone/>
              <a:tabLst/>
            </a:pPr>
            <a:fld id="{302FE90D-A879-0D42-B0CA-7E5C0D197FB5}" type="slidenum">
              <a:rPr kumimoji="0" lang="en-US" sz="850" b="0" i="0" u="none" strike="noStrike" cap="none" spc="0" normalizeH="0" baseline="0" smtClean="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rPr>
              <a:pPr marL="0" marR="0" indent="0" algn="l" defTabSz="1219169" rtl="0" fontAlgn="auto" latinLnBrk="0" hangingPunct="0">
                <a:lnSpc>
                  <a:spcPct val="90000"/>
                </a:lnSpc>
                <a:spcBef>
                  <a:spcPts val="2250"/>
                </a:spcBef>
                <a:spcAft>
                  <a:spcPts val="0"/>
                </a:spcAft>
                <a:buClrTx/>
                <a:buSzTx/>
                <a:buFontTx/>
                <a:buNone/>
                <a:tabLst/>
              </a:pPr>
              <a:t>‹#›</a:t>
            </a:fld>
            <a:endParaRPr kumimoji="0" lang="en-US" sz="850" b="0" i="0" u="none" strike="noStrike" cap="none" spc="0" normalizeH="0" baseline="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endParaRPr>
          </a:p>
        </p:txBody>
      </p:sp>
      <p:sp>
        <p:nvSpPr>
          <p:cNvPr id="13" name="Content Placeholder 2">
            <a:extLst>
              <a:ext uri="{FF2B5EF4-FFF2-40B4-BE49-F238E27FC236}">
                <a16:creationId xmlns:a16="http://schemas.microsoft.com/office/drawing/2014/main" id="{25002A24-73D0-4602-A8A1-5D9281BAF934}"/>
              </a:ext>
            </a:extLst>
          </p:cNvPr>
          <p:cNvSpPr>
            <a:spLocks noGrp="1"/>
          </p:cNvSpPr>
          <p:nvPr>
            <p:ph sz="quarter" idx="27"/>
          </p:nvPr>
        </p:nvSpPr>
        <p:spPr>
          <a:xfrm>
            <a:off x="6394450" y="1974850"/>
            <a:ext cx="4852988" cy="37036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Rectangle 14">
            <a:extLst>
              <a:ext uri="{FF2B5EF4-FFF2-40B4-BE49-F238E27FC236}">
                <a16:creationId xmlns:a16="http://schemas.microsoft.com/office/drawing/2014/main" id="{431659E3-0873-4033-A7E2-31DB4A07B08A}"/>
              </a:ext>
            </a:extLst>
          </p:cNvPr>
          <p:cNvSpPr/>
          <p:nvPr userDrawn="1"/>
        </p:nvSpPr>
        <p:spPr>
          <a:xfrm>
            <a:off x="5503530" y="6562504"/>
            <a:ext cx="1184940" cy="231410"/>
          </a:xfrm>
          <a:prstGeom prst="rect">
            <a:avLst/>
          </a:prstGeom>
        </p:spPr>
        <p:txBody>
          <a:bodyPr wrap="none">
            <a:spAutoFit/>
          </a:bodyPr>
          <a:lstStyle/>
          <a:p>
            <a:pPr algn="ctr"/>
            <a:r>
              <a:rPr lang="en-US" sz="1000">
                <a:solidFill>
                  <a:schemeClr val="bg1"/>
                </a:solidFill>
              </a:rPr>
              <a:t>Intel Confidential</a:t>
            </a:r>
          </a:p>
        </p:txBody>
      </p:sp>
      <p:sp>
        <p:nvSpPr>
          <p:cNvPr id="20" name="Rectangle 19">
            <a:extLst>
              <a:ext uri="{FF2B5EF4-FFF2-40B4-BE49-F238E27FC236}">
                <a16:creationId xmlns:a16="http://schemas.microsoft.com/office/drawing/2014/main" id="{C660C086-3964-411C-85AF-F720D5E83519}"/>
              </a:ext>
            </a:extLst>
          </p:cNvPr>
          <p:cNvSpPr/>
          <p:nvPr userDrawn="1"/>
        </p:nvSpPr>
        <p:spPr>
          <a:xfrm>
            <a:off x="483010" y="6562504"/>
            <a:ext cx="1766830" cy="231410"/>
          </a:xfrm>
          <a:prstGeom prst="rect">
            <a:avLst/>
          </a:prstGeom>
        </p:spPr>
        <p:txBody>
          <a:bodyPr wrap="none">
            <a:spAutoFit/>
          </a:bodyPr>
          <a:lstStyle/>
          <a:p>
            <a:pPr algn="l"/>
            <a:r>
              <a:rPr lang="en-US" sz="1000">
                <a:solidFill>
                  <a:schemeClr val="bg1"/>
                </a:solidFill>
              </a:rPr>
              <a:t>Department or Event Name</a:t>
            </a:r>
          </a:p>
        </p:txBody>
      </p:sp>
      <p:sp>
        <p:nvSpPr>
          <p:cNvPr id="25" name="Title Text">
            <a:extLst>
              <a:ext uri="{FF2B5EF4-FFF2-40B4-BE49-F238E27FC236}">
                <a16:creationId xmlns:a16="http://schemas.microsoft.com/office/drawing/2014/main" id="{1F252960-CAAB-483D-8A6A-5882E4B6282A}"/>
              </a:ext>
            </a:extLst>
          </p:cNvPr>
          <p:cNvSpPr txBox="1">
            <a:spLocks noGrp="1"/>
          </p:cNvSpPr>
          <p:nvPr>
            <p:ph type="title" hasCustomPrompt="1"/>
          </p:nvPr>
        </p:nvSpPr>
        <p:spPr>
          <a:xfrm>
            <a:off x="1014757" y="2545222"/>
            <a:ext cx="4785571" cy="2497830"/>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nchor="t" anchorCtr="0">
            <a:noAutofit/>
          </a:bodyPr>
          <a:lstStyle>
            <a:lvl1pPr>
              <a:defRPr sz="4000">
                <a:solidFill>
                  <a:schemeClr val="bg1"/>
                </a:solidFill>
              </a:defRPr>
            </a:lvl1pPr>
          </a:lstStyle>
          <a:p>
            <a:r>
              <a:rPr lang="en-US"/>
              <a:t>Title Text Goes Here</a:t>
            </a:r>
          </a:p>
        </p:txBody>
      </p:sp>
      <p:sp>
        <p:nvSpPr>
          <p:cNvPr id="14" name="Text Placeholder 3">
            <a:extLst>
              <a:ext uri="{FF2B5EF4-FFF2-40B4-BE49-F238E27FC236}">
                <a16:creationId xmlns:a16="http://schemas.microsoft.com/office/drawing/2014/main" id="{AAFA146E-21CD-4BD6-A89D-E6C5A6850811}"/>
              </a:ext>
            </a:extLst>
          </p:cNvPr>
          <p:cNvSpPr>
            <a:spLocks noGrp="1"/>
          </p:cNvSpPr>
          <p:nvPr>
            <p:ph type="body" sz="quarter" idx="29"/>
          </p:nvPr>
        </p:nvSpPr>
        <p:spPr>
          <a:xfrm>
            <a:off x="6394450" y="740229"/>
            <a:ext cx="4865211" cy="1078146"/>
          </a:xfrm>
        </p:spPr>
        <p:txBody>
          <a:bodyPr anchor="b" anchorCtr="0">
            <a:normAutofit/>
          </a:bodyPr>
          <a:lstStyle>
            <a:lvl1pPr marL="0" indent="0">
              <a:buNone/>
              <a:defRPr sz="3200">
                <a:solidFill>
                  <a:schemeClr val="bg1"/>
                </a:solidFill>
                <a:latin typeface="+mn-lt"/>
              </a:defRPr>
            </a:lvl1pPr>
            <a:lvl2pPr marL="228600" indent="0">
              <a:buNone/>
              <a:defRPr/>
            </a:lvl2pPr>
          </a:lstStyle>
          <a:p>
            <a:pPr lvl="0"/>
            <a:r>
              <a:rPr lang="en-US"/>
              <a:t>Click to edit Master text styles</a:t>
            </a:r>
          </a:p>
        </p:txBody>
      </p:sp>
    </p:spTree>
    <p:extLst>
      <p:ext uri="{BB962C8B-B14F-4D97-AF65-F5344CB8AC3E}">
        <p14:creationId xmlns:p14="http://schemas.microsoft.com/office/powerpoint/2010/main" val="1027657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Blue B">
    <p:bg>
      <p:bgPr>
        <a:solidFill>
          <a:srgbClr val="184A86"/>
        </a:solidFill>
        <a:effectLst/>
      </p:bgPr>
    </p:bg>
    <p:spTree>
      <p:nvGrpSpPr>
        <p:cNvPr id="1" name=""/>
        <p:cNvGrpSpPr/>
        <p:nvPr/>
      </p:nvGrpSpPr>
      <p:grpSpPr>
        <a:xfrm>
          <a:off x="0" y="0"/>
          <a:ext cx="0" cy="0"/>
          <a:chOff x="0" y="0"/>
          <a:chExt cx="0" cy="0"/>
        </a:xfrm>
      </p:grpSpPr>
      <p:sp>
        <p:nvSpPr>
          <p:cNvPr id="74" name="Rectangle"/>
          <p:cNvSpPr/>
          <p:nvPr/>
        </p:nvSpPr>
        <p:spPr>
          <a:xfrm>
            <a:off x="1469360" y="0"/>
            <a:ext cx="3430768" cy="5393161"/>
          </a:xfrm>
          <a:prstGeom prst="rect">
            <a:avLst/>
          </a:prstGeom>
          <a:solidFill>
            <a:schemeClr val="accent1"/>
          </a:solidFill>
          <a:ln w="12700">
            <a:miter lim="400000"/>
          </a:ln>
        </p:spPr>
        <p:txBody>
          <a:bodyPr lIns="0" tIns="0" rIns="0" bIns="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sp>
        <p:nvSpPr>
          <p:cNvPr id="16" name="Text Placeholder 2">
            <a:extLst>
              <a:ext uri="{FF2B5EF4-FFF2-40B4-BE49-F238E27FC236}">
                <a16:creationId xmlns:a16="http://schemas.microsoft.com/office/drawing/2014/main" id="{6E706504-BEDA-1441-8BC1-243269FBBCB8}"/>
              </a:ext>
            </a:extLst>
          </p:cNvPr>
          <p:cNvSpPr>
            <a:spLocks noGrp="1"/>
          </p:cNvSpPr>
          <p:nvPr>
            <p:ph type="body" sz="quarter" idx="25" hasCustomPrompt="1"/>
          </p:nvPr>
        </p:nvSpPr>
        <p:spPr>
          <a:xfrm>
            <a:off x="1895475" y="3182315"/>
            <a:ext cx="10296524" cy="304800"/>
          </a:xfrm>
        </p:spPr>
        <p:txBody>
          <a:bodyPr>
            <a:normAutofit/>
          </a:bodyPr>
          <a:lstStyle>
            <a:lvl1pPr marL="0" indent="0">
              <a:buNone/>
              <a:defRPr sz="1600" b="1" i="0">
                <a:solidFill>
                  <a:srgbClr val="00C7FD"/>
                </a:solidFill>
                <a:latin typeface="Intel Clear" panose="020B0604020203020204" pitchFamily="34" charset="0"/>
                <a:ea typeface="Intel Clear" panose="020B0604020203020204" pitchFamily="34" charset="0"/>
                <a:cs typeface="Intel Clear" panose="020B0604020203020204" pitchFamily="34" charset="0"/>
              </a:defRPr>
            </a:lvl1pPr>
          </a:lstStyle>
          <a:p>
            <a:r>
              <a:rPr lang="en-US"/>
              <a:t>16pt Intel Clear Bold Intro:</a:t>
            </a:r>
          </a:p>
        </p:txBody>
      </p:sp>
      <p:sp>
        <p:nvSpPr>
          <p:cNvPr id="31" name="Title Text">
            <a:extLst>
              <a:ext uri="{FF2B5EF4-FFF2-40B4-BE49-F238E27FC236}">
                <a16:creationId xmlns:a16="http://schemas.microsoft.com/office/drawing/2014/main" id="{89FD31ED-4225-F549-987B-028F84979F81}"/>
              </a:ext>
            </a:extLst>
          </p:cNvPr>
          <p:cNvSpPr txBox="1">
            <a:spLocks noGrp="1"/>
          </p:cNvSpPr>
          <p:nvPr>
            <p:ph type="title" hasCustomPrompt="1"/>
          </p:nvPr>
        </p:nvSpPr>
        <p:spPr>
          <a:xfrm>
            <a:off x="1895475" y="3585279"/>
            <a:ext cx="10972801" cy="1091827"/>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noAutofit/>
          </a:bodyPr>
          <a:lstStyle>
            <a:lvl1pPr>
              <a:defRPr sz="7500">
                <a:solidFill>
                  <a:schemeClr val="bg1"/>
                </a:solidFill>
              </a:defRPr>
            </a:lvl1pPr>
          </a:lstStyle>
          <a:p>
            <a:r>
              <a:rPr lang="en-US"/>
              <a:t>75 </a:t>
            </a:r>
            <a:r>
              <a:rPr lang="en-US" err="1"/>
              <a:t>pt</a:t>
            </a:r>
            <a:r>
              <a:rPr lang="en-US"/>
              <a:t> Intel Clear Light</a:t>
            </a:r>
            <a:endParaRPr/>
          </a:p>
        </p:txBody>
      </p:sp>
      <p:sp>
        <p:nvSpPr>
          <p:cNvPr id="21" name="Text Placeholder 6">
            <a:extLst>
              <a:ext uri="{FF2B5EF4-FFF2-40B4-BE49-F238E27FC236}">
                <a16:creationId xmlns:a16="http://schemas.microsoft.com/office/drawing/2014/main" id="{71E0DDC0-B435-4D0B-837E-0E27121099BC}"/>
              </a:ext>
            </a:extLst>
          </p:cNvPr>
          <p:cNvSpPr>
            <a:spLocks noGrp="1"/>
          </p:cNvSpPr>
          <p:nvPr>
            <p:ph type="body" sz="quarter" idx="27" hasCustomPrompt="1"/>
          </p:nvPr>
        </p:nvSpPr>
        <p:spPr>
          <a:xfrm>
            <a:off x="1908348" y="4778609"/>
            <a:ext cx="10283651" cy="326776"/>
          </a:xfrm>
        </p:spPr>
        <p:txBody>
          <a:bodyPr>
            <a:normAutofit/>
          </a:bodyPr>
          <a:lstStyle>
            <a:lvl1pPr marL="0" indent="0">
              <a:buNone/>
              <a:defRPr sz="1800" b="0" i="0">
                <a:solidFill>
                  <a:schemeClr val="bg1"/>
                </a:solidFill>
                <a:latin typeface="Intel Clear" panose="020B0604020203020204" pitchFamily="34" charset="0"/>
                <a:ea typeface="Intel Clear" panose="020B0604020203020204" pitchFamily="34" charset="0"/>
                <a:cs typeface="Intel Clear" panose="020B0604020203020204" pitchFamily="34" charset="0"/>
              </a:defRPr>
            </a:lvl1pPr>
          </a:lstStyle>
          <a:p>
            <a:r>
              <a:rPr lang="en-US"/>
              <a:t>18pt Intel Clear Subhead, Date, Etc.</a:t>
            </a:r>
          </a:p>
        </p:txBody>
      </p:sp>
      <p:sp>
        <p:nvSpPr>
          <p:cNvPr id="10" name="Square">
            <a:extLst>
              <a:ext uri="{FF2B5EF4-FFF2-40B4-BE49-F238E27FC236}">
                <a16:creationId xmlns:a16="http://schemas.microsoft.com/office/drawing/2014/main" id="{5F1BD0FC-D3B7-4D2E-989A-64ED187DAF99}"/>
              </a:ext>
            </a:extLst>
          </p:cNvPr>
          <p:cNvSpPr/>
          <p:nvPr userDrawn="1"/>
        </p:nvSpPr>
        <p:spPr>
          <a:xfrm>
            <a:off x="861107" y="5390896"/>
            <a:ext cx="607299" cy="607299"/>
          </a:xfrm>
          <a:prstGeom prst="rect">
            <a:avLst/>
          </a:prstGeom>
          <a:solidFill>
            <a:schemeClr val="accent4"/>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sp>
        <p:nvSpPr>
          <p:cNvPr id="11" name="Rectangle">
            <a:extLst>
              <a:ext uri="{FF2B5EF4-FFF2-40B4-BE49-F238E27FC236}">
                <a16:creationId xmlns:a16="http://schemas.microsoft.com/office/drawing/2014/main" id="{3D2DE0DF-793A-4E90-BB4C-004CD646F4EF}"/>
              </a:ext>
            </a:extLst>
          </p:cNvPr>
          <p:cNvSpPr/>
          <p:nvPr userDrawn="1"/>
        </p:nvSpPr>
        <p:spPr>
          <a:xfrm>
            <a:off x="576067" y="5108797"/>
            <a:ext cx="286654" cy="282073"/>
          </a:xfrm>
          <a:prstGeom prst="rect">
            <a:avLst/>
          </a:prstGeom>
          <a:solidFill>
            <a:schemeClr val="accent3"/>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sp>
        <p:nvSpPr>
          <p:cNvPr id="12" name="Square">
            <a:extLst>
              <a:ext uri="{FF2B5EF4-FFF2-40B4-BE49-F238E27FC236}">
                <a16:creationId xmlns:a16="http://schemas.microsoft.com/office/drawing/2014/main" id="{C39C59F8-1EBA-44B6-940C-E67247F76722}"/>
              </a:ext>
            </a:extLst>
          </p:cNvPr>
          <p:cNvSpPr/>
          <p:nvPr userDrawn="1"/>
        </p:nvSpPr>
        <p:spPr>
          <a:xfrm>
            <a:off x="861107" y="4952474"/>
            <a:ext cx="157461" cy="157461"/>
          </a:xfrm>
          <a:prstGeom prst="rect">
            <a:avLst/>
          </a:prstGeom>
          <a:solidFill>
            <a:schemeClr val="accent4"/>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grpSp>
        <p:nvGrpSpPr>
          <p:cNvPr id="14" name="Group 13">
            <a:extLst>
              <a:ext uri="{FF2B5EF4-FFF2-40B4-BE49-F238E27FC236}">
                <a16:creationId xmlns:a16="http://schemas.microsoft.com/office/drawing/2014/main" id="{25251DAF-788D-46D0-84B3-34DFEE6262F3}"/>
              </a:ext>
            </a:extLst>
          </p:cNvPr>
          <p:cNvGrpSpPr/>
          <p:nvPr userDrawn="1"/>
        </p:nvGrpSpPr>
        <p:grpSpPr>
          <a:xfrm>
            <a:off x="1468406" y="5995719"/>
            <a:ext cx="1059754" cy="396801"/>
            <a:chOff x="1314450" y="6391094"/>
            <a:chExt cx="1123377" cy="420623"/>
          </a:xfrm>
        </p:grpSpPr>
        <p:sp>
          <p:nvSpPr>
            <p:cNvPr id="15" name="Freeform: Shape 14">
              <a:extLst>
                <a:ext uri="{FF2B5EF4-FFF2-40B4-BE49-F238E27FC236}">
                  <a16:creationId xmlns:a16="http://schemas.microsoft.com/office/drawing/2014/main" id="{A050DF4B-855E-41F4-9B0B-9B0BA01FB4FE}"/>
                </a:ext>
              </a:extLst>
            </p:cNvPr>
            <p:cNvSpPr/>
            <p:nvPr/>
          </p:nvSpPr>
          <p:spPr>
            <a:xfrm>
              <a:off x="1314450" y="6396809"/>
              <a:ext cx="78581" cy="78581"/>
            </a:xfrm>
            <a:custGeom>
              <a:avLst/>
              <a:gdLst>
                <a:gd name="connsiteX0" fmla="*/ 0 w 78581"/>
                <a:gd name="connsiteY0" fmla="*/ 0 h 78581"/>
                <a:gd name="connsiteX1" fmla="*/ 78581 w 78581"/>
                <a:gd name="connsiteY1" fmla="*/ 0 h 78581"/>
                <a:gd name="connsiteX2" fmla="*/ 78581 w 78581"/>
                <a:gd name="connsiteY2" fmla="*/ 78581 h 78581"/>
                <a:gd name="connsiteX3" fmla="*/ 0 w 78581"/>
                <a:gd name="connsiteY3" fmla="*/ 78581 h 78581"/>
              </a:gdLst>
              <a:ahLst/>
              <a:cxnLst>
                <a:cxn ang="0">
                  <a:pos x="connsiteX0" y="connsiteY0"/>
                </a:cxn>
                <a:cxn ang="0">
                  <a:pos x="connsiteX1" y="connsiteY1"/>
                </a:cxn>
                <a:cxn ang="0">
                  <a:pos x="connsiteX2" y="connsiteY2"/>
                </a:cxn>
                <a:cxn ang="0">
                  <a:pos x="connsiteX3" y="connsiteY3"/>
                </a:cxn>
              </a:cxnLst>
              <a:rect l="l" t="t" r="r" b="b"/>
              <a:pathLst>
                <a:path w="78581" h="78581">
                  <a:moveTo>
                    <a:pt x="0" y="0"/>
                  </a:moveTo>
                  <a:lnTo>
                    <a:pt x="78581" y="0"/>
                  </a:lnTo>
                  <a:lnTo>
                    <a:pt x="78581" y="78581"/>
                  </a:lnTo>
                  <a:lnTo>
                    <a:pt x="0" y="78581"/>
                  </a:lnTo>
                  <a:close/>
                </a:path>
              </a:pathLst>
            </a:custGeom>
            <a:solidFill>
              <a:srgbClr val="00B2E3"/>
            </a:solidFill>
            <a:ln w="9525"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D5E76890-19E8-4E79-B88A-5E246700E0DB}"/>
                </a:ext>
              </a:extLst>
            </p:cNvPr>
            <p:cNvSpPr/>
            <p:nvPr/>
          </p:nvSpPr>
          <p:spPr>
            <a:xfrm>
              <a:off x="1316545" y="6391094"/>
              <a:ext cx="995171" cy="420623"/>
            </a:xfrm>
            <a:custGeom>
              <a:avLst/>
              <a:gdLst>
                <a:gd name="connsiteX0" fmla="*/ 74486 w 995171"/>
                <a:gd name="connsiteY0" fmla="*/ 131921 h 420623"/>
                <a:gd name="connsiteX1" fmla="*/ 0 w 995171"/>
                <a:gd name="connsiteY1" fmla="*/ 131921 h 420623"/>
                <a:gd name="connsiteX2" fmla="*/ 0 w 995171"/>
                <a:gd name="connsiteY2" fmla="*/ 414719 h 420623"/>
                <a:gd name="connsiteX3" fmla="*/ 74486 w 995171"/>
                <a:gd name="connsiteY3" fmla="*/ 414719 h 420623"/>
                <a:gd name="connsiteX4" fmla="*/ 74486 w 995171"/>
                <a:gd name="connsiteY4" fmla="*/ 131921 h 420623"/>
                <a:gd name="connsiteX5" fmla="*/ 568262 w 995171"/>
                <a:gd name="connsiteY5" fmla="*/ 417576 h 420623"/>
                <a:gd name="connsiteX6" fmla="*/ 568262 w 995171"/>
                <a:gd name="connsiteY6" fmla="*/ 348234 h 420623"/>
                <a:gd name="connsiteX7" fmla="*/ 541306 w 995171"/>
                <a:gd name="connsiteY7" fmla="*/ 346520 h 420623"/>
                <a:gd name="connsiteX8" fmla="*/ 523780 w 995171"/>
                <a:gd name="connsiteY8" fmla="*/ 338804 h 420623"/>
                <a:gd name="connsiteX9" fmla="*/ 516065 w 995171"/>
                <a:gd name="connsiteY9" fmla="*/ 321945 h 420623"/>
                <a:gd name="connsiteX10" fmla="*/ 514350 w 995171"/>
                <a:gd name="connsiteY10" fmla="*/ 294608 h 420623"/>
                <a:gd name="connsiteX11" fmla="*/ 514350 w 995171"/>
                <a:gd name="connsiteY11" fmla="*/ 195644 h 420623"/>
                <a:gd name="connsiteX12" fmla="*/ 568262 w 995171"/>
                <a:gd name="connsiteY12" fmla="*/ 195644 h 420623"/>
                <a:gd name="connsiteX13" fmla="*/ 568262 w 995171"/>
                <a:gd name="connsiteY13" fmla="*/ 131921 h 420623"/>
                <a:gd name="connsiteX14" fmla="*/ 514350 w 995171"/>
                <a:gd name="connsiteY14" fmla="*/ 131921 h 420623"/>
                <a:gd name="connsiteX15" fmla="*/ 514350 w 995171"/>
                <a:gd name="connsiteY15" fmla="*/ 21812 h 420623"/>
                <a:gd name="connsiteX16" fmla="*/ 439865 w 995171"/>
                <a:gd name="connsiteY16" fmla="*/ 21812 h 420623"/>
                <a:gd name="connsiteX17" fmla="*/ 439865 w 995171"/>
                <a:gd name="connsiteY17" fmla="*/ 295180 h 420623"/>
                <a:gd name="connsiteX18" fmla="*/ 445865 w 995171"/>
                <a:gd name="connsiteY18" fmla="*/ 353473 h 420623"/>
                <a:gd name="connsiteX19" fmla="*/ 465677 w 995171"/>
                <a:gd name="connsiteY19" fmla="*/ 391001 h 420623"/>
                <a:gd name="connsiteX20" fmla="*/ 502063 w 995171"/>
                <a:gd name="connsiteY20" fmla="*/ 411385 h 420623"/>
                <a:gd name="connsiteX21" fmla="*/ 558927 w 995171"/>
                <a:gd name="connsiteY21" fmla="*/ 417671 h 420623"/>
                <a:gd name="connsiteX22" fmla="*/ 568262 w 995171"/>
                <a:gd name="connsiteY22" fmla="*/ 417671 h 420623"/>
                <a:gd name="connsiteX23" fmla="*/ 995172 w 995171"/>
                <a:gd name="connsiteY23" fmla="*/ 0 h 420623"/>
                <a:gd name="connsiteX24" fmla="*/ 920687 w 995171"/>
                <a:gd name="connsiteY24" fmla="*/ 0 h 420623"/>
                <a:gd name="connsiteX25" fmla="*/ 920687 w 995171"/>
                <a:gd name="connsiteY25" fmla="*/ 414719 h 420623"/>
                <a:gd name="connsiteX26" fmla="*/ 995172 w 995171"/>
                <a:gd name="connsiteY26" fmla="*/ 414719 h 420623"/>
                <a:gd name="connsiteX27" fmla="*/ 995172 w 995171"/>
                <a:gd name="connsiteY27" fmla="*/ 0 h 420623"/>
                <a:gd name="connsiteX28" fmla="*/ 367951 w 995171"/>
                <a:gd name="connsiteY28" fmla="*/ 159830 h 420623"/>
                <a:gd name="connsiteX29" fmla="*/ 281273 w 995171"/>
                <a:gd name="connsiteY29" fmla="*/ 126206 h 420623"/>
                <a:gd name="connsiteX30" fmla="*/ 232410 w 995171"/>
                <a:gd name="connsiteY30" fmla="*/ 137065 h 420623"/>
                <a:gd name="connsiteX31" fmla="*/ 195358 w 995171"/>
                <a:gd name="connsiteY31" fmla="*/ 167259 h 420623"/>
                <a:gd name="connsiteX32" fmla="*/ 191262 w 995171"/>
                <a:gd name="connsiteY32" fmla="*/ 172498 h 420623"/>
                <a:gd name="connsiteX33" fmla="*/ 191262 w 995171"/>
                <a:gd name="connsiteY33" fmla="*/ 167831 h 420623"/>
                <a:gd name="connsiteX34" fmla="*/ 191262 w 995171"/>
                <a:gd name="connsiteY34" fmla="*/ 132017 h 420623"/>
                <a:gd name="connsiteX35" fmla="*/ 117920 w 995171"/>
                <a:gd name="connsiteY35" fmla="*/ 132017 h 420623"/>
                <a:gd name="connsiteX36" fmla="*/ 117920 w 995171"/>
                <a:gd name="connsiteY36" fmla="*/ 414814 h 420623"/>
                <a:gd name="connsiteX37" fmla="*/ 191929 w 995171"/>
                <a:gd name="connsiteY37" fmla="*/ 414814 h 420623"/>
                <a:gd name="connsiteX38" fmla="*/ 191929 w 995171"/>
                <a:gd name="connsiteY38" fmla="*/ 264128 h 420623"/>
                <a:gd name="connsiteX39" fmla="*/ 192024 w 995171"/>
                <a:gd name="connsiteY39" fmla="*/ 274606 h 420623"/>
                <a:gd name="connsiteX40" fmla="*/ 192119 w 995171"/>
                <a:gd name="connsiteY40" fmla="*/ 269558 h 420623"/>
                <a:gd name="connsiteX41" fmla="*/ 211741 w 995171"/>
                <a:gd name="connsiteY41" fmla="*/ 210884 h 420623"/>
                <a:gd name="connsiteX42" fmla="*/ 258985 w 995171"/>
                <a:gd name="connsiteY42" fmla="*/ 190786 h 420623"/>
                <a:gd name="connsiteX43" fmla="*/ 307753 w 995171"/>
                <a:gd name="connsiteY43" fmla="*/ 210407 h 420623"/>
                <a:gd name="connsiteX44" fmla="*/ 323945 w 995171"/>
                <a:gd name="connsiteY44" fmla="*/ 264605 h 420623"/>
                <a:gd name="connsiteX45" fmla="*/ 323945 w 995171"/>
                <a:gd name="connsiteY45" fmla="*/ 264605 h 420623"/>
                <a:gd name="connsiteX46" fmla="*/ 323945 w 995171"/>
                <a:gd name="connsiteY46" fmla="*/ 265176 h 420623"/>
                <a:gd name="connsiteX47" fmla="*/ 323945 w 995171"/>
                <a:gd name="connsiteY47" fmla="*/ 265271 h 420623"/>
                <a:gd name="connsiteX48" fmla="*/ 323945 w 995171"/>
                <a:gd name="connsiteY48" fmla="*/ 414814 h 420623"/>
                <a:gd name="connsiteX49" fmla="*/ 399098 w 995171"/>
                <a:gd name="connsiteY49" fmla="*/ 414814 h 420623"/>
                <a:gd name="connsiteX50" fmla="*/ 399098 w 995171"/>
                <a:gd name="connsiteY50" fmla="*/ 254222 h 420623"/>
                <a:gd name="connsiteX51" fmla="*/ 367951 w 995171"/>
                <a:gd name="connsiteY51" fmla="*/ 159830 h 420623"/>
                <a:gd name="connsiteX52" fmla="*/ 881825 w 995171"/>
                <a:gd name="connsiteY52" fmla="*/ 272796 h 420623"/>
                <a:gd name="connsiteX53" fmla="*/ 871061 w 995171"/>
                <a:gd name="connsiteY53" fmla="*/ 215646 h 420623"/>
                <a:gd name="connsiteX54" fmla="*/ 841057 w 995171"/>
                <a:gd name="connsiteY54" fmla="*/ 168974 h 420623"/>
                <a:gd name="connsiteX55" fmla="*/ 794957 w 995171"/>
                <a:gd name="connsiteY55" fmla="*/ 137636 h 420623"/>
                <a:gd name="connsiteX56" fmla="*/ 735806 w 995171"/>
                <a:gd name="connsiteY56" fmla="*/ 126302 h 420623"/>
                <a:gd name="connsiteX57" fmla="*/ 678371 w 995171"/>
                <a:gd name="connsiteY57" fmla="*/ 137922 h 420623"/>
                <a:gd name="connsiteX58" fmla="*/ 631698 w 995171"/>
                <a:gd name="connsiteY58" fmla="*/ 169355 h 420623"/>
                <a:gd name="connsiteX59" fmla="*/ 600266 w 995171"/>
                <a:gd name="connsiteY59" fmla="*/ 216027 h 420623"/>
                <a:gd name="connsiteX60" fmla="*/ 588645 w 995171"/>
                <a:gd name="connsiteY60" fmla="*/ 273463 h 420623"/>
                <a:gd name="connsiteX61" fmla="*/ 599694 w 995171"/>
                <a:gd name="connsiteY61" fmla="*/ 330899 h 420623"/>
                <a:gd name="connsiteX62" fmla="*/ 630269 w 995171"/>
                <a:gd name="connsiteY62" fmla="*/ 377571 h 420623"/>
                <a:gd name="connsiteX63" fmla="*/ 677513 w 995171"/>
                <a:gd name="connsiteY63" fmla="*/ 409004 h 420623"/>
                <a:gd name="connsiteX64" fmla="*/ 738092 w 995171"/>
                <a:gd name="connsiteY64" fmla="*/ 420624 h 420623"/>
                <a:gd name="connsiteX65" fmla="*/ 863918 w 995171"/>
                <a:gd name="connsiteY65" fmla="*/ 365093 h 420623"/>
                <a:gd name="connsiteX66" fmla="*/ 810292 w 995171"/>
                <a:gd name="connsiteY66" fmla="*/ 324231 h 420623"/>
                <a:gd name="connsiteX67" fmla="*/ 738664 w 995171"/>
                <a:gd name="connsiteY67" fmla="*/ 355854 h 420623"/>
                <a:gd name="connsiteX68" fmla="*/ 687229 w 995171"/>
                <a:gd name="connsiteY68" fmla="*/ 341376 h 420623"/>
                <a:gd name="connsiteX69" fmla="*/ 660368 w 995171"/>
                <a:gd name="connsiteY69" fmla="*/ 302133 h 420623"/>
                <a:gd name="connsiteX70" fmla="*/ 659606 w 995171"/>
                <a:gd name="connsiteY70" fmla="*/ 299466 h 420623"/>
                <a:gd name="connsiteX71" fmla="*/ 881825 w 995171"/>
                <a:gd name="connsiteY71" fmla="*/ 299466 h 420623"/>
                <a:gd name="connsiteX72" fmla="*/ 881825 w 995171"/>
                <a:gd name="connsiteY72" fmla="*/ 272796 h 420623"/>
                <a:gd name="connsiteX73" fmla="*/ 660368 w 995171"/>
                <a:gd name="connsiteY73" fmla="*/ 246793 h 420623"/>
                <a:gd name="connsiteX74" fmla="*/ 735330 w 995171"/>
                <a:gd name="connsiteY74" fmla="*/ 189929 h 420623"/>
                <a:gd name="connsiteX75" fmla="*/ 810387 w 995171"/>
                <a:gd name="connsiteY75" fmla="*/ 246698 h 420623"/>
                <a:gd name="connsiteX76" fmla="*/ 660368 w 995171"/>
                <a:gd name="connsiteY76" fmla="*/ 246793 h 42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95171" h="420623">
                  <a:moveTo>
                    <a:pt x="74486" y="131921"/>
                  </a:moveTo>
                  <a:lnTo>
                    <a:pt x="0" y="131921"/>
                  </a:lnTo>
                  <a:lnTo>
                    <a:pt x="0" y="414719"/>
                  </a:lnTo>
                  <a:lnTo>
                    <a:pt x="74486" y="414719"/>
                  </a:lnTo>
                  <a:lnTo>
                    <a:pt x="74486" y="131921"/>
                  </a:lnTo>
                  <a:close/>
                  <a:moveTo>
                    <a:pt x="568262" y="417576"/>
                  </a:moveTo>
                  <a:lnTo>
                    <a:pt x="568262" y="348234"/>
                  </a:lnTo>
                  <a:cubicBezTo>
                    <a:pt x="557308" y="348139"/>
                    <a:pt x="548259" y="347567"/>
                    <a:pt x="541306" y="346520"/>
                  </a:cubicBezTo>
                  <a:cubicBezTo>
                    <a:pt x="533591" y="345281"/>
                    <a:pt x="527685" y="342710"/>
                    <a:pt x="523780" y="338804"/>
                  </a:cubicBezTo>
                  <a:cubicBezTo>
                    <a:pt x="519875" y="334899"/>
                    <a:pt x="517303" y="329184"/>
                    <a:pt x="516065" y="321945"/>
                  </a:cubicBezTo>
                  <a:cubicBezTo>
                    <a:pt x="514922" y="314992"/>
                    <a:pt x="514350" y="305753"/>
                    <a:pt x="514350" y="294608"/>
                  </a:cubicBezTo>
                  <a:lnTo>
                    <a:pt x="514350" y="195644"/>
                  </a:lnTo>
                  <a:lnTo>
                    <a:pt x="568262" y="195644"/>
                  </a:lnTo>
                  <a:lnTo>
                    <a:pt x="568262" y="131921"/>
                  </a:lnTo>
                  <a:lnTo>
                    <a:pt x="514350" y="131921"/>
                  </a:lnTo>
                  <a:lnTo>
                    <a:pt x="514350" y="21812"/>
                  </a:lnTo>
                  <a:lnTo>
                    <a:pt x="439865" y="21812"/>
                  </a:lnTo>
                  <a:lnTo>
                    <a:pt x="439865" y="295180"/>
                  </a:lnTo>
                  <a:cubicBezTo>
                    <a:pt x="439865" y="318230"/>
                    <a:pt x="441865" y="337852"/>
                    <a:pt x="445865" y="353473"/>
                  </a:cubicBezTo>
                  <a:cubicBezTo>
                    <a:pt x="449771" y="368903"/>
                    <a:pt x="456438" y="381572"/>
                    <a:pt x="465677" y="391001"/>
                  </a:cubicBezTo>
                  <a:cubicBezTo>
                    <a:pt x="474917" y="400431"/>
                    <a:pt x="487204" y="407289"/>
                    <a:pt x="502063" y="411385"/>
                  </a:cubicBezTo>
                  <a:cubicBezTo>
                    <a:pt x="517112" y="415481"/>
                    <a:pt x="536258" y="417671"/>
                    <a:pt x="558927" y="417671"/>
                  </a:cubicBezTo>
                  <a:lnTo>
                    <a:pt x="568262" y="417671"/>
                  </a:lnTo>
                  <a:close/>
                  <a:moveTo>
                    <a:pt x="995172" y="0"/>
                  </a:moveTo>
                  <a:lnTo>
                    <a:pt x="920687" y="0"/>
                  </a:lnTo>
                  <a:lnTo>
                    <a:pt x="920687" y="414719"/>
                  </a:lnTo>
                  <a:lnTo>
                    <a:pt x="995172" y="414719"/>
                  </a:lnTo>
                  <a:lnTo>
                    <a:pt x="995172" y="0"/>
                  </a:lnTo>
                  <a:close/>
                  <a:moveTo>
                    <a:pt x="367951" y="159830"/>
                  </a:moveTo>
                  <a:cubicBezTo>
                    <a:pt x="347282" y="137541"/>
                    <a:pt x="318135" y="126206"/>
                    <a:pt x="281273" y="126206"/>
                  </a:cubicBezTo>
                  <a:cubicBezTo>
                    <a:pt x="263462" y="126206"/>
                    <a:pt x="247079" y="129921"/>
                    <a:pt x="232410" y="137065"/>
                  </a:cubicBezTo>
                  <a:cubicBezTo>
                    <a:pt x="217742" y="144304"/>
                    <a:pt x="205264" y="154496"/>
                    <a:pt x="195358" y="167259"/>
                  </a:cubicBezTo>
                  <a:lnTo>
                    <a:pt x="191262" y="172498"/>
                  </a:lnTo>
                  <a:lnTo>
                    <a:pt x="191262" y="167831"/>
                  </a:lnTo>
                  <a:lnTo>
                    <a:pt x="191262" y="132017"/>
                  </a:lnTo>
                  <a:lnTo>
                    <a:pt x="117920" y="132017"/>
                  </a:lnTo>
                  <a:lnTo>
                    <a:pt x="117920" y="414814"/>
                  </a:lnTo>
                  <a:lnTo>
                    <a:pt x="191929" y="414814"/>
                  </a:lnTo>
                  <a:lnTo>
                    <a:pt x="191929" y="264128"/>
                  </a:lnTo>
                  <a:lnTo>
                    <a:pt x="192024" y="274606"/>
                  </a:lnTo>
                  <a:cubicBezTo>
                    <a:pt x="192024" y="272891"/>
                    <a:pt x="192024" y="271177"/>
                    <a:pt x="192119" y="269558"/>
                  </a:cubicBezTo>
                  <a:cubicBezTo>
                    <a:pt x="192881" y="243173"/>
                    <a:pt x="199454" y="223456"/>
                    <a:pt x="211741" y="210884"/>
                  </a:cubicBezTo>
                  <a:cubicBezTo>
                    <a:pt x="224790" y="197549"/>
                    <a:pt x="240697" y="190786"/>
                    <a:pt x="258985" y="190786"/>
                  </a:cubicBezTo>
                  <a:cubicBezTo>
                    <a:pt x="280511" y="190786"/>
                    <a:pt x="296894" y="197358"/>
                    <a:pt x="307753" y="210407"/>
                  </a:cubicBezTo>
                  <a:cubicBezTo>
                    <a:pt x="318421" y="223171"/>
                    <a:pt x="323850" y="241364"/>
                    <a:pt x="323945" y="264605"/>
                  </a:cubicBezTo>
                  <a:lnTo>
                    <a:pt x="323945" y="264605"/>
                  </a:lnTo>
                  <a:lnTo>
                    <a:pt x="323945" y="265176"/>
                  </a:lnTo>
                  <a:lnTo>
                    <a:pt x="323945" y="265271"/>
                  </a:lnTo>
                  <a:lnTo>
                    <a:pt x="323945" y="414814"/>
                  </a:lnTo>
                  <a:lnTo>
                    <a:pt x="399098" y="414814"/>
                  </a:lnTo>
                  <a:lnTo>
                    <a:pt x="399098" y="254222"/>
                  </a:lnTo>
                  <a:cubicBezTo>
                    <a:pt x="399193" y="213931"/>
                    <a:pt x="388620" y="182118"/>
                    <a:pt x="367951" y="159830"/>
                  </a:cubicBezTo>
                  <a:moveTo>
                    <a:pt x="881825" y="272796"/>
                  </a:moveTo>
                  <a:cubicBezTo>
                    <a:pt x="881825" y="252508"/>
                    <a:pt x="878205" y="233267"/>
                    <a:pt x="871061" y="215646"/>
                  </a:cubicBezTo>
                  <a:cubicBezTo>
                    <a:pt x="863918" y="198025"/>
                    <a:pt x="853821" y="182309"/>
                    <a:pt x="841057" y="168974"/>
                  </a:cubicBezTo>
                  <a:cubicBezTo>
                    <a:pt x="828294" y="155639"/>
                    <a:pt x="812768" y="145066"/>
                    <a:pt x="794957" y="137636"/>
                  </a:cubicBezTo>
                  <a:cubicBezTo>
                    <a:pt x="777145" y="130112"/>
                    <a:pt x="757238" y="126302"/>
                    <a:pt x="735806" y="126302"/>
                  </a:cubicBezTo>
                  <a:cubicBezTo>
                    <a:pt x="715518" y="126302"/>
                    <a:pt x="696182" y="130207"/>
                    <a:pt x="678371" y="137922"/>
                  </a:cubicBezTo>
                  <a:cubicBezTo>
                    <a:pt x="660559" y="145637"/>
                    <a:pt x="644843" y="156210"/>
                    <a:pt x="631698" y="169355"/>
                  </a:cubicBezTo>
                  <a:cubicBezTo>
                    <a:pt x="618554" y="182499"/>
                    <a:pt x="607981" y="198215"/>
                    <a:pt x="600266" y="216027"/>
                  </a:cubicBezTo>
                  <a:cubicBezTo>
                    <a:pt x="592550" y="233839"/>
                    <a:pt x="588645" y="253175"/>
                    <a:pt x="588645" y="273463"/>
                  </a:cubicBezTo>
                  <a:cubicBezTo>
                    <a:pt x="588645" y="293751"/>
                    <a:pt x="592360" y="313087"/>
                    <a:pt x="599694" y="330899"/>
                  </a:cubicBezTo>
                  <a:cubicBezTo>
                    <a:pt x="607028" y="348710"/>
                    <a:pt x="617315" y="364426"/>
                    <a:pt x="630269" y="377571"/>
                  </a:cubicBezTo>
                  <a:cubicBezTo>
                    <a:pt x="643223" y="390716"/>
                    <a:pt x="659130" y="401288"/>
                    <a:pt x="677513" y="409004"/>
                  </a:cubicBezTo>
                  <a:cubicBezTo>
                    <a:pt x="695897" y="416719"/>
                    <a:pt x="716280" y="420624"/>
                    <a:pt x="738092" y="420624"/>
                  </a:cubicBezTo>
                  <a:cubicBezTo>
                    <a:pt x="801148" y="420624"/>
                    <a:pt x="840391" y="391954"/>
                    <a:pt x="863918" y="365093"/>
                  </a:cubicBezTo>
                  <a:lnTo>
                    <a:pt x="810292" y="324231"/>
                  </a:lnTo>
                  <a:cubicBezTo>
                    <a:pt x="798957" y="337661"/>
                    <a:pt x="772192" y="355854"/>
                    <a:pt x="738664" y="355854"/>
                  </a:cubicBezTo>
                  <a:cubicBezTo>
                    <a:pt x="717614" y="355854"/>
                    <a:pt x="700373" y="350996"/>
                    <a:pt x="687229" y="341376"/>
                  </a:cubicBezTo>
                  <a:cubicBezTo>
                    <a:pt x="674084" y="331756"/>
                    <a:pt x="665036" y="318611"/>
                    <a:pt x="660368" y="302133"/>
                  </a:cubicBezTo>
                  <a:lnTo>
                    <a:pt x="659606" y="299466"/>
                  </a:lnTo>
                  <a:lnTo>
                    <a:pt x="881825" y="299466"/>
                  </a:lnTo>
                  <a:lnTo>
                    <a:pt x="881825" y="272796"/>
                  </a:lnTo>
                  <a:close/>
                  <a:moveTo>
                    <a:pt x="660368" y="246793"/>
                  </a:moveTo>
                  <a:cubicBezTo>
                    <a:pt x="660368" y="226124"/>
                    <a:pt x="684086" y="189929"/>
                    <a:pt x="735330" y="189929"/>
                  </a:cubicBezTo>
                  <a:cubicBezTo>
                    <a:pt x="786575" y="189929"/>
                    <a:pt x="810387" y="226028"/>
                    <a:pt x="810387" y="246698"/>
                  </a:cubicBezTo>
                  <a:lnTo>
                    <a:pt x="660368" y="246793"/>
                  </a:lnTo>
                  <a:close/>
                </a:path>
              </a:pathLst>
            </a:custGeom>
            <a:solidFill>
              <a:srgbClr val="FFFFFF"/>
            </a:solidFill>
            <a:ln w="9525"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1094D935-4B06-467E-ACD3-E78CD1B86EE3}"/>
                </a:ext>
              </a:extLst>
            </p:cNvPr>
            <p:cNvSpPr/>
            <p:nvPr/>
          </p:nvSpPr>
          <p:spPr>
            <a:xfrm>
              <a:off x="2358770" y="6728469"/>
              <a:ext cx="79057" cy="79057"/>
            </a:xfrm>
            <a:custGeom>
              <a:avLst/>
              <a:gdLst>
                <a:gd name="connsiteX0" fmla="*/ 39529 w 79057"/>
                <a:gd name="connsiteY0" fmla="*/ 5620 h 79057"/>
                <a:gd name="connsiteX1" fmla="*/ 73438 w 79057"/>
                <a:gd name="connsiteY1" fmla="*/ 39529 h 79057"/>
                <a:gd name="connsiteX2" fmla="*/ 39529 w 79057"/>
                <a:gd name="connsiteY2" fmla="*/ 73438 h 79057"/>
                <a:gd name="connsiteX3" fmla="*/ 5620 w 79057"/>
                <a:gd name="connsiteY3" fmla="*/ 39529 h 79057"/>
                <a:gd name="connsiteX4" fmla="*/ 39529 w 79057"/>
                <a:gd name="connsiteY4" fmla="*/ 5620 h 79057"/>
                <a:gd name="connsiteX5" fmla="*/ 39529 w 79057"/>
                <a:gd name="connsiteY5" fmla="*/ 0 h 79057"/>
                <a:gd name="connsiteX6" fmla="*/ 0 w 79057"/>
                <a:gd name="connsiteY6" fmla="*/ 39529 h 79057"/>
                <a:gd name="connsiteX7" fmla="*/ 39529 w 79057"/>
                <a:gd name="connsiteY7" fmla="*/ 79058 h 79057"/>
                <a:gd name="connsiteX8" fmla="*/ 79058 w 79057"/>
                <a:gd name="connsiteY8" fmla="*/ 39529 h 79057"/>
                <a:gd name="connsiteX9" fmla="*/ 39529 w 79057"/>
                <a:gd name="connsiteY9" fmla="*/ 0 h 79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057" h="79057">
                  <a:moveTo>
                    <a:pt x="39529" y="5620"/>
                  </a:moveTo>
                  <a:cubicBezTo>
                    <a:pt x="58198" y="5620"/>
                    <a:pt x="73438" y="20860"/>
                    <a:pt x="73438" y="39529"/>
                  </a:cubicBezTo>
                  <a:cubicBezTo>
                    <a:pt x="73438" y="58198"/>
                    <a:pt x="58198" y="73438"/>
                    <a:pt x="39529" y="73438"/>
                  </a:cubicBezTo>
                  <a:cubicBezTo>
                    <a:pt x="20860" y="73438"/>
                    <a:pt x="5620" y="58198"/>
                    <a:pt x="5620" y="39529"/>
                  </a:cubicBezTo>
                  <a:cubicBezTo>
                    <a:pt x="5620" y="20860"/>
                    <a:pt x="20860" y="5620"/>
                    <a:pt x="39529" y="5620"/>
                  </a:cubicBezTo>
                  <a:moveTo>
                    <a:pt x="39529" y="0"/>
                  </a:moveTo>
                  <a:cubicBezTo>
                    <a:pt x="17717" y="0"/>
                    <a:pt x="0" y="17717"/>
                    <a:pt x="0" y="39529"/>
                  </a:cubicBezTo>
                  <a:cubicBezTo>
                    <a:pt x="0" y="61341"/>
                    <a:pt x="17717" y="79058"/>
                    <a:pt x="39529" y="79058"/>
                  </a:cubicBezTo>
                  <a:cubicBezTo>
                    <a:pt x="61341" y="79058"/>
                    <a:pt x="79058" y="61341"/>
                    <a:pt x="79058" y="39529"/>
                  </a:cubicBezTo>
                  <a:cubicBezTo>
                    <a:pt x="79058" y="17717"/>
                    <a:pt x="61341" y="0"/>
                    <a:pt x="39529" y="0"/>
                  </a:cubicBezTo>
                </a:path>
              </a:pathLst>
            </a:custGeom>
            <a:solidFill>
              <a:srgbClr val="FFFFFF"/>
            </a:solidFill>
            <a:ln w="952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C3E1BDA4-68F2-4FA3-BD91-CBC85BF15A79}"/>
                </a:ext>
              </a:extLst>
            </p:cNvPr>
            <p:cNvSpPr/>
            <p:nvPr/>
          </p:nvSpPr>
          <p:spPr>
            <a:xfrm>
              <a:off x="2384869" y="6748090"/>
              <a:ext cx="30765" cy="39528"/>
            </a:xfrm>
            <a:custGeom>
              <a:avLst/>
              <a:gdLst>
                <a:gd name="connsiteX0" fmla="*/ 16383 w 30765"/>
                <a:gd name="connsiteY0" fmla="*/ 95 h 39528"/>
                <a:gd name="connsiteX1" fmla="*/ 23051 w 30765"/>
                <a:gd name="connsiteY1" fmla="*/ 1715 h 39528"/>
                <a:gd name="connsiteX2" fmla="*/ 27718 w 30765"/>
                <a:gd name="connsiteY2" fmla="*/ 6191 h 39528"/>
                <a:gd name="connsiteX3" fmla="*/ 29337 w 30765"/>
                <a:gd name="connsiteY3" fmla="*/ 12478 h 39528"/>
                <a:gd name="connsiteX4" fmla="*/ 27146 w 30765"/>
                <a:gd name="connsiteY4" fmla="*/ 19622 h 39528"/>
                <a:gd name="connsiteX5" fmla="*/ 21812 w 30765"/>
                <a:gd name="connsiteY5" fmla="*/ 23717 h 39528"/>
                <a:gd name="connsiteX6" fmla="*/ 30766 w 30765"/>
                <a:gd name="connsiteY6" fmla="*/ 39529 h 39528"/>
                <a:gd name="connsiteX7" fmla="*/ 23717 w 30765"/>
                <a:gd name="connsiteY7" fmla="*/ 39529 h 39528"/>
                <a:gd name="connsiteX8" fmla="*/ 15526 w 30765"/>
                <a:gd name="connsiteY8" fmla="*/ 24860 h 39528"/>
                <a:gd name="connsiteX9" fmla="*/ 6191 w 30765"/>
                <a:gd name="connsiteY9" fmla="*/ 24860 h 39528"/>
                <a:gd name="connsiteX10" fmla="*/ 6191 w 30765"/>
                <a:gd name="connsiteY10" fmla="*/ 39529 h 39528"/>
                <a:gd name="connsiteX11" fmla="*/ 0 w 30765"/>
                <a:gd name="connsiteY11" fmla="*/ 39529 h 39528"/>
                <a:gd name="connsiteX12" fmla="*/ 0 w 30765"/>
                <a:gd name="connsiteY12" fmla="*/ 0 h 39528"/>
                <a:gd name="connsiteX13" fmla="*/ 16383 w 30765"/>
                <a:gd name="connsiteY13" fmla="*/ 0 h 39528"/>
                <a:gd name="connsiteX14" fmla="*/ 16383 w 30765"/>
                <a:gd name="connsiteY14" fmla="*/ 19336 h 39528"/>
                <a:gd name="connsiteX15" fmla="*/ 19907 w 30765"/>
                <a:gd name="connsiteY15" fmla="*/ 18478 h 39528"/>
                <a:gd name="connsiteX16" fmla="*/ 22289 w 30765"/>
                <a:gd name="connsiteY16" fmla="*/ 16097 h 39528"/>
                <a:gd name="connsiteX17" fmla="*/ 23146 w 30765"/>
                <a:gd name="connsiteY17" fmla="*/ 12573 h 39528"/>
                <a:gd name="connsiteX18" fmla="*/ 22289 w 30765"/>
                <a:gd name="connsiteY18" fmla="*/ 9049 h 39528"/>
                <a:gd name="connsiteX19" fmla="*/ 19907 w 30765"/>
                <a:gd name="connsiteY19" fmla="*/ 6668 h 39528"/>
                <a:gd name="connsiteX20" fmla="*/ 16383 w 30765"/>
                <a:gd name="connsiteY20" fmla="*/ 5810 h 39528"/>
                <a:gd name="connsiteX21" fmla="*/ 6191 w 30765"/>
                <a:gd name="connsiteY21" fmla="*/ 5810 h 39528"/>
                <a:gd name="connsiteX22" fmla="*/ 6191 w 30765"/>
                <a:gd name="connsiteY22" fmla="*/ 19336 h 39528"/>
                <a:gd name="connsiteX23" fmla="*/ 16383 w 30765"/>
                <a:gd name="connsiteY23" fmla="*/ 19336 h 39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765" h="39528">
                  <a:moveTo>
                    <a:pt x="16383" y="95"/>
                  </a:moveTo>
                  <a:cubicBezTo>
                    <a:pt x="18860" y="95"/>
                    <a:pt x="21050" y="667"/>
                    <a:pt x="23051" y="1715"/>
                  </a:cubicBezTo>
                  <a:cubicBezTo>
                    <a:pt x="25051" y="2762"/>
                    <a:pt x="26575" y="4286"/>
                    <a:pt x="27718" y="6191"/>
                  </a:cubicBezTo>
                  <a:cubicBezTo>
                    <a:pt x="28861" y="8096"/>
                    <a:pt x="29337" y="10192"/>
                    <a:pt x="29337" y="12478"/>
                  </a:cubicBezTo>
                  <a:cubicBezTo>
                    <a:pt x="29337" y="15335"/>
                    <a:pt x="28575" y="17717"/>
                    <a:pt x="27146" y="19622"/>
                  </a:cubicBezTo>
                  <a:cubicBezTo>
                    <a:pt x="25718" y="21527"/>
                    <a:pt x="23908" y="22860"/>
                    <a:pt x="21812" y="23717"/>
                  </a:cubicBezTo>
                  <a:lnTo>
                    <a:pt x="30766" y="39529"/>
                  </a:lnTo>
                  <a:lnTo>
                    <a:pt x="23717" y="39529"/>
                  </a:lnTo>
                  <a:lnTo>
                    <a:pt x="15526" y="24860"/>
                  </a:lnTo>
                  <a:lnTo>
                    <a:pt x="6191" y="24860"/>
                  </a:lnTo>
                  <a:lnTo>
                    <a:pt x="6191" y="39529"/>
                  </a:lnTo>
                  <a:lnTo>
                    <a:pt x="0" y="39529"/>
                  </a:lnTo>
                  <a:lnTo>
                    <a:pt x="0" y="0"/>
                  </a:lnTo>
                  <a:lnTo>
                    <a:pt x="16383" y="0"/>
                  </a:lnTo>
                  <a:close/>
                  <a:moveTo>
                    <a:pt x="16383" y="19336"/>
                  </a:moveTo>
                  <a:cubicBezTo>
                    <a:pt x="17717" y="19336"/>
                    <a:pt x="18860" y="19050"/>
                    <a:pt x="19907" y="18478"/>
                  </a:cubicBezTo>
                  <a:cubicBezTo>
                    <a:pt x="20955" y="17907"/>
                    <a:pt x="21717" y="17050"/>
                    <a:pt x="22289" y="16097"/>
                  </a:cubicBezTo>
                  <a:cubicBezTo>
                    <a:pt x="22860" y="15050"/>
                    <a:pt x="23146" y="13906"/>
                    <a:pt x="23146" y="12573"/>
                  </a:cubicBezTo>
                  <a:cubicBezTo>
                    <a:pt x="23146" y="11240"/>
                    <a:pt x="22860" y="10097"/>
                    <a:pt x="22289" y="9049"/>
                  </a:cubicBezTo>
                  <a:cubicBezTo>
                    <a:pt x="21717" y="8001"/>
                    <a:pt x="20860" y="7239"/>
                    <a:pt x="19907" y="6668"/>
                  </a:cubicBezTo>
                  <a:cubicBezTo>
                    <a:pt x="18860" y="6096"/>
                    <a:pt x="17717" y="5810"/>
                    <a:pt x="16383" y="5810"/>
                  </a:cubicBezTo>
                  <a:lnTo>
                    <a:pt x="6191" y="5810"/>
                  </a:lnTo>
                  <a:lnTo>
                    <a:pt x="6191" y="19336"/>
                  </a:lnTo>
                  <a:lnTo>
                    <a:pt x="16383" y="19336"/>
                  </a:lnTo>
                  <a:close/>
                </a:path>
              </a:pathLst>
            </a:custGeom>
            <a:solidFill>
              <a:srgbClr val="FFFFFF"/>
            </a:solid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1679945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itle, Sub &amp; Content Light Blue">
    <p:bg>
      <p:bgPr>
        <a:solidFill>
          <a:schemeClr val="accent2"/>
        </a:solidFill>
        <a:effectLst/>
      </p:bgPr>
    </p:bg>
    <p:spTree>
      <p:nvGrpSpPr>
        <p:cNvPr id="1" name=""/>
        <p:cNvGrpSpPr/>
        <p:nvPr/>
      </p:nvGrpSpPr>
      <p:grpSpPr>
        <a:xfrm>
          <a:off x="0" y="0"/>
          <a:ext cx="0" cy="0"/>
          <a:chOff x="0" y="0"/>
          <a:chExt cx="0" cy="0"/>
        </a:xfrm>
      </p:grpSpPr>
      <p:sp>
        <p:nvSpPr>
          <p:cNvPr id="20" name="Square">
            <a:extLst>
              <a:ext uri="{FF2B5EF4-FFF2-40B4-BE49-F238E27FC236}">
                <a16:creationId xmlns:a16="http://schemas.microsoft.com/office/drawing/2014/main" id="{FE9A3852-307B-4677-A2E2-D7DC495E366A}"/>
              </a:ext>
            </a:extLst>
          </p:cNvPr>
          <p:cNvSpPr/>
          <p:nvPr userDrawn="1"/>
        </p:nvSpPr>
        <p:spPr>
          <a:xfrm>
            <a:off x="11741697" y="6405280"/>
            <a:ext cx="450068" cy="450068"/>
          </a:xfrm>
          <a:prstGeom prst="rect">
            <a:avLst/>
          </a:prstGeom>
          <a:solidFill>
            <a:schemeClr val="accent2">
              <a:lumMod val="75000"/>
            </a:schemeClr>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sp>
        <p:nvSpPr>
          <p:cNvPr id="21" name="Rectangle">
            <a:extLst>
              <a:ext uri="{FF2B5EF4-FFF2-40B4-BE49-F238E27FC236}">
                <a16:creationId xmlns:a16="http://schemas.microsoft.com/office/drawing/2014/main" id="{1E9FE6C1-27FB-467A-8BF9-B80A0C35FEDB}"/>
              </a:ext>
            </a:extLst>
          </p:cNvPr>
          <p:cNvSpPr/>
          <p:nvPr userDrawn="1"/>
        </p:nvSpPr>
        <p:spPr>
          <a:xfrm>
            <a:off x="5814183" y="402558"/>
            <a:ext cx="5927511" cy="6003471"/>
          </a:xfrm>
          <a:prstGeom prst="rect">
            <a:avLst/>
          </a:prstGeom>
          <a:solidFill>
            <a:schemeClr val="accent2">
              <a:lumMod val="75000"/>
            </a:schemeClr>
          </a:solidFill>
          <a:ln w="12700">
            <a:miter lim="400000"/>
          </a:ln>
        </p:spPr>
        <p:txBody>
          <a:bodyPr lIns="0" tIns="0" rIns="0" bIns="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pic>
        <p:nvPicPr>
          <p:cNvPr id="862" name="Image" descr="Image"/>
          <p:cNvPicPr>
            <a:picLocks noChangeAspect="1"/>
          </p:cNvPicPr>
          <p:nvPr/>
        </p:nvPicPr>
        <p:blipFill>
          <a:blip r:embed="rId2"/>
          <a:stretch>
            <a:fillRect/>
          </a:stretch>
        </p:blipFill>
        <p:spPr>
          <a:xfrm>
            <a:off x="11151433" y="6543018"/>
            <a:ext cx="491250" cy="190501"/>
          </a:xfrm>
          <a:prstGeom prst="rect">
            <a:avLst/>
          </a:prstGeom>
          <a:ln w="12700">
            <a:miter lim="400000"/>
          </a:ln>
        </p:spPr>
      </p:pic>
      <p:sp>
        <p:nvSpPr>
          <p:cNvPr id="866" name="Text"/>
          <p:cNvSpPr txBox="1"/>
          <p:nvPr/>
        </p:nvSpPr>
        <p:spPr>
          <a:xfrm>
            <a:off x="11942955" y="6538004"/>
            <a:ext cx="51361" cy="189796"/>
          </a:xfrm>
          <a:prstGeom prst="rect">
            <a:avLst/>
          </a:prstGeom>
          <a:ln w="12700">
            <a:miter lim="400000"/>
          </a:ln>
        </p:spPr>
        <p:txBody>
          <a:bodyPr wrap="none" lIns="25400" tIns="25400" rIns="25400" bIns="25400" anchor="b">
            <a:spAutoFit/>
          </a:bodyPr>
          <a:lstStyle/>
          <a:p>
            <a:pPr algn="ctr" defTabSz="292100">
              <a:lnSpc>
                <a:spcPct val="100000"/>
              </a:lnSpc>
              <a:spcBef>
                <a:spcPts val="0"/>
              </a:spcBef>
              <a:defRPr sz="1800">
                <a:solidFill>
                  <a:srgbClr val="FFFFFF"/>
                </a:solidFill>
                <a:latin typeface="Intel Clear"/>
                <a:ea typeface="Intel Clear"/>
                <a:cs typeface="Intel Clear"/>
                <a:sym typeface="Intel Clear"/>
              </a:defRPr>
            </a:pPr>
            <a:endParaRPr sz="900"/>
          </a:p>
        </p:txBody>
      </p:sp>
      <p:sp>
        <p:nvSpPr>
          <p:cNvPr id="13" name="TextBox 12">
            <a:extLst>
              <a:ext uri="{FF2B5EF4-FFF2-40B4-BE49-F238E27FC236}">
                <a16:creationId xmlns:a16="http://schemas.microsoft.com/office/drawing/2014/main" id="{9D4875CE-AB47-3643-8581-D89E9CF7EFC1}"/>
              </a:ext>
            </a:extLst>
          </p:cNvPr>
          <p:cNvSpPr txBox="1"/>
          <p:nvPr userDrawn="1"/>
        </p:nvSpPr>
        <p:spPr>
          <a:xfrm>
            <a:off x="11881866" y="6268286"/>
            <a:ext cx="207818" cy="4639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indent="0" algn="l" defTabSz="1219169" rtl="0" fontAlgn="auto" latinLnBrk="0" hangingPunct="0">
              <a:lnSpc>
                <a:spcPct val="90000"/>
              </a:lnSpc>
              <a:spcBef>
                <a:spcPts val="2250"/>
              </a:spcBef>
              <a:spcAft>
                <a:spcPts val="0"/>
              </a:spcAft>
              <a:buClrTx/>
              <a:buSzTx/>
              <a:buFontTx/>
              <a:buNone/>
              <a:tabLst/>
            </a:pPr>
            <a:fld id="{302FE90D-A879-0D42-B0CA-7E5C0D197FB5}" type="slidenum">
              <a:rPr kumimoji="0" lang="en-US" sz="850" b="0" i="0" u="none" strike="noStrike" cap="none" spc="0" normalizeH="0" baseline="0" smtClean="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rPr>
              <a:pPr marL="0" marR="0" indent="0" algn="l" defTabSz="1219169" rtl="0" fontAlgn="auto" latinLnBrk="0" hangingPunct="0">
                <a:lnSpc>
                  <a:spcPct val="90000"/>
                </a:lnSpc>
                <a:spcBef>
                  <a:spcPts val="2250"/>
                </a:spcBef>
                <a:spcAft>
                  <a:spcPts val="0"/>
                </a:spcAft>
                <a:buClrTx/>
                <a:buSzTx/>
                <a:buFontTx/>
                <a:buNone/>
                <a:tabLst/>
              </a:pPr>
              <a:t>‹#›</a:t>
            </a:fld>
            <a:endParaRPr kumimoji="0" lang="en-US" sz="850" b="0" i="0" u="none" strike="noStrike" cap="none" spc="0" normalizeH="0" baseline="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endParaRPr>
          </a:p>
        </p:txBody>
      </p:sp>
      <p:sp>
        <p:nvSpPr>
          <p:cNvPr id="11" name="Square">
            <a:extLst>
              <a:ext uri="{FF2B5EF4-FFF2-40B4-BE49-F238E27FC236}">
                <a16:creationId xmlns:a16="http://schemas.microsoft.com/office/drawing/2014/main" id="{C93C8C2E-66DD-E64F-BD60-42EBDC0E958E}"/>
              </a:ext>
            </a:extLst>
          </p:cNvPr>
          <p:cNvSpPr/>
          <p:nvPr userDrawn="1"/>
        </p:nvSpPr>
        <p:spPr>
          <a:xfrm>
            <a:off x="707513" y="2295859"/>
            <a:ext cx="318638" cy="318638"/>
          </a:xfrm>
          <a:prstGeom prst="rect">
            <a:avLst/>
          </a:prstGeom>
          <a:solidFill>
            <a:srgbClr val="004A86"/>
          </a:solidFill>
          <a:ln w="12700">
            <a:miter lim="400000"/>
          </a:ln>
        </p:spPr>
        <p:txBody>
          <a:bodyPr lIns="25400" tIns="25400" rIns="25400" bIns="25400" anchor="ctr"/>
          <a:lstStyle/>
          <a:p>
            <a:pPr algn="ctr" defTabSz="412750">
              <a:lnSpc>
                <a:spcPct val="100000"/>
              </a:lnSpc>
              <a:spcBef>
                <a:spcPts val="0"/>
              </a:spcBef>
              <a:defRPr sz="3200">
                <a:solidFill>
                  <a:srgbClr val="0068B5"/>
                </a:solidFill>
                <a:latin typeface="Helvetica Neue Medium"/>
                <a:ea typeface="Helvetica Neue Medium"/>
                <a:cs typeface="Helvetica Neue Medium"/>
                <a:sym typeface="Helvetica Neue Medium"/>
              </a:defRPr>
            </a:pPr>
            <a:endParaRPr sz="1600"/>
          </a:p>
        </p:txBody>
      </p:sp>
      <p:sp>
        <p:nvSpPr>
          <p:cNvPr id="12" name="Square">
            <a:extLst>
              <a:ext uri="{FF2B5EF4-FFF2-40B4-BE49-F238E27FC236}">
                <a16:creationId xmlns:a16="http://schemas.microsoft.com/office/drawing/2014/main" id="{85A14FBD-B953-BA4F-8F83-DE73E3C37290}"/>
              </a:ext>
            </a:extLst>
          </p:cNvPr>
          <p:cNvSpPr/>
          <p:nvPr userDrawn="1"/>
        </p:nvSpPr>
        <p:spPr>
          <a:xfrm>
            <a:off x="533946" y="2122317"/>
            <a:ext cx="174318" cy="174318"/>
          </a:xfrm>
          <a:prstGeom prst="rect">
            <a:avLst/>
          </a:prstGeom>
          <a:solidFill>
            <a:srgbClr val="7BDEFF"/>
          </a:solidFill>
          <a:ln w="12700">
            <a:miter lim="400000"/>
          </a:ln>
        </p:spPr>
        <p:txBody>
          <a:bodyPr lIns="25400" tIns="25400" rIns="25400" bIns="2540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sp>
        <p:nvSpPr>
          <p:cNvPr id="17" name="Square">
            <a:extLst>
              <a:ext uri="{FF2B5EF4-FFF2-40B4-BE49-F238E27FC236}">
                <a16:creationId xmlns:a16="http://schemas.microsoft.com/office/drawing/2014/main" id="{59044771-2E3B-C941-8593-8E508F542287}"/>
              </a:ext>
            </a:extLst>
          </p:cNvPr>
          <p:cNvSpPr/>
          <p:nvPr userDrawn="1"/>
        </p:nvSpPr>
        <p:spPr>
          <a:xfrm>
            <a:off x="707513" y="2023075"/>
            <a:ext cx="98724" cy="98723"/>
          </a:xfrm>
          <a:prstGeom prst="rect">
            <a:avLst/>
          </a:prstGeom>
          <a:solidFill>
            <a:srgbClr val="B4F0FF"/>
          </a:solidFill>
          <a:ln w="12700">
            <a:miter lim="400000"/>
          </a:ln>
        </p:spPr>
        <p:txBody>
          <a:bodyPr lIns="25400" tIns="25400" rIns="25400" bIns="2540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sp>
        <p:nvSpPr>
          <p:cNvPr id="16" name="Content Placeholder 2">
            <a:extLst>
              <a:ext uri="{FF2B5EF4-FFF2-40B4-BE49-F238E27FC236}">
                <a16:creationId xmlns:a16="http://schemas.microsoft.com/office/drawing/2014/main" id="{2093C42A-FAA6-40D8-A663-DDDE456C16CF}"/>
              </a:ext>
            </a:extLst>
          </p:cNvPr>
          <p:cNvSpPr>
            <a:spLocks noGrp="1"/>
          </p:cNvSpPr>
          <p:nvPr>
            <p:ph sz="quarter" idx="27"/>
          </p:nvPr>
        </p:nvSpPr>
        <p:spPr>
          <a:xfrm>
            <a:off x="6394450" y="1974850"/>
            <a:ext cx="4852988" cy="37036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Rectangle 13">
            <a:extLst>
              <a:ext uri="{FF2B5EF4-FFF2-40B4-BE49-F238E27FC236}">
                <a16:creationId xmlns:a16="http://schemas.microsoft.com/office/drawing/2014/main" id="{5C1E74A4-2107-4448-BA31-9630404A452B}"/>
              </a:ext>
            </a:extLst>
          </p:cNvPr>
          <p:cNvSpPr/>
          <p:nvPr userDrawn="1"/>
        </p:nvSpPr>
        <p:spPr>
          <a:xfrm>
            <a:off x="5503530" y="6562504"/>
            <a:ext cx="1184940" cy="231410"/>
          </a:xfrm>
          <a:prstGeom prst="rect">
            <a:avLst/>
          </a:prstGeom>
        </p:spPr>
        <p:txBody>
          <a:bodyPr wrap="none">
            <a:spAutoFit/>
          </a:bodyPr>
          <a:lstStyle/>
          <a:p>
            <a:pPr algn="ctr"/>
            <a:r>
              <a:rPr lang="en-US" sz="1000">
                <a:solidFill>
                  <a:schemeClr val="bg1"/>
                </a:solidFill>
              </a:rPr>
              <a:t>Intel Confidential</a:t>
            </a:r>
          </a:p>
        </p:txBody>
      </p:sp>
      <p:sp>
        <p:nvSpPr>
          <p:cNvPr id="19" name="Rectangle 18">
            <a:extLst>
              <a:ext uri="{FF2B5EF4-FFF2-40B4-BE49-F238E27FC236}">
                <a16:creationId xmlns:a16="http://schemas.microsoft.com/office/drawing/2014/main" id="{1DABA887-D95E-434F-B1E9-73FC7AE8C2A8}"/>
              </a:ext>
            </a:extLst>
          </p:cNvPr>
          <p:cNvSpPr/>
          <p:nvPr userDrawn="1"/>
        </p:nvSpPr>
        <p:spPr>
          <a:xfrm>
            <a:off x="483010" y="6562504"/>
            <a:ext cx="1766830" cy="231410"/>
          </a:xfrm>
          <a:prstGeom prst="rect">
            <a:avLst/>
          </a:prstGeom>
        </p:spPr>
        <p:txBody>
          <a:bodyPr wrap="none">
            <a:spAutoFit/>
          </a:bodyPr>
          <a:lstStyle/>
          <a:p>
            <a:pPr algn="l"/>
            <a:r>
              <a:rPr lang="en-US" sz="1000">
                <a:solidFill>
                  <a:schemeClr val="bg1"/>
                </a:solidFill>
              </a:rPr>
              <a:t>Department or Event Name</a:t>
            </a:r>
          </a:p>
        </p:txBody>
      </p:sp>
      <p:sp>
        <p:nvSpPr>
          <p:cNvPr id="23" name="Title Text">
            <a:extLst>
              <a:ext uri="{FF2B5EF4-FFF2-40B4-BE49-F238E27FC236}">
                <a16:creationId xmlns:a16="http://schemas.microsoft.com/office/drawing/2014/main" id="{5E5861BF-901F-47D4-91BC-0B353503F232}"/>
              </a:ext>
            </a:extLst>
          </p:cNvPr>
          <p:cNvSpPr txBox="1">
            <a:spLocks noGrp="1"/>
          </p:cNvSpPr>
          <p:nvPr>
            <p:ph type="title" hasCustomPrompt="1"/>
          </p:nvPr>
        </p:nvSpPr>
        <p:spPr>
          <a:xfrm>
            <a:off x="1014757" y="2545222"/>
            <a:ext cx="4785571" cy="2497830"/>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nchor="t" anchorCtr="0">
            <a:noAutofit/>
          </a:bodyPr>
          <a:lstStyle>
            <a:lvl1pPr>
              <a:defRPr sz="4000">
                <a:solidFill>
                  <a:schemeClr val="bg1"/>
                </a:solidFill>
              </a:defRPr>
            </a:lvl1pPr>
          </a:lstStyle>
          <a:p>
            <a:r>
              <a:rPr lang="en-US"/>
              <a:t>Title Text Goes Here</a:t>
            </a:r>
          </a:p>
        </p:txBody>
      </p:sp>
      <p:sp>
        <p:nvSpPr>
          <p:cNvPr id="18" name="Text Placeholder 3">
            <a:extLst>
              <a:ext uri="{FF2B5EF4-FFF2-40B4-BE49-F238E27FC236}">
                <a16:creationId xmlns:a16="http://schemas.microsoft.com/office/drawing/2014/main" id="{3BA33390-07D4-4E2C-BDA6-AE147B9075AE}"/>
              </a:ext>
            </a:extLst>
          </p:cNvPr>
          <p:cNvSpPr>
            <a:spLocks noGrp="1"/>
          </p:cNvSpPr>
          <p:nvPr>
            <p:ph type="body" sz="quarter" idx="29"/>
          </p:nvPr>
        </p:nvSpPr>
        <p:spPr>
          <a:xfrm>
            <a:off x="6394450" y="740229"/>
            <a:ext cx="4865211" cy="1078146"/>
          </a:xfrm>
        </p:spPr>
        <p:txBody>
          <a:bodyPr anchor="b" anchorCtr="0">
            <a:normAutofit/>
          </a:bodyPr>
          <a:lstStyle>
            <a:lvl1pPr marL="0" indent="0">
              <a:buNone/>
              <a:defRPr sz="3200">
                <a:solidFill>
                  <a:schemeClr val="bg1"/>
                </a:solidFill>
                <a:latin typeface="+mn-lt"/>
              </a:defRPr>
            </a:lvl1pPr>
            <a:lvl2pPr marL="228600" indent="0">
              <a:buNone/>
              <a:defRPr/>
            </a:lvl2pPr>
          </a:lstStyle>
          <a:p>
            <a:pPr lvl="0"/>
            <a:r>
              <a:rPr lang="en-US"/>
              <a:t>Click to edit Master text styles</a:t>
            </a:r>
          </a:p>
        </p:txBody>
      </p:sp>
    </p:spTree>
    <p:extLst>
      <p:ext uri="{BB962C8B-B14F-4D97-AF65-F5344CB8AC3E}">
        <p14:creationId xmlns:p14="http://schemas.microsoft.com/office/powerpoint/2010/main" val="2593622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ub, Content Gray">
    <p:bg>
      <p:bgPr>
        <a:solidFill>
          <a:schemeClr val="bg1">
            <a:lumMod val="95000"/>
          </a:schemeClr>
        </a:solidFill>
        <a:effectLst/>
      </p:bgPr>
    </p:bg>
    <p:spTree>
      <p:nvGrpSpPr>
        <p:cNvPr id="1" name=""/>
        <p:cNvGrpSpPr/>
        <p:nvPr/>
      </p:nvGrpSpPr>
      <p:grpSpPr>
        <a:xfrm>
          <a:off x="0" y="0"/>
          <a:ext cx="0" cy="0"/>
          <a:chOff x="0" y="0"/>
          <a:chExt cx="0" cy="0"/>
        </a:xfrm>
      </p:grpSpPr>
      <p:sp>
        <p:nvSpPr>
          <p:cNvPr id="12" name="Square">
            <a:extLst>
              <a:ext uri="{FF2B5EF4-FFF2-40B4-BE49-F238E27FC236}">
                <a16:creationId xmlns:a16="http://schemas.microsoft.com/office/drawing/2014/main" id="{55D0C779-F23A-40CE-B4C7-842A10085F59}"/>
              </a:ext>
            </a:extLst>
          </p:cNvPr>
          <p:cNvSpPr/>
          <p:nvPr userDrawn="1"/>
        </p:nvSpPr>
        <p:spPr>
          <a:xfrm>
            <a:off x="11741697" y="6405280"/>
            <a:ext cx="450068" cy="450068"/>
          </a:xfrm>
          <a:prstGeom prst="rect">
            <a:avLst/>
          </a:prstGeom>
          <a:solidFill>
            <a:schemeClr val="bg1"/>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sp>
        <p:nvSpPr>
          <p:cNvPr id="9" name="Rectangle">
            <a:extLst>
              <a:ext uri="{FF2B5EF4-FFF2-40B4-BE49-F238E27FC236}">
                <a16:creationId xmlns:a16="http://schemas.microsoft.com/office/drawing/2014/main" id="{1EFAB719-B3C2-4520-AFF9-4A06F169DB2B}"/>
              </a:ext>
            </a:extLst>
          </p:cNvPr>
          <p:cNvSpPr/>
          <p:nvPr userDrawn="1"/>
        </p:nvSpPr>
        <p:spPr>
          <a:xfrm>
            <a:off x="5814183" y="402558"/>
            <a:ext cx="5927511" cy="6003471"/>
          </a:xfrm>
          <a:prstGeom prst="rect">
            <a:avLst/>
          </a:prstGeom>
          <a:solidFill>
            <a:schemeClr val="bg1"/>
          </a:solidFill>
          <a:ln w="12700">
            <a:miter lim="400000"/>
          </a:ln>
        </p:spPr>
        <p:txBody>
          <a:bodyPr lIns="0" tIns="0" rIns="0" bIns="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sp>
        <p:nvSpPr>
          <p:cNvPr id="511" name="Rectangle"/>
          <p:cNvSpPr/>
          <p:nvPr/>
        </p:nvSpPr>
        <p:spPr>
          <a:xfrm>
            <a:off x="5815052" y="401865"/>
            <a:ext cx="5927511" cy="6003471"/>
          </a:xfrm>
          <a:prstGeom prst="rect">
            <a:avLst/>
          </a:prstGeom>
          <a:solidFill>
            <a:srgbClr val="FFFFFF"/>
          </a:solidFill>
          <a:ln w="12700">
            <a:miter lim="400000"/>
          </a:ln>
        </p:spPr>
        <p:txBody>
          <a:bodyPr lIns="25400" tIns="25400" rIns="25400" bIns="2540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sp>
        <p:nvSpPr>
          <p:cNvPr id="10" name="Content Placeholder 2">
            <a:extLst>
              <a:ext uri="{FF2B5EF4-FFF2-40B4-BE49-F238E27FC236}">
                <a16:creationId xmlns:a16="http://schemas.microsoft.com/office/drawing/2014/main" id="{D197FC80-1304-44AF-BD9E-CFB8D3B37C99}"/>
              </a:ext>
            </a:extLst>
          </p:cNvPr>
          <p:cNvSpPr>
            <a:spLocks noGrp="1"/>
          </p:cNvSpPr>
          <p:nvPr>
            <p:ph sz="quarter" idx="27"/>
          </p:nvPr>
        </p:nvSpPr>
        <p:spPr>
          <a:xfrm>
            <a:off x="6394450" y="1974850"/>
            <a:ext cx="4852988" cy="37036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itle Text">
            <a:extLst>
              <a:ext uri="{FF2B5EF4-FFF2-40B4-BE49-F238E27FC236}">
                <a16:creationId xmlns:a16="http://schemas.microsoft.com/office/drawing/2014/main" id="{1B60A262-0CE7-4C6B-B734-0B0EA0F1A4A3}"/>
              </a:ext>
            </a:extLst>
          </p:cNvPr>
          <p:cNvSpPr txBox="1">
            <a:spLocks noGrp="1"/>
          </p:cNvSpPr>
          <p:nvPr>
            <p:ph type="title" hasCustomPrompt="1"/>
          </p:nvPr>
        </p:nvSpPr>
        <p:spPr>
          <a:xfrm>
            <a:off x="554183" y="2545222"/>
            <a:ext cx="4765744" cy="2497830"/>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nchor="t" anchorCtr="0">
            <a:noAutofit/>
          </a:bodyPr>
          <a:lstStyle>
            <a:lvl1pPr>
              <a:defRPr sz="4000">
                <a:solidFill>
                  <a:schemeClr val="bg2"/>
                </a:solidFill>
              </a:defRPr>
            </a:lvl1pPr>
          </a:lstStyle>
          <a:p>
            <a:r>
              <a:rPr lang="en-US"/>
              <a:t>Title Text Goes Here</a:t>
            </a:r>
          </a:p>
        </p:txBody>
      </p:sp>
      <p:sp>
        <p:nvSpPr>
          <p:cNvPr id="11" name="Text Placeholder 3">
            <a:extLst>
              <a:ext uri="{FF2B5EF4-FFF2-40B4-BE49-F238E27FC236}">
                <a16:creationId xmlns:a16="http://schemas.microsoft.com/office/drawing/2014/main" id="{7B80F0DD-816B-4E0B-8C85-8413DB8C70EF}"/>
              </a:ext>
            </a:extLst>
          </p:cNvPr>
          <p:cNvSpPr>
            <a:spLocks noGrp="1"/>
          </p:cNvSpPr>
          <p:nvPr>
            <p:ph type="body" sz="quarter" idx="29"/>
          </p:nvPr>
        </p:nvSpPr>
        <p:spPr>
          <a:xfrm>
            <a:off x="6394450" y="740229"/>
            <a:ext cx="4865211" cy="1078146"/>
          </a:xfrm>
        </p:spPr>
        <p:txBody>
          <a:bodyPr anchor="b" anchorCtr="0">
            <a:normAutofit/>
          </a:bodyPr>
          <a:lstStyle>
            <a:lvl1pPr marL="0" indent="0">
              <a:buNone/>
              <a:defRPr sz="3200">
                <a:solidFill>
                  <a:schemeClr val="bg2"/>
                </a:solidFill>
                <a:latin typeface="+mn-lt"/>
              </a:defRPr>
            </a:lvl1pPr>
            <a:lvl2pPr marL="228600" indent="0">
              <a:buNone/>
              <a:defRPr/>
            </a:lvl2pPr>
          </a:lstStyle>
          <a:p>
            <a:pPr lvl="0"/>
            <a:r>
              <a:rPr lang="en-US"/>
              <a:t>Click to edit Master text styles</a:t>
            </a:r>
          </a:p>
        </p:txBody>
      </p:sp>
      <p:sp>
        <p:nvSpPr>
          <p:cNvPr id="13" name="TextBox 12">
            <a:extLst>
              <a:ext uri="{FF2B5EF4-FFF2-40B4-BE49-F238E27FC236}">
                <a16:creationId xmlns:a16="http://schemas.microsoft.com/office/drawing/2014/main" id="{4578484E-3DC4-4DF6-819B-FDDDA6F166CB}"/>
              </a:ext>
            </a:extLst>
          </p:cNvPr>
          <p:cNvSpPr txBox="1"/>
          <p:nvPr userDrawn="1"/>
        </p:nvSpPr>
        <p:spPr>
          <a:xfrm>
            <a:off x="11908632" y="6579173"/>
            <a:ext cx="128240" cy="12311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nchorCtr="0">
            <a:spAutoFit/>
          </a:bodyPr>
          <a:lstStyle/>
          <a:p>
            <a:pPr marL="0" marR="0" indent="0" algn="ctr" defTabSz="2438338" rtl="0" fontAlgn="auto" latinLnBrk="0" hangingPunct="0">
              <a:lnSpc>
                <a:spcPct val="100000"/>
              </a:lnSpc>
              <a:spcBef>
                <a:spcPts val="0"/>
              </a:spcBef>
              <a:spcAft>
                <a:spcPts val="0"/>
              </a:spcAft>
              <a:buClrTx/>
              <a:buSzTx/>
              <a:buFontTx/>
              <a:buNone/>
              <a:tabLst/>
            </a:pPr>
            <a:fld id="{4F6B73DA-0149-4325-A7B8-AE29BD4BC701}" type="slidenum">
              <a:rPr kumimoji="0" lang="en-US" sz="800" b="0" i="0" u="none" strike="noStrike" cap="none" spc="0" normalizeH="0" baseline="0" smtClean="0">
                <a:ln>
                  <a:noFill/>
                </a:ln>
                <a:solidFill>
                  <a:schemeClr val="tx2"/>
                </a:solidFill>
                <a:effectLst/>
                <a:uFillTx/>
                <a:latin typeface="+mn-lt"/>
                <a:ea typeface="+mn-ea"/>
                <a:cs typeface="+mn-cs"/>
                <a:sym typeface="Helvetica Neue"/>
              </a:rPr>
              <a:pPr marL="0" marR="0" indent="0" algn="ctr" defTabSz="2438338" rtl="0" fontAlgn="auto" latinLnBrk="0" hangingPunct="0">
                <a:lnSpc>
                  <a:spcPct val="100000"/>
                </a:lnSpc>
                <a:spcBef>
                  <a:spcPts val="0"/>
                </a:spcBef>
                <a:spcAft>
                  <a:spcPts val="0"/>
                </a:spcAft>
                <a:buClrTx/>
                <a:buSzTx/>
                <a:buFontTx/>
                <a:buNone/>
                <a:tabLst/>
              </a:pPr>
              <a:t>‹#›</a:t>
            </a:fld>
            <a:endParaRPr kumimoji="0" lang="en-US" sz="800" b="0" i="0" u="none" strike="noStrike" cap="none" spc="0" normalizeH="0" baseline="0" err="1">
              <a:ln>
                <a:noFill/>
              </a:ln>
              <a:solidFill>
                <a:schemeClr val="tx2"/>
              </a:solidFill>
              <a:effectLst/>
              <a:uFillTx/>
              <a:latin typeface="+mn-lt"/>
              <a:ea typeface="+mn-ea"/>
              <a:cs typeface="+mn-cs"/>
              <a:sym typeface="Helvetica Neue"/>
            </a:endParaRPr>
          </a:p>
        </p:txBody>
      </p:sp>
    </p:spTree>
    <p:extLst>
      <p:ext uri="{BB962C8B-B14F-4D97-AF65-F5344CB8AC3E}">
        <p14:creationId xmlns:p14="http://schemas.microsoft.com/office/powerpoint/2010/main" val="3086083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itle, Sub &amp; Content Blue 3">
    <p:bg>
      <p:bgPr>
        <a:solidFill>
          <a:schemeClr val="accent1"/>
        </a:solidFill>
        <a:effectLst/>
      </p:bgPr>
    </p:bg>
    <p:spTree>
      <p:nvGrpSpPr>
        <p:cNvPr id="1" name=""/>
        <p:cNvGrpSpPr/>
        <p:nvPr/>
      </p:nvGrpSpPr>
      <p:grpSpPr>
        <a:xfrm>
          <a:off x="0" y="0"/>
          <a:ext cx="0" cy="0"/>
          <a:chOff x="0" y="0"/>
          <a:chExt cx="0" cy="0"/>
        </a:xfrm>
      </p:grpSpPr>
      <p:sp>
        <p:nvSpPr>
          <p:cNvPr id="13" name="Content Placeholder 2">
            <a:extLst>
              <a:ext uri="{FF2B5EF4-FFF2-40B4-BE49-F238E27FC236}">
                <a16:creationId xmlns:a16="http://schemas.microsoft.com/office/drawing/2014/main" id="{DFE89D76-523B-456C-9EE9-BC9CB964E5C3}"/>
              </a:ext>
            </a:extLst>
          </p:cNvPr>
          <p:cNvSpPr>
            <a:spLocks noGrp="1"/>
          </p:cNvSpPr>
          <p:nvPr>
            <p:ph sz="quarter" idx="27"/>
          </p:nvPr>
        </p:nvSpPr>
        <p:spPr>
          <a:xfrm>
            <a:off x="6394450" y="1974850"/>
            <a:ext cx="4852988" cy="37036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itle Text">
            <a:extLst>
              <a:ext uri="{FF2B5EF4-FFF2-40B4-BE49-F238E27FC236}">
                <a16:creationId xmlns:a16="http://schemas.microsoft.com/office/drawing/2014/main" id="{72D74CEB-BA0A-43F1-82CE-384185B612C9}"/>
              </a:ext>
            </a:extLst>
          </p:cNvPr>
          <p:cNvSpPr txBox="1">
            <a:spLocks noGrp="1"/>
          </p:cNvSpPr>
          <p:nvPr>
            <p:ph type="title" hasCustomPrompt="1"/>
          </p:nvPr>
        </p:nvSpPr>
        <p:spPr>
          <a:xfrm>
            <a:off x="554183" y="2545222"/>
            <a:ext cx="4765744" cy="2497830"/>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nchor="t" anchorCtr="0">
            <a:noAutofit/>
          </a:bodyPr>
          <a:lstStyle>
            <a:lvl1pPr>
              <a:defRPr sz="4000">
                <a:solidFill>
                  <a:schemeClr val="bg1"/>
                </a:solidFill>
              </a:defRPr>
            </a:lvl1pPr>
          </a:lstStyle>
          <a:p>
            <a:r>
              <a:rPr lang="en-US"/>
              <a:t>Title Text Goes Here</a:t>
            </a:r>
          </a:p>
        </p:txBody>
      </p:sp>
      <p:sp>
        <p:nvSpPr>
          <p:cNvPr id="11" name="Text Placeholder 3">
            <a:extLst>
              <a:ext uri="{FF2B5EF4-FFF2-40B4-BE49-F238E27FC236}">
                <a16:creationId xmlns:a16="http://schemas.microsoft.com/office/drawing/2014/main" id="{50F55EEA-3D90-42F4-B8D0-30E0374D2A5B}"/>
              </a:ext>
            </a:extLst>
          </p:cNvPr>
          <p:cNvSpPr>
            <a:spLocks noGrp="1"/>
          </p:cNvSpPr>
          <p:nvPr>
            <p:ph type="body" sz="quarter" idx="29"/>
          </p:nvPr>
        </p:nvSpPr>
        <p:spPr>
          <a:xfrm>
            <a:off x="6394450" y="740229"/>
            <a:ext cx="4865211" cy="1078146"/>
          </a:xfrm>
        </p:spPr>
        <p:txBody>
          <a:bodyPr anchor="b" anchorCtr="0">
            <a:normAutofit/>
          </a:bodyPr>
          <a:lstStyle>
            <a:lvl1pPr marL="0" indent="0">
              <a:buNone/>
              <a:defRPr sz="3200">
                <a:solidFill>
                  <a:schemeClr val="bg1"/>
                </a:solidFill>
                <a:latin typeface="+mn-lt"/>
              </a:defRPr>
            </a:lvl1pPr>
            <a:lvl2pPr marL="228600" indent="0">
              <a:buNone/>
              <a:defRPr/>
            </a:lvl2pPr>
          </a:lstStyle>
          <a:p>
            <a:pPr lvl="0"/>
            <a:r>
              <a:rPr lang="en-US"/>
              <a:t>Click to edit Master text styles</a:t>
            </a:r>
          </a:p>
        </p:txBody>
      </p:sp>
      <p:sp>
        <p:nvSpPr>
          <p:cNvPr id="12" name="Rectangle 11">
            <a:extLst>
              <a:ext uri="{FF2B5EF4-FFF2-40B4-BE49-F238E27FC236}">
                <a16:creationId xmlns:a16="http://schemas.microsoft.com/office/drawing/2014/main" id="{84CCC3F4-FFF1-4AD9-8605-41A61B8926CF}"/>
              </a:ext>
            </a:extLst>
          </p:cNvPr>
          <p:cNvSpPr/>
          <p:nvPr userDrawn="1"/>
        </p:nvSpPr>
        <p:spPr>
          <a:xfrm>
            <a:off x="0" y="6407451"/>
            <a:ext cx="11736987" cy="450549"/>
          </a:xfrm>
          <a:prstGeom prst="rect">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4" name="Square">
            <a:extLst>
              <a:ext uri="{FF2B5EF4-FFF2-40B4-BE49-F238E27FC236}">
                <a16:creationId xmlns:a16="http://schemas.microsoft.com/office/drawing/2014/main" id="{C4A06178-9ACC-4082-8329-4A9A59924508}"/>
              </a:ext>
            </a:extLst>
          </p:cNvPr>
          <p:cNvSpPr/>
          <p:nvPr userDrawn="1"/>
        </p:nvSpPr>
        <p:spPr>
          <a:xfrm>
            <a:off x="11741697" y="6407185"/>
            <a:ext cx="450068" cy="450068"/>
          </a:xfrm>
          <a:prstGeom prst="rect">
            <a:avLst/>
          </a:prstGeom>
          <a:solidFill>
            <a:schemeClr val="accent1">
              <a:alpha val="50000"/>
            </a:schemeClr>
          </a:solidFill>
          <a:ln w="12700">
            <a:miter lim="400000"/>
          </a:ln>
        </p:spPr>
        <p:txBody>
          <a:bodyPr lIns="0" tIns="0" rIns="0" bIns="0" anchor="ctr"/>
          <a:lstStyle/>
          <a:p>
            <a:pPr defTabSz="412750">
              <a:defRPr sz="3200">
                <a:solidFill>
                  <a:srgbClr val="026FC5"/>
                </a:solidFill>
                <a:latin typeface="Helvetica Neue Medium"/>
                <a:ea typeface="Helvetica Neue Medium"/>
                <a:cs typeface="Helvetica Neue Medium"/>
                <a:sym typeface="Helvetica Neue Medium"/>
              </a:defRPr>
            </a:pPr>
            <a:endParaRPr sz="1600"/>
          </a:p>
        </p:txBody>
      </p:sp>
      <p:sp>
        <p:nvSpPr>
          <p:cNvPr id="20" name="TextBox 19">
            <a:extLst>
              <a:ext uri="{FF2B5EF4-FFF2-40B4-BE49-F238E27FC236}">
                <a16:creationId xmlns:a16="http://schemas.microsoft.com/office/drawing/2014/main" id="{DC922DFF-5663-40DE-9B54-4149EDB7740E}"/>
              </a:ext>
            </a:extLst>
          </p:cNvPr>
          <p:cNvSpPr txBox="1"/>
          <p:nvPr userDrawn="1"/>
        </p:nvSpPr>
        <p:spPr>
          <a:xfrm>
            <a:off x="11881866" y="6268286"/>
            <a:ext cx="207818" cy="4639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indent="0" algn="l" defTabSz="1219169" rtl="0" fontAlgn="auto" latinLnBrk="0" hangingPunct="0">
              <a:lnSpc>
                <a:spcPct val="90000"/>
              </a:lnSpc>
              <a:spcBef>
                <a:spcPts val="2250"/>
              </a:spcBef>
              <a:spcAft>
                <a:spcPts val="0"/>
              </a:spcAft>
              <a:buClrTx/>
              <a:buSzTx/>
              <a:buFontTx/>
              <a:buNone/>
              <a:tabLst/>
            </a:pPr>
            <a:fld id="{302FE90D-A879-0D42-B0CA-7E5C0D197FB5}" type="slidenum">
              <a:rPr kumimoji="0" lang="en-US" sz="850" b="0" i="0" u="none" strike="noStrike" cap="none" spc="0" normalizeH="0" baseline="0" smtClean="0">
                <a:ln>
                  <a:noFill/>
                </a:ln>
                <a:solidFill>
                  <a:schemeClr val="bg1"/>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rPr>
              <a:pPr marL="0" marR="0" indent="0" algn="l" defTabSz="1219169" rtl="0" fontAlgn="auto" latinLnBrk="0" hangingPunct="0">
                <a:lnSpc>
                  <a:spcPct val="90000"/>
                </a:lnSpc>
                <a:spcBef>
                  <a:spcPts val="2250"/>
                </a:spcBef>
                <a:spcAft>
                  <a:spcPts val="0"/>
                </a:spcAft>
                <a:buClrTx/>
                <a:buSzTx/>
                <a:buFontTx/>
                <a:buNone/>
                <a:tabLst/>
              </a:pPr>
              <a:t>‹#›</a:t>
            </a:fld>
            <a:endParaRPr kumimoji="0" lang="en-US" sz="850" b="0" i="0" u="none" strike="noStrike" cap="none" spc="0" normalizeH="0" baseline="0">
              <a:ln>
                <a:noFill/>
              </a:ln>
              <a:solidFill>
                <a:schemeClr val="bg1"/>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endParaRPr>
          </a:p>
        </p:txBody>
      </p:sp>
      <p:pic>
        <p:nvPicPr>
          <p:cNvPr id="22" name="Image" descr="Image">
            <a:extLst>
              <a:ext uri="{FF2B5EF4-FFF2-40B4-BE49-F238E27FC236}">
                <a16:creationId xmlns:a16="http://schemas.microsoft.com/office/drawing/2014/main" id="{E5997704-33EA-4D7D-8B55-E46DD2216814}"/>
              </a:ext>
            </a:extLst>
          </p:cNvPr>
          <p:cNvPicPr>
            <a:picLocks noChangeAspect="1"/>
          </p:cNvPicPr>
          <p:nvPr userDrawn="1"/>
        </p:nvPicPr>
        <p:blipFill>
          <a:blip r:embed="rId2"/>
          <a:stretch>
            <a:fillRect/>
          </a:stretch>
        </p:blipFill>
        <p:spPr>
          <a:xfrm>
            <a:off x="11151433" y="6543018"/>
            <a:ext cx="491250" cy="190501"/>
          </a:xfrm>
          <a:prstGeom prst="rect">
            <a:avLst/>
          </a:prstGeom>
          <a:ln w="12700">
            <a:miter lim="400000"/>
          </a:ln>
        </p:spPr>
      </p:pic>
      <p:sp>
        <p:nvSpPr>
          <p:cNvPr id="23" name="Rectangle 22">
            <a:extLst>
              <a:ext uri="{FF2B5EF4-FFF2-40B4-BE49-F238E27FC236}">
                <a16:creationId xmlns:a16="http://schemas.microsoft.com/office/drawing/2014/main" id="{3C3544D4-6B59-4B11-BC0E-2FD48F693641}"/>
              </a:ext>
            </a:extLst>
          </p:cNvPr>
          <p:cNvSpPr/>
          <p:nvPr userDrawn="1"/>
        </p:nvSpPr>
        <p:spPr>
          <a:xfrm>
            <a:off x="5503530" y="6562504"/>
            <a:ext cx="1184940" cy="231410"/>
          </a:xfrm>
          <a:prstGeom prst="rect">
            <a:avLst/>
          </a:prstGeom>
        </p:spPr>
        <p:txBody>
          <a:bodyPr wrap="none">
            <a:spAutoFit/>
          </a:bodyPr>
          <a:lstStyle/>
          <a:p>
            <a:pPr algn="ctr"/>
            <a:r>
              <a:rPr lang="en-US" sz="1000">
                <a:solidFill>
                  <a:schemeClr val="bg1"/>
                </a:solidFill>
              </a:rPr>
              <a:t>Intel Confidential</a:t>
            </a:r>
          </a:p>
        </p:txBody>
      </p:sp>
      <p:sp>
        <p:nvSpPr>
          <p:cNvPr id="24" name="Rectangle 23">
            <a:extLst>
              <a:ext uri="{FF2B5EF4-FFF2-40B4-BE49-F238E27FC236}">
                <a16:creationId xmlns:a16="http://schemas.microsoft.com/office/drawing/2014/main" id="{562FEA03-1122-4C36-ACD1-DA42FB8A03DC}"/>
              </a:ext>
            </a:extLst>
          </p:cNvPr>
          <p:cNvSpPr/>
          <p:nvPr userDrawn="1"/>
        </p:nvSpPr>
        <p:spPr>
          <a:xfrm>
            <a:off x="483010" y="6562504"/>
            <a:ext cx="1766830" cy="231410"/>
          </a:xfrm>
          <a:prstGeom prst="rect">
            <a:avLst/>
          </a:prstGeom>
        </p:spPr>
        <p:txBody>
          <a:bodyPr wrap="none">
            <a:spAutoFit/>
          </a:bodyPr>
          <a:lstStyle/>
          <a:p>
            <a:pPr algn="l"/>
            <a:r>
              <a:rPr lang="en-US" sz="1000">
                <a:solidFill>
                  <a:schemeClr val="bg1"/>
                </a:solidFill>
              </a:rPr>
              <a:t>Department or Event Name</a:t>
            </a:r>
          </a:p>
        </p:txBody>
      </p:sp>
      <p:sp>
        <p:nvSpPr>
          <p:cNvPr id="25" name="Rectangle 24">
            <a:extLst>
              <a:ext uri="{FF2B5EF4-FFF2-40B4-BE49-F238E27FC236}">
                <a16:creationId xmlns:a16="http://schemas.microsoft.com/office/drawing/2014/main" id="{373D4EB9-5CAF-4B81-91EA-AD490D0B13E4}"/>
              </a:ext>
            </a:extLst>
          </p:cNvPr>
          <p:cNvSpPr/>
          <p:nvPr userDrawn="1"/>
        </p:nvSpPr>
        <p:spPr>
          <a:xfrm rot="5400000">
            <a:off x="8758537" y="2978453"/>
            <a:ext cx="6407450" cy="450549"/>
          </a:xfrm>
          <a:prstGeom prst="rect">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Tree>
    <p:extLst>
      <p:ext uri="{BB962C8B-B14F-4D97-AF65-F5344CB8AC3E}">
        <p14:creationId xmlns:p14="http://schemas.microsoft.com/office/powerpoint/2010/main" val="3194411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itle, Sub &amp; Content Light Blue 2">
    <p:bg>
      <p:bgPr>
        <a:solidFill>
          <a:schemeClr val="accent2">
            <a:lumMod val="75000"/>
          </a:schemeClr>
        </a:solidFill>
        <a:effectLst/>
      </p:bgPr>
    </p:bg>
    <p:spTree>
      <p:nvGrpSpPr>
        <p:cNvPr id="1" name=""/>
        <p:cNvGrpSpPr/>
        <p:nvPr/>
      </p:nvGrpSpPr>
      <p:grpSpPr>
        <a:xfrm>
          <a:off x="0" y="0"/>
          <a:ext cx="0" cy="0"/>
          <a:chOff x="0" y="0"/>
          <a:chExt cx="0" cy="0"/>
        </a:xfrm>
      </p:grpSpPr>
      <p:sp>
        <p:nvSpPr>
          <p:cNvPr id="16" name="Content Placeholder 2">
            <a:extLst>
              <a:ext uri="{FF2B5EF4-FFF2-40B4-BE49-F238E27FC236}">
                <a16:creationId xmlns:a16="http://schemas.microsoft.com/office/drawing/2014/main" id="{2093C42A-FAA6-40D8-A663-DDDE456C16CF}"/>
              </a:ext>
            </a:extLst>
          </p:cNvPr>
          <p:cNvSpPr>
            <a:spLocks noGrp="1"/>
          </p:cNvSpPr>
          <p:nvPr>
            <p:ph sz="quarter" idx="27"/>
          </p:nvPr>
        </p:nvSpPr>
        <p:spPr>
          <a:xfrm>
            <a:off x="6394450" y="1974850"/>
            <a:ext cx="4852988" cy="37036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itle Text">
            <a:extLst>
              <a:ext uri="{FF2B5EF4-FFF2-40B4-BE49-F238E27FC236}">
                <a16:creationId xmlns:a16="http://schemas.microsoft.com/office/drawing/2014/main" id="{6A03358B-3D25-4A6D-85E6-54F235A943A8}"/>
              </a:ext>
            </a:extLst>
          </p:cNvPr>
          <p:cNvSpPr txBox="1">
            <a:spLocks noGrp="1"/>
          </p:cNvSpPr>
          <p:nvPr>
            <p:ph type="title" hasCustomPrompt="1"/>
          </p:nvPr>
        </p:nvSpPr>
        <p:spPr>
          <a:xfrm>
            <a:off x="554183" y="2545222"/>
            <a:ext cx="4765744" cy="2497830"/>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nchor="t" anchorCtr="0">
            <a:noAutofit/>
          </a:bodyPr>
          <a:lstStyle>
            <a:lvl1pPr>
              <a:defRPr sz="4000">
                <a:solidFill>
                  <a:schemeClr val="bg1"/>
                </a:solidFill>
              </a:defRPr>
            </a:lvl1pPr>
          </a:lstStyle>
          <a:p>
            <a:r>
              <a:rPr lang="en-US"/>
              <a:t>Title Text Goes Here</a:t>
            </a:r>
          </a:p>
        </p:txBody>
      </p:sp>
      <p:sp>
        <p:nvSpPr>
          <p:cNvPr id="12" name="Text Placeholder 3">
            <a:extLst>
              <a:ext uri="{FF2B5EF4-FFF2-40B4-BE49-F238E27FC236}">
                <a16:creationId xmlns:a16="http://schemas.microsoft.com/office/drawing/2014/main" id="{F8EBE803-6659-42A1-A094-94B9EF7ABC2F}"/>
              </a:ext>
            </a:extLst>
          </p:cNvPr>
          <p:cNvSpPr>
            <a:spLocks noGrp="1"/>
          </p:cNvSpPr>
          <p:nvPr>
            <p:ph type="body" sz="quarter" idx="29"/>
          </p:nvPr>
        </p:nvSpPr>
        <p:spPr>
          <a:xfrm>
            <a:off x="6394450" y="740229"/>
            <a:ext cx="4865211" cy="1078146"/>
          </a:xfrm>
        </p:spPr>
        <p:txBody>
          <a:bodyPr anchor="b" anchorCtr="0">
            <a:normAutofit/>
          </a:bodyPr>
          <a:lstStyle>
            <a:lvl1pPr marL="0" indent="0">
              <a:buNone/>
              <a:defRPr sz="3200">
                <a:solidFill>
                  <a:schemeClr val="bg1"/>
                </a:solidFill>
                <a:latin typeface="+mn-lt"/>
              </a:defRPr>
            </a:lvl1pPr>
            <a:lvl2pPr marL="228600" indent="0">
              <a:buNone/>
              <a:defRPr/>
            </a:lvl2pPr>
          </a:lstStyle>
          <a:p>
            <a:pPr lvl="0"/>
            <a:r>
              <a:rPr lang="en-US"/>
              <a:t>Click to edit Master text styles</a:t>
            </a:r>
          </a:p>
        </p:txBody>
      </p:sp>
      <p:sp>
        <p:nvSpPr>
          <p:cNvPr id="15" name="Rectangle 14">
            <a:extLst>
              <a:ext uri="{FF2B5EF4-FFF2-40B4-BE49-F238E27FC236}">
                <a16:creationId xmlns:a16="http://schemas.microsoft.com/office/drawing/2014/main" id="{DC0D4B91-0BAF-46EC-9A7C-9D57C3224A9C}"/>
              </a:ext>
            </a:extLst>
          </p:cNvPr>
          <p:cNvSpPr/>
          <p:nvPr userDrawn="1"/>
        </p:nvSpPr>
        <p:spPr>
          <a:xfrm>
            <a:off x="0" y="6407451"/>
            <a:ext cx="11736987" cy="450549"/>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7" name="TextBox 16">
            <a:extLst>
              <a:ext uri="{FF2B5EF4-FFF2-40B4-BE49-F238E27FC236}">
                <a16:creationId xmlns:a16="http://schemas.microsoft.com/office/drawing/2014/main" id="{4B30B67E-5DCD-4732-882C-64DE9CC86419}"/>
              </a:ext>
            </a:extLst>
          </p:cNvPr>
          <p:cNvSpPr txBox="1"/>
          <p:nvPr userDrawn="1"/>
        </p:nvSpPr>
        <p:spPr>
          <a:xfrm>
            <a:off x="11881866" y="6268286"/>
            <a:ext cx="207818" cy="4639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indent="0" algn="l" defTabSz="1219169" rtl="0" fontAlgn="auto" latinLnBrk="0" hangingPunct="0">
              <a:lnSpc>
                <a:spcPct val="90000"/>
              </a:lnSpc>
              <a:spcBef>
                <a:spcPts val="2250"/>
              </a:spcBef>
              <a:spcAft>
                <a:spcPts val="0"/>
              </a:spcAft>
              <a:buClrTx/>
              <a:buSzTx/>
              <a:buFontTx/>
              <a:buNone/>
              <a:tabLst/>
            </a:pPr>
            <a:fld id="{302FE90D-A879-0D42-B0CA-7E5C0D197FB5}" type="slidenum">
              <a:rPr kumimoji="0" lang="en-US" sz="850" b="0" i="0" u="none" strike="noStrike" cap="none" spc="0" normalizeH="0" baseline="0" smtClean="0">
                <a:ln>
                  <a:noFill/>
                </a:ln>
                <a:solidFill>
                  <a:schemeClr val="bg1"/>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rPr>
              <a:pPr marL="0" marR="0" indent="0" algn="l" defTabSz="1219169" rtl="0" fontAlgn="auto" latinLnBrk="0" hangingPunct="0">
                <a:lnSpc>
                  <a:spcPct val="90000"/>
                </a:lnSpc>
                <a:spcBef>
                  <a:spcPts val="2250"/>
                </a:spcBef>
                <a:spcAft>
                  <a:spcPts val="0"/>
                </a:spcAft>
                <a:buClrTx/>
                <a:buSzTx/>
                <a:buFontTx/>
                <a:buNone/>
                <a:tabLst/>
              </a:pPr>
              <a:t>‹#›</a:t>
            </a:fld>
            <a:endParaRPr kumimoji="0" lang="en-US" sz="850" b="0" i="0" u="none" strike="noStrike" cap="none" spc="0" normalizeH="0" baseline="0">
              <a:ln>
                <a:noFill/>
              </a:ln>
              <a:solidFill>
                <a:schemeClr val="bg1"/>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endParaRPr>
          </a:p>
        </p:txBody>
      </p:sp>
      <p:pic>
        <p:nvPicPr>
          <p:cNvPr id="18" name="Image" descr="Image">
            <a:extLst>
              <a:ext uri="{FF2B5EF4-FFF2-40B4-BE49-F238E27FC236}">
                <a16:creationId xmlns:a16="http://schemas.microsoft.com/office/drawing/2014/main" id="{2F70C4FC-7A21-4AFA-8998-5EAB2E19CBCA}"/>
              </a:ext>
            </a:extLst>
          </p:cNvPr>
          <p:cNvPicPr>
            <a:picLocks noChangeAspect="1"/>
          </p:cNvPicPr>
          <p:nvPr userDrawn="1"/>
        </p:nvPicPr>
        <p:blipFill>
          <a:blip r:embed="rId2"/>
          <a:stretch>
            <a:fillRect/>
          </a:stretch>
        </p:blipFill>
        <p:spPr>
          <a:xfrm>
            <a:off x="11151433" y="6543018"/>
            <a:ext cx="491250" cy="190501"/>
          </a:xfrm>
          <a:prstGeom prst="rect">
            <a:avLst/>
          </a:prstGeom>
          <a:ln w="12700">
            <a:miter lim="400000"/>
          </a:ln>
        </p:spPr>
      </p:pic>
      <p:sp>
        <p:nvSpPr>
          <p:cNvPr id="22" name="Rectangle 21">
            <a:extLst>
              <a:ext uri="{FF2B5EF4-FFF2-40B4-BE49-F238E27FC236}">
                <a16:creationId xmlns:a16="http://schemas.microsoft.com/office/drawing/2014/main" id="{8D716FF7-59F9-414F-85CD-8E23360D2B4C}"/>
              </a:ext>
            </a:extLst>
          </p:cNvPr>
          <p:cNvSpPr/>
          <p:nvPr userDrawn="1"/>
        </p:nvSpPr>
        <p:spPr>
          <a:xfrm>
            <a:off x="5503530" y="6562504"/>
            <a:ext cx="1184940" cy="231410"/>
          </a:xfrm>
          <a:prstGeom prst="rect">
            <a:avLst/>
          </a:prstGeom>
        </p:spPr>
        <p:txBody>
          <a:bodyPr wrap="none">
            <a:spAutoFit/>
          </a:bodyPr>
          <a:lstStyle/>
          <a:p>
            <a:pPr algn="ctr"/>
            <a:r>
              <a:rPr lang="en-US" sz="1000">
                <a:solidFill>
                  <a:schemeClr val="bg1"/>
                </a:solidFill>
              </a:rPr>
              <a:t>Intel Confidential</a:t>
            </a:r>
          </a:p>
        </p:txBody>
      </p:sp>
      <p:sp>
        <p:nvSpPr>
          <p:cNvPr id="24" name="Rectangle 23">
            <a:extLst>
              <a:ext uri="{FF2B5EF4-FFF2-40B4-BE49-F238E27FC236}">
                <a16:creationId xmlns:a16="http://schemas.microsoft.com/office/drawing/2014/main" id="{AD4273EB-E90B-42F7-8CE9-6A1713A08CA3}"/>
              </a:ext>
            </a:extLst>
          </p:cNvPr>
          <p:cNvSpPr/>
          <p:nvPr userDrawn="1"/>
        </p:nvSpPr>
        <p:spPr>
          <a:xfrm>
            <a:off x="483010" y="6562504"/>
            <a:ext cx="1766830" cy="231410"/>
          </a:xfrm>
          <a:prstGeom prst="rect">
            <a:avLst/>
          </a:prstGeom>
        </p:spPr>
        <p:txBody>
          <a:bodyPr wrap="none">
            <a:spAutoFit/>
          </a:bodyPr>
          <a:lstStyle/>
          <a:p>
            <a:pPr algn="l"/>
            <a:r>
              <a:rPr lang="en-US" sz="1000">
                <a:solidFill>
                  <a:schemeClr val="bg1"/>
                </a:solidFill>
              </a:rPr>
              <a:t>Department or Event Name</a:t>
            </a:r>
          </a:p>
        </p:txBody>
      </p:sp>
      <p:sp>
        <p:nvSpPr>
          <p:cNvPr id="25" name="Rectangle 24">
            <a:extLst>
              <a:ext uri="{FF2B5EF4-FFF2-40B4-BE49-F238E27FC236}">
                <a16:creationId xmlns:a16="http://schemas.microsoft.com/office/drawing/2014/main" id="{F98FFA5B-1C6A-486A-A0FE-02206FCDC54A}"/>
              </a:ext>
            </a:extLst>
          </p:cNvPr>
          <p:cNvSpPr/>
          <p:nvPr userDrawn="1"/>
        </p:nvSpPr>
        <p:spPr>
          <a:xfrm rot="5400000">
            <a:off x="8758537" y="2978453"/>
            <a:ext cx="6407450" cy="450549"/>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Tree>
    <p:extLst>
      <p:ext uri="{BB962C8B-B14F-4D97-AF65-F5344CB8AC3E}">
        <p14:creationId xmlns:p14="http://schemas.microsoft.com/office/powerpoint/2010/main" val="315805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mp; Sub White">
    <p:spTree>
      <p:nvGrpSpPr>
        <p:cNvPr id="1" name=""/>
        <p:cNvGrpSpPr/>
        <p:nvPr/>
      </p:nvGrpSpPr>
      <p:grpSpPr>
        <a:xfrm>
          <a:off x="0" y="0"/>
          <a:ext cx="0" cy="0"/>
          <a:chOff x="0" y="0"/>
          <a:chExt cx="0" cy="0"/>
        </a:xfrm>
      </p:grpSpPr>
      <p:graphicFrame>
        <p:nvGraphicFramePr>
          <p:cNvPr id="13" name="Chart 5">
            <a:extLst>
              <a:ext uri="{FF2B5EF4-FFF2-40B4-BE49-F238E27FC236}">
                <a16:creationId xmlns:a16="http://schemas.microsoft.com/office/drawing/2014/main" id="{F0529FEA-BEC4-644C-94EE-601D5BED26F3}"/>
              </a:ext>
            </a:extLst>
          </p:cNvPr>
          <p:cNvGraphicFramePr/>
          <p:nvPr userDrawn="1">
            <p:extLst>
              <p:ext uri="{D42A27DB-BD31-4B8C-83A1-F6EECF244321}">
                <p14:modId xmlns:p14="http://schemas.microsoft.com/office/powerpoint/2010/main" val="3302530623"/>
              </p:ext>
            </p:extLst>
          </p:nvPr>
        </p:nvGraphicFramePr>
        <p:xfrm>
          <a:off x="7201593" y="1799047"/>
          <a:ext cx="3472287" cy="4025676"/>
        </p:xfrm>
        <a:graphic>
          <a:graphicData uri="http://schemas.openxmlformats.org/drawingml/2006/chart">
            <c:chart xmlns:c="http://schemas.openxmlformats.org/drawingml/2006/chart" xmlns:r="http://schemas.openxmlformats.org/officeDocument/2006/relationships" r:id="rId2"/>
          </a:graphicData>
        </a:graphic>
      </p:graphicFrame>
      <p:sp>
        <p:nvSpPr>
          <p:cNvPr id="10" name="Title Text">
            <a:extLst>
              <a:ext uri="{FF2B5EF4-FFF2-40B4-BE49-F238E27FC236}">
                <a16:creationId xmlns:a16="http://schemas.microsoft.com/office/drawing/2014/main" id="{0EA1A176-5931-41CA-86D5-15FC4398AA40}"/>
              </a:ext>
            </a:extLst>
          </p:cNvPr>
          <p:cNvSpPr txBox="1">
            <a:spLocks noGrp="1"/>
          </p:cNvSpPr>
          <p:nvPr>
            <p:ph type="title" hasCustomPrompt="1"/>
          </p:nvPr>
        </p:nvSpPr>
        <p:spPr>
          <a:xfrm>
            <a:off x="1444480" y="1917036"/>
            <a:ext cx="9303040" cy="302392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nchorCtr="0">
            <a:noAutofit/>
          </a:bodyPr>
          <a:lstStyle>
            <a:lvl1pPr algn="ctr">
              <a:defRPr sz="4800">
                <a:solidFill>
                  <a:schemeClr val="accent1"/>
                </a:solidFill>
              </a:defRPr>
            </a:lvl1pPr>
          </a:lstStyle>
          <a:p>
            <a:r>
              <a:rPr lang="en-US"/>
              <a:t>48pt Intel Clear Light Body. For content that is not a section, but has a big idea in text only.</a:t>
            </a:r>
          </a:p>
        </p:txBody>
      </p:sp>
      <p:sp>
        <p:nvSpPr>
          <p:cNvPr id="8" name="Rectangle 7">
            <a:extLst>
              <a:ext uri="{FF2B5EF4-FFF2-40B4-BE49-F238E27FC236}">
                <a16:creationId xmlns:a16="http://schemas.microsoft.com/office/drawing/2014/main" id="{597652EB-8B2D-46CC-B147-89A4C26A2D8F}"/>
              </a:ext>
            </a:extLst>
          </p:cNvPr>
          <p:cNvSpPr/>
          <p:nvPr userDrawn="1"/>
        </p:nvSpPr>
        <p:spPr>
          <a:xfrm>
            <a:off x="0" y="0"/>
            <a:ext cx="11736987" cy="450549"/>
          </a:xfrm>
          <a:prstGeom prst="rect">
            <a:avLst/>
          </a:prstGeom>
          <a:solidFill>
            <a:schemeClr val="bg1">
              <a:lumMod val="9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9" name="Rectangle 8">
            <a:extLst>
              <a:ext uri="{FF2B5EF4-FFF2-40B4-BE49-F238E27FC236}">
                <a16:creationId xmlns:a16="http://schemas.microsoft.com/office/drawing/2014/main" id="{571A480A-B7B4-498C-9868-A91E2651D429}"/>
              </a:ext>
            </a:extLst>
          </p:cNvPr>
          <p:cNvSpPr/>
          <p:nvPr userDrawn="1"/>
        </p:nvSpPr>
        <p:spPr>
          <a:xfrm rot="5400000">
            <a:off x="-2978450" y="2978453"/>
            <a:ext cx="6407450" cy="450549"/>
          </a:xfrm>
          <a:prstGeom prst="rect">
            <a:avLst/>
          </a:prstGeom>
          <a:solidFill>
            <a:schemeClr val="bg1">
              <a:lumMod val="9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Tree>
    <p:extLst>
      <p:ext uri="{BB962C8B-B14F-4D97-AF65-F5344CB8AC3E}">
        <p14:creationId xmlns:p14="http://schemas.microsoft.com/office/powerpoint/2010/main" val="1277366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mp; Sub White">
    <p:spTree>
      <p:nvGrpSpPr>
        <p:cNvPr id="1" name=""/>
        <p:cNvGrpSpPr/>
        <p:nvPr/>
      </p:nvGrpSpPr>
      <p:grpSpPr>
        <a:xfrm>
          <a:off x="0" y="0"/>
          <a:ext cx="0" cy="0"/>
          <a:chOff x="0" y="0"/>
          <a:chExt cx="0" cy="0"/>
        </a:xfrm>
      </p:grpSpPr>
      <p:graphicFrame>
        <p:nvGraphicFramePr>
          <p:cNvPr id="13" name="Chart 5">
            <a:extLst>
              <a:ext uri="{FF2B5EF4-FFF2-40B4-BE49-F238E27FC236}">
                <a16:creationId xmlns:a16="http://schemas.microsoft.com/office/drawing/2014/main" id="{F0529FEA-BEC4-644C-94EE-601D5BED26F3}"/>
              </a:ext>
            </a:extLst>
          </p:cNvPr>
          <p:cNvGraphicFramePr/>
          <p:nvPr userDrawn="1">
            <p:extLst>
              <p:ext uri="{D42A27DB-BD31-4B8C-83A1-F6EECF244321}">
                <p14:modId xmlns:p14="http://schemas.microsoft.com/office/powerpoint/2010/main" val="4136207088"/>
              </p:ext>
            </p:extLst>
          </p:nvPr>
        </p:nvGraphicFramePr>
        <p:xfrm>
          <a:off x="7201593" y="1799047"/>
          <a:ext cx="3472287" cy="4025676"/>
        </p:xfrm>
        <a:graphic>
          <a:graphicData uri="http://schemas.openxmlformats.org/drawingml/2006/chart">
            <c:chart xmlns:c="http://schemas.openxmlformats.org/drawingml/2006/chart" xmlns:r="http://schemas.openxmlformats.org/officeDocument/2006/relationships" r:id="rId2"/>
          </a:graphicData>
        </a:graphic>
      </p:graphicFrame>
      <p:sp>
        <p:nvSpPr>
          <p:cNvPr id="10" name="Title Text">
            <a:extLst>
              <a:ext uri="{FF2B5EF4-FFF2-40B4-BE49-F238E27FC236}">
                <a16:creationId xmlns:a16="http://schemas.microsoft.com/office/drawing/2014/main" id="{0EA1A176-5931-41CA-86D5-15FC4398AA40}"/>
              </a:ext>
            </a:extLst>
          </p:cNvPr>
          <p:cNvSpPr txBox="1">
            <a:spLocks noGrp="1"/>
          </p:cNvSpPr>
          <p:nvPr>
            <p:ph type="title" hasCustomPrompt="1"/>
          </p:nvPr>
        </p:nvSpPr>
        <p:spPr>
          <a:xfrm>
            <a:off x="1444480" y="1917036"/>
            <a:ext cx="9303040" cy="3023929"/>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nchor="ctr" anchorCtr="0">
            <a:noAutofit/>
          </a:bodyPr>
          <a:lstStyle>
            <a:lvl1pPr algn="ctr">
              <a:defRPr sz="4800">
                <a:solidFill>
                  <a:schemeClr val="accent1"/>
                </a:solidFill>
              </a:defRPr>
            </a:lvl1pPr>
          </a:lstStyle>
          <a:p>
            <a:r>
              <a:rPr lang="en-US"/>
              <a:t>48pt Intel Clear Light Body. For content that is not a section, but has a big idea in text only.</a:t>
            </a:r>
          </a:p>
        </p:txBody>
      </p:sp>
      <p:sp>
        <p:nvSpPr>
          <p:cNvPr id="8" name="Rectangle 7">
            <a:extLst>
              <a:ext uri="{FF2B5EF4-FFF2-40B4-BE49-F238E27FC236}">
                <a16:creationId xmlns:a16="http://schemas.microsoft.com/office/drawing/2014/main" id="{597652EB-8B2D-46CC-B147-89A4C26A2D8F}"/>
              </a:ext>
            </a:extLst>
          </p:cNvPr>
          <p:cNvSpPr/>
          <p:nvPr userDrawn="1"/>
        </p:nvSpPr>
        <p:spPr>
          <a:xfrm>
            <a:off x="0" y="0"/>
            <a:ext cx="11736987" cy="450549"/>
          </a:xfrm>
          <a:prstGeom prst="rect">
            <a:avLst/>
          </a:prstGeom>
          <a:solidFill>
            <a:schemeClr val="bg1">
              <a:lumMod val="9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9" name="Rectangle 8">
            <a:extLst>
              <a:ext uri="{FF2B5EF4-FFF2-40B4-BE49-F238E27FC236}">
                <a16:creationId xmlns:a16="http://schemas.microsoft.com/office/drawing/2014/main" id="{571A480A-B7B4-498C-9868-A91E2651D429}"/>
              </a:ext>
            </a:extLst>
          </p:cNvPr>
          <p:cNvSpPr/>
          <p:nvPr userDrawn="1"/>
        </p:nvSpPr>
        <p:spPr>
          <a:xfrm rot="5400000">
            <a:off x="-2978450" y="2978453"/>
            <a:ext cx="6407450" cy="450549"/>
          </a:xfrm>
          <a:prstGeom prst="rect">
            <a:avLst/>
          </a:prstGeom>
          <a:solidFill>
            <a:schemeClr val="bg1">
              <a:lumMod val="9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Tree>
    <p:extLst>
      <p:ext uri="{BB962C8B-B14F-4D97-AF65-F5344CB8AC3E}">
        <p14:creationId xmlns:p14="http://schemas.microsoft.com/office/powerpoint/2010/main" val="1006788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itle &amp; Sub Blue">
    <p:bg>
      <p:bgPr>
        <a:solidFill>
          <a:schemeClr val="tx2"/>
        </a:solidFill>
        <a:effectLst/>
      </p:bgPr>
    </p:bg>
    <p:spTree>
      <p:nvGrpSpPr>
        <p:cNvPr id="1" name=""/>
        <p:cNvGrpSpPr/>
        <p:nvPr/>
      </p:nvGrpSpPr>
      <p:grpSpPr>
        <a:xfrm>
          <a:off x="0" y="0"/>
          <a:ext cx="0" cy="0"/>
          <a:chOff x="0" y="0"/>
          <a:chExt cx="0" cy="0"/>
        </a:xfrm>
      </p:grpSpPr>
      <p:sp>
        <p:nvSpPr>
          <p:cNvPr id="860" name="Rectangle"/>
          <p:cNvSpPr/>
          <p:nvPr userDrawn="1"/>
        </p:nvSpPr>
        <p:spPr>
          <a:xfrm>
            <a:off x="471054" y="464127"/>
            <a:ext cx="11272494" cy="5944838"/>
          </a:xfrm>
          <a:prstGeom prst="rect">
            <a:avLst/>
          </a:prstGeom>
          <a:solidFill>
            <a:schemeClr val="accent1"/>
          </a:solidFill>
          <a:ln w="12700">
            <a:miter lim="400000"/>
          </a:ln>
        </p:spPr>
        <p:txBody>
          <a:bodyPr lIns="25400" tIns="25400" rIns="25400" bIns="2540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sp>
        <p:nvSpPr>
          <p:cNvPr id="861" name="Square"/>
          <p:cNvSpPr/>
          <p:nvPr/>
        </p:nvSpPr>
        <p:spPr>
          <a:xfrm>
            <a:off x="11743603" y="6405281"/>
            <a:ext cx="448398" cy="452720"/>
          </a:xfrm>
          <a:prstGeom prst="rect">
            <a:avLst/>
          </a:prstGeom>
          <a:solidFill>
            <a:schemeClr val="accent1"/>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pic>
        <p:nvPicPr>
          <p:cNvPr id="862" name="Image" descr="Image"/>
          <p:cNvPicPr>
            <a:picLocks noChangeAspect="1"/>
          </p:cNvPicPr>
          <p:nvPr/>
        </p:nvPicPr>
        <p:blipFill>
          <a:blip r:embed="rId2"/>
          <a:stretch>
            <a:fillRect/>
          </a:stretch>
        </p:blipFill>
        <p:spPr>
          <a:xfrm>
            <a:off x="11151433" y="6543018"/>
            <a:ext cx="491250" cy="190501"/>
          </a:xfrm>
          <a:prstGeom prst="rect">
            <a:avLst/>
          </a:prstGeom>
          <a:ln w="12700">
            <a:miter lim="400000"/>
          </a:ln>
        </p:spPr>
      </p:pic>
      <p:sp>
        <p:nvSpPr>
          <p:cNvPr id="866" name="Text"/>
          <p:cNvSpPr txBox="1"/>
          <p:nvPr/>
        </p:nvSpPr>
        <p:spPr>
          <a:xfrm>
            <a:off x="11942955" y="6538004"/>
            <a:ext cx="51361" cy="189796"/>
          </a:xfrm>
          <a:prstGeom prst="rect">
            <a:avLst/>
          </a:prstGeom>
          <a:ln w="12700">
            <a:miter lim="400000"/>
          </a:ln>
        </p:spPr>
        <p:txBody>
          <a:bodyPr wrap="none" lIns="25400" tIns="25400" rIns="25400" bIns="25400" anchor="b">
            <a:spAutoFit/>
          </a:bodyPr>
          <a:lstStyle/>
          <a:p>
            <a:pPr algn="ctr" defTabSz="292100">
              <a:lnSpc>
                <a:spcPct val="100000"/>
              </a:lnSpc>
              <a:spcBef>
                <a:spcPts val="0"/>
              </a:spcBef>
              <a:defRPr sz="1800">
                <a:solidFill>
                  <a:srgbClr val="FFFFFF"/>
                </a:solidFill>
                <a:latin typeface="Intel Clear"/>
                <a:ea typeface="Intel Clear"/>
                <a:cs typeface="Intel Clear"/>
                <a:sym typeface="Intel Clear"/>
              </a:defRPr>
            </a:pPr>
            <a:endParaRPr sz="900"/>
          </a:p>
        </p:txBody>
      </p:sp>
      <p:sp>
        <p:nvSpPr>
          <p:cNvPr id="13" name="TextBox 12">
            <a:extLst>
              <a:ext uri="{FF2B5EF4-FFF2-40B4-BE49-F238E27FC236}">
                <a16:creationId xmlns:a16="http://schemas.microsoft.com/office/drawing/2014/main" id="{9D4875CE-AB47-3643-8581-D89E9CF7EFC1}"/>
              </a:ext>
            </a:extLst>
          </p:cNvPr>
          <p:cNvSpPr txBox="1"/>
          <p:nvPr userDrawn="1"/>
        </p:nvSpPr>
        <p:spPr>
          <a:xfrm>
            <a:off x="11881866" y="6268286"/>
            <a:ext cx="207818" cy="4639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indent="0" algn="l" defTabSz="1219169" rtl="0" fontAlgn="auto" latinLnBrk="0" hangingPunct="0">
              <a:lnSpc>
                <a:spcPct val="90000"/>
              </a:lnSpc>
              <a:spcBef>
                <a:spcPts val="2250"/>
              </a:spcBef>
              <a:spcAft>
                <a:spcPts val="0"/>
              </a:spcAft>
              <a:buClrTx/>
              <a:buSzTx/>
              <a:buFontTx/>
              <a:buNone/>
              <a:tabLst/>
            </a:pPr>
            <a:fld id="{302FE90D-A879-0D42-B0CA-7E5C0D197FB5}" type="slidenum">
              <a:rPr kumimoji="0" lang="en-US" sz="850" b="0" i="0" u="none" strike="noStrike" cap="none" spc="0" normalizeH="0" baseline="0" smtClean="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rPr>
              <a:pPr marL="0" marR="0" indent="0" algn="l" defTabSz="1219169" rtl="0" fontAlgn="auto" latinLnBrk="0" hangingPunct="0">
                <a:lnSpc>
                  <a:spcPct val="90000"/>
                </a:lnSpc>
                <a:spcBef>
                  <a:spcPts val="2250"/>
                </a:spcBef>
                <a:spcAft>
                  <a:spcPts val="0"/>
                </a:spcAft>
                <a:buClrTx/>
                <a:buSzTx/>
                <a:buFontTx/>
                <a:buNone/>
                <a:tabLst/>
              </a:pPr>
              <a:t>‹#›</a:t>
            </a:fld>
            <a:endParaRPr kumimoji="0" lang="en-US" sz="850" b="0" i="0" u="none" strike="noStrike" cap="none" spc="0" normalizeH="0" baseline="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endParaRPr>
          </a:p>
        </p:txBody>
      </p:sp>
      <p:sp>
        <p:nvSpPr>
          <p:cNvPr id="8" name="Rectangle 7">
            <a:extLst>
              <a:ext uri="{FF2B5EF4-FFF2-40B4-BE49-F238E27FC236}">
                <a16:creationId xmlns:a16="http://schemas.microsoft.com/office/drawing/2014/main" id="{41A778AB-F6EC-4101-87E6-DECF7944E661}"/>
              </a:ext>
            </a:extLst>
          </p:cNvPr>
          <p:cNvSpPr/>
          <p:nvPr userDrawn="1"/>
        </p:nvSpPr>
        <p:spPr>
          <a:xfrm>
            <a:off x="5503530" y="6562504"/>
            <a:ext cx="1184940" cy="231410"/>
          </a:xfrm>
          <a:prstGeom prst="rect">
            <a:avLst/>
          </a:prstGeom>
        </p:spPr>
        <p:txBody>
          <a:bodyPr wrap="none">
            <a:spAutoFit/>
          </a:bodyPr>
          <a:lstStyle/>
          <a:p>
            <a:pPr algn="ctr"/>
            <a:r>
              <a:rPr lang="en-US" sz="1000">
                <a:solidFill>
                  <a:schemeClr val="bg1"/>
                </a:solidFill>
              </a:rPr>
              <a:t>Intel Confidential</a:t>
            </a:r>
          </a:p>
        </p:txBody>
      </p:sp>
      <p:sp>
        <p:nvSpPr>
          <p:cNvPr id="9" name="Rectangle 8">
            <a:extLst>
              <a:ext uri="{FF2B5EF4-FFF2-40B4-BE49-F238E27FC236}">
                <a16:creationId xmlns:a16="http://schemas.microsoft.com/office/drawing/2014/main" id="{F6E1F1A6-2FDF-4676-B713-F9746DD3A821}"/>
              </a:ext>
            </a:extLst>
          </p:cNvPr>
          <p:cNvSpPr/>
          <p:nvPr userDrawn="1"/>
        </p:nvSpPr>
        <p:spPr>
          <a:xfrm>
            <a:off x="483010" y="6562504"/>
            <a:ext cx="1766830" cy="231410"/>
          </a:xfrm>
          <a:prstGeom prst="rect">
            <a:avLst/>
          </a:prstGeom>
        </p:spPr>
        <p:txBody>
          <a:bodyPr wrap="none">
            <a:spAutoFit/>
          </a:bodyPr>
          <a:lstStyle/>
          <a:p>
            <a:pPr algn="l"/>
            <a:r>
              <a:rPr lang="en-US" sz="1000">
                <a:solidFill>
                  <a:schemeClr val="bg1"/>
                </a:solidFill>
              </a:rPr>
              <a:t>Department or Event Name</a:t>
            </a:r>
          </a:p>
        </p:txBody>
      </p:sp>
      <p:sp>
        <p:nvSpPr>
          <p:cNvPr id="10" name="Title Text">
            <a:extLst>
              <a:ext uri="{FF2B5EF4-FFF2-40B4-BE49-F238E27FC236}">
                <a16:creationId xmlns:a16="http://schemas.microsoft.com/office/drawing/2014/main" id="{E400EEBB-F912-40CA-A759-DEFE15164979}"/>
              </a:ext>
            </a:extLst>
          </p:cNvPr>
          <p:cNvSpPr txBox="1">
            <a:spLocks noGrp="1"/>
          </p:cNvSpPr>
          <p:nvPr>
            <p:ph type="title" hasCustomPrompt="1"/>
          </p:nvPr>
        </p:nvSpPr>
        <p:spPr>
          <a:xfrm>
            <a:off x="1444480" y="1917036"/>
            <a:ext cx="9303040" cy="3023929"/>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nchor="ctr" anchorCtr="0">
            <a:noAutofit/>
          </a:bodyPr>
          <a:lstStyle>
            <a:lvl1pPr algn="ctr">
              <a:defRPr sz="4800">
                <a:solidFill>
                  <a:schemeClr val="bg1"/>
                </a:solidFill>
              </a:defRPr>
            </a:lvl1pPr>
          </a:lstStyle>
          <a:p>
            <a:r>
              <a:rPr lang="en-US"/>
              <a:t>48pt Intel Clear Light Body. For content that is not a section, but has a big idea in text only.</a:t>
            </a:r>
          </a:p>
        </p:txBody>
      </p:sp>
    </p:spTree>
    <p:extLst>
      <p:ext uri="{BB962C8B-B14F-4D97-AF65-F5344CB8AC3E}">
        <p14:creationId xmlns:p14="http://schemas.microsoft.com/office/powerpoint/2010/main" val="3794801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Title &amp; Sub Light Blue">
    <p:bg>
      <p:bgPr>
        <a:solidFill>
          <a:srgbClr val="00C7FD"/>
        </a:solidFill>
        <a:effectLst/>
      </p:bgPr>
    </p:bg>
    <p:spTree>
      <p:nvGrpSpPr>
        <p:cNvPr id="1" name=""/>
        <p:cNvGrpSpPr/>
        <p:nvPr/>
      </p:nvGrpSpPr>
      <p:grpSpPr>
        <a:xfrm>
          <a:off x="0" y="0"/>
          <a:ext cx="0" cy="0"/>
          <a:chOff x="0" y="0"/>
          <a:chExt cx="0" cy="0"/>
        </a:xfrm>
      </p:grpSpPr>
      <p:sp>
        <p:nvSpPr>
          <p:cNvPr id="860" name="Rectangle"/>
          <p:cNvSpPr/>
          <p:nvPr userDrawn="1"/>
        </p:nvSpPr>
        <p:spPr>
          <a:xfrm>
            <a:off x="471054" y="464127"/>
            <a:ext cx="11272494" cy="5944838"/>
          </a:xfrm>
          <a:prstGeom prst="rect">
            <a:avLst/>
          </a:prstGeom>
          <a:solidFill>
            <a:schemeClr val="accent2">
              <a:lumMod val="75000"/>
            </a:schemeClr>
          </a:solidFill>
          <a:ln w="12700">
            <a:miter lim="400000"/>
          </a:ln>
        </p:spPr>
        <p:txBody>
          <a:bodyPr lIns="25400" tIns="25400" rIns="25400" bIns="2540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sp>
        <p:nvSpPr>
          <p:cNvPr id="861" name="Square"/>
          <p:cNvSpPr/>
          <p:nvPr/>
        </p:nvSpPr>
        <p:spPr>
          <a:xfrm>
            <a:off x="11743603" y="6405281"/>
            <a:ext cx="448398" cy="452720"/>
          </a:xfrm>
          <a:prstGeom prst="rect">
            <a:avLst/>
          </a:prstGeom>
          <a:solidFill>
            <a:schemeClr val="accent2">
              <a:lumMod val="75000"/>
            </a:schemeClr>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pic>
        <p:nvPicPr>
          <p:cNvPr id="862" name="Image" descr="Image"/>
          <p:cNvPicPr>
            <a:picLocks noChangeAspect="1"/>
          </p:cNvPicPr>
          <p:nvPr/>
        </p:nvPicPr>
        <p:blipFill>
          <a:blip r:embed="rId2"/>
          <a:stretch>
            <a:fillRect/>
          </a:stretch>
        </p:blipFill>
        <p:spPr>
          <a:xfrm>
            <a:off x="11151433" y="6543018"/>
            <a:ext cx="491250" cy="190501"/>
          </a:xfrm>
          <a:prstGeom prst="rect">
            <a:avLst/>
          </a:prstGeom>
          <a:ln w="12700">
            <a:miter lim="400000"/>
          </a:ln>
        </p:spPr>
      </p:pic>
      <p:sp>
        <p:nvSpPr>
          <p:cNvPr id="866" name="Text"/>
          <p:cNvSpPr txBox="1"/>
          <p:nvPr/>
        </p:nvSpPr>
        <p:spPr>
          <a:xfrm>
            <a:off x="11942955" y="6538004"/>
            <a:ext cx="51361" cy="189796"/>
          </a:xfrm>
          <a:prstGeom prst="rect">
            <a:avLst/>
          </a:prstGeom>
          <a:ln w="12700">
            <a:miter lim="400000"/>
          </a:ln>
        </p:spPr>
        <p:txBody>
          <a:bodyPr wrap="none" lIns="25400" tIns="25400" rIns="25400" bIns="25400" anchor="b">
            <a:spAutoFit/>
          </a:bodyPr>
          <a:lstStyle/>
          <a:p>
            <a:pPr algn="ctr" defTabSz="292100">
              <a:lnSpc>
                <a:spcPct val="100000"/>
              </a:lnSpc>
              <a:spcBef>
                <a:spcPts val="0"/>
              </a:spcBef>
              <a:defRPr sz="1800">
                <a:solidFill>
                  <a:srgbClr val="FFFFFF"/>
                </a:solidFill>
                <a:latin typeface="Intel Clear"/>
                <a:ea typeface="Intel Clear"/>
                <a:cs typeface="Intel Clear"/>
                <a:sym typeface="Intel Clear"/>
              </a:defRPr>
            </a:pPr>
            <a:endParaRPr sz="900"/>
          </a:p>
        </p:txBody>
      </p:sp>
      <p:sp>
        <p:nvSpPr>
          <p:cNvPr id="13" name="TextBox 12">
            <a:extLst>
              <a:ext uri="{FF2B5EF4-FFF2-40B4-BE49-F238E27FC236}">
                <a16:creationId xmlns:a16="http://schemas.microsoft.com/office/drawing/2014/main" id="{9D4875CE-AB47-3643-8581-D89E9CF7EFC1}"/>
              </a:ext>
            </a:extLst>
          </p:cNvPr>
          <p:cNvSpPr txBox="1"/>
          <p:nvPr userDrawn="1"/>
        </p:nvSpPr>
        <p:spPr>
          <a:xfrm>
            <a:off x="11881866" y="6268286"/>
            <a:ext cx="207818" cy="4639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indent="0" algn="l" defTabSz="1219169" rtl="0" fontAlgn="auto" latinLnBrk="0" hangingPunct="0">
              <a:lnSpc>
                <a:spcPct val="90000"/>
              </a:lnSpc>
              <a:spcBef>
                <a:spcPts val="2250"/>
              </a:spcBef>
              <a:spcAft>
                <a:spcPts val="0"/>
              </a:spcAft>
              <a:buClrTx/>
              <a:buSzTx/>
              <a:buFontTx/>
              <a:buNone/>
              <a:tabLst/>
            </a:pPr>
            <a:fld id="{302FE90D-A879-0D42-B0CA-7E5C0D197FB5}" type="slidenum">
              <a:rPr kumimoji="0" lang="en-US" sz="850" b="0" i="0" u="none" strike="noStrike" cap="none" spc="0" normalizeH="0" baseline="0" smtClean="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rPr>
              <a:pPr marL="0" marR="0" indent="0" algn="l" defTabSz="1219169" rtl="0" fontAlgn="auto" latinLnBrk="0" hangingPunct="0">
                <a:lnSpc>
                  <a:spcPct val="90000"/>
                </a:lnSpc>
                <a:spcBef>
                  <a:spcPts val="2250"/>
                </a:spcBef>
                <a:spcAft>
                  <a:spcPts val="0"/>
                </a:spcAft>
                <a:buClrTx/>
                <a:buSzTx/>
                <a:buFontTx/>
                <a:buNone/>
                <a:tabLst/>
              </a:pPr>
              <a:t>‹#›</a:t>
            </a:fld>
            <a:endParaRPr kumimoji="0" lang="en-US" sz="850" b="0" i="0" u="none" strike="noStrike" cap="none" spc="0" normalizeH="0" baseline="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endParaRPr>
          </a:p>
        </p:txBody>
      </p:sp>
      <p:sp>
        <p:nvSpPr>
          <p:cNvPr id="8" name="Rectangle 7">
            <a:extLst>
              <a:ext uri="{FF2B5EF4-FFF2-40B4-BE49-F238E27FC236}">
                <a16:creationId xmlns:a16="http://schemas.microsoft.com/office/drawing/2014/main" id="{52E60B70-5DF3-4398-B558-301661292DFC}"/>
              </a:ext>
            </a:extLst>
          </p:cNvPr>
          <p:cNvSpPr/>
          <p:nvPr userDrawn="1"/>
        </p:nvSpPr>
        <p:spPr>
          <a:xfrm>
            <a:off x="5503530" y="6562504"/>
            <a:ext cx="1184940" cy="231410"/>
          </a:xfrm>
          <a:prstGeom prst="rect">
            <a:avLst/>
          </a:prstGeom>
        </p:spPr>
        <p:txBody>
          <a:bodyPr wrap="none">
            <a:spAutoFit/>
          </a:bodyPr>
          <a:lstStyle/>
          <a:p>
            <a:pPr algn="ctr"/>
            <a:r>
              <a:rPr lang="en-US" sz="1000">
                <a:solidFill>
                  <a:schemeClr val="bg1"/>
                </a:solidFill>
              </a:rPr>
              <a:t>Intel Confidential</a:t>
            </a:r>
          </a:p>
        </p:txBody>
      </p:sp>
      <p:sp>
        <p:nvSpPr>
          <p:cNvPr id="9" name="Rectangle 8">
            <a:extLst>
              <a:ext uri="{FF2B5EF4-FFF2-40B4-BE49-F238E27FC236}">
                <a16:creationId xmlns:a16="http://schemas.microsoft.com/office/drawing/2014/main" id="{EC2CF38D-B95A-4CD5-8F7D-86EA9C709AD4}"/>
              </a:ext>
            </a:extLst>
          </p:cNvPr>
          <p:cNvSpPr/>
          <p:nvPr userDrawn="1"/>
        </p:nvSpPr>
        <p:spPr>
          <a:xfrm>
            <a:off x="483010" y="6562504"/>
            <a:ext cx="1766830" cy="231410"/>
          </a:xfrm>
          <a:prstGeom prst="rect">
            <a:avLst/>
          </a:prstGeom>
        </p:spPr>
        <p:txBody>
          <a:bodyPr wrap="none">
            <a:spAutoFit/>
          </a:bodyPr>
          <a:lstStyle/>
          <a:p>
            <a:pPr algn="l"/>
            <a:r>
              <a:rPr lang="en-US" sz="1000">
                <a:solidFill>
                  <a:schemeClr val="bg1"/>
                </a:solidFill>
              </a:rPr>
              <a:t>Department or Event Name</a:t>
            </a:r>
          </a:p>
        </p:txBody>
      </p:sp>
      <p:sp>
        <p:nvSpPr>
          <p:cNvPr id="10" name="Title Text">
            <a:extLst>
              <a:ext uri="{FF2B5EF4-FFF2-40B4-BE49-F238E27FC236}">
                <a16:creationId xmlns:a16="http://schemas.microsoft.com/office/drawing/2014/main" id="{93B25211-1805-4C17-8545-7E02A6786392}"/>
              </a:ext>
            </a:extLst>
          </p:cNvPr>
          <p:cNvSpPr txBox="1">
            <a:spLocks noGrp="1"/>
          </p:cNvSpPr>
          <p:nvPr>
            <p:ph type="title" hasCustomPrompt="1"/>
          </p:nvPr>
        </p:nvSpPr>
        <p:spPr>
          <a:xfrm>
            <a:off x="1444480" y="1917036"/>
            <a:ext cx="9303040" cy="3023929"/>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nchor="ctr" anchorCtr="0">
            <a:noAutofit/>
          </a:bodyPr>
          <a:lstStyle>
            <a:lvl1pPr algn="ctr">
              <a:defRPr sz="4800">
                <a:solidFill>
                  <a:schemeClr val="bg1"/>
                </a:solidFill>
              </a:defRPr>
            </a:lvl1pPr>
          </a:lstStyle>
          <a:p>
            <a:r>
              <a:rPr lang="en-US"/>
              <a:t>48pt Intel Clear Light Body. For content that is not a section, but has a big idea in text only.</a:t>
            </a:r>
          </a:p>
        </p:txBody>
      </p:sp>
    </p:spTree>
    <p:extLst>
      <p:ext uri="{BB962C8B-B14F-4D97-AF65-F5344CB8AC3E}">
        <p14:creationId xmlns:p14="http://schemas.microsoft.com/office/powerpoint/2010/main" val="20407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End Slide">
    <p:bg>
      <p:bgPr>
        <a:solidFill>
          <a:schemeClr val="accent1"/>
        </a:solidFill>
        <a:effectLst/>
      </p:bgPr>
    </p:bg>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BDA94F2D-B7BD-4CE9-A606-F00802F3131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099949" y="2409775"/>
            <a:ext cx="4080108" cy="1521396"/>
          </a:xfrm>
          <a:prstGeom prst="rect">
            <a:avLst/>
          </a:prstGeom>
        </p:spPr>
      </p:pic>
      <p:sp>
        <p:nvSpPr>
          <p:cNvPr id="15" name="TextBox 14">
            <a:extLst>
              <a:ext uri="{FF2B5EF4-FFF2-40B4-BE49-F238E27FC236}">
                <a16:creationId xmlns:a16="http://schemas.microsoft.com/office/drawing/2014/main" id="{3F655609-5439-9C4A-8F0D-9AB5A1AAC9A3}"/>
              </a:ext>
            </a:extLst>
          </p:cNvPr>
          <p:cNvSpPr txBox="1"/>
          <p:nvPr userDrawn="1"/>
        </p:nvSpPr>
        <p:spPr>
          <a:xfrm>
            <a:off x="11881866" y="6268286"/>
            <a:ext cx="207818" cy="4639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indent="0" algn="l" defTabSz="1219169" rtl="0" fontAlgn="auto" latinLnBrk="0" hangingPunct="0">
              <a:lnSpc>
                <a:spcPct val="90000"/>
              </a:lnSpc>
              <a:spcBef>
                <a:spcPts val="2250"/>
              </a:spcBef>
              <a:spcAft>
                <a:spcPts val="0"/>
              </a:spcAft>
              <a:buClrTx/>
              <a:buSzTx/>
              <a:buFontTx/>
              <a:buNone/>
              <a:tabLst/>
            </a:pPr>
            <a:fld id="{302FE90D-A879-0D42-B0CA-7E5C0D197FB5}" type="slidenum">
              <a:rPr kumimoji="0" lang="en-US" sz="850" b="0" i="0" u="none" strike="noStrike" cap="none" spc="0" normalizeH="0" baseline="0" smtClean="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rPr>
              <a:pPr marL="0" marR="0" indent="0" algn="l" defTabSz="1219169" rtl="0" fontAlgn="auto" latinLnBrk="0" hangingPunct="0">
                <a:lnSpc>
                  <a:spcPct val="90000"/>
                </a:lnSpc>
                <a:spcBef>
                  <a:spcPts val="2250"/>
                </a:spcBef>
                <a:spcAft>
                  <a:spcPts val="0"/>
                </a:spcAft>
                <a:buClrTx/>
                <a:buSzTx/>
                <a:buFontTx/>
                <a:buNone/>
                <a:tabLst/>
              </a:pPr>
              <a:t>‹#›</a:t>
            </a:fld>
            <a:endParaRPr kumimoji="0" lang="en-US" sz="850" b="0" i="0" u="none" strike="noStrike" cap="none" spc="0" normalizeH="0" baseline="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endParaRPr>
          </a:p>
        </p:txBody>
      </p:sp>
      <p:sp>
        <p:nvSpPr>
          <p:cNvPr id="6" name="Rectangle 5">
            <a:extLst>
              <a:ext uri="{FF2B5EF4-FFF2-40B4-BE49-F238E27FC236}">
                <a16:creationId xmlns:a16="http://schemas.microsoft.com/office/drawing/2014/main" id="{69112354-342E-49CE-8E3C-E078BBE1ADF7}"/>
              </a:ext>
            </a:extLst>
          </p:cNvPr>
          <p:cNvSpPr/>
          <p:nvPr userDrawn="1"/>
        </p:nvSpPr>
        <p:spPr>
          <a:xfrm>
            <a:off x="0" y="6407451"/>
            <a:ext cx="11736987" cy="450549"/>
          </a:xfrm>
          <a:prstGeom prst="rect">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7" name="Rectangle 6">
            <a:extLst>
              <a:ext uri="{FF2B5EF4-FFF2-40B4-BE49-F238E27FC236}">
                <a16:creationId xmlns:a16="http://schemas.microsoft.com/office/drawing/2014/main" id="{CD21D8AD-9194-4DBA-8221-7F294421810B}"/>
              </a:ext>
            </a:extLst>
          </p:cNvPr>
          <p:cNvSpPr/>
          <p:nvPr userDrawn="1"/>
        </p:nvSpPr>
        <p:spPr>
          <a:xfrm rot="5400000">
            <a:off x="8758537" y="2978453"/>
            <a:ext cx="6407450" cy="450549"/>
          </a:xfrm>
          <a:prstGeom prst="rect">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Tree>
    <p:extLst>
      <p:ext uri="{BB962C8B-B14F-4D97-AF65-F5344CB8AC3E}">
        <p14:creationId xmlns:p14="http://schemas.microsoft.com/office/powerpoint/2010/main" val="788086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Title Blue A">
    <p:bg>
      <p:bgPr>
        <a:solidFill>
          <a:srgbClr val="184A86"/>
        </a:solidFill>
        <a:effectLst/>
      </p:bgPr>
    </p:bg>
    <p:spTree>
      <p:nvGrpSpPr>
        <p:cNvPr id="1" name=""/>
        <p:cNvGrpSpPr/>
        <p:nvPr/>
      </p:nvGrpSpPr>
      <p:grpSpPr>
        <a:xfrm>
          <a:off x="0" y="0"/>
          <a:ext cx="0" cy="0"/>
          <a:chOff x="0" y="0"/>
          <a:chExt cx="0" cy="0"/>
        </a:xfrm>
      </p:grpSpPr>
      <p:sp>
        <p:nvSpPr>
          <p:cNvPr id="74" name="Rectangle"/>
          <p:cNvSpPr/>
          <p:nvPr/>
        </p:nvSpPr>
        <p:spPr>
          <a:xfrm>
            <a:off x="1469360" y="0"/>
            <a:ext cx="3430768" cy="5393161"/>
          </a:xfrm>
          <a:prstGeom prst="rect">
            <a:avLst/>
          </a:prstGeom>
          <a:solidFill>
            <a:schemeClr val="accent1"/>
          </a:solidFill>
          <a:ln w="12700">
            <a:miter lim="400000"/>
          </a:ln>
        </p:spPr>
        <p:txBody>
          <a:bodyPr lIns="0" tIns="0" rIns="0" bIns="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sp>
        <p:nvSpPr>
          <p:cNvPr id="80" name="Square"/>
          <p:cNvSpPr/>
          <p:nvPr/>
        </p:nvSpPr>
        <p:spPr>
          <a:xfrm>
            <a:off x="861107" y="5390896"/>
            <a:ext cx="607299" cy="607299"/>
          </a:xfrm>
          <a:prstGeom prst="rect">
            <a:avLst/>
          </a:prstGeom>
          <a:solidFill>
            <a:schemeClr val="accent1"/>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sp>
        <p:nvSpPr>
          <p:cNvPr id="81" name="Rectangle"/>
          <p:cNvSpPr/>
          <p:nvPr/>
        </p:nvSpPr>
        <p:spPr>
          <a:xfrm>
            <a:off x="576067" y="5108797"/>
            <a:ext cx="286654" cy="282073"/>
          </a:xfrm>
          <a:prstGeom prst="rect">
            <a:avLst/>
          </a:prstGeom>
          <a:solidFill>
            <a:srgbClr val="00C7FD"/>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sp>
        <p:nvSpPr>
          <p:cNvPr id="82" name="Square"/>
          <p:cNvSpPr/>
          <p:nvPr/>
        </p:nvSpPr>
        <p:spPr>
          <a:xfrm>
            <a:off x="861107" y="4952474"/>
            <a:ext cx="157461" cy="157461"/>
          </a:xfrm>
          <a:prstGeom prst="rect">
            <a:avLst/>
          </a:prstGeom>
          <a:solidFill>
            <a:schemeClr val="accent1"/>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sp>
        <p:nvSpPr>
          <p:cNvPr id="31" name="Title Text">
            <a:extLst>
              <a:ext uri="{FF2B5EF4-FFF2-40B4-BE49-F238E27FC236}">
                <a16:creationId xmlns:a16="http://schemas.microsoft.com/office/drawing/2014/main" id="{89FD31ED-4225-F549-987B-028F84979F81}"/>
              </a:ext>
            </a:extLst>
          </p:cNvPr>
          <p:cNvSpPr txBox="1">
            <a:spLocks noGrp="1"/>
          </p:cNvSpPr>
          <p:nvPr>
            <p:ph type="title" hasCustomPrompt="1"/>
          </p:nvPr>
        </p:nvSpPr>
        <p:spPr>
          <a:xfrm>
            <a:off x="1895475" y="3585279"/>
            <a:ext cx="10972801" cy="1091827"/>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noAutofit/>
          </a:bodyPr>
          <a:lstStyle>
            <a:lvl1pPr>
              <a:defRPr sz="7500">
                <a:solidFill>
                  <a:schemeClr val="bg1"/>
                </a:solidFill>
              </a:defRPr>
            </a:lvl1pPr>
          </a:lstStyle>
          <a:p>
            <a:r>
              <a:rPr lang="en-US"/>
              <a:t>75 </a:t>
            </a:r>
            <a:r>
              <a:rPr lang="en-US" err="1"/>
              <a:t>pt</a:t>
            </a:r>
            <a:r>
              <a:rPr lang="en-US"/>
              <a:t> Intel Clear Light</a:t>
            </a:r>
            <a:endParaRPr/>
          </a:p>
        </p:txBody>
      </p:sp>
      <p:sp>
        <p:nvSpPr>
          <p:cNvPr id="17" name="Text Placeholder 2">
            <a:extLst>
              <a:ext uri="{FF2B5EF4-FFF2-40B4-BE49-F238E27FC236}">
                <a16:creationId xmlns:a16="http://schemas.microsoft.com/office/drawing/2014/main" id="{75379059-B28C-483A-9CD1-B3EB81874AEC}"/>
              </a:ext>
            </a:extLst>
          </p:cNvPr>
          <p:cNvSpPr>
            <a:spLocks noGrp="1"/>
          </p:cNvSpPr>
          <p:nvPr>
            <p:ph type="body" sz="quarter" idx="25" hasCustomPrompt="1"/>
          </p:nvPr>
        </p:nvSpPr>
        <p:spPr>
          <a:xfrm>
            <a:off x="1895475" y="3182315"/>
            <a:ext cx="10296524" cy="304800"/>
          </a:xfrm>
        </p:spPr>
        <p:txBody>
          <a:bodyPr>
            <a:normAutofit/>
          </a:bodyPr>
          <a:lstStyle>
            <a:lvl1pPr marL="0" indent="0">
              <a:buNone/>
              <a:defRPr sz="1600" b="1" i="0">
                <a:solidFill>
                  <a:srgbClr val="00C7FD"/>
                </a:solidFill>
                <a:latin typeface="Intel Clear" panose="020B0604020203020204" pitchFamily="34" charset="0"/>
                <a:ea typeface="Intel Clear" panose="020B0604020203020204" pitchFamily="34" charset="0"/>
                <a:cs typeface="Intel Clear" panose="020B0604020203020204" pitchFamily="34" charset="0"/>
              </a:defRPr>
            </a:lvl1pPr>
          </a:lstStyle>
          <a:p>
            <a:r>
              <a:rPr lang="en-US"/>
              <a:t>16pt Intel Clear Bold Intro:</a:t>
            </a:r>
          </a:p>
        </p:txBody>
      </p:sp>
      <p:sp>
        <p:nvSpPr>
          <p:cNvPr id="18" name="Text Placeholder 6">
            <a:extLst>
              <a:ext uri="{FF2B5EF4-FFF2-40B4-BE49-F238E27FC236}">
                <a16:creationId xmlns:a16="http://schemas.microsoft.com/office/drawing/2014/main" id="{BEFC1083-9176-4B55-B8AB-9F31A213ED26}"/>
              </a:ext>
            </a:extLst>
          </p:cNvPr>
          <p:cNvSpPr>
            <a:spLocks noGrp="1"/>
          </p:cNvSpPr>
          <p:nvPr>
            <p:ph type="body" sz="quarter" idx="27" hasCustomPrompt="1"/>
          </p:nvPr>
        </p:nvSpPr>
        <p:spPr>
          <a:xfrm>
            <a:off x="1908348" y="4778609"/>
            <a:ext cx="10283651" cy="326776"/>
          </a:xfrm>
        </p:spPr>
        <p:txBody>
          <a:bodyPr>
            <a:normAutofit/>
          </a:bodyPr>
          <a:lstStyle>
            <a:lvl1pPr marL="0" indent="0">
              <a:buNone/>
              <a:defRPr sz="1800" b="0" i="0">
                <a:solidFill>
                  <a:schemeClr val="bg1"/>
                </a:solidFill>
                <a:latin typeface="Intel Clear" panose="020B0604020203020204" pitchFamily="34" charset="0"/>
                <a:ea typeface="Intel Clear" panose="020B0604020203020204" pitchFamily="34" charset="0"/>
                <a:cs typeface="Intel Clear" panose="020B0604020203020204" pitchFamily="34" charset="0"/>
              </a:defRPr>
            </a:lvl1pPr>
          </a:lstStyle>
          <a:p>
            <a:r>
              <a:rPr lang="en-US"/>
              <a:t>18pt Intel Clear Subhead, Date, Etc.</a:t>
            </a:r>
          </a:p>
        </p:txBody>
      </p:sp>
      <p:grpSp>
        <p:nvGrpSpPr>
          <p:cNvPr id="9" name="Group 8">
            <a:extLst>
              <a:ext uri="{FF2B5EF4-FFF2-40B4-BE49-F238E27FC236}">
                <a16:creationId xmlns:a16="http://schemas.microsoft.com/office/drawing/2014/main" id="{698DF977-78B3-4C00-9E43-1223CD667932}"/>
              </a:ext>
            </a:extLst>
          </p:cNvPr>
          <p:cNvGrpSpPr/>
          <p:nvPr userDrawn="1"/>
        </p:nvGrpSpPr>
        <p:grpSpPr>
          <a:xfrm>
            <a:off x="1468406" y="5995719"/>
            <a:ext cx="1059754" cy="396801"/>
            <a:chOff x="1314450" y="6391094"/>
            <a:chExt cx="1123377" cy="420623"/>
          </a:xfrm>
        </p:grpSpPr>
        <p:sp>
          <p:nvSpPr>
            <p:cNvPr id="5" name="Freeform: Shape 4">
              <a:extLst>
                <a:ext uri="{FF2B5EF4-FFF2-40B4-BE49-F238E27FC236}">
                  <a16:creationId xmlns:a16="http://schemas.microsoft.com/office/drawing/2014/main" id="{78F73C8D-05B1-4270-85FA-B1FD37A25A06}"/>
                </a:ext>
              </a:extLst>
            </p:cNvPr>
            <p:cNvSpPr/>
            <p:nvPr/>
          </p:nvSpPr>
          <p:spPr>
            <a:xfrm>
              <a:off x="1314450" y="6396809"/>
              <a:ext cx="78581" cy="78581"/>
            </a:xfrm>
            <a:custGeom>
              <a:avLst/>
              <a:gdLst>
                <a:gd name="connsiteX0" fmla="*/ 0 w 78581"/>
                <a:gd name="connsiteY0" fmla="*/ 0 h 78581"/>
                <a:gd name="connsiteX1" fmla="*/ 78581 w 78581"/>
                <a:gd name="connsiteY1" fmla="*/ 0 h 78581"/>
                <a:gd name="connsiteX2" fmla="*/ 78581 w 78581"/>
                <a:gd name="connsiteY2" fmla="*/ 78581 h 78581"/>
                <a:gd name="connsiteX3" fmla="*/ 0 w 78581"/>
                <a:gd name="connsiteY3" fmla="*/ 78581 h 78581"/>
              </a:gdLst>
              <a:ahLst/>
              <a:cxnLst>
                <a:cxn ang="0">
                  <a:pos x="connsiteX0" y="connsiteY0"/>
                </a:cxn>
                <a:cxn ang="0">
                  <a:pos x="connsiteX1" y="connsiteY1"/>
                </a:cxn>
                <a:cxn ang="0">
                  <a:pos x="connsiteX2" y="connsiteY2"/>
                </a:cxn>
                <a:cxn ang="0">
                  <a:pos x="connsiteX3" y="connsiteY3"/>
                </a:cxn>
              </a:cxnLst>
              <a:rect l="l" t="t" r="r" b="b"/>
              <a:pathLst>
                <a:path w="78581" h="78581">
                  <a:moveTo>
                    <a:pt x="0" y="0"/>
                  </a:moveTo>
                  <a:lnTo>
                    <a:pt x="78581" y="0"/>
                  </a:lnTo>
                  <a:lnTo>
                    <a:pt x="78581" y="78581"/>
                  </a:lnTo>
                  <a:lnTo>
                    <a:pt x="0" y="78581"/>
                  </a:lnTo>
                  <a:close/>
                </a:path>
              </a:pathLst>
            </a:custGeom>
            <a:solidFill>
              <a:srgbClr val="00B2E3"/>
            </a:solidFill>
            <a:ln w="9525" cap="flat">
              <a:noFill/>
              <a:prstDash val="solid"/>
              <a:miter/>
            </a:ln>
          </p:spPr>
          <p:txBody>
            <a:bodyPr rtlCol="0" anchor="ctr"/>
            <a:lstStyle/>
            <a:p>
              <a:endParaRPr lang="en-US"/>
            </a:p>
          </p:txBody>
        </p:sp>
        <p:sp>
          <p:nvSpPr>
            <p:cNvPr id="6" name="Freeform: Shape 5">
              <a:extLst>
                <a:ext uri="{FF2B5EF4-FFF2-40B4-BE49-F238E27FC236}">
                  <a16:creationId xmlns:a16="http://schemas.microsoft.com/office/drawing/2014/main" id="{FC6580CA-6E37-4F04-8FAD-D6491FEE8CE6}"/>
                </a:ext>
              </a:extLst>
            </p:cNvPr>
            <p:cNvSpPr/>
            <p:nvPr/>
          </p:nvSpPr>
          <p:spPr>
            <a:xfrm>
              <a:off x="1316545" y="6391094"/>
              <a:ext cx="995171" cy="420623"/>
            </a:xfrm>
            <a:custGeom>
              <a:avLst/>
              <a:gdLst>
                <a:gd name="connsiteX0" fmla="*/ 74486 w 995171"/>
                <a:gd name="connsiteY0" fmla="*/ 131921 h 420623"/>
                <a:gd name="connsiteX1" fmla="*/ 0 w 995171"/>
                <a:gd name="connsiteY1" fmla="*/ 131921 h 420623"/>
                <a:gd name="connsiteX2" fmla="*/ 0 w 995171"/>
                <a:gd name="connsiteY2" fmla="*/ 414719 h 420623"/>
                <a:gd name="connsiteX3" fmla="*/ 74486 w 995171"/>
                <a:gd name="connsiteY3" fmla="*/ 414719 h 420623"/>
                <a:gd name="connsiteX4" fmla="*/ 74486 w 995171"/>
                <a:gd name="connsiteY4" fmla="*/ 131921 h 420623"/>
                <a:gd name="connsiteX5" fmla="*/ 568262 w 995171"/>
                <a:gd name="connsiteY5" fmla="*/ 417576 h 420623"/>
                <a:gd name="connsiteX6" fmla="*/ 568262 w 995171"/>
                <a:gd name="connsiteY6" fmla="*/ 348234 h 420623"/>
                <a:gd name="connsiteX7" fmla="*/ 541306 w 995171"/>
                <a:gd name="connsiteY7" fmla="*/ 346520 h 420623"/>
                <a:gd name="connsiteX8" fmla="*/ 523780 w 995171"/>
                <a:gd name="connsiteY8" fmla="*/ 338804 h 420623"/>
                <a:gd name="connsiteX9" fmla="*/ 516065 w 995171"/>
                <a:gd name="connsiteY9" fmla="*/ 321945 h 420623"/>
                <a:gd name="connsiteX10" fmla="*/ 514350 w 995171"/>
                <a:gd name="connsiteY10" fmla="*/ 294608 h 420623"/>
                <a:gd name="connsiteX11" fmla="*/ 514350 w 995171"/>
                <a:gd name="connsiteY11" fmla="*/ 195644 h 420623"/>
                <a:gd name="connsiteX12" fmla="*/ 568262 w 995171"/>
                <a:gd name="connsiteY12" fmla="*/ 195644 h 420623"/>
                <a:gd name="connsiteX13" fmla="*/ 568262 w 995171"/>
                <a:gd name="connsiteY13" fmla="*/ 131921 h 420623"/>
                <a:gd name="connsiteX14" fmla="*/ 514350 w 995171"/>
                <a:gd name="connsiteY14" fmla="*/ 131921 h 420623"/>
                <a:gd name="connsiteX15" fmla="*/ 514350 w 995171"/>
                <a:gd name="connsiteY15" fmla="*/ 21812 h 420623"/>
                <a:gd name="connsiteX16" fmla="*/ 439865 w 995171"/>
                <a:gd name="connsiteY16" fmla="*/ 21812 h 420623"/>
                <a:gd name="connsiteX17" fmla="*/ 439865 w 995171"/>
                <a:gd name="connsiteY17" fmla="*/ 295180 h 420623"/>
                <a:gd name="connsiteX18" fmla="*/ 445865 w 995171"/>
                <a:gd name="connsiteY18" fmla="*/ 353473 h 420623"/>
                <a:gd name="connsiteX19" fmla="*/ 465677 w 995171"/>
                <a:gd name="connsiteY19" fmla="*/ 391001 h 420623"/>
                <a:gd name="connsiteX20" fmla="*/ 502063 w 995171"/>
                <a:gd name="connsiteY20" fmla="*/ 411385 h 420623"/>
                <a:gd name="connsiteX21" fmla="*/ 558927 w 995171"/>
                <a:gd name="connsiteY21" fmla="*/ 417671 h 420623"/>
                <a:gd name="connsiteX22" fmla="*/ 568262 w 995171"/>
                <a:gd name="connsiteY22" fmla="*/ 417671 h 420623"/>
                <a:gd name="connsiteX23" fmla="*/ 995172 w 995171"/>
                <a:gd name="connsiteY23" fmla="*/ 0 h 420623"/>
                <a:gd name="connsiteX24" fmla="*/ 920687 w 995171"/>
                <a:gd name="connsiteY24" fmla="*/ 0 h 420623"/>
                <a:gd name="connsiteX25" fmla="*/ 920687 w 995171"/>
                <a:gd name="connsiteY25" fmla="*/ 414719 h 420623"/>
                <a:gd name="connsiteX26" fmla="*/ 995172 w 995171"/>
                <a:gd name="connsiteY26" fmla="*/ 414719 h 420623"/>
                <a:gd name="connsiteX27" fmla="*/ 995172 w 995171"/>
                <a:gd name="connsiteY27" fmla="*/ 0 h 420623"/>
                <a:gd name="connsiteX28" fmla="*/ 367951 w 995171"/>
                <a:gd name="connsiteY28" fmla="*/ 159830 h 420623"/>
                <a:gd name="connsiteX29" fmla="*/ 281273 w 995171"/>
                <a:gd name="connsiteY29" fmla="*/ 126206 h 420623"/>
                <a:gd name="connsiteX30" fmla="*/ 232410 w 995171"/>
                <a:gd name="connsiteY30" fmla="*/ 137065 h 420623"/>
                <a:gd name="connsiteX31" fmla="*/ 195358 w 995171"/>
                <a:gd name="connsiteY31" fmla="*/ 167259 h 420623"/>
                <a:gd name="connsiteX32" fmla="*/ 191262 w 995171"/>
                <a:gd name="connsiteY32" fmla="*/ 172498 h 420623"/>
                <a:gd name="connsiteX33" fmla="*/ 191262 w 995171"/>
                <a:gd name="connsiteY33" fmla="*/ 167831 h 420623"/>
                <a:gd name="connsiteX34" fmla="*/ 191262 w 995171"/>
                <a:gd name="connsiteY34" fmla="*/ 132017 h 420623"/>
                <a:gd name="connsiteX35" fmla="*/ 117920 w 995171"/>
                <a:gd name="connsiteY35" fmla="*/ 132017 h 420623"/>
                <a:gd name="connsiteX36" fmla="*/ 117920 w 995171"/>
                <a:gd name="connsiteY36" fmla="*/ 414814 h 420623"/>
                <a:gd name="connsiteX37" fmla="*/ 191929 w 995171"/>
                <a:gd name="connsiteY37" fmla="*/ 414814 h 420623"/>
                <a:gd name="connsiteX38" fmla="*/ 191929 w 995171"/>
                <a:gd name="connsiteY38" fmla="*/ 264128 h 420623"/>
                <a:gd name="connsiteX39" fmla="*/ 192024 w 995171"/>
                <a:gd name="connsiteY39" fmla="*/ 274606 h 420623"/>
                <a:gd name="connsiteX40" fmla="*/ 192119 w 995171"/>
                <a:gd name="connsiteY40" fmla="*/ 269558 h 420623"/>
                <a:gd name="connsiteX41" fmla="*/ 211741 w 995171"/>
                <a:gd name="connsiteY41" fmla="*/ 210884 h 420623"/>
                <a:gd name="connsiteX42" fmla="*/ 258985 w 995171"/>
                <a:gd name="connsiteY42" fmla="*/ 190786 h 420623"/>
                <a:gd name="connsiteX43" fmla="*/ 307753 w 995171"/>
                <a:gd name="connsiteY43" fmla="*/ 210407 h 420623"/>
                <a:gd name="connsiteX44" fmla="*/ 323945 w 995171"/>
                <a:gd name="connsiteY44" fmla="*/ 264605 h 420623"/>
                <a:gd name="connsiteX45" fmla="*/ 323945 w 995171"/>
                <a:gd name="connsiteY45" fmla="*/ 264605 h 420623"/>
                <a:gd name="connsiteX46" fmla="*/ 323945 w 995171"/>
                <a:gd name="connsiteY46" fmla="*/ 265176 h 420623"/>
                <a:gd name="connsiteX47" fmla="*/ 323945 w 995171"/>
                <a:gd name="connsiteY47" fmla="*/ 265271 h 420623"/>
                <a:gd name="connsiteX48" fmla="*/ 323945 w 995171"/>
                <a:gd name="connsiteY48" fmla="*/ 414814 h 420623"/>
                <a:gd name="connsiteX49" fmla="*/ 399098 w 995171"/>
                <a:gd name="connsiteY49" fmla="*/ 414814 h 420623"/>
                <a:gd name="connsiteX50" fmla="*/ 399098 w 995171"/>
                <a:gd name="connsiteY50" fmla="*/ 254222 h 420623"/>
                <a:gd name="connsiteX51" fmla="*/ 367951 w 995171"/>
                <a:gd name="connsiteY51" fmla="*/ 159830 h 420623"/>
                <a:gd name="connsiteX52" fmla="*/ 881825 w 995171"/>
                <a:gd name="connsiteY52" fmla="*/ 272796 h 420623"/>
                <a:gd name="connsiteX53" fmla="*/ 871061 w 995171"/>
                <a:gd name="connsiteY53" fmla="*/ 215646 h 420623"/>
                <a:gd name="connsiteX54" fmla="*/ 841057 w 995171"/>
                <a:gd name="connsiteY54" fmla="*/ 168974 h 420623"/>
                <a:gd name="connsiteX55" fmla="*/ 794957 w 995171"/>
                <a:gd name="connsiteY55" fmla="*/ 137636 h 420623"/>
                <a:gd name="connsiteX56" fmla="*/ 735806 w 995171"/>
                <a:gd name="connsiteY56" fmla="*/ 126302 h 420623"/>
                <a:gd name="connsiteX57" fmla="*/ 678371 w 995171"/>
                <a:gd name="connsiteY57" fmla="*/ 137922 h 420623"/>
                <a:gd name="connsiteX58" fmla="*/ 631698 w 995171"/>
                <a:gd name="connsiteY58" fmla="*/ 169355 h 420623"/>
                <a:gd name="connsiteX59" fmla="*/ 600266 w 995171"/>
                <a:gd name="connsiteY59" fmla="*/ 216027 h 420623"/>
                <a:gd name="connsiteX60" fmla="*/ 588645 w 995171"/>
                <a:gd name="connsiteY60" fmla="*/ 273463 h 420623"/>
                <a:gd name="connsiteX61" fmla="*/ 599694 w 995171"/>
                <a:gd name="connsiteY61" fmla="*/ 330899 h 420623"/>
                <a:gd name="connsiteX62" fmla="*/ 630269 w 995171"/>
                <a:gd name="connsiteY62" fmla="*/ 377571 h 420623"/>
                <a:gd name="connsiteX63" fmla="*/ 677513 w 995171"/>
                <a:gd name="connsiteY63" fmla="*/ 409004 h 420623"/>
                <a:gd name="connsiteX64" fmla="*/ 738092 w 995171"/>
                <a:gd name="connsiteY64" fmla="*/ 420624 h 420623"/>
                <a:gd name="connsiteX65" fmla="*/ 863918 w 995171"/>
                <a:gd name="connsiteY65" fmla="*/ 365093 h 420623"/>
                <a:gd name="connsiteX66" fmla="*/ 810292 w 995171"/>
                <a:gd name="connsiteY66" fmla="*/ 324231 h 420623"/>
                <a:gd name="connsiteX67" fmla="*/ 738664 w 995171"/>
                <a:gd name="connsiteY67" fmla="*/ 355854 h 420623"/>
                <a:gd name="connsiteX68" fmla="*/ 687229 w 995171"/>
                <a:gd name="connsiteY68" fmla="*/ 341376 h 420623"/>
                <a:gd name="connsiteX69" fmla="*/ 660368 w 995171"/>
                <a:gd name="connsiteY69" fmla="*/ 302133 h 420623"/>
                <a:gd name="connsiteX70" fmla="*/ 659606 w 995171"/>
                <a:gd name="connsiteY70" fmla="*/ 299466 h 420623"/>
                <a:gd name="connsiteX71" fmla="*/ 881825 w 995171"/>
                <a:gd name="connsiteY71" fmla="*/ 299466 h 420623"/>
                <a:gd name="connsiteX72" fmla="*/ 881825 w 995171"/>
                <a:gd name="connsiteY72" fmla="*/ 272796 h 420623"/>
                <a:gd name="connsiteX73" fmla="*/ 660368 w 995171"/>
                <a:gd name="connsiteY73" fmla="*/ 246793 h 420623"/>
                <a:gd name="connsiteX74" fmla="*/ 735330 w 995171"/>
                <a:gd name="connsiteY74" fmla="*/ 189929 h 420623"/>
                <a:gd name="connsiteX75" fmla="*/ 810387 w 995171"/>
                <a:gd name="connsiteY75" fmla="*/ 246698 h 420623"/>
                <a:gd name="connsiteX76" fmla="*/ 660368 w 995171"/>
                <a:gd name="connsiteY76" fmla="*/ 246793 h 42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95171" h="420623">
                  <a:moveTo>
                    <a:pt x="74486" y="131921"/>
                  </a:moveTo>
                  <a:lnTo>
                    <a:pt x="0" y="131921"/>
                  </a:lnTo>
                  <a:lnTo>
                    <a:pt x="0" y="414719"/>
                  </a:lnTo>
                  <a:lnTo>
                    <a:pt x="74486" y="414719"/>
                  </a:lnTo>
                  <a:lnTo>
                    <a:pt x="74486" y="131921"/>
                  </a:lnTo>
                  <a:close/>
                  <a:moveTo>
                    <a:pt x="568262" y="417576"/>
                  </a:moveTo>
                  <a:lnTo>
                    <a:pt x="568262" y="348234"/>
                  </a:lnTo>
                  <a:cubicBezTo>
                    <a:pt x="557308" y="348139"/>
                    <a:pt x="548259" y="347567"/>
                    <a:pt x="541306" y="346520"/>
                  </a:cubicBezTo>
                  <a:cubicBezTo>
                    <a:pt x="533591" y="345281"/>
                    <a:pt x="527685" y="342710"/>
                    <a:pt x="523780" y="338804"/>
                  </a:cubicBezTo>
                  <a:cubicBezTo>
                    <a:pt x="519875" y="334899"/>
                    <a:pt x="517303" y="329184"/>
                    <a:pt x="516065" y="321945"/>
                  </a:cubicBezTo>
                  <a:cubicBezTo>
                    <a:pt x="514922" y="314992"/>
                    <a:pt x="514350" y="305753"/>
                    <a:pt x="514350" y="294608"/>
                  </a:cubicBezTo>
                  <a:lnTo>
                    <a:pt x="514350" y="195644"/>
                  </a:lnTo>
                  <a:lnTo>
                    <a:pt x="568262" y="195644"/>
                  </a:lnTo>
                  <a:lnTo>
                    <a:pt x="568262" y="131921"/>
                  </a:lnTo>
                  <a:lnTo>
                    <a:pt x="514350" y="131921"/>
                  </a:lnTo>
                  <a:lnTo>
                    <a:pt x="514350" y="21812"/>
                  </a:lnTo>
                  <a:lnTo>
                    <a:pt x="439865" y="21812"/>
                  </a:lnTo>
                  <a:lnTo>
                    <a:pt x="439865" y="295180"/>
                  </a:lnTo>
                  <a:cubicBezTo>
                    <a:pt x="439865" y="318230"/>
                    <a:pt x="441865" y="337852"/>
                    <a:pt x="445865" y="353473"/>
                  </a:cubicBezTo>
                  <a:cubicBezTo>
                    <a:pt x="449771" y="368903"/>
                    <a:pt x="456438" y="381572"/>
                    <a:pt x="465677" y="391001"/>
                  </a:cubicBezTo>
                  <a:cubicBezTo>
                    <a:pt x="474917" y="400431"/>
                    <a:pt x="487204" y="407289"/>
                    <a:pt x="502063" y="411385"/>
                  </a:cubicBezTo>
                  <a:cubicBezTo>
                    <a:pt x="517112" y="415481"/>
                    <a:pt x="536258" y="417671"/>
                    <a:pt x="558927" y="417671"/>
                  </a:cubicBezTo>
                  <a:lnTo>
                    <a:pt x="568262" y="417671"/>
                  </a:lnTo>
                  <a:close/>
                  <a:moveTo>
                    <a:pt x="995172" y="0"/>
                  </a:moveTo>
                  <a:lnTo>
                    <a:pt x="920687" y="0"/>
                  </a:lnTo>
                  <a:lnTo>
                    <a:pt x="920687" y="414719"/>
                  </a:lnTo>
                  <a:lnTo>
                    <a:pt x="995172" y="414719"/>
                  </a:lnTo>
                  <a:lnTo>
                    <a:pt x="995172" y="0"/>
                  </a:lnTo>
                  <a:close/>
                  <a:moveTo>
                    <a:pt x="367951" y="159830"/>
                  </a:moveTo>
                  <a:cubicBezTo>
                    <a:pt x="347282" y="137541"/>
                    <a:pt x="318135" y="126206"/>
                    <a:pt x="281273" y="126206"/>
                  </a:cubicBezTo>
                  <a:cubicBezTo>
                    <a:pt x="263462" y="126206"/>
                    <a:pt x="247079" y="129921"/>
                    <a:pt x="232410" y="137065"/>
                  </a:cubicBezTo>
                  <a:cubicBezTo>
                    <a:pt x="217742" y="144304"/>
                    <a:pt x="205264" y="154496"/>
                    <a:pt x="195358" y="167259"/>
                  </a:cubicBezTo>
                  <a:lnTo>
                    <a:pt x="191262" y="172498"/>
                  </a:lnTo>
                  <a:lnTo>
                    <a:pt x="191262" y="167831"/>
                  </a:lnTo>
                  <a:lnTo>
                    <a:pt x="191262" y="132017"/>
                  </a:lnTo>
                  <a:lnTo>
                    <a:pt x="117920" y="132017"/>
                  </a:lnTo>
                  <a:lnTo>
                    <a:pt x="117920" y="414814"/>
                  </a:lnTo>
                  <a:lnTo>
                    <a:pt x="191929" y="414814"/>
                  </a:lnTo>
                  <a:lnTo>
                    <a:pt x="191929" y="264128"/>
                  </a:lnTo>
                  <a:lnTo>
                    <a:pt x="192024" y="274606"/>
                  </a:lnTo>
                  <a:cubicBezTo>
                    <a:pt x="192024" y="272891"/>
                    <a:pt x="192024" y="271177"/>
                    <a:pt x="192119" y="269558"/>
                  </a:cubicBezTo>
                  <a:cubicBezTo>
                    <a:pt x="192881" y="243173"/>
                    <a:pt x="199454" y="223456"/>
                    <a:pt x="211741" y="210884"/>
                  </a:cubicBezTo>
                  <a:cubicBezTo>
                    <a:pt x="224790" y="197549"/>
                    <a:pt x="240697" y="190786"/>
                    <a:pt x="258985" y="190786"/>
                  </a:cubicBezTo>
                  <a:cubicBezTo>
                    <a:pt x="280511" y="190786"/>
                    <a:pt x="296894" y="197358"/>
                    <a:pt x="307753" y="210407"/>
                  </a:cubicBezTo>
                  <a:cubicBezTo>
                    <a:pt x="318421" y="223171"/>
                    <a:pt x="323850" y="241364"/>
                    <a:pt x="323945" y="264605"/>
                  </a:cubicBezTo>
                  <a:lnTo>
                    <a:pt x="323945" y="264605"/>
                  </a:lnTo>
                  <a:lnTo>
                    <a:pt x="323945" y="265176"/>
                  </a:lnTo>
                  <a:lnTo>
                    <a:pt x="323945" y="265271"/>
                  </a:lnTo>
                  <a:lnTo>
                    <a:pt x="323945" y="414814"/>
                  </a:lnTo>
                  <a:lnTo>
                    <a:pt x="399098" y="414814"/>
                  </a:lnTo>
                  <a:lnTo>
                    <a:pt x="399098" y="254222"/>
                  </a:lnTo>
                  <a:cubicBezTo>
                    <a:pt x="399193" y="213931"/>
                    <a:pt x="388620" y="182118"/>
                    <a:pt x="367951" y="159830"/>
                  </a:cubicBezTo>
                  <a:moveTo>
                    <a:pt x="881825" y="272796"/>
                  </a:moveTo>
                  <a:cubicBezTo>
                    <a:pt x="881825" y="252508"/>
                    <a:pt x="878205" y="233267"/>
                    <a:pt x="871061" y="215646"/>
                  </a:cubicBezTo>
                  <a:cubicBezTo>
                    <a:pt x="863918" y="198025"/>
                    <a:pt x="853821" y="182309"/>
                    <a:pt x="841057" y="168974"/>
                  </a:cubicBezTo>
                  <a:cubicBezTo>
                    <a:pt x="828294" y="155639"/>
                    <a:pt x="812768" y="145066"/>
                    <a:pt x="794957" y="137636"/>
                  </a:cubicBezTo>
                  <a:cubicBezTo>
                    <a:pt x="777145" y="130112"/>
                    <a:pt x="757238" y="126302"/>
                    <a:pt x="735806" y="126302"/>
                  </a:cubicBezTo>
                  <a:cubicBezTo>
                    <a:pt x="715518" y="126302"/>
                    <a:pt x="696182" y="130207"/>
                    <a:pt x="678371" y="137922"/>
                  </a:cubicBezTo>
                  <a:cubicBezTo>
                    <a:pt x="660559" y="145637"/>
                    <a:pt x="644843" y="156210"/>
                    <a:pt x="631698" y="169355"/>
                  </a:cubicBezTo>
                  <a:cubicBezTo>
                    <a:pt x="618554" y="182499"/>
                    <a:pt x="607981" y="198215"/>
                    <a:pt x="600266" y="216027"/>
                  </a:cubicBezTo>
                  <a:cubicBezTo>
                    <a:pt x="592550" y="233839"/>
                    <a:pt x="588645" y="253175"/>
                    <a:pt x="588645" y="273463"/>
                  </a:cubicBezTo>
                  <a:cubicBezTo>
                    <a:pt x="588645" y="293751"/>
                    <a:pt x="592360" y="313087"/>
                    <a:pt x="599694" y="330899"/>
                  </a:cubicBezTo>
                  <a:cubicBezTo>
                    <a:pt x="607028" y="348710"/>
                    <a:pt x="617315" y="364426"/>
                    <a:pt x="630269" y="377571"/>
                  </a:cubicBezTo>
                  <a:cubicBezTo>
                    <a:pt x="643223" y="390716"/>
                    <a:pt x="659130" y="401288"/>
                    <a:pt x="677513" y="409004"/>
                  </a:cubicBezTo>
                  <a:cubicBezTo>
                    <a:pt x="695897" y="416719"/>
                    <a:pt x="716280" y="420624"/>
                    <a:pt x="738092" y="420624"/>
                  </a:cubicBezTo>
                  <a:cubicBezTo>
                    <a:pt x="801148" y="420624"/>
                    <a:pt x="840391" y="391954"/>
                    <a:pt x="863918" y="365093"/>
                  </a:cubicBezTo>
                  <a:lnTo>
                    <a:pt x="810292" y="324231"/>
                  </a:lnTo>
                  <a:cubicBezTo>
                    <a:pt x="798957" y="337661"/>
                    <a:pt x="772192" y="355854"/>
                    <a:pt x="738664" y="355854"/>
                  </a:cubicBezTo>
                  <a:cubicBezTo>
                    <a:pt x="717614" y="355854"/>
                    <a:pt x="700373" y="350996"/>
                    <a:pt x="687229" y="341376"/>
                  </a:cubicBezTo>
                  <a:cubicBezTo>
                    <a:pt x="674084" y="331756"/>
                    <a:pt x="665036" y="318611"/>
                    <a:pt x="660368" y="302133"/>
                  </a:cubicBezTo>
                  <a:lnTo>
                    <a:pt x="659606" y="299466"/>
                  </a:lnTo>
                  <a:lnTo>
                    <a:pt x="881825" y="299466"/>
                  </a:lnTo>
                  <a:lnTo>
                    <a:pt x="881825" y="272796"/>
                  </a:lnTo>
                  <a:close/>
                  <a:moveTo>
                    <a:pt x="660368" y="246793"/>
                  </a:moveTo>
                  <a:cubicBezTo>
                    <a:pt x="660368" y="226124"/>
                    <a:pt x="684086" y="189929"/>
                    <a:pt x="735330" y="189929"/>
                  </a:cubicBezTo>
                  <a:cubicBezTo>
                    <a:pt x="786575" y="189929"/>
                    <a:pt x="810387" y="226028"/>
                    <a:pt x="810387" y="246698"/>
                  </a:cubicBezTo>
                  <a:lnTo>
                    <a:pt x="660368" y="246793"/>
                  </a:lnTo>
                  <a:close/>
                </a:path>
              </a:pathLst>
            </a:custGeom>
            <a:solidFill>
              <a:srgbClr val="FFFFFF"/>
            </a:solidFill>
            <a:ln w="9525" cap="flat">
              <a:no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id="{1C614C49-972F-498A-9654-844CECF9AF64}"/>
                </a:ext>
              </a:extLst>
            </p:cNvPr>
            <p:cNvSpPr/>
            <p:nvPr/>
          </p:nvSpPr>
          <p:spPr>
            <a:xfrm>
              <a:off x="2358770" y="6728469"/>
              <a:ext cx="79057" cy="79057"/>
            </a:xfrm>
            <a:custGeom>
              <a:avLst/>
              <a:gdLst>
                <a:gd name="connsiteX0" fmla="*/ 39529 w 79057"/>
                <a:gd name="connsiteY0" fmla="*/ 5620 h 79057"/>
                <a:gd name="connsiteX1" fmla="*/ 73438 w 79057"/>
                <a:gd name="connsiteY1" fmla="*/ 39529 h 79057"/>
                <a:gd name="connsiteX2" fmla="*/ 39529 w 79057"/>
                <a:gd name="connsiteY2" fmla="*/ 73438 h 79057"/>
                <a:gd name="connsiteX3" fmla="*/ 5620 w 79057"/>
                <a:gd name="connsiteY3" fmla="*/ 39529 h 79057"/>
                <a:gd name="connsiteX4" fmla="*/ 39529 w 79057"/>
                <a:gd name="connsiteY4" fmla="*/ 5620 h 79057"/>
                <a:gd name="connsiteX5" fmla="*/ 39529 w 79057"/>
                <a:gd name="connsiteY5" fmla="*/ 0 h 79057"/>
                <a:gd name="connsiteX6" fmla="*/ 0 w 79057"/>
                <a:gd name="connsiteY6" fmla="*/ 39529 h 79057"/>
                <a:gd name="connsiteX7" fmla="*/ 39529 w 79057"/>
                <a:gd name="connsiteY7" fmla="*/ 79058 h 79057"/>
                <a:gd name="connsiteX8" fmla="*/ 79058 w 79057"/>
                <a:gd name="connsiteY8" fmla="*/ 39529 h 79057"/>
                <a:gd name="connsiteX9" fmla="*/ 39529 w 79057"/>
                <a:gd name="connsiteY9" fmla="*/ 0 h 79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057" h="79057">
                  <a:moveTo>
                    <a:pt x="39529" y="5620"/>
                  </a:moveTo>
                  <a:cubicBezTo>
                    <a:pt x="58198" y="5620"/>
                    <a:pt x="73438" y="20860"/>
                    <a:pt x="73438" y="39529"/>
                  </a:cubicBezTo>
                  <a:cubicBezTo>
                    <a:pt x="73438" y="58198"/>
                    <a:pt x="58198" y="73438"/>
                    <a:pt x="39529" y="73438"/>
                  </a:cubicBezTo>
                  <a:cubicBezTo>
                    <a:pt x="20860" y="73438"/>
                    <a:pt x="5620" y="58198"/>
                    <a:pt x="5620" y="39529"/>
                  </a:cubicBezTo>
                  <a:cubicBezTo>
                    <a:pt x="5620" y="20860"/>
                    <a:pt x="20860" y="5620"/>
                    <a:pt x="39529" y="5620"/>
                  </a:cubicBezTo>
                  <a:moveTo>
                    <a:pt x="39529" y="0"/>
                  </a:moveTo>
                  <a:cubicBezTo>
                    <a:pt x="17717" y="0"/>
                    <a:pt x="0" y="17717"/>
                    <a:pt x="0" y="39529"/>
                  </a:cubicBezTo>
                  <a:cubicBezTo>
                    <a:pt x="0" y="61341"/>
                    <a:pt x="17717" y="79058"/>
                    <a:pt x="39529" y="79058"/>
                  </a:cubicBezTo>
                  <a:cubicBezTo>
                    <a:pt x="61341" y="79058"/>
                    <a:pt x="79058" y="61341"/>
                    <a:pt x="79058" y="39529"/>
                  </a:cubicBezTo>
                  <a:cubicBezTo>
                    <a:pt x="79058" y="17717"/>
                    <a:pt x="61341" y="0"/>
                    <a:pt x="39529" y="0"/>
                  </a:cubicBezTo>
                </a:path>
              </a:pathLst>
            </a:custGeom>
            <a:solidFill>
              <a:srgbClr val="FFFFFF"/>
            </a:solidFill>
            <a:ln w="9525"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922EBBE0-933B-4A65-BAAC-DC5972E3F9A4}"/>
                </a:ext>
              </a:extLst>
            </p:cNvPr>
            <p:cNvSpPr/>
            <p:nvPr/>
          </p:nvSpPr>
          <p:spPr>
            <a:xfrm>
              <a:off x="2384869" y="6748090"/>
              <a:ext cx="30765" cy="39528"/>
            </a:xfrm>
            <a:custGeom>
              <a:avLst/>
              <a:gdLst>
                <a:gd name="connsiteX0" fmla="*/ 16383 w 30765"/>
                <a:gd name="connsiteY0" fmla="*/ 95 h 39528"/>
                <a:gd name="connsiteX1" fmla="*/ 23051 w 30765"/>
                <a:gd name="connsiteY1" fmla="*/ 1715 h 39528"/>
                <a:gd name="connsiteX2" fmla="*/ 27718 w 30765"/>
                <a:gd name="connsiteY2" fmla="*/ 6191 h 39528"/>
                <a:gd name="connsiteX3" fmla="*/ 29337 w 30765"/>
                <a:gd name="connsiteY3" fmla="*/ 12478 h 39528"/>
                <a:gd name="connsiteX4" fmla="*/ 27146 w 30765"/>
                <a:gd name="connsiteY4" fmla="*/ 19622 h 39528"/>
                <a:gd name="connsiteX5" fmla="*/ 21812 w 30765"/>
                <a:gd name="connsiteY5" fmla="*/ 23717 h 39528"/>
                <a:gd name="connsiteX6" fmla="*/ 30766 w 30765"/>
                <a:gd name="connsiteY6" fmla="*/ 39529 h 39528"/>
                <a:gd name="connsiteX7" fmla="*/ 23717 w 30765"/>
                <a:gd name="connsiteY7" fmla="*/ 39529 h 39528"/>
                <a:gd name="connsiteX8" fmla="*/ 15526 w 30765"/>
                <a:gd name="connsiteY8" fmla="*/ 24860 h 39528"/>
                <a:gd name="connsiteX9" fmla="*/ 6191 w 30765"/>
                <a:gd name="connsiteY9" fmla="*/ 24860 h 39528"/>
                <a:gd name="connsiteX10" fmla="*/ 6191 w 30765"/>
                <a:gd name="connsiteY10" fmla="*/ 39529 h 39528"/>
                <a:gd name="connsiteX11" fmla="*/ 0 w 30765"/>
                <a:gd name="connsiteY11" fmla="*/ 39529 h 39528"/>
                <a:gd name="connsiteX12" fmla="*/ 0 w 30765"/>
                <a:gd name="connsiteY12" fmla="*/ 0 h 39528"/>
                <a:gd name="connsiteX13" fmla="*/ 16383 w 30765"/>
                <a:gd name="connsiteY13" fmla="*/ 0 h 39528"/>
                <a:gd name="connsiteX14" fmla="*/ 16383 w 30765"/>
                <a:gd name="connsiteY14" fmla="*/ 19336 h 39528"/>
                <a:gd name="connsiteX15" fmla="*/ 19907 w 30765"/>
                <a:gd name="connsiteY15" fmla="*/ 18478 h 39528"/>
                <a:gd name="connsiteX16" fmla="*/ 22289 w 30765"/>
                <a:gd name="connsiteY16" fmla="*/ 16097 h 39528"/>
                <a:gd name="connsiteX17" fmla="*/ 23146 w 30765"/>
                <a:gd name="connsiteY17" fmla="*/ 12573 h 39528"/>
                <a:gd name="connsiteX18" fmla="*/ 22289 w 30765"/>
                <a:gd name="connsiteY18" fmla="*/ 9049 h 39528"/>
                <a:gd name="connsiteX19" fmla="*/ 19907 w 30765"/>
                <a:gd name="connsiteY19" fmla="*/ 6668 h 39528"/>
                <a:gd name="connsiteX20" fmla="*/ 16383 w 30765"/>
                <a:gd name="connsiteY20" fmla="*/ 5810 h 39528"/>
                <a:gd name="connsiteX21" fmla="*/ 6191 w 30765"/>
                <a:gd name="connsiteY21" fmla="*/ 5810 h 39528"/>
                <a:gd name="connsiteX22" fmla="*/ 6191 w 30765"/>
                <a:gd name="connsiteY22" fmla="*/ 19336 h 39528"/>
                <a:gd name="connsiteX23" fmla="*/ 16383 w 30765"/>
                <a:gd name="connsiteY23" fmla="*/ 19336 h 39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765" h="39528">
                  <a:moveTo>
                    <a:pt x="16383" y="95"/>
                  </a:moveTo>
                  <a:cubicBezTo>
                    <a:pt x="18860" y="95"/>
                    <a:pt x="21050" y="667"/>
                    <a:pt x="23051" y="1715"/>
                  </a:cubicBezTo>
                  <a:cubicBezTo>
                    <a:pt x="25051" y="2762"/>
                    <a:pt x="26575" y="4286"/>
                    <a:pt x="27718" y="6191"/>
                  </a:cubicBezTo>
                  <a:cubicBezTo>
                    <a:pt x="28861" y="8096"/>
                    <a:pt x="29337" y="10192"/>
                    <a:pt x="29337" y="12478"/>
                  </a:cubicBezTo>
                  <a:cubicBezTo>
                    <a:pt x="29337" y="15335"/>
                    <a:pt x="28575" y="17717"/>
                    <a:pt x="27146" y="19622"/>
                  </a:cubicBezTo>
                  <a:cubicBezTo>
                    <a:pt x="25718" y="21527"/>
                    <a:pt x="23908" y="22860"/>
                    <a:pt x="21812" y="23717"/>
                  </a:cubicBezTo>
                  <a:lnTo>
                    <a:pt x="30766" y="39529"/>
                  </a:lnTo>
                  <a:lnTo>
                    <a:pt x="23717" y="39529"/>
                  </a:lnTo>
                  <a:lnTo>
                    <a:pt x="15526" y="24860"/>
                  </a:lnTo>
                  <a:lnTo>
                    <a:pt x="6191" y="24860"/>
                  </a:lnTo>
                  <a:lnTo>
                    <a:pt x="6191" y="39529"/>
                  </a:lnTo>
                  <a:lnTo>
                    <a:pt x="0" y="39529"/>
                  </a:lnTo>
                  <a:lnTo>
                    <a:pt x="0" y="0"/>
                  </a:lnTo>
                  <a:lnTo>
                    <a:pt x="16383" y="0"/>
                  </a:lnTo>
                  <a:close/>
                  <a:moveTo>
                    <a:pt x="16383" y="19336"/>
                  </a:moveTo>
                  <a:cubicBezTo>
                    <a:pt x="17717" y="19336"/>
                    <a:pt x="18860" y="19050"/>
                    <a:pt x="19907" y="18478"/>
                  </a:cubicBezTo>
                  <a:cubicBezTo>
                    <a:pt x="20955" y="17907"/>
                    <a:pt x="21717" y="17050"/>
                    <a:pt x="22289" y="16097"/>
                  </a:cubicBezTo>
                  <a:cubicBezTo>
                    <a:pt x="22860" y="15050"/>
                    <a:pt x="23146" y="13906"/>
                    <a:pt x="23146" y="12573"/>
                  </a:cubicBezTo>
                  <a:cubicBezTo>
                    <a:pt x="23146" y="11240"/>
                    <a:pt x="22860" y="10097"/>
                    <a:pt x="22289" y="9049"/>
                  </a:cubicBezTo>
                  <a:cubicBezTo>
                    <a:pt x="21717" y="8001"/>
                    <a:pt x="20860" y="7239"/>
                    <a:pt x="19907" y="6668"/>
                  </a:cubicBezTo>
                  <a:cubicBezTo>
                    <a:pt x="18860" y="6096"/>
                    <a:pt x="17717" y="5810"/>
                    <a:pt x="16383" y="5810"/>
                  </a:cubicBezTo>
                  <a:lnTo>
                    <a:pt x="6191" y="5810"/>
                  </a:lnTo>
                  <a:lnTo>
                    <a:pt x="6191" y="19336"/>
                  </a:lnTo>
                  <a:lnTo>
                    <a:pt x="16383" y="19336"/>
                  </a:lnTo>
                  <a:close/>
                </a:path>
              </a:pathLst>
            </a:custGeom>
            <a:solidFill>
              <a:srgbClr val="FFFFFF"/>
            </a:solid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4154747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White">
    <p:spTree>
      <p:nvGrpSpPr>
        <p:cNvPr id="1" name=""/>
        <p:cNvGrpSpPr/>
        <p:nvPr/>
      </p:nvGrpSpPr>
      <p:grpSpPr>
        <a:xfrm>
          <a:off x="0" y="0"/>
          <a:ext cx="0" cy="0"/>
          <a:chOff x="0" y="0"/>
          <a:chExt cx="0" cy="0"/>
        </a:xfrm>
      </p:grpSpPr>
      <p:sp>
        <p:nvSpPr>
          <p:cNvPr id="137" name="Rectangle"/>
          <p:cNvSpPr/>
          <p:nvPr/>
        </p:nvSpPr>
        <p:spPr>
          <a:xfrm>
            <a:off x="1466513" y="-28456"/>
            <a:ext cx="3430768" cy="5421617"/>
          </a:xfrm>
          <a:prstGeom prst="rect">
            <a:avLst/>
          </a:prstGeom>
          <a:solidFill>
            <a:srgbClr val="E7E7E7">
              <a:alpha val="39000"/>
            </a:srgbClr>
          </a:solidFill>
          <a:ln w="12700">
            <a:miter lim="400000"/>
          </a:ln>
        </p:spPr>
        <p:txBody>
          <a:bodyPr lIns="0" tIns="0" rIns="0" bIns="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sp>
        <p:nvSpPr>
          <p:cNvPr id="22" name="Title Text">
            <a:extLst>
              <a:ext uri="{FF2B5EF4-FFF2-40B4-BE49-F238E27FC236}">
                <a16:creationId xmlns:a16="http://schemas.microsoft.com/office/drawing/2014/main" id="{82EC668F-6093-6548-B182-47568630AF81}"/>
              </a:ext>
            </a:extLst>
          </p:cNvPr>
          <p:cNvSpPr txBox="1">
            <a:spLocks noGrp="1"/>
          </p:cNvSpPr>
          <p:nvPr>
            <p:ph type="title" hasCustomPrompt="1"/>
          </p:nvPr>
        </p:nvSpPr>
        <p:spPr>
          <a:xfrm>
            <a:off x="1895475" y="3585279"/>
            <a:ext cx="10972801" cy="10918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Autofit/>
          </a:bodyPr>
          <a:lstStyle>
            <a:lvl1pPr>
              <a:defRPr sz="7500">
                <a:solidFill>
                  <a:srgbClr val="525252"/>
                </a:solidFill>
              </a:defRPr>
            </a:lvl1pPr>
          </a:lstStyle>
          <a:p>
            <a:r>
              <a:rPr lang="en-US"/>
              <a:t>75 </a:t>
            </a:r>
            <a:r>
              <a:rPr lang="en-US" err="1"/>
              <a:t>pt</a:t>
            </a:r>
            <a:r>
              <a:rPr lang="en-US"/>
              <a:t> Intel Clear</a:t>
            </a:r>
            <a:endParaRPr/>
          </a:p>
        </p:txBody>
      </p:sp>
      <p:sp>
        <p:nvSpPr>
          <p:cNvPr id="15" name="Text Placeholder 2">
            <a:extLst>
              <a:ext uri="{FF2B5EF4-FFF2-40B4-BE49-F238E27FC236}">
                <a16:creationId xmlns:a16="http://schemas.microsoft.com/office/drawing/2014/main" id="{F87CC838-4D6E-4C99-A3F1-81F2913C62B3}"/>
              </a:ext>
            </a:extLst>
          </p:cNvPr>
          <p:cNvSpPr>
            <a:spLocks noGrp="1"/>
          </p:cNvSpPr>
          <p:nvPr>
            <p:ph type="body" sz="quarter" idx="25" hasCustomPrompt="1"/>
          </p:nvPr>
        </p:nvSpPr>
        <p:spPr>
          <a:xfrm>
            <a:off x="1895475" y="3182315"/>
            <a:ext cx="10296524" cy="304800"/>
          </a:xfrm>
        </p:spPr>
        <p:txBody>
          <a:bodyPr>
            <a:normAutofit/>
          </a:bodyPr>
          <a:lstStyle>
            <a:lvl1pPr marL="0" indent="0">
              <a:buNone/>
              <a:defRPr sz="1600" b="1" i="0">
                <a:solidFill>
                  <a:schemeClr val="accent1"/>
                </a:solidFill>
                <a:latin typeface="Intel Clear" panose="020B0604020203020204" pitchFamily="34" charset="0"/>
                <a:ea typeface="Intel Clear" panose="020B0604020203020204" pitchFamily="34" charset="0"/>
                <a:cs typeface="Intel Clear" panose="020B0604020203020204" pitchFamily="34" charset="0"/>
              </a:defRPr>
            </a:lvl1pPr>
          </a:lstStyle>
          <a:p>
            <a:r>
              <a:rPr lang="en-US"/>
              <a:t>16pt Intel Clear Bold Intro:</a:t>
            </a:r>
          </a:p>
        </p:txBody>
      </p:sp>
      <p:sp>
        <p:nvSpPr>
          <p:cNvPr id="18" name="Text Placeholder 6">
            <a:extLst>
              <a:ext uri="{FF2B5EF4-FFF2-40B4-BE49-F238E27FC236}">
                <a16:creationId xmlns:a16="http://schemas.microsoft.com/office/drawing/2014/main" id="{00C3E650-A810-40D9-81A8-D3E73C9326E4}"/>
              </a:ext>
            </a:extLst>
          </p:cNvPr>
          <p:cNvSpPr>
            <a:spLocks noGrp="1"/>
          </p:cNvSpPr>
          <p:nvPr>
            <p:ph type="body" sz="quarter" idx="27" hasCustomPrompt="1"/>
          </p:nvPr>
        </p:nvSpPr>
        <p:spPr>
          <a:xfrm>
            <a:off x="1908348" y="4778609"/>
            <a:ext cx="10283651" cy="326776"/>
          </a:xfrm>
        </p:spPr>
        <p:txBody>
          <a:bodyPr>
            <a:normAutofit/>
          </a:bodyPr>
          <a:lstStyle>
            <a:lvl1pPr marL="0" indent="0">
              <a:buNone/>
              <a:defRPr sz="1800" b="0" i="0">
                <a:solidFill>
                  <a:schemeClr val="bg2"/>
                </a:solidFill>
                <a:latin typeface="Intel Clear" panose="020B0604020203020204" pitchFamily="34" charset="0"/>
                <a:ea typeface="Intel Clear" panose="020B0604020203020204" pitchFamily="34" charset="0"/>
                <a:cs typeface="Intel Clear" panose="020B0604020203020204" pitchFamily="34" charset="0"/>
              </a:defRPr>
            </a:lvl1pPr>
          </a:lstStyle>
          <a:p>
            <a:r>
              <a:rPr lang="en-US"/>
              <a:t>18pt Intel Clear Subhead, Date, Etc.</a:t>
            </a:r>
          </a:p>
        </p:txBody>
      </p:sp>
      <p:sp>
        <p:nvSpPr>
          <p:cNvPr id="10" name="Square">
            <a:extLst>
              <a:ext uri="{FF2B5EF4-FFF2-40B4-BE49-F238E27FC236}">
                <a16:creationId xmlns:a16="http://schemas.microsoft.com/office/drawing/2014/main" id="{99F366F8-DC49-4E0B-B131-1FB92CC518E3}"/>
              </a:ext>
            </a:extLst>
          </p:cNvPr>
          <p:cNvSpPr/>
          <p:nvPr userDrawn="1"/>
        </p:nvSpPr>
        <p:spPr>
          <a:xfrm>
            <a:off x="861107" y="5390896"/>
            <a:ext cx="607299" cy="607299"/>
          </a:xfrm>
          <a:prstGeom prst="rect">
            <a:avLst/>
          </a:prstGeom>
          <a:solidFill>
            <a:srgbClr val="2872C5"/>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sp>
        <p:nvSpPr>
          <p:cNvPr id="11" name="Rectangle">
            <a:extLst>
              <a:ext uri="{FF2B5EF4-FFF2-40B4-BE49-F238E27FC236}">
                <a16:creationId xmlns:a16="http://schemas.microsoft.com/office/drawing/2014/main" id="{10443275-64C7-4249-92B8-990C3BB41279}"/>
              </a:ext>
            </a:extLst>
          </p:cNvPr>
          <p:cNvSpPr/>
          <p:nvPr userDrawn="1"/>
        </p:nvSpPr>
        <p:spPr>
          <a:xfrm>
            <a:off x="576067" y="5108797"/>
            <a:ext cx="286654" cy="282073"/>
          </a:xfrm>
          <a:prstGeom prst="rect">
            <a:avLst/>
          </a:prstGeom>
          <a:solidFill>
            <a:srgbClr val="00C7FD"/>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sp>
        <p:nvSpPr>
          <p:cNvPr id="12" name="Square">
            <a:extLst>
              <a:ext uri="{FF2B5EF4-FFF2-40B4-BE49-F238E27FC236}">
                <a16:creationId xmlns:a16="http://schemas.microsoft.com/office/drawing/2014/main" id="{85908D9A-1608-44B4-A0A3-FC9E665728CA}"/>
              </a:ext>
            </a:extLst>
          </p:cNvPr>
          <p:cNvSpPr/>
          <p:nvPr userDrawn="1"/>
        </p:nvSpPr>
        <p:spPr>
          <a:xfrm>
            <a:off x="861107" y="4952474"/>
            <a:ext cx="157461" cy="157461"/>
          </a:xfrm>
          <a:prstGeom prst="rect">
            <a:avLst/>
          </a:prstGeom>
          <a:solidFill>
            <a:srgbClr val="2872C5"/>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pic>
        <p:nvPicPr>
          <p:cNvPr id="3" name="Graphic 2">
            <a:extLst>
              <a:ext uri="{FF2B5EF4-FFF2-40B4-BE49-F238E27FC236}">
                <a16:creationId xmlns:a16="http://schemas.microsoft.com/office/drawing/2014/main" id="{2952F383-4862-4271-B541-5612120030D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466513" y="5992753"/>
            <a:ext cx="1031758" cy="384723"/>
          </a:xfrm>
          <a:prstGeom prst="rect">
            <a:avLst/>
          </a:prstGeom>
        </p:spPr>
      </p:pic>
    </p:spTree>
    <p:extLst>
      <p:ext uri="{BB962C8B-B14F-4D97-AF65-F5344CB8AC3E}">
        <p14:creationId xmlns:p14="http://schemas.microsoft.com/office/powerpoint/2010/main" val="665019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1_Title Blue B">
    <p:bg>
      <p:bgPr>
        <a:solidFill>
          <a:srgbClr val="184A86"/>
        </a:solidFill>
        <a:effectLst/>
      </p:bgPr>
    </p:bg>
    <p:spTree>
      <p:nvGrpSpPr>
        <p:cNvPr id="1" name=""/>
        <p:cNvGrpSpPr/>
        <p:nvPr/>
      </p:nvGrpSpPr>
      <p:grpSpPr>
        <a:xfrm>
          <a:off x="0" y="0"/>
          <a:ext cx="0" cy="0"/>
          <a:chOff x="0" y="0"/>
          <a:chExt cx="0" cy="0"/>
        </a:xfrm>
      </p:grpSpPr>
      <p:sp>
        <p:nvSpPr>
          <p:cNvPr id="74" name="Rectangle"/>
          <p:cNvSpPr/>
          <p:nvPr/>
        </p:nvSpPr>
        <p:spPr>
          <a:xfrm>
            <a:off x="1469360" y="0"/>
            <a:ext cx="3430768" cy="5393161"/>
          </a:xfrm>
          <a:prstGeom prst="rect">
            <a:avLst/>
          </a:prstGeom>
          <a:solidFill>
            <a:schemeClr val="accent1"/>
          </a:solidFill>
          <a:ln w="12700">
            <a:miter lim="400000"/>
          </a:ln>
        </p:spPr>
        <p:txBody>
          <a:bodyPr lIns="0" tIns="0" rIns="0" bIns="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sp>
        <p:nvSpPr>
          <p:cNvPr id="16" name="Text Placeholder 2">
            <a:extLst>
              <a:ext uri="{FF2B5EF4-FFF2-40B4-BE49-F238E27FC236}">
                <a16:creationId xmlns:a16="http://schemas.microsoft.com/office/drawing/2014/main" id="{6E706504-BEDA-1441-8BC1-243269FBBCB8}"/>
              </a:ext>
            </a:extLst>
          </p:cNvPr>
          <p:cNvSpPr>
            <a:spLocks noGrp="1"/>
          </p:cNvSpPr>
          <p:nvPr>
            <p:ph type="body" sz="quarter" idx="25" hasCustomPrompt="1"/>
          </p:nvPr>
        </p:nvSpPr>
        <p:spPr>
          <a:xfrm>
            <a:off x="1895475" y="3182315"/>
            <a:ext cx="10296524" cy="304800"/>
          </a:xfrm>
        </p:spPr>
        <p:txBody>
          <a:bodyPr>
            <a:normAutofit/>
          </a:bodyPr>
          <a:lstStyle>
            <a:lvl1pPr marL="0" indent="0">
              <a:buNone/>
              <a:defRPr sz="1600" b="1" i="0">
                <a:solidFill>
                  <a:srgbClr val="00C7FD"/>
                </a:solidFill>
                <a:latin typeface="Intel Clear" panose="020B0604020203020204" pitchFamily="34" charset="0"/>
                <a:ea typeface="Intel Clear" panose="020B0604020203020204" pitchFamily="34" charset="0"/>
                <a:cs typeface="Intel Clear" panose="020B0604020203020204" pitchFamily="34" charset="0"/>
              </a:defRPr>
            </a:lvl1pPr>
          </a:lstStyle>
          <a:p>
            <a:r>
              <a:rPr lang="en-US"/>
              <a:t>16pt Intel Clear Bold Intro:</a:t>
            </a:r>
          </a:p>
        </p:txBody>
      </p:sp>
      <p:sp>
        <p:nvSpPr>
          <p:cNvPr id="31" name="Title Text">
            <a:extLst>
              <a:ext uri="{FF2B5EF4-FFF2-40B4-BE49-F238E27FC236}">
                <a16:creationId xmlns:a16="http://schemas.microsoft.com/office/drawing/2014/main" id="{89FD31ED-4225-F549-987B-028F84979F81}"/>
              </a:ext>
            </a:extLst>
          </p:cNvPr>
          <p:cNvSpPr txBox="1">
            <a:spLocks noGrp="1"/>
          </p:cNvSpPr>
          <p:nvPr>
            <p:ph type="title" hasCustomPrompt="1"/>
          </p:nvPr>
        </p:nvSpPr>
        <p:spPr>
          <a:xfrm>
            <a:off x="1895475" y="3585279"/>
            <a:ext cx="10972801" cy="1091827"/>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noAutofit/>
          </a:bodyPr>
          <a:lstStyle>
            <a:lvl1pPr>
              <a:defRPr sz="7500">
                <a:solidFill>
                  <a:schemeClr val="bg1"/>
                </a:solidFill>
              </a:defRPr>
            </a:lvl1pPr>
          </a:lstStyle>
          <a:p>
            <a:r>
              <a:rPr lang="en-US"/>
              <a:t>75 </a:t>
            </a:r>
            <a:r>
              <a:rPr lang="en-US" err="1"/>
              <a:t>pt</a:t>
            </a:r>
            <a:r>
              <a:rPr lang="en-US"/>
              <a:t> Intel Clear Light</a:t>
            </a:r>
            <a:endParaRPr/>
          </a:p>
        </p:txBody>
      </p:sp>
      <p:sp>
        <p:nvSpPr>
          <p:cNvPr id="21" name="Text Placeholder 6">
            <a:extLst>
              <a:ext uri="{FF2B5EF4-FFF2-40B4-BE49-F238E27FC236}">
                <a16:creationId xmlns:a16="http://schemas.microsoft.com/office/drawing/2014/main" id="{71E0DDC0-B435-4D0B-837E-0E27121099BC}"/>
              </a:ext>
            </a:extLst>
          </p:cNvPr>
          <p:cNvSpPr>
            <a:spLocks noGrp="1"/>
          </p:cNvSpPr>
          <p:nvPr>
            <p:ph type="body" sz="quarter" idx="27" hasCustomPrompt="1"/>
          </p:nvPr>
        </p:nvSpPr>
        <p:spPr>
          <a:xfrm>
            <a:off x="1908348" y="4778609"/>
            <a:ext cx="10283651" cy="326776"/>
          </a:xfrm>
        </p:spPr>
        <p:txBody>
          <a:bodyPr>
            <a:normAutofit/>
          </a:bodyPr>
          <a:lstStyle>
            <a:lvl1pPr marL="0" indent="0">
              <a:buNone/>
              <a:defRPr sz="1800" b="0" i="0">
                <a:solidFill>
                  <a:schemeClr val="bg1"/>
                </a:solidFill>
                <a:latin typeface="Intel Clear" panose="020B0604020203020204" pitchFamily="34" charset="0"/>
                <a:ea typeface="Intel Clear" panose="020B0604020203020204" pitchFamily="34" charset="0"/>
                <a:cs typeface="Intel Clear" panose="020B0604020203020204" pitchFamily="34" charset="0"/>
              </a:defRPr>
            </a:lvl1pPr>
          </a:lstStyle>
          <a:p>
            <a:r>
              <a:rPr lang="en-US"/>
              <a:t>18pt Intel Clear Subhead, Date, Etc.</a:t>
            </a:r>
          </a:p>
        </p:txBody>
      </p:sp>
      <p:sp>
        <p:nvSpPr>
          <p:cNvPr id="10" name="Square">
            <a:extLst>
              <a:ext uri="{FF2B5EF4-FFF2-40B4-BE49-F238E27FC236}">
                <a16:creationId xmlns:a16="http://schemas.microsoft.com/office/drawing/2014/main" id="{5F1BD0FC-D3B7-4D2E-989A-64ED187DAF99}"/>
              </a:ext>
            </a:extLst>
          </p:cNvPr>
          <p:cNvSpPr/>
          <p:nvPr userDrawn="1"/>
        </p:nvSpPr>
        <p:spPr>
          <a:xfrm>
            <a:off x="861107" y="5390896"/>
            <a:ext cx="607299" cy="607299"/>
          </a:xfrm>
          <a:prstGeom prst="rect">
            <a:avLst/>
          </a:prstGeom>
          <a:solidFill>
            <a:schemeClr val="accent4"/>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sp>
        <p:nvSpPr>
          <p:cNvPr id="11" name="Rectangle">
            <a:extLst>
              <a:ext uri="{FF2B5EF4-FFF2-40B4-BE49-F238E27FC236}">
                <a16:creationId xmlns:a16="http://schemas.microsoft.com/office/drawing/2014/main" id="{3D2DE0DF-793A-4E90-BB4C-004CD646F4EF}"/>
              </a:ext>
            </a:extLst>
          </p:cNvPr>
          <p:cNvSpPr/>
          <p:nvPr userDrawn="1"/>
        </p:nvSpPr>
        <p:spPr>
          <a:xfrm>
            <a:off x="576067" y="5108797"/>
            <a:ext cx="286654" cy="282073"/>
          </a:xfrm>
          <a:prstGeom prst="rect">
            <a:avLst/>
          </a:prstGeom>
          <a:solidFill>
            <a:schemeClr val="accent3"/>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sp>
        <p:nvSpPr>
          <p:cNvPr id="12" name="Square">
            <a:extLst>
              <a:ext uri="{FF2B5EF4-FFF2-40B4-BE49-F238E27FC236}">
                <a16:creationId xmlns:a16="http://schemas.microsoft.com/office/drawing/2014/main" id="{C39C59F8-1EBA-44B6-940C-E67247F76722}"/>
              </a:ext>
            </a:extLst>
          </p:cNvPr>
          <p:cNvSpPr/>
          <p:nvPr userDrawn="1"/>
        </p:nvSpPr>
        <p:spPr>
          <a:xfrm>
            <a:off x="861107" y="4952474"/>
            <a:ext cx="157461" cy="157461"/>
          </a:xfrm>
          <a:prstGeom prst="rect">
            <a:avLst/>
          </a:prstGeom>
          <a:solidFill>
            <a:schemeClr val="accent4"/>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grpSp>
        <p:nvGrpSpPr>
          <p:cNvPr id="14" name="Group 13">
            <a:extLst>
              <a:ext uri="{FF2B5EF4-FFF2-40B4-BE49-F238E27FC236}">
                <a16:creationId xmlns:a16="http://schemas.microsoft.com/office/drawing/2014/main" id="{25251DAF-788D-46D0-84B3-34DFEE6262F3}"/>
              </a:ext>
            </a:extLst>
          </p:cNvPr>
          <p:cNvGrpSpPr/>
          <p:nvPr userDrawn="1"/>
        </p:nvGrpSpPr>
        <p:grpSpPr>
          <a:xfrm>
            <a:off x="1468406" y="5995719"/>
            <a:ext cx="1059754" cy="396801"/>
            <a:chOff x="1314450" y="6391094"/>
            <a:chExt cx="1123377" cy="420623"/>
          </a:xfrm>
        </p:grpSpPr>
        <p:sp>
          <p:nvSpPr>
            <p:cNvPr id="15" name="Freeform: Shape 14">
              <a:extLst>
                <a:ext uri="{FF2B5EF4-FFF2-40B4-BE49-F238E27FC236}">
                  <a16:creationId xmlns:a16="http://schemas.microsoft.com/office/drawing/2014/main" id="{A050DF4B-855E-41F4-9B0B-9B0BA01FB4FE}"/>
                </a:ext>
              </a:extLst>
            </p:cNvPr>
            <p:cNvSpPr/>
            <p:nvPr/>
          </p:nvSpPr>
          <p:spPr>
            <a:xfrm>
              <a:off x="1314450" y="6396809"/>
              <a:ext cx="78581" cy="78581"/>
            </a:xfrm>
            <a:custGeom>
              <a:avLst/>
              <a:gdLst>
                <a:gd name="connsiteX0" fmla="*/ 0 w 78581"/>
                <a:gd name="connsiteY0" fmla="*/ 0 h 78581"/>
                <a:gd name="connsiteX1" fmla="*/ 78581 w 78581"/>
                <a:gd name="connsiteY1" fmla="*/ 0 h 78581"/>
                <a:gd name="connsiteX2" fmla="*/ 78581 w 78581"/>
                <a:gd name="connsiteY2" fmla="*/ 78581 h 78581"/>
                <a:gd name="connsiteX3" fmla="*/ 0 w 78581"/>
                <a:gd name="connsiteY3" fmla="*/ 78581 h 78581"/>
              </a:gdLst>
              <a:ahLst/>
              <a:cxnLst>
                <a:cxn ang="0">
                  <a:pos x="connsiteX0" y="connsiteY0"/>
                </a:cxn>
                <a:cxn ang="0">
                  <a:pos x="connsiteX1" y="connsiteY1"/>
                </a:cxn>
                <a:cxn ang="0">
                  <a:pos x="connsiteX2" y="connsiteY2"/>
                </a:cxn>
                <a:cxn ang="0">
                  <a:pos x="connsiteX3" y="connsiteY3"/>
                </a:cxn>
              </a:cxnLst>
              <a:rect l="l" t="t" r="r" b="b"/>
              <a:pathLst>
                <a:path w="78581" h="78581">
                  <a:moveTo>
                    <a:pt x="0" y="0"/>
                  </a:moveTo>
                  <a:lnTo>
                    <a:pt x="78581" y="0"/>
                  </a:lnTo>
                  <a:lnTo>
                    <a:pt x="78581" y="78581"/>
                  </a:lnTo>
                  <a:lnTo>
                    <a:pt x="0" y="78581"/>
                  </a:lnTo>
                  <a:close/>
                </a:path>
              </a:pathLst>
            </a:custGeom>
            <a:solidFill>
              <a:srgbClr val="00B2E3"/>
            </a:solidFill>
            <a:ln w="9525"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D5E76890-19E8-4E79-B88A-5E246700E0DB}"/>
                </a:ext>
              </a:extLst>
            </p:cNvPr>
            <p:cNvSpPr/>
            <p:nvPr/>
          </p:nvSpPr>
          <p:spPr>
            <a:xfrm>
              <a:off x="1316545" y="6391094"/>
              <a:ext cx="995171" cy="420623"/>
            </a:xfrm>
            <a:custGeom>
              <a:avLst/>
              <a:gdLst>
                <a:gd name="connsiteX0" fmla="*/ 74486 w 995171"/>
                <a:gd name="connsiteY0" fmla="*/ 131921 h 420623"/>
                <a:gd name="connsiteX1" fmla="*/ 0 w 995171"/>
                <a:gd name="connsiteY1" fmla="*/ 131921 h 420623"/>
                <a:gd name="connsiteX2" fmla="*/ 0 w 995171"/>
                <a:gd name="connsiteY2" fmla="*/ 414719 h 420623"/>
                <a:gd name="connsiteX3" fmla="*/ 74486 w 995171"/>
                <a:gd name="connsiteY3" fmla="*/ 414719 h 420623"/>
                <a:gd name="connsiteX4" fmla="*/ 74486 w 995171"/>
                <a:gd name="connsiteY4" fmla="*/ 131921 h 420623"/>
                <a:gd name="connsiteX5" fmla="*/ 568262 w 995171"/>
                <a:gd name="connsiteY5" fmla="*/ 417576 h 420623"/>
                <a:gd name="connsiteX6" fmla="*/ 568262 w 995171"/>
                <a:gd name="connsiteY6" fmla="*/ 348234 h 420623"/>
                <a:gd name="connsiteX7" fmla="*/ 541306 w 995171"/>
                <a:gd name="connsiteY7" fmla="*/ 346520 h 420623"/>
                <a:gd name="connsiteX8" fmla="*/ 523780 w 995171"/>
                <a:gd name="connsiteY8" fmla="*/ 338804 h 420623"/>
                <a:gd name="connsiteX9" fmla="*/ 516065 w 995171"/>
                <a:gd name="connsiteY9" fmla="*/ 321945 h 420623"/>
                <a:gd name="connsiteX10" fmla="*/ 514350 w 995171"/>
                <a:gd name="connsiteY10" fmla="*/ 294608 h 420623"/>
                <a:gd name="connsiteX11" fmla="*/ 514350 w 995171"/>
                <a:gd name="connsiteY11" fmla="*/ 195644 h 420623"/>
                <a:gd name="connsiteX12" fmla="*/ 568262 w 995171"/>
                <a:gd name="connsiteY12" fmla="*/ 195644 h 420623"/>
                <a:gd name="connsiteX13" fmla="*/ 568262 w 995171"/>
                <a:gd name="connsiteY13" fmla="*/ 131921 h 420623"/>
                <a:gd name="connsiteX14" fmla="*/ 514350 w 995171"/>
                <a:gd name="connsiteY14" fmla="*/ 131921 h 420623"/>
                <a:gd name="connsiteX15" fmla="*/ 514350 w 995171"/>
                <a:gd name="connsiteY15" fmla="*/ 21812 h 420623"/>
                <a:gd name="connsiteX16" fmla="*/ 439865 w 995171"/>
                <a:gd name="connsiteY16" fmla="*/ 21812 h 420623"/>
                <a:gd name="connsiteX17" fmla="*/ 439865 w 995171"/>
                <a:gd name="connsiteY17" fmla="*/ 295180 h 420623"/>
                <a:gd name="connsiteX18" fmla="*/ 445865 w 995171"/>
                <a:gd name="connsiteY18" fmla="*/ 353473 h 420623"/>
                <a:gd name="connsiteX19" fmla="*/ 465677 w 995171"/>
                <a:gd name="connsiteY19" fmla="*/ 391001 h 420623"/>
                <a:gd name="connsiteX20" fmla="*/ 502063 w 995171"/>
                <a:gd name="connsiteY20" fmla="*/ 411385 h 420623"/>
                <a:gd name="connsiteX21" fmla="*/ 558927 w 995171"/>
                <a:gd name="connsiteY21" fmla="*/ 417671 h 420623"/>
                <a:gd name="connsiteX22" fmla="*/ 568262 w 995171"/>
                <a:gd name="connsiteY22" fmla="*/ 417671 h 420623"/>
                <a:gd name="connsiteX23" fmla="*/ 995172 w 995171"/>
                <a:gd name="connsiteY23" fmla="*/ 0 h 420623"/>
                <a:gd name="connsiteX24" fmla="*/ 920687 w 995171"/>
                <a:gd name="connsiteY24" fmla="*/ 0 h 420623"/>
                <a:gd name="connsiteX25" fmla="*/ 920687 w 995171"/>
                <a:gd name="connsiteY25" fmla="*/ 414719 h 420623"/>
                <a:gd name="connsiteX26" fmla="*/ 995172 w 995171"/>
                <a:gd name="connsiteY26" fmla="*/ 414719 h 420623"/>
                <a:gd name="connsiteX27" fmla="*/ 995172 w 995171"/>
                <a:gd name="connsiteY27" fmla="*/ 0 h 420623"/>
                <a:gd name="connsiteX28" fmla="*/ 367951 w 995171"/>
                <a:gd name="connsiteY28" fmla="*/ 159830 h 420623"/>
                <a:gd name="connsiteX29" fmla="*/ 281273 w 995171"/>
                <a:gd name="connsiteY29" fmla="*/ 126206 h 420623"/>
                <a:gd name="connsiteX30" fmla="*/ 232410 w 995171"/>
                <a:gd name="connsiteY30" fmla="*/ 137065 h 420623"/>
                <a:gd name="connsiteX31" fmla="*/ 195358 w 995171"/>
                <a:gd name="connsiteY31" fmla="*/ 167259 h 420623"/>
                <a:gd name="connsiteX32" fmla="*/ 191262 w 995171"/>
                <a:gd name="connsiteY32" fmla="*/ 172498 h 420623"/>
                <a:gd name="connsiteX33" fmla="*/ 191262 w 995171"/>
                <a:gd name="connsiteY33" fmla="*/ 167831 h 420623"/>
                <a:gd name="connsiteX34" fmla="*/ 191262 w 995171"/>
                <a:gd name="connsiteY34" fmla="*/ 132017 h 420623"/>
                <a:gd name="connsiteX35" fmla="*/ 117920 w 995171"/>
                <a:gd name="connsiteY35" fmla="*/ 132017 h 420623"/>
                <a:gd name="connsiteX36" fmla="*/ 117920 w 995171"/>
                <a:gd name="connsiteY36" fmla="*/ 414814 h 420623"/>
                <a:gd name="connsiteX37" fmla="*/ 191929 w 995171"/>
                <a:gd name="connsiteY37" fmla="*/ 414814 h 420623"/>
                <a:gd name="connsiteX38" fmla="*/ 191929 w 995171"/>
                <a:gd name="connsiteY38" fmla="*/ 264128 h 420623"/>
                <a:gd name="connsiteX39" fmla="*/ 192024 w 995171"/>
                <a:gd name="connsiteY39" fmla="*/ 274606 h 420623"/>
                <a:gd name="connsiteX40" fmla="*/ 192119 w 995171"/>
                <a:gd name="connsiteY40" fmla="*/ 269558 h 420623"/>
                <a:gd name="connsiteX41" fmla="*/ 211741 w 995171"/>
                <a:gd name="connsiteY41" fmla="*/ 210884 h 420623"/>
                <a:gd name="connsiteX42" fmla="*/ 258985 w 995171"/>
                <a:gd name="connsiteY42" fmla="*/ 190786 h 420623"/>
                <a:gd name="connsiteX43" fmla="*/ 307753 w 995171"/>
                <a:gd name="connsiteY43" fmla="*/ 210407 h 420623"/>
                <a:gd name="connsiteX44" fmla="*/ 323945 w 995171"/>
                <a:gd name="connsiteY44" fmla="*/ 264605 h 420623"/>
                <a:gd name="connsiteX45" fmla="*/ 323945 w 995171"/>
                <a:gd name="connsiteY45" fmla="*/ 264605 h 420623"/>
                <a:gd name="connsiteX46" fmla="*/ 323945 w 995171"/>
                <a:gd name="connsiteY46" fmla="*/ 265176 h 420623"/>
                <a:gd name="connsiteX47" fmla="*/ 323945 w 995171"/>
                <a:gd name="connsiteY47" fmla="*/ 265271 h 420623"/>
                <a:gd name="connsiteX48" fmla="*/ 323945 w 995171"/>
                <a:gd name="connsiteY48" fmla="*/ 414814 h 420623"/>
                <a:gd name="connsiteX49" fmla="*/ 399098 w 995171"/>
                <a:gd name="connsiteY49" fmla="*/ 414814 h 420623"/>
                <a:gd name="connsiteX50" fmla="*/ 399098 w 995171"/>
                <a:gd name="connsiteY50" fmla="*/ 254222 h 420623"/>
                <a:gd name="connsiteX51" fmla="*/ 367951 w 995171"/>
                <a:gd name="connsiteY51" fmla="*/ 159830 h 420623"/>
                <a:gd name="connsiteX52" fmla="*/ 881825 w 995171"/>
                <a:gd name="connsiteY52" fmla="*/ 272796 h 420623"/>
                <a:gd name="connsiteX53" fmla="*/ 871061 w 995171"/>
                <a:gd name="connsiteY53" fmla="*/ 215646 h 420623"/>
                <a:gd name="connsiteX54" fmla="*/ 841057 w 995171"/>
                <a:gd name="connsiteY54" fmla="*/ 168974 h 420623"/>
                <a:gd name="connsiteX55" fmla="*/ 794957 w 995171"/>
                <a:gd name="connsiteY55" fmla="*/ 137636 h 420623"/>
                <a:gd name="connsiteX56" fmla="*/ 735806 w 995171"/>
                <a:gd name="connsiteY56" fmla="*/ 126302 h 420623"/>
                <a:gd name="connsiteX57" fmla="*/ 678371 w 995171"/>
                <a:gd name="connsiteY57" fmla="*/ 137922 h 420623"/>
                <a:gd name="connsiteX58" fmla="*/ 631698 w 995171"/>
                <a:gd name="connsiteY58" fmla="*/ 169355 h 420623"/>
                <a:gd name="connsiteX59" fmla="*/ 600266 w 995171"/>
                <a:gd name="connsiteY59" fmla="*/ 216027 h 420623"/>
                <a:gd name="connsiteX60" fmla="*/ 588645 w 995171"/>
                <a:gd name="connsiteY60" fmla="*/ 273463 h 420623"/>
                <a:gd name="connsiteX61" fmla="*/ 599694 w 995171"/>
                <a:gd name="connsiteY61" fmla="*/ 330899 h 420623"/>
                <a:gd name="connsiteX62" fmla="*/ 630269 w 995171"/>
                <a:gd name="connsiteY62" fmla="*/ 377571 h 420623"/>
                <a:gd name="connsiteX63" fmla="*/ 677513 w 995171"/>
                <a:gd name="connsiteY63" fmla="*/ 409004 h 420623"/>
                <a:gd name="connsiteX64" fmla="*/ 738092 w 995171"/>
                <a:gd name="connsiteY64" fmla="*/ 420624 h 420623"/>
                <a:gd name="connsiteX65" fmla="*/ 863918 w 995171"/>
                <a:gd name="connsiteY65" fmla="*/ 365093 h 420623"/>
                <a:gd name="connsiteX66" fmla="*/ 810292 w 995171"/>
                <a:gd name="connsiteY66" fmla="*/ 324231 h 420623"/>
                <a:gd name="connsiteX67" fmla="*/ 738664 w 995171"/>
                <a:gd name="connsiteY67" fmla="*/ 355854 h 420623"/>
                <a:gd name="connsiteX68" fmla="*/ 687229 w 995171"/>
                <a:gd name="connsiteY68" fmla="*/ 341376 h 420623"/>
                <a:gd name="connsiteX69" fmla="*/ 660368 w 995171"/>
                <a:gd name="connsiteY69" fmla="*/ 302133 h 420623"/>
                <a:gd name="connsiteX70" fmla="*/ 659606 w 995171"/>
                <a:gd name="connsiteY70" fmla="*/ 299466 h 420623"/>
                <a:gd name="connsiteX71" fmla="*/ 881825 w 995171"/>
                <a:gd name="connsiteY71" fmla="*/ 299466 h 420623"/>
                <a:gd name="connsiteX72" fmla="*/ 881825 w 995171"/>
                <a:gd name="connsiteY72" fmla="*/ 272796 h 420623"/>
                <a:gd name="connsiteX73" fmla="*/ 660368 w 995171"/>
                <a:gd name="connsiteY73" fmla="*/ 246793 h 420623"/>
                <a:gd name="connsiteX74" fmla="*/ 735330 w 995171"/>
                <a:gd name="connsiteY74" fmla="*/ 189929 h 420623"/>
                <a:gd name="connsiteX75" fmla="*/ 810387 w 995171"/>
                <a:gd name="connsiteY75" fmla="*/ 246698 h 420623"/>
                <a:gd name="connsiteX76" fmla="*/ 660368 w 995171"/>
                <a:gd name="connsiteY76" fmla="*/ 246793 h 42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95171" h="420623">
                  <a:moveTo>
                    <a:pt x="74486" y="131921"/>
                  </a:moveTo>
                  <a:lnTo>
                    <a:pt x="0" y="131921"/>
                  </a:lnTo>
                  <a:lnTo>
                    <a:pt x="0" y="414719"/>
                  </a:lnTo>
                  <a:lnTo>
                    <a:pt x="74486" y="414719"/>
                  </a:lnTo>
                  <a:lnTo>
                    <a:pt x="74486" y="131921"/>
                  </a:lnTo>
                  <a:close/>
                  <a:moveTo>
                    <a:pt x="568262" y="417576"/>
                  </a:moveTo>
                  <a:lnTo>
                    <a:pt x="568262" y="348234"/>
                  </a:lnTo>
                  <a:cubicBezTo>
                    <a:pt x="557308" y="348139"/>
                    <a:pt x="548259" y="347567"/>
                    <a:pt x="541306" y="346520"/>
                  </a:cubicBezTo>
                  <a:cubicBezTo>
                    <a:pt x="533591" y="345281"/>
                    <a:pt x="527685" y="342710"/>
                    <a:pt x="523780" y="338804"/>
                  </a:cubicBezTo>
                  <a:cubicBezTo>
                    <a:pt x="519875" y="334899"/>
                    <a:pt x="517303" y="329184"/>
                    <a:pt x="516065" y="321945"/>
                  </a:cubicBezTo>
                  <a:cubicBezTo>
                    <a:pt x="514922" y="314992"/>
                    <a:pt x="514350" y="305753"/>
                    <a:pt x="514350" y="294608"/>
                  </a:cubicBezTo>
                  <a:lnTo>
                    <a:pt x="514350" y="195644"/>
                  </a:lnTo>
                  <a:lnTo>
                    <a:pt x="568262" y="195644"/>
                  </a:lnTo>
                  <a:lnTo>
                    <a:pt x="568262" y="131921"/>
                  </a:lnTo>
                  <a:lnTo>
                    <a:pt x="514350" y="131921"/>
                  </a:lnTo>
                  <a:lnTo>
                    <a:pt x="514350" y="21812"/>
                  </a:lnTo>
                  <a:lnTo>
                    <a:pt x="439865" y="21812"/>
                  </a:lnTo>
                  <a:lnTo>
                    <a:pt x="439865" y="295180"/>
                  </a:lnTo>
                  <a:cubicBezTo>
                    <a:pt x="439865" y="318230"/>
                    <a:pt x="441865" y="337852"/>
                    <a:pt x="445865" y="353473"/>
                  </a:cubicBezTo>
                  <a:cubicBezTo>
                    <a:pt x="449771" y="368903"/>
                    <a:pt x="456438" y="381572"/>
                    <a:pt x="465677" y="391001"/>
                  </a:cubicBezTo>
                  <a:cubicBezTo>
                    <a:pt x="474917" y="400431"/>
                    <a:pt x="487204" y="407289"/>
                    <a:pt x="502063" y="411385"/>
                  </a:cubicBezTo>
                  <a:cubicBezTo>
                    <a:pt x="517112" y="415481"/>
                    <a:pt x="536258" y="417671"/>
                    <a:pt x="558927" y="417671"/>
                  </a:cubicBezTo>
                  <a:lnTo>
                    <a:pt x="568262" y="417671"/>
                  </a:lnTo>
                  <a:close/>
                  <a:moveTo>
                    <a:pt x="995172" y="0"/>
                  </a:moveTo>
                  <a:lnTo>
                    <a:pt x="920687" y="0"/>
                  </a:lnTo>
                  <a:lnTo>
                    <a:pt x="920687" y="414719"/>
                  </a:lnTo>
                  <a:lnTo>
                    <a:pt x="995172" y="414719"/>
                  </a:lnTo>
                  <a:lnTo>
                    <a:pt x="995172" y="0"/>
                  </a:lnTo>
                  <a:close/>
                  <a:moveTo>
                    <a:pt x="367951" y="159830"/>
                  </a:moveTo>
                  <a:cubicBezTo>
                    <a:pt x="347282" y="137541"/>
                    <a:pt x="318135" y="126206"/>
                    <a:pt x="281273" y="126206"/>
                  </a:cubicBezTo>
                  <a:cubicBezTo>
                    <a:pt x="263462" y="126206"/>
                    <a:pt x="247079" y="129921"/>
                    <a:pt x="232410" y="137065"/>
                  </a:cubicBezTo>
                  <a:cubicBezTo>
                    <a:pt x="217742" y="144304"/>
                    <a:pt x="205264" y="154496"/>
                    <a:pt x="195358" y="167259"/>
                  </a:cubicBezTo>
                  <a:lnTo>
                    <a:pt x="191262" y="172498"/>
                  </a:lnTo>
                  <a:lnTo>
                    <a:pt x="191262" y="167831"/>
                  </a:lnTo>
                  <a:lnTo>
                    <a:pt x="191262" y="132017"/>
                  </a:lnTo>
                  <a:lnTo>
                    <a:pt x="117920" y="132017"/>
                  </a:lnTo>
                  <a:lnTo>
                    <a:pt x="117920" y="414814"/>
                  </a:lnTo>
                  <a:lnTo>
                    <a:pt x="191929" y="414814"/>
                  </a:lnTo>
                  <a:lnTo>
                    <a:pt x="191929" y="264128"/>
                  </a:lnTo>
                  <a:lnTo>
                    <a:pt x="192024" y="274606"/>
                  </a:lnTo>
                  <a:cubicBezTo>
                    <a:pt x="192024" y="272891"/>
                    <a:pt x="192024" y="271177"/>
                    <a:pt x="192119" y="269558"/>
                  </a:cubicBezTo>
                  <a:cubicBezTo>
                    <a:pt x="192881" y="243173"/>
                    <a:pt x="199454" y="223456"/>
                    <a:pt x="211741" y="210884"/>
                  </a:cubicBezTo>
                  <a:cubicBezTo>
                    <a:pt x="224790" y="197549"/>
                    <a:pt x="240697" y="190786"/>
                    <a:pt x="258985" y="190786"/>
                  </a:cubicBezTo>
                  <a:cubicBezTo>
                    <a:pt x="280511" y="190786"/>
                    <a:pt x="296894" y="197358"/>
                    <a:pt x="307753" y="210407"/>
                  </a:cubicBezTo>
                  <a:cubicBezTo>
                    <a:pt x="318421" y="223171"/>
                    <a:pt x="323850" y="241364"/>
                    <a:pt x="323945" y="264605"/>
                  </a:cubicBezTo>
                  <a:lnTo>
                    <a:pt x="323945" y="264605"/>
                  </a:lnTo>
                  <a:lnTo>
                    <a:pt x="323945" y="265176"/>
                  </a:lnTo>
                  <a:lnTo>
                    <a:pt x="323945" y="265271"/>
                  </a:lnTo>
                  <a:lnTo>
                    <a:pt x="323945" y="414814"/>
                  </a:lnTo>
                  <a:lnTo>
                    <a:pt x="399098" y="414814"/>
                  </a:lnTo>
                  <a:lnTo>
                    <a:pt x="399098" y="254222"/>
                  </a:lnTo>
                  <a:cubicBezTo>
                    <a:pt x="399193" y="213931"/>
                    <a:pt x="388620" y="182118"/>
                    <a:pt x="367951" y="159830"/>
                  </a:cubicBezTo>
                  <a:moveTo>
                    <a:pt x="881825" y="272796"/>
                  </a:moveTo>
                  <a:cubicBezTo>
                    <a:pt x="881825" y="252508"/>
                    <a:pt x="878205" y="233267"/>
                    <a:pt x="871061" y="215646"/>
                  </a:cubicBezTo>
                  <a:cubicBezTo>
                    <a:pt x="863918" y="198025"/>
                    <a:pt x="853821" y="182309"/>
                    <a:pt x="841057" y="168974"/>
                  </a:cubicBezTo>
                  <a:cubicBezTo>
                    <a:pt x="828294" y="155639"/>
                    <a:pt x="812768" y="145066"/>
                    <a:pt x="794957" y="137636"/>
                  </a:cubicBezTo>
                  <a:cubicBezTo>
                    <a:pt x="777145" y="130112"/>
                    <a:pt x="757238" y="126302"/>
                    <a:pt x="735806" y="126302"/>
                  </a:cubicBezTo>
                  <a:cubicBezTo>
                    <a:pt x="715518" y="126302"/>
                    <a:pt x="696182" y="130207"/>
                    <a:pt x="678371" y="137922"/>
                  </a:cubicBezTo>
                  <a:cubicBezTo>
                    <a:pt x="660559" y="145637"/>
                    <a:pt x="644843" y="156210"/>
                    <a:pt x="631698" y="169355"/>
                  </a:cubicBezTo>
                  <a:cubicBezTo>
                    <a:pt x="618554" y="182499"/>
                    <a:pt x="607981" y="198215"/>
                    <a:pt x="600266" y="216027"/>
                  </a:cubicBezTo>
                  <a:cubicBezTo>
                    <a:pt x="592550" y="233839"/>
                    <a:pt x="588645" y="253175"/>
                    <a:pt x="588645" y="273463"/>
                  </a:cubicBezTo>
                  <a:cubicBezTo>
                    <a:pt x="588645" y="293751"/>
                    <a:pt x="592360" y="313087"/>
                    <a:pt x="599694" y="330899"/>
                  </a:cubicBezTo>
                  <a:cubicBezTo>
                    <a:pt x="607028" y="348710"/>
                    <a:pt x="617315" y="364426"/>
                    <a:pt x="630269" y="377571"/>
                  </a:cubicBezTo>
                  <a:cubicBezTo>
                    <a:pt x="643223" y="390716"/>
                    <a:pt x="659130" y="401288"/>
                    <a:pt x="677513" y="409004"/>
                  </a:cubicBezTo>
                  <a:cubicBezTo>
                    <a:pt x="695897" y="416719"/>
                    <a:pt x="716280" y="420624"/>
                    <a:pt x="738092" y="420624"/>
                  </a:cubicBezTo>
                  <a:cubicBezTo>
                    <a:pt x="801148" y="420624"/>
                    <a:pt x="840391" y="391954"/>
                    <a:pt x="863918" y="365093"/>
                  </a:cubicBezTo>
                  <a:lnTo>
                    <a:pt x="810292" y="324231"/>
                  </a:lnTo>
                  <a:cubicBezTo>
                    <a:pt x="798957" y="337661"/>
                    <a:pt x="772192" y="355854"/>
                    <a:pt x="738664" y="355854"/>
                  </a:cubicBezTo>
                  <a:cubicBezTo>
                    <a:pt x="717614" y="355854"/>
                    <a:pt x="700373" y="350996"/>
                    <a:pt x="687229" y="341376"/>
                  </a:cubicBezTo>
                  <a:cubicBezTo>
                    <a:pt x="674084" y="331756"/>
                    <a:pt x="665036" y="318611"/>
                    <a:pt x="660368" y="302133"/>
                  </a:cubicBezTo>
                  <a:lnTo>
                    <a:pt x="659606" y="299466"/>
                  </a:lnTo>
                  <a:lnTo>
                    <a:pt x="881825" y="299466"/>
                  </a:lnTo>
                  <a:lnTo>
                    <a:pt x="881825" y="272796"/>
                  </a:lnTo>
                  <a:close/>
                  <a:moveTo>
                    <a:pt x="660368" y="246793"/>
                  </a:moveTo>
                  <a:cubicBezTo>
                    <a:pt x="660368" y="226124"/>
                    <a:pt x="684086" y="189929"/>
                    <a:pt x="735330" y="189929"/>
                  </a:cubicBezTo>
                  <a:cubicBezTo>
                    <a:pt x="786575" y="189929"/>
                    <a:pt x="810387" y="226028"/>
                    <a:pt x="810387" y="246698"/>
                  </a:cubicBezTo>
                  <a:lnTo>
                    <a:pt x="660368" y="246793"/>
                  </a:lnTo>
                  <a:close/>
                </a:path>
              </a:pathLst>
            </a:custGeom>
            <a:solidFill>
              <a:srgbClr val="FFFFFF"/>
            </a:solidFill>
            <a:ln w="9525"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1094D935-4B06-467E-ACD3-E78CD1B86EE3}"/>
                </a:ext>
              </a:extLst>
            </p:cNvPr>
            <p:cNvSpPr/>
            <p:nvPr/>
          </p:nvSpPr>
          <p:spPr>
            <a:xfrm>
              <a:off x="2358770" y="6728469"/>
              <a:ext cx="79057" cy="79057"/>
            </a:xfrm>
            <a:custGeom>
              <a:avLst/>
              <a:gdLst>
                <a:gd name="connsiteX0" fmla="*/ 39529 w 79057"/>
                <a:gd name="connsiteY0" fmla="*/ 5620 h 79057"/>
                <a:gd name="connsiteX1" fmla="*/ 73438 w 79057"/>
                <a:gd name="connsiteY1" fmla="*/ 39529 h 79057"/>
                <a:gd name="connsiteX2" fmla="*/ 39529 w 79057"/>
                <a:gd name="connsiteY2" fmla="*/ 73438 h 79057"/>
                <a:gd name="connsiteX3" fmla="*/ 5620 w 79057"/>
                <a:gd name="connsiteY3" fmla="*/ 39529 h 79057"/>
                <a:gd name="connsiteX4" fmla="*/ 39529 w 79057"/>
                <a:gd name="connsiteY4" fmla="*/ 5620 h 79057"/>
                <a:gd name="connsiteX5" fmla="*/ 39529 w 79057"/>
                <a:gd name="connsiteY5" fmla="*/ 0 h 79057"/>
                <a:gd name="connsiteX6" fmla="*/ 0 w 79057"/>
                <a:gd name="connsiteY6" fmla="*/ 39529 h 79057"/>
                <a:gd name="connsiteX7" fmla="*/ 39529 w 79057"/>
                <a:gd name="connsiteY7" fmla="*/ 79058 h 79057"/>
                <a:gd name="connsiteX8" fmla="*/ 79058 w 79057"/>
                <a:gd name="connsiteY8" fmla="*/ 39529 h 79057"/>
                <a:gd name="connsiteX9" fmla="*/ 39529 w 79057"/>
                <a:gd name="connsiteY9" fmla="*/ 0 h 79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057" h="79057">
                  <a:moveTo>
                    <a:pt x="39529" y="5620"/>
                  </a:moveTo>
                  <a:cubicBezTo>
                    <a:pt x="58198" y="5620"/>
                    <a:pt x="73438" y="20860"/>
                    <a:pt x="73438" y="39529"/>
                  </a:cubicBezTo>
                  <a:cubicBezTo>
                    <a:pt x="73438" y="58198"/>
                    <a:pt x="58198" y="73438"/>
                    <a:pt x="39529" y="73438"/>
                  </a:cubicBezTo>
                  <a:cubicBezTo>
                    <a:pt x="20860" y="73438"/>
                    <a:pt x="5620" y="58198"/>
                    <a:pt x="5620" y="39529"/>
                  </a:cubicBezTo>
                  <a:cubicBezTo>
                    <a:pt x="5620" y="20860"/>
                    <a:pt x="20860" y="5620"/>
                    <a:pt x="39529" y="5620"/>
                  </a:cubicBezTo>
                  <a:moveTo>
                    <a:pt x="39529" y="0"/>
                  </a:moveTo>
                  <a:cubicBezTo>
                    <a:pt x="17717" y="0"/>
                    <a:pt x="0" y="17717"/>
                    <a:pt x="0" y="39529"/>
                  </a:cubicBezTo>
                  <a:cubicBezTo>
                    <a:pt x="0" y="61341"/>
                    <a:pt x="17717" y="79058"/>
                    <a:pt x="39529" y="79058"/>
                  </a:cubicBezTo>
                  <a:cubicBezTo>
                    <a:pt x="61341" y="79058"/>
                    <a:pt x="79058" y="61341"/>
                    <a:pt x="79058" y="39529"/>
                  </a:cubicBezTo>
                  <a:cubicBezTo>
                    <a:pt x="79058" y="17717"/>
                    <a:pt x="61341" y="0"/>
                    <a:pt x="39529" y="0"/>
                  </a:cubicBezTo>
                </a:path>
              </a:pathLst>
            </a:custGeom>
            <a:solidFill>
              <a:srgbClr val="FFFFFF"/>
            </a:solidFill>
            <a:ln w="952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C3E1BDA4-68F2-4FA3-BD91-CBC85BF15A79}"/>
                </a:ext>
              </a:extLst>
            </p:cNvPr>
            <p:cNvSpPr/>
            <p:nvPr/>
          </p:nvSpPr>
          <p:spPr>
            <a:xfrm>
              <a:off x="2384869" y="6748090"/>
              <a:ext cx="30765" cy="39528"/>
            </a:xfrm>
            <a:custGeom>
              <a:avLst/>
              <a:gdLst>
                <a:gd name="connsiteX0" fmla="*/ 16383 w 30765"/>
                <a:gd name="connsiteY0" fmla="*/ 95 h 39528"/>
                <a:gd name="connsiteX1" fmla="*/ 23051 w 30765"/>
                <a:gd name="connsiteY1" fmla="*/ 1715 h 39528"/>
                <a:gd name="connsiteX2" fmla="*/ 27718 w 30765"/>
                <a:gd name="connsiteY2" fmla="*/ 6191 h 39528"/>
                <a:gd name="connsiteX3" fmla="*/ 29337 w 30765"/>
                <a:gd name="connsiteY3" fmla="*/ 12478 h 39528"/>
                <a:gd name="connsiteX4" fmla="*/ 27146 w 30765"/>
                <a:gd name="connsiteY4" fmla="*/ 19622 h 39528"/>
                <a:gd name="connsiteX5" fmla="*/ 21812 w 30765"/>
                <a:gd name="connsiteY5" fmla="*/ 23717 h 39528"/>
                <a:gd name="connsiteX6" fmla="*/ 30766 w 30765"/>
                <a:gd name="connsiteY6" fmla="*/ 39529 h 39528"/>
                <a:gd name="connsiteX7" fmla="*/ 23717 w 30765"/>
                <a:gd name="connsiteY7" fmla="*/ 39529 h 39528"/>
                <a:gd name="connsiteX8" fmla="*/ 15526 w 30765"/>
                <a:gd name="connsiteY8" fmla="*/ 24860 h 39528"/>
                <a:gd name="connsiteX9" fmla="*/ 6191 w 30765"/>
                <a:gd name="connsiteY9" fmla="*/ 24860 h 39528"/>
                <a:gd name="connsiteX10" fmla="*/ 6191 w 30765"/>
                <a:gd name="connsiteY10" fmla="*/ 39529 h 39528"/>
                <a:gd name="connsiteX11" fmla="*/ 0 w 30765"/>
                <a:gd name="connsiteY11" fmla="*/ 39529 h 39528"/>
                <a:gd name="connsiteX12" fmla="*/ 0 w 30765"/>
                <a:gd name="connsiteY12" fmla="*/ 0 h 39528"/>
                <a:gd name="connsiteX13" fmla="*/ 16383 w 30765"/>
                <a:gd name="connsiteY13" fmla="*/ 0 h 39528"/>
                <a:gd name="connsiteX14" fmla="*/ 16383 w 30765"/>
                <a:gd name="connsiteY14" fmla="*/ 19336 h 39528"/>
                <a:gd name="connsiteX15" fmla="*/ 19907 w 30765"/>
                <a:gd name="connsiteY15" fmla="*/ 18478 h 39528"/>
                <a:gd name="connsiteX16" fmla="*/ 22289 w 30765"/>
                <a:gd name="connsiteY16" fmla="*/ 16097 h 39528"/>
                <a:gd name="connsiteX17" fmla="*/ 23146 w 30765"/>
                <a:gd name="connsiteY17" fmla="*/ 12573 h 39528"/>
                <a:gd name="connsiteX18" fmla="*/ 22289 w 30765"/>
                <a:gd name="connsiteY18" fmla="*/ 9049 h 39528"/>
                <a:gd name="connsiteX19" fmla="*/ 19907 w 30765"/>
                <a:gd name="connsiteY19" fmla="*/ 6668 h 39528"/>
                <a:gd name="connsiteX20" fmla="*/ 16383 w 30765"/>
                <a:gd name="connsiteY20" fmla="*/ 5810 h 39528"/>
                <a:gd name="connsiteX21" fmla="*/ 6191 w 30765"/>
                <a:gd name="connsiteY21" fmla="*/ 5810 h 39528"/>
                <a:gd name="connsiteX22" fmla="*/ 6191 w 30765"/>
                <a:gd name="connsiteY22" fmla="*/ 19336 h 39528"/>
                <a:gd name="connsiteX23" fmla="*/ 16383 w 30765"/>
                <a:gd name="connsiteY23" fmla="*/ 19336 h 39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765" h="39528">
                  <a:moveTo>
                    <a:pt x="16383" y="95"/>
                  </a:moveTo>
                  <a:cubicBezTo>
                    <a:pt x="18860" y="95"/>
                    <a:pt x="21050" y="667"/>
                    <a:pt x="23051" y="1715"/>
                  </a:cubicBezTo>
                  <a:cubicBezTo>
                    <a:pt x="25051" y="2762"/>
                    <a:pt x="26575" y="4286"/>
                    <a:pt x="27718" y="6191"/>
                  </a:cubicBezTo>
                  <a:cubicBezTo>
                    <a:pt x="28861" y="8096"/>
                    <a:pt x="29337" y="10192"/>
                    <a:pt x="29337" y="12478"/>
                  </a:cubicBezTo>
                  <a:cubicBezTo>
                    <a:pt x="29337" y="15335"/>
                    <a:pt x="28575" y="17717"/>
                    <a:pt x="27146" y="19622"/>
                  </a:cubicBezTo>
                  <a:cubicBezTo>
                    <a:pt x="25718" y="21527"/>
                    <a:pt x="23908" y="22860"/>
                    <a:pt x="21812" y="23717"/>
                  </a:cubicBezTo>
                  <a:lnTo>
                    <a:pt x="30766" y="39529"/>
                  </a:lnTo>
                  <a:lnTo>
                    <a:pt x="23717" y="39529"/>
                  </a:lnTo>
                  <a:lnTo>
                    <a:pt x="15526" y="24860"/>
                  </a:lnTo>
                  <a:lnTo>
                    <a:pt x="6191" y="24860"/>
                  </a:lnTo>
                  <a:lnTo>
                    <a:pt x="6191" y="39529"/>
                  </a:lnTo>
                  <a:lnTo>
                    <a:pt x="0" y="39529"/>
                  </a:lnTo>
                  <a:lnTo>
                    <a:pt x="0" y="0"/>
                  </a:lnTo>
                  <a:lnTo>
                    <a:pt x="16383" y="0"/>
                  </a:lnTo>
                  <a:close/>
                  <a:moveTo>
                    <a:pt x="16383" y="19336"/>
                  </a:moveTo>
                  <a:cubicBezTo>
                    <a:pt x="17717" y="19336"/>
                    <a:pt x="18860" y="19050"/>
                    <a:pt x="19907" y="18478"/>
                  </a:cubicBezTo>
                  <a:cubicBezTo>
                    <a:pt x="20955" y="17907"/>
                    <a:pt x="21717" y="17050"/>
                    <a:pt x="22289" y="16097"/>
                  </a:cubicBezTo>
                  <a:cubicBezTo>
                    <a:pt x="22860" y="15050"/>
                    <a:pt x="23146" y="13906"/>
                    <a:pt x="23146" y="12573"/>
                  </a:cubicBezTo>
                  <a:cubicBezTo>
                    <a:pt x="23146" y="11240"/>
                    <a:pt x="22860" y="10097"/>
                    <a:pt x="22289" y="9049"/>
                  </a:cubicBezTo>
                  <a:cubicBezTo>
                    <a:pt x="21717" y="8001"/>
                    <a:pt x="20860" y="7239"/>
                    <a:pt x="19907" y="6668"/>
                  </a:cubicBezTo>
                  <a:cubicBezTo>
                    <a:pt x="18860" y="6096"/>
                    <a:pt x="17717" y="5810"/>
                    <a:pt x="16383" y="5810"/>
                  </a:cubicBezTo>
                  <a:lnTo>
                    <a:pt x="6191" y="5810"/>
                  </a:lnTo>
                  <a:lnTo>
                    <a:pt x="6191" y="19336"/>
                  </a:lnTo>
                  <a:lnTo>
                    <a:pt x="16383" y="19336"/>
                  </a:lnTo>
                  <a:close/>
                </a:path>
              </a:pathLst>
            </a:custGeom>
            <a:solidFill>
              <a:srgbClr val="FFFFFF"/>
            </a:solid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2342885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Title White">
    <p:spTree>
      <p:nvGrpSpPr>
        <p:cNvPr id="1" name=""/>
        <p:cNvGrpSpPr/>
        <p:nvPr/>
      </p:nvGrpSpPr>
      <p:grpSpPr>
        <a:xfrm>
          <a:off x="0" y="0"/>
          <a:ext cx="0" cy="0"/>
          <a:chOff x="0" y="0"/>
          <a:chExt cx="0" cy="0"/>
        </a:xfrm>
      </p:grpSpPr>
      <p:sp>
        <p:nvSpPr>
          <p:cNvPr id="137" name="Rectangle"/>
          <p:cNvSpPr/>
          <p:nvPr/>
        </p:nvSpPr>
        <p:spPr>
          <a:xfrm>
            <a:off x="1466513" y="-28456"/>
            <a:ext cx="3430768" cy="5421617"/>
          </a:xfrm>
          <a:prstGeom prst="rect">
            <a:avLst/>
          </a:prstGeom>
          <a:solidFill>
            <a:srgbClr val="E7E7E7">
              <a:alpha val="39000"/>
            </a:srgbClr>
          </a:solidFill>
          <a:ln w="12700">
            <a:miter lim="400000"/>
          </a:ln>
        </p:spPr>
        <p:txBody>
          <a:bodyPr lIns="0" tIns="0" rIns="0" bIns="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sp>
        <p:nvSpPr>
          <p:cNvPr id="22" name="Title Text">
            <a:extLst>
              <a:ext uri="{FF2B5EF4-FFF2-40B4-BE49-F238E27FC236}">
                <a16:creationId xmlns:a16="http://schemas.microsoft.com/office/drawing/2014/main" id="{82EC668F-6093-6548-B182-47568630AF81}"/>
              </a:ext>
            </a:extLst>
          </p:cNvPr>
          <p:cNvSpPr txBox="1">
            <a:spLocks noGrp="1"/>
          </p:cNvSpPr>
          <p:nvPr>
            <p:ph type="title" hasCustomPrompt="1"/>
          </p:nvPr>
        </p:nvSpPr>
        <p:spPr>
          <a:xfrm>
            <a:off x="1895475" y="3585279"/>
            <a:ext cx="10972801" cy="10918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Autofit/>
          </a:bodyPr>
          <a:lstStyle>
            <a:lvl1pPr>
              <a:defRPr sz="7500">
                <a:solidFill>
                  <a:srgbClr val="525252"/>
                </a:solidFill>
              </a:defRPr>
            </a:lvl1pPr>
          </a:lstStyle>
          <a:p>
            <a:r>
              <a:rPr lang="en-US"/>
              <a:t>75 </a:t>
            </a:r>
            <a:r>
              <a:rPr lang="en-US" err="1"/>
              <a:t>pt</a:t>
            </a:r>
            <a:r>
              <a:rPr lang="en-US"/>
              <a:t> Intel Clear</a:t>
            </a:r>
            <a:endParaRPr/>
          </a:p>
        </p:txBody>
      </p:sp>
      <p:sp>
        <p:nvSpPr>
          <p:cNvPr id="15" name="Text Placeholder 2">
            <a:extLst>
              <a:ext uri="{FF2B5EF4-FFF2-40B4-BE49-F238E27FC236}">
                <a16:creationId xmlns:a16="http://schemas.microsoft.com/office/drawing/2014/main" id="{F87CC838-4D6E-4C99-A3F1-81F2913C62B3}"/>
              </a:ext>
            </a:extLst>
          </p:cNvPr>
          <p:cNvSpPr>
            <a:spLocks noGrp="1"/>
          </p:cNvSpPr>
          <p:nvPr>
            <p:ph type="body" sz="quarter" idx="25" hasCustomPrompt="1"/>
          </p:nvPr>
        </p:nvSpPr>
        <p:spPr>
          <a:xfrm>
            <a:off x="1895475" y="3182315"/>
            <a:ext cx="10296524" cy="304800"/>
          </a:xfrm>
        </p:spPr>
        <p:txBody>
          <a:bodyPr>
            <a:normAutofit/>
          </a:bodyPr>
          <a:lstStyle>
            <a:lvl1pPr marL="0" indent="0">
              <a:buNone/>
              <a:defRPr sz="1600" b="1" i="0">
                <a:solidFill>
                  <a:schemeClr val="accent1"/>
                </a:solidFill>
                <a:latin typeface="Intel Clear" panose="020B0604020203020204" pitchFamily="34" charset="0"/>
                <a:ea typeface="Intel Clear" panose="020B0604020203020204" pitchFamily="34" charset="0"/>
                <a:cs typeface="Intel Clear" panose="020B0604020203020204" pitchFamily="34" charset="0"/>
              </a:defRPr>
            </a:lvl1pPr>
          </a:lstStyle>
          <a:p>
            <a:r>
              <a:rPr lang="en-US"/>
              <a:t>16pt Intel Clear Bold Intro:</a:t>
            </a:r>
          </a:p>
        </p:txBody>
      </p:sp>
      <p:sp>
        <p:nvSpPr>
          <p:cNvPr id="18" name="Text Placeholder 6">
            <a:extLst>
              <a:ext uri="{FF2B5EF4-FFF2-40B4-BE49-F238E27FC236}">
                <a16:creationId xmlns:a16="http://schemas.microsoft.com/office/drawing/2014/main" id="{00C3E650-A810-40D9-81A8-D3E73C9326E4}"/>
              </a:ext>
            </a:extLst>
          </p:cNvPr>
          <p:cNvSpPr>
            <a:spLocks noGrp="1"/>
          </p:cNvSpPr>
          <p:nvPr>
            <p:ph type="body" sz="quarter" idx="27" hasCustomPrompt="1"/>
          </p:nvPr>
        </p:nvSpPr>
        <p:spPr>
          <a:xfrm>
            <a:off x="1908348" y="4778609"/>
            <a:ext cx="10283651" cy="326776"/>
          </a:xfrm>
        </p:spPr>
        <p:txBody>
          <a:bodyPr>
            <a:normAutofit/>
          </a:bodyPr>
          <a:lstStyle>
            <a:lvl1pPr marL="0" indent="0">
              <a:buNone/>
              <a:defRPr sz="1800" b="0" i="0">
                <a:solidFill>
                  <a:schemeClr val="bg2"/>
                </a:solidFill>
                <a:latin typeface="Intel Clear" panose="020B0604020203020204" pitchFamily="34" charset="0"/>
                <a:ea typeface="Intel Clear" panose="020B0604020203020204" pitchFamily="34" charset="0"/>
                <a:cs typeface="Intel Clear" panose="020B0604020203020204" pitchFamily="34" charset="0"/>
              </a:defRPr>
            </a:lvl1pPr>
          </a:lstStyle>
          <a:p>
            <a:r>
              <a:rPr lang="en-US"/>
              <a:t>18pt Intel Clear Subhead, Date, Etc.</a:t>
            </a:r>
          </a:p>
        </p:txBody>
      </p:sp>
      <p:sp>
        <p:nvSpPr>
          <p:cNvPr id="10" name="Square">
            <a:extLst>
              <a:ext uri="{FF2B5EF4-FFF2-40B4-BE49-F238E27FC236}">
                <a16:creationId xmlns:a16="http://schemas.microsoft.com/office/drawing/2014/main" id="{99F366F8-DC49-4E0B-B131-1FB92CC518E3}"/>
              </a:ext>
            </a:extLst>
          </p:cNvPr>
          <p:cNvSpPr/>
          <p:nvPr userDrawn="1"/>
        </p:nvSpPr>
        <p:spPr>
          <a:xfrm>
            <a:off x="861107" y="5390896"/>
            <a:ext cx="607299" cy="607299"/>
          </a:xfrm>
          <a:prstGeom prst="rect">
            <a:avLst/>
          </a:prstGeom>
          <a:solidFill>
            <a:srgbClr val="2872C5"/>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sp>
        <p:nvSpPr>
          <p:cNvPr id="11" name="Rectangle">
            <a:extLst>
              <a:ext uri="{FF2B5EF4-FFF2-40B4-BE49-F238E27FC236}">
                <a16:creationId xmlns:a16="http://schemas.microsoft.com/office/drawing/2014/main" id="{10443275-64C7-4249-92B8-990C3BB41279}"/>
              </a:ext>
            </a:extLst>
          </p:cNvPr>
          <p:cNvSpPr/>
          <p:nvPr userDrawn="1"/>
        </p:nvSpPr>
        <p:spPr>
          <a:xfrm>
            <a:off x="576067" y="5108797"/>
            <a:ext cx="286654" cy="282073"/>
          </a:xfrm>
          <a:prstGeom prst="rect">
            <a:avLst/>
          </a:prstGeom>
          <a:solidFill>
            <a:srgbClr val="00C7FD"/>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sp>
        <p:nvSpPr>
          <p:cNvPr id="12" name="Square">
            <a:extLst>
              <a:ext uri="{FF2B5EF4-FFF2-40B4-BE49-F238E27FC236}">
                <a16:creationId xmlns:a16="http://schemas.microsoft.com/office/drawing/2014/main" id="{85908D9A-1608-44B4-A0A3-FC9E665728CA}"/>
              </a:ext>
            </a:extLst>
          </p:cNvPr>
          <p:cNvSpPr/>
          <p:nvPr userDrawn="1"/>
        </p:nvSpPr>
        <p:spPr>
          <a:xfrm>
            <a:off x="861107" y="4952474"/>
            <a:ext cx="157461" cy="157461"/>
          </a:xfrm>
          <a:prstGeom prst="rect">
            <a:avLst/>
          </a:prstGeom>
          <a:solidFill>
            <a:srgbClr val="2872C5"/>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pic>
        <p:nvPicPr>
          <p:cNvPr id="3" name="Graphic 2">
            <a:extLst>
              <a:ext uri="{FF2B5EF4-FFF2-40B4-BE49-F238E27FC236}">
                <a16:creationId xmlns:a16="http://schemas.microsoft.com/office/drawing/2014/main" id="{2952F383-4862-4271-B541-5612120030D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466513" y="5992753"/>
            <a:ext cx="1031758" cy="384723"/>
          </a:xfrm>
          <a:prstGeom prst="rect">
            <a:avLst/>
          </a:prstGeom>
        </p:spPr>
      </p:pic>
    </p:spTree>
    <p:extLst>
      <p:ext uri="{BB962C8B-B14F-4D97-AF65-F5344CB8AC3E}">
        <p14:creationId xmlns:p14="http://schemas.microsoft.com/office/powerpoint/2010/main" val="1417857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AE8FE46-2F8F-47DC-B128-BD85178E9BDA}"/>
              </a:ext>
            </a:extLst>
          </p:cNvPr>
          <p:cNvSpPr/>
          <p:nvPr userDrawn="1"/>
        </p:nvSpPr>
        <p:spPr>
          <a:xfrm>
            <a:off x="123219" y="87549"/>
            <a:ext cx="11617678" cy="533202"/>
          </a:xfrm>
          <a:prstGeom prst="rect">
            <a:avLst/>
          </a:prstGeom>
          <a:solidFill>
            <a:schemeClr val="tx2"/>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a:ln>
                  <a:noFill/>
                </a:ln>
                <a:solidFill>
                  <a:prstClr val="white"/>
                </a:solidFill>
                <a:effectLst/>
                <a:uFillTx/>
                <a:latin typeface="+mn-lt"/>
                <a:ea typeface="Intel Clear" panose="020B0604020203020204" pitchFamily="34" charset="0"/>
                <a:cs typeface="Intel Clear" panose="020B0604020203020204" pitchFamily="34" charset="0"/>
                <a:sym typeface="Helvetica Neue"/>
              </a:rPr>
              <a:t>&lt;Solution Name&gt; </a:t>
            </a:r>
          </a:p>
        </p:txBody>
      </p:sp>
      <p:grpSp>
        <p:nvGrpSpPr>
          <p:cNvPr id="4" name="Group 3">
            <a:extLst>
              <a:ext uri="{FF2B5EF4-FFF2-40B4-BE49-F238E27FC236}">
                <a16:creationId xmlns:a16="http://schemas.microsoft.com/office/drawing/2014/main" id="{866EC99C-E246-4A28-9862-EC5A9FBE295A}"/>
              </a:ext>
            </a:extLst>
          </p:cNvPr>
          <p:cNvGrpSpPr/>
          <p:nvPr userDrawn="1"/>
        </p:nvGrpSpPr>
        <p:grpSpPr>
          <a:xfrm>
            <a:off x="9241203" y="216492"/>
            <a:ext cx="735298" cy="275316"/>
            <a:chOff x="1314450" y="6391094"/>
            <a:chExt cx="1123377" cy="420623"/>
          </a:xfrm>
        </p:grpSpPr>
        <p:sp>
          <p:nvSpPr>
            <p:cNvPr id="5" name="Freeform: Shape 4">
              <a:extLst>
                <a:ext uri="{FF2B5EF4-FFF2-40B4-BE49-F238E27FC236}">
                  <a16:creationId xmlns:a16="http://schemas.microsoft.com/office/drawing/2014/main" id="{27292268-61E0-4367-8849-F87910936C45}"/>
                </a:ext>
              </a:extLst>
            </p:cNvPr>
            <p:cNvSpPr/>
            <p:nvPr/>
          </p:nvSpPr>
          <p:spPr>
            <a:xfrm>
              <a:off x="1314450" y="6396809"/>
              <a:ext cx="78581" cy="78581"/>
            </a:xfrm>
            <a:custGeom>
              <a:avLst/>
              <a:gdLst>
                <a:gd name="connsiteX0" fmla="*/ 0 w 78581"/>
                <a:gd name="connsiteY0" fmla="*/ 0 h 78581"/>
                <a:gd name="connsiteX1" fmla="*/ 78581 w 78581"/>
                <a:gd name="connsiteY1" fmla="*/ 0 h 78581"/>
                <a:gd name="connsiteX2" fmla="*/ 78581 w 78581"/>
                <a:gd name="connsiteY2" fmla="*/ 78581 h 78581"/>
                <a:gd name="connsiteX3" fmla="*/ 0 w 78581"/>
                <a:gd name="connsiteY3" fmla="*/ 78581 h 78581"/>
              </a:gdLst>
              <a:ahLst/>
              <a:cxnLst>
                <a:cxn ang="0">
                  <a:pos x="connsiteX0" y="connsiteY0"/>
                </a:cxn>
                <a:cxn ang="0">
                  <a:pos x="connsiteX1" y="connsiteY1"/>
                </a:cxn>
                <a:cxn ang="0">
                  <a:pos x="connsiteX2" y="connsiteY2"/>
                </a:cxn>
                <a:cxn ang="0">
                  <a:pos x="connsiteX3" y="connsiteY3"/>
                </a:cxn>
              </a:cxnLst>
              <a:rect l="l" t="t" r="r" b="b"/>
              <a:pathLst>
                <a:path w="78581" h="78581">
                  <a:moveTo>
                    <a:pt x="0" y="0"/>
                  </a:moveTo>
                  <a:lnTo>
                    <a:pt x="78581" y="0"/>
                  </a:lnTo>
                  <a:lnTo>
                    <a:pt x="78581" y="78581"/>
                  </a:lnTo>
                  <a:lnTo>
                    <a:pt x="0" y="78581"/>
                  </a:lnTo>
                  <a:close/>
                </a:path>
              </a:pathLst>
            </a:custGeom>
            <a:solidFill>
              <a:srgbClr val="00B2E3"/>
            </a:solidFill>
            <a:ln w="9525" cap="flat">
              <a:noFill/>
              <a:prstDash val="solid"/>
              <a:miter/>
            </a:ln>
          </p:spPr>
          <p:txBody>
            <a:bodyPr rtlCol="0" anchor="ctr"/>
            <a:lstStyle/>
            <a:p>
              <a:endParaRPr lang="en-US"/>
            </a:p>
          </p:txBody>
        </p:sp>
        <p:sp>
          <p:nvSpPr>
            <p:cNvPr id="6" name="Freeform: Shape 5">
              <a:extLst>
                <a:ext uri="{FF2B5EF4-FFF2-40B4-BE49-F238E27FC236}">
                  <a16:creationId xmlns:a16="http://schemas.microsoft.com/office/drawing/2014/main" id="{27A7EE5E-088A-487B-A6EA-ADE543440D9D}"/>
                </a:ext>
              </a:extLst>
            </p:cNvPr>
            <p:cNvSpPr/>
            <p:nvPr/>
          </p:nvSpPr>
          <p:spPr>
            <a:xfrm>
              <a:off x="1316545" y="6391094"/>
              <a:ext cx="995171" cy="420623"/>
            </a:xfrm>
            <a:custGeom>
              <a:avLst/>
              <a:gdLst>
                <a:gd name="connsiteX0" fmla="*/ 74486 w 995171"/>
                <a:gd name="connsiteY0" fmla="*/ 131921 h 420623"/>
                <a:gd name="connsiteX1" fmla="*/ 0 w 995171"/>
                <a:gd name="connsiteY1" fmla="*/ 131921 h 420623"/>
                <a:gd name="connsiteX2" fmla="*/ 0 w 995171"/>
                <a:gd name="connsiteY2" fmla="*/ 414719 h 420623"/>
                <a:gd name="connsiteX3" fmla="*/ 74486 w 995171"/>
                <a:gd name="connsiteY3" fmla="*/ 414719 h 420623"/>
                <a:gd name="connsiteX4" fmla="*/ 74486 w 995171"/>
                <a:gd name="connsiteY4" fmla="*/ 131921 h 420623"/>
                <a:gd name="connsiteX5" fmla="*/ 568262 w 995171"/>
                <a:gd name="connsiteY5" fmla="*/ 417576 h 420623"/>
                <a:gd name="connsiteX6" fmla="*/ 568262 w 995171"/>
                <a:gd name="connsiteY6" fmla="*/ 348234 h 420623"/>
                <a:gd name="connsiteX7" fmla="*/ 541306 w 995171"/>
                <a:gd name="connsiteY7" fmla="*/ 346520 h 420623"/>
                <a:gd name="connsiteX8" fmla="*/ 523780 w 995171"/>
                <a:gd name="connsiteY8" fmla="*/ 338804 h 420623"/>
                <a:gd name="connsiteX9" fmla="*/ 516065 w 995171"/>
                <a:gd name="connsiteY9" fmla="*/ 321945 h 420623"/>
                <a:gd name="connsiteX10" fmla="*/ 514350 w 995171"/>
                <a:gd name="connsiteY10" fmla="*/ 294608 h 420623"/>
                <a:gd name="connsiteX11" fmla="*/ 514350 w 995171"/>
                <a:gd name="connsiteY11" fmla="*/ 195644 h 420623"/>
                <a:gd name="connsiteX12" fmla="*/ 568262 w 995171"/>
                <a:gd name="connsiteY12" fmla="*/ 195644 h 420623"/>
                <a:gd name="connsiteX13" fmla="*/ 568262 w 995171"/>
                <a:gd name="connsiteY13" fmla="*/ 131921 h 420623"/>
                <a:gd name="connsiteX14" fmla="*/ 514350 w 995171"/>
                <a:gd name="connsiteY14" fmla="*/ 131921 h 420623"/>
                <a:gd name="connsiteX15" fmla="*/ 514350 w 995171"/>
                <a:gd name="connsiteY15" fmla="*/ 21812 h 420623"/>
                <a:gd name="connsiteX16" fmla="*/ 439865 w 995171"/>
                <a:gd name="connsiteY16" fmla="*/ 21812 h 420623"/>
                <a:gd name="connsiteX17" fmla="*/ 439865 w 995171"/>
                <a:gd name="connsiteY17" fmla="*/ 295180 h 420623"/>
                <a:gd name="connsiteX18" fmla="*/ 445865 w 995171"/>
                <a:gd name="connsiteY18" fmla="*/ 353473 h 420623"/>
                <a:gd name="connsiteX19" fmla="*/ 465677 w 995171"/>
                <a:gd name="connsiteY19" fmla="*/ 391001 h 420623"/>
                <a:gd name="connsiteX20" fmla="*/ 502063 w 995171"/>
                <a:gd name="connsiteY20" fmla="*/ 411385 h 420623"/>
                <a:gd name="connsiteX21" fmla="*/ 558927 w 995171"/>
                <a:gd name="connsiteY21" fmla="*/ 417671 h 420623"/>
                <a:gd name="connsiteX22" fmla="*/ 568262 w 995171"/>
                <a:gd name="connsiteY22" fmla="*/ 417671 h 420623"/>
                <a:gd name="connsiteX23" fmla="*/ 995172 w 995171"/>
                <a:gd name="connsiteY23" fmla="*/ 0 h 420623"/>
                <a:gd name="connsiteX24" fmla="*/ 920687 w 995171"/>
                <a:gd name="connsiteY24" fmla="*/ 0 h 420623"/>
                <a:gd name="connsiteX25" fmla="*/ 920687 w 995171"/>
                <a:gd name="connsiteY25" fmla="*/ 414719 h 420623"/>
                <a:gd name="connsiteX26" fmla="*/ 995172 w 995171"/>
                <a:gd name="connsiteY26" fmla="*/ 414719 h 420623"/>
                <a:gd name="connsiteX27" fmla="*/ 995172 w 995171"/>
                <a:gd name="connsiteY27" fmla="*/ 0 h 420623"/>
                <a:gd name="connsiteX28" fmla="*/ 367951 w 995171"/>
                <a:gd name="connsiteY28" fmla="*/ 159830 h 420623"/>
                <a:gd name="connsiteX29" fmla="*/ 281273 w 995171"/>
                <a:gd name="connsiteY29" fmla="*/ 126206 h 420623"/>
                <a:gd name="connsiteX30" fmla="*/ 232410 w 995171"/>
                <a:gd name="connsiteY30" fmla="*/ 137065 h 420623"/>
                <a:gd name="connsiteX31" fmla="*/ 195358 w 995171"/>
                <a:gd name="connsiteY31" fmla="*/ 167259 h 420623"/>
                <a:gd name="connsiteX32" fmla="*/ 191262 w 995171"/>
                <a:gd name="connsiteY32" fmla="*/ 172498 h 420623"/>
                <a:gd name="connsiteX33" fmla="*/ 191262 w 995171"/>
                <a:gd name="connsiteY33" fmla="*/ 167831 h 420623"/>
                <a:gd name="connsiteX34" fmla="*/ 191262 w 995171"/>
                <a:gd name="connsiteY34" fmla="*/ 132017 h 420623"/>
                <a:gd name="connsiteX35" fmla="*/ 117920 w 995171"/>
                <a:gd name="connsiteY35" fmla="*/ 132017 h 420623"/>
                <a:gd name="connsiteX36" fmla="*/ 117920 w 995171"/>
                <a:gd name="connsiteY36" fmla="*/ 414814 h 420623"/>
                <a:gd name="connsiteX37" fmla="*/ 191929 w 995171"/>
                <a:gd name="connsiteY37" fmla="*/ 414814 h 420623"/>
                <a:gd name="connsiteX38" fmla="*/ 191929 w 995171"/>
                <a:gd name="connsiteY38" fmla="*/ 264128 h 420623"/>
                <a:gd name="connsiteX39" fmla="*/ 192024 w 995171"/>
                <a:gd name="connsiteY39" fmla="*/ 274606 h 420623"/>
                <a:gd name="connsiteX40" fmla="*/ 192119 w 995171"/>
                <a:gd name="connsiteY40" fmla="*/ 269558 h 420623"/>
                <a:gd name="connsiteX41" fmla="*/ 211741 w 995171"/>
                <a:gd name="connsiteY41" fmla="*/ 210884 h 420623"/>
                <a:gd name="connsiteX42" fmla="*/ 258985 w 995171"/>
                <a:gd name="connsiteY42" fmla="*/ 190786 h 420623"/>
                <a:gd name="connsiteX43" fmla="*/ 307753 w 995171"/>
                <a:gd name="connsiteY43" fmla="*/ 210407 h 420623"/>
                <a:gd name="connsiteX44" fmla="*/ 323945 w 995171"/>
                <a:gd name="connsiteY44" fmla="*/ 264605 h 420623"/>
                <a:gd name="connsiteX45" fmla="*/ 323945 w 995171"/>
                <a:gd name="connsiteY45" fmla="*/ 264605 h 420623"/>
                <a:gd name="connsiteX46" fmla="*/ 323945 w 995171"/>
                <a:gd name="connsiteY46" fmla="*/ 265176 h 420623"/>
                <a:gd name="connsiteX47" fmla="*/ 323945 w 995171"/>
                <a:gd name="connsiteY47" fmla="*/ 265271 h 420623"/>
                <a:gd name="connsiteX48" fmla="*/ 323945 w 995171"/>
                <a:gd name="connsiteY48" fmla="*/ 414814 h 420623"/>
                <a:gd name="connsiteX49" fmla="*/ 399098 w 995171"/>
                <a:gd name="connsiteY49" fmla="*/ 414814 h 420623"/>
                <a:gd name="connsiteX50" fmla="*/ 399098 w 995171"/>
                <a:gd name="connsiteY50" fmla="*/ 254222 h 420623"/>
                <a:gd name="connsiteX51" fmla="*/ 367951 w 995171"/>
                <a:gd name="connsiteY51" fmla="*/ 159830 h 420623"/>
                <a:gd name="connsiteX52" fmla="*/ 881825 w 995171"/>
                <a:gd name="connsiteY52" fmla="*/ 272796 h 420623"/>
                <a:gd name="connsiteX53" fmla="*/ 871061 w 995171"/>
                <a:gd name="connsiteY53" fmla="*/ 215646 h 420623"/>
                <a:gd name="connsiteX54" fmla="*/ 841057 w 995171"/>
                <a:gd name="connsiteY54" fmla="*/ 168974 h 420623"/>
                <a:gd name="connsiteX55" fmla="*/ 794957 w 995171"/>
                <a:gd name="connsiteY55" fmla="*/ 137636 h 420623"/>
                <a:gd name="connsiteX56" fmla="*/ 735806 w 995171"/>
                <a:gd name="connsiteY56" fmla="*/ 126302 h 420623"/>
                <a:gd name="connsiteX57" fmla="*/ 678371 w 995171"/>
                <a:gd name="connsiteY57" fmla="*/ 137922 h 420623"/>
                <a:gd name="connsiteX58" fmla="*/ 631698 w 995171"/>
                <a:gd name="connsiteY58" fmla="*/ 169355 h 420623"/>
                <a:gd name="connsiteX59" fmla="*/ 600266 w 995171"/>
                <a:gd name="connsiteY59" fmla="*/ 216027 h 420623"/>
                <a:gd name="connsiteX60" fmla="*/ 588645 w 995171"/>
                <a:gd name="connsiteY60" fmla="*/ 273463 h 420623"/>
                <a:gd name="connsiteX61" fmla="*/ 599694 w 995171"/>
                <a:gd name="connsiteY61" fmla="*/ 330899 h 420623"/>
                <a:gd name="connsiteX62" fmla="*/ 630269 w 995171"/>
                <a:gd name="connsiteY62" fmla="*/ 377571 h 420623"/>
                <a:gd name="connsiteX63" fmla="*/ 677513 w 995171"/>
                <a:gd name="connsiteY63" fmla="*/ 409004 h 420623"/>
                <a:gd name="connsiteX64" fmla="*/ 738092 w 995171"/>
                <a:gd name="connsiteY64" fmla="*/ 420624 h 420623"/>
                <a:gd name="connsiteX65" fmla="*/ 863918 w 995171"/>
                <a:gd name="connsiteY65" fmla="*/ 365093 h 420623"/>
                <a:gd name="connsiteX66" fmla="*/ 810292 w 995171"/>
                <a:gd name="connsiteY66" fmla="*/ 324231 h 420623"/>
                <a:gd name="connsiteX67" fmla="*/ 738664 w 995171"/>
                <a:gd name="connsiteY67" fmla="*/ 355854 h 420623"/>
                <a:gd name="connsiteX68" fmla="*/ 687229 w 995171"/>
                <a:gd name="connsiteY68" fmla="*/ 341376 h 420623"/>
                <a:gd name="connsiteX69" fmla="*/ 660368 w 995171"/>
                <a:gd name="connsiteY69" fmla="*/ 302133 h 420623"/>
                <a:gd name="connsiteX70" fmla="*/ 659606 w 995171"/>
                <a:gd name="connsiteY70" fmla="*/ 299466 h 420623"/>
                <a:gd name="connsiteX71" fmla="*/ 881825 w 995171"/>
                <a:gd name="connsiteY71" fmla="*/ 299466 h 420623"/>
                <a:gd name="connsiteX72" fmla="*/ 881825 w 995171"/>
                <a:gd name="connsiteY72" fmla="*/ 272796 h 420623"/>
                <a:gd name="connsiteX73" fmla="*/ 660368 w 995171"/>
                <a:gd name="connsiteY73" fmla="*/ 246793 h 420623"/>
                <a:gd name="connsiteX74" fmla="*/ 735330 w 995171"/>
                <a:gd name="connsiteY74" fmla="*/ 189929 h 420623"/>
                <a:gd name="connsiteX75" fmla="*/ 810387 w 995171"/>
                <a:gd name="connsiteY75" fmla="*/ 246698 h 420623"/>
                <a:gd name="connsiteX76" fmla="*/ 660368 w 995171"/>
                <a:gd name="connsiteY76" fmla="*/ 246793 h 42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95171" h="420623">
                  <a:moveTo>
                    <a:pt x="74486" y="131921"/>
                  </a:moveTo>
                  <a:lnTo>
                    <a:pt x="0" y="131921"/>
                  </a:lnTo>
                  <a:lnTo>
                    <a:pt x="0" y="414719"/>
                  </a:lnTo>
                  <a:lnTo>
                    <a:pt x="74486" y="414719"/>
                  </a:lnTo>
                  <a:lnTo>
                    <a:pt x="74486" y="131921"/>
                  </a:lnTo>
                  <a:close/>
                  <a:moveTo>
                    <a:pt x="568262" y="417576"/>
                  </a:moveTo>
                  <a:lnTo>
                    <a:pt x="568262" y="348234"/>
                  </a:lnTo>
                  <a:cubicBezTo>
                    <a:pt x="557308" y="348139"/>
                    <a:pt x="548259" y="347567"/>
                    <a:pt x="541306" y="346520"/>
                  </a:cubicBezTo>
                  <a:cubicBezTo>
                    <a:pt x="533591" y="345281"/>
                    <a:pt x="527685" y="342710"/>
                    <a:pt x="523780" y="338804"/>
                  </a:cubicBezTo>
                  <a:cubicBezTo>
                    <a:pt x="519875" y="334899"/>
                    <a:pt x="517303" y="329184"/>
                    <a:pt x="516065" y="321945"/>
                  </a:cubicBezTo>
                  <a:cubicBezTo>
                    <a:pt x="514922" y="314992"/>
                    <a:pt x="514350" y="305753"/>
                    <a:pt x="514350" y="294608"/>
                  </a:cubicBezTo>
                  <a:lnTo>
                    <a:pt x="514350" y="195644"/>
                  </a:lnTo>
                  <a:lnTo>
                    <a:pt x="568262" y="195644"/>
                  </a:lnTo>
                  <a:lnTo>
                    <a:pt x="568262" y="131921"/>
                  </a:lnTo>
                  <a:lnTo>
                    <a:pt x="514350" y="131921"/>
                  </a:lnTo>
                  <a:lnTo>
                    <a:pt x="514350" y="21812"/>
                  </a:lnTo>
                  <a:lnTo>
                    <a:pt x="439865" y="21812"/>
                  </a:lnTo>
                  <a:lnTo>
                    <a:pt x="439865" y="295180"/>
                  </a:lnTo>
                  <a:cubicBezTo>
                    <a:pt x="439865" y="318230"/>
                    <a:pt x="441865" y="337852"/>
                    <a:pt x="445865" y="353473"/>
                  </a:cubicBezTo>
                  <a:cubicBezTo>
                    <a:pt x="449771" y="368903"/>
                    <a:pt x="456438" y="381572"/>
                    <a:pt x="465677" y="391001"/>
                  </a:cubicBezTo>
                  <a:cubicBezTo>
                    <a:pt x="474917" y="400431"/>
                    <a:pt x="487204" y="407289"/>
                    <a:pt x="502063" y="411385"/>
                  </a:cubicBezTo>
                  <a:cubicBezTo>
                    <a:pt x="517112" y="415481"/>
                    <a:pt x="536258" y="417671"/>
                    <a:pt x="558927" y="417671"/>
                  </a:cubicBezTo>
                  <a:lnTo>
                    <a:pt x="568262" y="417671"/>
                  </a:lnTo>
                  <a:close/>
                  <a:moveTo>
                    <a:pt x="995172" y="0"/>
                  </a:moveTo>
                  <a:lnTo>
                    <a:pt x="920687" y="0"/>
                  </a:lnTo>
                  <a:lnTo>
                    <a:pt x="920687" y="414719"/>
                  </a:lnTo>
                  <a:lnTo>
                    <a:pt x="995172" y="414719"/>
                  </a:lnTo>
                  <a:lnTo>
                    <a:pt x="995172" y="0"/>
                  </a:lnTo>
                  <a:close/>
                  <a:moveTo>
                    <a:pt x="367951" y="159830"/>
                  </a:moveTo>
                  <a:cubicBezTo>
                    <a:pt x="347282" y="137541"/>
                    <a:pt x="318135" y="126206"/>
                    <a:pt x="281273" y="126206"/>
                  </a:cubicBezTo>
                  <a:cubicBezTo>
                    <a:pt x="263462" y="126206"/>
                    <a:pt x="247079" y="129921"/>
                    <a:pt x="232410" y="137065"/>
                  </a:cubicBezTo>
                  <a:cubicBezTo>
                    <a:pt x="217742" y="144304"/>
                    <a:pt x="205264" y="154496"/>
                    <a:pt x="195358" y="167259"/>
                  </a:cubicBezTo>
                  <a:lnTo>
                    <a:pt x="191262" y="172498"/>
                  </a:lnTo>
                  <a:lnTo>
                    <a:pt x="191262" y="167831"/>
                  </a:lnTo>
                  <a:lnTo>
                    <a:pt x="191262" y="132017"/>
                  </a:lnTo>
                  <a:lnTo>
                    <a:pt x="117920" y="132017"/>
                  </a:lnTo>
                  <a:lnTo>
                    <a:pt x="117920" y="414814"/>
                  </a:lnTo>
                  <a:lnTo>
                    <a:pt x="191929" y="414814"/>
                  </a:lnTo>
                  <a:lnTo>
                    <a:pt x="191929" y="264128"/>
                  </a:lnTo>
                  <a:lnTo>
                    <a:pt x="192024" y="274606"/>
                  </a:lnTo>
                  <a:cubicBezTo>
                    <a:pt x="192024" y="272891"/>
                    <a:pt x="192024" y="271177"/>
                    <a:pt x="192119" y="269558"/>
                  </a:cubicBezTo>
                  <a:cubicBezTo>
                    <a:pt x="192881" y="243173"/>
                    <a:pt x="199454" y="223456"/>
                    <a:pt x="211741" y="210884"/>
                  </a:cubicBezTo>
                  <a:cubicBezTo>
                    <a:pt x="224790" y="197549"/>
                    <a:pt x="240697" y="190786"/>
                    <a:pt x="258985" y="190786"/>
                  </a:cubicBezTo>
                  <a:cubicBezTo>
                    <a:pt x="280511" y="190786"/>
                    <a:pt x="296894" y="197358"/>
                    <a:pt x="307753" y="210407"/>
                  </a:cubicBezTo>
                  <a:cubicBezTo>
                    <a:pt x="318421" y="223171"/>
                    <a:pt x="323850" y="241364"/>
                    <a:pt x="323945" y="264605"/>
                  </a:cubicBezTo>
                  <a:lnTo>
                    <a:pt x="323945" y="264605"/>
                  </a:lnTo>
                  <a:lnTo>
                    <a:pt x="323945" y="265176"/>
                  </a:lnTo>
                  <a:lnTo>
                    <a:pt x="323945" y="265271"/>
                  </a:lnTo>
                  <a:lnTo>
                    <a:pt x="323945" y="414814"/>
                  </a:lnTo>
                  <a:lnTo>
                    <a:pt x="399098" y="414814"/>
                  </a:lnTo>
                  <a:lnTo>
                    <a:pt x="399098" y="254222"/>
                  </a:lnTo>
                  <a:cubicBezTo>
                    <a:pt x="399193" y="213931"/>
                    <a:pt x="388620" y="182118"/>
                    <a:pt x="367951" y="159830"/>
                  </a:cubicBezTo>
                  <a:moveTo>
                    <a:pt x="881825" y="272796"/>
                  </a:moveTo>
                  <a:cubicBezTo>
                    <a:pt x="881825" y="252508"/>
                    <a:pt x="878205" y="233267"/>
                    <a:pt x="871061" y="215646"/>
                  </a:cubicBezTo>
                  <a:cubicBezTo>
                    <a:pt x="863918" y="198025"/>
                    <a:pt x="853821" y="182309"/>
                    <a:pt x="841057" y="168974"/>
                  </a:cubicBezTo>
                  <a:cubicBezTo>
                    <a:pt x="828294" y="155639"/>
                    <a:pt x="812768" y="145066"/>
                    <a:pt x="794957" y="137636"/>
                  </a:cubicBezTo>
                  <a:cubicBezTo>
                    <a:pt x="777145" y="130112"/>
                    <a:pt x="757238" y="126302"/>
                    <a:pt x="735806" y="126302"/>
                  </a:cubicBezTo>
                  <a:cubicBezTo>
                    <a:pt x="715518" y="126302"/>
                    <a:pt x="696182" y="130207"/>
                    <a:pt x="678371" y="137922"/>
                  </a:cubicBezTo>
                  <a:cubicBezTo>
                    <a:pt x="660559" y="145637"/>
                    <a:pt x="644843" y="156210"/>
                    <a:pt x="631698" y="169355"/>
                  </a:cubicBezTo>
                  <a:cubicBezTo>
                    <a:pt x="618554" y="182499"/>
                    <a:pt x="607981" y="198215"/>
                    <a:pt x="600266" y="216027"/>
                  </a:cubicBezTo>
                  <a:cubicBezTo>
                    <a:pt x="592550" y="233839"/>
                    <a:pt x="588645" y="253175"/>
                    <a:pt x="588645" y="273463"/>
                  </a:cubicBezTo>
                  <a:cubicBezTo>
                    <a:pt x="588645" y="293751"/>
                    <a:pt x="592360" y="313087"/>
                    <a:pt x="599694" y="330899"/>
                  </a:cubicBezTo>
                  <a:cubicBezTo>
                    <a:pt x="607028" y="348710"/>
                    <a:pt x="617315" y="364426"/>
                    <a:pt x="630269" y="377571"/>
                  </a:cubicBezTo>
                  <a:cubicBezTo>
                    <a:pt x="643223" y="390716"/>
                    <a:pt x="659130" y="401288"/>
                    <a:pt x="677513" y="409004"/>
                  </a:cubicBezTo>
                  <a:cubicBezTo>
                    <a:pt x="695897" y="416719"/>
                    <a:pt x="716280" y="420624"/>
                    <a:pt x="738092" y="420624"/>
                  </a:cubicBezTo>
                  <a:cubicBezTo>
                    <a:pt x="801148" y="420624"/>
                    <a:pt x="840391" y="391954"/>
                    <a:pt x="863918" y="365093"/>
                  </a:cubicBezTo>
                  <a:lnTo>
                    <a:pt x="810292" y="324231"/>
                  </a:lnTo>
                  <a:cubicBezTo>
                    <a:pt x="798957" y="337661"/>
                    <a:pt x="772192" y="355854"/>
                    <a:pt x="738664" y="355854"/>
                  </a:cubicBezTo>
                  <a:cubicBezTo>
                    <a:pt x="717614" y="355854"/>
                    <a:pt x="700373" y="350996"/>
                    <a:pt x="687229" y="341376"/>
                  </a:cubicBezTo>
                  <a:cubicBezTo>
                    <a:pt x="674084" y="331756"/>
                    <a:pt x="665036" y="318611"/>
                    <a:pt x="660368" y="302133"/>
                  </a:cubicBezTo>
                  <a:lnTo>
                    <a:pt x="659606" y="299466"/>
                  </a:lnTo>
                  <a:lnTo>
                    <a:pt x="881825" y="299466"/>
                  </a:lnTo>
                  <a:lnTo>
                    <a:pt x="881825" y="272796"/>
                  </a:lnTo>
                  <a:close/>
                  <a:moveTo>
                    <a:pt x="660368" y="246793"/>
                  </a:moveTo>
                  <a:cubicBezTo>
                    <a:pt x="660368" y="226124"/>
                    <a:pt x="684086" y="189929"/>
                    <a:pt x="735330" y="189929"/>
                  </a:cubicBezTo>
                  <a:cubicBezTo>
                    <a:pt x="786575" y="189929"/>
                    <a:pt x="810387" y="226028"/>
                    <a:pt x="810387" y="246698"/>
                  </a:cubicBezTo>
                  <a:lnTo>
                    <a:pt x="660368" y="246793"/>
                  </a:lnTo>
                  <a:close/>
                </a:path>
              </a:pathLst>
            </a:custGeom>
            <a:solidFill>
              <a:srgbClr val="FFFFFF"/>
            </a:solidFill>
            <a:ln w="9525" cap="flat">
              <a:no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id="{BCFF36CA-07A3-453D-8752-4F9D2719B129}"/>
                </a:ext>
              </a:extLst>
            </p:cNvPr>
            <p:cNvSpPr/>
            <p:nvPr/>
          </p:nvSpPr>
          <p:spPr>
            <a:xfrm>
              <a:off x="2358770" y="6728469"/>
              <a:ext cx="79057" cy="79057"/>
            </a:xfrm>
            <a:custGeom>
              <a:avLst/>
              <a:gdLst>
                <a:gd name="connsiteX0" fmla="*/ 39529 w 79057"/>
                <a:gd name="connsiteY0" fmla="*/ 5620 h 79057"/>
                <a:gd name="connsiteX1" fmla="*/ 73438 w 79057"/>
                <a:gd name="connsiteY1" fmla="*/ 39529 h 79057"/>
                <a:gd name="connsiteX2" fmla="*/ 39529 w 79057"/>
                <a:gd name="connsiteY2" fmla="*/ 73438 h 79057"/>
                <a:gd name="connsiteX3" fmla="*/ 5620 w 79057"/>
                <a:gd name="connsiteY3" fmla="*/ 39529 h 79057"/>
                <a:gd name="connsiteX4" fmla="*/ 39529 w 79057"/>
                <a:gd name="connsiteY4" fmla="*/ 5620 h 79057"/>
                <a:gd name="connsiteX5" fmla="*/ 39529 w 79057"/>
                <a:gd name="connsiteY5" fmla="*/ 0 h 79057"/>
                <a:gd name="connsiteX6" fmla="*/ 0 w 79057"/>
                <a:gd name="connsiteY6" fmla="*/ 39529 h 79057"/>
                <a:gd name="connsiteX7" fmla="*/ 39529 w 79057"/>
                <a:gd name="connsiteY7" fmla="*/ 79058 h 79057"/>
                <a:gd name="connsiteX8" fmla="*/ 79058 w 79057"/>
                <a:gd name="connsiteY8" fmla="*/ 39529 h 79057"/>
                <a:gd name="connsiteX9" fmla="*/ 39529 w 79057"/>
                <a:gd name="connsiteY9" fmla="*/ 0 h 79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057" h="79057">
                  <a:moveTo>
                    <a:pt x="39529" y="5620"/>
                  </a:moveTo>
                  <a:cubicBezTo>
                    <a:pt x="58198" y="5620"/>
                    <a:pt x="73438" y="20860"/>
                    <a:pt x="73438" y="39529"/>
                  </a:cubicBezTo>
                  <a:cubicBezTo>
                    <a:pt x="73438" y="58198"/>
                    <a:pt x="58198" y="73438"/>
                    <a:pt x="39529" y="73438"/>
                  </a:cubicBezTo>
                  <a:cubicBezTo>
                    <a:pt x="20860" y="73438"/>
                    <a:pt x="5620" y="58198"/>
                    <a:pt x="5620" y="39529"/>
                  </a:cubicBezTo>
                  <a:cubicBezTo>
                    <a:pt x="5620" y="20860"/>
                    <a:pt x="20860" y="5620"/>
                    <a:pt x="39529" y="5620"/>
                  </a:cubicBezTo>
                  <a:moveTo>
                    <a:pt x="39529" y="0"/>
                  </a:moveTo>
                  <a:cubicBezTo>
                    <a:pt x="17717" y="0"/>
                    <a:pt x="0" y="17717"/>
                    <a:pt x="0" y="39529"/>
                  </a:cubicBezTo>
                  <a:cubicBezTo>
                    <a:pt x="0" y="61341"/>
                    <a:pt x="17717" y="79058"/>
                    <a:pt x="39529" y="79058"/>
                  </a:cubicBezTo>
                  <a:cubicBezTo>
                    <a:pt x="61341" y="79058"/>
                    <a:pt x="79058" y="61341"/>
                    <a:pt x="79058" y="39529"/>
                  </a:cubicBezTo>
                  <a:cubicBezTo>
                    <a:pt x="79058" y="17717"/>
                    <a:pt x="61341" y="0"/>
                    <a:pt x="39529" y="0"/>
                  </a:cubicBezTo>
                </a:path>
              </a:pathLst>
            </a:custGeom>
            <a:solidFill>
              <a:srgbClr val="FFFFFF"/>
            </a:solidFill>
            <a:ln w="9525"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44D101F1-0209-4320-B288-413CF76BDB51}"/>
                </a:ext>
              </a:extLst>
            </p:cNvPr>
            <p:cNvSpPr/>
            <p:nvPr/>
          </p:nvSpPr>
          <p:spPr>
            <a:xfrm>
              <a:off x="2384869" y="6748090"/>
              <a:ext cx="30765" cy="39528"/>
            </a:xfrm>
            <a:custGeom>
              <a:avLst/>
              <a:gdLst>
                <a:gd name="connsiteX0" fmla="*/ 16383 w 30765"/>
                <a:gd name="connsiteY0" fmla="*/ 95 h 39528"/>
                <a:gd name="connsiteX1" fmla="*/ 23051 w 30765"/>
                <a:gd name="connsiteY1" fmla="*/ 1715 h 39528"/>
                <a:gd name="connsiteX2" fmla="*/ 27718 w 30765"/>
                <a:gd name="connsiteY2" fmla="*/ 6191 h 39528"/>
                <a:gd name="connsiteX3" fmla="*/ 29337 w 30765"/>
                <a:gd name="connsiteY3" fmla="*/ 12478 h 39528"/>
                <a:gd name="connsiteX4" fmla="*/ 27146 w 30765"/>
                <a:gd name="connsiteY4" fmla="*/ 19622 h 39528"/>
                <a:gd name="connsiteX5" fmla="*/ 21812 w 30765"/>
                <a:gd name="connsiteY5" fmla="*/ 23717 h 39528"/>
                <a:gd name="connsiteX6" fmla="*/ 30766 w 30765"/>
                <a:gd name="connsiteY6" fmla="*/ 39529 h 39528"/>
                <a:gd name="connsiteX7" fmla="*/ 23717 w 30765"/>
                <a:gd name="connsiteY7" fmla="*/ 39529 h 39528"/>
                <a:gd name="connsiteX8" fmla="*/ 15526 w 30765"/>
                <a:gd name="connsiteY8" fmla="*/ 24860 h 39528"/>
                <a:gd name="connsiteX9" fmla="*/ 6191 w 30765"/>
                <a:gd name="connsiteY9" fmla="*/ 24860 h 39528"/>
                <a:gd name="connsiteX10" fmla="*/ 6191 w 30765"/>
                <a:gd name="connsiteY10" fmla="*/ 39529 h 39528"/>
                <a:gd name="connsiteX11" fmla="*/ 0 w 30765"/>
                <a:gd name="connsiteY11" fmla="*/ 39529 h 39528"/>
                <a:gd name="connsiteX12" fmla="*/ 0 w 30765"/>
                <a:gd name="connsiteY12" fmla="*/ 0 h 39528"/>
                <a:gd name="connsiteX13" fmla="*/ 16383 w 30765"/>
                <a:gd name="connsiteY13" fmla="*/ 0 h 39528"/>
                <a:gd name="connsiteX14" fmla="*/ 16383 w 30765"/>
                <a:gd name="connsiteY14" fmla="*/ 19336 h 39528"/>
                <a:gd name="connsiteX15" fmla="*/ 19907 w 30765"/>
                <a:gd name="connsiteY15" fmla="*/ 18478 h 39528"/>
                <a:gd name="connsiteX16" fmla="*/ 22289 w 30765"/>
                <a:gd name="connsiteY16" fmla="*/ 16097 h 39528"/>
                <a:gd name="connsiteX17" fmla="*/ 23146 w 30765"/>
                <a:gd name="connsiteY17" fmla="*/ 12573 h 39528"/>
                <a:gd name="connsiteX18" fmla="*/ 22289 w 30765"/>
                <a:gd name="connsiteY18" fmla="*/ 9049 h 39528"/>
                <a:gd name="connsiteX19" fmla="*/ 19907 w 30765"/>
                <a:gd name="connsiteY19" fmla="*/ 6668 h 39528"/>
                <a:gd name="connsiteX20" fmla="*/ 16383 w 30765"/>
                <a:gd name="connsiteY20" fmla="*/ 5810 h 39528"/>
                <a:gd name="connsiteX21" fmla="*/ 6191 w 30765"/>
                <a:gd name="connsiteY21" fmla="*/ 5810 h 39528"/>
                <a:gd name="connsiteX22" fmla="*/ 6191 w 30765"/>
                <a:gd name="connsiteY22" fmla="*/ 19336 h 39528"/>
                <a:gd name="connsiteX23" fmla="*/ 16383 w 30765"/>
                <a:gd name="connsiteY23" fmla="*/ 19336 h 39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765" h="39528">
                  <a:moveTo>
                    <a:pt x="16383" y="95"/>
                  </a:moveTo>
                  <a:cubicBezTo>
                    <a:pt x="18860" y="95"/>
                    <a:pt x="21050" y="667"/>
                    <a:pt x="23051" y="1715"/>
                  </a:cubicBezTo>
                  <a:cubicBezTo>
                    <a:pt x="25051" y="2762"/>
                    <a:pt x="26575" y="4286"/>
                    <a:pt x="27718" y="6191"/>
                  </a:cubicBezTo>
                  <a:cubicBezTo>
                    <a:pt x="28861" y="8096"/>
                    <a:pt x="29337" y="10192"/>
                    <a:pt x="29337" y="12478"/>
                  </a:cubicBezTo>
                  <a:cubicBezTo>
                    <a:pt x="29337" y="15335"/>
                    <a:pt x="28575" y="17717"/>
                    <a:pt x="27146" y="19622"/>
                  </a:cubicBezTo>
                  <a:cubicBezTo>
                    <a:pt x="25718" y="21527"/>
                    <a:pt x="23908" y="22860"/>
                    <a:pt x="21812" y="23717"/>
                  </a:cubicBezTo>
                  <a:lnTo>
                    <a:pt x="30766" y="39529"/>
                  </a:lnTo>
                  <a:lnTo>
                    <a:pt x="23717" y="39529"/>
                  </a:lnTo>
                  <a:lnTo>
                    <a:pt x="15526" y="24860"/>
                  </a:lnTo>
                  <a:lnTo>
                    <a:pt x="6191" y="24860"/>
                  </a:lnTo>
                  <a:lnTo>
                    <a:pt x="6191" y="39529"/>
                  </a:lnTo>
                  <a:lnTo>
                    <a:pt x="0" y="39529"/>
                  </a:lnTo>
                  <a:lnTo>
                    <a:pt x="0" y="0"/>
                  </a:lnTo>
                  <a:lnTo>
                    <a:pt x="16383" y="0"/>
                  </a:lnTo>
                  <a:close/>
                  <a:moveTo>
                    <a:pt x="16383" y="19336"/>
                  </a:moveTo>
                  <a:cubicBezTo>
                    <a:pt x="17717" y="19336"/>
                    <a:pt x="18860" y="19050"/>
                    <a:pt x="19907" y="18478"/>
                  </a:cubicBezTo>
                  <a:cubicBezTo>
                    <a:pt x="20955" y="17907"/>
                    <a:pt x="21717" y="17050"/>
                    <a:pt x="22289" y="16097"/>
                  </a:cubicBezTo>
                  <a:cubicBezTo>
                    <a:pt x="22860" y="15050"/>
                    <a:pt x="23146" y="13906"/>
                    <a:pt x="23146" y="12573"/>
                  </a:cubicBezTo>
                  <a:cubicBezTo>
                    <a:pt x="23146" y="11240"/>
                    <a:pt x="22860" y="10097"/>
                    <a:pt x="22289" y="9049"/>
                  </a:cubicBezTo>
                  <a:cubicBezTo>
                    <a:pt x="21717" y="8001"/>
                    <a:pt x="20860" y="7239"/>
                    <a:pt x="19907" y="6668"/>
                  </a:cubicBezTo>
                  <a:cubicBezTo>
                    <a:pt x="18860" y="6096"/>
                    <a:pt x="17717" y="5810"/>
                    <a:pt x="16383" y="5810"/>
                  </a:cubicBezTo>
                  <a:lnTo>
                    <a:pt x="6191" y="5810"/>
                  </a:lnTo>
                  <a:lnTo>
                    <a:pt x="6191" y="19336"/>
                  </a:lnTo>
                  <a:lnTo>
                    <a:pt x="16383" y="19336"/>
                  </a:lnTo>
                  <a:close/>
                </a:path>
              </a:pathLst>
            </a:custGeom>
            <a:solidFill>
              <a:srgbClr val="FFFFFF"/>
            </a:solid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1200438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AE8FE46-2F8F-47DC-B128-BD85178E9BDA}"/>
              </a:ext>
            </a:extLst>
          </p:cNvPr>
          <p:cNvSpPr/>
          <p:nvPr userDrawn="1"/>
        </p:nvSpPr>
        <p:spPr>
          <a:xfrm>
            <a:off x="348343" y="-31521"/>
            <a:ext cx="11392554" cy="533202"/>
          </a:xfrm>
          <a:prstGeom prst="rect">
            <a:avLst/>
          </a:prstGeom>
          <a:no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a:ln>
                  <a:noFill/>
                </a:ln>
                <a:solidFill>
                  <a:schemeClr val="tx2"/>
                </a:solidFill>
                <a:effectLst/>
                <a:uFillTx/>
                <a:latin typeface="IntelOne Display Regular" panose="020B0503020203020204" pitchFamily="34" charset="0"/>
                <a:ea typeface="Intel Clear" panose="020B0604020203020204" pitchFamily="34" charset="0"/>
                <a:cs typeface="Intel Clear" panose="020B0604020203020204" pitchFamily="34" charset="0"/>
                <a:sym typeface="Helvetica Neue"/>
              </a:rPr>
              <a:t>&lt;Solution Name&gt; </a:t>
            </a:r>
          </a:p>
        </p:txBody>
      </p:sp>
      <p:pic>
        <p:nvPicPr>
          <p:cNvPr id="13" name="Graphic 12">
            <a:extLst>
              <a:ext uri="{FF2B5EF4-FFF2-40B4-BE49-F238E27FC236}">
                <a16:creationId xmlns:a16="http://schemas.microsoft.com/office/drawing/2014/main" id="{CF707ADD-6895-4651-BF91-5F74AC147C8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242574" y="116904"/>
            <a:ext cx="582401" cy="217166"/>
          </a:xfrm>
          <a:prstGeom prst="rect">
            <a:avLst/>
          </a:prstGeom>
        </p:spPr>
      </p:pic>
      <p:cxnSp>
        <p:nvCxnSpPr>
          <p:cNvPr id="9" name="Straight Connector 8">
            <a:extLst>
              <a:ext uri="{FF2B5EF4-FFF2-40B4-BE49-F238E27FC236}">
                <a16:creationId xmlns:a16="http://schemas.microsoft.com/office/drawing/2014/main" id="{F5F3180A-EB79-401B-A8BE-F3C2244A1722}"/>
              </a:ext>
            </a:extLst>
          </p:cNvPr>
          <p:cNvCxnSpPr>
            <a:cxnSpLocks/>
          </p:cNvCxnSpPr>
          <p:nvPr userDrawn="1"/>
        </p:nvCxnSpPr>
        <p:spPr>
          <a:xfrm>
            <a:off x="426575" y="426575"/>
            <a:ext cx="11314322" cy="8432"/>
          </a:xfrm>
          <a:prstGeom prst="line">
            <a:avLst/>
          </a:prstGeom>
          <a:noFill/>
          <a:ln w="25400" cap="flat">
            <a:solidFill>
              <a:schemeClr val="tx2"/>
            </a:solidFill>
            <a:prstDash val="solid"/>
            <a:miter lim="400000"/>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2139661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264" userDrawn="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AE8FE46-2F8F-47DC-B128-BD85178E9BDA}"/>
              </a:ext>
            </a:extLst>
          </p:cNvPr>
          <p:cNvSpPr/>
          <p:nvPr userDrawn="1"/>
        </p:nvSpPr>
        <p:spPr>
          <a:xfrm>
            <a:off x="123219" y="87549"/>
            <a:ext cx="11617678" cy="533202"/>
          </a:xfrm>
          <a:prstGeom prst="rect">
            <a:avLst/>
          </a:prstGeom>
          <a:solidFill>
            <a:schemeClr val="tx2"/>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a:ln>
                  <a:noFill/>
                </a:ln>
                <a:solidFill>
                  <a:prstClr val="white"/>
                </a:solidFill>
                <a:effectLst/>
                <a:uFillTx/>
                <a:latin typeface="+mn-lt"/>
                <a:ea typeface="Intel Clear" panose="020B0604020203020204" pitchFamily="34" charset="0"/>
                <a:cs typeface="Intel Clear" panose="020B0604020203020204" pitchFamily="34" charset="0"/>
                <a:sym typeface="Helvetica Neue"/>
              </a:rPr>
              <a:t>&lt;Solution Name&gt; </a:t>
            </a:r>
          </a:p>
        </p:txBody>
      </p:sp>
      <p:grpSp>
        <p:nvGrpSpPr>
          <p:cNvPr id="4" name="Group 3">
            <a:extLst>
              <a:ext uri="{FF2B5EF4-FFF2-40B4-BE49-F238E27FC236}">
                <a16:creationId xmlns:a16="http://schemas.microsoft.com/office/drawing/2014/main" id="{866EC99C-E246-4A28-9862-EC5A9FBE295A}"/>
              </a:ext>
            </a:extLst>
          </p:cNvPr>
          <p:cNvGrpSpPr/>
          <p:nvPr userDrawn="1"/>
        </p:nvGrpSpPr>
        <p:grpSpPr>
          <a:xfrm>
            <a:off x="9241203" y="216492"/>
            <a:ext cx="735298" cy="275316"/>
            <a:chOff x="1314450" y="6391094"/>
            <a:chExt cx="1123377" cy="420623"/>
          </a:xfrm>
        </p:grpSpPr>
        <p:sp>
          <p:nvSpPr>
            <p:cNvPr id="5" name="Freeform: Shape 4">
              <a:extLst>
                <a:ext uri="{FF2B5EF4-FFF2-40B4-BE49-F238E27FC236}">
                  <a16:creationId xmlns:a16="http://schemas.microsoft.com/office/drawing/2014/main" id="{27292268-61E0-4367-8849-F87910936C45}"/>
                </a:ext>
              </a:extLst>
            </p:cNvPr>
            <p:cNvSpPr/>
            <p:nvPr/>
          </p:nvSpPr>
          <p:spPr>
            <a:xfrm>
              <a:off x="1314450" y="6396809"/>
              <a:ext cx="78581" cy="78581"/>
            </a:xfrm>
            <a:custGeom>
              <a:avLst/>
              <a:gdLst>
                <a:gd name="connsiteX0" fmla="*/ 0 w 78581"/>
                <a:gd name="connsiteY0" fmla="*/ 0 h 78581"/>
                <a:gd name="connsiteX1" fmla="*/ 78581 w 78581"/>
                <a:gd name="connsiteY1" fmla="*/ 0 h 78581"/>
                <a:gd name="connsiteX2" fmla="*/ 78581 w 78581"/>
                <a:gd name="connsiteY2" fmla="*/ 78581 h 78581"/>
                <a:gd name="connsiteX3" fmla="*/ 0 w 78581"/>
                <a:gd name="connsiteY3" fmla="*/ 78581 h 78581"/>
              </a:gdLst>
              <a:ahLst/>
              <a:cxnLst>
                <a:cxn ang="0">
                  <a:pos x="connsiteX0" y="connsiteY0"/>
                </a:cxn>
                <a:cxn ang="0">
                  <a:pos x="connsiteX1" y="connsiteY1"/>
                </a:cxn>
                <a:cxn ang="0">
                  <a:pos x="connsiteX2" y="connsiteY2"/>
                </a:cxn>
                <a:cxn ang="0">
                  <a:pos x="connsiteX3" y="connsiteY3"/>
                </a:cxn>
              </a:cxnLst>
              <a:rect l="l" t="t" r="r" b="b"/>
              <a:pathLst>
                <a:path w="78581" h="78581">
                  <a:moveTo>
                    <a:pt x="0" y="0"/>
                  </a:moveTo>
                  <a:lnTo>
                    <a:pt x="78581" y="0"/>
                  </a:lnTo>
                  <a:lnTo>
                    <a:pt x="78581" y="78581"/>
                  </a:lnTo>
                  <a:lnTo>
                    <a:pt x="0" y="78581"/>
                  </a:lnTo>
                  <a:close/>
                </a:path>
              </a:pathLst>
            </a:custGeom>
            <a:solidFill>
              <a:srgbClr val="00B2E3"/>
            </a:solidFill>
            <a:ln w="9525" cap="flat">
              <a:noFill/>
              <a:prstDash val="solid"/>
              <a:miter/>
            </a:ln>
          </p:spPr>
          <p:txBody>
            <a:bodyPr rtlCol="0" anchor="ctr"/>
            <a:lstStyle/>
            <a:p>
              <a:endParaRPr lang="en-US"/>
            </a:p>
          </p:txBody>
        </p:sp>
        <p:sp>
          <p:nvSpPr>
            <p:cNvPr id="6" name="Freeform: Shape 5">
              <a:extLst>
                <a:ext uri="{FF2B5EF4-FFF2-40B4-BE49-F238E27FC236}">
                  <a16:creationId xmlns:a16="http://schemas.microsoft.com/office/drawing/2014/main" id="{27A7EE5E-088A-487B-A6EA-ADE543440D9D}"/>
                </a:ext>
              </a:extLst>
            </p:cNvPr>
            <p:cNvSpPr/>
            <p:nvPr/>
          </p:nvSpPr>
          <p:spPr>
            <a:xfrm>
              <a:off x="1316545" y="6391094"/>
              <a:ext cx="995171" cy="420623"/>
            </a:xfrm>
            <a:custGeom>
              <a:avLst/>
              <a:gdLst>
                <a:gd name="connsiteX0" fmla="*/ 74486 w 995171"/>
                <a:gd name="connsiteY0" fmla="*/ 131921 h 420623"/>
                <a:gd name="connsiteX1" fmla="*/ 0 w 995171"/>
                <a:gd name="connsiteY1" fmla="*/ 131921 h 420623"/>
                <a:gd name="connsiteX2" fmla="*/ 0 w 995171"/>
                <a:gd name="connsiteY2" fmla="*/ 414719 h 420623"/>
                <a:gd name="connsiteX3" fmla="*/ 74486 w 995171"/>
                <a:gd name="connsiteY3" fmla="*/ 414719 h 420623"/>
                <a:gd name="connsiteX4" fmla="*/ 74486 w 995171"/>
                <a:gd name="connsiteY4" fmla="*/ 131921 h 420623"/>
                <a:gd name="connsiteX5" fmla="*/ 568262 w 995171"/>
                <a:gd name="connsiteY5" fmla="*/ 417576 h 420623"/>
                <a:gd name="connsiteX6" fmla="*/ 568262 w 995171"/>
                <a:gd name="connsiteY6" fmla="*/ 348234 h 420623"/>
                <a:gd name="connsiteX7" fmla="*/ 541306 w 995171"/>
                <a:gd name="connsiteY7" fmla="*/ 346520 h 420623"/>
                <a:gd name="connsiteX8" fmla="*/ 523780 w 995171"/>
                <a:gd name="connsiteY8" fmla="*/ 338804 h 420623"/>
                <a:gd name="connsiteX9" fmla="*/ 516065 w 995171"/>
                <a:gd name="connsiteY9" fmla="*/ 321945 h 420623"/>
                <a:gd name="connsiteX10" fmla="*/ 514350 w 995171"/>
                <a:gd name="connsiteY10" fmla="*/ 294608 h 420623"/>
                <a:gd name="connsiteX11" fmla="*/ 514350 w 995171"/>
                <a:gd name="connsiteY11" fmla="*/ 195644 h 420623"/>
                <a:gd name="connsiteX12" fmla="*/ 568262 w 995171"/>
                <a:gd name="connsiteY12" fmla="*/ 195644 h 420623"/>
                <a:gd name="connsiteX13" fmla="*/ 568262 w 995171"/>
                <a:gd name="connsiteY13" fmla="*/ 131921 h 420623"/>
                <a:gd name="connsiteX14" fmla="*/ 514350 w 995171"/>
                <a:gd name="connsiteY14" fmla="*/ 131921 h 420623"/>
                <a:gd name="connsiteX15" fmla="*/ 514350 w 995171"/>
                <a:gd name="connsiteY15" fmla="*/ 21812 h 420623"/>
                <a:gd name="connsiteX16" fmla="*/ 439865 w 995171"/>
                <a:gd name="connsiteY16" fmla="*/ 21812 h 420623"/>
                <a:gd name="connsiteX17" fmla="*/ 439865 w 995171"/>
                <a:gd name="connsiteY17" fmla="*/ 295180 h 420623"/>
                <a:gd name="connsiteX18" fmla="*/ 445865 w 995171"/>
                <a:gd name="connsiteY18" fmla="*/ 353473 h 420623"/>
                <a:gd name="connsiteX19" fmla="*/ 465677 w 995171"/>
                <a:gd name="connsiteY19" fmla="*/ 391001 h 420623"/>
                <a:gd name="connsiteX20" fmla="*/ 502063 w 995171"/>
                <a:gd name="connsiteY20" fmla="*/ 411385 h 420623"/>
                <a:gd name="connsiteX21" fmla="*/ 558927 w 995171"/>
                <a:gd name="connsiteY21" fmla="*/ 417671 h 420623"/>
                <a:gd name="connsiteX22" fmla="*/ 568262 w 995171"/>
                <a:gd name="connsiteY22" fmla="*/ 417671 h 420623"/>
                <a:gd name="connsiteX23" fmla="*/ 995172 w 995171"/>
                <a:gd name="connsiteY23" fmla="*/ 0 h 420623"/>
                <a:gd name="connsiteX24" fmla="*/ 920687 w 995171"/>
                <a:gd name="connsiteY24" fmla="*/ 0 h 420623"/>
                <a:gd name="connsiteX25" fmla="*/ 920687 w 995171"/>
                <a:gd name="connsiteY25" fmla="*/ 414719 h 420623"/>
                <a:gd name="connsiteX26" fmla="*/ 995172 w 995171"/>
                <a:gd name="connsiteY26" fmla="*/ 414719 h 420623"/>
                <a:gd name="connsiteX27" fmla="*/ 995172 w 995171"/>
                <a:gd name="connsiteY27" fmla="*/ 0 h 420623"/>
                <a:gd name="connsiteX28" fmla="*/ 367951 w 995171"/>
                <a:gd name="connsiteY28" fmla="*/ 159830 h 420623"/>
                <a:gd name="connsiteX29" fmla="*/ 281273 w 995171"/>
                <a:gd name="connsiteY29" fmla="*/ 126206 h 420623"/>
                <a:gd name="connsiteX30" fmla="*/ 232410 w 995171"/>
                <a:gd name="connsiteY30" fmla="*/ 137065 h 420623"/>
                <a:gd name="connsiteX31" fmla="*/ 195358 w 995171"/>
                <a:gd name="connsiteY31" fmla="*/ 167259 h 420623"/>
                <a:gd name="connsiteX32" fmla="*/ 191262 w 995171"/>
                <a:gd name="connsiteY32" fmla="*/ 172498 h 420623"/>
                <a:gd name="connsiteX33" fmla="*/ 191262 w 995171"/>
                <a:gd name="connsiteY33" fmla="*/ 167831 h 420623"/>
                <a:gd name="connsiteX34" fmla="*/ 191262 w 995171"/>
                <a:gd name="connsiteY34" fmla="*/ 132017 h 420623"/>
                <a:gd name="connsiteX35" fmla="*/ 117920 w 995171"/>
                <a:gd name="connsiteY35" fmla="*/ 132017 h 420623"/>
                <a:gd name="connsiteX36" fmla="*/ 117920 w 995171"/>
                <a:gd name="connsiteY36" fmla="*/ 414814 h 420623"/>
                <a:gd name="connsiteX37" fmla="*/ 191929 w 995171"/>
                <a:gd name="connsiteY37" fmla="*/ 414814 h 420623"/>
                <a:gd name="connsiteX38" fmla="*/ 191929 w 995171"/>
                <a:gd name="connsiteY38" fmla="*/ 264128 h 420623"/>
                <a:gd name="connsiteX39" fmla="*/ 192024 w 995171"/>
                <a:gd name="connsiteY39" fmla="*/ 274606 h 420623"/>
                <a:gd name="connsiteX40" fmla="*/ 192119 w 995171"/>
                <a:gd name="connsiteY40" fmla="*/ 269558 h 420623"/>
                <a:gd name="connsiteX41" fmla="*/ 211741 w 995171"/>
                <a:gd name="connsiteY41" fmla="*/ 210884 h 420623"/>
                <a:gd name="connsiteX42" fmla="*/ 258985 w 995171"/>
                <a:gd name="connsiteY42" fmla="*/ 190786 h 420623"/>
                <a:gd name="connsiteX43" fmla="*/ 307753 w 995171"/>
                <a:gd name="connsiteY43" fmla="*/ 210407 h 420623"/>
                <a:gd name="connsiteX44" fmla="*/ 323945 w 995171"/>
                <a:gd name="connsiteY44" fmla="*/ 264605 h 420623"/>
                <a:gd name="connsiteX45" fmla="*/ 323945 w 995171"/>
                <a:gd name="connsiteY45" fmla="*/ 264605 h 420623"/>
                <a:gd name="connsiteX46" fmla="*/ 323945 w 995171"/>
                <a:gd name="connsiteY46" fmla="*/ 265176 h 420623"/>
                <a:gd name="connsiteX47" fmla="*/ 323945 w 995171"/>
                <a:gd name="connsiteY47" fmla="*/ 265271 h 420623"/>
                <a:gd name="connsiteX48" fmla="*/ 323945 w 995171"/>
                <a:gd name="connsiteY48" fmla="*/ 414814 h 420623"/>
                <a:gd name="connsiteX49" fmla="*/ 399098 w 995171"/>
                <a:gd name="connsiteY49" fmla="*/ 414814 h 420623"/>
                <a:gd name="connsiteX50" fmla="*/ 399098 w 995171"/>
                <a:gd name="connsiteY50" fmla="*/ 254222 h 420623"/>
                <a:gd name="connsiteX51" fmla="*/ 367951 w 995171"/>
                <a:gd name="connsiteY51" fmla="*/ 159830 h 420623"/>
                <a:gd name="connsiteX52" fmla="*/ 881825 w 995171"/>
                <a:gd name="connsiteY52" fmla="*/ 272796 h 420623"/>
                <a:gd name="connsiteX53" fmla="*/ 871061 w 995171"/>
                <a:gd name="connsiteY53" fmla="*/ 215646 h 420623"/>
                <a:gd name="connsiteX54" fmla="*/ 841057 w 995171"/>
                <a:gd name="connsiteY54" fmla="*/ 168974 h 420623"/>
                <a:gd name="connsiteX55" fmla="*/ 794957 w 995171"/>
                <a:gd name="connsiteY55" fmla="*/ 137636 h 420623"/>
                <a:gd name="connsiteX56" fmla="*/ 735806 w 995171"/>
                <a:gd name="connsiteY56" fmla="*/ 126302 h 420623"/>
                <a:gd name="connsiteX57" fmla="*/ 678371 w 995171"/>
                <a:gd name="connsiteY57" fmla="*/ 137922 h 420623"/>
                <a:gd name="connsiteX58" fmla="*/ 631698 w 995171"/>
                <a:gd name="connsiteY58" fmla="*/ 169355 h 420623"/>
                <a:gd name="connsiteX59" fmla="*/ 600266 w 995171"/>
                <a:gd name="connsiteY59" fmla="*/ 216027 h 420623"/>
                <a:gd name="connsiteX60" fmla="*/ 588645 w 995171"/>
                <a:gd name="connsiteY60" fmla="*/ 273463 h 420623"/>
                <a:gd name="connsiteX61" fmla="*/ 599694 w 995171"/>
                <a:gd name="connsiteY61" fmla="*/ 330899 h 420623"/>
                <a:gd name="connsiteX62" fmla="*/ 630269 w 995171"/>
                <a:gd name="connsiteY62" fmla="*/ 377571 h 420623"/>
                <a:gd name="connsiteX63" fmla="*/ 677513 w 995171"/>
                <a:gd name="connsiteY63" fmla="*/ 409004 h 420623"/>
                <a:gd name="connsiteX64" fmla="*/ 738092 w 995171"/>
                <a:gd name="connsiteY64" fmla="*/ 420624 h 420623"/>
                <a:gd name="connsiteX65" fmla="*/ 863918 w 995171"/>
                <a:gd name="connsiteY65" fmla="*/ 365093 h 420623"/>
                <a:gd name="connsiteX66" fmla="*/ 810292 w 995171"/>
                <a:gd name="connsiteY66" fmla="*/ 324231 h 420623"/>
                <a:gd name="connsiteX67" fmla="*/ 738664 w 995171"/>
                <a:gd name="connsiteY67" fmla="*/ 355854 h 420623"/>
                <a:gd name="connsiteX68" fmla="*/ 687229 w 995171"/>
                <a:gd name="connsiteY68" fmla="*/ 341376 h 420623"/>
                <a:gd name="connsiteX69" fmla="*/ 660368 w 995171"/>
                <a:gd name="connsiteY69" fmla="*/ 302133 h 420623"/>
                <a:gd name="connsiteX70" fmla="*/ 659606 w 995171"/>
                <a:gd name="connsiteY70" fmla="*/ 299466 h 420623"/>
                <a:gd name="connsiteX71" fmla="*/ 881825 w 995171"/>
                <a:gd name="connsiteY71" fmla="*/ 299466 h 420623"/>
                <a:gd name="connsiteX72" fmla="*/ 881825 w 995171"/>
                <a:gd name="connsiteY72" fmla="*/ 272796 h 420623"/>
                <a:gd name="connsiteX73" fmla="*/ 660368 w 995171"/>
                <a:gd name="connsiteY73" fmla="*/ 246793 h 420623"/>
                <a:gd name="connsiteX74" fmla="*/ 735330 w 995171"/>
                <a:gd name="connsiteY74" fmla="*/ 189929 h 420623"/>
                <a:gd name="connsiteX75" fmla="*/ 810387 w 995171"/>
                <a:gd name="connsiteY75" fmla="*/ 246698 h 420623"/>
                <a:gd name="connsiteX76" fmla="*/ 660368 w 995171"/>
                <a:gd name="connsiteY76" fmla="*/ 246793 h 42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95171" h="420623">
                  <a:moveTo>
                    <a:pt x="74486" y="131921"/>
                  </a:moveTo>
                  <a:lnTo>
                    <a:pt x="0" y="131921"/>
                  </a:lnTo>
                  <a:lnTo>
                    <a:pt x="0" y="414719"/>
                  </a:lnTo>
                  <a:lnTo>
                    <a:pt x="74486" y="414719"/>
                  </a:lnTo>
                  <a:lnTo>
                    <a:pt x="74486" y="131921"/>
                  </a:lnTo>
                  <a:close/>
                  <a:moveTo>
                    <a:pt x="568262" y="417576"/>
                  </a:moveTo>
                  <a:lnTo>
                    <a:pt x="568262" y="348234"/>
                  </a:lnTo>
                  <a:cubicBezTo>
                    <a:pt x="557308" y="348139"/>
                    <a:pt x="548259" y="347567"/>
                    <a:pt x="541306" y="346520"/>
                  </a:cubicBezTo>
                  <a:cubicBezTo>
                    <a:pt x="533591" y="345281"/>
                    <a:pt x="527685" y="342710"/>
                    <a:pt x="523780" y="338804"/>
                  </a:cubicBezTo>
                  <a:cubicBezTo>
                    <a:pt x="519875" y="334899"/>
                    <a:pt x="517303" y="329184"/>
                    <a:pt x="516065" y="321945"/>
                  </a:cubicBezTo>
                  <a:cubicBezTo>
                    <a:pt x="514922" y="314992"/>
                    <a:pt x="514350" y="305753"/>
                    <a:pt x="514350" y="294608"/>
                  </a:cubicBezTo>
                  <a:lnTo>
                    <a:pt x="514350" y="195644"/>
                  </a:lnTo>
                  <a:lnTo>
                    <a:pt x="568262" y="195644"/>
                  </a:lnTo>
                  <a:lnTo>
                    <a:pt x="568262" y="131921"/>
                  </a:lnTo>
                  <a:lnTo>
                    <a:pt x="514350" y="131921"/>
                  </a:lnTo>
                  <a:lnTo>
                    <a:pt x="514350" y="21812"/>
                  </a:lnTo>
                  <a:lnTo>
                    <a:pt x="439865" y="21812"/>
                  </a:lnTo>
                  <a:lnTo>
                    <a:pt x="439865" y="295180"/>
                  </a:lnTo>
                  <a:cubicBezTo>
                    <a:pt x="439865" y="318230"/>
                    <a:pt x="441865" y="337852"/>
                    <a:pt x="445865" y="353473"/>
                  </a:cubicBezTo>
                  <a:cubicBezTo>
                    <a:pt x="449771" y="368903"/>
                    <a:pt x="456438" y="381572"/>
                    <a:pt x="465677" y="391001"/>
                  </a:cubicBezTo>
                  <a:cubicBezTo>
                    <a:pt x="474917" y="400431"/>
                    <a:pt x="487204" y="407289"/>
                    <a:pt x="502063" y="411385"/>
                  </a:cubicBezTo>
                  <a:cubicBezTo>
                    <a:pt x="517112" y="415481"/>
                    <a:pt x="536258" y="417671"/>
                    <a:pt x="558927" y="417671"/>
                  </a:cubicBezTo>
                  <a:lnTo>
                    <a:pt x="568262" y="417671"/>
                  </a:lnTo>
                  <a:close/>
                  <a:moveTo>
                    <a:pt x="995172" y="0"/>
                  </a:moveTo>
                  <a:lnTo>
                    <a:pt x="920687" y="0"/>
                  </a:lnTo>
                  <a:lnTo>
                    <a:pt x="920687" y="414719"/>
                  </a:lnTo>
                  <a:lnTo>
                    <a:pt x="995172" y="414719"/>
                  </a:lnTo>
                  <a:lnTo>
                    <a:pt x="995172" y="0"/>
                  </a:lnTo>
                  <a:close/>
                  <a:moveTo>
                    <a:pt x="367951" y="159830"/>
                  </a:moveTo>
                  <a:cubicBezTo>
                    <a:pt x="347282" y="137541"/>
                    <a:pt x="318135" y="126206"/>
                    <a:pt x="281273" y="126206"/>
                  </a:cubicBezTo>
                  <a:cubicBezTo>
                    <a:pt x="263462" y="126206"/>
                    <a:pt x="247079" y="129921"/>
                    <a:pt x="232410" y="137065"/>
                  </a:cubicBezTo>
                  <a:cubicBezTo>
                    <a:pt x="217742" y="144304"/>
                    <a:pt x="205264" y="154496"/>
                    <a:pt x="195358" y="167259"/>
                  </a:cubicBezTo>
                  <a:lnTo>
                    <a:pt x="191262" y="172498"/>
                  </a:lnTo>
                  <a:lnTo>
                    <a:pt x="191262" y="167831"/>
                  </a:lnTo>
                  <a:lnTo>
                    <a:pt x="191262" y="132017"/>
                  </a:lnTo>
                  <a:lnTo>
                    <a:pt x="117920" y="132017"/>
                  </a:lnTo>
                  <a:lnTo>
                    <a:pt x="117920" y="414814"/>
                  </a:lnTo>
                  <a:lnTo>
                    <a:pt x="191929" y="414814"/>
                  </a:lnTo>
                  <a:lnTo>
                    <a:pt x="191929" y="264128"/>
                  </a:lnTo>
                  <a:lnTo>
                    <a:pt x="192024" y="274606"/>
                  </a:lnTo>
                  <a:cubicBezTo>
                    <a:pt x="192024" y="272891"/>
                    <a:pt x="192024" y="271177"/>
                    <a:pt x="192119" y="269558"/>
                  </a:cubicBezTo>
                  <a:cubicBezTo>
                    <a:pt x="192881" y="243173"/>
                    <a:pt x="199454" y="223456"/>
                    <a:pt x="211741" y="210884"/>
                  </a:cubicBezTo>
                  <a:cubicBezTo>
                    <a:pt x="224790" y="197549"/>
                    <a:pt x="240697" y="190786"/>
                    <a:pt x="258985" y="190786"/>
                  </a:cubicBezTo>
                  <a:cubicBezTo>
                    <a:pt x="280511" y="190786"/>
                    <a:pt x="296894" y="197358"/>
                    <a:pt x="307753" y="210407"/>
                  </a:cubicBezTo>
                  <a:cubicBezTo>
                    <a:pt x="318421" y="223171"/>
                    <a:pt x="323850" y="241364"/>
                    <a:pt x="323945" y="264605"/>
                  </a:cubicBezTo>
                  <a:lnTo>
                    <a:pt x="323945" y="264605"/>
                  </a:lnTo>
                  <a:lnTo>
                    <a:pt x="323945" y="265176"/>
                  </a:lnTo>
                  <a:lnTo>
                    <a:pt x="323945" y="265271"/>
                  </a:lnTo>
                  <a:lnTo>
                    <a:pt x="323945" y="414814"/>
                  </a:lnTo>
                  <a:lnTo>
                    <a:pt x="399098" y="414814"/>
                  </a:lnTo>
                  <a:lnTo>
                    <a:pt x="399098" y="254222"/>
                  </a:lnTo>
                  <a:cubicBezTo>
                    <a:pt x="399193" y="213931"/>
                    <a:pt x="388620" y="182118"/>
                    <a:pt x="367951" y="159830"/>
                  </a:cubicBezTo>
                  <a:moveTo>
                    <a:pt x="881825" y="272796"/>
                  </a:moveTo>
                  <a:cubicBezTo>
                    <a:pt x="881825" y="252508"/>
                    <a:pt x="878205" y="233267"/>
                    <a:pt x="871061" y="215646"/>
                  </a:cubicBezTo>
                  <a:cubicBezTo>
                    <a:pt x="863918" y="198025"/>
                    <a:pt x="853821" y="182309"/>
                    <a:pt x="841057" y="168974"/>
                  </a:cubicBezTo>
                  <a:cubicBezTo>
                    <a:pt x="828294" y="155639"/>
                    <a:pt x="812768" y="145066"/>
                    <a:pt x="794957" y="137636"/>
                  </a:cubicBezTo>
                  <a:cubicBezTo>
                    <a:pt x="777145" y="130112"/>
                    <a:pt x="757238" y="126302"/>
                    <a:pt x="735806" y="126302"/>
                  </a:cubicBezTo>
                  <a:cubicBezTo>
                    <a:pt x="715518" y="126302"/>
                    <a:pt x="696182" y="130207"/>
                    <a:pt x="678371" y="137922"/>
                  </a:cubicBezTo>
                  <a:cubicBezTo>
                    <a:pt x="660559" y="145637"/>
                    <a:pt x="644843" y="156210"/>
                    <a:pt x="631698" y="169355"/>
                  </a:cubicBezTo>
                  <a:cubicBezTo>
                    <a:pt x="618554" y="182499"/>
                    <a:pt x="607981" y="198215"/>
                    <a:pt x="600266" y="216027"/>
                  </a:cubicBezTo>
                  <a:cubicBezTo>
                    <a:pt x="592550" y="233839"/>
                    <a:pt x="588645" y="253175"/>
                    <a:pt x="588645" y="273463"/>
                  </a:cubicBezTo>
                  <a:cubicBezTo>
                    <a:pt x="588645" y="293751"/>
                    <a:pt x="592360" y="313087"/>
                    <a:pt x="599694" y="330899"/>
                  </a:cubicBezTo>
                  <a:cubicBezTo>
                    <a:pt x="607028" y="348710"/>
                    <a:pt x="617315" y="364426"/>
                    <a:pt x="630269" y="377571"/>
                  </a:cubicBezTo>
                  <a:cubicBezTo>
                    <a:pt x="643223" y="390716"/>
                    <a:pt x="659130" y="401288"/>
                    <a:pt x="677513" y="409004"/>
                  </a:cubicBezTo>
                  <a:cubicBezTo>
                    <a:pt x="695897" y="416719"/>
                    <a:pt x="716280" y="420624"/>
                    <a:pt x="738092" y="420624"/>
                  </a:cubicBezTo>
                  <a:cubicBezTo>
                    <a:pt x="801148" y="420624"/>
                    <a:pt x="840391" y="391954"/>
                    <a:pt x="863918" y="365093"/>
                  </a:cubicBezTo>
                  <a:lnTo>
                    <a:pt x="810292" y="324231"/>
                  </a:lnTo>
                  <a:cubicBezTo>
                    <a:pt x="798957" y="337661"/>
                    <a:pt x="772192" y="355854"/>
                    <a:pt x="738664" y="355854"/>
                  </a:cubicBezTo>
                  <a:cubicBezTo>
                    <a:pt x="717614" y="355854"/>
                    <a:pt x="700373" y="350996"/>
                    <a:pt x="687229" y="341376"/>
                  </a:cubicBezTo>
                  <a:cubicBezTo>
                    <a:pt x="674084" y="331756"/>
                    <a:pt x="665036" y="318611"/>
                    <a:pt x="660368" y="302133"/>
                  </a:cubicBezTo>
                  <a:lnTo>
                    <a:pt x="659606" y="299466"/>
                  </a:lnTo>
                  <a:lnTo>
                    <a:pt x="881825" y="299466"/>
                  </a:lnTo>
                  <a:lnTo>
                    <a:pt x="881825" y="272796"/>
                  </a:lnTo>
                  <a:close/>
                  <a:moveTo>
                    <a:pt x="660368" y="246793"/>
                  </a:moveTo>
                  <a:cubicBezTo>
                    <a:pt x="660368" y="226124"/>
                    <a:pt x="684086" y="189929"/>
                    <a:pt x="735330" y="189929"/>
                  </a:cubicBezTo>
                  <a:cubicBezTo>
                    <a:pt x="786575" y="189929"/>
                    <a:pt x="810387" y="226028"/>
                    <a:pt x="810387" y="246698"/>
                  </a:cubicBezTo>
                  <a:lnTo>
                    <a:pt x="660368" y="246793"/>
                  </a:lnTo>
                  <a:close/>
                </a:path>
              </a:pathLst>
            </a:custGeom>
            <a:solidFill>
              <a:srgbClr val="FFFFFF"/>
            </a:solidFill>
            <a:ln w="9525" cap="flat">
              <a:no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id="{BCFF36CA-07A3-453D-8752-4F9D2719B129}"/>
                </a:ext>
              </a:extLst>
            </p:cNvPr>
            <p:cNvSpPr/>
            <p:nvPr/>
          </p:nvSpPr>
          <p:spPr>
            <a:xfrm>
              <a:off x="2358770" y="6728469"/>
              <a:ext cx="79057" cy="79057"/>
            </a:xfrm>
            <a:custGeom>
              <a:avLst/>
              <a:gdLst>
                <a:gd name="connsiteX0" fmla="*/ 39529 w 79057"/>
                <a:gd name="connsiteY0" fmla="*/ 5620 h 79057"/>
                <a:gd name="connsiteX1" fmla="*/ 73438 w 79057"/>
                <a:gd name="connsiteY1" fmla="*/ 39529 h 79057"/>
                <a:gd name="connsiteX2" fmla="*/ 39529 w 79057"/>
                <a:gd name="connsiteY2" fmla="*/ 73438 h 79057"/>
                <a:gd name="connsiteX3" fmla="*/ 5620 w 79057"/>
                <a:gd name="connsiteY3" fmla="*/ 39529 h 79057"/>
                <a:gd name="connsiteX4" fmla="*/ 39529 w 79057"/>
                <a:gd name="connsiteY4" fmla="*/ 5620 h 79057"/>
                <a:gd name="connsiteX5" fmla="*/ 39529 w 79057"/>
                <a:gd name="connsiteY5" fmla="*/ 0 h 79057"/>
                <a:gd name="connsiteX6" fmla="*/ 0 w 79057"/>
                <a:gd name="connsiteY6" fmla="*/ 39529 h 79057"/>
                <a:gd name="connsiteX7" fmla="*/ 39529 w 79057"/>
                <a:gd name="connsiteY7" fmla="*/ 79058 h 79057"/>
                <a:gd name="connsiteX8" fmla="*/ 79058 w 79057"/>
                <a:gd name="connsiteY8" fmla="*/ 39529 h 79057"/>
                <a:gd name="connsiteX9" fmla="*/ 39529 w 79057"/>
                <a:gd name="connsiteY9" fmla="*/ 0 h 79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057" h="79057">
                  <a:moveTo>
                    <a:pt x="39529" y="5620"/>
                  </a:moveTo>
                  <a:cubicBezTo>
                    <a:pt x="58198" y="5620"/>
                    <a:pt x="73438" y="20860"/>
                    <a:pt x="73438" y="39529"/>
                  </a:cubicBezTo>
                  <a:cubicBezTo>
                    <a:pt x="73438" y="58198"/>
                    <a:pt x="58198" y="73438"/>
                    <a:pt x="39529" y="73438"/>
                  </a:cubicBezTo>
                  <a:cubicBezTo>
                    <a:pt x="20860" y="73438"/>
                    <a:pt x="5620" y="58198"/>
                    <a:pt x="5620" y="39529"/>
                  </a:cubicBezTo>
                  <a:cubicBezTo>
                    <a:pt x="5620" y="20860"/>
                    <a:pt x="20860" y="5620"/>
                    <a:pt x="39529" y="5620"/>
                  </a:cubicBezTo>
                  <a:moveTo>
                    <a:pt x="39529" y="0"/>
                  </a:moveTo>
                  <a:cubicBezTo>
                    <a:pt x="17717" y="0"/>
                    <a:pt x="0" y="17717"/>
                    <a:pt x="0" y="39529"/>
                  </a:cubicBezTo>
                  <a:cubicBezTo>
                    <a:pt x="0" y="61341"/>
                    <a:pt x="17717" y="79058"/>
                    <a:pt x="39529" y="79058"/>
                  </a:cubicBezTo>
                  <a:cubicBezTo>
                    <a:pt x="61341" y="79058"/>
                    <a:pt x="79058" y="61341"/>
                    <a:pt x="79058" y="39529"/>
                  </a:cubicBezTo>
                  <a:cubicBezTo>
                    <a:pt x="79058" y="17717"/>
                    <a:pt x="61341" y="0"/>
                    <a:pt x="39529" y="0"/>
                  </a:cubicBezTo>
                </a:path>
              </a:pathLst>
            </a:custGeom>
            <a:solidFill>
              <a:srgbClr val="FFFFFF"/>
            </a:solidFill>
            <a:ln w="9525"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44D101F1-0209-4320-B288-413CF76BDB51}"/>
                </a:ext>
              </a:extLst>
            </p:cNvPr>
            <p:cNvSpPr/>
            <p:nvPr/>
          </p:nvSpPr>
          <p:spPr>
            <a:xfrm>
              <a:off x="2384869" y="6748090"/>
              <a:ext cx="30765" cy="39528"/>
            </a:xfrm>
            <a:custGeom>
              <a:avLst/>
              <a:gdLst>
                <a:gd name="connsiteX0" fmla="*/ 16383 w 30765"/>
                <a:gd name="connsiteY0" fmla="*/ 95 h 39528"/>
                <a:gd name="connsiteX1" fmla="*/ 23051 w 30765"/>
                <a:gd name="connsiteY1" fmla="*/ 1715 h 39528"/>
                <a:gd name="connsiteX2" fmla="*/ 27718 w 30765"/>
                <a:gd name="connsiteY2" fmla="*/ 6191 h 39528"/>
                <a:gd name="connsiteX3" fmla="*/ 29337 w 30765"/>
                <a:gd name="connsiteY3" fmla="*/ 12478 h 39528"/>
                <a:gd name="connsiteX4" fmla="*/ 27146 w 30765"/>
                <a:gd name="connsiteY4" fmla="*/ 19622 h 39528"/>
                <a:gd name="connsiteX5" fmla="*/ 21812 w 30765"/>
                <a:gd name="connsiteY5" fmla="*/ 23717 h 39528"/>
                <a:gd name="connsiteX6" fmla="*/ 30766 w 30765"/>
                <a:gd name="connsiteY6" fmla="*/ 39529 h 39528"/>
                <a:gd name="connsiteX7" fmla="*/ 23717 w 30765"/>
                <a:gd name="connsiteY7" fmla="*/ 39529 h 39528"/>
                <a:gd name="connsiteX8" fmla="*/ 15526 w 30765"/>
                <a:gd name="connsiteY8" fmla="*/ 24860 h 39528"/>
                <a:gd name="connsiteX9" fmla="*/ 6191 w 30765"/>
                <a:gd name="connsiteY9" fmla="*/ 24860 h 39528"/>
                <a:gd name="connsiteX10" fmla="*/ 6191 w 30765"/>
                <a:gd name="connsiteY10" fmla="*/ 39529 h 39528"/>
                <a:gd name="connsiteX11" fmla="*/ 0 w 30765"/>
                <a:gd name="connsiteY11" fmla="*/ 39529 h 39528"/>
                <a:gd name="connsiteX12" fmla="*/ 0 w 30765"/>
                <a:gd name="connsiteY12" fmla="*/ 0 h 39528"/>
                <a:gd name="connsiteX13" fmla="*/ 16383 w 30765"/>
                <a:gd name="connsiteY13" fmla="*/ 0 h 39528"/>
                <a:gd name="connsiteX14" fmla="*/ 16383 w 30765"/>
                <a:gd name="connsiteY14" fmla="*/ 19336 h 39528"/>
                <a:gd name="connsiteX15" fmla="*/ 19907 w 30765"/>
                <a:gd name="connsiteY15" fmla="*/ 18478 h 39528"/>
                <a:gd name="connsiteX16" fmla="*/ 22289 w 30765"/>
                <a:gd name="connsiteY16" fmla="*/ 16097 h 39528"/>
                <a:gd name="connsiteX17" fmla="*/ 23146 w 30765"/>
                <a:gd name="connsiteY17" fmla="*/ 12573 h 39528"/>
                <a:gd name="connsiteX18" fmla="*/ 22289 w 30765"/>
                <a:gd name="connsiteY18" fmla="*/ 9049 h 39528"/>
                <a:gd name="connsiteX19" fmla="*/ 19907 w 30765"/>
                <a:gd name="connsiteY19" fmla="*/ 6668 h 39528"/>
                <a:gd name="connsiteX20" fmla="*/ 16383 w 30765"/>
                <a:gd name="connsiteY20" fmla="*/ 5810 h 39528"/>
                <a:gd name="connsiteX21" fmla="*/ 6191 w 30765"/>
                <a:gd name="connsiteY21" fmla="*/ 5810 h 39528"/>
                <a:gd name="connsiteX22" fmla="*/ 6191 w 30765"/>
                <a:gd name="connsiteY22" fmla="*/ 19336 h 39528"/>
                <a:gd name="connsiteX23" fmla="*/ 16383 w 30765"/>
                <a:gd name="connsiteY23" fmla="*/ 19336 h 39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765" h="39528">
                  <a:moveTo>
                    <a:pt x="16383" y="95"/>
                  </a:moveTo>
                  <a:cubicBezTo>
                    <a:pt x="18860" y="95"/>
                    <a:pt x="21050" y="667"/>
                    <a:pt x="23051" y="1715"/>
                  </a:cubicBezTo>
                  <a:cubicBezTo>
                    <a:pt x="25051" y="2762"/>
                    <a:pt x="26575" y="4286"/>
                    <a:pt x="27718" y="6191"/>
                  </a:cubicBezTo>
                  <a:cubicBezTo>
                    <a:pt x="28861" y="8096"/>
                    <a:pt x="29337" y="10192"/>
                    <a:pt x="29337" y="12478"/>
                  </a:cubicBezTo>
                  <a:cubicBezTo>
                    <a:pt x="29337" y="15335"/>
                    <a:pt x="28575" y="17717"/>
                    <a:pt x="27146" y="19622"/>
                  </a:cubicBezTo>
                  <a:cubicBezTo>
                    <a:pt x="25718" y="21527"/>
                    <a:pt x="23908" y="22860"/>
                    <a:pt x="21812" y="23717"/>
                  </a:cubicBezTo>
                  <a:lnTo>
                    <a:pt x="30766" y="39529"/>
                  </a:lnTo>
                  <a:lnTo>
                    <a:pt x="23717" y="39529"/>
                  </a:lnTo>
                  <a:lnTo>
                    <a:pt x="15526" y="24860"/>
                  </a:lnTo>
                  <a:lnTo>
                    <a:pt x="6191" y="24860"/>
                  </a:lnTo>
                  <a:lnTo>
                    <a:pt x="6191" y="39529"/>
                  </a:lnTo>
                  <a:lnTo>
                    <a:pt x="0" y="39529"/>
                  </a:lnTo>
                  <a:lnTo>
                    <a:pt x="0" y="0"/>
                  </a:lnTo>
                  <a:lnTo>
                    <a:pt x="16383" y="0"/>
                  </a:lnTo>
                  <a:close/>
                  <a:moveTo>
                    <a:pt x="16383" y="19336"/>
                  </a:moveTo>
                  <a:cubicBezTo>
                    <a:pt x="17717" y="19336"/>
                    <a:pt x="18860" y="19050"/>
                    <a:pt x="19907" y="18478"/>
                  </a:cubicBezTo>
                  <a:cubicBezTo>
                    <a:pt x="20955" y="17907"/>
                    <a:pt x="21717" y="17050"/>
                    <a:pt x="22289" y="16097"/>
                  </a:cubicBezTo>
                  <a:cubicBezTo>
                    <a:pt x="22860" y="15050"/>
                    <a:pt x="23146" y="13906"/>
                    <a:pt x="23146" y="12573"/>
                  </a:cubicBezTo>
                  <a:cubicBezTo>
                    <a:pt x="23146" y="11240"/>
                    <a:pt x="22860" y="10097"/>
                    <a:pt x="22289" y="9049"/>
                  </a:cubicBezTo>
                  <a:cubicBezTo>
                    <a:pt x="21717" y="8001"/>
                    <a:pt x="20860" y="7239"/>
                    <a:pt x="19907" y="6668"/>
                  </a:cubicBezTo>
                  <a:cubicBezTo>
                    <a:pt x="18860" y="6096"/>
                    <a:pt x="17717" y="5810"/>
                    <a:pt x="16383" y="5810"/>
                  </a:cubicBezTo>
                  <a:lnTo>
                    <a:pt x="6191" y="5810"/>
                  </a:lnTo>
                  <a:lnTo>
                    <a:pt x="6191" y="19336"/>
                  </a:lnTo>
                  <a:lnTo>
                    <a:pt x="16383" y="19336"/>
                  </a:lnTo>
                  <a:close/>
                </a:path>
              </a:pathLst>
            </a:custGeom>
            <a:solidFill>
              <a:srgbClr val="FFFFFF"/>
            </a:solid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1200438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17" name="Title Text">
            <a:extLst>
              <a:ext uri="{FF2B5EF4-FFF2-40B4-BE49-F238E27FC236}">
                <a16:creationId xmlns:a16="http://schemas.microsoft.com/office/drawing/2014/main" id="{14C27936-4608-A44C-9C6E-3708646E2002}"/>
              </a:ext>
            </a:extLst>
          </p:cNvPr>
          <p:cNvSpPr txBox="1">
            <a:spLocks noGrp="1"/>
          </p:cNvSpPr>
          <p:nvPr>
            <p:ph type="title" hasCustomPrompt="1"/>
          </p:nvPr>
        </p:nvSpPr>
        <p:spPr>
          <a:xfrm>
            <a:off x="571370" y="571500"/>
            <a:ext cx="11010816" cy="952499"/>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noAutofit/>
          </a:bodyPr>
          <a:lstStyle>
            <a:lvl1pPr>
              <a:defRPr sz="4000">
                <a:solidFill>
                  <a:srgbClr val="525252"/>
                </a:solidFill>
              </a:defRPr>
            </a:lvl1pPr>
          </a:lstStyle>
          <a:p>
            <a:r>
              <a:rPr lang="en-US"/>
              <a:t>40pt Intel Clear Light Text Goes Here</a:t>
            </a:r>
          </a:p>
        </p:txBody>
      </p:sp>
      <p:sp>
        <p:nvSpPr>
          <p:cNvPr id="3" name="Content Placeholder 2">
            <a:extLst>
              <a:ext uri="{FF2B5EF4-FFF2-40B4-BE49-F238E27FC236}">
                <a16:creationId xmlns:a16="http://schemas.microsoft.com/office/drawing/2014/main" id="{EBA0C540-99BD-45E3-99D2-78C2032EBE57}"/>
              </a:ext>
            </a:extLst>
          </p:cNvPr>
          <p:cNvSpPr>
            <a:spLocks noGrp="1"/>
          </p:cNvSpPr>
          <p:nvPr>
            <p:ph sz="quarter" idx="28"/>
          </p:nvPr>
        </p:nvSpPr>
        <p:spPr>
          <a:xfrm>
            <a:off x="571370" y="1673454"/>
            <a:ext cx="11010900" cy="457494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64248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Sub &amp; Content">
    <p:spTree>
      <p:nvGrpSpPr>
        <p:cNvPr id="1" name=""/>
        <p:cNvGrpSpPr/>
        <p:nvPr/>
      </p:nvGrpSpPr>
      <p:grpSpPr>
        <a:xfrm>
          <a:off x="0" y="0"/>
          <a:ext cx="0" cy="0"/>
          <a:chOff x="0" y="0"/>
          <a:chExt cx="0" cy="0"/>
        </a:xfrm>
      </p:grpSpPr>
      <p:sp>
        <p:nvSpPr>
          <p:cNvPr id="17" name="Title Text">
            <a:extLst>
              <a:ext uri="{FF2B5EF4-FFF2-40B4-BE49-F238E27FC236}">
                <a16:creationId xmlns:a16="http://schemas.microsoft.com/office/drawing/2014/main" id="{14C27936-4608-A44C-9C6E-3708646E2002}"/>
              </a:ext>
            </a:extLst>
          </p:cNvPr>
          <p:cNvSpPr txBox="1">
            <a:spLocks noGrp="1"/>
          </p:cNvSpPr>
          <p:nvPr>
            <p:ph type="title" hasCustomPrompt="1"/>
          </p:nvPr>
        </p:nvSpPr>
        <p:spPr>
          <a:xfrm>
            <a:off x="571370" y="571500"/>
            <a:ext cx="11010816" cy="952499"/>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noAutofit/>
          </a:bodyPr>
          <a:lstStyle>
            <a:lvl1pPr>
              <a:defRPr sz="4000">
                <a:solidFill>
                  <a:srgbClr val="525252"/>
                </a:solidFill>
              </a:defRPr>
            </a:lvl1pPr>
          </a:lstStyle>
          <a:p>
            <a:r>
              <a:rPr lang="en-US"/>
              <a:t>40pt Intel Clear Light Text Goes Here</a:t>
            </a:r>
          </a:p>
        </p:txBody>
      </p:sp>
      <p:sp>
        <p:nvSpPr>
          <p:cNvPr id="3" name="Content Placeholder 2">
            <a:extLst>
              <a:ext uri="{FF2B5EF4-FFF2-40B4-BE49-F238E27FC236}">
                <a16:creationId xmlns:a16="http://schemas.microsoft.com/office/drawing/2014/main" id="{EBA0C540-99BD-45E3-99D2-78C2032EBE57}"/>
              </a:ext>
            </a:extLst>
          </p:cNvPr>
          <p:cNvSpPr>
            <a:spLocks noGrp="1"/>
          </p:cNvSpPr>
          <p:nvPr>
            <p:ph sz="quarter" idx="28"/>
          </p:nvPr>
        </p:nvSpPr>
        <p:spPr>
          <a:xfrm>
            <a:off x="571370" y="2139953"/>
            <a:ext cx="11010900" cy="41084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3">
            <a:extLst>
              <a:ext uri="{FF2B5EF4-FFF2-40B4-BE49-F238E27FC236}">
                <a16:creationId xmlns:a16="http://schemas.microsoft.com/office/drawing/2014/main" id="{D980C114-FE9A-4B63-B509-F59F1A2C55A5}"/>
              </a:ext>
            </a:extLst>
          </p:cNvPr>
          <p:cNvSpPr>
            <a:spLocks noGrp="1"/>
          </p:cNvSpPr>
          <p:nvPr>
            <p:ph type="body" sz="quarter" idx="29"/>
          </p:nvPr>
        </p:nvSpPr>
        <p:spPr>
          <a:xfrm>
            <a:off x="571370" y="1612901"/>
            <a:ext cx="11022013" cy="438150"/>
          </a:xfrm>
        </p:spPr>
        <p:txBody>
          <a:bodyPr>
            <a:noAutofit/>
          </a:bodyPr>
          <a:lstStyle>
            <a:lvl1pPr marL="0" indent="0">
              <a:buNone/>
              <a:defRPr sz="3200">
                <a:solidFill>
                  <a:schemeClr val="accent1"/>
                </a:solidFill>
                <a:latin typeface="+mn-lt"/>
              </a:defRPr>
            </a:lvl1pPr>
            <a:lvl2pPr marL="228600" indent="0">
              <a:buNone/>
              <a:defRPr/>
            </a:lvl2pPr>
          </a:lstStyle>
          <a:p>
            <a:pPr lvl="0"/>
            <a:r>
              <a:rPr lang="en-US"/>
              <a:t>Click to edit Master text styles</a:t>
            </a:r>
          </a:p>
        </p:txBody>
      </p:sp>
    </p:spTree>
    <p:extLst>
      <p:ext uri="{BB962C8B-B14F-4D97-AF65-F5344CB8AC3E}">
        <p14:creationId xmlns:p14="http://schemas.microsoft.com/office/powerpoint/2010/main" val="1267007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Sub &amp; 2 Content Columns">
    <p:spTree>
      <p:nvGrpSpPr>
        <p:cNvPr id="1" name=""/>
        <p:cNvGrpSpPr/>
        <p:nvPr/>
      </p:nvGrpSpPr>
      <p:grpSpPr>
        <a:xfrm>
          <a:off x="0" y="0"/>
          <a:ext cx="0" cy="0"/>
          <a:chOff x="0" y="0"/>
          <a:chExt cx="0" cy="0"/>
        </a:xfrm>
      </p:grpSpPr>
      <p:sp>
        <p:nvSpPr>
          <p:cNvPr id="10" name="Title Text">
            <a:extLst>
              <a:ext uri="{FF2B5EF4-FFF2-40B4-BE49-F238E27FC236}">
                <a16:creationId xmlns:a16="http://schemas.microsoft.com/office/drawing/2014/main" id="{EBEEA47F-E66C-C546-A539-293E792A32CD}"/>
              </a:ext>
            </a:extLst>
          </p:cNvPr>
          <p:cNvSpPr txBox="1">
            <a:spLocks noGrp="1"/>
          </p:cNvSpPr>
          <p:nvPr>
            <p:ph type="title" hasCustomPrompt="1"/>
          </p:nvPr>
        </p:nvSpPr>
        <p:spPr>
          <a:xfrm>
            <a:off x="571500" y="571501"/>
            <a:ext cx="11010901" cy="952500"/>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noAutofit/>
          </a:bodyPr>
          <a:lstStyle>
            <a:lvl1pPr>
              <a:defRPr sz="4000">
                <a:solidFill>
                  <a:srgbClr val="525252"/>
                </a:solidFill>
              </a:defRPr>
            </a:lvl1pPr>
          </a:lstStyle>
          <a:p>
            <a:r>
              <a:rPr lang="en-US"/>
              <a:t>40pt Intel Clear Light Text Goes Here</a:t>
            </a:r>
          </a:p>
        </p:txBody>
      </p:sp>
      <p:sp>
        <p:nvSpPr>
          <p:cNvPr id="3" name="Content Placeholder 2">
            <a:extLst>
              <a:ext uri="{FF2B5EF4-FFF2-40B4-BE49-F238E27FC236}">
                <a16:creationId xmlns:a16="http://schemas.microsoft.com/office/drawing/2014/main" id="{F495712A-D685-7146-A64F-2AEC13EF76F9}"/>
              </a:ext>
            </a:extLst>
          </p:cNvPr>
          <p:cNvSpPr>
            <a:spLocks noGrp="1"/>
          </p:cNvSpPr>
          <p:nvPr>
            <p:ph sz="quarter" idx="27"/>
          </p:nvPr>
        </p:nvSpPr>
        <p:spPr>
          <a:xfrm>
            <a:off x="571500" y="2139951"/>
            <a:ext cx="5288525" cy="4118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Content Placeholder 2">
            <a:extLst>
              <a:ext uri="{FF2B5EF4-FFF2-40B4-BE49-F238E27FC236}">
                <a16:creationId xmlns:a16="http://schemas.microsoft.com/office/drawing/2014/main" id="{A8FE6631-4BAF-4E4B-B6F0-F9ED72A3155E}"/>
              </a:ext>
            </a:extLst>
          </p:cNvPr>
          <p:cNvSpPr>
            <a:spLocks noGrp="1"/>
          </p:cNvSpPr>
          <p:nvPr>
            <p:ph sz="quarter" idx="28"/>
          </p:nvPr>
        </p:nvSpPr>
        <p:spPr>
          <a:xfrm>
            <a:off x="6289113" y="2139951"/>
            <a:ext cx="5288525" cy="4118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 Placeholder 3">
            <a:extLst>
              <a:ext uri="{FF2B5EF4-FFF2-40B4-BE49-F238E27FC236}">
                <a16:creationId xmlns:a16="http://schemas.microsoft.com/office/drawing/2014/main" id="{D4EEAA39-7062-4DCE-91B8-83056F818FA8}"/>
              </a:ext>
            </a:extLst>
          </p:cNvPr>
          <p:cNvSpPr>
            <a:spLocks noGrp="1"/>
          </p:cNvSpPr>
          <p:nvPr>
            <p:ph type="body" sz="quarter" idx="29"/>
          </p:nvPr>
        </p:nvSpPr>
        <p:spPr>
          <a:xfrm>
            <a:off x="571500" y="1612901"/>
            <a:ext cx="11022013" cy="438150"/>
          </a:xfrm>
        </p:spPr>
        <p:txBody>
          <a:bodyPr>
            <a:noAutofit/>
          </a:bodyPr>
          <a:lstStyle>
            <a:lvl1pPr marL="0" indent="0">
              <a:buNone/>
              <a:defRPr sz="3200">
                <a:solidFill>
                  <a:schemeClr val="accent1"/>
                </a:solidFill>
                <a:latin typeface="+mn-lt"/>
              </a:defRPr>
            </a:lvl1pPr>
            <a:lvl2pPr marL="228600" indent="0">
              <a:buNone/>
              <a:defRPr/>
            </a:lvl2pPr>
          </a:lstStyle>
          <a:p>
            <a:pPr lvl="0"/>
            <a:r>
              <a:rPr lang="en-US"/>
              <a:t>Click to edit Master text styles</a:t>
            </a:r>
          </a:p>
        </p:txBody>
      </p:sp>
    </p:spTree>
    <p:extLst>
      <p:ext uri="{BB962C8B-B14F-4D97-AF65-F5344CB8AC3E}">
        <p14:creationId xmlns:p14="http://schemas.microsoft.com/office/powerpoint/2010/main" val="2354594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mp; 2 Content Columns">
    <p:spTree>
      <p:nvGrpSpPr>
        <p:cNvPr id="1" name=""/>
        <p:cNvGrpSpPr/>
        <p:nvPr/>
      </p:nvGrpSpPr>
      <p:grpSpPr>
        <a:xfrm>
          <a:off x="0" y="0"/>
          <a:ext cx="0" cy="0"/>
          <a:chOff x="0" y="0"/>
          <a:chExt cx="0" cy="0"/>
        </a:xfrm>
      </p:grpSpPr>
      <p:sp>
        <p:nvSpPr>
          <p:cNvPr id="10" name="Title Text">
            <a:extLst>
              <a:ext uri="{FF2B5EF4-FFF2-40B4-BE49-F238E27FC236}">
                <a16:creationId xmlns:a16="http://schemas.microsoft.com/office/drawing/2014/main" id="{EBEEA47F-E66C-C546-A539-293E792A32CD}"/>
              </a:ext>
            </a:extLst>
          </p:cNvPr>
          <p:cNvSpPr txBox="1">
            <a:spLocks noGrp="1"/>
          </p:cNvSpPr>
          <p:nvPr>
            <p:ph type="title" hasCustomPrompt="1"/>
          </p:nvPr>
        </p:nvSpPr>
        <p:spPr>
          <a:xfrm>
            <a:off x="571500" y="571501"/>
            <a:ext cx="11010901" cy="952500"/>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noAutofit/>
          </a:bodyPr>
          <a:lstStyle>
            <a:lvl1pPr>
              <a:defRPr sz="4000">
                <a:solidFill>
                  <a:srgbClr val="525252"/>
                </a:solidFill>
              </a:defRPr>
            </a:lvl1pPr>
          </a:lstStyle>
          <a:p>
            <a:r>
              <a:rPr lang="en-US"/>
              <a:t>40pt Intel Clear Light Text Goes Here</a:t>
            </a:r>
          </a:p>
        </p:txBody>
      </p:sp>
      <p:sp>
        <p:nvSpPr>
          <p:cNvPr id="3" name="Content Placeholder 2">
            <a:extLst>
              <a:ext uri="{FF2B5EF4-FFF2-40B4-BE49-F238E27FC236}">
                <a16:creationId xmlns:a16="http://schemas.microsoft.com/office/drawing/2014/main" id="{F495712A-D685-7146-A64F-2AEC13EF76F9}"/>
              </a:ext>
            </a:extLst>
          </p:cNvPr>
          <p:cNvSpPr>
            <a:spLocks noGrp="1"/>
          </p:cNvSpPr>
          <p:nvPr>
            <p:ph sz="quarter" idx="27"/>
          </p:nvPr>
        </p:nvSpPr>
        <p:spPr>
          <a:xfrm>
            <a:off x="571500" y="1673402"/>
            <a:ext cx="5288525" cy="45848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Content Placeholder 2">
            <a:extLst>
              <a:ext uri="{FF2B5EF4-FFF2-40B4-BE49-F238E27FC236}">
                <a16:creationId xmlns:a16="http://schemas.microsoft.com/office/drawing/2014/main" id="{A8FE6631-4BAF-4E4B-B6F0-F9ED72A3155E}"/>
              </a:ext>
            </a:extLst>
          </p:cNvPr>
          <p:cNvSpPr>
            <a:spLocks noGrp="1"/>
          </p:cNvSpPr>
          <p:nvPr>
            <p:ph sz="quarter" idx="28"/>
          </p:nvPr>
        </p:nvSpPr>
        <p:spPr>
          <a:xfrm>
            <a:off x="6289113" y="1673402"/>
            <a:ext cx="5288525" cy="45848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89281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Sub, Content &amp; 2 Pictures">
    <p:spTree>
      <p:nvGrpSpPr>
        <p:cNvPr id="1" name=""/>
        <p:cNvGrpSpPr/>
        <p:nvPr/>
      </p:nvGrpSpPr>
      <p:grpSpPr>
        <a:xfrm>
          <a:off x="0" y="0"/>
          <a:ext cx="0" cy="0"/>
          <a:chOff x="0" y="0"/>
          <a:chExt cx="0" cy="0"/>
        </a:xfrm>
      </p:grpSpPr>
      <p:sp>
        <p:nvSpPr>
          <p:cNvPr id="23" name="Title Text">
            <a:extLst>
              <a:ext uri="{FF2B5EF4-FFF2-40B4-BE49-F238E27FC236}">
                <a16:creationId xmlns:a16="http://schemas.microsoft.com/office/drawing/2014/main" id="{FAEAC0A3-8438-1245-A28C-64BC26BFB231}"/>
              </a:ext>
            </a:extLst>
          </p:cNvPr>
          <p:cNvSpPr txBox="1">
            <a:spLocks noGrp="1"/>
          </p:cNvSpPr>
          <p:nvPr>
            <p:ph type="title" hasCustomPrompt="1"/>
          </p:nvPr>
        </p:nvSpPr>
        <p:spPr>
          <a:xfrm>
            <a:off x="571500" y="567227"/>
            <a:ext cx="5755707" cy="945888"/>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noAutofit/>
          </a:bodyPr>
          <a:lstStyle>
            <a:lvl1pPr>
              <a:defRPr sz="4000">
                <a:solidFill>
                  <a:srgbClr val="525252"/>
                </a:solidFill>
              </a:defRPr>
            </a:lvl1pPr>
          </a:lstStyle>
          <a:p>
            <a:r>
              <a:rPr lang="en-US"/>
              <a:t>40pt Intel Clear Light Text Goes Here</a:t>
            </a:r>
          </a:p>
        </p:txBody>
      </p:sp>
      <p:sp>
        <p:nvSpPr>
          <p:cNvPr id="25" name="Body Level One…">
            <a:extLst>
              <a:ext uri="{FF2B5EF4-FFF2-40B4-BE49-F238E27FC236}">
                <a16:creationId xmlns:a16="http://schemas.microsoft.com/office/drawing/2014/main" id="{6903F994-74B2-4D40-AA5F-7F3D24A00171}"/>
              </a:ext>
            </a:extLst>
          </p:cNvPr>
          <p:cNvSpPr txBox="1">
            <a:spLocks noGrp="1"/>
          </p:cNvSpPr>
          <p:nvPr>
            <p:ph idx="27" hasCustomPrompt="1"/>
          </p:nvPr>
        </p:nvSpPr>
        <p:spPr>
          <a:xfrm>
            <a:off x="6609331" y="2978828"/>
            <a:ext cx="4668837" cy="345342"/>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numCol="1">
            <a:normAutofit/>
          </a:bodyPr>
          <a:lstStyle>
            <a:lvl1pPr marL="0" marR="0" indent="0" algn="l" defTabSz="609600" eaLnBrk="1" fontAlgn="auto" latinLnBrk="0" hangingPunct="1">
              <a:lnSpc>
                <a:spcPts val="2450"/>
              </a:lnSpc>
              <a:spcBef>
                <a:spcPts val="0"/>
              </a:spcBef>
              <a:spcAft>
                <a:spcPts val="0"/>
              </a:spcAft>
              <a:buClrTx/>
              <a:buSzTx/>
              <a:buFont typeface="Arial" panose="020B0604020202020204" pitchFamily="34" charset="0"/>
              <a:buNone/>
              <a:tabLst/>
              <a:defRPr sz="1600">
                <a:solidFill>
                  <a:schemeClr val="tx2"/>
                </a:solidFill>
              </a:defRPr>
            </a:lvl1pPr>
          </a:lstStyle>
          <a:p>
            <a:r>
              <a:rPr lang="en-US"/>
              <a:t>Image Caption 16pt gray text</a:t>
            </a:r>
          </a:p>
        </p:txBody>
      </p:sp>
      <p:sp>
        <p:nvSpPr>
          <p:cNvPr id="26" name="Body Level One…">
            <a:extLst>
              <a:ext uri="{FF2B5EF4-FFF2-40B4-BE49-F238E27FC236}">
                <a16:creationId xmlns:a16="http://schemas.microsoft.com/office/drawing/2014/main" id="{BF74888E-798E-B543-94EF-279F3EA6E46B}"/>
              </a:ext>
            </a:extLst>
          </p:cNvPr>
          <p:cNvSpPr txBox="1">
            <a:spLocks noGrp="1"/>
          </p:cNvSpPr>
          <p:nvPr>
            <p:ph idx="28" hasCustomPrompt="1"/>
          </p:nvPr>
        </p:nvSpPr>
        <p:spPr>
          <a:xfrm>
            <a:off x="6609331" y="5929172"/>
            <a:ext cx="4668837" cy="345342"/>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numCol="1">
            <a:normAutofit/>
          </a:bodyPr>
          <a:lstStyle>
            <a:lvl1pPr marL="0" marR="0" indent="0" algn="l" defTabSz="609600" eaLnBrk="1" fontAlgn="auto" latinLnBrk="0" hangingPunct="1">
              <a:lnSpc>
                <a:spcPts val="2450"/>
              </a:lnSpc>
              <a:spcBef>
                <a:spcPts val="0"/>
              </a:spcBef>
              <a:spcAft>
                <a:spcPts val="0"/>
              </a:spcAft>
              <a:buClrTx/>
              <a:buSzTx/>
              <a:buFont typeface="Arial" panose="020B0604020202020204" pitchFamily="34" charset="0"/>
              <a:buNone/>
              <a:tabLst/>
              <a:defRPr sz="1600">
                <a:solidFill>
                  <a:schemeClr val="tx2"/>
                </a:solidFill>
              </a:defRPr>
            </a:lvl1pPr>
          </a:lstStyle>
          <a:p>
            <a:r>
              <a:rPr lang="en-US"/>
              <a:t>Image Caption 16pt gray text</a:t>
            </a:r>
          </a:p>
        </p:txBody>
      </p:sp>
      <p:sp>
        <p:nvSpPr>
          <p:cNvPr id="5" name="Picture Placeholder 4">
            <a:extLst>
              <a:ext uri="{FF2B5EF4-FFF2-40B4-BE49-F238E27FC236}">
                <a16:creationId xmlns:a16="http://schemas.microsoft.com/office/drawing/2014/main" id="{BB3C6455-4913-47BC-8232-AB0BABBA08C3}"/>
              </a:ext>
            </a:extLst>
          </p:cNvPr>
          <p:cNvSpPr>
            <a:spLocks noGrp="1"/>
          </p:cNvSpPr>
          <p:nvPr>
            <p:ph type="pic" sz="quarter" idx="30"/>
          </p:nvPr>
        </p:nvSpPr>
        <p:spPr>
          <a:xfrm>
            <a:off x="6609331" y="571500"/>
            <a:ext cx="4668837" cy="2381250"/>
          </a:xfrm>
        </p:spPr>
        <p:txBody>
          <a:bodyPr/>
          <a:lstStyle/>
          <a:p>
            <a:endParaRPr lang="en-US"/>
          </a:p>
        </p:txBody>
      </p:sp>
      <p:sp>
        <p:nvSpPr>
          <p:cNvPr id="20" name="Picture Placeholder 4">
            <a:extLst>
              <a:ext uri="{FF2B5EF4-FFF2-40B4-BE49-F238E27FC236}">
                <a16:creationId xmlns:a16="http://schemas.microsoft.com/office/drawing/2014/main" id="{5CA48836-DAA2-4E4F-A22A-2F5682E12CEF}"/>
              </a:ext>
            </a:extLst>
          </p:cNvPr>
          <p:cNvSpPr>
            <a:spLocks noGrp="1"/>
          </p:cNvSpPr>
          <p:nvPr>
            <p:ph type="pic" sz="quarter" idx="31"/>
          </p:nvPr>
        </p:nvSpPr>
        <p:spPr>
          <a:xfrm>
            <a:off x="6609331" y="3537061"/>
            <a:ext cx="4668837" cy="2381250"/>
          </a:xfrm>
        </p:spPr>
        <p:txBody>
          <a:bodyPr/>
          <a:lstStyle/>
          <a:p>
            <a:endParaRPr lang="en-US"/>
          </a:p>
        </p:txBody>
      </p:sp>
      <p:sp>
        <p:nvSpPr>
          <p:cNvPr id="14" name="Content Placeholder 2">
            <a:extLst>
              <a:ext uri="{FF2B5EF4-FFF2-40B4-BE49-F238E27FC236}">
                <a16:creationId xmlns:a16="http://schemas.microsoft.com/office/drawing/2014/main" id="{DC0D3278-E8A7-4B14-A5ED-BE235CEC6F80}"/>
              </a:ext>
            </a:extLst>
          </p:cNvPr>
          <p:cNvSpPr>
            <a:spLocks noGrp="1"/>
          </p:cNvSpPr>
          <p:nvPr>
            <p:ph sz="quarter" idx="32"/>
          </p:nvPr>
        </p:nvSpPr>
        <p:spPr>
          <a:xfrm>
            <a:off x="571500" y="2139952"/>
            <a:ext cx="5768944" cy="4118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ext Placeholder 3">
            <a:extLst>
              <a:ext uri="{FF2B5EF4-FFF2-40B4-BE49-F238E27FC236}">
                <a16:creationId xmlns:a16="http://schemas.microsoft.com/office/drawing/2014/main" id="{403FD6E6-528D-49D5-BBAB-B26572C15F20}"/>
              </a:ext>
            </a:extLst>
          </p:cNvPr>
          <p:cNvSpPr>
            <a:spLocks noGrp="1"/>
          </p:cNvSpPr>
          <p:nvPr>
            <p:ph type="body" sz="quarter" idx="29"/>
          </p:nvPr>
        </p:nvSpPr>
        <p:spPr>
          <a:xfrm>
            <a:off x="571500" y="1612901"/>
            <a:ext cx="5768944" cy="438150"/>
          </a:xfrm>
        </p:spPr>
        <p:txBody>
          <a:bodyPr>
            <a:noAutofit/>
          </a:bodyPr>
          <a:lstStyle>
            <a:lvl1pPr marL="0" indent="0">
              <a:buNone/>
              <a:defRPr sz="3200">
                <a:solidFill>
                  <a:schemeClr val="accent1"/>
                </a:solidFill>
                <a:latin typeface="+mn-lt"/>
              </a:defRPr>
            </a:lvl1pPr>
            <a:lvl2pPr marL="228600" indent="0">
              <a:buNone/>
              <a:defRPr/>
            </a:lvl2pPr>
          </a:lstStyle>
          <a:p>
            <a:pPr lvl="0"/>
            <a:r>
              <a:rPr lang="en-US"/>
              <a:t>Click to edit Master text styles</a:t>
            </a:r>
          </a:p>
        </p:txBody>
      </p:sp>
    </p:spTree>
    <p:extLst>
      <p:ext uri="{BB962C8B-B14F-4D97-AF65-F5344CB8AC3E}">
        <p14:creationId xmlns:p14="http://schemas.microsoft.com/office/powerpoint/2010/main" val="2586789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AE8FE46-2F8F-47DC-B128-BD85178E9BDA}"/>
              </a:ext>
            </a:extLst>
          </p:cNvPr>
          <p:cNvSpPr/>
          <p:nvPr userDrawn="1"/>
        </p:nvSpPr>
        <p:spPr>
          <a:xfrm>
            <a:off x="348343" y="-31521"/>
            <a:ext cx="11392554" cy="533202"/>
          </a:xfrm>
          <a:prstGeom prst="rect">
            <a:avLst/>
          </a:prstGeom>
          <a:no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a:ln>
                  <a:noFill/>
                </a:ln>
                <a:solidFill>
                  <a:schemeClr val="tx2"/>
                </a:solidFill>
                <a:effectLst/>
                <a:uFillTx/>
                <a:latin typeface="IntelOne Display Regular" panose="020B0503020203020204" pitchFamily="34" charset="0"/>
                <a:ea typeface="Intel Clear" panose="020B0604020203020204" pitchFamily="34" charset="0"/>
                <a:cs typeface="Intel Clear" panose="020B0604020203020204" pitchFamily="34" charset="0"/>
                <a:sym typeface="Helvetica Neue"/>
              </a:rPr>
              <a:t>Microvision Machine Vision Kit for Smart Manufacturing</a:t>
            </a:r>
          </a:p>
        </p:txBody>
      </p:sp>
      <p:pic>
        <p:nvPicPr>
          <p:cNvPr id="13" name="Graphic 12">
            <a:extLst>
              <a:ext uri="{FF2B5EF4-FFF2-40B4-BE49-F238E27FC236}">
                <a16:creationId xmlns:a16="http://schemas.microsoft.com/office/drawing/2014/main" id="{CF707ADD-6895-4651-BF91-5F74AC147C8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242574" y="116904"/>
            <a:ext cx="582401" cy="217166"/>
          </a:xfrm>
          <a:prstGeom prst="rect">
            <a:avLst/>
          </a:prstGeom>
        </p:spPr>
      </p:pic>
      <p:cxnSp>
        <p:nvCxnSpPr>
          <p:cNvPr id="9" name="Straight Connector 8">
            <a:extLst>
              <a:ext uri="{FF2B5EF4-FFF2-40B4-BE49-F238E27FC236}">
                <a16:creationId xmlns:a16="http://schemas.microsoft.com/office/drawing/2014/main" id="{F5F3180A-EB79-401B-A8BE-F3C2244A1722}"/>
              </a:ext>
            </a:extLst>
          </p:cNvPr>
          <p:cNvCxnSpPr>
            <a:cxnSpLocks/>
          </p:cNvCxnSpPr>
          <p:nvPr userDrawn="1"/>
        </p:nvCxnSpPr>
        <p:spPr>
          <a:xfrm>
            <a:off x="426575" y="426575"/>
            <a:ext cx="11314322" cy="8432"/>
          </a:xfrm>
          <a:prstGeom prst="line">
            <a:avLst/>
          </a:prstGeom>
          <a:noFill/>
          <a:ln w="25400" cap="flat">
            <a:solidFill>
              <a:schemeClr val="tx2"/>
            </a:solidFill>
            <a:prstDash val="solid"/>
            <a:miter lim="400000"/>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559663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264">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Sub, Content &amp; Pictur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B3C6455-4913-47BC-8232-AB0BABBA08C3}"/>
              </a:ext>
            </a:extLst>
          </p:cNvPr>
          <p:cNvSpPr>
            <a:spLocks noGrp="1"/>
          </p:cNvSpPr>
          <p:nvPr>
            <p:ph type="pic" sz="quarter" idx="30"/>
          </p:nvPr>
        </p:nvSpPr>
        <p:spPr>
          <a:xfrm>
            <a:off x="6615046" y="0"/>
            <a:ext cx="5129422" cy="6416167"/>
          </a:xfrm>
        </p:spPr>
        <p:txBody>
          <a:bodyPr/>
          <a:lstStyle/>
          <a:p>
            <a:endParaRPr lang="en-US"/>
          </a:p>
        </p:txBody>
      </p:sp>
      <p:sp>
        <p:nvSpPr>
          <p:cNvPr id="23" name="Title Text">
            <a:extLst>
              <a:ext uri="{FF2B5EF4-FFF2-40B4-BE49-F238E27FC236}">
                <a16:creationId xmlns:a16="http://schemas.microsoft.com/office/drawing/2014/main" id="{FAEAC0A3-8438-1245-A28C-64BC26BFB231}"/>
              </a:ext>
            </a:extLst>
          </p:cNvPr>
          <p:cNvSpPr txBox="1">
            <a:spLocks noGrp="1"/>
          </p:cNvSpPr>
          <p:nvPr>
            <p:ph type="title" hasCustomPrompt="1"/>
          </p:nvPr>
        </p:nvSpPr>
        <p:spPr>
          <a:xfrm>
            <a:off x="571500" y="567227"/>
            <a:ext cx="5747107" cy="945888"/>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noAutofit/>
          </a:bodyPr>
          <a:lstStyle>
            <a:lvl1pPr>
              <a:defRPr sz="4000">
                <a:solidFill>
                  <a:srgbClr val="525252"/>
                </a:solidFill>
              </a:defRPr>
            </a:lvl1pPr>
          </a:lstStyle>
          <a:p>
            <a:r>
              <a:rPr lang="en-US"/>
              <a:t>40pt Intel Clear Light Text Goes Here</a:t>
            </a:r>
          </a:p>
        </p:txBody>
      </p:sp>
      <p:sp>
        <p:nvSpPr>
          <p:cNvPr id="11" name="Content Placeholder 2">
            <a:extLst>
              <a:ext uri="{FF2B5EF4-FFF2-40B4-BE49-F238E27FC236}">
                <a16:creationId xmlns:a16="http://schemas.microsoft.com/office/drawing/2014/main" id="{7B7FB3F6-9C71-45A0-8236-12671533CA22}"/>
              </a:ext>
            </a:extLst>
          </p:cNvPr>
          <p:cNvSpPr>
            <a:spLocks noGrp="1"/>
          </p:cNvSpPr>
          <p:nvPr>
            <p:ph sz="quarter" idx="32"/>
          </p:nvPr>
        </p:nvSpPr>
        <p:spPr>
          <a:xfrm>
            <a:off x="571500" y="2139952"/>
            <a:ext cx="5768944" cy="4118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 Placeholder 3">
            <a:extLst>
              <a:ext uri="{FF2B5EF4-FFF2-40B4-BE49-F238E27FC236}">
                <a16:creationId xmlns:a16="http://schemas.microsoft.com/office/drawing/2014/main" id="{B1C73349-1E00-4922-970C-187F97CE0620}"/>
              </a:ext>
            </a:extLst>
          </p:cNvPr>
          <p:cNvSpPr>
            <a:spLocks noGrp="1"/>
          </p:cNvSpPr>
          <p:nvPr>
            <p:ph type="body" sz="quarter" idx="29"/>
          </p:nvPr>
        </p:nvSpPr>
        <p:spPr>
          <a:xfrm>
            <a:off x="571500" y="1612901"/>
            <a:ext cx="5768944" cy="438150"/>
          </a:xfrm>
        </p:spPr>
        <p:txBody>
          <a:bodyPr>
            <a:noAutofit/>
          </a:bodyPr>
          <a:lstStyle>
            <a:lvl1pPr marL="0" indent="0">
              <a:buNone/>
              <a:defRPr sz="3200">
                <a:solidFill>
                  <a:schemeClr val="accent1"/>
                </a:solidFill>
                <a:latin typeface="+mn-lt"/>
              </a:defRPr>
            </a:lvl1pPr>
            <a:lvl2pPr marL="228600" indent="0">
              <a:buNone/>
              <a:defRPr/>
            </a:lvl2pPr>
          </a:lstStyle>
          <a:p>
            <a:pPr lvl="0"/>
            <a:r>
              <a:rPr lang="en-US"/>
              <a:t>Click to edit Master text styles</a:t>
            </a:r>
          </a:p>
        </p:txBody>
      </p:sp>
    </p:spTree>
    <p:extLst>
      <p:ext uri="{BB962C8B-B14F-4D97-AF65-F5344CB8AC3E}">
        <p14:creationId xmlns:p14="http://schemas.microsoft.com/office/powerpoint/2010/main" val="4105964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mp; Full Page Pictur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6AAD9210-5064-4050-9368-9292054D59F4}"/>
              </a:ext>
            </a:extLst>
          </p:cNvPr>
          <p:cNvSpPr>
            <a:spLocks noGrp="1"/>
          </p:cNvSpPr>
          <p:nvPr>
            <p:ph type="pic" sz="quarter" idx="10"/>
          </p:nvPr>
        </p:nvSpPr>
        <p:spPr>
          <a:xfrm>
            <a:off x="-11286" y="0"/>
            <a:ext cx="11744325" cy="6401797"/>
          </a:xfrm>
          <a:noFill/>
        </p:spPr>
        <p:txBody>
          <a:bodyPr/>
          <a:lstStyle/>
          <a:p>
            <a:endParaRPr lang="en-US"/>
          </a:p>
        </p:txBody>
      </p:sp>
      <p:sp>
        <p:nvSpPr>
          <p:cNvPr id="11" name="Title Text">
            <a:extLst>
              <a:ext uri="{FF2B5EF4-FFF2-40B4-BE49-F238E27FC236}">
                <a16:creationId xmlns:a16="http://schemas.microsoft.com/office/drawing/2014/main" id="{14AFAB66-6BED-5D47-B26F-D9C8808F3A18}"/>
              </a:ext>
            </a:extLst>
          </p:cNvPr>
          <p:cNvSpPr txBox="1">
            <a:spLocks noGrp="1"/>
          </p:cNvSpPr>
          <p:nvPr>
            <p:ph type="title" hasCustomPrompt="1"/>
          </p:nvPr>
        </p:nvSpPr>
        <p:spPr>
          <a:xfrm>
            <a:off x="571500" y="571500"/>
            <a:ext cx="11010899" cy="876300"/>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normAutofit/>
          </a:bodyPr>
          <a:lstStyle>
            <a:lvl1pPr>
              <a:defRPr sz="4000">
                <a:solidFill>
                  <a:schemeClr val="tx2"/>
                </a:solidFill>
              </a:defRPr>
            </a:lvl1pPr>
          </a:lstStyle>
          <a:p>
            <a:r>
              <a:rPr lang="en-US"/>
              <a:t>Full page Image, Delete Title if Necessary</a:t>
            </a:r>
          </a:p>
        </p:txBody>
      </p:sp>
    </p:spTree>
    <p:extLst>
      <p:ext uri="{BB962C8B-B14F-4D97-AF65-F5344CB8AC3E}">
        <p14:creationId xmlns:p14="http://schemas.microsoft.com/office/powerpoint/2010/main" val="369465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amp; Quote">
    <p:spTree>
      <p:nvGrpSpPr>
        <p:cNvPr id="1" name=""/>
        <p:cNvGrpSpPr/>
        <p:nvPr/>
      </p:nvGrpSpPr>
      <p:grpSpPr>
        <a:xfrm>
          <a:off x="0" y="0"/>
          <a:ext cx="0" cy="0"/>
          <a:chOff x="0" y="0"/>
          <a:chExt cx="0" cy="0"/>
        </a:xfrm>
      </p:grpSpPr>
      <p:sp>
        <p:nvSpPr>
          <p:cNvPr id="10" name="Title Text">
            <a:extLst>
              <a:ext uri="{FF2B5EF4-FFF2-40B4-BE49-F238E27FC236}">
                <a16:creationId xmlns:a16="http://schemas.microsoft.com/office/drawing/2014/main" id="{145FA424-6F4D-7644-8964-49FF4943202D}"/>
              </a:ext>
            </a:extLst>
          </p:cNvPr>
          <p:cNvSpPr txBox="1">
            <a:spLocks noGrp="1"/>
          </p:cNvSpPr>
          <p:nvPr>
            <p:ph type="title" hasCustomPrompt="1"/>
          </p:nvPr>
        </p:nvSpPr>
        <p:spPr>
          <a:xfrm>
            <a:off x="571501" y="571501"/>
            <a:ext cx="11022060" cy="873744"/>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normAutofit/>
          </a:bodyPr>
          <a:lstStyle>
            <a:lvl1pPr>
              <a:defRPr sz="4000">
                <a:solidFill>
                  <a:srgbClr val="525252"/>
                </a:solidFill>
              </a:defRPr>
            </a:lvl1pPr>
          </a:lstStyle>
          <a:p>
            <a:r>
              <a:rPr lang="en-US"/>
              <a:t>40pt Intel Clear Light Text Goes Here</a:t>
            </a:r>
          </a:p>
        </p:txBody>
      </p:sp>
      <p:sp>
        <p:nvSpPr>
          <p:cNvPr id="3" name="Text Placeholder 2">
            <a:extLst>
              <a:ext uri="{FF2B5EF4-FFF2-40B4-BE49-F238E27FC236}">
                <a16:creationId xmlns:a16="http://schemas.microsoft.com/office/drawing/2014/main" id="{EBF36A7C-A787-47EC-ACD5-77F3FD6AFB8D}"/>
              </a:ext>
            </a:extLst>
          </p:cNvPr>
          <p:cNvSpPr>
            <a:spLocks noGrp="1"/>
          </p:cNvSpPr>
          <p:nvPr>
            <p:ph type="body" sz="quarter" idx="10"/>
          </p:nvPr>
        </p:nvSpPr>
        <p:spPr>
          <a:xfrm>
            <a:off x="571500" y="1592529"/>
            <a:ext cx="11010900" cy="3727184"/>
          </a:xfrm>
        </p:spPr>
        <p:txBody>
          <a:bodyPr>
            <a:normAutofit/>
          </a:bodyPr>
          <a:lstStyle>
            <a:lvl1pPr marL="0" indent="0">
              <a:buNone/>
              <a:defRPr sz="6000">
                <a:solidFill>
                  <a:schemeClr val="accent1"/>
                </a:solidFill>
              </a:defRPr>
            </a:lvl1pPr>
          </a:lstStyle>
          <a:p>
            <a:pPr lvl="0"/>
            <a:endParaRPr lang="en-US"/>
          </a:p>
        </p:txBody>
      </p:sp>
      <p:sp>
        <p:nvSpPr>
          <p:cNvPr id="9" name="Text Placeholder 3">
            <a:extLst>
              <a:ext uri="{FF2B5EF4-FFF2-40B4-BE49-F238E27FC236}">
                <a16:creationId xmlns:a16="http://schemas.microsoft.com/office/drawing/2014/main" id="{4E196E31-7238-4049-821C-D94FDEAEDC56}"/>
              </a:ext>
            </a:extLst>
          </p:cNvPr>
          <p:cNvSpPr>
            <a:spLocks noGrp="1"/>
          </p:cNvSpPr>
          <p:nvPr>
            <p:ph type="body" sz="quarter" idx="29"/>
          </p:nvPr>
        </p:nvSpPr>
        <p:spPr>
          <a:xfrm>
            <a:off x="571500" y="5461818"/>
            <a:ext cx="11022013" cy="438150"/>
          </a:xfrm>
        </p:spPr>
        <p:txBody>
          <a:bodyPr/>
          <a:lstStyle>
            <a:lvl1pPr marL="0" indent="0">
              <a:buNone/>
              <a:defRPr>
                <a:solidFill>
                  <a:schemeClr val="accent1"/>
                </a:solidFill>
                <a:latin typeface="+mn-lt"/>
              </a:defRPr>
            </a:lvl1pPr>
            <a:lvl2pPr marL="228600" indent="0">
              <a:buNone/>
              <a:defRPr/>
            </a:lvl2pPr>
          </a:lstStyle>
          <a:p>
            <a:pPr lvl="0"/>
            <a:r>
              <a:rPr lang="en-US"/>
              <a:t>Click to edit Master text styles</a:t>
            </a:r>
          </a:p>
        </p:txBody>
      </p:sp>
    </p:spTree>
    <p:extLst>
      <p:ext uri="{BB962C8B-B14F-4D97-AF65-F5344CB8AC3E}">
        <p14:creationId xmlns:p14="http://schemas.microsoft.com/office/powerpoint/2010/main" val="2868439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3_Chart Example">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7759918-59AA-4DFC-90DA-60CD5B2BD6B8}"/>
              </a:ext>
            </a:extLst>
          </p:cNvPr>
          <p:cNvSpPr/>
          <p:nvPr userDrawn="1"/>
        </p:nvSpPr>
        <p:spPr>
          <a:xfrm>
            <a:off x="0" y="6407451"/>
            <a:ext cx="11736987" cy="450549"/>
          </a:xfrm>
          <a:prstGeom prst="rect">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6" name="Square">
            <a:extLst>
              <a:ext uri="{FF2B5EF4-FFF2-40B4-BE49-F238E27FC236}">
                <a16:creationId xmlns:a16="http://schemas.microsoft.com/office/drawing/2014/main" id="{D4662ED0-432E-6C48-8B26-9A21EDA54E68}"/>
              </a:ext>
            </a:extLst>
          </p:cNvPr>
          <p:cNvSpPr/>
          <p:nvPr userDrawn="1"/>
        </p:nvSpPr>
        <p:spPr>
          <a:xfrm>
            <a:off x="11741697" y="6407185"/>
            <a:ext cx="450068" cy="450068"/>
          </a:xfrm>
          <a:prstGeom prst="rect">
            <a:avLst/>
          </a:prstGeom>
          <a:solidFill>
            <a:schemeClr val="accent1">
              <a:alpha val="50000"/>
            </a:schemeClr>
          </a:solidFill>
          <a:ln w="12700">
            <a:miter lim="400000"/>
          </a:ln>
        </p:spPr>
        <p:txBody>
          <a:bodyPr lIns="0" tIns="0" rIns="0" bIns="0" anchor="ctr"/>
          <a:lstStyle/>
          <a:p>
            <a:pPr defTabSz="412750">
              <a:defRPr sz="3200">
                <a:solidFill>
                  <a:srgbClr val="026FC5"/>
                </a:solidFill>
                <a:latin typeface="Helvetica Neue Medium"/>
                <a:ea typeface="Helvetica Neue Medium"/>
                <a:cs typeface="Helvetica Neue Medium"/>
                <a:sym typeface="Helvetica Neue Medium"/>
              </a:defRPr>
            </a:pPr>
            <a:endParaRPr sz="1600"/>
          </a:p>
        </p:txBody>
      </p:sp>
      <p:sp>
        <p:nvSpPr>
          <p:cNvPr id="29" name="TextBox 28">
            <a:extLst>
              <a:ext uri="{FF2B5EF4-FFF2-40B4-BE49-F238E27FC236}">
                <a16:creationId xmlns:a16="http://schemas.microsoft.com/office/drawing/2014/main" id="{EFDF4199-9905-E94D-9EEB-E7016E48C0FC}"/>
              </a:ext>
            </a:extLst>
          </p:cNvPr>
          <p:cNvSpPr txBox="1"/>
          <p:nvPr userDrawn="1"/>
        </p:nvSpPr>
        <p:spPr>
          <a:xfrm>
            <a:off x="11881866" y="6268286"/>
            <a:ext cx="207818" cy="4639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indent="0" algn="l" defTabSz="1219169" rtl="0" fontAlgn="auto" latinLnBrk="0" hangingPunct="0">
              <a:lnSpc>
                <a:spcPct val="90000"/>
              </a:lnSpc>
              <a:spcBef>
                <a:spcPts val="2250"/>
              </a:spcBef>
              <a:spcAft>
                <a:spcPts val="0"/>
              </a:spcAft>
              <a:buClrTx/>
              <a:buSzTx/>
              <a:buFontTx/>
              <a:buNone/>
              <a:tabLst/>
            </a:pPr>
            <a:fld id="{302FE90D-A879-0D42-B0CA-7E5C0D197FB5}" type="slidenum">
              <a:rPr kumimoji="0" lang="en-US" sz="850" b="0" i="0" u="none" strike="noStrike" cap="none" spc="0" normalizeH="0" baseline="0" smtClean="0">
                <a:ln>
                  <a:noFill/>
                </a:ln>
                <a:solidFill>
                  <a:schemeClr val="bg1"/>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rPr>
              <a:pPr marL="0" marR="0" indent="0" algn="l" defTabSz="1219169" rtl="0" fontAlgn="auto" latinLnBrk="0" hangingPunct="0">
                <a:lnSpc>
                  <a:spcPct val="90000"/>
                </a:lnSpc>
                <a:spcBef>
                  <a:spcPts val="2250"/>
                </a:spcBef>
                <a:spcAft>
                  <a:spcPts val="0"/>
                </a:spcAft>
                <a:buClrTx/>
                <a:buSzTx/>
                <a:buFontTx/>
                <a:buNone/>
                <a:tabLst/>
              </a:pPr>
              <a:t>‹#›</a:t>
            </a:fld>
            <a:endParaRPr kumimoji="0" lang="en-US" sz="850" b="0" i="0" u="none" strike="noStrike" cap="none" spc="0" normalizeH="0" baseline="0">
              <a:ln>
                <a:noFill/>
              </a:ln>
              <a:solidFill>
                <a:schemeClr val="bg1"/>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endParaRPr>
          </a:p>
        </p:txBody>
      </p:sp>
      <p:sp>
        <p:nvSpPr>
          <p:cNvPr id="10" name="Title Text">
            <a:extLst>
              <a:ext uri="{FF2B5EF4-FFF2-40B4-BE49-F238E27FC236}">
                <a16:creationId xmlns:a16="http://schemas.microsoft.com/office/drawing/2014/main" id="{145FA424-6F4D-7644-8964-49FF4943202D}"/>
              </a:ext>
            </a:extLst>
          </p:cNvPr>
          <p:cNvSpPr txBox="1">
            <a:spLocks noGrp="1"/>
          </p:cNvSpPr>
          <p:nvPr>
            <p:ph type="title" hasCustomPrompt="1"/>
          </p:nvPr>
        </p:nvSpPr>
        <p:spPr>
          <a:xfrm>
            <a:off x="571501" y="571501"/>
            <a:ext cx="11022060" cy="873744"/>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normAutofit/>
          </a:bodyPr>
          <a:lstStyle>
            <a:lvl1pPr>
              <a:defRPr sz="4000">
                <a:solidFill>
                  <a:schemeClr val="bg1"/>
                </a:solidFill>
              </a:defRPr>
            </a:lvl1pPr>
          </a:lstStyle>
          <a:p>
            <a:r>
              <a:rPr lang="en-US"/>
              <a:t>40pt Intel Clear Light Text Goes Here</a:t>
            </a:r>
          </a:p>
        </p:txBody>
      </p:sp>
      <p:sp>
        <p:nvSpPr>
          <p:cNvPr id="3" name="Text Placeholder 2">
            <a:extLst>
              <a:ext uri="{FF2B5EF4-FFF2-40B4-BE49-F238E27FC236}">
                <a16:creationId xmlns:a16="http://schemas.microsoft.com/office/drawing/2014/main" id="{EBF36A7C-A787-47EC-ACD5-77F3FD6AFB8D}"/>
              </a:ext>
            </a:extLst>
          </p:cNvPr>
          <p:cNvSpPr>
            <a:spLocks noGrp="1"/>
          </p:cNvSpPr>
          <p:nvPr>
            <p:ph type="body" sz="quarter" idx="10"/>
          </p:nvPr>
        </p:nvSpPr>
        <p:spPr>
          <a:xfrm>
            <a:off x="571500" y="1599816"/>
            <a:ext cx="11010900" cy="3719897"/>
          </a:xfrm>
        </p:spPr>
        <p:txBody>
          <a:bodyPr>
            <a:normAutofit/>
          </a:bodyPr>
          <a:lstStyle>
            <a:lvl1pPr marL="0" indent="0">
              <a:buNone/>
              <a:defRPr sz="6000">
                <a:solidFill>
                  <a:schemeClr val="bg1"/>
                </a:solidFill>
              </a:defRPr>
            </a:lvl1pPr>
          </a:lstStyle>
          <a:p>
            <a:pPr lvl="0"/>
            <a:endParaRPr lang="en-US"/>
          </a:p>
        </p:txBody>
      </p:sp>
      <p:pic>
        <p:nvPicPr>
          <p:cNvPr id="11" name="Image" descr="Image">
            <a:extLst>
              <a:ext uri="{FF2B5EF4-FFF2-40B4-BE49-F238E27FC236}">
                <a16:creationId xmlns:a16="http://schemas.microsoft.com/office/drawing/2014/main" id="{B9FFF72B-62D2-4E22-9A98-EF3F6229F4AB}"/>
              </a:ext>
            </a:extLst>
          </p:cNvPr>
          <p:cNvPicPr>
            <a:picLocks noChangeAspect="1"/>
          </p:cNvPicPr>
          <p:nvPr userDrawn="1"/>
        </p:nvPicPr>
        <p:blipFill>
          <a:blip r:embed="rId2"/>
          <a:stretch>
            <a:fillRect/>
          </a:stretch>
        </p:blipFill>
        <p:spPr>
          <a:xfrm>
            <a:off x="11151433" y="6543018"/>
            <a:ext cx="491250" cy="190501"/>
          </a:xfrm>
          <a:prstGeom prst="rect">
            <a:avLst/>
          </a:prstGeom>
          <a:ln w="12700">
            <a:miter lim="400000"/>
          </a:ln>
        </p:spPr>
      </p:pic>
      <p:sp>
        <p:nvSpPr>
          <p:cNvPr id="12" name="Rectangle 11">
            <a:extLst>
              <a:ext uri="{FF2B5EF4-FFF2-40B4-BE49-F238E27FC236}">
                <a16:creationId xmlns:a16="http://schemas.microsoft.com/office/drawing/2014/main" id="{EBD06FF7-C66A-4B8C-9693-1423A8337983}"/>
              </a:ext>
            </a:extLst>
          </p:cNvPr>
          <p:cNvSpPr/>
          <p:nvPr userDrawn="1"/>
        </p:nvSpPr>
        <p:spPr>
          <a:xfrm>
            <a:off x="5503530" y="6562504"/>
            <a:ext cx="1184940" cy="231410"/>
          </a:xfrm>
          <a:prstGeom prst="rect">
            <a:avLst/>
          </a:prstGeom>
        </p:spPr>
        <p:txBody>
          <a:bodyPr wrap="none">
            <a:spAutoFit/>
          </a:bodyPr>
          <a:lstStyle/>
          <a:p>
            <a:pPr algn="ctr"/>
            <a:r>
              <a:rPr lang="en-US" sz="1000">
                <a:solidFill>
                  <a:schemeClr val="bg1"/>
                </a:solidFill>
              </a:rPr>
              <a:t>Intel Confidential</a:t>
            </a:r>
          </a:p>
        </p:txBody>
      </p:sp>
      <p:sp>
        <p:nvSpPr>
          <p:cNvPr id="13" name="Rectangle 12">
            <a:extLst>
              <a:ext uri="{FF2B5EF4-FFF2-40B4-BE49-F238E27FC236}">
                <a16:creationId xmlns:a16="http://schemas.microsoft.com/office/drawing/2014/main" id="{485269BB-7AC7-41A6-BC05-71FDAD0FDBA2}"/>
              </a:ext>
            </a:extLst>
          </p:cNvPr>
          <p:cNvSpPr/>
          <p:nvPr userDrawn="1"/>
        </p:nvSpPr>
        <p:spPr>
          <a:xfrm>
            <a:off x="483010" y="6562504"/>
            <a:ext cx="1766830" cy="231410"/>
          </a:xfrm>
          <a:prstGeom prst="rect">
            <a:avLst/>
          </a:prstGeom>
        </p:spPr>
        <p:txBody>
          <a:bodyPr wrap="none">
            <a:spAutoFit/>
          </a:bodyPr>
          <a:lstStyle/>
          <a:p>
            <a:pPr algn="l"/>
            <a:r>
              <a:rPr lang="en-US" sz="1000">
                <a:solidFill>
                  <a:schemeClr val="bg1"/>
                </a:solidFill>
              </a:rPr>
              <a:t>Department or Event Name</a:t>
            </a:r>
          </a:p>
        </p:txBody>
      </p:sp>
      <p:sp>
        <p:nvSpPr>
          <p:cNvPr id="14" name="Text Placeholder 3">
            <a:extLst>
              <a:ext uri="{FF2B5EF4-FFF2-40B4-BE49-F238E27FC236}">
                <a16:creationId xmlns:a16="http://schemas.microsoft.com/office/drawing/2014/main" id="{222ECF1F-2453-406E-AC0D-F6E6614ECF80}"/>
              </a:ext>
            </a:extLst>
          </p:cNvPr>
          <p:cNvSpPr>
            <a:spLocks noGrp="1"/>
          </p:cNvSpPr>
          <p:nvPr>
            <p:ph type="body" sz="quarter" idx="29"/>
          </p:nvPr>
        </p:nvSpPr>
        <p:spPr>
          <a:xfrm>
            <a:off x="571500" y="5476099"/>
            <a:ext cx="11022013" cy="438150"/>
          </a:xfrm>
        </p:spPr>
        <p:txBody>
          <a:bodyPr/>
          <a:lstStyle>
            <a:lvl1pPr marL="0" indent="0">
              <a:buNone/>
              <a:defRPr>
                <a:solidFill>
                  <a:schemeClr val="bg1"/>
                </a:solidFill>
                <a:latin typeface="+mn-lt"/>
              </a:defRPr>
            </a:lvl1pPr>
            <a:lvl2pPr marL="228600" indent="0">
              <a:buNone/>
              <a:defRPr/>
            </a:lvl2pPr>
          </a:lstStyle>
          <a:p>
            <a:pPr lvl="0"/>
            <a:r>
              <a:rPr lang="en-US"/>
              <a:t>Click to edit Master text styles</a:t>
            </a:r>
          </a:p>
        </p:txBody>
      </p:sp>
      <p:sp>
        <p:nvSpPr>
          <p:cNvPr id="17" name="Rectangle 16">
            <a:extLst>
              <a:ext uri="{FF2B5EF4-FFF2-40B4-BE49-F238E27FC236}">
                <a16:creationId xmlns:a16="http://schemas.microsoft.com/office/drawing/2014/main" id="{16C53A36-6661-45AA-8054-02BA7512E621}"/>
              </a:ext>
            </a:extLst>
          </p:cNvPr>
          <p:cNvSpPr/>
          <p:nvPr userDrawn="1"/>
        </p:nvSpPr>
        <p:spPr>
          <a:xfrm rot="5400000">
            <a:off x="8758537" y="2978453"/>
            <a:ext cx="6407450" cy="450549"/>
          </a:xfrm>
          <a:prstGeom prst="rect">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Tree>
    <p:extLst>
      <p:ext uri="{BB962C8B-B14F-4D97-AF65-F5344CB8AC3E}">
        <p14:creationId xmlns:p14="http://schemas.microsoft.com/office/powerpoint/2010/main" val="3516619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ection Break White">
    <p:spTree>
      <p:nvGrpSpPr>
        <p:cNvPr id="1" name=""/>
        <p:cNvGrpSpPr/>
        <p:nvPr/>
      </p:nvGrpSpPr>
      <p:grpSpPr>
        <a:xfrm>
          <a:off x="0" y="0"/>
          <a:ext cx="0" cy="0"/>
          <a:chOff x="0" y="0"/>
          <a:chExt cx="0" cy="0"/>
        </a:xfrm>
      </p:grpSpPr>
      <p:sp>
        <p:nvSpPr>
          <p:cNvPr id="17" name="Title Text">
            <a:extLst>
              <a:ext uri="{FF2B5EF4-FFF2-40B4-BE49-F238E27FC236}">
                <a16:creationId xmlns:a16="http://schemas.microsoft.com/office/drawing/2014/main" id="{56CA39C9-EAE4-4511-9CE8-BB4D4B47FC0C}"/>
              </a:ext>
            </a:extLst>
          </p:cNvPr>
          <p:cNvSpPr txBox="1">
            <a:spLocks noGrp="1"/>
          </p:cNvSpPr>
          <p:nvPr>
            <p:ph type="title" hasCustomPrompt="1"/>
          </p:nvPr>
        </p:nvSpPr>
        <p:spPr>
          <a:xfrm>
            <a:off x="571370" y="2140785"/>
            <a:ext cx="11010816" cy="1651681"/>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nchor="b" anchorCtr="0">
            <a:noAutofit/>
          </a:bodyPr>
          <a:lstStyle>
            <a:lvl1pPr>
              <a:defRPr sz="4800">
                <a:solidFill>
                  <a:srgbClr val="525252"/>
                </a:solidFill>
              </a:defRPr>
            </a:lvl1pPr>
          </a:lstStyle>
          <a:p>
            <a:r>
              <a:rPr lang="en-US"/>
              <a:t>Section Break Text Goes Here</a:t>
            </a:r>
          </a:p>
        </p:txBody>
      </p:sp>
      <p:sp>
        <p:nvSpPr>
          <p:cNvPr id="8" name="Text Placeholder 3">
            <a:extLst>
              <a:ext uri="{FF2B5EF4-FFF2-40B4-BE49-F238E27FC236}">
                <a16:creationId xmlns:a16="http://schemas.microsoft.com/office/drawing/2014/main" id="{4B923F7B-306D-4D7E-9DB3-5B163B8D53FC}"/>
              </a:ext>
            </a:extLst>
          </p:cNvPr>
          <p:cNvSpPr>
            <a:spLocks noGrp="1"/>
          </p:cNvSpPr>
          <p:nvPr>
            <p:ph type="body" sz="quarter" idx="29"/>
          </p:nvPr>
        </p:nvSpPr>
        <p:spPr>
          <a:xfrm>
            <a:off x="571500" y="3939750"/>
            <a:ext cx="11022013" cy="438150"/>
          </a:xfrm>
        </p:spPr>
        <p:txBody>
          <a:bodyPr/>
          <a:lstStyle>
            <a:lvl1pPr marL="0" indent="0">
              <a:buNone/>
              <a:defRPr>
                <a:solidFill>
                  <a:schemeClr val="accent1"/>
                </a:solidFill>
                <a:latin typeface="+mn-lt"/>
              </a:defRPr>
            </a:lvl1pPr>
            <a:lvl2pPr marL="228600" indent="0">
              <a:buNone/>
              <a:defRPr/>
            </a:lvl2pPr>
          </a:lstStyle>
          <a:p>
            <a:pPr lvl="0"/>
            <a:r>
              <a:rPr lang="en-US"/>
              <a:t>Click to edit Master text styles</a:t>
            </a:r>
          </a:p>
        </p:txBody>
      </p:sp>
    </p:spTree>
    <p:extLst>
      <p:ext uri="{BB962C8B-B14F-4D97-AF65-F5344CB8AC3E}">
        <p14:creationId xmlns:p14="http://schemas.microsoft.com/office/powerpoint/2010/main" val="2781450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Section Break Blue">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8B5B8CD-DD94-44E8-9F69-C9075C2E0A93}"/>
              </a:ext>
            </a:extLst>
          </p:cNvPr>
          <p:cNvSpPr/>
          <p:nvPr userDrawn="1"/>
        </p:nvSpPr>
        <p:spPr>
          <a:xfrm>
            <a:off x="0" y="6407451"/>
            <a:ext cx="11736987" cy="450549"/>
          </a:xfrm>
          <a:prstGeom prst="rect">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pic>
        <p:nvPicPr>
          <p:cNvPr id="721" name="Image" descr="Image"/>
          <p:cNvPicPr>
            <a:picLocks noChangeAspect="1"/>
          </p:cNvPicPr>
          <p:nvPr/>
        </p:nvPicPr>
        <p:blipFill>
          <a:blip r:embed="rId2"/>
          <a:stretch>
            <a:fillRect/>
          </a:stretch>
        </p:blipFill>
        <p:spPr>
          <a:xfrm>
            <a:off x="11151433" y="6543018"/>
            <a:ext cx="491250" cy="190501"/>
          </a:xfrm>
          <a:prstGeom prst="rect">
            <a:avLst/>
          </a:prstGeom>
          <a:ln w="12700">
            <a:miter lim="400000"/>
          </a:ln>
        </p:spPr>
      </p:pic>
      <p:sp>
        <p:nvSpPr>
          <p:cNvPr id="15" name="TextBox 14">
            <a:extLst>
              <a:ext uri="{FF2B5EF4-FFF2-40B4-BE49-F238E27FC236}">
                <a16:creationId xmlns:a16="http://schemas.microsoft.com/office/drawing/2014/main" id="{3F655609-5439-9C4A-8F0D-9AB5A1AAC9A3}"/>
              </a:ext>
            </a:extLst>
          </p:cNvPr>
          <p:cNvSpPr txBox="1"/>
          <p:nvPr userDrawn="1"/>
        </p:nvSpPr>
        <p:spPr>
          <a:xfrm>
            <a:off x="11881866" y="6268286"/>
            <a:ext cx="207818" cy="4639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indent="0" algn="l" defTabSz="1219169" rtl="0" fontAlgn="auto" latinLnBrk="0" hangingPunct="0">
              <a:lnSpc>
                <a:spcPct val="90000"/>
              </a:lnSpc>
              <a:spcBef>
                <a:spcPts val="2250"/>
              </a:spcBef>
              <a:spcAft>
                <a:spcPts val="0"/>
              </a:spcAft>
              <a:buClrTx/>
              <a:buSzTx/>
              <a:buFontTx/>
              <a:buNone/>
              <a:tabLst/>
            </a:pPr>
            <a:fld id="{302FE90D-A879-0D42-B0CA-7E5C0D197FB5}" type="slidenum">
              <a:rPr kumimoji="0" lang="en-US" sz="850" b="0" i="0" u="none" strike="noStrike" cap="none" spc="0" normalizeH="0" baseline="0" smtClean="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rPr>
              <a:pPr marL="0" marR="0" indent="0" algn="l" defTabSz="1219169" rtl="0" fontAlgn="auto" latinLnBrk="0" hangingPunct="0">
                <a:lnSpc>
                  <a:spcPct val="90000"/>
                </a:lnSpc>
                <a:spcBef>
                  <a:spcPts val="2250"/>
                </a:spcBef>
                <a:spcAft>
                  <a:spcPts val="0"/>
                </a:spcAft>
                <a:buClrTx/>
                <a:buSzTx/>
                <a:buFontTx/>
                <a:buNone/>
                <a:tabLst/>
              </a:pPr>
              <a:t>‹#›</a:t>
            </a:fld>
            <a:endParaRPr kumimoji="0" lang="en-US" sz="850" b="0" i="0" u="none" strike="noStrike" cap="none" spc="0" normalizeH="0" baseline="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endParaRPr>
          </a:p>
        </p:txBody>
      </p:sp>
      <p:sp>
        <p:nvSpPr>
          <p:cNvPr id="13" name="Rectangle 12">
            <a:extLst>
              <a:ext uri="{FF2B5EF4-FFF2-40B4-BE49-F238E27FC236}">
                <a16:creationId xmlns:a16="http://schemas.microsoft.com/office/drawing/2014/main" id="{ED4D76E8-466A-4C06-9261-BDE1AA914749}"/>
              </a:ext>
            </a:extLst>
          </p:cNvPr>
          <p:cNvSpPr/>
          <p:nvPr userDrawn="1"/>
        </p:nvSpPr>
        <p:spPr>
          <a:xfrm>
            <a:off x="5503530" y="6562504"/>
            <a:ext cx="1184940" cy="231410"/>
          </a:xfrm>
          <a:prstGeom prst="rect">
            <a:avLst/>
          </a:prstGeom>
        </p:spPr>
        <p:txBody>
          <a:bodyPr wrap="none">
            <a:spAutoFit/>
          </a:bodyPr>
          <a:lstStyle/>
          <a:p>
            <a:pPr algn="ctr"/>
            <a:r>
              <a:rPr lang="en-US" sz="1000">
                <a:solidFill>
                  <a:schemeClr val="bg1"/>
                </a:solidFill>
              </a:rPr>
              <a:t>Intel Confidential</a:t>
            </a:r>
          </a:p>
        </p:txBody>
      </p:sp>
      <p:sp>
        <p:nvSpPr>
          <p:cNvPr id="14" name="Rectangle 13">
            <a:extLst>
              <a:ext uri="{FF2B5EF4-FFF2-40B4-BE49-F238E27FC236}">
                <a16:creationId xmlns:a16="http://schemas.microsoft.com/office/drawing/2014/main" id="{2588B335-02FC-4504-AF46-DF56B2EC52E4}"/>
              </a:ext>
            </a:extLst>
          </p:cNvPr>
          <p:cNvSpPr/>
          <p:nvPr userDrawn="1"/>
        </p:nvSpPr>
        <p:spPr>
          <a:xfrm>
            <a:off x="483010" y="6562504"/>
            <a:ext cx="1766830" cy="231410"/>
          </a:xfrm>
          <a:prstGeom prst="rect">
            <a:avLst/>
          </a:prstGeom>
        </p:spPr>
        <p:txBody>
          <a:bodyPr wrap="none">
            <a:spAutoFit/>
          </a:bodyPr>
          <a:lstStyle/>
          <a:p>
            <a:pPr algn="l"/>
            <a:r>
              <a:rPr lang="en-US" sz="1000">
                <a:solidFill>
                  <a:schemeClr val="bg1"/>
                </a:solidFill>
              </a:rPr>
              <a:t>Department or Event Name</a:t>
            </a:r>
          </a:p>
        </p:txBody>
      </p:sp>
      <p:sp>
        <p:nvSpPr>
          <p:cNvPr id="16" name="Title Text">
            <a:extLst>
              <a:ext uri="{FF2B5EF4-FFF2-40B4-BE49-F238E27FC236}">
                <a16:creationId xmlns:a16="http://schemas.microsoft.com/office/drawing/2014/main" id="{38003A1C-51D1-4427-BFE8-8448E4C61D6B}"/>
              </a:ext>
            </a:extLst>
          </p:cNvPr>
          <p:cNvSpPr txBox="1">
            <a:spLocks noGrp="1"/>
          </p:cNvSpPr>
          <p:nvPr>
            <p:ph type="title" hasCustomPrompt="1"/>
          </p:nvPr>
        </p:nvSpPr>
        <p:spPr>
          <a:xfrm>
            <a:off x="571370" y="2140785"/>
            <a:ext cx="11010816" cy="1651681"/>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nchor="b" anchorCtr="0">
            <a:noAutofit/>
          </a:bodyPr>
          <a:lstStyle>
            <a:lvl1pPr>
              <a:defRPr sz="4800">
                <a:solidFill>
                  <a:schemeClr val="bg1"/>
                </a:solidFill>
              </a:defRPr>
            </a:lvl1pPr>
          </a:lstStyle>
          <a:p>
            <a:r>
              <a:rPr lang="en-US"/>
              <a:t>Section Break Text Goes Here</a:t>
            </a:r>
          </a:p>
        </p:txBody>
      </p:sp>
      <p:sp>
        <p:nvSpPr>
          <p:cNvPr id="10" name="Text Placeholder 3">
            <a:extLst>
              <a:ext uri="{FF2B5EF4-FFF2-40B4-BE49-F238E27FC236}">
                <a16:creationId xmlns:a16="http://schemas.microsoft.com/office/drawing/2014/main" id="{130F9DFC-5AE2-4BB1-822C-8EAEAE2CA5F2}"/>
              </a:ext>
            </a:extLst>
          </p:cNvPr>
          <p:cNvSpPr>
            <a:spLocks noGrp="1"/>
          </p:cNvSpPr>
          <p:nvPr>
            <p:ph type="body" sz="quarter" idx="29"/>
          </p:nvPr>
        </p:nvSpPr>
        <p:spPr>
          <a:xfrm>
            <a:off x="571500" y="3948942"/>
            <a:ext cx="11022013" cy="438150"/>
          </a:xfrm>
        </p:spPr>
        <p:txBody>
          <a:bodyPr/>
          <a:lstStyle>
            <a:lvl1pPr marL="0" indent="0">
              <a:buNone/>
              <a:defRPr>
                <a:solidFill>
                  <a:schemeClr val="bg1"/>
                </a:solidFill>
                <a:latin typeface="+mn-lt"/>
              </a:defRPr>
            </a:lvl1pPr>
            <a:lvl2pPr marL="228600" indent="0">
              <a:buNone/>
              <a:defRPr/>
            </a:lvl2pPr>
          </a:lstStyle>
          <a:p>
            <a:pPr lvl="0"/>
            <a:r>
              <a:rPr lang="en-US"/>
              <a:t>Click to edit Master text styles</a:t>
            </a:r>
          </a:p>
        </p:txBody>
      </p:sp>
      <p:sp>
        <p:nvSpPr>
          <p:cNvPr id="12" name="Rectangle 11">
            <a:extLst>
              <a:ext uri="{FF2B5EF4-FFF2-40B4-BE49-F238E27FC236}">
                <a16:creationId xmlns:a16="http://schemas.microsoft.com/office/drawing/2014/main" id="{F82519BB-51CE-4A9C-AFEF-514971F5D779}"/>
              </a:ext>
            </a:extLst>
          </p:cNvPr>
          <p:cNvSpPr/>
          <p:nvPr userDrawn="1"/>
        </p:nvSpPr>
        <p:spPr>
          <a:xfrm rot="5400000">
            <a:off x="8758537" y="2978453"/>
            <a:ext cx="6407450" cy="450549"/>
          </a:xfrm>
          <a:prstGeom prst="rect">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Tree>
    <p:extLst>
      <p:ext uri="{BB962C8B-B14F-4D97-AF65-F5344CB8AC3E}">
        <p14:creationId xmlns:p14="http://schemas.microsoft.com/office/powerpoint/2010/main" val="3938445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Section Break Light Blue">
    <p:bg>
      <p:bgPr>
        <a:solidFill>
          <a:schemeClr val="accent2">
            <a:lumMod val="75000"/>
          </a:schemeClr>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07A2BC2-9250-4B6C-8674-1CD30F0A349F}"/>
              </a:ext>
            </a:extLst>
          </p:cNvPr>
          <p:cNvSpPr/>
          <p:nvPr userDrawn="1"/>
        </p:nvSpPr>
        <p:spPr>
          <a:xfrm>
            <a:off x="0" y="6407451"/>
            <a:ext cx="11736987" cy="450549"/>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4" name="Rectangle 13">
            <a:extLst>
              <a:ext uri="{FF2B5EF4-FFF2-40B4-BE49-F238E27FC236}">
                <a16:creationId xmlns:a16="http://schemas.microsoft.com/office/drawing/2014/main" id="{FE22C60C-8CBC-40B8-ABEA-44BF775A3581}"/>
              </a:ext>
            </a:extLst>
          </p:cNvPr>
          <p:cNvSpPr/>
          <p:nvPr userDrawn="1"/>
        </p:nvSpPr>
        <p:spPr>
          <a:xfrm rot="5400000">
            <a:off x="8758537" y="2978453"/>
            <a:ext cx="6407450" cy="450549"/>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pic>
        <p:nvPicPr>
          <p:cNvPr id="862" name="Image" descr="Image"/>
          <p:cNvPicPr>
            <a:picLocks noChangeAspect="1"/>
          </p:cNvPicPr>
          <p:nvPr/>
        </p:nvPicPr>
        <p:blipFill>
          <a:blip r:embed="rId2"/>
          <a:stretch>
            <a:fillRect/>
          </a:stretch>
        </p:blipFill>
        <p:spPr>
          <a:xfrm>
            <a:off x="11151433" y="6543018"/>
            <a:ext cx="491250" cy="190501"/>
          </a:xfrm>
          <a:prstGeom prst="rect">
            <a:avLst/>
          </a:prstGeom>
          <a:ln w="12700">
            <a:miter lim="400000"/>
          </a:ln>
        </p:spPr>
      </p:pic>
      <p:sp>
        <p:nvSpPr>
          <p:cNvPr id="866" name="Text"/>
          <p:cNvSpPr txBox="1"/>
          <p:nvPr/>
        </p:nvSpPr>
        <p:spPr>
          <a:xfrm>
            <a:off x="11942955" y="6538004"/>
            <a:ext cx="51361" cy="189796"/>
          </a:xfrm>
          <a:prstGeom prst="rect">
            <a:avLst/>
          </a:prstGeom>
          <a:ln w="12700">
            <a:miter lim="400000"/>
          </a:ln>
        </p:spPr>
        <p:txBody>
          <a:bodyPr wrap="none" lIns="25400" tIns="25400" rIns="25400" bIns="25400" anchor="b">
            <a:spAutoFit/>
          </a:bodyPr>
          <a:lstStyle/>
          <a:p>
            <a:pPr algn="ctr" defTabSz="292100">
              <a:lnSpc>
                <a:spcPct val="100000"/>
              </a:lnSpc>
              <a:spcBef>
                <a:spcPts val="0"/>
              </a:spcBef>
              <a:defRPr sz="1800">
                <a:solidFill>
                  <a:srgbClr val="FFFFFF"/>
                </a:solidFill>
                <a:latin typeface="Intel Clear"/>
                <a:ea typeface="Intel Clear"/>
                <a:cs typeface="Intel Clear"/>
                <a:sym typeface="Intel Clear"/>
              </a:defRPr>
            </a:pPr>
            <a:endParaRPr sz="900"/>
          </a:p>
        </p:txBody>
      </p:sp>
      <p:sp>
        <p:nvSpPr>
          <p:cNvPr id="13" name="TextBox 12">
            <a:extLst>
              <a:ext uri="{FF2B5EF4-FFF2-40B4-BE49-F238E27FC236}">
                <a16:creationId xmlns:a16="http://schemas.microsoft.com/office/drawing/2014/main" id="{9D4875CE-AB47-3643-8581-D89E9CF7EFC1}"/>
              </a:ext>
            </a:extLst>
          </p:cNvPr>
          <p:cNvSpPr txBox="1"/>
          <p:nvPr userDrawn="1"/>
        </p:nvSpPr>
        <p:spPr>
          <a:xfrm>
            <a:off x="11881866" y="6268286"/>
            <a:ext cx="207818" cy="4639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indent="0" algn="l" defTabSz="1219169" rtl="0" fontAlgn="auto" latinLnBrk="0" hangingPunct="0">
              <a:lnSpc>
                <a:spcPct val="90000"/>
              </a:lnSpc>
              <a:spcBef>
                <a:spcPts val="2250"/>
              </a:spcBef>
              <a:spcAft>
                <a:spcPts val="0"/>
              </a:spcAft>
              <a:buClrTx/>
              <a:buSzTx/>
              <a:buFontTx/>
              <a:buNone/>
              <a:tabLst/>
            </a:pPr>
            <a:fld id="{302FE90D-A879-0D42-B0CA-7E5C0D197FB5}" type="slidenum">
              <a:rPr kumimoji="0" lang="en-US" sz="850" b="0" i="0" u="none" strike="noStrike" cap="none" spc="0" normalizeH="0" baseline="0" smtClean="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rPr>
              <a:pPr marL="0" marR="0" indent="0" algn="l" defTabSz="1219169" rtl="0" fontAlgn="auto" latinLnBrk="0" hangingPunct="0">
                <a:lnSpc>
                  <a:spcPct val="90000"/>
                </a:lnSpc>
                <a:spcBef>
                  <a:spcPts val="2250"/>
                </a:spcBef>
                <a:spcAft>
                  <a:spcPts val="0"/>
                </a:spcAft>
                <a:buClrTx/>
                <a:buSzTx/>
                <a:buFontTx/>
                <a:buNone/>
                <a:tabLst/>
              </a:pPr>
              <a:t>‹#›</a:t>
            </a:fld>
            <a:endParaRPr kumimoji="0" lang="en-US" sz="850" b="0" i="0" u="none" strike="noStrike" cap="none" spc="0" normalizeH="0" baseline="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endParaRPr>
          </a:p>
        </p:txBody>
      </p:sp>
      <p:sp>
        <p:nvSpPr>
          <p:cNvPr id="15" name="Rectangle 14">
            <a:extLst>
              <a:ext uri="{FF2B5EF4-FFF2-40B4-BE49-F238E27FC236}">
                <a16:creationId xmlns:a16="http://schemas.microsoft.com/office/drawing/2014/main" id="{68A864FA-3818-4931-B452-798F1E7F5A67}"/>
              </a:ext>
            </a:extLst>
          </p:cNvPr>
          <p:cNvSpPr/>
          <p:nvPr userDrawn="1"/>
        </p:nvSpPr>
        <p:spPr>
          <a:xfrm>
            <a:off x="5503530" y="6562504"/>
            <a:ext cx="1184940" cy="231410"/>
          </a:xfrm>
          <a:prstGeom prst="rect">
            <a:avLst/>
          </a:prstGeom>
        </p:spPr>
        <p:txBody>
          <a:bodyPr wrap="none">
            <a:spAutoFit/>
          </a:bodyPr>
          <a:lstStyle/>
          <a:p>
            <a:pPr algn="ctr"/>
            <a:r>
              <a:rPr lang="en-US" sz="1000">
                <a:solidFill>
                  <a:schemeClr val="bg1"/>
                </a:solidFill>
              </a:rPr>
              <a:t>Intel Confidential</a:t>
            </a:r>
          </a:p>
        </p:txBody>
      </p:sp>
      <p:sp>
        <p:nvSpPr>
          <p:cNvPr id="16" name="Rectangle 15">
            <a:extLst>
              <a:ext uri="{FF2B5EF4-FFF2-40B4-BE49-F238E27FC236}">
                <a16:creationId xmlns:a16="http://schemas.microsoft.com/office/drawing/2014/main" id="{48FC8DFF-85CB-4435-B144-6A1DC4093482}"/>
              </a:ext>
            </a:extLst>
          </p:cNvPr>
          <p:cNvSpPr/>
          <p:nvPr userDrawn="1"/>
        </p:nvSpPr>
        <p:spPr>
          <a:xfrm>
            <a:off x="483010" y="6562504"/>
            <a:ext cx="1766830" cy="231410"/>
          </a:xfrm>
          <a:prstGeom prst="rect">
            <a:avLst/>
          </a:prstGeom>
        </p:spPr>
        <p:txBody>
          <a:bodyPr wrap="none">
            <a:spAutoFit/>
          </a:bodyPr>
          <a:lstStyle/>
          <a:p>
            <a:pPr algn="l"/>
            <a:r>
              <a:rPr lang="en-US" sz="1000">
                <a:solidFill>
                  <a:schemeClr val="bg1"/>
                </a:solidFill>
              </a:rPr>
              <a:t>Department or Event Name</a:t>
            </a:r>
          </a:p>
        </p:txBody>
      </p:sp>
      <p:sp>
        <p:nvSpPr>
          <p:cNvPr id="17" name="Title Text">
            <a:extLst>
              <a:ext uri="{FF2B5EF4-FFF2-40B4-BE49-F238E27FC236}">
                <a16:creationId xmlns:a16="http://schemas.microsoft.com/office/drawing/2014/main" id="{5844F860-03F8-4657-A6E6-4E8919DD4FFF}"/>
              </a:ext>
            </a:extLst>
          </p:cNvPr>
          <p:cNvSpPr txBox="1">
            <a:spLocks noGrp="1"/>
          </p:cNvSpPr>
          <p:nvPr>
            <p:ph type="title" hasCustomPrompt="1"/>
          </p:nvPr>
        </p:nvSpPr>
        <p:spPr>
          <a:xfrm>
            <a:off x="571370" y="2140785"/>
            <a:ext cx="11010816" cy="1651681"/>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nchor="b" anchorCtr="0">
            <a:noAutofit/>
          </a:bodyPr>
          <a:lstStyle>
            <a:lvl1pPr>
              <a:defRPr sz="4800">
                <a:solidFill>
                  <a:schemeClr val="bg1"/>
                </a:solidFill>
              </a:defRPr>
            </a:lvl1pPr>
          </a:lstStyle>
          <a:p>
            <a:r>
              <a:rPr lang="en-US"/>
              <a:t>Section Break Text Goes Here</a:t>
            </a:r>
          </a:p>
        </p:txBody>
      </p:sp>
      <p:sp>
        <p:nvSpPr>
          <p:cNvPr id="11" name="Text Placeholder 3">
            <a:extLst>
              <a:ext uri="{FF2B5EF4-FFF2-40B4-BE49-F238E27FC236}">
                <a16:creationId xmlns:a16="http://schemas.microsoft.com/office/drawing/2014/main" id="{ADACC9CB-1B2F-42BF-8D9F-62EC595FEA6C}"/>
              </a:ext>
            </a:extLst>
          </p:cNvPr>
          <p:cNvSpPr>
            <a:spLocks noGrp="1"/>
          </p:cNvSpPr>
          <p:nvPr>
            <p:ph type="body" sz="quarter" idx="29"/>
          </p:nvPr>
        </p:nvSpPr>
        <p:spPr>
          <a:xfrm>
            <a:off x="571500" y="3964420"/>
            <a:ext cx="11022013" cy="438150"/>
          </a:xfrm>
        </p:spPr>
        <p:txBody>
          <a:bodyPr/>
          <a:lstStyle>
            <a:lvl1pPr marL="0" indent="0">
              <a:buNone/>
              <a:defRPr>
                <a:solidFill>
                  <a:schemeClr val="bg1"/>
                </a:solidFill>
                <a:latin typeface="+mn-lt"/>
              </a:defRPr>
            </a:lvl1pPr>
            <a:lvl2pPr marL="228600" indent="0">
              <a:buNone/>
              <a:defRPr/>
            </a:lvl2pPr>
          </a:lstStyle>
          <a:p>
            <a:pPr lvl="0"/>
            <a:r>
              <a:rPr lang="en-US"/>
              <a:t>Click to edit Master text styles</a:t>
            </a:r>
          </a:p>
        </p:txBody>
      </p:sp>
    </p:spTree>
    <p:extLst>
      <p:ext uri="{BB962C8B-B14F-4D97-AF65-F5344CB8AC3E}">
        <p14:creationId xmlns:p14="http://schemas.microsoft.com/office/powerpoint/2010/main" val="2324403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Title, Sub &amp; Content Blue">
    <p:bg>
      <p:bgPr>
        <a:solidFill>
          <a:schemeClr val="tx2"/>
        </a:solidFill>
        <a:effectLst/>
      </p:bgPr>
    </p:bg>
    <p:spTree>
      <p:nvGrpSpPr>
        <p:cNvPr id="1" name=""/>
        <p:cNvGrpSpPr/>
        <p:nvPr/>
      </p:nvGrpSpPr>
      <p:grpSpPr>
        <a:xfrm>
          <a:off x="0" y="0"/>
          <a:ext cx="0" cy="0"/>
          <a:chOff x="0" y="0"/>
          <a:chExt cx="0" cy="0"/>
        </a:xfrm>
      </p:grpSpPr>
      <p:sp>
        <p:nvSpPr>
          <p:cNvPr id="21" name="Square">
            <a:extLst>
              <a:ext uri="{FF2B5EF4-FFF2-40B4-BE49-F238E27FC236}">
                <a16:creationId xmlns:a16="http://schemas.microsoft.com/office/drawing/2014/main" id="{4C58A6BF-BF0D-4749-B07B-7C0A27747D42}"/>
              </a:ext>
            </a:extLst>
          </p:cNvPr>
          <p:cNvSpPr/>
          <p:nvPr userDrawn="1"/>
        </p:nvSpPr>
        <p:spPr>
          <a:xfrm>
            <a:off x="11741697" y="6405280"/>
            <a:ext cx="450068" cy="450068"/>
          </a:xfrm>
          <a:prstGeom prst="rect">
            <a:avLst/>
          </a:prstGeom>
          <a:solidFill>
            <a:schemeClr val="accent1"/>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sp>
        <p:nvSpPr>
          <p:cNvPr id="697" name="Square"/>
          <p:cNvSpPr/>
          <p:nvPr/>
        </p:nvSpPr>
        <p:spPr>
          <a:xfrm>
            <a:off x="709974" y="2295859"/>
            <a:ext cx="318638" cy="318638"/>
          </a:xfrm>
          <a:prstGeom prst="rect">
            <a:avLst/>
          </a:prstGeom>
          <a:solidFill>
            <a:srgbClr val="00C7FD"/>
          </a:solidFill>
          <a:ln w="12700">
            <a:miter lim="400000"/>
          </a:ln>
        </p:spPr>
        <p:txBody>
          <a:bodyPr lIns="25400" tIns="25400" rIns="25400" bIns="25400" anchor="ctr"/>
          <a:lstStyle/>
          <a:p>
            <a:pPr algn="ctr" defTabSz="412750">
              <a:lnSpc>
                <a:spcPct val="100000"/>
              </a:lnSpc>
              <a:spcBef>
                <a:spcPts val="0"/>
              </a:spcBef>
              <a:defRPr sz="3200">
                <a:solidFill>
                  <a:srgbClr val="0068B5"/>
                </a:solidFill>
                <a:latin typeface="Helvetica Neue Medium"/>
                <a:ea typeface="Helvetica Neue Medium"/>
                <a:cs typeface="Helvetica Neue Medium"/>
                <a:sym typeface="Helvetica Neue Medium"/>
              </a:defRPr>
            </a:pPr>
            <a:endParaRPr sz="1600"/>
          </a:p>
        </p:txBody>
      </p:sp>
      <p:sp>
        <p:nvSpPr>
          <p:cNvPr id="698" name="Square"/>
          <p:cNvSpPr/>
          <p:nvPr/>
        </p:nvSpPr>
        <p:spPr>
          <a:xfrm>
            <a:off x="536812" y="2122317"/>
            <a:ext cx="174318" cy="174318"/>
          </a:xfrm>
          <a:prstGeom prst="rect">
            <a:avLst/>
          </a:prstGeom>
          <a:solidFill>
            <a:srgbClr val="7BDEFF"/>
          </a:solidFill>
          <a:ln w="12700">
            <a:miter lim="400000"/>
          </a:ln>
        </p:spPr>
        <p:txBody>
          <a:bodyPr lIns="25400" tIns="25400" rIns="25400" bIns="2540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sp>
        <p:nvSpPr>
          <p:cNvPr id="699" name="Square"/>
          <p:cNvSpPr/>
          <p:nvPr/>
        </p:nvSpPr>
        <p:spPr>
          <a:xfrm>
            <a:off x="709974" y="2023075"/>
            <a:ext cx="98724" cy="98723"/>
          </a:xfrm>
          <a:prstGeom prst="rect">
            <a:avLst/>
          </a:prstGeom>
          <a:solidFill>
            <a:srgbClr val="B4F0FF"/>
          </a:solidFill>
          <a:ln w="12700">
            <a:miter lim="400000"/>
          </a:ln>
        </p:spPr>
        <p:txBody>
          <a:bodyPr lIns="25400" tIns="25400" rIns="25400" bIns="2540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sp>
        <p:nvSpPr>
          <p:cNvPr id="700" name="Rectangle"/>
          <p:cNvSpPr/>
          <p:nvPr/>
        </p:nvSpPr>
        <p:spPr>
          <a:xfrm>
            <a:off x="5814183" y="402558"/>
            <a:ext cx="5927511" cy="6003471"/>
          </a:xfrm>
          <a:prstGeom prst="rect">
            <a:avLst/>
          </a:prstGeom>
          <a:solidFill>
            <a:schemeClr val="accent1"/>
          </a:solidFill>
          <a:ln w="12700">
            <a:miter lim="400000"/>
          </a:ln>
        </p:spPr>
        <p:txBody>
          <a:bodyPr lIns="0" tIns="0" rIns="0" bIns="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pic>
        <p:nvPicPr>
          <p:cNvPr id="705" name="Image" descr="Image"/>
          <p:cNvPicPr>
            <a:picLocks noChangeAspect="1"/>
          </p:cNvPicPr>
          <p:nvPr/>
        </p:nvPicPr>
        <p:blipFill>
          <a:blip r:embed="rId2"/>
          <a:stretch>
            <a:fillRect/>
          </a:stretch>
        </p:blipFill>
        <p:spPr>
          <a:xfrm>
            <a:off x="11151433" y="6543018"/>
            <a:ext cx="491250" cy="190501"/>
          </a:xfrm>
          <a:prstGeom prst="rect">
            <a:avLst/>
          </a:prstGeom>
          <a:ln w="12700">
            <a:miter lim="400000"/>
          </a:ln>
        </p:spPr>
      </p:pic>
      <p:sp>
        <p:nvSpPr>
          <p:cNvPr id="18" name="TextBox 17">
            <a:extLst>
              <a:ext uri="{FF2B5EF4-FFF2-40B4-BE49-F238E27FC236}">
                <a16:creationId xmlns:a16="http://schemas.microsoft.com/office/drawing/2014/main" id="{F5846515-4871-AA4D-B71A-1561CC2E3701}"/>
              </a:ext>
            </a:extLst>
          </p:cNvPr>
          <p:cNvSpPr txBox="1"/>
          <p:nvPr userDrawn="1"/>
        </p:nvSpPr>
        <p:spPr>
          <a:xfrm>
            <a:off x="11881866" y="6268286"/>
            <a:ext cx="207818" cy="4639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indent="0" algn="l" defTabSz="1219169" rtl="0" fontAlgn="auto" latinLnBrk="0" hangingPunct="0">
              <a:lnSpc>
                <a:spcPct val="90000"/>
              </a:lnSpc>
              <a:spcBef>
                <a:spcPts val="2250"/>
              </a:spcBef>
              <a:spcAft>
                <a:spcPts val="0"/>
              </a:spcAft>
              <a:buClrTx/>
              <a:buSzTx/>
              <a:buFontTx/>
              <a:buNone/>
              <a:tabLst/>
            </a:pPr>
            <a:fld id="{302FE90D-A879-0D42-B0CA-7E5C0D197FB5}" type="slidenum">
              <a:rPr kumimoji="0" lang="en-US" sz="850" b="0" i="0" u="none" strike="noStrike" cap="none" spc="0" normalizeH="0" baseline="0" smtClean="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rPr>
              <a:pPr marL="0" marR="0" indent="0" algn="l" defTabSz="1219169" rtl="0" fontAlgn="auto" latinLnBrk="0" hangingPunct="0">
                <a:lnSpc>
                  <a:spcPct val="90000"/>
                </a:lnSpc>
                <a:spcBef>
                  <a:spcPts val="2250"/>
                </a:spcBef>
                <a:spcAft>
                  <a:spcPts val="0"/>
                </a:spcAft>
                <a:buClrTx/>
                <a:buSzTx/>
                <a:buFontTx/>
                <a:buNone/>
                <a:tabLst/>
              </a:pPr>
              <a:t>‹#›</a:t>
            </a:fld>
            <a:endParaRPr kumimoji="0" lang="en-US" sz="850" b="0" i="0" u="none" strike="noStrike" cap="none" spc="0" normalizeH="0" baseline="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endParaRPr>
          </a:p>
        </p:txBody>
      </p:sp>
      <p:sp>
        <p:nvSpPr>
          <p:cNvPr id="13" name="Content Placeholder 2">
            <a:extLst>
              <a:ext uri="{FF2B5EF4-FFF2-40B4-BE49-F238E27FC236}">
                <a16:creationId xmlns:a16="http://schemas.microsoft.com/office/drawing/2014/main" id="{DFE89D76-523B-456C-9EE9-BC9CB964E5C3}"/>
              </a:ext>
            </a:extLst>
          </p:cNvPr>
          <p:cNvSpPr>
            <a:spLocks noGrp="1"/>
          </p:cNvSpPr>
          <p:nvPr>
            <p:ph sz="quarter" idx="27"/>
          </p:nvPr>
        </p:nvSpPr>
        <p:spPr>
          <a:xfrm>
            <a:off x="6394450" y="1974850"/>
            <a:ext cx="4852988" cy="37036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Rectangle 18">
            <a:extLst>
              <a:ext uri="{FF2B5EF4-FFF2-40B4-BE49-F238E27FC236}">
                <a16:creationId xmlns:a16="http://schemas.microsoft.com/office/drawing/2014/main" id="{D5D8740F-FED9-4D14-9DF3-3BA84ADF820C}"/>
              </a:ext>
            </a:extLst>
          </p:cNvPr>
          <p:cNvSpPr/>
          <p:nvPr userDrawn="1"/>
        </p:nvSpPr>
        <p:spPr>
          <a:xfrm>
            <a:off x="5503530" y="6562504"/>
            <a:ext cx="1184940" cy="231410"/>
          </a:xfrm>
          <a:prstGeom prst="rect">
            <a:avLst/>
          </a:prstGeom>
        </p:spPr>
        <p:txBody>
          <a:bodyPr wrap="none">
            <a:spAutoFit/>
          </a:bodyPr>
          <a:lstStyle/>
          <a:p>
            <a:pPr algn="ctr"/>
            <a:r>
              <a:rPr lang="en-US" sz="1000">
                <a:solidFill>
                  <a:schemeClr val="bg1"/>
                </a:solidFill>
              </a:rPr>
              <a:t>Intel Confidential</a:t>
            </a:r>
          </a:p>
        </p:txBody>
      </p:sp>
      <p:sp>
        <p:nvSpPr>
          <p:cNvPr id="20" name="Rectangle 19">
            <a:extLst>
              <a:ext uri="{FF2B5EF4-FFF2-40B4-BE49-F238E27FC236}">
                <a16:creationId xmlns:a16="http://schemas.microsoft.com/office/drawing/2014/main" id="{1DEF55E0-947C-4281-8A2A-E59398C246AB}"/>
              </a:ext>
            </a:extLst>
          </p:cNvPr>
          <p:cNvSpPr/>
          <p:nvPr userDrawn="1"/>
        </p:nvSpPr>
        <p:spPr>
          <a:xfrm>
            <a:off x="483010" y="6562504"/>
            <a:ext cx="1766830" cy="231410"/>
          </a:xfrm>
          <a:prstGeom prst="rect">
            <a:avLst/>
          </a:prstGeom>
        </p:spPr>
        <p:txBody>
          <a:bodyPr wrap="none">
            <a:spAutoFit/>
          </a:bodyPr>
          <a:lstStyle/>
          <a:p>
            <a:pPr algn="l"/>
            <a:r>
              <a:rPr lang="en-US" sz="1000">
                <a:solidFill>
                  <a:schemeClr val="bg1"/>
                </a:solidFill>
              </a:rPr>
              <a:t>Department or Event Name</a:t>
            </a:r>
          </a:p>
        </p:txBody>
      </p:sp>
      <p:sp>
        <p:nvSpPr>
          <p:cNvPr id="23" name="Title Text">
            <a:extLst>
              <a:ext uri="{FF2B5EF4-FFF2-40B4-BE49-F238E27FC236}">
                <a16:creationId xmlns:a16="http://schemas.microsoft.com/office/drawing/2014/main" id="{5F192548-45E5-4F50-A32B-E61F6CFA996F}"/>
              </a:ext>
            </a:extLst>
          </p:cNvPr>
          <p:cNvSpPr txBox="1">
            <a:spLocks noGrp="1"/>
          </p:cNvSpPr>
          <p:nvPr>
            <p:ph type="title" hasCustomPrompt="1"/>
          </p:nvPr>
        </p:nvSpPr>
        <p:spPr>
          <a:xfrm>
            <a:off x="1014757" y="2545222"/>
            <a:ext cx="4785571" cy="2497830"/>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nchor="t" anchorCtr="0">
            <a:noAutofit/>
          </a:bodyPr>
          <a:lstStyle>
            <a:lvl1pPr>
              <a:defRPr sz="4000">
                <a:solidFill>
                  <a:schemeClr val="bg1"/>
                </a:solidFill>
              </a:defRPr>
            </a:lvl1pPr>
          </a:lstStyle>
          <a:p>
            <a:r>
              <a:rPr lang="en-US"/>
              <a:t>Title Text Goes Here</a:t>
            </a:r>
          </a:p>
        </p:txBody>
      </p:sp>
      <p:sp>
        <p:nvSpPr>
          <p:cNvPr id="14" name="Text Placeholder 3">
            <a:extLst>
              <a:ext uri="{FF2B5EF4-FFF2-40B4-BE49-F238E27FC236}">
                <a16:creationId xmlns:a16="http://schemas.microsoft.com/office/drawing/2014/main" id="{38703551-AC59-4BD9-8B3C-616B6DFB3DB4}"/>
              </a:ext>
            </a:extLst>
          </p:cNvPr>
          <p:cNvSpPr>
            <a:spLocks noGrp="1"/>
          </p:cNvSpPr>
          <p:nvPr>
            <p:ph type="body" sz="quarter" idx="29"/>
          </p:nvPr>
        </p:nvSpPr>
        <p:spPr>
          <a:xfrm>
            <a:off x="6394450" y="740229"/>
            <a:ext cx="4865211" cy="1078146"/>
          </a:xfrm>
        </p:spPr>
        <p:txBody>
          <a:bodyPr anchor="b" anchorCtr="0">
            <a:normAutofit/>
          </a:bodyPr>
          <a:lstStyle>
            <a:lvl1pPr marL="0" indent="0">
              <a:buNone/>
              <a:defRPr sz="3200">
                <a:solidFill>
                  <a:schemeClr val="bg1"/>
                </a:solidFill>
                <a:latin typeface="+mn-lt"/>
              </a:defRPr>
            </a:lvl1pPr>
            <a:lvl2pPr marL="228600" indent="0">
              <a:buNone/>
              <a:defRPr/>
            </a:lvl2pPr>
          </a:lstStyle>
          <a:p>
            <a:pPr lvl="0"/>
            <a:r>
              <a:rPr lang="en-US"/>
              <a:t>Click to edit Master text styles</a:t>
            </a:r>
          </a:p>
        </p:txBody>
      </p:sp>
    </p:spTree>
    <p:extLst>
      <p:ext uri="{BB962C8B-B14F-4D97-AF65-F5344CB8AC3E}">
        <p14:creationId xmlns:p14="http://schemas.microsoft.com/office/powerpoint/2010/main" val="3090885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Title, Sub &amp; Content Blue 2">
    <p:bg>
      <p:bgPr>
        <a:solidFill>
          <a:schemeClr val="tx2"/>
        </a:solidFill>
        <a:effectLst/>
      </p:bgPr>
    </p:bg>
    <p:spTree>
      <p:nvGrpSpPr>
        <p:cNvPr id="1" name=""/>
        <p:cNvGrpSpPr/>
        <p:nvPr/>
      </p:nvGrpSpPr>
      <p:grpSpPr>
        <a:xfrm>
          <a:off x="0" y="0"/>
          <a:ext cx="0" cy="0"/>
          <a:chOff x="0" y="0"/>
          <a:chExt cx="0" cy="0"/>
        </a:xfrm>
      </p:grpSpPr>
      <p:sp>
        <p:nvSpPr>
          <p:cNvPr id="21" name="Square">
            <a:extLst>
              <a:ext uri="{FF2B5EF4-FFF2-40B4-BE49-F238E27FC236}">
                <a16:creationId xmlns:a16="http://schemas.microsoft.com/office/drawing/2014/main" id="{3B808FDC-D2A2-42EB-B356-E69E4A048F8E}"/>
              </a:ext>
            </a:extLst>
          </p:cNvPr>
          <p:cNvSpPr/>
          <p:nvPr userDrawn="1"/>
        </p:nvSpPr>
        <p:spPr>
          <a:xfrm>
            <a:off x="11741697" y="6405280"/>
            <a:ext cx="450068" cy="450068"/>
          </a:xfrm>
          <a:prstGeom prst="rect">
            <a:avLst/>
          </a:prstGeom>
          <a:solidFill>
            <a:schemeClr val="accent1"/>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sp>
        <p:nvSpPr>
          <p:cNvPr id="22" name="Rectangle">
            <a:extLst>
              <a:ext uri="{FF2B5EF4-FFF2-40B4-BE49-F238E27FC236}">
                <a16:creationId xmlns:a16="http://schemas.microsoft.com/office/drawing/2014/main" id="{8A1BD37C-2C85-4873-ABDD-4B358A87ED4B}"/>
              </a:ext>
            </a:extLst>
          </p:cNvPr>
          <p:cNvSpPr/>
          <p:nvPr userDrawn="1"/>
        </p:nvSpPr>
        <p:spPr>
          <a:xfrm>
            <a:off x="5814183" y="402558"/>
            <a:ext cx="5927511" cy="6003471"/>
          </a:xfrm>
          <a:prstGeom prst="rect">
            <a:avLst/>
          </a:prstGeom>
          <a:solidFill>
            <a:schemeClr val="accent1"/>
          </a:solidFill>
          <a:ln w="12700">
            <a:miter lim="400000"/>
          </a:ln>
        </p:spPr>
        <p:txBody>
          <a:bodyPr lIns="0" tIns="0" rIns="0" bIns="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sp>
        <p:nvSpPr>
          <p:cNvPr id="670" name="Square"/>
          <p:cNvSpPr/>
          <p:nvPr/>
        </p:nvSpPr>
        <p:spPr>
          <a:xfrm>
            <a:off x="707513" y="2295859"/>
            <a:ext cx="318638" cy="318638"/>
          </a:xfrm>
          <a:prstGeom prst="rect">
            <a:avLst/>
          </a:prstGeom>
          <a:solidFill>
            <a:srgbClr val="D9692F"/>
          </a:solidFill>
          <a:ln w="12700">
            <a:miter lim="400000"/>
          </a:ln>
        </p:spPr>
        <p:txBody>
          <a:bodyPr lIns="25400" tIns="25400" rIns="25400" bIns="25400" anchor="ctr"/>
          <a:lstStyle/>
          <a:p>
            <a:pPr algn="ctr" defTabSz="412750">
              <a:lnSpc>
                <a:spcPct val="100000"/>
              </a:lnSpc>
              <a:spcBef>
                <a:spcPts val="0"/>
              </a:spcBef>
              <a:defRPr sz="3200">
                <a:solidFill>
                  <a:srgbClr val="0068B5"/>
                </a:solidFill>
                <a:latin typeface="Helvetica Neue Medium"/>
                <a:ea typeface="Helvetica Neue Medium"/>
                <a:cs typeface="Helvetica Neue Medium"/>
                <a:sym typeface="Helvetica Neue Medium"/>
              </a:defRPr>
            </a:pPr>
            <a:endParaRPr sz="1600"/>
          </a:p>
        </p:txBody>
      </p:sp>
      <p:sp>
        <p:nvSpPr>
          <p:cNvPr id="671" name="Square"/>
          <p:cNvSpPr/>
          <p:nvPr/>
        </p:nvSpPr>
        <p:spPr>
          <a:xfrm>
            <a:off x="533946" y="2122317"/>
            <a:ext cx="174318" cy="174318"/>
          </a:xfrm>
          <a:prstGeom prst="rect">
            <a:avLst/>
          </a:prstGeom>
          <a:solidFill>
            <a:srgbClr val="F6CB4B"/>
          </a:solidFill>
          <a:ln w="12700">
            <a:miter lim="400000"/>
          </a:ln>
        </p:spPr>
        <p:txBody>
          <a:bodyPr lIns="25400" tIns="25400" rIns="25400" bIns="2540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sp>
        <p:nvSpPr>
          <p:cNvPr id="672" name="Square"/>
          <p:cNvSpPr/>
          <p:nvPr/>
        </p:nvSpPr>
        <p:spPr>
          <a:xfrm>
            <a:off x="707513" y="2023075"/>
            <a:ext cx="98724" cy="98723"/>
          </a:xfrm>
          <a:prstGeom prst="rect">
            <a:avLst/>
          </a:prstGeom>
          <a:solidFill>
            <a:srgbClr val="D9692F"/>
          </a:solidFill>
          <a:ln w="12700">
            <a:miter lim="400000"/>
          </a:ln>
        </p:spPr>
        <p:txBody>
          <a:bodyPr lIns="25400" tIns="25400" rIns="25400" bIns="2540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pic>
        <p:nvPicPr>
          <p:cNvPr id="673" name="Image" descr="Image"/>
          <p:cNvPicPr>
            <a:picLocks noChangeAspect="1"/>
          </p:cNvPicPr>
          <p:nvPr/>
        </p:nvPicPr>
        <p:blipFill>
          <a:blip r:embed="rId2"/>
          <a:stretch>
            <a:fillRect/>
          </a:stretch>
        </p:blipFill>
        <p:spPr>
          <a:xfrm>
            <a:off x="11151433" y="6543018"/>
            <a:ext cx="491250" cy="190501"/>
          </a:xfrm>
          <a:prstGeom prst="rect">
            <a:avLst/>
          </a:prstGeom>
          <a:ln w="12700">
            <a:miter lim="400000"/>
          </a:ln>
        </p:spPr>
      </p:pic>
      <p:sp>
        <p:nvSpPr>
          <p:cNvPr id="19" name="TextBox 18">
            <a:extLst>
              <a:ext uri="{FF2B5EF4-FFF2-40B4-BE49-F238E27FC236}">
                <a16:creationId xmlns:a16="http://schemas.microsoft.com/office/drawing/2014/main" id="{C90FD0E6-78D1-5F44-A938-3A961F43FACD}"/>
              </a:ext>
            </a:extLst>
          </p:cNvPr>
          <p:cNvSpPr txBox="1"/>
          <p:nvPr userDrawn="1"/>
        </p:nvSpPr>
        <p:spPr>
          <a:xfrm>
            <a:off x="11881866" y="6268286"/>
            <a:ext cx="207818" cy="4639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indent="0" algn="l" defTabSz="1219169" rtl="0" fontAlgn="auto" latinLnBrk="0" hangingPunct="0">
              <a:lnSpc>
                <a:spcPct val="90000"/>
              </a:lnSpc>
              <a:spcBef>
                <a:spcPts val="2250"/>
              </a:spcBef>
              <a:spcAft>
                <a:spcPts val="0"/>
              </a:spcAft>
              <a:buClrTx/>
              <a:buSzTx/>
              <a:buFontTx/>
              <a:buNone/>
              <a:tabLst/>
            </a:pPr>
            <a:fld id="{302FE90D-A879-0D42-B0CA-7E5C0D197FB5}" type="slidenum">
              <a:rPr kumimoji="0" lang="en-US" sz="850" b="0" i="0" u="none" strike="noStrike" cap="none" spc="0" normalizeH="0" baseline="0" smtClean="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rPr>
              <a:pPr marL="0" marR="0" indent="0" algn="l" defTabSz="1219169" rtl="0" fontAlgn="auto" latinLnBrk="0" hangingPunct="0">
                <a:lnSpc>
                  <a:spcPct val="90000"/>
                </a:lnSpc>
                <a:spcBef>
                  <a:spcPts val="2250"/>
                </a:spcBef>
                <a:spcAft>
                  <a:spcPts val="0"/>
                </a:spcAft>
                <a:buClrTx/>
                <a:buSzTx/>
                <a:buFontTx/>
                <a:buNone/>
                <a:tabLst/>
              </a:pPr>
              <a:t>‹#›</a:t>
            </a:fld>
            <a:endParaRPr kumimoji="0" lang="en-US" sz="850" b="0" i="0" u="none" strike="noStrike" cap="none" spc="0" normalizeH="0" baseline="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endParaRPr>
          </a:p>
        </p:txBody>
      </p:sp>
      <p:sp>
        <p:nvSpPr>
          <p:cNvPr id="13" name="Content Placeholder 2">
            <a:extLst>
              <a:ext uri="{FF2B5EF4-FFF2-40B4-BE49-F238E27FC236}">
                <a16:creationId xmlns:a16="http://schemas.microsoft.com/office/drawing/2014/main" id="{25002A24-73D0-4602-A8A1-5D9281BAF934}"/>
              </a:ext>
            </a:extLst>
          </p:cNvPr>
          <p:cNvSpPr>
            <a:spLocks noGrp="1"/>
          </p:cNvSpPr>
          <p:nvPr>
            <p:ph sz="quarter" idx="27"/>
          </p:nvPr>
        </p:nvSpPr>
        <p:spPr>
          <a:xfrm>
            <a:off x="6394450" y="1974850"/>
            <a:ext cx="4852988" cy="37036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Rectangle 14">
            <a:extLst>
              <a:ext uri="{FF2B5EF4-FFF2-40B4-BE49-F238E27FC236}">
                <a16:creationId xmlns:a16="http://schemas.microsoft.com/office/drawing/2014/main" id="{431659E3-0873-4033-A7E2-31DB4A07B08A}"/>
              </a:ext>
            </a:extLst>
          </p:cNvPr>
          <p:cNvSpPr/>
          <p:nvPr userDrawn="1"/>
        </p:nvSpPr>
        <p:spPr>
          <a:xfrm>
            <a:off x="5503530" y="6562504"/>
            <a:ext cx="1184940" cy="231410"/>
          </a:xfrm>
          <a:prstGeom prst="rect">
            <a:avLst/>
          </a:prstGeom>
        </p:spPr>
        <p:txBody>
          <a:bodyPr wrap="none">
            <a:spAutoFit/>
          </a:bodyPr>
          <a:lstStyle/>
          <a:p>
            <a:pPr algn="ctr"/>
            <a:r>
              <a:rPr lang="en-US" sz="1000">
                <a:solidFill>
                  <a:schemeClr val="bg1"/>
                </a:solidFill>
              </a:rPr>
              <a:t>Intel Confidential</a:t>
            </a:r>
          </a:p>
        </p:txBody>
      </p:sp>
      <p:sp>
        <p:nvSpPr>
          <p:cNvPr id="20" name="Rectangle 19">
            <a:extLst>
              <a:ext uri="{FF2B5EF4-FFF2-40B4-BE49-F238E27FC236}">
                <a16:creationId xmlns:a16="http://schemas.microsoft.com/office/drawing/2014/main" id="{C660C086-3964-411C-85AF-F720D5E83519}"/>
              </a:ext>
            </a:extLst>
          </p:cNvPr>
          <p:cNvSpPr/>
          <p:nvPr userDrawn="1"/>
        </p:nvSpPr>
        <p:spPr>
          <a:xfrm>
            <a:off x="483010" y="6562504"/>
            <a:ext cx="1766830" cy="231410"/>
          </a:xfrm>
          <a:prstGeom prst="rect">
            <a:avLst/>
          </a:prstGeom>
        </p:spPr>
        <p:txBody>
          <a:bodyPr wrap="none">
            <a:spAutoFit/>
          </a:bodyPr>
          <a:lstStyle/>
          <a:p>
            <a:pPr algn="l"/>
            <a:r>
              <a:rPr lang="en-US" sz="1000">
                <a:solidFill>
                  <a:schemeClr val="bg1"/>
                </a:solidFill>
              </a:rPr>
              <a:t>Department or Event Name</a:t>
            </a:r>
          </a:p>
        </p:txBody>
      </p:sp>
      <p:sp>
        <p:nvSpPr>
          <p:cNvPr id="25" name="Title Text">
            <a:extLst>
              <a:ext uri="{FF2B5EF4-FFF2-40B4-BE49-F238E27FC236}">
                <a16:creationId xmlns:a16="http://schemas.microsoft.com/office/drawing/2014/main" id="{1F252960-CAAB-483D-8A6A-5882E4B6282A}"/>
              </a:ext>
            </a:extLst>
          </p:cNvPr>
          <p:cNvSpPr txBox="1">
            <a:spLocks noGrp="1"/>
          </p:cNvSpPr>
          <p:nvPr>
            <p:ph type="title" hasCustomPrompt="1"/>
          </p:nvPr>
        </p:nvSpPr>
        <p:spPr>
          <a:xfrm>
            <a:off x="1014757" y="2545222"/>
            <a:ext cx="4785571" cy="2497830"/>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nchor="t" anchorCtr="0">
            <a:noAutofit/>
          </a:bodyPr>
          <a:lstStyle>
            <a:lvl1pPr>
              <a:defRPr sz="4000">
                <a:solidFill>
                  <a:schemeClr val="bg1"/>
                </a:solidFill>
              </a:defRPr>
            </a:lvl1pPr>
          </a:lstStyle>
          <a:p>
            <a:r>
              <a:rPr lang="en-US"/>
              <a:t>Title Text Goes Here</a:t>
            </a:r>
          </a:p>
        </p:txBody>
      </p:sp>
      <p:sp>
        <p:nvSpPr>
          <p:cNvPr id="14" name="Text Placeholder 3">
            <a:extLst>
              <a:ext uri="{FF2B5EF4-FFF2-40B4-BE49-F238E27FC236}">
                <a16:creationId xmlns:a16="http://schemas.microsoft.com/office/drawing/2014/main" id="{AAFA146E-21CD-4BD6-A89D-E6C5A6850811}"/>
              </a:ext>
            </a:extLst>
          </p:cNvPr>
          <p:cNvSpPr>
            <a:spLocks noGrp="1"/>
          </p:cNvSpPr>
          <p:nvPr>
            <p:ph type="body" sz="quarter" idx="29"/>
          </p:nvPr>
        </p:nvSpPr>
        <p:spPr>
          <a:xfrm>
            <a:off x="6394450" y="740229"/>
            <a:ext cx="4865211" cy="1078146"/>
          </a:xfrm>
        </p:spPr>
        <p:txBody>
          <a:bodyPr anchor="b" anchorCtr="0">
            <a:normAutofit/>
          </a:bodyPr>
          <a:lstStyle>
            <a:lvl1pPr marL="0" indent="0">
              <a:buNone/>
              <a:defRPr sz="3200">
                <a:solidFill>
                  <a:schemeClr val="bg1"/>
                </a:solidFill>
                <a:latin typeface="+mn-lt"/>
              </a:defRPr>
            </a:lvl1pPr>
            <a:lvl2pPr marL="228600" indent="0">
              <a:buNone/>
              <a:defRPr/>
            </a:lvl2pPr>
          </a:lstStyle>
          <a:p>
            <a:pPr lvl="0"/>
            <a:r>
              <a:rPr lang="en-US"/>
              <a:t>Click to edit Master text styles</a:t>
            </a:r>
          </a:p>
        </p:txBody>
      </p:sp>
    </p:spTree>
    <p:extLst>
      <p:ext uri="{BB962C8B-B14F-4D97-AF65-F5344CB8AC3E}">
        <p14:creationId xmlns:p14="http://schemas.microsoft.com/office/powerpoint/2010/main" val="239287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Title, Sub &amp; Content Light Blue">
    <p:bg>
      <p:bgPr>
        <a:solidFill>
          <a:schemeClr val="accent2"/>
        </a:solidFill>
        <a:effectLst/>
      </p:bgPr>
    </p:bg>
    <p:spTree>
      <p:nvGrpSpPr>
        <p:cNvPr id="1" name=""/>
        <p:cNvGrpSpPr/>
        <p:nvPr/>
      </p:nvGrpSpPr>
      <p:grpSpPr>
        <a:xfrm>
          <a:off x="0" y="0"/>
          <a:ext cx="0" cy="0"/>
          <a:chOff x="0" y="0"/>
          <a:chExt cx="0" cy="0"/>
        </a:xfrm>
      </p:grpSpPr>
      <p:sp>
        <p:nvSpPr>
          <p:cNvPr id="20" name="Square">
            <a:extLst>
              <a:ext uri="{FF2B5EF4-FFF2-40B4-BE49-F238E27FC236}">
                <a16:creationId xmlns:a16="http://schemas.microsoft.com/office/drawing/2014/main" id="{FE9A3852-307B-4677-A2E2-D7DC495E366A}"/>
              </a:ext>
            </a:extLst>
          </p:cNvPr>
          <p:cNvSpPr/>
          <p:nvPr userDrawn="1"/>
        </p:nvSpPr>
        <p:spPr>
          <a:xfrm>
            <a:off x="11741697" y="6405280"/>
            <a:ext cx="450068" cy="450068"/>
          </a:xfrm>
          <a:prstGeom prst="rect">
            <a:avLst/>
          </a:prstGeom>
          <a:solidFill>
            <a:schemeClr val="accent2">
              <a:lumMod val="75000"/>
            </a:schemeClr>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sp>
        <p:nvSpPr>
          <p:cNvPr id="21" name="Rectangle">
            <a:extLst>
              <a:ext uri="{FF2B5EF4-FFF2-40B4-BE49-F238E27FC236}">
                <a16:creationId xmlns:a16="http://schemas.microsoft.com/office/drawing/2014/main" id="{1E9FE6C1-27FB-467A-8BF9-B80A0C35FEDB}"/>
              </a:ext>
            </a:extLst>
          </p:cNvPr>
          <p:cNvSpPr/>
          <p:nvPr userDrawn="1"/>
        </p:nvSpPr>
        <p:spPr>
          <a:xfrm>
            <a:off x="5814183" y="402558"/>
            <a:ext cx="5927511" cy="6003471"/>
          </a:xfrm>
          <a:prstGeom prst="rect">
            <a:avLst/>
          </a:prstGeom>
          <a:solidFill>
            <a:schemeClr val="accent2">
              <a:lumMod val="75000"/>
            </a:schemeClr>
          </a:solidFill>
          <a:ln w="12700">
            <a:miter lim="400000"/>
          </a:ln>
        </p:spPr>
        <p:txBody>
          <a:bodyPr lIns="0" tIns="0" rIns="0" bIns="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pic>
        <p:nvPicPr>
          <p:cNvPr id="862" name="Image" descr="Image"/>
          <p:cNvPicPr>
            <a:picLocks noChangeAspect="1"/>
          </p:cNvPicPr>
          <p:nvPr/>
        </p:nvPicPr>
        <p:blipFill>
          <a:blip r:embed="rId2"/>
          <a:stretch>
            <a:fillRect/>
          </a:stretch>
        </p:blipFill>
        <p:spPr>
          <a:xfrm>
            <a:off x="11151433" y="6543018"/>
            <a:ext cx="491250" cy="190501"/>
          </a:xfrm>
          <a:prstGeom prst="rect">
            <a:avLst/>
          </a:prstGeom>
          <a:ln w="12700">
            <a:miter lim="400000"/>
          </a:ln>
        </p:spPr>
      </p:pic>
      <p:sp>
        <p:nvSpPr>
          <p:cNvPr id="866" name="Text"/>
          <p:cNvSpPr txBox="1"/>
          <p:nvPr/>
        </p:nvSpPr>
        <p:spPr>
          <a:xfrm>
            <a:off x="11942955" y="6538004"/>
            <a:ext cx="51361" cy="189796"/>
          </a:xfrm>
          <a:prstGeom prst="rect">
            <a:avLst/>
          </a:prstGeom>
          <a:ln w="12700">
            <a:miter lim="400000"/>
          </a:ln>
        </p:spPr>
        <p:txBody>
          <a:bodyPr wrap="none" lIns="25400" tIns="25400" rIns="25400" bIns="25400" anchor="b">
            <a:spAutoFit/>
          </a:bodyPr>
          <a:lstStyle/>
          <a:p>
            <a:pPr algn="ctr" defTabSz="292100">
              <a:lnSpc>
                <a:spcPct val="100000"/>
              </a:lnSpc>
              <a:spcBef>
                <a:spcPts val="0"/>
              </a:spcBef>
              <a:defRPr sz="1800">
                <a:solidFill>
                  <a:srgbClr val="FFFFFF"/>
                </a:solidFill>
                <a:latin typeface="Intel Clear"/>
                <a:ea typeface="Intel Clear"/>
                <a:cs typeface="Intel Clear"/>
                <a:sym typeface="Intel Clear"/>
              </a:defRPr>
            </a:pPr>
            <a:endParaRPr sz="900"/>
          </a:p>
        </p:txBody>
      </p:sp>
      <p:sp>
        <p:nvSpPr>
          <p:cNvPr id="13" name="TextBox 12">
            <a:extLst>
              <a:ext uri="{FF2B5EF4-FFF2-40B4-BE49-F238E27FC236}">
                <a16:creationId xmlns:a16="http://schemas.microsoft.com/office/drawing/2014/main" id="{9D4875CE-AB47-3643-8581-D89E9CF7EFC1}"/>
              </a:ext>
            </a:extLst>
          </p:cNvPr>
          <p:cNvSpPr txBox="1"/>
          <p:nvPr userDrawn="1"/>
        </p:nvSpPr>
        <p:spPr>
          <a:xfrm>
            <a:off x="11881866" y="6268286"/>
            <a:ext cx="207818" cy="4639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indent="0" algn="l" defTabSz="1219169" rtl="0" fontAlgn="auto" latinLnBrk="0" hangingPunct="0">
              <a:lnSpc>
                <a:spcPct val="90000"/>
              </a:lnSpc>
              <a:spcBef>
                <a:spcPts val="2250"/>
              </a:spcBef>
              <a:spcAft>
                <a:spcPts val="0"/>
              </a:spcAft>
              <a:buClrTx/>
              <a:buSzTx/>
              <a:buFontTx/>
              <a:buNone/>
              <a:tabLst/>
            </a:pPr>
            <a:fld id="{302FE90D-A879-0D42-B0CA-7E5C0D197FB5}" type="slidenum">
              <a:rPr kumimoji="0" lang="en-US" sz="850" b="0" i="0" u="none" strike="noStrike" cap="none" spc="0" normalizeH="0" baseline="0" smtClean="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rPr>
              <a:pPr marL="0" marR="0" indent="0" algn="l" defTabSz="1219169" rtl="0" fontAlgn="auto" latinLnBrk="0" hangingPunct="0">
                <a:lnSpc>
                  <a:spcPct val="90000"/>
                </a:lnSpc>
                <a:spcBef>
                  <a:spcPts val="2250"/>
                </a:spcBef>
                <a:spcAft>
                  <a:spcPts val="0"/>
                </a:spcAft>
                <a:buClrTx/>
                <a:buSzTx/>
                <a:buFontTx/>
                <a:buNone/>
                <a:tabLst/>
              </a:pPr>
              <a:t>‹#›</a:t>
            </a:fld>
            <a:endParaRPr kumimoji="0" lang="en-US" sz="850" b="0" i="0" u="none" strike="noStrike" cap="none" spc="0" normalizeH="0" baseline="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endParaRPr>
          </a:p>
        </p:txBody>
      </p:sp>
      <p:sp>
        <p:nvSpPr>
          <p:cNvPr id="11" name="Square">
            <a:extLst>
              <a:ext uri="{FF2B5EF4-FFF2-40B4-BE49-F238E27FC236}">
                <a16:creationId xmlns:a16="http://schemas.microsoft.com/office/drawing/2014/main" id="{C93C8C2E-66DD-E64F-BD60-42EBDC0E958E}"/>
              </a:ext>
            </a:extLst>
          </p:cNvPr>
          <p:cNvSpPr/>
          <p:nvPr userDrawn="1"/>
        </p:nvSpPr>
        <p:spPr>
          <a:xfrm>
            <a:off x="707513" y="2295859"/>
            <a:ext cx="318638" cy="318638"/>
          </a:xfrm>
          <a:prstGeom prst="rect">
            <a:avLst/>
          </a:prstGeom>
          <a:solidFill>
            <a:srgbClr val="004A86"/>
          </a:solidFill>
          <a:ln w="12700">
            <a:miter lim="400000"/>
          </a:ln>
        </p:spPr>
        <p:txBody>
          <a:bodyPr lIns="25400" tIns="25400" rIns="25400" bIns="25400" anchor="ctr"/>
          <a:lstStyle/>
          <a:p>
            <a:pPr algn="ctr" defTabSz="412750">
              <a:lnSpc>
                <a:spcPct val="100000"/>
              </a:lnSpc>
              <a:spcBef>
                <a:spcPts val="0"/>
              </a:spcBef>
              <a:defRPr sz="3200">
                <a:solidFill>
                  <a:srgbClr val="0068B5"/>
                </a:solidFill>
                <a:latin typeface="Helvetica Neue Medium"/>
                <a:ea typeface="Helvetica Neue Medium"/>
                <a:cs typeface="Helvetica Neue Medium"/>
                <a:sym typeface="Helvetica Neue Medium"/>
              </a:defRPr>
            </a:pPr>
            <a:endParaRPr sz="1600"/>
          </a:p>
        </p:txBody>
      </p:sp>
      <p:sp>
        <p:nvSpPr>
          <p:cNvPr id="12" name="Square">
            <a:extLst>
              <a:ext uri="{FF2B5EF4-FFF2-40B4-BE49-F238E27FC236}">
                <a16:creationId xmlns:a16="http://schemas.microsoft.com/office/drawing/2014/main" id="{85A14FBD-B953-BA4F-8F83-DE73E3C37290}"/>
              </a:ext>
            </a:extLst>
          </p:cNvPr>
          <p:cNvSpPr/>
          <p:nvPr userDrawn="1"/>
        </p:nvSpPr>
        <p:spPr>
          <a:xfrm>
            <a:off x="533946" y="2122317"/>
            <a:ext cx="174318" cy="174318"/>
          </a:xfrm>
          <a:prstGeom prst="rect">
            <a:avLst/>
          </a:prstGeom>
          <a:solidFill>
            <a:srgbClr val="7BDEFF"/>
          </a:solidFill>
          <a:ln w="12700">
            <a:miter lim="400000"/>
          </a:ln>
        </p:spPr>
        <p:txBody>
          <a:bodyPr lIns="25400" tIns="25400" rIns="25400" bIns="2540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sp>
        <p:nvSpPr>
          <p:cNvPr id="17" name="Square">
            <a:extLst>
              <a:ext uri="{FF2B5EF4-FFF2-40B4-BE49-F238E27FC236}">
                <a16:creationId xmlns:a16="http://schemas.microsoft.com/office/drawing/2014/main" id="{59044771-2E3B-C941-8593-8E508F542287}"/>
              </a:ext>
            </a:extLst>
          </p:cNvPr>
          <p:cNvSpPr/>
          <p:nvPr userDrawn="1"/>
        </p:nvSpPr>
        <p:spPr>
          <a:xfrm>
            <a:off x="707513" y="2023075"/>
            <a:ext cx="98724" cy="98723"/>
          </a:xfrm>
          <a:prstGeom prst="rect">
            <a:avLst/>
          </a:prstGeom>
          <a:solidFill>
            <a:srgbClr val="B4F0FF"/>
          </a:solidFill>
          <a:ln w="12700">
            <a:miter lim="400000"/>
          </a:ln>
        </p:spPr>
        <p:txBody>
          <a:bodyPr lIns="25400" tIns="25400" rIns="25400" bIns="2540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sp>
        <p:nvSpPr>
          <p:cNvPr id="16" name="Content Placeholder 2">
            <a:extLst>
              <a:ext uri="{FF2B5EF4-FFF2-40B4-BE49-F238E27FC236}">
                <a16:creationId xmlns:a16="http://schemas.microsoft.com/office/drawing/2014/main" id="{2093C42A-FAA6-40D8-A663-DDDE456C16CF}"/>
              </a:ext>
            </a:extLst>
          </p:cNvPr>
          <p:cNvSpPr>
            <a:spLocks noGrp="1"/>
          </p:cNvSpPr>
          <p:nvPr>
            <p:ph sz="quarter" idx="27"/>
          </p:nvPr>
        </p:nvSpPr>
        <p:spPr>
          <a:xfrm>
            <a:off x="6394450" y="1974850"/>
            <a:ext cx="4852988" cy="37036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Rectangle 13">
            <a:extLst>
              <a:ext uri="{FF2B5EF4-FFF2-40B4-BE49-F238E27FC236}">
                <a16:creationId xmlns:a16="http://schemas.microsoft.com/office/drawing/2014/main" id="{5C1E74A4-2107-4448-BA31-9630404A452B}"/>
              </a:ext>
            </a:extLst>
          </p:cNvPr>
          <p:cNvSpPr/>
          <p:nvPr userDrawn="1"/>
        </p:nvSpPr>
        <p:spPr>
          <a:xfrm>
            <a:off x="5503530" y="6562504"/>
            <a:ext cx="1184940" cy="231410"/>
          </a:xfrm>
          <a:prstGeom prst="rect">
            <a:avLst/>
          </a:prstGeom>
        </p:spPr>
        <p:txBody>
          <a:bodyPr wrap="none">
            <a:spAutoFit/>
          </a:bodyPr>
          <a:lstStyle/>
          <a:p>
            <a:pPr algn="ctr"/>
            <a:r>
              <a:rPr lang="en-US" sz="1000">
                <a:solidFill>
                  <a:schemeClr val="bg1"/>
                </a:solidFill>
              </a:rPr>
              <a:t>Intel Confidential</a:t>
            </a:r>
          </a:p>
        </p:txBody>
      </p:sp>
      <p:sp>
        <p:nvSpPr>
          <p:cNvPr id="19" name="Rectangle 18">
            <a:extLst>
              <a:ext uri="{FF2B5EF4-FFF2-40B4-BE49-F238E27FC236}">
                <a16:creationId xmlns:a16="http://schemas.microsoft.com/office/drawing/2014/main" id="{1DABA887-D95E-434F-B1E9-73FC7AE8C2A8}"/>
              </a:ext>
            </a:extLst>
          </p:cNvPr>
          <p:cNvSpPr/>
          <p:nvPr userDrawn="1"/>
        </p:nvSpPr>
        <p:spPr>
          <a:xfrm>
            <a:off x="483010" y="6562504"/>
            <a:ext cx="1766830" cy="231410"/>
          </a:xfrm>
          <a:prstGeom prst="rect">
            <a:avLst/>
          </a:prstGeom>
        </p:spPr>
        <p:txBody>
          <a:bodyPr wrap="none">
            <a:spAutoFit/>
          </a:bodyPr>
          <a:lstStyle/>
          <a:p>
            <a:pPr algn="l"/>
            <a:r>
              <a:rPr lang="en-US" sz="1000">
                <a:solidFill>
                  <a:schemeClr val="bg1"/>
                </a:solidFill>
              </a:rPr>
              <a:t>Department or Event Name</a:t>
            </a:r>
          </a:p>
        </p:txBody>
      </p:sp>
      <p:sp>
        <p:nvSpPr>
          <p:cNvPr id="23" name="Title Text">
            <a:extLst>
              <a:ext uri="{FF2B5EF4-FFF2-40B4-BE49-F238E27FC236}">
                <a16:creationId xmlns:a16="http://schemas.microsoft.com/office/drawing/2014/main" id="{5E5861BF-901F-47D4-91BC-0B353503F232}"/>
              </a:ext>
            </a:extLst>
          </p:cNvPr>
          <p:cNvSpPr txBox="1">
            <a:spLocks noGrp="1"/>
          </p:cNvSpPr>
          <p:nvPr>
            <p:ph type="title" hasCustomPrompt="1"/>
          </p:nvPr>
        </p:nvSpPr>
        <p:spPr>
          <a:xfrm>
            <a:off x="1014757" y="2545222"/>
            <a:ext cx="4785571" cy="2497830"/>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nchor="t" anchorCtr="0">
            <a:noAutofit/>
          </a:bodyPr>
          <a:lstStyle>
            <a:lvl1pPr>
              <a:defRPr sz="4000">
                <a:solidFill>
                  <a:schemeClr val="bg1"/>
                </a:solidFill>
              </a:defRPr>
            </a:lvl1pPr>
          </a:lstStyle>
          <a:p>
            <a:r>
              <a:rPr lang="en-US"/>
              <a:t>Title Text Goes Here</a:t>
            </a:r>
          </a:p>
        </p:txBody>
      </p:sp>
      <p:sp>
        <p:nvSpPr>
          <p:cNvPr id="18" name="Text Placeholder 3">
            <a:extLst>
              <a:ext uri="{FF2B5EF4-FFF2-40B4-BE49-F238E27FC236}">
                <a16:creationId xmlns:a16="http://schemas.microsoft.com/office/drawing/2014/main" id="{3BA33390-07D4-4E2C-BDA6-AE147B9075AE}"/>
              </a:ext>
            </a:extLst>
          </p:cNvPr>
          <p:cNvSpPr>
            <a:spLocks noGrp="1"/>
          </p:cNvSpPr>
          <p:nvPr>
            <p:ph type="body" sz="quarter" idx="29"/>
          </p:nvPr>
        </p:nvSpPr>
        <p:spPr>
          <a:xfrm>
            <a:off x="6394450" y="740229"/>
            <a:ext cx="4865211" cy="1078146"/>
          </a:xfrm>
        </p:spPr>
        <p:txBody>
          <a:bodyPr anchor="b" anchorCtr="0">
            <a:normAutofit/>
          </a:bodyPr>
          <a:lstStyle>
            <a:lvl1pPr marL="0" indent="0">
              <a:buNone/>
              <a:defRPr sz="3200">
                <a:solidFill>
                  <a:schemeClr val="bg1"/>
                </a:solidFill>
                <a:latin typeface="+mn-lt"/>
              </a:defRPr>
            </a:lvl1pPr>
            <a:lvl2pPr marL="228600" indent="0">
              <a:buNone/>
              <a:defRPr/>
            </a:lvl2pPr>
          </a:lstStyle>
          <a:p>
            <a:pPr lvl="0"/>
            <a:r>
              <a:rPr lang="en-US"/>
              <a:t>Click to edit Master text styles</a:t>
            </a:r>
          </a:p>
        </p:txBody>
      </p:sp>
    </p:spTree>
    <p:extLst>
      <p:ext uri="{BB962C8B-B14F-4D97-AF65-F5344CB8AC3E}">
        <p14:creationId xmlns:p14="http://schemas.microsoft.com/office/powerpoint/2010/main" val="2271476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AE8FE46-2F8F-47DC-B128-BD85178E9BDA}"/>
              </a:ext>
            </a:extLst>
          </p:cNvPr>
          <p:cNvSpPr/>
          <p:nvPr userDrawn="1"/>
        </p:nvSpPr>
        <p:spPr>
          <a:xfrm>
            <a:off x="123219" y="87549"/>
            <a:ext cx="11617678" cy="533202"/>
          </a:xfrm>
          <a:prstGeom prst="rect">
            <a:avLst/>
          </a:prstGeom>
          <a:solidFill>
            <a:schemeClr val="tx2"/>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a:ln>
                  <a:noFill/>
                </a:ln>
                <a:solidFill>
                  <a:prstClr val="white"/>
                </a:solidFill>
                <a:effectLst/>
                <a:uFillTx/>
                <a:latin typeface="+mn-lt"/>
                <a:ea typeface="Intel Clear" panose="020B0604020203020204" pitchFamily="34" charset="0"/>
                <a:cs typeface="Intel Clear" panose="020B0604020203020204" pitchFamily="34" charset="0"/>
                <a:sym typeface="Helvetica Neue"/>
              </a:rPr>
              <a:t>&lt;Solution Name&gt; </a:t>
            </a:r>
          </a:p>
        </p:txBody>
      </p:sp>
      <p:grpSp>
        <p:nvGrpSpPr>
          <p:cNvPr id="4" name="Group 3">
            <a:extLst>
              <a:ext uri="{FF2B5EF4-FFF2-40B4-BE49-F238E27FC236}">
                <a16:creationId xmlns:a16="http://schemas.microsoft.com/office/drawing/2014/main" id="{866EC99C-E246-4A28-9862-EC5A9FBE295A}"/>
              </a:ext>
            </a:extLst>
          </p:cNvPr>
          <p:cNvGrpSpPr/>
          <p:nvPr userDrawn="1"/>
        </p:nvGrpSpPr>
        <p:grpSpPr>
          <a:xfrm>
            <a:off x="9241203" y="216492"/>
            <a:ext cx="735298" cy="275316"/>
            <a:chOff x="1314450" y="6391094"/>
            <a:chExt cx="1123377" cy="420623"/>
          </a:xfrm>
        </p:grpSpPr>
        <p:sp>
          <p:nvSpPr>
            <p:cNvPr id="5" name="Freeform: Shape 4">
              <a:extLst>
                <a:ext uri="{FF2B5EF4-FFF2-40B4-BE49-F238E27FC236}">
                  <a16:creationId xmlns:a16="http://schemas.microsoft.com/office/drawing/2014/main" id="{27292268-61E0-4367-8849-F87910936C45}"/>
                </a:ext>
              </a:extLst>
            </p:cNvPr>
            <p:cNvSpPr/>
            <p:nvPr/>
          </p:nvSpPr>
          <p:spPr>
            <a:xfrm>
              <a:off x="1314450" y="6396809"/>
              <a:ext cx="78581" cy="78581"/>
            </a:xfrm>
            <a:custGeom>
              <a:avLst/>
              <a:gdLst>
                <a:gd name="connsiteX0" fmla="*/ 0 w 78581"/>
                <a:gd name="connsiteY0" fmla="*/ 0 h 78581"/>
                <a:gd name="connsiteX1" fmla="*/ 78581 w 78581"/>
                <a:gd name="connsiteY1" fmla="*/ 0 h 78581"/>
                <a:gd name="connsiteX2" fmla="*/ 78581 w 78581"/>
                <a:gd name="connsiteY2" fmla="*/ 78581 h 78581"/>
                <a:gd name="connsiteX3" fmla="*/ 0 w 78581"/>
                <a:gd name="connsiteY3" fmla="*/ 78581 h 78581"/>
              </a:gdLst>
              <a:ahLst/>
              <a:cxnLst>
                <a:cxn ang="0">
                  <a:pos x="connsiteX0" y="connsiteY0"/>
                </a:cxn>
                <a:cxn ang="0">
                  <a:pos x="connsiteX1" y="connsiteY1"/>
                </a:cxn>
                <a:cxn ang="0">
                  <a:pos x="connsiteX2" y="connsiteY2"/>
                </a:cxn>
                <a:cxn ang="0">
                  <a:pos x="connsiteX3" y="connsiteY3"/>
                </a:cxn>
              </a:cxnLst>
              <a:rect l="l" t="t" r="r" b="b"/>
              <a:pathLst>
                <a:path w="78581" h="78581">
                  <a:moveTo>
                    <a:pt x="0" y="0"/>
                  </a:moveTo>
                  <a:lnTo>
                    <a:pt x="78581" y="0"/>
                  </a:lnTo>
                  <a:lnTo>
                    <a:pt x="78581" y="78581"/>
                  </a:lnTo>
                  <a:lnTo>
                    <a:pt x="0" y="78581"/>
                  </a:lnTo>
                  <a:close/>
                </a:path>
              </a:pathLst>
            </a:custGeom>
            <a:solidFill>
              <a:srgbClr val="00B2E3"/>
            </a:solidFill>
            <a:ln w="9525" cap="flat">
              <a:noFill/>
              <a:prstDash val="solid"/>
              <a:miter/>
            </a:ln>
          </p:spPr>
          <p:txBody>
            <a:bodyPr rtlCol="0" anchor="ctr"/>
            <a:lstStyle/>
            <a:p>
              <a:endParaRPr lang="en-US"/>
            </a:p>
          </p:txBody>
        </p:sp>
        <p:sp>
          <p:nvSpPr>
            <p:cNvPr id="6" name="Freeform: Shape 5">
              <a:extLst>
                <a:ext uri="{FF2B5EF4-FFF2-40B4-BE49-F238E27FC236}">
                  <a16:creationId xmlns:a16="http://schemas.microsoft.com/office/drawing/2014/main" id="{27A7EE5E-088A-487B-A6EA-ADE543440D9D}"/>
                </a:ext>
              </a:extLst>
            </p:cNvPr>
            <p:cNvSpPr/>
            <p:nvPr/>
          </p:nvSpPr>
          <p:spPr>
            <a:xfrm>
              <a:off x="1316545" y="6391094"/>
              <a:ext cx="995171" cy="420623"/>
            </a:xfrm>
            <a:custGeom>
              <a:avLst/>
              <a:gdLst>
                <a:gd name="connsiteX0" fmla="*/ 74486 w 995171"/>
                <a:gd name="connsiteY0" fmla="*/ 131921 h 420623"/>
                <a:gd name="connsiteX1" fmla="*/ 0 w 995171"/>
                <a:gd name="connsiteY1" fmla="*/ 131921 h 420623"/>
                <a:gd name="connsiteX2" fmla="*/ 0 w 995171"/>
                <a:gd name="connsiteY2" fmla="*/ 414719 h 420623"/>
                <a:gd name="connsiteX3" fmla="*/ 74486 w 995171"/>
                <a:gd name="connsiteY3" fmla="*/ 414719 h 420623"/>
                <a:gd name="connsiteX4" fmla="*/ 74486 w 995171"/>
                <a:gd name="connsiteY4" fmla="*/ 131921 h 420623"/>
                <a:gd name="connsiteX5" fmla="*/ 568262 w 995171"/>
                <a:gd name="connsiteY5" fmla="*/ 417576 h 420623"/>
                <a:gd name="connsiteX6" fmla="*/ 568262 w 995171"/>
                <a:gd name="connsiteY6" fmla="*/ 348234 h 420623"/>
                <a:gd name="connsiteX7" fmla="*/ 541306 w 995171"/>
                <a:gd name="connsiteY7" fmla="*/ 346520 h 420623"/>
                <a:gd name="connsiteX8" fmla="*/ 523780 w 995171"/>
                <a:gd name="connsiteY8" fmla="*/ 338804 h 420623"/>
                <a:gd name="connsiteX9" fmla="*/ 516065 w 995171"/>
                <a:gd name="connsiteY9" fmla="*/ 321945 h 420623"/>
                <a:gd name="connsiteX10" fmla="*/ 514350 w 995171"/>
                <a:gd name="connsiteY10" fmla="*/ 294608 h 420623"/>
                <a:gd name="connsiteX11" fmla="*/ 514350 w 995171"/>
                <a:gd name="connsiteY11" fmla="*/ 195644 h 420623"/>
                <a:gd name="connsiteX12" fmla="*/ 568262 w 995171"/>
                <a:gd name="connsiteY12" fmla="*/ 195644 h 420623"/>
                <a:gd name="connsiteX13" fmla="*/ 568262 w 995171"/>
                <a:gd name="connsiteY13" fmla="*/ 131921 h 420623"/>
                <a:gd name="connsiteX14" fmla="*/ 514350 w 995171"/>
                <a:gd name="connsiteY14" fmla="*/ 131921 h 420623"/>
                <a:gd name="connsiteX15" fmla="*/ 514350 w 995171"/>
                <a:gd name="connsiteY15" fmla="*/ 21812 h 420623"/>
                <a:gd name="connsiteX16" fmla="*/ 439865 w 995171"/>
                <a:gd name="connsiteY16" fmla="*/ 21812 h 420623"/>
                <a:gd name="connsiteX17" fmla="*/ 439865 w 995171"/>
                <a:gd name="connsiteY17" fmla="*/ 295180 h 420623"/>
                <a:gd name="connsiteX18" fmla="*/ 445865 w 995171"/>
                <a:gd name="connsiteY18" fmla="*/ 353473 h 420623"/>
                <a:gd name="connsiteX19" fmla="*/ 465677 w 995171"/>
                <a:gd name="connsiteY19" fmla="*/ 391001 h 420623"/>
                <a:gd name="connsiteX20" fmla="*/ 502063 w 995171"/>
                <a:gd name="connsiteY20" fmla="*/ 411385 h 420623"/>
                <a:gd name="connsiteX21" fmla="*/ 558927 w 995171"/>
                <a:gd name="connsiteY21" fmla="*/ 417671 h 420623"/>
                <a:gd name="connsiteX22" fmla="*/ 568262 w 995171"/>
                <a:gd name="connsiteY22" fmla="*/ 417671 h 420623"/>
                <a:gd name="connsiteX23" fmla="*/ 995172 w 995171"/>
                <a:gd name="connsiteY23" fmla="*/ 0 h 420623"/>
                <a:gd name="connsiteX24" fmla="*/ 920687 w 995171"/>
                <a:gd name="connsiteY24" fmla="*/ 0 h 420623"/>
                <a:gd name="connsiteX25" fmla="*/ 920687 w 995171"/>
                <a:gd name="connsiteY25" fmla="*/ 414719 h 420623"/>
                <a:gd name="connsiteX26" fmla="*/ 995172 w 995171"/>
                <a:gd name="connsiteY26" fmla="*/ 414719 h 420623"/>
                <a:gd name="connsiteX27" fmla="*/ 995172 w 995171"/>
                <a:gd name="connsiteY27" fmla="*/ 0 h 420623"/>
                <a:gd name="connsiteX28" fmla="*/ 367951 w 995171"/>
                <a:gd name="connsiteY28" fmla="*/ 159830 h 420623"/>
                <a:gd name="connsiteX29" fmla="*/ 281273 w 995171"/>
                <a:gd name="connsiteY29" fmla="*/ 126206 h 420623"/>
                <a:gd name="connsiteX30" fmla="*/ 232410 w 995171"/>
                <a:gd name="connsiteY30" fmla="*/ 137065 h 420623"/>
                <a:gd name="connsiteX31" fmla="*/ 195358 w 995171"/>
                <a:gd name="connsiteY31" fmla="*/ 167259 h 420623"/>
                <a:gd name="connsiteX32" fmla="*/ 191262 w 995171"/>
                <a:gd name="connsiteY32" fmla="*/ 172498 h 420623"/>
                <a:gd name="connsiteX33" fmla="*/ 191262 w 995171"/>
                <a:gd name="connsiteY33" fmla="*/ 167831 h 420623"/>
                <a:gd name="connsiteX34" fmla="*/ 191262 w 995171"/>
                <a:gd name="connsiteY34" fmla="*/ 132017 h 420623"/>
                <a:gd name="connsiteX35" fmla="*/ 117920 w 995171"/>
                <a:gd name="connsiteY35" fmla="*/ 132017 h 420623"/>
                <a:gd name="connsiteX36" fmla="*/ 117920 w 995171"/>
                <a:gd name="connsiteY36" fmla="*/ 414814 h 420623"/>
                <a:gd name="connsiteX37" fmla="*/ 191929 w 995171"/>
                <a:gd name="connsiteY37" fmla="*/ 414814 h 420623"/>
                <a:gd name="connsiteX38" fmla="*/ 191929 w 995171"/>
                <a:gd name="connsiteY38" fmla="*/ 264128 h 420623"/>
                <a:gd name="connsiteX39" fmla="*/ 192024 w 995171"/>
                <a:gd name="connsiteY39" fmla="*/ 274606 h 420623"/>
                <a:gd name="connsiteX40" fmla="*/ 192119 w 995171"/>
                <a:gd name="connsiteY40" fmla="*/ 269558 h 420623"/>
                <a:gd name="connsiteX41" fmla="*/ 211741 w 995171"/>
                <a:gd name="connsiteY41" fmla="*/ 210884 h 420623"/>
                <a:gd name="connsiteX42" fmla="*/ 258985 w 995171"/>
                <a:gd name="connsiteY42" fmla="*/ 190786 h 420623"/>
                <a:gd name="connsiteX43" fmla="*/ 307753 w 995171"/>
                <a:gd name="connsiteY43" fmla="*/ 210407 h 420623"/>
                <a:gd name="connsiteX44" fmla="*/ 323945 w 995171"/>
                <a:gd name="connsiteY44" fmla="*/ 264605 h 420623"/>
                <a:gd name="connsiteX45" fmla="*/ 323945 w 995171"/>
                <a:gd name="connsiteY45" fmla="*/ 264605 h 420623"/>
                <a:gd name="connsiteX46" fmla="*/ 323945 w 995171"/>
                <a:gd name="connsiteY46" fmla="*/ 265176 h 420623"/>
                <a:gd name="connsiteX47" fmla="*/ 323945 w 995171"/>
                <a:gd name="connsiteY47" fmla="*/ 265271 h 420623"/>
                <a:gd name="connsiteX48" fmla="*/ 323945 w 995171"/>
                <a:gd name="connsiteY48" fmla="*/ 414814 h 420623"/>
                <a:gd name="connsiteX49" fmla="*/ 399098 w 995171"/>
                <a:gd name="connsiteY49" fmla="*/ 414814 h 420623"/>
                <a:gd name="connsiteX50" fmla="*/ 399098 w 995171"/>
                <a:gd name="connsiteY50" fmla="*/ 254222 h 420623"/>
                <a:gd name="connsiteX51" fmla="*/ 367951 w 995171"/>
                <a:gd name="connsiteY51" fmla="*/ 159830 h 420623"/>
                <a:gd name="connsiteX52" fmla="*/ 881825 w 995171"/>
                <a:gd name="connsiteY52" fmla="*/ 272796 h 420623"/>
                <a:gd name="connsiteX53" fmla="*/ 871061 w 995171"/>
                <a:gd name="connsiteY53" fmla="*/ 215646 h 420623"/>
                <a:gd name="connsiteX54" fmla="*/ 841057 w 995171"/>
                <a:gd name="connsiteY54" fmla="*/ 168974 h 420623"/>
                <a:gd name="connsiteX55" fmla="*/ 794957 w 995171"/>
                <a:gd name="connsiteY55" fmla="*/ 137636 h 420623"/>
                <a:gd name="connsiteX56" fmla="*/ 735806 w 995171"/>
                <a:gd name="connsiteY56" fmla="*/ 126302 h 420623"/>
                <a:gd name="connsiteX57" fmla="*/ 678371 w 995171"/>
                <a:gd name="connsiteY57" fmla="*/ 137922 h 420623"/>
                <a:gd name="connsiteX58" fmla="*/ 631698 w 995171"/>
                <a:gd name="connsiteY58" fmla="*/ 169355 h 420623"/>
                <a:gd name="connsiteX59" fmla="*/ 600266 w 995171"/>
                <a:gd name="connsiteY59" fmla="*/ 216027 h 420623"/>
                <a:gd name="connsiteX60" fmla="*/ 588645 w 995171"/>
                <a:gd name="connsiteY60" fmla="*/ 273463 h 420623"/>
                <a:gd name="connsiteX61" fmla="*/ 599694 w 995171"/>
                <a:gd name="connsiteY61" fmla="*/ 330899 h 420623"/>
                <a:gd name="connsiteX62" fmla="*/ 630269 w 995171"/>
                <a:gd name="connsiteY62" fmla="*/ 377571 h 420623"/>
                <a:gd name="connsiteX63" fmla="*/ 677513 w 995171"/>
                <a:gd name="connsiteY63" fmla="*/ 409004 h 420623"/>
                <a:gd name="connsiteX64" fmla="*/ 738092 w 995171"/>
                <a:gd name="connsiteY64" fmla="*/ 420624 h 420623"/>
                <a:gd name="connsiteX65" fmla="*/ 863918 w 995171"/>
                <a:gd name="connsiteY65" fmla="*/ 365093 h 420623"/>
                <a:gd name="connsiteX66" fmla="*/ 810292 w 995171"/>
                <a:gd name="connsiteY66" fmla="*/ 324231 h 420623"/>
                <a:gd name="connsiteX67" fmla="*/ 738664 w 995171"/>
                <a:gd name="connsiteY67" fmla="*/ 355854 h 420623"/>
                <a:gd name="connsiteX68" fmla="*/ 687229 w 995171"/>
                <a:gd name="connsiteY68" fmla="*/ 341376 h 420623"/>
                <a:gd name="connsiteX69" fmla="*/ 660368 w 995171"/>
                <a:gd name="connsiteY69" fmla="*/ 302133 h 420623"/>
                <a:gd name="connsiteX70" fmla="*/ 659606 w 995171"/>
                <a:gd name="connsiteY70" fmla="*/ 299466 h 420623"/>
                <a:gd name="connsiteX71" fmla="*/ 881825 w 995171"/>
                <a:gd name="connsiteY71" fmla="*/ 299466 h 420623"/>
                <a:gd name="connsiteX72" fmla="*/ 881825 w 995171"/>
                <a:gd name="connsiteY72" fmla="*/ 272796 h 420623"/>
                <a:gd name="connsiteX73" fmla="*/ 660368 w 995171"/>
                <a:gd name="connsiteY73" fmla="*/ 246793 h 420623"/>
                <a:gd name="connsiteX74" fmla="*/ 735330 w 995171"/>
                <a:gd name="connsiteY74" fmla="*/ 189929 h 420623"/>
                <a:gd name="connsiteX75" fmla="*/ 810387 w 995171"/>
                <a:gd name="connsiteY75" fmla="*/ 246698 h 420623"/>
                <a:gd name="connsiteX76" fmla="*/ 660368 w 995171"/>
                <a:gd name="connsiteY76" fmla="*/ 246793 h 42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95171" h="420623">
                  <a:moveTo>
                    <a:pt x="74486" y="131921"/>
                  </a:moveTo>
                  <a:lnTo>
                    <a:pt x="0" y="131921"/>
                  </a:lnTo>
                  <a:lnTo>
                    <a:pt x="0" y="414719"/>
                  </a:lnTo>
                  <a:lnTo>
                    <a:pt x="74486" y="414719"/>
                  </a:lnTo>
                  <a:lnTo>
                    <a:pt x="74486" y="131921"/>
                  </a:lnTo>
                  <a:close/>
                  <a:moveTo>
                    <a:pt x="568262" y="417576"/>
                  </a:moveTo>
                  <a:lnTo>
                    <a:pt x="568262" y="348234"/>
                  </a:lnTo>
                  <a:cubicBezTo>
                    <a:pt x="557308" y="348139"/>
                    <a:pt x="548259" y="347567"/>
                    <a:pt x="541306" y="346520"/>
                  </a:cubicBezTo>
                  <a:cubicBezTo>
                    <a:pt x="533591" y="345281"/>
                    <a:pt x="527685" y="342710"/>
                    <a:pt x="523780" y="338804"/>
                  </a:cubicBezTo>
                  <a:cubicBezTo>
                    <a:pt x="519875" y="334899"/>
                    <a:pt x="517303" y="329184"/>
                    <a:pt x="516065" y="321945"/>
                  </a:cubicBezTo>
                  <a:cubicBezTo>
                    <a:pt x="514922" y="314992"/>
                    <a:pt x="514350" y="305753"/>
                    <a:pt x="514350" y="294608"/>
                  </a:cubicBezTo>
                  <a:lnTo>
                    <a:pt x="514350" y="195644"/>
                  </a:lnTo>
                  <a:lnTo>
                    <a:pt x="568262" y="195644"/>
                  </a:lnTo>
                  <a:lnTo>
                    <a:pt x="568262" y="131921"/>
                  </a:lnTo>
                  <a:lnTo>
                    <a:pt x="514350" y="131921"/>
                  </a:lnTo>
                  <a:lnTo>
                    <a:pt x="514350" y="21812"/>
                  </a:lnTo>
                  <a:lnTo>
                    <a:pt x="439865" y="21812"/>
                  </a:lnTo>
                  <a:lnTo>
                    <a:pt x="439865" y="295180"/>
                  </a:lnTo>
                  <a:cubicBezTo>
                    <a:pt x="439865" y="318230"/>
                    <a:pt x="441865" y="337852"/>
                    <a:pt x="445865" y="353473"/>
                  </a:cubicBezTo>
                  <a:cubicBezTo>
                    <a:pt x="449771" y="368903"/>
                    <a:pt x="456438" y="381572"/>
                    <a:pt x="465677" y="391001"/>
                  </a:cubicBezTo>
                  <a:cubicBezTo>
                    <a:pt x="474917" y="400431"/>
                    <a:pt x="487204" y="407289"/>
                    <a:pt x="502063" y="411385"/>
                  </a:cubicBezTo>
                  <a:cubicBezTo>
                    <a:pt x="517112" y="415481"/>
                    <a:pt x="536258" y="417671"/>
                    <a:pt x="558927" y="417671"/>
                  </a:cubicBezTo>
                  <a:lnTo>
                    <a:pt x="568262" y="417671"/>
                  </a:lnTo>
                  <a:close/>
                  <a:moveTo>
                    <a:pt x="995172" y="0"/>
                  </a:moveTo>
                  <a:lnTo>
                    <a:pt x="920687" y="0"/>
                  </a:lnTo>
                  <a:lnTo>
                    <a:pt x="920687" y="414719"/>
                  </a:lnTo>
                  <a:lnTo>
                    <a:pt x="995172" y="414719"/>
                  </a:lnTo>
                  <a:lnTo>
                    <a:pt x="995172" y="0"/>
                  </a:lnTo>
                  <a:close/>
                  <a:moveTo>
                    <a:pt x="367951" y="159830"/>
                  </a:moveTo>
                  <a:cubicBezTo>
                    <a:pt x="347282" y="137541"/>
                    <a:pt x="318135" y="126206"/>
                    <a:pt x="281273" y="126206"/>
                  </a:cubicBezTo>
                  <a:cubicBezTo>
                    <a:pt x="263462" y="126206"/>
                    <a:pt x="247079" y="129921"/>
                    <a:pt x="232410" y="137065"/>
                  </a:cubicBezTo>
                  <a:cubicBezTo>
                    <a:pt x="217742" y="144304"/>
                    <a:pt x="205264" y="154496"/>
                    <a:pt x="195358" y="167259"/>
                  </a:cubicBezTo>
                  <a:lnTo>
                    <a:pt x="191262" y="172498"/>
                  </a:lnTo>
                  <a:lnTo>
                    <a:pt x="191262" y="167831"/>
                  </a:lnTo>
                  <a:lnTo>
                    <a:pt x="191262" y="132017"/>
                  </a:lnTo>
                  <a:lnTo>
                    <a:pt x="117920" y="132017"/>
                  </a:lnTo>
                  <a:lnTo>
                    <a:pt x="117920" y="414814"/>
                  </a:lnTo>
                  <a:lnTo>
                    <a:pt x="191929" y="414814"/>
                  </a:lnTo>
                  <a:lnTo>
                    <a:pt x="191929" y="264128"/>
                  </a:lnTo>
                  <a:lnTo>
                    <a:pt x="192024" y="274606"/>
                  </a:lnTo>
                  <a:cubicBezTo>
                    <a:pt x="192024" y="272891"/>
                    <a:pt x="192024" y="271177"/>
                    <a:pt x="192119" y="269558"/>
                  </a:cubicBezTo>
                  <a:cubicBezTo>
                    <a:pt x="192881" y="243173"/>
                    <a:pt x="199454" y="223456"/>
                    <a:pt x="211741" y="210884"/>
                  </a:cubicBezTo>
                  <a:cubicBezTo>
                    <a:pt x="224790" y="197549"/>
                    <a:pt x="240697" y="190786"/>
                    <a:pt x="258985" y="190786"/>
                  </a:cubicBezTo>
                  <a:cubicBezTo>
                    <a:pt x="280511" y="190786"/>
                    <a:pt x="296894" y="197358"/>
                    <a:pt x="307753" y="210407"/>
                  </a:cubicBezTo>
                  <a:cubicBezTo>
                    <a:pt x="318421" y="223171"/>
                    <a:pt x="323850" y="241364"/>
                    <a:pt x="323945" y="264605"/>
                  </a:cubicBezTo>
                  <a:lnTo>
                    <a:pt x="323945" y="264605"/>
                  </a:lnTo>
                  <a:lnTo>
                    <a:pt x="323945" y="265176"/>
                  </a:lnTo>
                  <a:lnTo>
                    <a:pt x="323945" y="265271"/>
                  </a:lnTo>
                  <a:lnTo>
                    <a:pt x="323945" y="414814"/>
                  </a:lnTo>
                  <a:lnTo>
                    <a:pt x="399098" y="414814"/>
                  </a:lnTo>
                  <a:lnTo>
                    <a:pt x="399098" y="254222"/>
                  </a:lnTo>
                  <a:cubicBezTo>
                    <a:pt x="399193" y="213931"/>
                    <a:pt x="388620" y="182118"/>
                    <a:pt x="367951" y="159830"/>
                  </a:cubicBezTo>
                  <a:moveTo>
                    <a:pt x="881825" y="272796"/>
                  </a:moveTo>
                  <a:cubicBezTo>
                    <a:pt x="881825" y="252508"/>
                    <a:pt x="878205" y="233267"/>
                    <a:pt x="871061" y="215646"/>
                  </a:cubicBezTo>
                  <a:cubicBezTo>
                    <a:pt x="863918" y="198025"/>
                    <a:pt x="853821" y="182309"/>
                    <a:pt x="841057" y="168974"/>
                  </a:cubicBezTo>
                  <a:cubicBezTo>
                    <a:pt x="828294" y="155639"/>
                    <a:pt x="812768" y="145066"/>
                    <a:pt x="794957" y="137636"/>
                  </a:cubicBezTo>
                  <a:cubicBezTo>
                    <a:pt x="777145" y="130112"/>
                    <a:pt x="757238" y="126302"/>
                    <a:pt x="735806" y="126302"/>
                  </a:cubicBezTo>
                  <a:cubicBezTo>
                    <a:pt x="715518" y="126302"/>
                    <a:pt x="696182" y="130207"/>
                    <a:pt x="678371" y="137922"/>
                  </a:cubicBezTo>
                  <a:cubicBezTo>
                    <a:pt x="660559" y="145637"/>
                    <a:pt x="644843" y="156210"/>
                    <a:pt x="631698" y="169355"/>
                  </a:cubicBezTo>
                  <a:cubicBezTo>
                    <a:pt x="618554" y="182499"/>
                    <a:pt x="607981" y="198215"/>
                    <a:pt x="600266" y="216027"/>
                  </a:cubicBezTo>
                  <a:cubicBezTo>
                    <a:pt x="592550" y="233839"/>
                    <a:pt x="588645" y="253175"/>
                    <a:pt x="588645" y="273463"/>
                  </a:cubicBezTo>
                  <a:cubicBezTo>
                    <a:pt x="588645" y="293751"/>
                    <a:pt x="592360" y="313087"/>
                    <a:pt x="599694" y="330899"/>
                  </a:cubicBezTo>
                  <a:cubicBezTo>
                    <a:pt x="607028" y="348710"/>
                    <a:pt x="617315" y="364426"/>
                    <a:pt x="630269" y="377571"/>
                  </a:cubicBezTo>
                  <a:cubicBezTo>
                    <a:pt x="643223" y="390716"/>
                    <a:pt x="659130" y="401288"/>
                    <a:pt x="677513" y="409004"/>
                  </a:cubicBezTo>
                  <a:cubicBezTo>
                    <a:pt x="695897" y="416719"/>
                    <a:pt x="716280" y="420624"/>
                    <a:pt x="738092" y="420624"/>
                  </a:cubicBezTo>
                  <a:cubicBezTo>
                    <a:pt x="801148" y="420624"/>
                    <a:pt x="840391" y="391954"/>
                    <a:pt x="863918" y="365093"/>
                  </a:cubicBezTo>
                  <a:lnTo>
                    <a:pt x="810292" y="324231"/>
                  </a:lnTo>
                  <a:cubicBezTo>
                    <a:pt x="798957" y="337661"/>
                    <a:pt x="772192" y="355854"/>
                    <a:pt x="738664" y="355854"/>
                  </a:cubicBezTo>
                  <a:cubicBezTo>
                    <a:pt x="717614" y="355854"/>
                    <a:pt x="700373" y="350996"/>
                    <a:pt x="687229" y="341376"/>
                  </a:cubicBezTo>
                  <a:cubicBezTo>
                    <a:pt x="674084" y="331756"/>
                    <a:pt x="665036" y="318611"/>
                    <a:pt x="660368" y="302133"/>
                  </a:cubicBezTo>
                  <a:lnTo>
                    <a:pt x="659606" y="299466"/>
                  </a:lnTo>
                  <a:lnTo>
                    <a:pt x="881825" y="299466"/>
                  </a:lnTo>
                  <a:lnTo>
                    <a:pt x="881825" y="272796"/>
                  </a:lnTo>
                  <a:close/>
                  <a:moveTo>
                    <a:pt x="660368" y="246793"/>
                  </a:moveTo>
                  <a:cubicBezTo>
                    <a:pt x="660368" y="226124"/>
                    <a:pt x="684086" y="189929"/>
                    <a:pt x="735330" y="189929"/>
                  </a:cubicBezTo>
                  <a:cubicBezTo>
                    <a:pt x="786575" y="189929"/>
                    <a:pt x="810387" y="226028"/>
                    <a:pt x="810387" y="246698"/>
                  </a:cubicBezTo>
                  <a:lnTo>
                    <a:pt x="660368" y="246793"/>
                  </a:lnTo>
                  <a:close/>
                </a:path>
              </a:pathLst>
            </a:custGeom>
            <a:solidFill>
              <a:srgbClr val="FFFFFF"/>
            </a:solidFill>
            <a:ln w="9525" cap="flat">
              <a:no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id="{BCFF36CA-07A3-453D-8752-4F9D2719B129}"/>
                </a:ext>
              </a:extLst>
            </p:cNvPr>
            <p:cNvSpPr/>
            <p:nvPr/>
          </p:nvSpPr>
          <p:spPr>
            <a:xfrm>
              <a:off x="2358770" y="6728469"/>
              <a:ext cx="79057" cy="79057"/>
            </a:xfrm>
            <a:custGeom>
              <a:avLst/>
              <a:gdLst>
                <a:gd name="connsiteX0" fmla="*/ 39529 w 79057"/>
                <a:gd name="connsiteY0" fmla="*/ 5620 h 79057"/>
                <a:gd name="connsiteX1" fmla="*/ 73438 w 79057"/>
                <a:gd name="connsiteY1" fmla="*/ 39529 h 79057"/>
                <a:gd name="connsiteX2" fmla="*/ 39529 w 79057"/>
                <a:gd name="connsiteY2" fmla="*/ 73438 h 79057"/>
                <a:gd name="connsiteX3" fmla="*/ 5620 w 79057"/>
                <a:gd name="connsiteY3" fmla="*/ 39529 h 79057"/>
                <a:gd name="connsiteX4" fmla="*/ 39529 w 79057"/>
                <a:gd name="connsiteY4" fmla="*/ 5620 h 79057"/>
                <a:gd name="connsiteX5" fmla="*/ 39529 w 79057"/>
                <a:gd name="connsiteY5" fmla="*/ 0 h 79057"/>
                <a:gd name="connsiteX6" fmla="*/ 0 w 79057"/>
                <a:gd name="connsiteY6" fmla="*/ 39529 h 79057"/>
                <a:gd name="connsiteX7" fmla="*/ 39529 w 79057"/>
                <a:gd name="connsiteY7" fmla="*/ 79058 h 79057"/>
                <a:gd name="connsiteX8" fmla="*/ 79058 w 79057"/>
                <a:gd name="connsiteY8" fmla="*/ 39529 h 79057"/>
                <a:gd name="connsiteX9" fmla="*/ 39529 w 79057"/>
                <a:gd name="connsiteY9" fmla="*/ 0 h 79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057" h="79057">
                  <a:moveTo>
                    <a:pt x="39529" y="5620"/>
                  </a:moveTo>
                  <a:cubicBezTo>
                    <a:pt x="58198" y="5620"/>
                    <a:pt x="73438" y="20860"/>
                    <a:pt x="73438" y="39529"/>
                  </a:cubicBezTo>
                  <a:cubicBezTo>
                    <a:pt x="73438" y="58198"/>
                    <a:pt x="58198" y="73438"/>
                    <a:pt x="39529" y="73438"/>
                  </a:cubicBezTo>
                  <a:cubicBezTo>
                    <a:pt x="20860" y="73438"/>
                    <a:pt x="5620" y="58198"/>
                    <a:pt x="5620" y="39529"/>
                  </a:cubicBezTo>
                  <a:cubicBezTo>
                    <a:pt x="5620" y="20860"/>
                    <a:pt x="20860" y="5620"/>
                    <a:pt x="39529" y="5620"/>
                  </a:cubicBezTo>
                  <a:moveTo>
                    <a:pt x="39529" y="0"/>
                  </a:moveTo>
                  <a:cubicBezTo>
                    <a:pt x="17717" y="0"/>
                    <a:pt x="0" y="17717"/>
                    <a:pt x="0" y="39529"/>
                  </a:cubicBezTo>
                  <a:cubicBezTo>
                    <a:pt x="0" y="61341"/>
                    <a:pt x="17717" y="79058"/>
                    <a:pt x="39529" y="79058"/>
                  </a:cubicBezTo>
                  <a:cubicBezTo>
                    <a:pt x="61341" y="79058"/>
                    <a:pt x="79058" y="61341"/>
                    <a:pt x="79058" y="39529"/>
                  </a:cubicBezTo>
                  <a:cubicBezTo>
                    <a:pt x="79058" y="17717"/>
                    <a:pt x="61341" y="0"/>
                    <a:pt x="39529" y="0"/>
                  </a:cubicBezTo>
                </a:path>
              </a:pathLst>
            </a:custGeom>
            <a:solidFill>
              <a:srgbClr val="FFFFFF"/>
            </a:solidFill>
            <a:ln w="9525"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44D101F1-0209-4320-B288-413CF76BDB51}"/>
                </a:ext>
              </a:extLst>
            </p:cNvPr>
            <p:cNvSpPr/>
            <p:nvPr/>
          </p:nvSpPr>
          <p:spPr>
            <a:xfrm>
              <a:off x="2384869" y="6748090"/>
              <a:ext cx="30765" cy="39528"/>
            </a:xfrm>
            <a:custGeom>
              <a:avLst/>
              <a:gdLst>
                <a:gd name="connsiteX0" fmla="*/ 16383 w 30765"/>
                <a:gd name="connsiteY0" fmla="*/ 95 h 39528"/>
                <a:gd name="connsiteX1" fmla="*/ 23051 w 30765"/>
                <a:gd name="connsiteY1" fmla="*/ 1715 h 39528"/>
                <a:gd name="connsiteX2" fmla="*/ 27718 w 30765"/>
                <a:gd name="connsiteY2" fmla="*/ 6191 h 39528"/>
                <a:gd name="connsiteX3" fmla="*/ 29337 w 30765"/>
                <a:gd name="connsiteY3" fmla="*/ 12478 h 39528"/>
                <a:gd name="connsiteX4" fmla="*/ 27146 w 30765"/>
                <a:gd name="connsiteY4" fmla="*/ 19622 h 39528"/>
                <a:gd name="connsiteX5" fmla="*/ 21812 w 30765"/>
                <a:gd name="connsiteY5" fmla="*/ 23717 h 39528"/>
                <a:gd name="connsiteX6" fmla="*/ 30766 w 30765"/>
                <a:gd name="connsiteY6" fmla="*/ 39529 h 39528"/>
                <a:gd name="connsiteX7" fmla="*/ 23717 w 30765"/>
                <a:gd name="connsiteY7" fmla="*/ 39529 h 39528"/>
                <a:gd name="connsiteX8" fmla="*/ 15526 w 30765"/>
                <a:gd name="connsiteY8" fmla="*/ 24860 h 39528"/>
                <a:gd name="connsiteX9" fmla="*/ 6191 w 30765"/>
                <a:gd name="connsiteY9" fmla="*/ 24860 h 39528"/>
                <a:gd name="connsiteX10" fmla="*/ 6191 w 30765"/>
                <a:gd name="connsiteY10" fmla="*/ 39529 h 39528"/>
                <a:gd name="connsiteX11" fmla="*/ 0 w 30765"/>
                <a:gd name="connsiteY11" fmla="*/ 39529 h 39528"/>
                <a:gd name="connsiteX12" fmla="*/ 0 w 30765"/>
                <a:gd name="connsiteY12" fmla="*/ 0 h 39528"/>
                <a:gd name="connsiteX13" fmla="*/ 16383 w 30765"/>
                <a:gd name="connsiteY13" fmla="*/ 0 h 39528"/>
                <a:gd name="connsiteX14" fmla="*/ 16383 w 30765"/>
                <a:gd name="connsiteY14" fmla="*/ 19336 h 39528"/>
                <a:gd name="connsiteX15" fmla="*/ 19907 w 30765"/>
                <a:gd name="connsiteY15" fmla="*/ 18478 h 39528"/>
                <a:gd name="connsiteX16" fmla="*/ 22289 w 30765"/>
                <a:gd name="connsiteY16" fmla="*/ 16097 h 39528"/>
                <a:gd name="connsiteX17" fmla="*/ 23146 w 30765"/>
                <a:gd name="connsiteY17" fmla="*/ 12573 h 39528"/>
                <a:gd name="connsiteX18" fmla="*/ 22289 w 30765"/>
                <a:gd name="connsiteY18" fmla="*/ 9049 h 39528"/>
                <a:gd name="connsiteX19" fmla="*/ 19907 w 30765"/>
                <a:gd name="connsiteY19" fmla="*/ 6668 h 39528"/>
                <a:gd name="connsiteX20" fmla="*/ 16383 w 30765"/>
                <a:gd name="connsiteY20" fmla="*/ 5810 h 39528"/>
                <a:gd name="connsiteX21" fmla="*/ 6191 w 30765"/>
                <a:gd name="connsiteY21" fmla="*/ 5810 h 39528"/>
                <a:gd name="connsiteX22" fmla="*/ 6191 w 30765"/>
                <a:gd name="connsiteY22" fmla="*/ 19336 h 39528"/>
                <a:gd name="connsiteX23" fmla="*/ 16383 w 30765"/>
                <a:gd name="connsiteY23" fmla="*/ 19336 h 39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765" h="39528">
                  <a:moveTo>
                    <a:pt x="16383" y="95"/>
                  </a:moveTo>
                  <a:cubicBezTo>
                    <a:pt x="18860" y="95"/>
                    <a:pt x="21050" y="667"/>
                    <a:pt x="23051" y="1715"/>
                  </a:cubicBezTo>
                  <a:cubicBezTo>
                    <a:pt x="25051" y="2762"/>
                    <a:pt x="26575" y="4286"/>
                    <a:pt x="27718" y="6191"/>
                  </a:cubicBezTo>
                  <a:cubicBezTo>
                    <a:pt x="28861" y="8096"/>
                    <a:pt x="29337" y="10192"/>
                    <a:pt x="29337" y="12478"/>
                  </a:cubicBezTo>
                  <a:cubicBezTo>
                    <a:pt x="29337" y="15335"/>
                    <a:pt x="28575" y="17717"/>
                    <a:pt x="27146" y="19622"/>
                  </a:cubicBezTo>
                  <a:cubicBezTo>
                    <a:pt x="25718" y="21527"/>
                    <a:pt x="23908" y="22860"/>
                    <a:pt x="21812" y="23717"/>
                  </a:cubicBezTo>
                  <a:lnTo>
                    <a:pt x="30766" y="39529"/>
                  </a:lnTo>
                  <a:lnTo>
                    <a:pt x="23717" y="39529"/>
                  </a:lnTo>
                  <a:lnTo>
                    <a:pt x="15526" y="24860"/>
                  </a:lnTo>
                  <a:lnTo>
                    <a:pt x="6191" y="24860"/>
                  </a:lnTo>
                  <a:lnTo>
                    <a:pt x="6191" y="39529"/>
                  </a:lnTo>
                  <a:lnTo>
                    <a:pt x="0" y="39529"/>
                  </a:lnTo>
                  <a:lnTo>
                    <a:pt x="0" y="0"/>
                  </a:lnTo>
                  <a:lnTo>
                    <a:pt x="16383" y="0"/>
                  </a:lnTo>
                  <a:close/>
                  <a:moveTo>
                    <a:pt x="16383" y="19336"/>
                  </a:moveTo>
                  <a:cubicBezTo>
                    <a:pt x="17717" y="19336"/>
                    <a:pt x="18860" y="19050"/>
                    <a:pt x="19907" y="18478"/>
                  </a:cubicBezTo>
                  <a:cubicBezTo>
                    <a:pt x="20955" y="17907"/>
                    <a:pt x="21717" y="17050"/>
                    <a:pt x="22289" y="16097"/>
                  </a:cubicBezTo>
                  <a:cubicBezTo>
                    <a:pt x="22860" y="15050"/>
                    <a:pt x="23146" y="13906"/>
                    <a:pt x="23146" y="12573"/>
                  </a:cubicBezTo>
                  <a:cubicBezTo>
                    <a:pt x="23146" y="11240"/>
                    <a:pt x="22860" y="10097"/>
                    <a:pt x="22289" y="9049"/>
                  </a:cubicBezTo>
                  <a:cubicBezTo>
                    <a:pt x="21717" y="8001"/>
                    <a:pt x="20860" y="7239"/>
                    <a:pt x="19907" y="6668"/>
                  </a:cubicBezTo>
                  <a:cubicBezTo>
                    <a:pt x="18860" y="6096"/>
                    <a:pt x="17717" y="5810"/>
                    <a:pt x="16383" y="5810"/>
                  </a:cubicBezTo>
                  <a:lnTo>
                    <a:pt x="6191" y="5810"/>
                  </a:lnTo>
                  <a:lnTo>
                    <a:pt x="6191" y="19336"/>
                  </a:lnTo>
                  <a:lnTo>
                    <a:pt x="16383" y="19336"/>
                  </a:lnTo>
                  <a:close/>
                </a:path>
              </a:pathLst>
            </a:custGeom>
            <a:solidFill>
              <a:srgbClr val="FFFFFF"/>
            </a:solid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4195385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Sub, Content Gray">
    <p:bg>
      <p:bgPr>
        <a:solidFill>
          <a:schemeClr val="bg1">
            <a:lumMod val="95000"/>
          </a:schemeClr>
        </a:solidFill>
        <a:effectLst/>
      </p:bgPr>
    </p:bg>
    <p:spTree>
      <p:nvGrpSpPr>
        <p:cNvPr id="1" name=""/>
        <p:cNvGrpSpPr/>
        <p:nvPr/>
      </p:nvGrpSpPr>
      <p:grpSpPr>
        <a:xfrm>
          <a:off x="0" y="0"/>
          <a:ext cx="0" cy="0"/>
          <a:chOff x="0" y="0"/>
          <a:chExt cx="0" cy="0"/>
        </a:xfrm>
      </p:grpSpPr>
      <p:sp>
        <p:nvSpPr>
          <p:cNvPr id="12" name="Square">
            <a:extLst>
              <a:ext uri="{FF2B5EF4-FFF2-40B4-BE49-F238E27FC236}">
                <a16:creationId xmlns:a16="http://schemas.microsoft.com/office/drawing/2014/main" id="{55D0C779-F23A-40CE-B4C7-842A10085F59}"/>
              </a:ext>
            </a:extLst>
          </p:cNvPr>
          <p:cNvSpPr/>
          <p:nvPr userDrawn="1"/>
        </p:nvSpPr>
        <p:spPr>
          <a:xfrm>
            <a:off x="11741697" y="6405280"/>
            <a:ext cx="450068" cy="450068"/>
          </a:xfrm>
          <a:prstGeom prst="rect">
            <a:avLst/>
          </a:prstGeom>
          <a:solidFill>
            <a:schemeClr val="bg1"/>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sp>
        <p:nvSpPr>
          <p:cNvPr id="9" name="Rectangle">
            <a:extLst>
              <a:ext uri="{FF2B5EF4-FFF2-40B4-BE49-F238E27FC236}">
                <a16:creationId xmlns:a16="http://schemas.microsoft.com/office/drawing/2014/main" id="{1EFAB719-B3C2-4520-AFF9-4A06F169DB2B}"/>
              </a:ext>
            </a:extLst>
          </p:cNvPr>
          <p:cNvSpPr/>
          <p:nvPr userDrawn="1"/>
        </p:nvSpPr>
        <p:spPr>
          <a:xfrm>
            <a:off x="5814183" y="402558"/>
            <a:ext cx="5927511" cy="6003471"/>
          </a:xfrm>
          <a:prstGeom prst="rect">
            <a:avLst/>
          </a:prstGeom>
          <a:solidFill>
            <a:schemeClr val="bg1"/>
          </a:solidFill>
          <a:ln w="12700">
            <a:miter lim="400000"/>
          </a:ln>
        </p:spPr>
        <p:txBody>
          <a:bodyPr lIns="0" tIns="0" rIns="0" bIns="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sp>
        <p:nvSpPr>
          <p:cNvPr id="511" name="Rectangle"/>
          <p:cNvSpPr/>
          <p:nvPr/>
        </p:nvSpPr>
        <p:spPr>
          <a:xfrm>
            <a:off x="5815052" y="401865"/>
            <a:ext cx="5927511" cy="6003471"/>
          </a:xfrm>
          <a:prstGeom prst="rect">
            <a:avLst/>
          </a:prstGeom>
          <a:solidFill>
            <a:srgbClr val="FFFFFF"/>
          </a:solidFill>
          <a:ln w="12700">
            <a:miter lim="400000"/>
          </a:ln>
        </p:spPr>
        <p:txBody>
          <a:bodyPr lIns="25400" tIns="25400" rIns="25400" bIns="2540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sp>
        <p:nvSpPr>
          <p:cNvPr id="10" name="Content Placeholder 2">
            <a:extLst>
              <a:ext uri="{FF2B5EF4-FFF2-40B4-BE49-F238E27FC236}">
                <a16:creationId xmlns:a16="http://schemas.microsoft.com/office/drawing/2014/main" id="{D197FC80-1304-44AF-BD9E-CFB8D3B37C99}"/>
              </a:ext>
            </a:extLst>
          </p:cNvPr>
          <p:cNvSpPr>
            <a:spLocks noGrp="1"/>
          </p:cNvSpPr>
          <p:nvPr>
            <p:ph sz="quarter" idx="27"/>
          </p:nvPr>
        </p:nvSpPr>
        <p:spPr>
          <a:xfrm>
            <a:off x="6394450" y="1974850"/>
            <a:ext cx="4852988" cy="37036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itle Text">
            <a:extLst>
              <a:ext uri="{FF2B5EF4-FFF2-40B4-BE49-F238E27FC236}">
                <a16:creationId xmlns:a16="http://schemas.microsoft.com/office/drawing/2014/main" id="{1B60A262-0CE7-4C6B-B734-0B0EA0F1A4A3}"/>
              </a:ext>
            </a:extLst>
          </p:cNvPr>
          <p:cNvSpPr txBox="1">
            <a:spLocks noGrp="1"/>
          </p:cNvSpPr>
          <p:nvPr>
            <p:ph type="title" hasCustomPrompt="1"/>
          </p:nvPr>
        </p:nvSpPr>
        <p:spPr>
          <a:xfrm>
            <a:off x="554183" y="2545222"/>
            <a:ext cx="4765744" cy="2497830"/>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nchor="t" anchorCtr="0">
            <a:noAutofit/>
          </a:bodyPr>
          <a:lstStyle>
            <a:lvl1pPr>
              <a:defRPr sz="4000">
                <a:solidFill>
                  <a:schemeClr val="bg2"/>
                </a:solidFill>
              </a:defRPr>
            </a:lvl1pPr>
          </a:lstStyle>
          <a:p>
            <a:r>
              <a:rPr lang="en-US"/>
              <a:t>Title Text Goes Here</a:t>
            </a:r>
          </a:p>
        </p:txBody>
      </p:sp>
      <p:sp>
        <p:nvSpPr>
          <p:cNvPr id="11" name="Text Placeholder 3">
            <a:extLst>
              <a:ext uri="{FF2B5EF4-FFF2-40B4-BE49-F238E27FC236}">
                <a16:creationId xmlns:a16="http://schemas.microsoft.com/office/drawing/2014/main" id="{7B80F0DD-816B-4E0B-8C85-8413DB8C70EF}"/>
              </a:ext>
            </a:extLst>
          </p:cNvPr>
          <p:cNvSpPr>
            <a:spLocks noGrp="1"/>
          </p:cNvSpPr>
          <p:nvPr>
            <p:ph type="body" sz="quarter" idx="29"/>
          </p:nvPr>
        </p:nvSpPr>
        <p:spPr>
          <a:xfrm>
            <a:off x="6394450" y="740229"/>
            <a:ext cx="4865211" cy="1078146"/>
          </a:xfrm>
        </p:spPr>
        <p:txBody>
          <a:bodyPr anchor="b" anchorCtr="0">
            <a:normAutofit/>
          </a:bodyPr>
          <a:lstStyle>
            <a:lvl1pPr marL="0" indent="0">
              <a:buNone/>
              <a:defRPr sz="3200">
                <a:solidFill>
                  <a:schemeClr val="bg2"/>
                </a:solidFill>
                <a:latin typeface="+mn-lt"/>
              </a:defRPr>
            </a:lvl1pPr>
            <a:lvl2pPr marL="228600" indent="0">
              <a:buNone/>
              <a:defRPr/>
            </a:lvl2pPr>
          </a:lstStyle>
          <a:p>
            <a:pPr lvl="0"/>
            <a:r>
              <a:rPr lang="en-US"/>
              <a:t>Click to edit Master text styles</a:t>
            </a:r>
          </a:p>
        </p:txBody>
      </p:sp>
      <p:sp>
        <p:nvSpPr>
          <p:cNvPr id="13" name="TextBox 12">
            <a:extLst>
              <a:ext uri="{FF2B5EF4-FFF2-40B4-BE49-F238E27FC236}">
                <a16:creationId xmlns:a16="http://schemas.microsoft.com/office/drawing/2014/main" id="{4578484E-3DC4-4DF6-819B-FDDDA6F166CB}"/>
              </a:ext>
            </a:extLst>
          </p:cNvPr>
          <p:cNvSpPr txBox="1"/>
          <p:nvPr userDrawn="1"/>
        </p:nvSpPr>
        <p:spPr>
          <a:xfrm>
            <a:off x="11908632" y="6579173"/>
            <a:ext cx="128240" cy="12311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nchorCtr="0">
            <a:spAutoFit/>
          </a:bodyPr>
          <a:lstStyle/>
          <a:p>
            <a:pPr marL="0" marR="0" indent="0" algn="ctr" defTabSz="2438338" rtl="0" fontAlgn="auto" latinLnBrk="0" hangingPunct="0">
              <a:lnSpc>
                <a:spcPct val="100000"/>
              </a:lnSpc>
              <a:spcBef>
                <a:spcPts val="0"/>
              </a:spcBef>
              <a:spcAft>
                <a:spcPts val="0"/>
              </a:spcAft>
              <a:buClrTx/>
              <a:buSzTx/>
              <a:buFontTx/>
              <a:buNone/>
              <a:tabLst/>
            </a:pPr>
            <a:fld id="{4F6B73DA-0149-4325-A7B8-AE29BD4BC701}" type="slidenum">
              <a:rPr kumimoji="0" lang="en-US" sz="800" b="0" i="0" u="none" strike="noStrike" cap="none" spc="0" normalizeH="0" baseline="0" smtClean="0">
                <a:ln>
                  <a:noFill/>
                </a:ln>
                <a:solidFill>
                  <a:schemeClr val="tx2"/>
                </a:solidFill>
                <a:effectLst/>
                <a:uFillTx/>
                <a:latin typeface="+mn-lt"/>
                <a:ea typeface="+mn-ea"/>
                <a:cs typeface="+mn-cs"/>
                <a:sym typeface="Helvetica Neue"/>
              </a:rPr>
              <a:pPr marL="0" marR="0" indent="0" algn="ctr" defTabSz="2438338" rtl="0" fontAlgn="auto" latinLnBrk="0" hangingPunct="0">
                <a:lnSpc>
                  <a:spcPct val="100000"/>
                </a:lnSpc>
                <a:spcBef>
                  <a:spcPts val="0"/>
                </a:spcBef>
                <a:spcAft>
                  <a:spcPts val="0"/>
                </a:spcAft>
                <a:buClrTx/>
                <a:buSzTx/>
                <a:buFontTx/>
                <a:buNone/>
                <a:tabLst/>
              </a:pPr>
              <a:t>‹#›</a:t>
            </a:fld>
            <a:endParaRPr kumimoji="0" lang="en-US" sz="800" b="0" i="0" u="none" strike="noStrike" cap="none" spc="0" normalizeH="0" baseline="0" err="1">
              <a:ln>
                <a:noFill/>
              </a:ln>
              <a:solidFill>
                <a:schemeClr val="tx2"/>
              </a:solidFill>
              <a:effectLst/>
              <a:uFillTx/>
              <a:latin typeface="+mn-lt"/>
              <a:ea typeface="+mn-ea"/>
              <a:cs typeface="+mn-cs"/>
              <a:sym typeface="Helvetica Neue"/>
            </a:endParaRPr>
          </a:p>
        </p:txBody>
      </p:sp>
    </p:spTree>
    <p:extLst>
      <p:ext uri="{BB962C8B-B14F-4D97-AF65-F5344CB8AC3E}">
        <p14:creationId xmlns:p14="http://schemas.microsoft.com/office/powerpoint/2010/main" val="1317357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Title, Sub &amp; Content Blue 3">
    <p:bg>
      <p:bgPr>
        <a:solidFill>
          <a:schemeClr val="accent1"/>
        </a:solidFill>
        <a:effectLst/>
      </p:bgPr>
    </p:bg>
    <p:spTree>
      <p:nvGrpSpPr>
        <p:cNvPr id="1" name=""/>
        <p:cNvGrpSpPr/>
        <p:nvPr/>
      </p:nvGrpSpPr>
      <p:grpSpPr>
        <a:xfrm>
          <a:off x="0" y="0"/>
          <a:ext cx="0" cy="0"/>
          <a:chOff x="0" y="0"/>
          <a:chExt cx="0" cy="0"/>
        </a:xfrm>
      </p:grpSpPr>
      <p:sp>
        <p:nvSpPr>
          <p:cNvPr id="13" name="Content Placeholder 2">
            <a:extLst>
              <a:ext uri="{FF2B5EF4-FFF2-40B4-BE49-F238E27FC236}">
                <a16:creationId xmlns:a16="http://schemas.microsoft.com/office/drawing/2014/main" id="{DFE89D76-523B-456C-9EE9-BC9CB964E5C3}"/>
              </a:ext>
            </a:extLst>
          </p:cNvPr>
          <p:cNvSpPr>
            <a:spLocks noGrp="1"/>
          </p:cNvSpPr>
          <p:nvPr>
            <p:ph sz="quarter" idx="27"/>
          </p:nvPr>
        </p:nvSpPr>
        <p:spPr>
          <a:xfrm>
            <a:off x="6394450" y="1974850"/>
            <a:ext cx="4852988" cy="37036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itle Text">
            <a:extLst>
              <a:ext uri="{FF2B5EF4-FFF2-40B4-BE49-F238E27FC236}">
                <a16:creationId xmlns:a16="http://schemas.microsoft.com/office/drawing/2014/main" id="{72D74CEB-BA0A-43F1-82CE-384185B612C9}"/>
              </a:ext>
            </a:extLst>
          </p:cNvPr>
          <p:cNvSpPr txBox="1">
            <a:spLocks noGrp="1"/>
          </p:cNvSpPr>
          <p:nvPr>
            <p:ph type="title" hasCustomPrompt="1"/>
          </p:nvPr>
        </p:nvSpPr>
        <p:spPr>
          <a:xfrm>
            <a:off x="554183" y="2545222"/>
            <a:ext cx="4765744" cy="2497830"/>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nchor="t" anchorCtr="0">
            <a:noAutofit/>
          </a:bodyPr>
          <a:lstStyle>
            <a:lvl1pPr>
              <a:defRPr sz="4000">
                <a:solidFill>
                  <a:schemeClr val="bg1"/>
                </a:solidFill>
              </a:defRPr>
            </a:lvl1pPr>
          </a:lstStyle>
          <a:p>
            <a:r>
              <a:rPr lang="en-US"/>
              <a:t>Title Text Goes Here</a:t>
            </a:r>
          </a:p>
        </p:txBody>
      </p:sp>
      <p:sp>
        <p:nvSpPr>
          <p:cNvPr id="11" name="Text Placeholder 3">
            <a:extLst>
              <a:ext uri="{FF2B5EF4-FFF2-40B4-BE49-F238E27FC236}">
                <a16:creationId xmlns:a16="http://schemas.microsoft.com/office/drawing/2014/main" id="{50F55EEA-3D90-42F4-B8D0-30E0374D2A5B}"/>
              </a:ext>
            </a:extLst>
          </p:cNvPr>
          <p:cNvSpPr>
            <a:spLocks noGrp="1"/>
          </p:cNvSpPr>
          <p:nvPr>
            <p:ph type="body" sz="quarter" idx="29"/>
          </p:nvPr>
        </p:nvSpPr>
        <p:spPr>
          <a:xfrm>
            <a:off x="6394450" y="740229"/>
            <a:ext cx="4865211" cy="1078146"/>
          </a:xfrm>
        </p:spPr>
        <p:txBody>
          <a:bodyPr anchor="b" anchorCtr="0">
            <a:normAutofit/>
          </a:bodyPr>
          <a:lstStyle>
            <a:lvl1pPr marL="0" indent="0">
              <a:buNone/>
              <a:defRPr sz="3200">
                <a:solidFill>
                  <a:schemeClr val="bg1"/>
                </a:solidFill>
                <a:latin typeface="+mn-lt"/>
              </a:defRPr>
            </a:lvl1pPr>
            <a:lvl2pPr marL="228600" indent="0">
              <a:buNone/>
              <a:defRPr/>
            </a:lvl2pPr>
          </a:lstStyle>
          <a:p>
            <a:pPr lvl="0"/>
            <a:r>
              <a:rPr lang="en-US"/>
              <a:t>Click to edit Master text styles</a:t>
            </a:r>
          </a:p>
        </p:txBody>
      </p:sp>
      <p:sp>
        <p:nvSpPr>
          <p:cNvPr id="12" name="Rectangle 11">
            <a:extLst>
              <a:ext uri="{FF2B5EF4-FFF2-40B4-BE49-F238E27FC236}">
                <a16:creationId xmlns:a16="http://schemas.microsoft.com/office/drawing/2014/main" id="{84CCC3F4-FFF1-4AD9-8605-41A61B8926CF}"/>
              </a:ext>
            </a:extLst>
          </p:cNvPr>
          <p:cNvSpPr/>
          <p:nvPr userDrawn="1"/>
        </p:nvSpPr>
        <p:spPr>
          <a:xfrm>
            <a:off x="0" y="6407451"/>
            <a:ext cx="11736987" cy="450549"/>
          </a:xfrm>
          <a:prstGeom prst="rect">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4" name="Square">
            <a:extLst>
              <a:ext uri="{FF2B5EF4-FFF2-40B4-BE49-F238E27FC236}">
                <a16:creationId xmlns:a16="http://schemas.microsoft.com/office/drawing/2014/main" id="{C4A06178-9ACC-4082-8329-4A9A59924508}"/>
              </a:ext>
            </a:extLst>
          </p:cNvPr>
          <p:cNvSpPr/>
          <p:nvPr userDrawn="1"/>
        </p:nvSpPr>
        <p:spPr>
          <a:xfrm>
            <a:off x="11741697" y="6407185"/>
            <a:ext cx="450068" cy="450068"/>
          </a:xfrm>
          <a:prstGeom prst="rect">
            <a:avLst/>
          </a:prstGeom>
          <a:solidFill>
            <a:schemeClr val="accent1">
              <a:alpha val="50000"/>
            </a:schemeClr>
          </a:solidFill>
          <a:ln w="12700">
            <a:miter lim="400000"/>
          </a:ln>
        </p:spPr>
        <p:txBody>
          <a:bodyPr lIns="0" tIns="0" rIns="0" bIns="0" anchor="ctr"/>
          <a:lstStyle/>
          <a:p>
            <a:pPr defTabSz="412750">
              <a:defRPr sz="3200">
                <a:solidFill>
                  <a:srgbClr val="026FC5"/>
                </a:solidFill>
                <a:latin typeface="Helvetica Neue Medium"/>
                <a:ea typeface="Helvetica Neue Medium"/>
                <a:cs typeface="Helvetica Neue Medium"/>
                <a:sym typeface="Helvetica Neue Medium"/>
              </a:defRPr>
            </a:pPr>
            <a:endParaRPr sz="1600"/>
          </a:p>
        </p:txBody>
      </p:sp>
      <p:sp>
        <p:nvSpPr>
          <p:cNvPr id="20" name="TextBox 19">
            <a:extLst>
              <a:ext uri="{FF2B5EF4-FFF2-40B4-BE49-F238E27FC236}">
                <a16:creationId xmlns:a16="http://schemas.microsoft.com/office/drawing/2014/main" id="{DC922DFF-5663-40DE-9B54-4149EDB7740E}"/>
              </a:ext>
            </a:extLst>
          </p:cNvPr>
          <p:cNvSpPr txBox="1"/>
          <p:nvPr userDrawn="1"/>
        </p:nvSpPr>
        <p:spPr>
          <a:xfrm>
            <a:off x="11881866" y="6268286"/>
            <a:ext cx="207818" cy="4639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indent="0" algn="l" defTabSz="1219169" rtl="0" fontAlgn="auto" latinLnBrk="0" hangingPunct="0">
              <a:lnSpc>
                <a:spcPct val="90000"/>
              </a:lnSpc>
              <a:spcBef>
                <a:spcPts val="2250"/>
              </a:spcBef>
              <a:spcAft>
                <a:spcPts val="0"/>
              </a:spcAft>
              <a:buClrTx/>
              <a:buSzTx/>
              <a:buFontTx/>
              <a:buNone/>
              <a:tabLst/>
            </a:pPr>
            <a:fld id="{302FE90D-A879-0D42-B0CA-7E5C0D197FB5}" type="slidenum">
              <a:rPr kumimoji="0" lang="en-US" sz="850" b="0" i="0" u="none" strike="noStrike" cap="none" spc="0" normalizeH="0" baseline="0" smtClean="0">
                <a:ln>
                  <a:noFill/>
                </a:ln>
                <a:solidFill>
                  <a:schemeClr val="bg1"/>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rPr>
              <a:pPr marL="0" marR="0" indent="0" algn="l" defTabSz="1219169" rtl="0" fontAlgn="auto" latinLnBrk="0" hangingPunct="0">
                <a:lnSpc>
                  <a:spcPct val="90000"/>
                </a:lnSpc>
                <a:spcBef>
                  <a:spcPts val="2250"/>
                </a:spcBef>
                <a:spcAft>
                  <a:spcPts val="0"/>
                </a:spcAft>
                <a:buClrTx/>
                <a:buSzTx/>
                <a:buFontTx/>
                <a:buNone/>
                <a:tabLst/>
              </a:pPr>
              <a:t>‹#›</a:t>
            </a:fld>
            <a:endParaRPr kumimoji="0" lang="en-US" sz="850" b="0" i="0" u="none" strike="noStrike" cap="none" spc="0" normalizeH="0" baseline="0">
              <a:ln>
                <a:noFill/>
              </a:ln>
              <a:solidFill>
                <a:schemeClr val="bg1"/>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endParaRPr>
          </a:p>
        </p:txBody>
      </p:sp>
      <p:pic>
        <p:nvPicPr>
          <p:cNvPr id="22" name="Image" descr="Image">
            <a:extLst>
              <a:ext uri="{FF2B5EF4-FFF2-40B4-BE49-F238E27FC236}">
                <a16:creationId xmlns:a16="http://schemas.microsoft.com/office/drawing/2014/main" id="{E5997704-33EA-4D7D-8B55-E46DD2216814}"/>
              </a:ext>
            </a:extLst>
          </p:cNvPr>
          <p:cNvPicPr>
            <a:picLocks noChangeAspect="1"/>
          </p:cNvPicPr>
          <p:nvPr userDrawn="1"/>
        </p:nvPicPr>
        <p:blipFill>
          <a:blip r:embed="rId2"/>
          <a:stretch>
            <a:fillRect/>
          </a:stretch>
        </p:blipFill>
        <p:spPr>
          <a:xfrm>
            <a:off x="11151433" y="6543018"/>
            <a:ext cx="491250" cy="190501"/>
          </a:xfrm>
          <a:prstGeom prst="rect">
            <a:avLst/>
          </a:prstGeom>
          <a:ln w="12700">
            <a:miter lim="400000"/>
          </a:ln>
        </p:spPr>
      </p:pic>
      <p:sp>
        <p:nvSpPr>
          <p:cNvPr id="23" name="Rectangle 22">
            <a:extLst>
              <a:ext uri="{FF2B5EF4-FFF2-40B4-BE49-F238E27FC236}">
                <a16:creationId xmlns:a16="http://schemas.microsoft.com/office/drawing/2014/main" id="{3C3544D4-6B59-4B11-BC0E-2FD48F693641}"/>
              </a:ext>
            </a:extLst>
          </p:cNvPr>
          <p:cNvSpPr/>
          <p:nvPr userDrawn="1"/>
        </p:nvSpPr>
        <p:spPr>
          <a:xfrm>
            <a:off x="5503530" y="6562504"/>
            <a:ext cx="1184940" cy="231410"/>
          </a:xfrm>
          <a:prstGeom prst="rect">
            <a:avLst/>
          </a:prstGeom>
        </p:spPr>
        <p:txBody>
          <a:bodyPr wrap="none">
            <a:spAutoFit/>
          </a:bodyPr>
          <a:lstStyle/>
          <a:p>
            <a:pPr algn="ctr"/>
            <a:r>
              <a:rPr lang="en-US" sz="1000">
                <a:solidFill>
                  <a:schemeClr val="bg1"/>
                </a:solidFill>
              </a:rPr>
              <a:t>Intel Confidential</a:t>
            </a:r>
          </a:p>
        </p:txBody>
      </p:sp>
      <p:sp>
        <p:nvSpPr>
          <p:cNvPr id="24" name="Rectangle 23">
            <a:extLst>
              <a:ext uri="{FF2B5EF4-FFF2-40B4-BE49-F238E27FC236}">
                <a16:creationId xmlns:a16="http://schemas.microsoft.com/office/drawing/2014/main" id="{562FEA03-1122-4C36-ACD1-DA42FB8A03DC}"/>
              </a:ext>
            </a:extLst>
          </p:cNvPr>
          <p:cNvSpPr/>
          <p:nvPr userDrawn="1"/>
        </p:nvSpPr>
        <p:spPr>
          <a:xfrm>
            <a:off x="483010" y="6562504"/>
            <a:ext cx="1766830" cy="231410"/>
          </a:xfrm>
          <a:prstGeom prst="rect">
            <a:avLst/>
          </a:prstGeom>
        </p:spPr>
        <p:txBody>
          <a:bodyPr wrap="none">
            <a:spAutoFit/>
          </a:bodyPr>
          <a:lstStyle/>
          <a:p>
            <a:pPr algn="l"/>
            <a:r>
              <a:rPr lang="en-US" sz="1000">
                <a:solidFill>
                  <a:schemeClr val="bg1"/>
                </a:solidFill>
              </a:rPr>
              <a:t>Department or Event Name</a:t>
            </a:r>
          </a:p>
        </p:txBody>
      </p:sp>
      <p:sp>
        <p:nvSpPr>
          <p:cNvPr id="25" name="Rectangle 24">
            <a:extLst>
              <a:ext uri="{FF2B5EF4-FFF2-40B4-BE49-F238E27FC236}">
                <a16:creationId xmlns:a16="http://schemas.microsoft.com/office/drawing/2014/main" id="{373D4EB9-5CAF-4B81-91EA-AD490D0B13E4}"/>
              </a:ext>
            </a:extLst>
          </p:cNvPr>
          <p:cNvSpPr/>
          <p:nvPr userDrawn="1"/>
        </p:nvSpPr>
        <p:spPr>
          <a:xfrm rot="5400000">
            <a:off x="8758537" y="2978453"/>
            <a:ext cx="6407450" cy="450549"/>
          </a:xfrm>
          <a:prstGeom prst="rect">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Tree>
    <p:extLst>
      <p:ext uri="{BB962C8B-B14F-4D97-AF65-F5344CB8AC3E}">
        <p14:creationId xmlns:p14="http://schemas.microsoft.com/office/powerpoint/2010/main" val="1756786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Title, Sub &amp; Content Light Blue 2">
    <p:bg>
      <p:bgPr>
        <a:solidFill>
          <a:schemeClr val="accent2">
            <a:lumMod val="75000"/>
          </a:schemeClr>
        </a:solidFill>
        <a:effectLst/>
      </p:bgPr>
    </p:bg>
    <p:spTree>
      <p:nvGrpSpPr>
        <p:cNvPr id="1" name=""/>
        <p:cNvGrpSpPr/>
        <p:nvPr/>
      </p:nvGrpSpPr>
      <p:grpSpPr>
        <a:xfrm>
          <a:off x="0" y="0"/>
          <a:ext cx="0" cy="0"/>
          <a:chOff x="0" y="0"/>
          <a:chExt cx="0" cy="0"/>
        </a:xfrm>
      </p:grpSpPr>
      <p:sp>
        <p:nvSpPr>
          <p:cNvPr id="16" name="Content Placeholder 2">
            <a:extLst>
              <a:ext uri="{FF2B5EF4-FFF2-40B4-BE49-F238E27FC236}">
                <a16:creationId xmlns:a16="http://schemas.microsoft.com/office/drawing/2014/main" id="{2093C42A-FAA6-40D8-A663-DDDE456C16CF}"/>
              </a:ext>
            </a:extLst>
          </p:cNvPr>
          <p:cNvSpPr>
            <a:spLocks noGrp="1"/>
          </p:cNvSpPr>
          <p:nvPr>
            <p:ph sz="quarter" idx="27"/>
          </p:nvPr>
        </p:nvSpPr>
        <p:spPr>
          <a:xfrm>
            <a:off x="6394450" y="1974850"/>
            <a:ext cx="4852988" cy="37036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itle Text">
            <a:extLst>
              <a:ext uri="{FF2B5EF4-FFF2-40B4-BE49-F238E27FC236}">
                <a16:creationId xmlns:a16="http://schemas.microsoft.com/office/drawing/2014/main" id="{6A03358B-3D25-4A6D-85E6-54F235A943A8}"/>
              </a:ext>
            </a:extLst>
          </p:cNvPr>
          <p:cNvSpPr txBox="1">
            <a:spLocks noGrp="1"/>
          </p:cNvSpPr>
          <p:nvPr>
            <p:ph type="title" hasCustomPrompt="1"/>
          </p:nvPr>
        </p:nvSpPr>
        <p:spPr>
          <a:xfrm>
            <a:off x="554183" y="2545222"/>
            <a:ext cx="4765744" cy="2497830"/>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nchor="t" anchorCtr="0">
            <a:noAutofit/>
          </a:bodyPr>
          <a:lstStyle>
            <a:lvl1pPr>
              <a:defRPr sz="4000">
                <a:solidFill>
                  <a:schemeClr val="bg1"/>
                </a:solidFill>
              </a:defRPr>
            </a:lvl1pPr>
          </a:lstStyle>
          <a:p>
            <a:r>
              <a:rPr lang="en-US"/>
              <a:t>Title Text Goes Here</a:t>
            </a:r>
          </a:p>
        </p:txBody>
      </p:sp>
      <p:sp>
        <p:nvSpPr>
          <p:cNvPr id="12" name="Text Placeholder 3">
            <a:extLst>
              <a:ext uri="{FF2B5EF4-FFF2-40B4-BE49-F238E27FC236}">
                <a16:creationId xmlns:a16="http://schemas.microsoft.com/office/drawing/2014/main" id="{F8EBE803-6659-42A1-A094-94B9EF7ABC2F}"/>
              </a:ext>
            </a:extLst>
          </p:cNvPr>
          <p:cNvSpPr>
            <a:spLocks noGrp="1"/>
          </p:cNvSpPr>
          <p:nvPr>
            <p:ph type="body" sz="quarter" idx="29"/>
          </p:nvPr>
        </p:nvSpPr>
        <p:spPr>
          <a:xfrm>
            <a:off x="6394450" y="740229"/>
            <a:ext cx="4865211" cy="1078146"/>
          </a:xfrm>
        </p:spPr>
        <p:txBody>
          <a:bodyPr anchor="b" anchorCtr="0">
            <a:normAutofit/>
          </a:bodyPr>
          <a:lstStyle>
            <a:lvl1pPr marL="0" indent="0">
              <a:buNone/>
              <a:defRPr sz="3200">
                <a:solidFill>
                  <a:schemeClr val="bg1"/>
                </a:solidFill>
                <a:latin typeface="+mn-lt"/>
              </a:defRPr>
            </a:lvl1pPr>
            <a:lvl2pPr marL="228600" indent="0">
              <a:buNone/>
              <a:defRPr/>
            </a:lvl2pPr>
          </a:lstStyle>
          <a:p>
            <a:pPr lvl="0"/>
            <a:r>
              <a:rPr lang="en-US"/>
              <a:t>Click to edit Master text styles</a:t>
            </a:r>
          </a:p>
        </p:txBody>
      </p:sp>
      <p:sp>
        <p:nvSpPr>
          <p:cNvPr id="15" name="Rectangle 14">
            <a:extLst>
              <a:ext uri="{FF2B5EF4-FFF2-40B4-BE49-F238E27FC236}">
                <a16:creationId xmlns:a16="http://schemas.microsoft.com/office/drawing/2014/main" id="{DC0D4B91-0BAF-46EC-9A7C-9D57C3224A9C}"/>
              </a:ext>
            </a:extLst>
          </p:cNvPr>
          <p:cNvSpPr/>
          <p:nvPr userDrawn="1"/>
        </p:nvSpPr>
        <p:spPr>
          <a:xfrm>
            <a:off x="0" y="6407451"/>
            <a:ext cx="11736987" cy="450549"/>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7" name="TextBox 16">
            <a:extLst>
              <a:ext uri="{FF2B5EF4-FFF2-40B4-BE49-F238E27FC236}">
                <a16:creationId xmlns:a16="http://schemas.microsoft.com/office/drawing/2014/main" id="{4B30B67E-5DCD-4732-882C-64DE9CC86419}"/>
              </a:ext>
            </a:extLst>
          </p:cNvPr>
          <p:cNvSpPr txBox="1"/>
          <p:nvPr userDrawn="1"/>
        </p:nvSpPr>
        <p:spPr>
          <a:xfrm>
            <a:off x="11881866" y="6268286"/>
            <a:ext cx="207818" cy="4639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indent="0" algn="l" defTabSz="1219169" rtl="0" fontAlgn="auto" latinLnBrk="0" hangingPunct="0">
              <a:lnSpc>
                <a:spcPct val="90000"/>
              </a:lnSpc>
              <a:spcBef>
                <a:spcPts val="2250"/>
              </a:spcBef>
              <a:spcAft>
                <a:spcPts val="0"/>
              </a:spcAft>
              <a:buClrTx/>
              <a:buSzTx/>
              <a:buFontTx/>
              <a:buNone/>
              <a:tabLst/>
            </a:pPr>
            <a:fld id="{302FE90D-A879-0D42-B0CA-7E5C0D197FB5}" type="slidenum">
              <a:rPr kumimoji="0" lang="en-US" sz="850" b="0" i="0" u="none" strike="noStrike" cap="none" spc="0" normalizeH="0" baseline="0" smtClean="0">
                <a:ln>
                  <a:noFill/>
                </a:ln>
                <a:solidFill>
                  <a:schemeClr val="bg1"/>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rPr>
              <a:pPr marL="0" marR="0" indent="0" algn="l" defTabSz="1219169" rtl="0" fontAlgn="auto" latinLnBrk="0" hangingPunct="0">
                <a:lnSpc>
                  <a:spcPct val="90000"/>
                </a:lnSpc>
                <a:spcBef>
                  <a:spcPts val="2250"/>
                </a:spcBef>
                <a:spcAft>
                  <a:spcPts val="0"/>
                </a:spcAft>
                <a:buClrTx/>
                <a:buSzTx/>
                <a:buFontTx/>
                <a:buNone/>
                <a:tabLst/>
              </a:pPr>
              <a:t>‹#›</a:t>
            </a:fld>
            <a:endParaRPr kumimoji="0" lang="en-US" sz="850" b="0" i="0" u="none" strike="noStrike" cap="none" spc="0" normalizeH="0" baseline="0">
              <a:ln>
                <a:noFill/>
              </a:ln>
              <a:solidFill>
                <a:schemeClr val="bg1"/>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endParaRPr>
          </a:p>
        </p:txBody>
      </p:sp>
      <p:pic>
        <p:nvPicPr>
          <p:cNvPr id="18" name="Image" descr="Image">
            <a:extLst>
              <a:ext uri="{FF2B5EF4-FFF2-40B4-BE49-F238E27FC236}">
                <a16:creationId xmlns:a16="http://schemas.microsoft.com/office/drawing/2014/main" id="{2F70C4FC-7A21-4AFA-8998-5EAB2E19CBCA}"/>
              </a:ext>
            </a:extLst>
          </p:cNvPr>
          <p:cNvPicPr>
            <a:picLocks noChangeAspect="1"/>
          </p:cNvPicPr>
          <p:nvPr userDrawn="1"/>
        </p:nvPicPr>
        <p:blipFill>
          <a:blip r:embed="rId2"/>
          <a:stretch>
            <a:fillRect/>
          </a:stretch>
        </p:blipFill>
        <p:spPr>
          <a:xfrm>
            <a:off x="11151433" y="6543018"/>
            <a:ext cx="491250" cy="190501"/>
          </a:xfrm>
          <a:prstGeom prst="rect">
            <a:avLst/>
          </a:prstGeom>
          <a:ln w="12700">
            <a:miter lim="400000"/>
          </a:ln>
        </p:spPr>
      </p:pic>
      <p:sp>
        <p:nvSpPr>
          <p:cNvPr id="22" name="Rectangle 21">
            <a:extLst>
              <a:ext uri="{FF2B5EF4-FFF2-40B4-BE49-F238E27FC236}">
                <a16:creationId xmlns:a16="http://schemas.microsoft.com/office/drawing/2014/main" id="{8D716FF7-59F9-414F-85CD-8E23360D2B4C}"/>
              </a:ext>
            </a:extLst>
          </p:cNvPr>
          <p:cNvSpPr/>
          <p:nvPr userDrawn="1"/>
        </p:nvSpPr>
        <p:spPr>
          <a:xfrm>
            <a:off x="5503530" y="6562504"/>
            <a:ext cx="1184940" cy="231410"/>
          </a:xfrm>
          <a:prstGeom prst="rect">
            <a:avLst/>
          </a:prstGeom>
        </p:spPr>
        <p:txBody>
          <a:bodyPr wrap="none">
            <a:spAutoFit/>
          </a:bodyPr>
          <a:lstStyle/>
          <a:p>
            <a:pPr algn="ctr"/>
            <a:r>
              <a:rPr lang="en-US" sz="1000">
                <a:solidFill>
                  <a:schemeClr val="bg1"/>
                </a:solidFill>
              </a:rPr>
              <a:t>Intel Confidential</a:t>
            </a:r>
          </a:p>
        </p:txBody>
      </p:sp>
      <p:sp>
        <p:nvSpPr>
          <p:cNvPr id="24" name="Rectangle 23">
            <a:extLst>
              <a:ext uri="{FF2B5EF4-FFF2-40B4-BE49-F238E27FC236}">
                <a16:creationId xmlns:a16="http://schemas.microsoft.com/office/drawing/2014/main" id="{AD4273EB-E90B-42F7-8CE9-6A1713A08CA3}"/>
              </a:ext>
            </a:extLst>
          </p:cNvPr>
          <p:cNvSpPr/>
          <p:nvPr userDrawn="1"/>
        </p:nvSpPr>
        <p:spPr>
          <a:xfrm>
            <a:off x="483010" y="6562504"/>
            <a:ext cx="1766830" cy="231410"/>
          </a:xfrm>
          <a:prstGeom prst="rect">
            <a:avLst/>
          </a:prstGeom>
        </p:spPr>
        <p:txBody>
          <a:bodyPr wrap="none">
            <a:spAutoFit/>
          </a:bodyPr>
          <a:lstStyle/>
          <a:p>
            <a:pPr algn="l"/>
            <a:r>
              <a:rPr lang="en-US" sz="1000">
                <a:solidFill>
                  <a:schemeClr val="bg1"/>
                </a:solidFill>
              </a:rPr>
              <a:t>Department or Event Name</a:t>
            </a:r>
          </a:p>
        </p:txBody>
      </p:sp>
      <p:sp>
        <p:nvSpPr>
          <p:cNvPr id="25" name="Rectangle 24">
            <a:extLst>
              <a:ext uri="{FF2B5EF4-FFF2-40B4-BE49-F238E27FC236}">
                <a16:creationId xmlns:a16="http://schemas.microsoft.com/office/drawing/2014/main" id="{F98FFA5B-1C6A-486A-A0FE-02206FCDC54A}"/>
              </a:ext>
            </a:extLst>
          </p:cNvPr>
          <p:cNvSpPr/>
          <p:nvPr userDrawn="1"/>
        </p:nvSpPr>
        <p:spPr>
          <a:xfrm rot="5400000">
            <a:off x="8758537" y="2978453"/>
            <a:ext cx="6407450" cy="450549"/>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Tree>
    <p:extLst>
      <p:ext uri="{BB962C8B-B14F-4D97-AF65-F5344CB8AC3E}">
        <p14:creationId xmlns:p14="http://schemas.microsoft.com/office/powerpoint/2010/main" val="2815648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amp; Sub White">
    <p:spTree>
      <p:nvGrpSpPr>
        <p:cNvPr id="1" name=""/>
        <p:cNvGrpSpPr/>
        <p:nvPr/>
      </p:nvGrpSpPr>
      <p:grpSpPr>
        <a:xfrm>
          <a:off x="0" y="0"/>
          <a:ext cx="0" cy="0"/>
          <a:chOff x="0" y="0"/>
          <a:chExt cx="0" cy="0"/>
        </a:xfrm>
      </p:grpSpPr>
      <p:graphicFrame>
        <p:nvGraphicFramePr>
          <p:cNvPr id="13" name="Chart 5">
            <a:extLst>
              <a:ext uri="{FF2B5EF4-FFF2-40B4-BE49-F238E27FC236}">
                <a16:creationId xmlns:a16="http://schemas.microsoft.com/office/drawing/2014/main" id="{F0529FEA-BEC4-644C-94EE-601D5BED26F3}"/>
              </a:ext>
            </a:extLst>
          </p:cNvPr>
          <p:cNvGraphicFramePr/>
          <p:nvPr userDrawn="1">
            <p:extLst>
              <p:ext uri="{D42A27DB-BD31-4B8C-83A1-F6EECF244321}">
                <p14:modId xmlns:p14="http://schemas.microsoft.com/office/powerpoint/2010/main" val="3302530623"/>
              </p:ext>
            </p:extLst>
          </p:nvPr>
        </p:nvGraphicFramePr>
        <p:xfrm>
          <a:off x="7201593" y="1799047"/>
          <a:ext cx="3472287" cy="4025676"/>
        </p:xfrm>
        <a:graphic>
          <a:graphicData uri="http://schemas.openxmlformats.org/drawingml/2006/chart">
            <c:chart xmlns:c="http://schemas.openxmlformats.org/drawingml/2006/chart" xmlns:r="http://schemas.openxmlformats.org/officeDocument/2006/relationships" r:id="rId2"/>
          </a:graphicData>
        </a:graphic>
      </p:graphicFrame>
      <p:sp>
        <p:nvSpPr>
          <p:cNvPr id="10" name="Title Text">
            <a:extLst>
              <a:ext uri="{FF2B5EF4-FFF2-40B4-BE49-F238E27FC236}">
                <a16:creationId xmlns:a16="http://schemas.microsoft.com/office/drawing/2014/main" id="{0EA1A176-5931-41CA-86D5-15FC4398AA40}"/>
              </a:ext>
            </a:extLst>
          </p:cNvPr>
          <p:cNvSpPr txBox="1">
            <a:spLocks noGrp="1"/>
          </p:cNvSpPr>
          <p:nvPr>
            <p:ph type="title" hasCustomPrompt="1"/>
          </p:nvPr>
        </p:nvSpPr>
        <p:spPr>
          <a:xfrm>
            <a:off x="1444480" y="1917036"/>
            <a:ext cx="9303040" cy="3023929"/>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nchor="ctr" anchorCtr="0">
            <a:noAutofit/>
          </a:bodyPr>
          <a:lstStyle>
            <a:lvl1pPr algn="ctr">
              <a:defRPr sz="4800">
                <a:solidFill>
                  <a:schemeClr val="accent1"/>
                </a:solidFill>
              </a:defRPr>
            </a:lvl1pPr>
          </a:lstStyle>
          <a:p>
            <a:r>
              <a:rPr lang="en-US"/>
              <a:t>48pt Intel Clear Light Body. For content that is not a section, but has a big idea in text only.</a:t>
            </a:r>
          </a:p>
        </p:txBody>
      </p:sp>
      <p:sp>
        <p:nvSpPr>
          <p:cNvPr id="8" name="Rectangle 7">
            <a:extLst>
              <a:ext uri="{FF2B5EF4-FFF2-40B4-BE49-F238E27FC236}">
                <a16:creationId xmlns:a16="http://schemas.microsoft.com/office/drawing/2014/main" id="{597652EB-8B2D-46CC-B147-89A4C26A2D8F}"/>
              </a:ext>
            </a:extLst>
          </p:cNvPr>
          <p:cNvSpPr/>
          <p:nvPr userDrawn="1"/>
        </p:nvSpPr>
        <p:spPr>
          <a:xfrm>
            <a:off x="0" y="0"/>
            <a:ext cx="11736987" cy="450549"/>
          </a:xfrm>
          <a:prstGeom prst="rect">
            <a:avLst/>
          </a:prstGeom>
          <a:solidFill>
            <a:schemeClr val="bg1">
              <a:lumMod val="9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9" name="Rectangle 8">
            <a:extLst>
              <a:ext uri="{FF2B5EF4-FFF2-40B4-BE49-F238E27FC236}">
                <a16:creationId xmlns:a16="http://schemas.microsoft.com/office/drawing/2014/main" id="{571A480A-B7B4-498C-9868-A91E2651D429}"/>
              </a:ext>
            </a:extLst>
          </p:cNvPr>
          <p:cNvSpPr/>
          <p:nvPr userDrawn="1"/>
        </p:nvSpPr>
        <p:spPr>
          <a:xfrm rot="5400000">
            <a:off x="-2978450" y="2978453"/>
            <a:ext cx="6407450" cy="450549"/>
          </a:xfrm>
          <a:prstGeom prst="rect">
            <a:avLst/>
          </a:prstGeom>
          <a:solidFill>
            <a:schemeClr val="bg1">
              <a:lumMod val="9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Tree>
    <p:extLst>
      <p:ext uri="{BB962C8B-B14F-4D97-AF65-F5344CB8AC3E}">
        <p14:creationId xmlns:p14="http://schemas.microsoft.com/office/powerpoint/2010/main" val="1277366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Title &amp; Sub Blue">
    <p:bg>
      <p:bgPr>
        <a:solidFill>
          <a:schemeClr val="tx2"/>
        </a:solidFill>
        <a:effectLst/>
      </p:bgPr>
    </p:bg>
    <p:spTree>
      <p:nvGrpSpPr>
        <p:cNvPr id="1" name=""/>
        <p:cNvGrpSpPr/>
        <p:nvPr/>
      </p:nvGrpSpPr>
      <p:grpSpPr>
        <a:xfrm>
          <a:off x="0" y="0"/>
          <a:ext cx="0" cy="0"/>
          <a:chOff x="0" y="0"/>
          <a:chExt cx="0" cy="0"/>
        </a:xfrm>
      </p:grpSpPr>
      <p:sp>
        <p:nvSpPr>
          <p:cNvPr id="860" name="Rectangle"/>
          <p:cNvSpPr/>
          <p:nvPr userDrawn="1"/>
        </p:nvSpPr>
        <p:spPr>
          <a:xfrm>
            <a:off x="471054" y="464127"/>
            <a:ext cx="11272494" cy="5944838"/>
          </a:xfrm>
          <a:prstGeom prst="rect">
            <a:avLst/>
          </a:prstGeom>
          <a:solidFill>
            <a:schemeClr val="accent1"/>
          </a:solidFill>
          <a:ln w="12700">
            <a:miter lim="400000"/>
          </a:ln>
        </p:spPr>
        <p:txBody>
          <a:bodyPr lIns="25400" tIns="25400" rIns="25400" bIns="2540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sp>
        <p:nvSpPr>
          <p:cNvPr id="861" name="Square"/>
          <p:cNvSpPr/>
          <p:nvPr/>
        </p:nvSpPr>
        <p:spPr>
          <a:xfrm>
            <a:off x="11743603" y="6405281"/>
            <a:ext cx="448398" cy="452720"/>
          </a:xfrm>
          <a:prstGeom prst="rect">
            <a:avLst/>
          </a:prstGeom>
          <a:solidFill>
            <a:schemeClr val="accent1"/>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pic>
        <p:nvPicPr>
          <p:cNvPr id="862" name="Image" descr="Image"/>
          <p:cNvPicPr>
            <a:picLocks noChangeAspect="1"/>
          </p:cNvPicPr>
          <p:nvPr/>
        </p:nvPicPr>
        <p:blipFill>
          <a:blip r:embed="rId2"/>
          <a:stretch>
            <a:fillRect/>
          </a:stretch>
        </p:blipFill>
        <p:spPr>
          <a:xfrm>
            <a:off x="11151433" y="6543018"/>
            <a:ext cx="491250" cy="190501"/>
          </a:xfrm>
          <a:prstGeom prst="rect">
            <a:avLst/>
          </a:prstGeom>
          <a:ln w="12700">
            <a:miter lim="400000"/>
          </a:ln>
        </p:spPr>
      </p:pic>
      <p:sp>
        <p:nvSpPr>
          <p:cNvPr id="866" name="Text"/>
          <p:cNvSpPr txBox="1"/>
          <p:nvPr/>
        </p:nvSpPr>
        <p:spPr>
          <a:xfrm>
            <a:off x="11942955" y="6538004"/>
            <a:ext cx="51361" cy="189796"/>
          </a:xfrm>
          <a:prstGeom prst="rect">
            <a:avLst/>
          </a:prstGeom>
          <a:ln w="12700">
            <a:miter lim="400000"/>
          </a:ln>
        </p:spPr>
        <p:txBody>
          <a:bodyPr wrap="none" lIns="25400" tIns="25400" rIns="25400" bIns="25400" anchor="b">
            <a:spAutoFit/>
          </a:bodyPr>
          <a:lstStyle/>
          <a:p>
            <a:pPr algn="ctr" defTabSz="292100">
              <a:lnSpc>
                <a:spcPct val="100000"/>
              </a:lnSpc>
              <a:spcBef>
                <a:spcPts val="0"/>
              </a:spcBef>
              <a:defRPr sz="1800">
                <a:solidFill>
                  <a:srgbClr val="FFFFFF"/>
                </a:solidFill>
                <a:latin typeface="Intel Clear"/>
                <a:ea typeface="Intel Clear"/>
                <a:cs typeface="Intel Clear"/>
                <a:sym typeface="Intel Clear"/>
              </a:defRPr>
            </a:pPr>
            <a:endParaRPr sz="900"/>
          </a:p>
        </p:txBody>
      </p:sp>
      <p:sp>
        <p:nvSpPr>
          <p:cNvPr id="13" name="TextBox 12">
            <a:extLst>
              <a:ext uri="{FF2B5EF4-FFF2-40B4-BE49-F238E27FC236}">
                <a16:creationId xmlns:a16="http://schemas.microsoft.com/office/drawing/2014/main" id="{9D4875CE-AB47-3643-8581-D89E9CF7EFC1}"/>
              </a:ext>
            </a:extLst>
          </p:cNvPr>
          <p:cNvSpPr txBox="1"/>
          <p:nvPr userDrawn="1"/>
        </p:nvSpPr>
        <p:spPr>
          <a:xfrm>
            <a:off x="11881866" y="6268286"/>
            <a:ext cx="207818" cy="4639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indent="0" algn="l" defTabSz="1219169" rtl="0" fontAlgn="auto" latinLnBrk="0" hangingPunct="0">
              <a:lnSpc>
                <a:spcPct val="90000"/>
              </a:lnSpc>
              <a:spcBef>
                <a:spcPts val="2250"/>
              </a:spcBef>
              <a:spcAft>
                <a:spcPts val="0"/>
              </a:spcAft>
              <a:buClrTx/>
              <a:buSzTx/>
              <a:buFontTx/>
              <a:buNone/>
              <a:tabLst/>
            </a:pPr>
            <a:fld id="{302FE90D-A879-0D42-B0CA-7E5C0D197FB5}" type="slidenum">
              <a:rPr kumimoji="0" lang="en-US" sz="850" b="0" i="0" u="none" strike="noStrike" cap="none" spc="0" normalizeH="0" baseline="0" smtClean="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rPr>
              <a:pPr marL="0" marR="0" indent="0" algn="l" defTabSz="1219169" rtl="0" fontAlgn="auto" latinLnBrk="0" hangingPunct="0">
                <a:lnSpc>
                  <a:spcPct val="90000"/>
                </a:lnSpc>
                <a:spcBef>
                  <a:spcPts val="2250"/>
                </a:spcBef>
                <a:spcAft>
                  <a:spcPts val="0"/>
                </a:spcAft>
                <a:buClrTx/>
                <a:buSzTx/>
                <a:buFontTx/>
                <a:buNone/>
                <a:tabLst/>
              </a:pPr>
              <a:t>‹#›</a:t>
            </a:fld>
            <a:endParaRPr kumimoji="0" lang="en-US" sz="850" b="0" i="0" u="none" strike="noStrike" cap="none" spc="0" normalizeH="0" baseline="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endParaRPr>
          </a:p>
        </p:txBody>
      </p:sp>
      <p:sp>
        <p:nvSpPr>
          <p:cNvPr id="8" name="Rectangle 7">
            <a:extLst>
              <a:ext uri="{FF2B5EF4-FFF2-40B4-BE49-F238E27FC236}">
                <a16:creationId xmlns:a16="http://schemas.microsoft.com/office/drawing/2014/main" id="{41A778AB-F6EC-4101-87E6-DECF7944E661}"/>
              </a:ext>
            </a:extLst>
          </p:cNvPr>
          <p:cNvSpPr/>
          <p:nvPr userDrawn="1"/>
        </p:nvSpPr>
        <p:spPr>
          <a:xfrm>
            <a:off x="5503530" y="6562504"/>
            <a:ext cx="1184940" cy="231410"/>
          </a:xfrm>
          <a:prstGeom prst="rect">
            <a:avLst/>
          </a:prstGeom>
        </p:spPr>
        <p:txBody>
          <a:bodyPr wrap="none">
            <a:spAutoFit/>
          </a:bodyPr>
          <a:lstStyle/>
          <a:p>
            <a:pPr algn="ctr"/>
            <a:r>
              <a:rPr lang="en-US" sz="1000">
                <a:solidFill>
                  <a:schemeClr val="bg1"/>
                </a:solidFill>
              </a:rPr>
              <a:t>Intel Confidential</a:t>
            </a:r>
          </a:p>
        </p:txBody>
      </p:sp>
      <p:sp>
        <p:nvSpPr>
          <p:cNvPr id="9" name="Rectangle 8">
            <a:extLst>
              <a:ext uri="{FF2B5EF4-FFF2-40B4-BE49-F238E27FC236}">
                <a16:creationId xmlns:a16="http://schemas.microsoft.com/office/drawing/2014/main" id="{F6E1F1A6-2FDF-4676-B713-F9746DD3A821}"/>
              </a:ext>
            </a:extLst>
          </p:cNvPr>
          <p:cNvSpPr/>
          <p:nvPr userDrawn="1"/>
        </p:nvSpPr>
        <p:spPr>
          <a:xfrm>
            <a:off x="483010" y="6562504"/>
            <a:ext cx="1766830" cy="231410"/>
          </a:xfrm>
          <a:prstGeom prst="rect">
            <a:avLst/>
          </a:prstGeom>
        </p:spPr>
        <p:txBody>
          <a:bodyPr wrap="none">
            <a:spAutoFit/>
          </a:bodyPr>
          <a:lstStyle/>
          <a:p>
            <a:pPr algn="l"/>
            <a:r>
              <a:rPr lang="en-US" sz="1000">
                <a:solidFill>
                  <a:schemeClr val="bg1"/>
                </a:solidFill>
              </a:rPr>
              <a:t>Department or Event Name</a:t>
            </a:r>
          </a:p>
        </p:txBody>
      </p:sp>
      <p:sp>
        <p:nvSpPr>
          <p:cNvPr id="10" name="Title Text">
            <a:extLst>
              <a:ext uri="{FF2B5EF4-FFF2-40B4-BE49-F238E27FC236}">
                <a16:creationId xmlns:a16="http://schemas.microsoft.com/office/drawing/2014/main" id="{E400EEBB-F912-40CA-A759-DEFE15164979}"/>
              </a:ext>
            </a:extLst>
          </p:cNvPr>
          <p:cNvSpPr txBox="1">
            <a:spLocks noGrp="1"/>
          </p:cNvSpPr>
          <p:nvPr>
            <p:ph type="title" hasCustomPrompt="1"/>
          </p:nvPr>
        </p:nvSpPr>
        <p:spPr>
          <a:xfrm>
            <a:off x="1444480" y="1917036"/>
            <a:ext cx="9303040" cy="3023929"/>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nchor="ctr" anchorCtr="0">
            <a:noAutofit/>
          </a:bodyPr>
          <a:lstStyle>
            <a:lvl1pPr algn="ctr">
              <a:defRPr sz="4800">
                <a:solidFill>
                  <a:schemeClr val="bg1"/>
                </a:solidFill>
              </a:defRPr>
            </a:lvl1pPr>
          </a:lstStyle>
          <a:p>
            <a:r>
              <a:rPr lang="en-US"/>
              <a:t>48pt Intel Clear Light Body. For content that is not a section, but has a big idea in text only.</a:t>
            </a:r>
          </a:p>
        </p:txBody>
      </p:sp>
    </p:spTree>
    <p:extLst>
      <p:ext uri="{BB962C8B-B14F-4D97-AF65-F5344CB8AC3E}">
        <p14:creationId xmlns:p14="http://schemas.microsoft.com/office/powerpoint/2010/main" val="1925940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Title &amp; Sub Light Blue">
    <p:bg>
      <p:bgPr>
        <a:solidFill>
          <a:srgbClr val="00C7FD"/>
        </a:solidFill>
        <a:effectLst/>
      </p:bgPr>
    </p:bg>
    <p:spTree>
      <p:nvGrpSpPr>
        <p:cNvPr id="1" name=""/>
        <p:cNvGrpSpPr/>
        <p:nvPr/>
      </p:nvGrpSpPr>
      <p:grpSpPr>
        <a:xfrm>
          <a:off x="0" y="0"/>
          <a:ext cx="0" cy="0"/>
          <a:chOff x="0" y="0"/>
          <a:chExt cx="0" cy="0"/>
        </a:xfrm>
      </p:grpSpPr>
      <p:sp>
        <p:nvSpPr>
          <p:cNvPr id="860" name="Rectangle"/>
          <p:cNvSpPr/>
          <p:nvPr userDrawn="1"/>
        </p:nvSpPr>
        <p:spPr>
          <a:xfrm>
            <a:off x="471054" y="464127"/>
            <a:ext cx="11272494" cy="5944838"/>
          </a:xfrm>
          <a:prstGeom prst="rect">
            <a:avLst/>
          </a:prstGeom>
          <a:solidFill>
            <a:schemeClr val="accent2">
              <a:lumMod val="75000"/>
            </a:schemeClr>
          </a:solidFill>
          <a:ln w="12700">
            <a:miter lim="400000"/>
          </a:ln>
        </p:spPr>
        <p:txBody>
          <a:bodyPr lIns="25400" tIns="25400" rIns="25400" bIns="2540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sp>
        <p:nvSpPr>
          <p:cNvPr id="861" name="Square"/>
          <p:cNvSpPr/>
          <p:nvPr/>
        </p:nvSpPr>
        <p:spPr>
          <a:xfrm>
            <a:off x="11743603" y="6405281"/>
            <a:ext cx="448398" cy="452720"/>
          </a:xfrm>
          <a:prstGeom prst="rect">
            <a:avLst/>
          </a:prstGeom>
          <a:solidFill>
            <a:schemeClr val="accent2">
              <a:lumMod val="75000"/>
            </a:schemeClr>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pic>
        <p:nvPicPr>
          <p:cNvPr id="862" name="Image" descr="Image"/>
          <p:cNvPicPr>
            <a:picLocks noChangeAspect="1"/>
          </p:cNvPicPr>
          <p:nvPr/>
        </p:nvPicPr>
        <p:blipFill>
          <a:blip r:embed="rId2"/>
          <a:stretch>
            <a:fillRect/>
          </a:stretch>
        </p:blipFill>
        <p:spPr>
          <a:xfrm>
            <a:off x="11151433" y="6543018"/>
            <a:ext cx="491250" cy="190501"/>
          </a:xfrm>
          <a:prstGeom prst="rect">
            <a:avLst/>
          </a:prstGeom>
          <a:ln w="12700">
            <a:miter lim="400000"/>
          </a:ln>
        </p:spPr>
      </p:pic>
      <p:sp>
        <p:nvSpPr>
          <p:cNvPr id="866" name="Text"/>
          <p:cNvSpPr txBox="1"/>
          <p:nvPr/>
        </p:nvSpPr>
        <p:spPr>
          <a:xfrm>
            <a:off x="11942955" y="6538004"/>
            <a:ext cx="51361" cy="189796"/>
          </a:xfrm>
          <a:prstGeom prst="rect">
            <a:avLst/>
          </a:prstGeom>
          <a:ln w="12700">
            <a:miter lim="400000"/>
          </a:ln>
        </p:spPr>
        <p:txBody>
          <a:bodyPr wrap="none" lIns="25400" tIns="25400" rIns="25400" bIns="25400" anchor="b">
            <a:spAutoFit/>
          </a:bodyPr>
          <a:lstStyle/>
          <a:p>
            <a:pPr algn="ctr" defTabSz="292100">
              <a:lnSpc>
                <a:spcPct val="100000"/>
              </a:lnSpc>
              <a:spcBef>
                <a:spcPts val="0"/>
              </a:spcBef>
              <a:defRPr sz="1800">
                <a:solidFill>
                  <a:srgbClr val="FFFFFF"/>
                </a:solidFill>
                <a:latin typeface="Intel Clear"/>
                <a:ea typeface="Intel Clear"/>
                <a:cs typeface="Intel Clear"/>
                <a:sym typeface="Intel Clear"/>
              </a:defRPr>
            </a:pPr>
            <a:endParaRPr sz="900"/>
          </a:p>
        </p:txBody>
      </p:sp>
      <p:sp>
        <p:nvSpPr>
          <p:cNvPr id="13" name="TextBox 12">
            <a:extLst>
              <a:ext uri="{FF2B5EF4-FFF2-40B4-BE49-F238E27FC236}">
                <a16:creationId xmlns:a16="http://schemas.microsoft.com/office/drawing/2014/main" id="{9D4875CE-AB47-3643-8581-D89E9CF7EFC1}"/>
              </a:ext>
            </a:extLst>
          </p:cNvPr>
          <p:cNvSpPr txBox="1"/>
          <p:nvPr userDrawn="1"/>
        </p:nvSpPr>
        <p:spPr>
          <a:xfrm>
            <a:off x="11881866" y="6268286"/>
            <a:ext cx="207818" cy="4639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indent="0" algn="l" defTabSz="1219169" rtl="0" fontAlgn="auto" latinLnBrk="0" hangingPunct="0">
              <a:lnSpc>
                <a:spcPct val="90000"/>
              </a:lnSpc>
              <a:spcBef>
                <a:spcPts val="2250"/>
              </a:spcBef>
              <a:spcAft>
                <a:spcPts val="0"/>
              </a:spcAft>
              <a:buClrTx/>
              <a:buSzTx/>
              <a:buFontTx/>
              <a:buNone/>
              <a:tabLst/>
            </a:pPr>
            <a:fld id="{302FE90D-A879-0D42-B0CA-7E5C0D197FB5}" type="slidenum">
              <a:rPr kumimoji="0" lang="en-US" sz="850" b="0" i="0" u="none" strike="noStrike" cap="none" spc="0" normalizeH="0" baseline="0" smtClean="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rPr>
              <a:pPr marL="0" marR="0" indent="0" algn="l" defTabSz="1219169" rtl="0" fontAlgn="auto" latinLnBrk="0" hangingPunct="0">
                <a:lnSpc>
                  <a:spcPct val="90000"/>
                </a:lnSpc>
                <a:spcBef>
                  <a:spcPts val="2250"/>
                </a:spcBef>
                <a:spcAft>
                  <a:spcPts val="0"/>
                </a:spcAft>
                <a:buClrTx/>
                <a:buSzTx/>
                <a:buFontTx/>
                <a:buNone/>
                <a:tabLst/>
              </a:pPr>
              <a:t>‹#›</a:t>
            </a:fld>
            <a:endParaRPr kumimoji="0" lang="en-US" sz="850" b="0" i="0" u="none" strike="noStrike" cap="none" spc="0" normalizeH="0" baseline="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endParaRPr>
          </a:p>
        </p:txBody>
      </p:sp>
      <p:sp>
        <p:nvSpPr>
          <p:cNvPr id="8" name="Rectangle 7">
            <a:extLst>
              <a:ext uri="{FF2B5EF4-FFF2-40B4-BE49-F238E27FC236}">
                <a16:creationId xmlns:a16="http://schemas.microsoft.com/office/drawing/2014/main" id="{52E60B70-5DF3-4398-B558-301661292DFC}"/>
              </a:ext>
            </a:extLst>
          </p:cNvPr>
          <p:cNvSpPr/>
          <p:nvPr userDrawn="1"/>
        </p:nvSpPr>
        <p:spPr>
          <a:xfrm>
            <a:off x="5503530" y="6562504"/>
            <a:ext cx="1184940" cy="231410"/>
          </a:xfrm>
          <a:prstGeom prst="rect">
            <a:avLst/>
          </a:prstGeom>
        </p:spPr>
        <p:txBody>
          <a:bodyPr wrap="none">
            <a:spAutoFit/>
          </a:bodyPr>
          <a:lstStyle/>
          <a:p>
            <a:pPr algn="ctr"/>
            <a:r>
              <a:rPr lang="en-US" sz="1000">
                <a:solidFill>
                  <a:schemeClr val="bg1"/>
                </a:solidFill>
              </a:rPr>
              <a:t>Intel Confidential</a:t>
            </a:r>
          </a:p>
        </p:txBody>
      </p:sp>
      <p:sp>
        <p:nvSpPr>
          <p:cNvPr id="9" name="Rectangle 8">
            <a:extLst>
              <a:ext uri="{FF2B5EF4-FFF2-40B4-BE49-F238E27FC236}">
                <a16:creationId xmlns:a16="http://schemas.microsoft.com/office/drawing/2014/main" id="{EC2CF38D-B95A-4CD5-8F7D-86EA9C709AD4}"/>
              </a:ext>
            </a:extLst>
          </p:cNvPr>
          <p:cNvSpPr/>
          <p:nvPr userDrawn="1"/>
        </p:nvSpPr>
        <p:spPr>
          <a:xfrm>
            <a:off x="483010" y="6562504"/>
            <a:ext cx="1766830" cy="231410"/>
          </a:xfrm>
          <a:prstGeom prst="rect">
            <a:avLst/>
          </a:prstGeom>
        </p:spPr>
        <p:txBody>
          <a:bodyPr wrap="none">
            <a:spAutoFit/>
          </a:bodyPr>
          <a:lstStyle/>
          <a:p>
            <a:pPr algn="l"/>
            <a:r>
              <a:rPr lang="en-US" sz="1000">
                <a:solidFill>
                  <a:schemeClr val="bg1"/>
                </a:solidFill>
              </a:rPr>
              <a:t>Department or Event Name</a:t>
            </a:r>
          </a:p>
        </p:txBody>
      </p:sp>
      <p:sp>
        <p:nvSpPr>
          <p:cNvPr id="10" name="Title Text">
            <a:extLst>
              <a:ext uri="{FF2B5EF4-FFF2-40B4-BE49-F238E27FC236}">
                <a16:creationId xmlns:a16="http://schemas.microsoft.com/office/drawing/2014/main" id="{93B25211-1805-4C17-8545-7E02A6786392}"/>
              </a:ext>
            </a:extLst>
          </p:cNvPr>
          <p:cNvSpPr txBox="1">
            <a:spLocks noGrp="1"/>
          </p:cNvSpPr>
          <p:nvPr>
            <p:ph type="title" hasCustomPrompt="1"/>
          </p:nvPr>
        </p:nvSpPr>
        <p:spPr>
          <a:xfrm>
            <a:off x="1444480" y="1917036"/>
            <a:ext cx="9303040" cy="3023929"/>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nchor="ctr" anchorCtr="0">
            <a:noAutofit/>
          </a:bodyPr>
          <a:lstStyle>
            <a:lvl1pPr algn="ctr">
              <a:defRPr sz="4800">
                <a:solidFill>
                  <a:schemeClr val="bg1"/>
                </a:solidFill>
              </a:defRPr>
            </a:lvl1pPr>
          </a:lstStyle>
          <a:p>
            <a:r>
              <a:rPr lang="en-US"/>
              <a:t>48pt Intel Clear Light Body. For content that is not a section, but has a big idea in text only.</a:t>
            </a:r>
          </a:p>
        </p:txBody>
      </p:sp>
    </p:spTree>
    <p:extLst>
      <p:ext uri="{BB962C8B-B14F-4D97-AF65-F5344CB8AC3E}">
        <p14:creationId xmlns:p14="http://schemas.microsoft.com/office/powerpoint/2010/main" val="3151281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End Slide">
    <p:bg>
      <p:bgPr>
        <a:solidFill>
          <a:schemeClr val="accent1"/>
        </a:solidFill>
        <a:effectLst/>
      </p:bgPr>
    </p:bg>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BDA94F2D-B7BD-4CE9-A606-F00802F3131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099949" y="2409775"/>
            <a:ext cx="4080108" cy="1521396"/>
          </a:xfrm>
          <a:prstGeom prst="rect">
            <a:avLst/>
          </a:prstGeom>
        </p:spPr>
      </p:pic>
      <p:sp>
        <p:nvSpPr>
          <p:cNvPr id="15" name="TextBox 14">
            <a:extLst>
              <a:ext uri="{FF2B5EF4-FFF2-40B4-BE49-F238E27FC236}">
                <a16:creationId xmlns:a16="http://schemas.microsoft.com/office/drawing/2014/main" id="{3F655609-5439-9C4A-8F0D-9AB5A1AAC9A3}"/>
              </a:ext>
            </a:extLst>
          </p:cNvPr>
          <p:cNvSpPr txBox="1"/>
          <p:nvPr userDrawn="1"/>
        </p:nvSpPr>
        <p:spPr>
          <a:xfrm>
            <a:off x="11881866" y="6268286"/>
            <a:ext cx="207818" cy="4639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indent="0" algn="l" defTabSz="1219169" rtl="0" fontAlgn="auto" latinLnBrk="0" hangingPunct="0">
              <a:lnSpc>
                <a:spcPct val="90000"/>
              </a:lnSpc>
              <a:spcBef>
                <a:spcPts val="2250"/>
              </a:spcBef>
              <a:spcAft>
                <a:spcPts val="0"/>
              </a:spcAft>
              <a:buClrTx/>
              <a:buSzTx/>
              <a:buFontTx/>
              <a:buNone/>
              <a:tabLst/>
            </a:pPr>
            <a:fld id="{302FE90D-A879-0D42-B0CA-7E5C0D197FB5}" type="slidenum">
              <a:rPr kumimoji="0" lang="en-US" sz="850" b="0" i="0" u="none" strike="noStrike" cap="none" spc="0" normalizeH="0" baseline="0" smtClean="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rPr>
              <a:pPr marL="0" marR="0" indent="0" algn="l" defTabSz="1219169" rtl="0" fontAlgn="auto" latinLnBrk="0" hangingPunct="0">
                <a:lnSpc>
                  <a:spcPct val="90000"/>
                </a:lnSpc>
                <a:spcBef>
                  <a:spcPts val="2250"/>
                </a:spcBef>
                <a:spcAft>
                  <a:spcPts val="0"/>
                </a:spcAft>
                <a:buClrTx/>
                <a:buSzTx/>
                <a:buFontTx/>
                <a:buNone/>
                <a:tabLst/>
              </a:pPr>
              <a:t>‹#›</a:t>
            </a:fld>
            <a:endParaRPr kumimoji="0" lang="en-US" sz="850" b="0" i="0" u="none" strike="noStrike" cap="none" spc="0" normalizeH="0" baseline="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endParaRPr>
          </a:p>
        </p:txBody>
      </p:sp>
      <p:sp>
        <p:nvSpPr>
          <p:cNvPr id="6" name="Rectangle 5">
            <a:extLst>
              <a:ext uri="{FF2B5EF4-FFF2-40B4-BE49-F238E27FC236}">
                <a16:creationId xmlns:a16="http://schemas.microsoft.com/office/drawing/2014/main" id="{69112354-342E-49CE-8E3C-E078BBE1ADF7}"/>
              </a:ext>
            </a:extLst>
          </p:cNvPr>
          <p:cNvSpPr/>
          <p:nvPr userDrawn="1"/>
        </p:nvSpPr>
        <p:spPr>
          <a:xfrm>
            <a:off x="0" y="6407451"/>
            <a:ext cx="11736987" cy="450549"/>
          </a:xfrm>
          <a:prstGeom prst="rect">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7" name="Rectangle 6">
            <a:extLst>
              <a:ext uri="{FF2B5EF4-FFF2-40B4-BE49-F238E27FC236}">
                <a16:creationId xmlns:a16="http://schemas.microsoft.com/office/drawing/2014/main" id="{CD21D8AD-9194-4DBA-8221-7F294421810B}"/>
              </a:ext>
            </a:extLst>
          </p:cNvPr>
          <p:cNvSpPr/>
          <p:nvPr userDrawn="1"/>
        </p:nvSpPr>
        <p:spPr>
          <a:xfrm rot="5400000">
            <a:off x="8758537" y="2978453"/>
            <a:ext cx="6407450" cy="450549"/>
          </a:xfrm>
          <a:prstGeom prst="rect">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Tree>
    <p:extLst>
      <p:ext uri="{BB962C8B-B14F-4D97-AF65-F5344CB8AC3E}">
        <p14:creationId xmlns:p14="http://schemas.microsoft.com/office/powerpoint/2010/main" val="788086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17" name="Title Text">
            <a:extLst>
              <a:ext uri="{FF2B5EF4-FFF2-40B4-BE49-F238E27FC236}">
                <a16:creationId xmlns:a16="http://schemas.microsoft.com/office/drawing/2014/main" id="{14C27936-4608-A44C-9C6E-3708646E2002}"/>
              </a:ext>
            </a:extLst>
          </p:cNvPr>
          <p:cNvSpPr txBox="1">
            <a:spLocks noGrp="1"/>
          </p:cNvSpPr>
          <p:nvPr>
            <p:ph type="title" hasCustomPrompt="1"/>
          </p:nvPr>
        </p:nvSpPr>
        <p:spPr>
          <a:xfrm>
            <a:off x="571370" y="571500"/>
            <a:ext cx="11010816" cy="952499"/>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noAutofit/>
          </a:bodyPr>
          <a:lstStyle>
            <a:lvl1pPr>
              <a:defRPr sz="4000">
                <a:solidFill>
                  <a:srgbClr val="525252"/>
                </a:solidFill>
              </a:defRPr>
            </a:lvl1pPr>
          </a:lstStyle>
          <a:p>
            <a:r>
              <a:rPr lang="en-US"/>
              <a:t>40pt Intel Clear Light Text Goes Here</a:t>
            </a:r>
          </a:p>
        </p:txBody>
      </p:sp>
      <p:sp>
        <p:nvSpPr>
          <p:cNvPr id="3" name="Content Placeholder 2">
            <a:extLst>
              <a:ext uri="{FF2B5EF4-FFF2-40B4-BE49-F238E27FC236}">
                <a16:creationId xmlns:a16="http://schemas.microsoft.com/office/drawing/2014/main" id="{EBA0C540-99BD-45E3-99D2-78C2032EBE57}"/>
              </a:ext>
            </a:extLst>
          </p:cNvPr>
          <p:cNvSpPr>
            <a:spLocks noGrp="1"/>
          </p:cNvSpPr>
          <p:nvPr>
            <p:ph sz="quarter" idx="28"/>
          </p:nvPr>
        </p:nvSpPr>
        <p:spPr>
          <a:xfrm>
            <a:off x="571370" y="1673454"/>
            <a:ext cx="11010900" cy="457494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43864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ub &amp; Content">
    <p:spTree>
      <p:nvGrpSpPr>
        <p:cNvPr id="1" name=""/>
        <p:cNvGrpSpPr/>
        <p:nvPr/>
      </p:nvGrpSpPr>
      <p:grpSpPr>
        <a:xfrm>
          <a:off x="0" y="0"/>
          <a:ext cx="0" cy="0"/>
          <a:chOff x="0" y="0"/>
          <a:chExt cx="0" cy="0"/>
        </a:xfrm>
      </p:grpSpPr>
      <p:sp>
        <p:nvSpPr>
          <p:cNvPr id="17" name="Title Text">
            <a:extLst>
              <a:ext uri="{FF2B5EF4-FFF2-40B4-BE49-F238E27FC236}">
                <a16:creationId xmlns:a16="http://schemas.microsoft.com/office/drawing/2014/main" id="{14C27936-4608-A44C-9C6E-3708646E2002}"/>
              </a:ext>
            </a:extLst>
          </p:cNvPr>
          <p:cNvSpPr txBox="1">
            <a:spLocks noGrp="1"/>
          </p:cNvSpPr>
          <p:nvPr>
            <p:ph type="title" hasCustomPrompt="1"/>
          </p:nvPr>
        </p:nvSpPr>
        <p:spPr>
          <a:xfrm>
            <a:off x="571370" y="571500"/>
            <a:ext cx="11010816" cy="952499"/>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noAutofit/>
          </a:bodyPr>
          <a:lstStyle>
            <a:lvl1pPr>
              <a:defRPr sz="4000">
                <a:solidFill>
                  <a:srgbClr val="525252"/>
                </a:solidFill>
              </a:defRPr>
            </a:lvl1pPr>
          </a:lstStyle>
          <a:p>
            <a:r>
              <a:rPr lang="en-US"/>
              <a:t>40pt Intel Clear Light Text Goes Here</a:t>
            </a:r>
          </a:p>
        </p:txBody>
      </p:sp>
      <p:sp>
        <p:nvSpPr>
          <p:cNvPr id="3" name="Content Placeholder 2">
            <a:extLst>
              <a:ext uri="{FF2B5EF4-FFF2-40B4-BE49-F238E27FC236}">
                <a16:creationId xmlns:a16="http://schemas.microsoft.com/office/drawing/2014/main" id="{EBA0C540-99BD-45E3-99D2-78C2032EBE57}"/>
              </a:ext>
            </a:extLst>
          </p:cNvPr>
          <p:cNvSpPr>
            <a:spLocks noGrp="1"/>
          </p:cNvSpPr>
          <p:nvPr>
            <p:ph sz="quarter" idx="28"/>
          </p:nvPr>
        </p:nvSpPr>
        <p:spPr>
          <a:xfrm>
            <a:off x="571370" y="2139953"/>
            <a:ext cx="11010900" cy="41084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3">
            <a:extLst>
              <a:ext uri="{FF2B5EF4-FFF2-40B4-BE49-F238E27FC236}">
                <a16:creationId xmlns:a16="http://schemas.microsoft.com/office/drawing/2014/main" id="{D980C114-FE9A-4B63-B509-F59F1A2C55A5}"/>
              </a:ext>
            </a:extLst>
          </p:cNvPr>
          <p:cNvSpPr>
            <a:spLocks noGrp="1"/>
          </p:cNvSpPr>
          <p:nvPr>
            <p:ph type="body" sz="quarter" idx="29"/>
          </p:nvPr>
        </p:nvSpPr>
        <p:spPr>
          <a:xfrm>
            <a:off x="571370" y="1612901"/>
            <a:ext cx="11022013" cy="438150"/>
          </a:xfrm>
        </p:spPr>
        <p:txBody>
          <a:bodyPr>
            <a:noAutofit/>
          </a:bodyPr>
          <a:lstStyle>
            <a:lvl1pPr marL="0" indent="0">
              <a:buNone/>
              <a:defRPr sz="3200">
                <a:solidFill>
                  <a:schemeClr val="accent1"/>
                </a:solidFill>
                <a:latin typeface="+mn-lt"/>
              </a:defRPr>
            </a:lvl1pPr>
            <a:lvl2pPr marL="228600" indent="0">
              <a:buNone/>
              <a:defRPr/>
            </a:lvl2pPr>
          </a:lstStyle>
          <a:p>
            <a:pPr lvl="0"/>
            <a:r>
              <a:rPr lang="en-US"/>
              <a:t>Click to edit Master text styles</a:t>
            </a:r>
          </a:p>
        </p:txBody>
      </p:sp>
    </p:spTree>
    <p:extLst>
      <p:ext uri="{BB962C8B-B14F-4D97-AF65-F5344CB8AC3E}">
        <p14:creationId xmlns:p14="http://schemas.microsoft.com/office/powerpoint/2010/main" val="840231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ub &amp; 2 Content Columns">
    <p:spTree>
      <p:nvGrpSpPr>
        <p:cNvPr id="1" name=""/>
        <p:cNvGrpSpPr/>
        <p:nvPr/>
      </p:nvGrpSpPr>
      <p:grpSpPr>
        <a:xfrm>
          <a:off x="0" y="0"/>
          <a:ext cx="0" cy="0"/>
          <a:chOff x="0" y="0"/>
          <a:chExt cx="0" cy="0"/>
        </a:xfrm>
      </p:grpSpPr>
      <p:sp>
        <p:nvSpPr>
          <p:cNvPr id="10" name="Title Text">
            <a:extLst>
              <a:ext uri="{FF2B5EF4-FFF2-40B4-BE49-F238E27FC236}">
                <a16:creationId xmlns:a16="http://schemas.microsoft.com/office/drawing/2014/main" id="{EBEEA47F-E66C-C546-A539-293E792A32CD}"/>
              </a:ext>
            </a:extLst>
          </p:cNvPr>
          <p:cNvSpPr txBox="1">
            <a:spLocks noGrp="1"/>
          </p:cNvSpPr>
          <p:nvPr>
            <p:ph type="title" hasCustomPrompt="1"/>
          </p:nvPr>
        </p:nvSpPr>
        <p:spPr>
          <a:xfrm>
            <a:off x="571500" y="571501"/>
            <a:ext cx="11010901" cy="952500"/>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noAutofit/>
          </a:bodyPr>
          <a:lstStyle>
            <a:lvl1pPr>
              <a:defRPr sz="4000">
                <a:solidFill>
                  <a:srgbClr val="525252"/>
                </a:solidFill>
              </a:defRPr>
            </a:lvl1pPr>
          </a:lstStyle>
          <a:p>
            <a:r>
              <a:rPr lang="en-US"/>
              <a:t>40pt Intel Clear Light Text Goes Here</a:t>
            </a:r>
          </a:p>
        </p:txBody>
      </p:sp>
      <p:sp>
        <p:nvSpPr>
          <p:cNvPr id="3" name="Content Placeholder 2">
            <a:extLst>
              <a:ext uri="{FF2B5EF4-FFF2-40B4-BE49-F238E27FC236}">
                <a16:creationId xmlns:a16="http://schemas.microsoft.com/office/drawing/2014/main" id="{F495712A-D685-7146-A64F-2AEC13EF76F9}"/>
              </a:ext>
            </a:extLst>
          </p:cNvPr>
          <p:cNvSpPr>
            <a:spLocks noGrp="1"/>
          </p:cNvSpPr>
          <p:nvPr>
            <p:ph sz="quarter" idx="27"/>
          </p:nvPr>
        </p:nvSpPr>
        <p:spPr>
          <a:xfrm>
            <a:off x="571500" y="2139951"/>
            <a:ext cx="5288525" cy="4118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Content Placeholder 2">
            <a:extLst>
              <a:ext uri="{FF2B5EF4-FFF2-40B4-BE49-F238E27FC236}">
                <a16:creationId xmlns:a16="http://schemas.microsoft.com/office/drawing/2014/main" id="{A8FE6631-4BAF-4E4B-B6F0-F9ED72A3155E}"/>
              </a:ext>
            </a:extLst>
          </p:cNvPr>
          <p:cNvSpPr>
            <a:spLocks noGrp="1"/>
          </p:cNvSpPr>
          <p:nvPr>
            <p:ph sz="quarter" idx="28"/>
          </p:nvPr>
        </p:nvSpPr>
        <p:spPr>
          <a:xfrm>
            <a:off x="6289113" y="2139951"/>
            <a:ext cx="5288525" cy="4118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 Placeholder 3">
            <a:extLst>
              <a:ext uri="{FF2B5EF4-FFF2-40B4-BE49-F238E27FC236}">
                <a16:creationId xmlns:a16="http://schemas.microsoft.com/office/drawing/2014/main" id="{D4EEAA39-7062-4DCE-91B8-83056F818FA8}"/>
              </a:ext>
            </a:extLst>
          </p:cNvPr>
          <p:cNvSpPr>
            <a:spLocks noGrp="1"/>
          </p:cNvSpPr>
          <p:nvPr>
            <p:ph type="body" sz="quarter" idx="29"/>
          </p:nvPr>
        </p:nvSpPr>
        <p:spPr>
          <a:xfrm>
            <a:off x="571500" y="1612901"/>
            <a:ext cx="11022013" cy="438150"/>
          </a:xfrm>
        </p:spPr>
        <p:txBody>
          <a:bodyPr>
            <a:noAutofit/>
          </a:bodyPr>
          <a:lstStyle>
            <a:lvl1pPr marL="0" indent="0">
              <a:buNone/>
              <a:defRPr sz="3200">
                <a:solidFill>
                  <a:schemeClr val="accent1"/>
                </a:solidFill>
                <a:latin typeface="+mn-lt"/>
              </a:defRPr>
            </a:lvl1pPr>
            <a:lvl2pPr marL="228600" indent="0">
              <a:buNone/>
              <a:defRPr/>
            </a:lvl2pPr>
          </a:lstStyle>
          <a:p>
            <a:pPr lvl="0"/>
            <a:r>
              <a:rPr lang="en-US"/>
              <a:t>Click to edit Master text styles</a:t>
            </a:r>
          </a:p>
        </p:txBody>
      </p:sp>
    </p:spTree>
    <p:extLst>
      <p:ext uri="{BB962C8B-B14F-4D97-AF65-F5344CB8AC3E}">
        <p14:creationId xmlns:p14="http://schemas.microsoft.com/office/powerpoint/2010/main" val="348775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mp; 2 Content Columns">
    <p:spTree>
      <p:nvGrpSpPr>
        <p:cNvPr id="1" name=""/>
        <p:cNvGrpSpPr/>
        <p:nvPr/>
      </p:nvGrpSpPr>
      <p:grpSpPr>
        <a:xfrm>
          <a:off x="0" y="0"/>
          <a:ext cx="0" cy="0"/>
          <a:chOff x="0" y="0"/>
          <a:chExt cx="0" cy="0"/>
        </a:xfrm>
      </p:grpSpPr>
      <p:sp>
        <p:nvSpPr>
          <p:cNvPr id="10" name="Title Text">
            <a:extLst>
              <a:ext uri="{FF2B5EF4-FFF2-40B4-BE49-F238E27FC236}">
                <a16:creationId xmlns:a16="http://schemas.microsoft.com/office/drawing/2014/main" id="{EBEEA47F-E66C-C546-A539-293E792A32CD}"/>
              </a:ext>
            </a:extLst>
          </p:cNvPr>
          <p:cNvSpPr txBox="1">
            <a:spLocks noGrp="1"/>
          </p:cNvSpPr>
          <p:nvPr>
            <p:ph type="title" hasCustomPrompt="1"/>
          </p:nvPr>
        </p:nvSpPr>
        <p:spPr>
          <a:xfrm>
            <a:off x="571500" y="571501"/>
            <a:ext cx="11010901" cy="952500"/>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noAutofit/>
          </a:bodyPr>
          <a:lstStyle>
            <a:lvl1pPr>
              <a:defRPr sz="4000">
                <a:solidFill>
                  <a:srgbClr val="525252"/>
                </a:solidFill>
              </a:defRPr>
            </a:lvl1pPr>
          </a:lstStyle>
          <a:p>
            <a:r>
              <a:rPr lang="en-US"/>
              <a:t>40pt Intel Clear Light Text Goes Here</a:t>
            </a:r>
          </a:p>
        </p:txBody>
      </p:sp>
      <p:sp>
        <p:nvSpPr>
          <p:cNvPr id="3" name="Content Placeholder 2">
            <a:extLst>
              <a:ext uri="{FF2B5EF4-FFF2-40B4-BE49-F238E27FC236}">
                <a16:creationId xmlns:a16="http://schemas.microsoft.com/office/drawing/2014/main" id="{F495712A-D685-7146-A64F-2AEC13EF76F9}"/>
              </a:ext>
            </a:extLst>
          </p:cNvPr>
          <p:cNvSpPr>
            <a:spLocks noGrp="1"/>
          </p:cNvSpPr>
          <p:nvPr>
            <p:ph sz="quarter" idx="27"/>
          </p:nvPr>
        </p:nvSpPr>
        <p:spPr>
          <a:xfrm>
            <a:off x="571500" y="1673402"/>
            <a:ext cx="5288525" cy="45848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Content Placeholder 2">
            <a:extLst>
              <a:ext uri="{FF2B5EF4-FFF2-40B4-BE49-F238E27FC236}">
                <a16:creationId xmlns:a16="http://schemas.microsoft.com/office/drawing/2014/main" id="{A8FE6631-4BAF-4E4B-B6F0-F9ED72A3155E}"/>
              </a:ext>
            </a:extLst>
          </p:cNvPr>
          <p:cNvSpPr>
            <a:spLocks noGrp="1"/>
          </p:cNvSpPr>
          <p:nvPr>
            <p:ph sz="quarter" idx="28"/>
          </p:nvPr>
        </p:nvSpPr>
        <p:spPr>
          <a:xfrm>
            <a:off x="6289113" y="1673402"/>
            <a:ext cx="5288525" cy="45848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3957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2.sv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slideLayout" Target="../slideLayouts/slideLayout46.xml"/><Relationship Id="rId26" Type="http://schemas.openxmlformats.org/officeDocument/2006/relationships/slideLayout" Target="../slideLayouts/slideLayout54.xml"/><Relationship Id="rId3" Type="http://schemas.openxmlformats.org/officeDocument/2006/relationships/slideLayout" Target="../slideLayouts/slideLayout31.xml"/><Relationship Id="rId21" Type="http://schemas.openxmlformats.org/officeDocument/2006/relationships/slideLayout" Target="../slideLayouts/slideLayout49.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5" Type="http://schemas.openxmlformats.org/officeDocument/2006/relationships/slideLayout" Target="../slideLayouts/slideLayout53.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20" Type="http://schemas.openxmlformats.org/officeDocument/2006/relationships/slideLayout" Target="../slideLayouts/slideLayout48.xml"/><Relationship Id="rId29" Type="http://schemas.openxmlformats.org/officeDocument/2006/relationships/theme" Target="../theme/theme2.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24" Type="http://schemas.openxmlformats.org/officeDocument/2006/relationships/slideLayout" Target="../slideLayouts/slideLayout52.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23" Type="http://schemas.openxmlformats.org/officeDocument/2006/relationships/slideLayout" Target="../slideLayouts/slideLayout51.xml"/><Relationship Id="rId28" Type="http://schemas.openxmlformats.org/officeDocument/2006/relationships/slideLayout" Target="../slideLayouts/slideLayout56.xml"/><Relationship Id="rId10" Type="http://schemas.openxmlformats.org/officeDocument/2006/relationships/slideLayout" Target="../slideLayouts/slideLayout38.xml"/><Relationship Id="rId19" Type="http://schemas.openxmlformats.org/officeDocument/2006/relationships/slideLayout" Target="../slideLayouts/slideLayout47.xml"/><Relationship Id="rId31" Type="http://schemas.openxmlformats.org/officeDocument/2006/relationships/image" Target="../media/image2.svg"/><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 Id="rId22" Type="http://schemas.openxmlformats.org/officeDocument/2006/relationships/slideLayout" Target="../slideLayouts/slideLayout50.xml"/><Relationship Id="rId27" Type="http://schemas.openxmlformats.org/officeDocument/2006/relationships/slideLayout" Target="../slideLayouts/slideLayout55.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C80E488-8534-4743-924A-62CA17A7A192}"/>
              </a:ext>
            </a:extLst>
          </p:cNvPr>
          <p:cNvSpPr/>
          <p:nvPr userDrawn="1"/>
        </p:nvSpPr>
        <p:spPr>
          <a:xfrm>
            <a:off x="0" y="6407451"/>
            <a:ext cx="11736987" cy="450549"/>
          </a:xfrm>
          <a:prstGeom prst="rect">
            <a:avLst/>
          </a:prstGeom>
          <a:solidFill>
            <a:schemeClr val="bg1">
              <a:lumMod val="9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2" name="Rectangle 11">
            <a:extLst>
              <a:ext uri="{FF2B5EF4-FFF2-40B4-BE49-F238E27FC236}">
                <a16:creationId xmlns:a16="http://schemas.microsoft.com/office/drawing/2014/main" id="{5F27ABEE-91E1-420E-AD52-066ECB7CBDFC}"/>
              </a:ext>
            </a:extLst>
          </p:cNvPr>
          <p:cNvSpPr/>
          <p:nvPr userDrawn="1"/>
        </p:nvSpPr>
        <p:spPr>
          <a:xfrm rot="5400000">
            <a:off x="8758537" y="2978453"/>
            <a:ext cx="6407450" cy="450549"/>
          </a:xfrm>
          <a:prstGeom prst="rect">
            <a:avLst/>
          </a:prstGeom>
          <a:solidFill>
            <a:schemeClr val="bg1">
              <a:lumMod val="9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 name="Body Level One…"/>
          <p:cNvSpPr txBox="1">
            <a:spLocks noGrp="1"/>
          </p:cNvSpPr>
          <p:nvPr>
            <p:ph type="body" idx="1"/>
          </p:nvPr>
        </p:nvSpPr>
        <p:spPr>
          <a:xfrm>
            <a:off x="592915" y="1524000"/>
            <a:ext cx="10972801" cy="4724402"/>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normAutofit/>
          </a:bodyPr>
          <a:lstStyle/>
          <a:p>
            <a:r>
              <a:rPr lang="en-US"/>
              <a:t>Body copy Intel clear light 28 point</a:t>
            </a:r>
          </a:p>
          <a:p>
            <a:pPr lvl="1"/>
            <a:r>
              <a:rPr lang="en-US"/>
              <a:t>Sub Bullet one 24 point</a:t>
            </a:r>
          </a:p>
          <a:p>
            <a:pPr lvl="2"/>
            <a:r>
              <a:rPr lang="en-US"/>
              <a:t>Sub Bullet two 20 point</a:t>
            </a:r>
          </a:p>
          <a:p>
            <a:pPr lvl="3"/>
            <a:r>
              <a:rPr lang="en-US"/>
              <a:t>Sub Bullet three 18 point</a:t>
            </a:r>
          </a:p>
          <a:p>
            <a:pPr lvl="4"/>
            <a:r>
              <a:rPr lang="en-US"/>
              <a:t>Sub Bullet four 16 point</a:t>
            </a:r>
            <a:br>
              <a:rPr lang="en-US"/>
            </a:br>
            <a:endParaRPr lang="en-US"/>
          </a:p>
          <a:p>
            <a:pPr lvl="2"/>
            <a:endParaRPr/>
          </a:p>
        </p:txBody>
      </p:sp>
      <p:sp>
        <p:nvSpPr>
          <p:cNvPr id="4" name="Title Text"/>
          <p:cNvSpPr txBox="1">
            <a:spLocks noGrp="1"/>
          </p:cNvSpPr>
          <p:nvPr>
            <p:ph type="title"/>
          </p:nvPr>
        </p:nvSpPr>
        <p:spPr>
          <a:xfrm>
            <a:off x="592916" y="571500"/>
            <a:ext cx="10972801" cy="883673"/>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noAutofit/>
          </a:bodyPr>
          <a:lstStyle/>
          <a:p>
            <a:r>
              <a:rPr lang="en-US"/>
              <a:t>40pt Intel Clear Light Text Goes Here</a:t>
            </a:r>
            <a:endParaRPr/>
          </a:p>
        </p:txBody>
      </p:sp>
      <p:sp>
        <p:nvSpPr>
          <p:cNvPr id="2" name="Rectangle 1">
            <a:extLst>
              <a:ext uri="{FF2B5EF4-FFF2-40B4-BE49-F238E27FC236}">
                <a16:creationId xmlns:a16="http://schemas.microsoft.com/office/drawing/2014/main" id="{6D33D527-2918-4752-A9A7-0BDBA010BB39}"/>
              </a:ext>
            </a:extLst>
          </p:cNvPr>
          <p:cNvSpPr/>
          <p:nvPr userDrawn="1"/>
        </p:nvSpPr>
        <p:spPr>
          <a:xfrm>
            <a:off x="5503530" y="6562504"/>
            <a:ext cx="1184940" cy="231410"/>
          </a:xfrm>
          <a:prstGeom prst="rect">
            <a:avLst/>
          </a:prstGeom>
        </p:spPr>
        <p:txBody>
          <a:bodyPr wrap="none">
            <a:spAutoFit/>
          </a:bodyPr>
          <a:lstStyle/>
          <a:p>
            <a:pPr algn="ctr"/>
            <a:r>
              <a:rPr lang="en-US" sz="1000">
                <a:solidFill>
                  <a:schemeClr val="bg2"/>
                </a:solidFill>
              </a:rPr>
              <a:t>Intel Confidential</a:t>
            </a:r>
          </a:p>
        </p:txBody>
      </p:sp>
      <p:sp>
        <p:nvSpPr>
          <p:cNvPr id="5" name="Rectangle 4">
            <a:extLst>
              <a:ext uri="{FF2B5EF4-FFF2-40B4-BE49-F238E27FC236}">
                <a16:creationId xmlns:a16="http://schemas.microsoft.com/office/drawing/2014/main" id="{7FE2005A-EE28-4562-A018-55A90BB1BA11}"/>
              </a:ext>
            </a:extLst>
          </p:cNvPr>
          <p:cNvSpPr/>
          <p:nvPr userDrawn="1"/>
        </p:nvSpPr>
        <p:spPr>
          <a:xfrm>
            <a:off x="367990" y="6562504"/>
            <a:ext cx="1612942" cy="231410"/>
          </a:xfrm>
          <a:prstGeom prst="rect">
            <a:avLst/>
          </a:prstGeom>
        </p:spPr>
        <p:txBody>
          <a:bodyPr wrap="none">
            <a:spAutoFit/>
          </a:bodyPr>
          <a:lstStyle/>
          <a:p>
            <a:pPr algn="l"/>
            <a:r>
              <a:rPr lang="en-US" sz="1000">
                <a:solidFill>
                  <a:schemeClr val="bg2"/>
                </a:solidFill>
              </a:rPr>
              <a:t>Internet of Things Group</a:t>
            </a:r>
          </a:p>
        </p:txBody>
      </p:sp>
      <p:pic>
        <p:nvPicPr>
          <p:cNvPr id="6" name="Graphic 5">
            <a:extLst>
              <a:ext uri="{FF2B5EF4-FFF2-40B4-BE49-F238E27FC236}">
                <a16:creationId xmlns:a16="http://schemas.microsoft.com/office/drawing/2014/main" id="{DCACDBB0-BD96-446C-8F63-C56E4AA10FBD}"/>
              </a:ext>
            </a:extLst>
          </p:cNvPr>
          <p:cNvPicPr>
            <a:picLocks noChangeAspect="1"/>
          </p:cNvPicPr>
          <p:nvPr userDrawn="1"/>
        </p:nvPicPr>
        <p:blipFill>
          <a:blip r:embed="rId30">
            <a:extLst>
              <a:ext uri="{96DAC541-7B7A-43D3-8B79-37D633B846F1}">
                <asvg:svgBlip xmlns:asvg="http://schemas.microsoft.com/office/drawing/2016/SVG/main" r:embed="rId31"/>
              </a:ext>
            </a:extLst>
          </a:blip>
          <a:stretch>
            <a:fillRect/>
          </a:stretch>
        </p:blipFill>
        <p:spPr>
          <a:xfrm>
            <a:off x="11137466" y="6554735"/>
            <a:ext cx="476084" cy="177524"/>
          </a:xfrm>
          <a:prstGeom prst="rect">
            <a:avLst/>
          </a:prstGeom>
        </p:spPr>
      </p:pic>
      <p:sp>
        <p:nvSpPr>
          <p:cNvPr id="9" name="TextBox 8">
            <a:extLst>
              <a:ext uri="{FF2B5EF4-FFF2-40B4-BE49-F238E27FC236}">
                <a16:creationId xmlns:a16="http://schemas.microsoft.com/office/drawing/2014/main" id="{51520E06-BF98-49FF-91DB-15EBE855DD9E}"/>
              </a:ext>
            </a:extLst>
          </p:cNvPr>
          <p:cNvSpPr txBox="1"/>
          <p:nvPr userDrawn="1"/>
        </p:nvSpPr>
        <p:spPr>
          <a:xfrm>
            <a:off x="11908632" y="6579173"/>
            <a:ext cx="128240" cy="12311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nchorCtr="0">
            <a:spAutoFit/>
          </a:bodyPr>
          <a:lstStyle/>
          <a:p>
            <a:pPr marL="0" marR="0" indent="0" algn="ctr" defTabSz="2438338" rtl="0" fontAlgn="auto" latinLnBrk="0" hangingPunct="0">
              <a:lnSpc>
                <a:spcPct val="100000"/>
              </a:lnSpc>
              <a:spcBef>
                <a:spcPts val="0"/>
              </a:spcBef>
              <a:spcAft>
                <a:spcPts val="0"/>
              </a:spcAft>
              <a:buClrTx/>
              <a:buSzTx/>
              <a:buFontTx/>
              <a:buNone/>
              <a:tabLst/>
            </a:pPr>
            <a:fld id="{4F6B73DA-0149-4325-A7B8-AE29BD4BC701}" type="slidenum">
              <a:rPr kumimoji="0" lang="en-US" sz="800" b="0" i="0" u="none" strike="noStrike" cap="none" spc="0" normalizeH="0" baseline="0" smtClean="0">
                <a:ln>
                  <a:noFill/>
                </a:ln>
                <a:solidFill>
                  <a:schemeClr val="bg2"/>
                </a:solidFill>
                <a:effectLst/>
                <a:uFillTx/>
                <a:latin typeface="+mn-lt"/>
                <a:ea typeface="+mn-ea"/>
                <a:cs typeface="+mn-cs"/>
                <a:sym typeface="Helvetica Neue"/>
              </a:rPr>
              <a:pPr marL="0" marR="0" indent="0" algn="ctr" defTabSz="2438338" rtl="0" fontAlgn="auto" latinLnBrk="0" hangingPunct="0">
                <a:lnSpc>
                  <a:spcPct val="100000"/>
                </a:lnSpc>
                <a:spcBef>
                  <a:spcPts val="0"/>
                </a:spcBef>
                <a:spcAft>
                  <a:spcPts val="0"/>
                </a:spcAft>
                <a:buClrTx/>
                <a:buSzTx/>
                <a:buFontTx/>
                <a:buNone/>
                <a:tabLst/>
              </a:pPr>
              <a:t>‹#›</a:t>
            </a:fld>
            <a:endParaRPr kumimoji="0" lang="en-US" sz="800" b="0" i="0" u="none" strike="noStrike" cap="none" spc="0" normalizeH="0" baseline="0" err="1">
              <a:ln>
                <a:noFill/>
              </a:ln>
              <a:solidFill>
                <a:schemeClr val="bg2"/>
              </a:solidFill>
              <a:effectLst/>
              <a:uFillTx/>
              <a:latin typeface="+mn-lt"/>
              <a:ea typeface="+mn-ea"/>
              <a:cs typeface="+mn-cs"/>
              <a:sym typeface="Helvetica Neue"/>
            </a:endParaRPr>
          </a:p>
        </p:txBody>
      </p:sp>
    </p:spTree>
    <p:extLst>
      <p:ext uri="{BB962C8B-B14F-4D97-AF65-F5344CB8AC3E}">
        <p14:creationId xmlns:p14="http://schemas.microsoft.com/office/powerpoint/2010/main" val="686375154"/>
      </p:ext>
    </p:extLst>
  </p:cSld>
  <p:clrMap bg1="lt1" tx1="dk1" bg2="lt2" tx2="dk2" accent1="accent1" accent2="accent2" accent3="accent3" accent4="accent4" accent5="accent5" accent6="accent6" hlink="hlink" folHlink="folHlink"/>
  <p:sldLayoutIdLst>
    <p:sldLayoutId id="2147483883" r:id="rId1"/>
    <p:sldLayoutId id="2147483884" r:id="rId2"/>
    <p:sldLayoutId id="2147483885" r:id="rId3"/>
    <p:sldLayoutId id="2147483886" r:id="rId4"/>
    <p:sldLayoutId id="2147483887" r:id="rId5"/>
    <p:sldLayoutId id="2147483888" r:id="rId6"/>
    <p:sldLayoutId id="2147483889" r:id="rId7"/>
    <p:sldLayoutId id="2147483890" r:id="rId8"/>
    <p:sldLayoutId id="2147483891" r:id="rId9"/>
    <p:sldLayoutId id="2147483892" r:id="rId10"/>
    <p:sldLayoutId id="2147483893" r:id="rId11"/>
    <p:sldLayoutId id="2147483894" r:id="rId12"/>
    <p:sldLayoutId id="2147483895" r:id="rId13"/>
    <p:sldLayoutId id="2147483896" r:id="rId14"/>
    <p:sldLayoutId id="2147483897" r:id="rId15"/>
    <p:sldLayoutId id="2147483898" r:id="rId16"/>
    <p:sldLayoutId id="2147483899" r:id="rId17"/>
    <p:sldLayoutId id="2147483900" r:id="rId18"/>
    <p:sldLayoutId id="2147483901" r:id="rId19"/>
    <p:sldLayoutId id="2147483902" r:id="rId20"/>
    <p:sldLayoutId id="2147483903" r:id="rId21"/>
    <p:sldLayoutId id="2147483904" r:id="rId22"/>
    <p:sldLayoutId id="2147483905" r:id="rId23"/>
    <p:sldLayoutId id="2147483916" r:id="rId24"/>
    <p:sldLayoutId id="2147483906" r:id="rId25"/>
    <p:sldLayoutId id="2147483907" r:id="rId26"/>
    <p:sldLayoutId id="2147483908" r:id="rId27"/>
    <p:sldLayoutId id="2147483917" r:id="rId2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marL="0" marR="0" indent="0" algn="l" defTabSz="609600" latinLnBrk="0">
        <a:lnSpc>
          <a:spcPct val="90000"/>
        </a:lnSpc>
        <a:spcBef>
          <a:spcPts val="0"/>
        </a:spcBef>
        <a:spcAft>
          <a:spcPts val="0"/>
        </a:spcAft>
        <a:buClrTx/>
        <a:buSzTx/>
        <a:buFontTx/>
        <a:buNone/>
        <a:tabLst/>
        <a:defRPr sz="4000" b="0" i="0" u="none" strike="noStrike" cap="none" spc="0" baseline="0">
          <a:solidFill>
            <a:schemeClr val="bg2"/>
          </a:solidFill>
          <a:uFillTx/>
          <a:latin typeface="Intel Clear Light" panose="020B0404020203020204" pitchFamily="34" charset="0"/>
          <a:ea typeface="Intel Clear Light" panose="020B0404020203020204" pitchFamily="34" charset="0"/>
          <a:cs typeface="Intel Clear Light" panose="020B0404020203020204" pitchFamily="34" charset="0"/>
          <a:sym typeface="Helvetica"/>
        </a:defRPr>
      </a:lvl1pPr>
      <a:lvl2pPr marL="0" marR="0" indent="0" algn="l" defTabSz="609600" latinLnBrk="0">
        <a:lnSpc>
          <a:spcPct val="90000"/>
        </a:lnSpc>
        <a:spcBef>
          <a:spcPts val="0"/>
        </a:spcBef>
        <a:spcAft>
          <a:spcPts val="0"/>
        </a:spcAft>
        <a:buClrTx/>
        <a:buSzTx/>
        <a:buFontTx/>
        <a:buNone/>
        <a:tabLst/>
        <a:defRPr sz="3300" b="1" i="0" u="none" strike="noStrike" cap="none" spc="0" baseline="0">
          <a:solidFill>
            <a:srgbClr val="535353"/>
          </a:solidFill>
          <a:uFillTx/>
          <a:latin typeface="Helvetica"/>
          <a:ea typeface="Helvetica"/>
          <a:cs typeface="Helvetica"/>
          <a:sym typeface="Helvetica"/>
        </a:defRPr>
      </a:lvl2pPr>
      <a:lvl3pPr marL="0" marR="0" indent="0" algn="l" defTabSz="609600" latinLnBrk="0">
        <a:lnSpc>
          <a:spcPct val="90000"/>
        </a:lnSpc>
        <a:spcBef>
          <a:spcPts val="0"/>
        </a:spcBef>
        <a:spcAft>
          <a:spcPts val="0"/>
        </a:spcAft>
        <a:buClrTx/>
        <a:buSzTx/>
        <a:buFontTx/>
        <a:buNone/>
        <a:tabLst/>
        <a:defRPr sz="3300" b="1" i="0" u="none" strike="noStrike" cap="none" spc="0" baseline="0">
          <a:solidFill>
            <a:srgbClr val="535353"/>
          </a:solidFill>
          <a:uFillTx/>
          <a:latin typeface="Helvetica"/>
          <a:ea typeface="Helvetica"/>
          <a:cs typeface="Helvetica"/>
          <a:sym typeface="Helvetica"/>
        </a:defRPr>
      </a:lvl3pPr>
      <a:lvl4pPr marL="0" marR="0" indent="0" algn="l" defTabSz="609600" latinLnBrk="0">
        <a:lnSpc>
          <a:spcPct val="90000"/>
        </a:lnSpc>
        <a:spcBef>
          <a:spcPts val="0"/>
        </a:spcBef>
        <a:spcAft>
          <a:spcPts val="0"/>
        </a:spcAft>
        <a:buClrTx/>
        <a:buSzTx/>
        <a:buFontTx/>
        <a:buNone/>
        <a:tabLst/>
        <a:defRPr sz="3300" b="1" i="0" u="none" strike="noStrike" cap="none" spc="0" baseline="0">
          <a:solidFill>
            <a:srgbClr val="535353"/>
          </a:solidFill>
          <a:uFillTx/>
          <a:latin typeface="Helvetica"/>
          <a:ea typeface="Helvetica"/>
          <a:cs typeface="Helvetica"/>
          <a:sym typeface="Helvetica"/>
        </a:defRPr>
      </a:lvl4pPr>
      <a:lvl5pPr marL="0" marR="0" indent="0" algn="l" defTabSz="609600" latinLnBrk="0">
        <a:lnSpc>
          <a:spcPct val="90000"/>
        </a:lnSpc>
        <a:spcBef>
          <a:spcPts val="0"/>
        </a:spcBef>
        <a:spcAft>
          <a:spcPts val="0"/>
        </a:spcAft>
        <a:buClrTx/>
        <a:buSzTx/>
        <a:buFontTx/>
        <a:buNone/>
        <a:tabLst/>
        <a:defRPr sz="3300" b="1" i="0" u="none" strike="noStrike" cap="none" spc="0" baseline="0">
          <a:solidFill>
            <a:srgbClr val="535353"/>
          </a:solidFill>
          <a:uFillTx/>
          <a:latin typeface="Helvetica"/>
          <a:ea typeface="Helvetica"/>
          <a:cs typeface="Helvetica"/>
          <a:sym typeface="Helvetica"/>
        </a:defRPr>
      </a:lvl5pPr>
      <a:lvl6pPr marL="0" marR="0" indent="0" algn="l" defTabSz="609600" latinLnBrk="0">
        <a:lnSpc>
          <a:spcPct val="90000"/>
        </a:lnSpc>
        <a:spcBef>
          <a:spcPts val="0"/>
        </a:spcBef>
        <a:spcAft>
          <a:spcPts val="0"/>
        </a:spcAft>
        <a:buClrTx/>
        <a:buSzTx/>
        <a:buFontTx/>
        <a:buNone/>
        <a:tabLst/>
        <a:defRPr sz="3300" b="1" i="0" u="none" strike="noStrike" cap="none" spc="0" baseline="0">
          <a:solidFill>
            <a:srgbClr val="535353"/>
          </a:solidFill>
          <a:uFillTx/>
          <a:latin typeface="Helvetica"/>
          <a:ea typeface="Helvetica"/>
          <a:cs typeface="Helvetica"/>
          <a:sym typeface="Helvetica"/>
        </a:defRPr>
      </a:lvl6pPr>
      <a:lvl7pPr marL="0" marR="0" indent="0" algn="l" defTabSz="609600" latinLnBrk="0">
        <a:lnSpc>
          <a:spcPct val="90000"/>
        </a:lnSpc>
        <a:spcBef>
          <a:spcPts val="0"/>
        </a:spcBef>
        <a:spcAft>
          <a:spcPts val="0"/>
        </a:spcAft>
        <a:buClrTx/>
        <a:buSzTx/>
        <a:buFontTx/>
        <a:buNone/>
        <a:tabLst/>
        <a:defRPr sz="3300" b="1" i="0" u="none" strike="noStrike" cap="none" spc="0" baseline="0">
          <a:solidFill>
            <a:srgbClr val="535353"/>
          </a:solidFill>
          <a:uFillTx/>
          <a:latin typeface="Helvetica"/>
          <a:ea typeface="Helvetica"/>
          <a:cs typeface="Helvetica"/>
          <a:sym typeface="Helvetica"/>
        </a:defRPr>
      </a:lvl7pPr>
      <a:lvl8pPr marL="0" marR="0" indent="0" algn="l" defTabSz="609600" latinLnBrk="0">
        <a:lnSpc>
          <a:spcPct val="90000"/>
        </a:lnSpc>
        <a:spcBef>
          <a:spcPts val="0"/>
        </a:spcBef>
        <a:spcAft>
          <a:spcPts val="0"/>
        </a:spcAft>
        <a:buClrTx/>
        <a:buSzTx/>
        <a:buFontTx/>
        <a:buNone/>
        <a:tabLst/>
        <a:defRPr sz="3300" b="1" i="0" u="none" strike="noStrike" cap="none" spc="0" baseline="0">
          <a:solidFill>
            <a:srgbClr val="535353"/>
          </a:solidFill>
          <a:uFillTx/>
          <a:latin typeface="Helvetica"/>
          <a:ea typeface="Helvetica"/>
          <a:cs typeface="Helvetica"/>
          <a:sym typeface="Helvetica"/>
        </a:defRPr>
      </a:lvl8pPr>
      <a:lvl9pPr marL="0" marR="0" indent="0" algn="l" defTabSz="609600" latinLnBrk="0">
        <a:lnSpc>
          <a:spcPct val="90000"/>
        </a:lnSpc>
        <a:spcBef>
          <a:spcPts val="0"/>
        </a:spcBef>
        <a:spcAft>
          <a:spcPts val="0"/>
        </a:spcAft>
        <a:buClrTx/>
        <a:buSzTx/>
        <a:buFontTx/>
        <a:buNone/>
        <a:tabLst/>
        <a:defRPr sz="3300" b="1" i="0" u="none" strike="noStrike" cap="none" spc="0" baseline="0">
          <a:solidFill>
            <a:srgbClr val="535353"/>
          </a:solidFill>
          <a:uFillTx/>
          <a:latin typeface="Helvetica"/>
          <a:ea typeface="Helvetica"/>
          <a:cs typeface="Helvetica"/>
          <a:sym typeface="Helvetica"/>
        </a:defRPr>
      </a:lvl9pPr>
    </p:titleStyle>
    <p:bodyStyle>
      <a:lvl1pPr marL="228600" marR="0" indent="-228600" algn="l" defTabSz="609600" latinLnBrk="0">
        <a:lnSpc>
          <a:spcPct val="100000"/>
        </a:lnSpc>
        <a:spcBef>
          <a:spcPts val="1200"/>
        </a:spcBef>
        <a:spcAft>
          <a:spcPts val="0"/>
        </a:spcAft>
        <a:buClrTx/>
        <a:buSzTx/>
        <a:buFont typeface="Wingdings" pitchFamily="2" charset="2"/>
        <a:buChar char="§"/>
        <a:tabLst/>
        <a:defRPr sz="2800" b="0" i="0" u="none" strike="noStrike" cap="none" spc="0" baseline="0">
          <a:solidFill>
            <a:schemeClr val="bg2"/>
          </a:solidFill>
          <a:uFillTx/>
          <a:latin typeface="Intel Clear Light" panose="020B0404020203020204" pitchFamily="34" charset="0"/>
          <a:ea typeface="Intel Clear Light" panose="020B0404020203020204" pitchFamily="34" charset="0"/>
          <a:cs typeface="Intel Clear Light" panose="020B0404020203020204" pitchFamily="34" charset="0"/>
          <a:sym typeface="Helvetica"/>
        </a:defRPr>
      </a:lvl1pPr>
      <a:lvl2pPr marL="431800" marR="0" indent="-203200" algn="l" defTabSz="609600" latinLnBrk="0">
        <a:lnSpc>
          <a:spcPct val="100000"/>
        </a:lnSpc>
        <a:spcBef>
          <a:spcPts val="1200"/>
        </a:spcBef>
        <a:spcAft>
          <a:spcPts val="0"/>
        </a:spcAft>
        <a:buClrTx/>
        <a:buSzTx/>
        <a:buFont typeface="Arial" panose="020B0604020202020204" pitchFamily="34" charset="0"/>
        <a:buChar char="•"/>
        <a:tabLst/>
        <a:defRPr sz="2400" b="0" i="0" u="none" strike="noStrike" cap="none" spc="0" baseline="0">
          <a:solidFill>
            <a:schemeClr val="bg2"/>
          </a:solidFill>
          <a:uFillTx/>
          <a:latin typeface="Intel Clear Light" panose="020B0404020203020204" pitchFamily="34" charset="0"/>
          <a:ea typeface="Intel Clear Light" panose="020B0404020203020204" pitchFamily="34" charset="0"/>
          <a:cs typeface="Intel Clear Light" panose="020B0404020203020204" pitchFamily="34" charset="0"/>
          <a:sym typeface="Helvetica"/>
        </a:defRPr>
      </a:lvl2pPr>
      <a:lvl3pPr marL="686594" marR="0" indent="-197644" algn="l" defTabSz="609600" latinLnBrk="0">
        <a:lnSpc>
          <a:spcPct val="100000"/>
        </a:lnSpc>
        <a:spcBef>
          <a:spcPts val="1200"/>
        </a:spcBef>
        <a:spcAft>
          <a:spcPts val="0"/>
        </a:spcAft>
        <a:buClrTx/>
        <a:buSzTx/>
        <a:buFont typeface="Arial" panose="020B0604020202020204" pitchFamily="34" charset="0"/>
        <a:buChar char="•"/>
        <a:tabLst/>
        <a:defRPr sz="1800" b="0" i="0" u="none" strike="noStrike" cap="none" spc="0" baseline="0">
          <a:solidFill>
            <a:schemeClr val="bg2"/>
          </a:solidFill>
          <a:uFillTx/>
          <a:latin typeface="Intel Clear Light" panose="020B0404020203020204" pitchFamily="34" charset="0"/>
          <a:ea typeface="Intel Clear Light" panose="020B0404020203020204" pitchFamily="34" charset="0"/>
          <a:cs typeface="Intel Clear Light" panose="020B0404020203020204" pitchFamily="34" charset="0"/>
          <a:sym typeface="Helvetica"/>
        </a:defRPr>
      </a:lvl3pPr>
      <a:lvl4pPr marL="919957" marR="0" indent="-228600" algn="l" defTabSz="609600" latinLnBrk="0">
        <a:lnSpc>
          <a:spcPct val="100000"/>
        </a:lnSpc>
        <a:spcBef>
          <a:spcPts val="1200"/>
        </a:spcBef>
        <a:spcAft>
          <a:spcPts val="0"/>
        </a:spcAft>
        <a:buClrTx/>
        <a:buSzTx/>
        <a:buFont typeface="Arial" panose="020B0604020202020204" pitchFamily="34" charset="0"/>
        <a:buChar char="•"/>
        <a:tabLst/>
        <a:defRPr sz="1800" b="0" i="0" u="none" strike="noStrike" cap="none" spc="0" baseline="0">
          <a:solidFill>
            <a:schemeClr val="bg2"/>
          </a:solidFill>
          <a:uFillTx/>
          <a:latin typeface="Intel Clear Light" panose="020B0404020203020204" pitchFamily="34" charset="0"/>
          <a:ea typeface="Intel Clear Light" panose="020B0404020203020204" pitchFamily="34" charset="0"/>
          <a:cs typeface="Intel Clear Light" panose="020B0404020203020204" pitchFamily="34" charset="0"/>
          <a:sym typeface="Helvetica"/>
        </a:defRPr>
      </a:lvl4pPr>
      <a:lvl5pPr marL="1148557" marR="0" indent="-228600" algn="l" defTabSz="609600" latinLnBrk="0">
        <a:lnSpc>
          <a:spcPct val="100000"/>
        </a:lnSpc>
        <a:spcBef>
          <a:spcPts val="1200"/>
        </a:spcBef>
        <a:spcAft>
          <a:spcPts val="0"/>
        </a:spcAft>
        <a:buClrTx/>
        <a:buSzTx/>
        <a:buFont typeface="Arial" panose="020B0604020202020204" pitchFamily="34" charset="0"/>
        <a:buChar char="•"/>
        <a:tabLst/>
        <a:defRPr sz="1600" b="0" i="0" u="none" strike="noStrike" cap="none" spc="0" baseline="0">
          <a:solidFill>
            <a:schemeClr val="bg2"/>
          </a:solidFill>
          <a:uFillTx/>
          <a:latin typeface="Intel Clear Light" panose="020B0404020203020204" pitchFamily="34" charset="0"/>
          <a:ea typeface="Intel Clear Light" panose="020B0404020203020204" pitchFamily="34" charset="0"/>
          <a:cs typeface="Intel Clear Light" panose="020B0404020203020204" pitchFamily="34" charset="0"/>
          <a:sym typeface="Helvetica"/>
        </a:defRPr>
      </a:lvl5pPr>
      <a:lvl6pPr marL="0" marR="0" indent="571500" algn="l" defTabSz="609600" latinLnBrk="0">
        <a:lnSpc>
          <a:spcPct val="90000"/>
        </a:lnSpc>
        <a:spcBef>
          <a:spcPts val="0"/>
        </a:spcBef>
        <a:spcAft>
          <a:spcPts val="0"/>
        </a:spcAft>
        <a:buClrTx/>
        <a:buSzTx/>
        <a:buFontTx/>
        <a:buNone/>
        <a:tabLst/>
        <a:defRPr sz="1300" b="0" i="0" u="none" strike="noStrike" cap="none" spc="0" baseline="0">
          <a:solidFill>
            <a:srgbClr val="5E5E5E"/>
          </a:solidFill>
          <a:uFillTx/>
          <a:latin typeface="Helvetica"/>
          <a:ea typeface="Helvetica"/>
          <a:cs typeface="Helvetica"/>
          <a:sym typeface="Helvetica"/>
        </a:defRPr>
      </a:lvl6pPr>
      <a:lvl7pPr marL="0" marR="0" indent="685800" algn="l" defTabSz="609600" latinLnBrk="0">
        <a:lnSpc>
          <a:spcPct val="90000"/>
        </a:lnSpc>
        <a:spcBef>
          <a:spcPts val="0"/>
        </a:spcBef>
        <a:spcAft>
          <a:spcPts val="0"/>
        </a:spcAft>
        <a:buClrTx/>
        <a:buSzTx/>
        <a:buFontTx/>
        <a:buNone/>
        <a:tabLst/>
        <a:defRPr sz="1300" b="0" i="0" u="none" strike="noStrike" cap="none" spc="0" baseline="0">
          <a:solidFill>
            <a:srgbClr val="5E5E5E"/>
          </a:solidFill>
          <a:uFillTx/>
          <a:latin typeface="Helvetica"/>
          <a:ea typeface="Helvetica"/>
          <a:cs typeface="Helvetica"/>
          <a:sym typeface="Helvetica"/>
        </a:defRPr>
      </a:lvl7pPr>
      <a:lvl8pPr marL="0" marR="0" indent="800100" algn="l" defTabSz="609600" latinLnBrk="0">
        <a:lnSpc>
          <a:spcPct val="90000"/>
        </a:lnSpc>
        <a:spcBef>
          <a:spcPts val="0"/>
        </a:spcBef>
        <a:spcAft>
          <a:spcPts val="0"/>
        </a:spcAft>
        <a:buClrTx/>
        <a:buSzTx/>
        <a:buFontTx/>
        <a:buNone/>
        <a:tabLst/>
        <a:defRPr sz="1300" b="0" i="0" u="none" strike="noStrike" cap="none" spc="0" baseline="0">
          <a:solidFill>
            <a:srgbClr val="5E5E5E"/>
          </a:solidFill>
          <a:uFillTx/>
          <a:latin typeface="Helvetica"/>
          <a:ea typeface="Helvetica"/>
          <a:cs typeface="Helvetica"/>
          <a:sym typeface="Helvetica"/>
        </a:defRPr>
      </a:lvl8pPr>
      <a:lvl9pPr marL="0" marR="0" indent="914400" algn="l" defTabSz="609600" latinLnBrk="0">
        <a:lnSpc>
          <a:spcPct val="90000"/>
        </a:lnSpc>
        <a:spcBef>
          <a:spcPts val="0"/>
        </a:spcBef>
        <a:spcAft>
          <a:spcPts val="0"/>
        </a:spcAft>
        <a:buClrTx/>
        <a:buSzTx/>
        <a:buFontTx/>
        <a:buNone/>
        <a:tabLst/>
        <a:defRPr sz="1300" b="0" i="0" u="none" strike="noStrike" cap="none" spc="0" baseline="0">
          <a:solidFill>
            <a:srgbClr val="5E5E5E"/>
          </a:solidFill>
          <a:uFillTx/>
          <a:latin typeface="Helvetica"/>
          <a:ea typeface="Helvetica"/>
          <a:cs typeface="Helvetica"/>
          <a:sym typeface="Helvetica"/>
        </a:defRPr>
      </a:lvl9pPr>
    </p:bodyStyle>
    <p:otherStyle>
      <a:lvl1pPr marL="0" marR="0" indent="0" algn="r" defTabSz="60960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Intel Clear"/>
        </a:defRPr>
      </a:lvl1pPr>
      <a:lvl2pPr marL="0" marR="0" indent="228600" algn="r" defTabSz="60960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Intel Clear"/>
        </a:defRPr>
      </a:lvl2pPr>
      <a:lvl3pPr marL="0" marR="0" indent="457200" algn="r" defTabSz="60960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Intel Clear"/>
        </a:defRPr>
      </a:lvl3pPr>
      <a:lvl4pPr marL="0" marR="0" indent="685800" algn="r" defTabSz="60960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Intel Clear"/>
        </a:defRPr>
      </a:lvl4pPr>
      <a:lvl5pPr marL="0" marR="0" indent="914400" algn="r" defTabSz="60960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Intel Clear"/>
        </a:defRPr>
      </a:lvl5pPr>
      <a:lvl6pPr marL="0" marR="0" indent="1143000" algn="r" defTabSz="60960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Intel Clear"/>
        </a:defRPr>
      </a:lvl6pPr>
      <a:lvl7pPr marL="0" marR="0" indent="1371600" algn="r" defTabSz="60960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Intel Clear"/>
        </a:defRPr>
      </a:lvl7pPr>
      <a:lvl8pPr marL="0" marR="0" indent="1600200" algn="r" defTabSz="60960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Intel Clear"/>
        </a:defRPr>
      </a:lvl8pPr>
      <a:lvl9pPr marL="0" marR="0" indent="1828800" algn="r" defTabSz="60960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Intel Clear"/>
        </a:defRPr>
      </a:lvl9pPr>
    </p:otherStyle>
  </p:txStyles>
  <p:extLst>
    <p:ext uri="{27BBF7A9-308A-43DC-89C8-2F10F3537804}">
      <p15:sldGuideLst xmlns:p15="http://schemas.microsoft.com/office/powerpoint/2012/main">
        <p15:guide id="1" orient="horz" pos="2160">
          <p15:clr>
            <a:srgbClr val="F26B43"/>
          </p15:clr>
        </p15:guide>
        <p15:guide id="2" pos="288">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C80E488-8534-4743-924A-62CA17A7A192}"/>
              </a:ext>
            </a:extLst>
          </p:cNvPr>
          <p:cNvSpPr/>
          <p:nvPr userDrawn="1"/>
        </p:nvSpPr>
        <p:spPr>
          <a:xfrm>
            <a:off x="0" y="6407451"/>
            <a:ext cx="11736987" cy="450549"/>
          </a:xfrm>
          <a:prstGeom prst="rect">
            <a:avLst/>
          </a:prstGeom>
          <a:solidFill>
            <a:schemeClr val="bg1">
              <a:lumMod val="9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2" name="Rectangle 11">
            <a:extLst>
              <a:ext uri="{FF2B5EF4-FFF2-40B4-BE49-F238E27FC236}">
                <a16:creationId xmlns:a16="http://schemas.microsoft.com/office/drawing/2014/main" id="{5F27ABEE-91E1-420E-AD52-066ECB7CBDFC}"/>
              </a:ext>
            </a:extLst>
          </p:cNvPr>
          <p:cNvSpPr/>
          <p:nvPr userDrawn="1"/>
        </p:nvSpPr>
        <p:spPr>
          <a:xfrm rot="5400000">
            <a:off x="8758537" y="2978453"/>
            <a:ext cx="6407450" cy="450549"/>
          </a:xfrm>
          <a:prstGeom prst="rect">
            <a:avLst/>
          </a:prstGeom>
          <a:solidFill>
            <a:schemeClr val="bg1">
              <a:lumMod val="9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 name="Body Level One…"/>
          <p:cNvSpPr txBox="1">
            <a:spLocks noGrp="1"/>
          </p:cNvSpPr>
          <p:nvPr>
            <p:ph type="body" idx="1"/>
          </p:nvPr>
        </p:nvSpPr>
        <p:spPr>
          <a:xfrm>
            <a:off x="592915" y="1524000"/>
            <a:ext cx="10972801" cy="4724402"/>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normAutofit/>
          </a:bodyPr>
          <a:lstStyle/>
          <a:p>
            <a:r>
              <a:rPr lang="en-US"/>
              <a:t>Body copy Intel clear light 28 point</a:t>
            </a:r>
          </a:p>
          <a:p>
            <a:pPr lvl="1"/>
            <a:r>
              <a:rPr lang="en-US"/>
              <a:t>Sub Bullet one 24 point</a:t>
            </a:r>
          </a:p>
          <a:p>
            <a:pPr lvl="2"/>
            <a:r>
              <a:rPr lang="en-US"/>
              <a:t>Sub Bullet two 20 point</a:t>
            </a:r>
          </a:p>
          <a:p>
            <a:pPr lvl="3"/>
            <a:r>
              <a:rPr lang="en-US"/>
              <a:t>Sub Bullet three 18 point</a:t>
            </a:r>
          </a:p>
          <a:p>
            <a:pPr lvl="4"/>
            <a:r>
              <a:rPr lang="en-US"/>
              <a:t>Sub Bullet four 16 point</a:t>
            </a:r>
            <a:br>
              <a:rPr lang="en-US"/>
            </a:br>
            <a:endParaRPr lang="en-US"/>
          </a:p>
          <a:p>
            <a:pPr lvl="2"/>
            <a:endParaRPr/>
          </a:p>
        </p:txBody>
      </p:sp>
      <p:sp>
        <p:nvSpPr>
          <p:cNvPr id="4" name="Title Text"/>
          <p:cNvSpPr txBox="1">
            <a:spLocks noGrp="1"/>
          </p:cNvSpPr>
          <p:nvPr>
            <p:ph type="title"/>
          </p:nvPr>
        </p:nvSpPr>
        <p:spPr>
          <a:xfrm>
            <a:off x="592916" y="571500"/>
            <a:ext cx="10972801" cy="883673"/>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noAutofit/>
          </a:bodyPr>
          <a:lstStyle/>
          <a:p>
            <a:r>
              <a:rPr lang="en-US"/>
              <a:t>40pt Intel Clear Light Text Goes Here</a:t>
            </a:r>
            <a:endParaRPr/>
          </a:p>
        </p:txBody>
      </p:sp>
      <p:sp>
        <p:nvSpPr>
          <p:cNvPr id="2" name="Rectangle 1">
            <a:extLst>
              <a:ext uri="{FF2B5EF4-FFF2-40B4-BE49-F238E27FC236}">
                <a16:creationId xmlns:a16="http://schemas.microsoft.com/office/drawing/2014/main" id="{6D33D527-2918-4752-A9A7-0BDBA010BB39}"/>
              </a:ext>
            </a:extLst>
          </p:cNvPr>
          <p:cNvSpPr/>
          <p:nvPr userDrawn="1"/>
        </p:nvSpPr>
        <p:spPr>
          <a:xfrm>
            <a:off x="5503530" y="6562504"/>
            <a:ext cx="1184940" cy="231410"/>
          </a:xfrm>
          <a:prstGeom prst="rect">
            <a:avLst/>
          </a:prstGeom>
        </p:spPr>
        <p:txBody>
          <a:bodyPr wrap="none">
            <a:spAutoFit/>
          </a:bodyPr>
          <a:lstStyle/>
          <a:p>
            <a:pPr algn="ctr"/>
            <a:r>
              <a:rPr lang="en-US" sz="1000">
                <a:solidFill>
                  <a:schemeClr val="bg2"/>
                </a:solidFill>
              </a:rPr>
              <a:t>Intel Confidential</a:t>
            </a:r>
          </a:p>
        </p:txBody>
      </p:sp>
      <p:sp>
        <p:nvSpPr>
          <p:cNvPr id="5" name="Rectangle 4">
            <a:extLst>
              <a:ext uri="{FF2B5EF4-FFF2-40B4-BE49-F238E27FC236}">
                <a16:creationId xmlns:a16="http://schemas.microsoft.com/office/drawing/2014/main" id="{7FE2005A-EE28-4562-A018-55A90BB1BA11}"/>
              </a:ext>
            </a:extLst>
          </p:cNvPr>
          <p:cNvSpPr/>
          <p:nvPr userDrawn="1"/>
        </p:nvSpPr>
        <p:spPr>
          <a:xfrm>
            <a:off x="367990" y="6562504"/>
            <a:ext cx="1612942" cy="231410"/>
          </a:xfrm>
          <a:prstGeom prst="rect">
            <a:avLst/>
          </a:prstGeom>
        </p:spPr>
        <p:txBody>
          <a:bodyPr wrap="none">
            <a:spAutoFit/>
          </a:bodyPr>
          <a:lstStyle/>
          <a:p>
            <a:pPr algn="l"/>
            <a:r>
              <a:rPr lang="en-US" sz="1000">
                <a:solidFill>
                  <a:schemeClr val="bg2"/>
                </a:solidFill>
              </a:rPr>
              <a:t>Internet of Things Group</a:t>
            </a:r>
          </a:p>
        </p:txBody>
      </p:sp>
      <p:pic>
        <p:nvPicPr>
          <p:cNvPr id="6" name="Graphic 5">
            <a:extLst>
              <a:ext uri="{FF2B5EF4-FFF2-40B4-BE49-F238E27FC236}">
                <a16:creationId xmlns:a16="http://schemas.microsoft.com/office/drawing/2014/main" id="{DCACDBB0-BD96-446C-8F63-C56E4AA10FBD}"/>
              </a:ext>
            </a:extLst>
          </p:cNvPr>
          <p:cNvPicPr>
            <a:picLocks noChangeAspect="1"/>
          </p:cNvPicPr>
          <p:nvPr userDrawn="1"/>
        </p:nvPicPr>
        <p:blipFill>
          <a:blip r:embed="rId30">
            <a:extLst>
              <a:ext uri="{96DAC541-7B7A-43D3-8B79-37D633B846F1}">
                <asvg:svgBlip xmlns:asvg="http://schemas.microsoft.com/office/drawing/2016/SVG/main" r:embed="rId31"/>
              </a:ext>
            </a:extLst>
          </a:blip>
          <a:stretch>
            <a:fillRect/>
          </a:stretch>
        </p:blipFill>
        <p:spPr>
          <a:xfrm>
            <a:off x="11137466" y="6554735"/>
            <a:ext cx="476084" cy="177524"/>
          </a:xfrm>
          <a:prstGeom prst="rect">
            <a:avLst/>
          </a:prstGeom>
        </p:spPr>
      </p:pic>
      <p:sp>
        <p:nvSpPr>
          <p:cNvPr id="9" name="TextBox 8">
            <a:extLst>
              <a:ext uri="{FF2B5EF4-FFF2-40B4-BE49-F238E27FC236}">
                <a16:creationId xmlns:a16="http://schemas.microsoft.com/office/drawing/2014/main" id="{51520E06-BF98-49FF-91DB-15EBE855DD9E}"/>
              </a:ext>
            </a:extLst>
          </p:cNvPr>
          <p:cNvSpPr txBox="1"/>
          <p:nvPr userDrawn="1"/>
        </p:nvSpPr>
        <p:spPr>
          <a:xfrm>
            <a:off x="11908632" y="6579173"/>
            <a:ext cx="128240" cy="12311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nchorCtr="0">
            <a:spAutoFit/>
          </a:bodyPr>
          <a:lstStyle/>
          <a:p>
            <a:pPr marL="0" marR="0" indent="0" algn="ctr" defTabSz="2438338" rtl="0" fontAlgn="auto" latinLnBrk="0" hangingPunct="0">
              <a:lnSpc>
                <a:spcPct val="100000"/>
              </a:lnSpc>
              <a:spcBef>
                <a:spcPts val="0"/>
              </a:spcBef>
              <a:spcAft>
                <a:spcPts val="0"/>
              </a:spcAft>
              <a:buClrTx/>
              <a:buSzTx/>
              <a:buFontTx/>
              <a:buNone/>
              <a:tabLst/>
            </a:pPr>
            <a:fld id="{4F6B73DA-0149-4325-A7B8-AE29BD4BC701}" type="slidenum">
              <a:rPr kumimoji="0" lang="en-US" sz="800" b="0" i="0" u="none" strike="noStrike" cap="none" spc="0" normalizeH="0" baseline="0" smtClean="0">
                <a:ln>
                  <a:noFill/>
                </a:ln>
                <a:solidFill>
                  <a:schemeClr val="bg2"/>
                </a:solidFill>
                <a:effectLst/>
                <a:uFillTx/>
                <a:latin typeface="+mn-lt"/>
                <a:ea typeface="+mn-ea"/>
                <a:cs typeface="+mn-cs"/>
                <a:sym typeface="Helvetica Neue"/>
              </a:rPr>
              <a:pPr marL="0" marR="0" indent="0" algn="ctr" defTabSz="2438338" rtl="0" fontAlgn="auto" latinLnBrk="0" hangingPunct="0">
                <a:lnSpc>
                  <a:spcPct val="100000"/>
                </a:lnSpc>
                <a:spcBef>
                  <a:spcPts val="0"/>
                </a:spcBef>
                <a:spcAft>
                  <a:spcPts val="0"/>
                </a:spcAft>
                <a:buClrTx/>
                <a:buSzTx/>
                <a:buFontTx/>
                <a:buNone/>
                <a:tabLst/>
              </a:pPr>
              <a:t>‹#›</a:t>
            </a:fld>
            <a:endParaRPr kumimoji="0" lang="en-US" sz="800" b="0" i="0" u="none" strike="noStrike" cap="none" spc="0" normalizeH="0" baseline="0" err="1">
              <a:ln>
                <a:noFill/>
              </a:ln>
              <a:solidFill>
                <a:schemeClr val="bg2"/>
              </a:solidFill>
              <a:effectLst/>
              <a:uFillTx/>
              <a:latin typeface="+mn-lt"/>
              <a:ea typeface="+mn-ea"/>
              <a:cs typeface="+mn-cs"/>
              <a:sym typeface="Helvetica Neue"/>
            </a:endParaRPr>
          </a:p>
        </p:txBody>
      </p:sp>
    </p:spTree>
    <p:extLst>
      <p:ext uri="{BB962C8B-B14F-4D97-AF65-F5344CB8AC3E}">
        <p14:creationId xmlns:p14="http://schemas.microsoft.com/office/powerpoint/2010/main" val="3280907660"/>
      </p:ext>
    </p:extLst>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 id="2147483881" r:id="rId4"/>
    <p:sldLayoutId id="2147483787" r:id="rId5"/>
    <p:sldLayoutId id="2147483810" r:id="rId6"/>
    <p:sldLayoutId id="2147483788" r:id="rId7"/>
    <p:sldLayoutId id="2147483789" r:id="rId8"/>
    <p:sldLayoutId id="2147483790" r:id="rId9"/>
    <p:sldLayoutId id="2147483791" r:id="rId10"/>
    <p:sldLayoutId id="2147483792" r:id="rId11"/>
    <p:sldLayoutId id="2147483793" r:id="rId12"/>
    <p:sldLayoutId id="2147483794" r:id="rId13"/>
    <p:sldLayoutId id="2147483795" r:id="rId14"/>
    <p:sldLayoutId id="2147483796" r:id="rId15"/>
    <p:sldLayoutId id="2147483797" r:id="rId16"/>
    <p:sldLayoutId id="2147483798" r:id="rId17"/>
    <p:sldLayoutId id="2147483799" r:id="rId18"/>
    <p:sldLayoutId id="2147483800" r:id="rId19"/>
    <p:sldLayoutId id="2147483801" r:id="rId20"/>
    <p:sldLayoutId id="2147483802" r:id="rId21"/>
    <p:sldLayoutId id="2147483803" r:id="rId22"/>
    <p:sldLayoutId id="2147483804" r:id="rId23"/>
    <p:sldLayoutId id="2147483805" r:id="rId24"/>
    <p:sldLayoutId id="2147483806" r:id="rId25"/>
    <p:sldLayoutId id="2147483807" r:id="rId26"/>
    <p:sldLayoutId id="2147483808" r:id="rId27"/>
    <p:sldLayoutId id="2147483809" r:id="rId2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marL="0" marR="0" indent="0" algn="l" defTabSz="609600" latinLnBrk="0">
        <a:lnSpc>
          <a:spcPct val="90000"/>
        </a:lnSpc>
        <a:spcBef>
          <a:spcPts val="0"/>
        </a:spcBef>
        <a:spcAft>
          <a:spcPts val="0"/>
        </a:spcAft>
        <a:buClrTx/>
        <a:buSzTx/>
        <a:buFontTx/>
        <a:buNone/>
        <a:tabLst/>
        <a:defRPr sz="4000" b="0" i="0" u="none" strike="noStrike" cap="none" spc="0" baseline="0">
          <a:solidFill>
            <a:schemeClr val="bg2"/>
          </a:solidFill>
          <a:uFillTx/>
          <a:latin typeface="Intel Clear Light" panose="020B0404020203020204" pitchFamily="34" charset="0"/>
          <a:ea typeface="Intel Clear Light" panose="020B0404020203020204" pitchFamily="34" charset="0"/>
          <a:cs typeface="Intel Clear Light" panose="020B0404020203020204" pitchFamily="34" charset="0"/>
          <a:sym typeface="Helvetica"/>
        </a:defRPr>
      </a:lvl1pPr>
      <a:lvl2pPr marL="0" marR="0" indent="0" algn="l" defTabSz="609600" latinLnBrk="0">
        <a:lnSpc>
          <a:spcPct val="90000"/>
        </a:lnSpc>
        <a:spcBef>
          <a:spcPts val="0"/>
        </a:spcBef>
        <a:spcAft>
          <a:spcPts val="0"/>
        </a:spcAft>
        <a:buClrTx/>
        <a:buSzTx/>
        <a:buFontTx/>
        <a:buNone/>
        <a:tabLst/>
        <a:defRPr sz="3300" b="1" i="0" u="none" strike="noStrike" cap="none" spc="0" baseline="0">
          <a:solidFill>
            <a:srgbClr val="535353"/>
          </a:solidFill>
          <a:uFillTx/>
          <a:latin typeface="Helvetica"/>
          <a:ea typeface="Helvetica"/>
          <a:cs typeface="Helvetica"/>
          <a:sym typeface="Helvetica"/>
        </a:defRPr>
      </a:lvl2pPr>
      <a:lvl3pPr marL="0" marR="0" indent="0" algn="l" defTabSz="609600" latinLnBrk="0">
        <a:lnSpc>
          <a:spcPct val="90000"/>
        </a:lnSpc>
        <a:spcBef>
          <a:spcPts val="0"/>
        </a:spcBef>
        <a:spcAft>
          <a:spcPts val="0"/>
        </a:spcAft>
        <a:buClrTx/>
        <a:buSzTx/>
        <a:buFontTx/>
        <a:buNone/>
        <a:tabLst/>
        <a:defRPr sz="3300" b="1" i="0" u="none" strike="noStrike" cap="none" spc="0" baseline="0">
          <a:solidFill>
            <a:srgbClr val="535353"/>
          </a:solidFill>
          <a:uFillTx/>
          <a:latin typeface="Helvetica"/>
          <a:ea typeface="Helvetica"/>
          <a:cs typeface="Helvetica"/>
          <a:sym typeface="Helvetica"/>
        </a:defRPr>
      </a:lvl3pPr>
      <a:lvl4pPr marL="0" marR="0" indent="0" algn="l" defTabSz="609600" latinLnBrk="0">
        <a:lnSpc>
          <a:spcPct val="90000"/>
        </a:lnSpc>
        <a:spcBef>
          <a:spcPts val="0"/>
        </a:spcBef>
        <a:spcAft>
          <a:spcPts val="0"/>
        </a:spcAft>
        <a:buClrTx/>
        <a:buSzTx/>
        <a:buFontTx/>
        <a:buNone/>
        <a:tabLst/>
        <a:defRPr sz="3300" b="1" i="0" u="none" strike="noStrike" cap="none" spc="0" baseline="0">
          <a:solidFill>
            <a:srgbClr val="535353"/>
          </a:solidFill>
          <a:uFillTx/>
          <a:latin typeface="Helvetica"/>
          <a:ea typeface="Helvetica"/>
          <a:cs typeface="Helvetica"/>
          <a:sym typeface="Helvetica"/>
        </a:defRPr>
      </a:lvl4pPr>
      <a:lvl5pPr marL="0" marR="0" indent="0" algn="l" defTabSz="609600" latinLnBrk="0">
        <a:lnSpc>
          <a:spcPct val="90000"/>
        </a:lnSpc>
        <a:spcBef>
          <a:spcPts val="0"/>
        </a:spcBef>
        <a:spcAft>
          <a:spcPts val="0"/>
        </a:spcAft>
        <a:buClrTx/>
        <a:buSzTx/>
        <a:buFontTx/>
        <a:buNone/>
        <a:tabLst/>
        <a:defRPr sz="3300" b="1" i="0" u="none" strike="noStrike" cap="none" spc="0" baseline="0">
          <a:solidFill>
            <a:srgbClr val="535353"/>
          </a:solidFill>
          <a:uFillTx/>
          <a:latin typeface="Helvetica"/>
          <a:ea typeface="Helvetica"/>
          <a:cs typeface="Helvetica"/>
          <a:sym typeface="Helvetica"/>
        </a:defRPr>
      </a:lvl5pPr>
      <a:lvl6pPr marL="0" marR="0" indent="0" algn="l" defTabSz="609600" latinLnBrk="0">
        <a:lnSpc>
          <a:spcPct val="90000"/>
        </a:lnSpc>
        <a:spcBef>
          <a:spcPts val="0"/>
        </a:spcBef>
        <a:spcAft>
          <a:spcPts val="0"/>
        </a:spcAft>
        <a:buClrTx/>
        <a:buSzTx/>
        <a:buFontTx/>
        <a:buNone/>
        <a:tabLst/>
        <a:defRPr sz="3300" b="1" i="0" u="none" strike="noStrike" cap="none" spc="0" baseline="0">
          <a:solidFill>
            <a:srgbClr val="535353"/>
          </a:solidFill>
          <a:uFillTx/>
          <a:latin typeface="Helvetica"/>
          <a:ea typeface="Helvetica"/>
          <a:cs typeface="Helvetica"/>
          <a:sym typeface="Helvetica"/>
        </a:defRPr>
      </a:lvl6pPr>
      <a:lvl7pPr marL="0" marR="0" indent="0" algn="l" defTabSz="609600" latinLnBrk="0">
        <a:lnSpc>
          <a:spcPct val="90000"/>
        </a:lnSpc>
        <a:spcBef>
          <a:spcPts val="0"/>
        </a:spcBef>
        <a:spcAft>
          <a:spcPts val="0"/>
        </a:spcAft>
        <a:buClrTx/>
        <a:buSzTx/>
        <a:buFontTx/>
        <a:buNone/>
        <a:tabLst/>
        <a:defRPr sz="3300" b="1" i="0" u="none" strike="noStrike" cap="none" spc="0" baseline="0">
          <a:solidFill>
            <a:srgbClr val="535353"/>
          </a:solidFill>
          <a:uFillTx/>
          <a:latin typeface="Helvetica"/>
          <a:ea typeface="Helvetica"/>
          <a:cs typeface="Helvetica"/>
          <a:sym typeface="Helvetica"/>
        </a:defRPr>
      </a:lvl7pPr>
      <a:lvl8pPr marL="0" marR="0" indent="0" algn="l" defTabSz="609600" latinLnBrk="0">
        <a:lnSpc>
          <a:spcPct val="90000"/>
        </a:lnSpc>
        <a:spcBef>
          <a:spcPts val="0"/>
        </a:spcBef>
        <a:spcAft>
          <a:spcPts val="0"/>
        </a:spcAft>
        <a:buClrTx/>
        <a:buSzTx/>
        <a:buFontTx/>
        <a:buNone/>
        <a:tabLst/>
        <a:defRPr sz="3300" b="1" i="0" u="none" strike="noStrike" cap="none" spc="0" baseline="0">
          <a:solidFill>
            <a:srgbClr val="535353"/>
          </a:solidFill>
          <a:uFillTx/>
          <a:latin typeface="Helvetica"/>
          <a:ea typeface="Helvetica"/>
          <a:cs typeface="Helvetica"/>
          <a:sym typeface="Helvetica"/>
        </a:defRPr>
      </a:lvl8pPr>
      <a:lvl9pPr marL="0" marR="0" indent="0" algn="l" defTabSz="609600" latinLnBrk="0">
        <a:lnSpc>
          <a:spcPct val="90000"/>
        </a:lnSpc>
        <a:spcBef>
          <a:spcPts val="0"/>
        </a:spcBef>
        <a:spcAft>
          <a:spcPts val="0"/>
        </a:spcAft>
        <a:buClrTx/>
        <a:buSzTx/>
        <a:buFontTx/>
        <a:buNone/>
        <a:tabLst/>
        <a:defRPr sz="3300" b="1" i="0" u="none" strike="noStrike" cap="none" spc="0" baseline="0">
          <a:solidFill>
            <a:srgbClr val="535353"/>
          </a:solidFill>
          <a:uFillTx/>
          <a:latin typeface="Helvetica"/>
          <a:ea typeface="Helvetica"/>
          <a:cs typeface="Helvetica"/>
          <a:sym typeface="Helvetica"/>
        </a:defRPr>
      </a:lvl9pPr>
    </p:titleStyle>
    <p:bodyStyle>
      <a:lvl1pPr marL="228600" marR="0" indent="-228600" algn="l" defTabSz="609600" latinLnBrk="0">
        <a:lnSpc>
          <a:spcPct val="100000"/>
        </a:lnSpc>
        <a:spcBef>
          <a:spcPts val="1200"/>
        </a:spcBef>
        <a:spcAft>
          <a:spcPts val="0"/>
        </a:spcAft>
        <a:buClrTx/>
        <a:buSzTx/>
        <a:buFont typeface="Wingdings" pitchFamily="2" charset="2"/>
        <a:buChar char="§"/>
        <a:tabLst/>
        <a:defRPr sz="2800" b="0" i="0" u="none" strike="noStrike" cap="none" spc="0" baseline="0">
          <a:solidFill>
            <a:schemeClr val="bg2"/>
          </a:solidFill>
          <a:uFillTx/>
          <a:latin typeface="Intel Clear Light" panose="020B0404020203020204" pitchFamily="34" charset="0"/>
          <a:ea typeface="Intel Clear Light" panose="020B0404020203020204" pitchFamily="34" charset="0"/>
          <a:cs typeface="Intel Clear Light" panose="020B0404020203020204" pitchFamily="34" charset="0"/>
          <a:sym typeface="Helvetica"/>
        </a:defRPr>
      </a:lvl1pPr>
      <a:lvl2pPr marL="431800" marR="0" indent="-203200" algn="l" defTabSz="609600" latinLnBrk="0">
        <a:lnSpc>
          <a:spcPct val="100000"/>
        </a:lnSpc>
        <a:spcBef>
          <a:spcPts val="1200"/>
        </a:spcBef>
        <a:spcAft>
          <a:spcPts val="0"/>
        </a:spcAft>
        <a:buClrTx/>
        <a:buSzTx/>
        <a:buFont typeface="Arial" panose="020B0604020202020204" pitchFamily="34" charset="0"/>
        <a:buChar char="•"/>
        <a:tabLst/>
        <a:defRPr sz="2400" b="0" i="0" u="none" strike="noStrike" cap="none" spc="0" baseline="0">
          <a:solidFill>
            <a:schemeClr val="bg2"/>
          </a:solidFill>
          <a:uFillTx/>
          <a:latin typeface="Intel Clear Light" panose="020B0404020203020204" pitchFamily="34" charset="0"/>
          <a:ea typeface="Intel Clear Light" panose="020B0404020203020204" pitchFamily="34" charset="0"/>
          <a:cs typeface="Intel Clear Light" panose="020B0404020203020204" pitchFamily="34" charset="0"/>
          <a:sym typeface="Helvetica"/>
        </a:defRPr>
      </a:lvl2pPr>
      <a:lvl3pPr marL="686594" marR="0" indent="-197644" algn="l" defTabSz="609600" latinLnBrk="0">
        <a:lnSpc>
          <a:spcPct val="100000"/>
        </a:lnSpc>
        <a:spcBef>
          <a:spcPts val="1200"/>
        </a:spcBef>
        <a:spcAft>
          <a:spcPts val="0"/>
        </a:spcAft>
        <a:buClrTx/>
        <a:buSzTx/>
        <a:buFont typeface="Arial" panose="020B0604020202020204" pitchFamily="34" charset="0"/>
        <a:buChar char="•"/>
        <a:tabLst/>
        <a:defRPr sz="1800" b="0" i="0" u="none" strike="noStrike" cap="none" spc="0" baseline="0">
          <a:solidFill>
            <a:schemeClr val="bg2"/>
          </a:solidFill>
          <a:uFillTx/>
          <a:latin typeface="Intel Clear Light" panose="020B0404020203020204" pitchFamily="34" charset="0"/>
          <a:ea typeface="Intel Clear Light" panose="020B0404020203020204" pitchFamily="34" charset="0"/>
          <a:cs typeface="Intel Clear Light" panose="020B0404020203020204" pitchFamily="34" charset="0"/>
          <a:sym typeface="Helvetica"/>
        </a:defRPr>
      </a:lvl3pPr>
      <a:lvl4pPr marL="919957" marR="0" indent="-228600" algn="l" defTabSz="609600" latinLnBrk="0">
        <a:lnSpc>
          <a:spcPct val="100000"/>
        </a:lnSpc>
        <a:spcBef>
          <a:spcPts val="1200"/>
        </a:spcBef>
        <a:spcAft>
          <a:spcPts val="0"/>
        </a:spcAft>
        <a:buClrTx/>
        <a:buSzTx/>
        <a:buFont typeface="Arial" panose="020B0604020202020204" pitchFamily="34" charset="0"/>
        <a:buChar char="•"/>
        <a:tabLst/>
        <a:defRPr sz="1800" b="0" i="0" u="none" strike="noStrike" cap="none" spc="0" baseline="0">
          <a:solidFill>
            <a:schemeClr val="bg2"/>
          </a:solidFill>
          <a:uFillTx/>
          <a:latin typeface="Intel Clear Light" panose="020B0404020203020204" pitchFamily="34" charset="0"/>
          <a:ea typeface="Intel Clear Light" panose="020B0404020203020204" pitchFamily="34" charset="0"/>
          <a:cs typeface="Intel Clear Light" panose="020B0404020203020204" pitchFamily="34" charset="0"/>
          <a:sym typeface="Helvetica"/>
        </a:defRPr>
      </a:lvl4pPr>
      <a:lvl5pPr marL="1148557" marR="0" indent="-228600" algn="l" defTabSz="609600" latinLnBrk="0">
        <a:lnSpc>
          <a:spcPct val="100000"/>
        </a:lnSpc>
        <a:spcBef>
          <a:spcPts val="1200"/>
        </a:spcBef>
        <a:spcAft>
          <a:spcPts val="0"/>
        </a:spcAft>
        <a:buClrTx/>
        <a:buSzTx/>
        <a:buFont typeface="Arial" panose="020B0604020202020204" pitchFamily="34" charset="0"/>
        <a:buChar char="•"/>
        <a:tabLst/>
        <a:defRPr sz="1600" b="0" i="0" u="none" strike="noStrike" cap="none" spc="0" baseline="0">
          <a:solidFill>
            <a:schemeClr val="bg2"/>
          </a:solidFill>
          <a:uFillTx/>
          <a:latin typeface="Intel Clear Light" panose="020B0404020203020204" pitchFamily="34" charset="0"/>
          <a:ea typeface="Intel Clear Light" panose="020B0404020203020204" pitchFamily="34" charset="0"/>
          <a:cs typeface="Intel Clear Light" panose="020B0404020203020204" pitchFamily="34" charset="0"/>
          <a:sym typeface="Helvetica"/>
        </a:defRPr>
      </a:lvl5pPr>
      <a:lvl6pPr marL="0" marR="0" indent="571500" algn="l" defTabSz="609600" latinLnBrk="0">
        <a:lnSpc>
          <a:spcPct val="90000"/>
        </a:lnSpc>
        <a:spcBef>
          <a:spcPts val="0"/>
        </a:spcBef>
        <a:spcAft>
          <a:spcPts val="0"/>
        </a:spcAft>
        <a:buClrTx/>
        <a:buSzTx/>
        <a:buFontTx/>
        <a:buNone/>
        <a:tabLst/>
        <a:defRPr sz="1300" b="0" i="0" u="none" strike="noStrike" cap="none" spc="0" baseline="0">
          <a:solidFill>
            <a:srgbClr val="5E5E5E"/>
          </a:solidFill>
          <a:uFillTx/>
          <a:latin typeface="Helvetica"/>
          <a:ea typeface="Helvetica"/>
          <a:cs typeface="Helvetica"/>
          <a:sym typeface="Helvetica"/>
        </a:defRPr>
      </a:lvl6pPr>
      <a:lvl7pPr marL="0" marR="0" indent="685800" algn="l" defTabSz="609600" latinLnBrk="0">
        <a:lnSpc>
          <a:spcPct val="90000"/>
        </a:lnSpc>
        <a:spcBef>
          <a:spcPts val="0"/>
        </a:spcBef>
        <a:spcAft>
          <a:spcPts val="0"/>
        </a:spcAft>
        <a:buClrTx/>
        <a:buSzTx/>
        <a:buFontTx/>
        <a:buNone/>
        <a:tabLst/>
        <a:defRPr sz="1300" b="0" i="0" u="none" strike="noStrike" cap="none" spc="0" baseline="0">
          <a:solidFill>
            <a:srgbClr val="5E5E5E"/>
          </a:solidFill>
          <a:uFillTx/>
          <a:latin typeface="Helvetica"/>
          <a:ea typeface="Helvetica"/>
          <a:cs typeface="Helvetica"/>
          <a:sym typeface="Helvetica"/>
        </a:defRPr>
      </a:lvl7pPr>
      <a:lvl8pPr marL="0" marR="0" indent="800100" algn="l" defTabSz="609600" latinLnBrk="0">
        <a:lnSpc>
          <a:spcPct val="90000"/>
        </a:lnSpc>
        <a:spcBef>
          <a:spcPts val="0"/>
        </a:spcBef>
        <a:spcAft>
          <a:spcPts val="0"/>
        </a:spcAft>
        <a:buClrTx/>
        <a:buSzTx/>
        <a:buFontTx/>
        <a:buNone/>
        <a:tabLst/>
        <a:defRPr sz="1300" b="0" i="0" u="none" strike="noStrike" cap="none" spc="0" baseline="0">
          <a:solidFill>
            <a:srgbClr val="5E5E5E"/>
          </a:solidFill>
          <a:uFillTx/>
          <a:latin typeface="Helvetica"/>
          <a:ea typeface="Helvetica"/>
          <a:cs typeface="Helvetica"/>
          <a:sym typeface="Helvetica"/>
        </a:defRPr>
      </a:lvl8pPr>
      <a:lvl9pPr marL="0" marR="0" indent="914400" algn="l" defTabSz="609600" latinLnBrk="0">
        <a:lnSpc>
          <a:spcPct val="90000"/>
        </a:lnSpc>
        <a:spcBef>
          <a:spcPts val="0"/>
        </a:spcBef>
        <a:spcAft>
          <a:spcPts val="0"/>
        </a:spcAft>
        <a:buClrTx/>
        <a:buSzTx/>
        <a:buFontTx/>
        <a:buNone/>
        <a:tabLst/>
        <a:defRPr sz="1300" b="0" i="0" u="none" strike="noStrike" cap="none" spc="0" baseline="0">
          <a:solidFill>
            <a:srgbClr val="5E5E5E"/>
          </a:solidFill>
          <a:uFillTx/>
          <a:latin typeface="Helvetica"/>
          <a:ea typeface="Helvetica"/>
          <a:cs typeface="Helvetica"/>
          <a:sym typeface="Helvetica"/>
        </a:defRPr>
      </a:lvl9pPr>
    </p:bodyStyle>
    <p:otherStyle>
      <a:lvl1pPr marL="0" marR="0" indent="0" algn="r" defTabSz="60960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Intel Clear"/>
        </a:defRPr>
      </a:lvl1pPr>
      <a:lvl2pPr marL="0" marR="0" indent="228600" algn="r" defTabSz="60960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Intel Clear"/>
        </a:defRPr>
      </a:lvl2pPr>
      <a:lvl3pPr marL="0" marR="0" indent="457200" algn="r" defTabSz="60960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Intel Clear"/>
        </a:defRPr>
      </a:lvl3pPr>
      <a:lvl4pPr marL="0" marR="0" indent="685800" algn="r" defTabSz="60960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Intel Clear"/>
        </a:defRPr>
      </a:lvl4pPr>
      <a:lvl5pPr marL="0" marR="0" indent="914400" algn="r" defTabSz="60960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Intel Clear"/>
        </a:defRPr>
      </a:lvl5pPr>
      <a:lvl6pPr marL="0" marR="0" indent="1143000" algn="r" defTabSz="60960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Intel Clear"/>
        </a:defRPr>
      </a:lvl6pPr>
      <a:lvl7pPr marL="0" marR="0" indent="1371600" algn="r" defTabSz="60960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Intel Clear"/>
        </a:defRPr>
      </a:lvl7pPr>
      <a:lvl8pPr marL="0" marR="0" indent="1600200" algn="r" defTabSz="60960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Intel Clear"/>
        </a:defRPr>
      </a:lvl8pPr>
      <a:lvl9pPr marL="0" marR="0" indent="1828800" algn="r" defTabSz="60960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Intel Clear"/>
        </a:defRPr>
      </a:lvl9pPr>
    </p:otherStyle>
  </p:txStyles>
  <p:extLst>
    <p:ext uri="{27BBF7A9-308A-43DC-89C8-2F10F3537804}">
      <p15:sldGuideLst xmlns:p15="http://schemas.microsoft.com/office/powerpoint/2012/main">
        <p15:guide id="1" orient="horz" pos="2160" userDrawn="1">
          <p15:clr>
            <a:srgbClr val="F26B43"/>
          </p15:clr>
        </p15:guide>
        <p15:guide id="2" pos="28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3" Type="http://schemas.openxmlformats.org/officeDocument/2006/relationships/hyperlink" Target="mailto:pwx@xamv.com" TargetMode="External"/><Relationship Id="rId7" Type="http://schemas.openxmlformats.org/officeDocument/2006/relationships/image" Target="../media/image12.jpg"/><Relationship Id="rId2" Type="http://schemas.openxmlformats.org/officeDocument/2006/relationships/hyperlink" Target="mailto:bing.yu@intel.com" TargetMode="External"/><Relationship Id="rId1" Type="http://schemas.openxmlformats.org/officeDocument/2006/relationships/slideLayout" Target="../slideLayouts/slideLayout4.xml"/><Relationship Id="rId6" Type="http://schemas.openxmlformats.org/officeDocument/2006/relationships/image" Target="../media/image11.svg"/><Relationship Id="rId5" Type="http://schemas.openxmlformats.org/officeDocument/2006/relationships/image" Target="../media/image1.png"/><Relationship Id="rId4" Type="http://schemas.openxmlformats.org/officeDocument/2006/relationships/hyperlink" Target="https://www.grandviewresearch.com/press-release/global-machine-vision-market"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hyperlink" Target="mailto:wwq@xamv.com" TargetMode="External"/><Relationship Id="rId7" Type="http://schemas.openxmlformats.org/officeDocument/2006/relationships/image" Target="../media/image12.jp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hyperlink" Target="http://www.visionchinashow.net/txw_ensz/exhibit/?zs=827"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394E4-2440-4836-9AF4-ADC161F91855}"/>
              </a:ext>
            </a:extLst>
          </p:cNvPr>
          <p:cNvSpPr>
            <a:spLocks noGrp="1"/>
          </p:cNvSpPr>
          <p:nvPr>
            <p:ph type="title"/>
          </p:nvPr>
        </p:nvSpPr>
        <p:spPr>
          <a:xfrm>
            <a:off x="1895475" y="2167026"/>
            <a:ext cx="10296525" cy="1091827"/>
          </a:xfrm>
        </p:spPr>
        <p:txBody>
          <a:bodyPr/>
          <a:lstStyle/>
          <a:p>
            <a:r>
              <a:rPr lang="en-US" sz="8000">
                <a:latin typeface="IntelOne Display Light" panose="020B0403020203020204" pitchFamily="34" charset="0"/>
              </a:rPr>
              <a:t>Microvision Machine Vision Kit for Smart Manufacturing</a:t>
            </a:r>
          </a:p>
        </p:txBody>
      </p:sp>
      <p:pic>
        <p:nvPicPr>
          <p:cNvPr id="3" name="Picture 2" descr="A picture containing drawing&#10;&#10;Description automatically generated">
            <a:extLst>
              <a:ext uri="{FF2B5EF4-FFF2-40B4-BE49-F238E27FC236}">
                <a16:creationId xmlns:a16="http://schemas.microsoft.com/office/drawing/2014/main" id="{2CB57139-57F6-41D2-8E3F-941A022FB6F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80369" y="5748568"/>
            <a:ext cx="1781899" cy="680807"/>
          </a:xfrm>
          <a:prstGeom prst="rect">
            <a:avLst/>
          </a:prstGeom>
        </p:spPr>
      </p:pic>
      <p:pic>
        <p:nvPicPr>
          <p:cNvPr id="11" name="图片 9" descr="维视智造-红白2000">
            <a:extLst>
              <a:ext uri="{FF2B5EF4-FFF2-40B4-BE49-F238E27FC236}">
                <a16:creationId xmlns:a16="http://schemas.microsoft.com/office/drawing/2014/main" id="{1DFE7E21-A20D-4CB4-A55C-FDDFE66E0EF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646045" y="5802630"/>
            <a:ext cx="2025650" cy="643890"/>
          </a:xfrm>
          <a:prstGeom prst="rect">
            <a:avLst/>
          </a:prstGeom>
        </p:spPr>
      </p:pic>
    </p:spTree>
    <p:extLst>
      <p:ext uri="{BB962C8B-B14F-4D97-AF65-F5344CB8AC3E}">
        <p14:creationId xmlns:p14="http://schemas.microsoft.com/office/powerpoint/2010/main" val="2257478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0F6157E-EAA1-4E7B-B4EC-3C9D39201E21}"/>
              </a:ext>
            </a:extLst>
          </p:cNvPr>
          <p:cNvSpPr/>
          <p:nvPr/>
        </p:nvSpPr>
        <p:spPr>
          <a:xfrm>
            <a:off x="5536938" y="745875"/>
            <a:ext cx="6200020" cy="1428727"/>
          </a:xfrm>
          <a:prstGeom prst="rect">
            <a:avLst/>
          </a:prstGeom>
          <a:noFill/>
          <a:ln w="6350" cap="flat" cmpd="sng" algn="ctr">
            <a:solidFill>
              <a:srgbClr val="F2F2F2"/>
            </a:solidFill>
            <a:prstDash val="soli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171450" marR="0" lvl="0" indent="-171450" defTabSz="914400" eaLnBrk="1" fontAlgn="ctr" latinLnBrk="0" hangingPunct="1">
              <a:lnSpc>
                <a:spcPct val="100000"/>
              </a:lnSpc>
              <a:spcBef>
                <a:spcPts val="0"/>
              </a:spcBef>
              <a:spcAft>
                <a:spcPts val="0"/>
              </a:spcAft>
              <a:buClrTx/>
              <a:buSzTx/>
              <a:buFont typeface="Wingdings" panose="05000000000000000000" pitchFamily="2" charset="2"/>
              <a:buChar char="§"/>
              <a:tabLst/>
              <a:defRPr/>
            </a:pPr>
            <a:endParaRPr kumimoji="0" lang="en-US" sz="900" b="0" i="1" u="none" strike="noStrike" kern="1200" cap="none" spc="0" normalizeH="0" baseline="0" noProof="0">
              <a:ln>
                <a:noFill/>
              </a:ln>
              <a:solidFill>
                <a:prstClr val="black"/>
              </a:solidFill>
              <a:effectLst/>
              <a:uLnTx/>
              <a:uFillTx/>
              <a:latin typeface="Intel Clear"/>
              <a:ea typeface="+mn-ea"/>
              <a:cs typeface="+mn-cs"/>
            </a:endParaRPr>
          </a:p>
        </p:txBody>
      </p:sp>
      <p:sp>
        <p:nvSpPr>
          <p:cNvPr id="9" name="Rectangle 8">
            <a:extLst>
              <a:ext uri="{FF2B5EF4-FFF2-40B4-BE49-F238E27FC236}">
                <a16:creationId xmlns:a16="http://schemas.microsoft.com/office/drawing/2014/main" id="{B87DD3D1-AEAC-4309-9E75-0949F3A29368}"/>
              </a:ext>
            </a:extLst>
          </p:cNvPr>
          <p:cNvSpPr/>
          <p:nvPr/>
        </p:nvSpPr>
        <p:spPr>
          <a:xfrm>
            <a:off x="5537326" y="2472290"/>
            <a:ext cx="6199632" cy="2897569"/>
          </a:xfrm>
          <a:prstGeom prst="rect">
            <a:avLst/>
          </a:prstGeom>
          <a:noFill/>
          <a:ln w="6350" cap="flat" cmpd="sng" algn="ctr">
            <a:solidFill>
              <a:srgbClr val="F2F2F2"/>
            </a:solidFill>
            <a:prstDash val="soli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defTabSz="914400" fontAlgn="ctr" hangingPunct="1">
              <a:lnSpc>
                <a:spcPct val="100000"/>
              </a:lnSpc>
              <a:spcBef>
                <a:spcPts val="0"/>
              </a:spcBef>
              <a:defRPr/>
            </a:pPr>
            <a:r>
              <a:rPr lang="en-US" sz="900" b="1" kern="1200">
                <a:solidFill>
                  <a:schemeClr val="bg2"/>
                </a:solidFill>
                <a:ea typeface="Intel Clear Light" panose="020B0404020203020204" pitchFamily="34" charset="0"/>
                <a:cs typeface="Intel Clear Light" panose="020B0404020203020204" pitchFamily="34" charset="0"/>
              </a:rPr>
              <a:t>Key Trends</a:t>
            </a:r>
          </a:p>
          <a:p>
            <a:pPr marL="109728" marR="0" lvl="0" indent="-109728" defTabSz="914400" eaLnBrk="1" fontAlgn="ctr" latinLnBrk="0" hangingPunct="1">
              <a:lnSpc>
                <a:spcPct val="100000"/>
              </a:lnSpc>
              <a:spcBef>
                <a:spcPts val="0"/>
              </a:spcBef>
              <a:spcAft>
                <a:spcPts val="0"/>
              </a:spcAft>
              <a:buClrTx/>
              <a:buSzTx/>
              <a:buFont typeface="Wingdings" panose="05000000000000000000" pitchFamily="2" charset="2"/>
              <a:buChar char="§"/>
              <a:tabLst/>
              <a:defRPr/>
            </a:pPr>
            <a:r>
              <a:rPr lang="en-US" sz="900" kern="1200">
                <a:solidFill>
                  <a:schemeClr val="bg2"/>
                </a:solidFill>
              </a:rPr>
              <a:t>Demand for machine vision continues to increase in the PRC’s manufacturing industry </a:t>
            </a:r>
          </a:p>
          <a:p>
            <a:pPr marL="109728" marR="0" lvl="0" indent="-109728" defTabSz="914400" eaLnBrk="1" fontAlgn="ctr" latinLnBrk="0" hangingPunct="1">
              <a:lnSpc>
                <a:spcPct val="100000"/>
              </a:lnSpc>
              <a:spcBef>
                <a:spcPts val="0"/>
              </a:spcBef>
              <a:spcAft>
                <a:spcPts val="0"/>
              </a:spcAft>
              <a:buClrTx/>
              <a:buSzTx/>
              <a:buFont typeface="Wingdings" panose="05000000000000000000" pitchFamily="2" charset="2"/>
              <a:buChar char="§"/>
              <a:tabLst/>
              <a:defRPr/>
            </a:pPr>
            <a:r>
              <a:rPr lang="en-US" sz="900" kern="1200">
                <a:solidFill>
                  <a:schemeClr val="bg2"/>
                </a:solidFill>
              </a:rPr>
              <a:t>Manufacturers are more aware of the need for machine vision experts who can provide end-to-end solutions and services that address the complexity of IoT design, implementation, deployment, and re-development. </a:t>
            </a:r>
          </a:p>
          <a:p>
            <a:pPr marL="109728" marR="0" lvl="0" indent="-109728" defTabSz="914400" eaLnBrk="1" fontAlgn="ctr" latinLnBrk="0" hangingPunct="1">
              <a:lnSpc>
                <a:spcPct val="100000"/>
              </a:lnSpc>
              <a:spcBef>
                <a:spcPts val="0"/>
              </a:spcBef>
              <a:spcAft>
                <a:spcPts val="0"/>
              </a:spcAft>
              <a:buClrTx/>
              <a:buSzTx/>
              <a:buFont typeface="Wingdings" panose="05000000000000000000" pitchFamily="2" charset="2"/>
              <a:buChar char="§"/>
              <a:tabLst/>
              <a:defRPr/>
            </a:pPr>
            <a:r>
              <a:rPr lang="en-US" sz="900" kern="1200">
                <a:solidFill>
                  <a:schemeClr val="bg2"/>
                </a:solidFill>
              </a:rPr>
              <a:t>There are challenges for end users that want to select and verify components for IoT manufacturing solutions on their own. Without leading expertise, end users can find it difficult to ensure that all machine vision components are compatible and interoperable. </a:t>
            </a:r>
          </a:p>
          <a:p>
            <a:pPr marL="109728" marR="0" lvl="0" indent="-109728" defTabSz="914400" eaLnBrk="1" fontAlgn="ctr" latinLnBrk="0" hangingPunct="1">
              <a:lnSpc>
                <a:spcPct val="100000"/>
              </a:lnSpc>
              <a:spcBef>
                <a:spcPts val="0"/>
              </a:spcBef>
              <a:spcAft>
                <a:spcPts val="0"/>
              </a:spcAft>
              <a:buClrTx/>
              <a:buSzTx/>
              <a:buFont typeface="Wingdings" panose="05000000000000000000" pitchFamily="2" charset="2"/>
              <a:buChar char="§"/>
              <a:tabLst/>
              <a:defRPr/>
            </a:pPr>
            <a:r>
              <a:rPr lang="en-US" sz="900" kern="1200">
                <a:solidFill>
                  <a:schemeClr val="bg2"/>
                </a:solidFill>
              </a:rPr>
              <a:t>Manufacturers can risk low ROI with machine vision solutions that are not sufficiently verified for reliability.</a:t>
            </a:r>
          </a:p>
          <a:p>
            <a:pPr marL="0" marR="0" lvl="0" indent="0" defTabSz="914400" eaLnBrk="1" fontAlgn="ctr" latinLnBrk="0" hangingPunct="1">
              <a:lnSpc>
                <a:spcPct val="100000"/>
              </a:lnSpc>
              <a:spcBef>
                <a:spcPts val="0"/>
              </a:spcBef>
              <a:spcAft>
                <a:spcPts val="0"/>
              </a:spcAft>
              <a:buClrTx/>
              <a:buSzTx/>
              <a:buFontTx/>
              <a:buNone/>
              <a:tabLst/>
              <a:defRPr/>
            </a:pPr>
            <a:endParaRPr kumimoji="0" lang="en-US" sz="900" b="1" i="0" u="none" strike="noStrike" kern="1200" cap="none" spc="0" normalizeH="0" baseline="0" noProof="0">
              <a:ln>
                <a:noFill/>
              </a:ln>
              <a:solidFill>
                <a:schemeClr val="bg2"/>
              </a:solidFill>
              <a:effectLst/>
              <a:uLnTx/>
              <a:uFillTx/>
              <a:ea typeface="+mn-ea"/>
              <a:cs typeface="+mn-cs"/>
            </a:endParaRPr>
          </a:p>
          <a:p>
            <a:pPr defTabSz="914400" fontAlgn="ctr" hangingPunct="1">
              <a:lnSpc>
                <a:spcPct val="100000"/>
              </a:lnSpc>
              <a:spcBef>
                <a:spcPts val="0"/>
              </a:spcBef>
              <a:defRPr/>
            </a:pPr>
            <a:r>
              <a:rPr lang="en-US" sz="900" b="1" kern="1200">
                <a:solidFill>
                  <a:schemeClr val="bg2"/>
                </a:solidFill>
                <a:ea typeface="Intel Clear Light" panose="020B0404020203020204" pitchFamily="34" charset="0"/>
                <a:cs typeface="Intel Clear Light" panose="020B0404020203020204" pitchFamily="34" charset="0"/>
              </a:rPr>
              <a:t>Business Drivers</a:t>
            </a:r>
          </a:p>
          <a:p>
            <a:pPr marL="109728" marR="0" lvl="0" indent="-109728" defTabSz="914400" eaLnBrk="1" fontAlgn="ctr" latinLnBrk="0" hangingPunct="1">
              <a:lnSpc>
                <a:spcPct val="100000"/>
              </a:lnSpc>
              <a:spcBef>
                <a:spcPts val="0"/>
              </a:spcBef>
              <a:spcAft>
                <a:spcPts val="0"/>
              </a:spcAft>
              <a:buClrTx/>
              <a:buSzTx/>
              <a:buFont typeface="Wingdings" panose="05000000000000000000" pitchFamily="2" charset="2"/>
              <a:buChar char="§"/>
              <a:tabLst/>
              <a:defRPr/>
            </a:pPr>
            <a:r>
              <a:rPr lang="en-US" sz="900" kern="1200">
                <a:solidFill>
                  <a:schemeClr val="bg2"/>
                </a:solidFill>
              </a:rPr>
              <a:t>The global machine vision market size is expected to reach USD 21.17 billion by 2028, according to a new report by Grand View Research, Inc. It is expected to expand at a CAGR of 6.9% from 2021 to 2028.</a:t>
            </a:r>
            <a:r>
              <a:rPr lang="en-US" sz="900" kern="1200" baseline="30000">
                <a:solidFill>
                  <a:schemeClr val="bg2"/>
                </a:solidFill>
              </a:rPr>
              <a:t>1</a:t>
            </a:r>
            <a:endParaRPr lang="en-US" sz="900" kern="1200">
              <a:solidFill>
                <a:schemeClr val="bg2"/>
              </a:solidFill>
            </a:endParaRPr>
          </a:p>
          <a:p>
            <a:pPr marL="109728" marR="0" lvl="0" indent="-109728" defTabSz="914400" eaLnBrk="1" fontAlgn="ctr" latinLnBrk="0" hangingPunct="1">
              <a:lnSpc>
                <a:spcPct val="100000"/>
              </a:lnSpc>
              <a:spcBef>
                <a:spcPts val="0"/>
              </a:spcBef>
              <a:spcAft>
                <a:spcPts val="0"/>
              </a:spcAft>
              <a:buClrTx/>
              <a:buSzTx/>
              <a:buFont typeface="Wingdings" panose="05000000000000000000" pitchFamily="2" charset="2"/>
              <a:buChar char="§"/>
              <a:tabLst/>
              <a:defRPr/>
            </a:pPr>
            <a:r>
              <a:rPr lang="en-US" sz="900" kern="1200">
                <a:solidFill>
                  <a:schemeClr val="bg2"/>
                </a:solidFill>
              </a:rPr>
              <a:t>The Asia Pacific region held the largest market share for machine vision in 2020. APAC is projected to show the fastest growth rate between 2021 and 2028.</a:t>
            </a:r>
            <a:r>
              <a:rPr lang="en-US" sz="900" kern="1200" baseline="30000">
                <a:solidFill>
                  <a:schemeClr val="bg2"/>
                </a:solidFill>
              </a:rPr>
              <a:t>1</a:t>
            </a:r>
            <a:endParaRPr lang="en-US" sz="900" kern="1200">
              <a:solidFill>
                <a:schemeClr val="bg2"/>
              </a:solidFill>
            </a:endParaRPr>
          </a:p>
          <a:p>
            <a:pPr marR="0" lvl="0" defTabSz="914400" eaLnBrk="1" fontAlgn="ctr" latinLnBrk="0" hangingPunct="1">
              <a:lnSpc>
                <a:spcPct val="100000"/>
              </a:lnSpc>
              <a:spcBef>
                <a:spcPts val="0"/>
              </a:spcBef>
              <a:spcAft>
                <a:spcPts val="0"/>
              </a:spcAft>
              <a:buClrTx/>
              <a:buSzTx/>
              <a:tabLst/>
              <a:defRPr/>
            </a:pPr>
            <a:br>
              <a:rPr kumimoji="0" lang="en-US" sz="900" b="0" i="0" u="none" strike="noStrike" kern="1200" cap="none" spc="0" normalizeH="0" baseline="0" noProof="0">
                <a:ln>
                  <a:noFill/>
                </a:ln>
                <a:solidFill>
                  <a:schemeClr val="bg2"/>
                </a:solidFill>
                <a:effectLst/>
                <a:uLnTx/>
                <a:uFillTx/>
                <a:ea typeface="+mn-ea"/>
                <a:cs typeface="+mn-cs"/>
              </a:rPr>
            </a:br>
            <a:r>
              <a:rPr lang="en-US" sz="900" b="1" kern="1200">
                <a:solidFill>
                  <a:schemeClr val="bg2"/>
                </a:solidFill>
                <a:ea typeface="Intel Clear Light" panose="020B0404020203020204" pitchFamily="34" charset="0"/>
                <a:cs typeface="Intel Clear Light" panose="020B0404020203020204" pitchFamily="34" charset="0"/>
              </a:rPr>
              <a:t>Target Audiences and Objectives</a:t>
            </a:r>
          </a:p>
          <a:p>
            <a:pPr marL="109728" marR="0" lvl="0" indent="-109728" defTabSz="914400" eaLnBrk="1" fontAlgn="ctr" latinLnBrk="0" hangingPunct="1">
              <a:lnSpc>
                <a:spcPct val="100000"/>
              </a:lnSpc>
              <a:spcBef>
                <a:spcPts val="0"/>
              </a:spcBef>
              <a:spcAft>
                <a:spcPts val="0"/>
              </a:spcAft>
              <a:buClrTx/>
              <a:buSzTx/>
              <a:buFont typeface="Wingdings" panose="05000000000000000000" pitchFamily="2" charset="2"/>
              <a:buChar char="§"/>
              <a:tabLst/>
              <a:defRPr/>
            </a:pPr>
            <a:r>
              <a:rPr lang="en-US" sz="900" kern="1200">
                <a:solidFill>
                  <a:schemeClr val="bg2"/>
                </a:solidFill>
              </a:rPr>
              <a:t>VP of Operations </a:t>
            </a:r>
          </a:p>
          <a:p>
            <a:pPr marL="274320" marR="0" lvl="1" indent="-109728" defTabSz="914400" eaLnBrk="1" fontAlgn="ctr" latinLnBrk="0" hangingPunct="1">
              <a:lnSpc>
                <a:spcPct val="100000"/>
              </a:lnSpc>
              <a:spcBef>
                <a:spcPts val="0"/>
              </a:spcBef>
              <a:spcAft>
                <a:spcPts val="0"/>
              </a:spcAft>
              <a:buClrTx/>
              <a:buSzTx/>
              <a:buFont typeface="Intel Clear" panose="020B0604020203020204" pitchFamily="34" charset="0"/>
              <a:buChar char="‒"/>
              <a:tabLst/>
              <a:defRPr/>
            </a:pPr>
            <a:r>
              <a:rPr lang="en-US" sz="900" kern="1200">
                <a:solidFill>
                  <a:schemeClr val="bg2"/>
                </a:solidFill>
              </a:rPr>
              <a:t>Improve quality of products, lower defect rates, improve operational efficiencies, automate product inspection </a:t>
            </a:r>
          </a:p>
          <a:p>
            <a:pPr marL="109728" marR="0" lvl="0" indent="-109728" defTabSz="914400" eaLnBrk="1" fontAlgn="ctr" latinLnBrk="0" hangingPunct="1">
              <a:lnSpc>
                <a:spcPct val="100000"/>
              </a:lnSpc>
              <a:spcBef>
                <a:spcPts val="0"/>
              </a:spcBef>
              <a:spcAft>
                <a:spcPts val="0"/>
              </a:spcAft>
              <a:buClrTx/>
              <a:buSzTx/>
              <a:buFont typeface="Wingdings" panose="05000000000000000000" pitchFamily="2" charset="2"/>
              <a:buChar char="§"/>
              <a:tabLst/>
              <a:defRPr/>
            </a:pPr>
            <a:r>
              <a:rPr lang="en-US" sz="900" kern="1200">
                <a:solidFill>
                  <a:schemeClr val="bg2"/>
                </a:solidFill>
              </a:rPr>
              <a:t>Director of Manufacturing</a:t>
            </a:r>
          </a:p>
          <a:p>
            <a:pPr marL="274320" marR="0" lvl="1" indent="-109728" defTabSz="914400" eaLnBrk="1" fontAlgn="ctr" latinLnBrk="0" hangingPunct="1">
              <a:lnSpc>
                <a:spcPct val="100000"/>
              </a:lnSpc>
              <a:spcBef>
                <a:spcPts val="0"/>
              </a:spcBef>
              <a:spcAft>
                <a:spcPts val="0"/>
              </a:spcAft>
              <a:buClrTx/>
              <a:buSzTx/>
              <a:buFont typeface="Intel Clear" panose="020B0604020203020204" pitchFamily="34" charset="0"/>
              <a:buChar char="‒"/>
              <a:tabLst/>
              <a:defRPr/>
            </a:pPr>
            <a:r>
              <a:rPr lang="en-US" sz="900" kern="1200">
                <a:solidFill>
                  <a:schemeClr val="bg2"/>
                </a:solidFill>
              </a:rPr>
              <a:t>Reduce labor costs, identify high-ROI machine vision solution, optimize robot operations</a:t>
            </a:r>
          </a:p>
          <a:p>
            <a:pPr marL="109728" marR="0" lvl="0" indent="-109728" defTabSz="914400" eaLnBrk="1" fontAlgn="ctr" latinLnBrk="0" hangingPunct="1">
              <a:lnSpc>
                <a:spcPct val="100000"/>
              </a:lnSpc>
              <a:spcBef>
                <a:spcPts val="0"/>
              </a:spcBef>
              <a:spcAft>
                <a:spcPts val="0"/>
              </a:spcAft>
              <a:buClrTx/>
              <a:buSzTx/>
              <a:buFont typeface="Wingdings" panose="05000000000000000000" pitchFamily="2" charset="2"/>
              <a:buChar char="§"/>
              <a:tabLst/>
              <a:defRPr/>
            </a:pPr>
            <a:endParaRPr kumimoji="0" lang="en-US" sz="900" b="0" i="0" u="none" strike="noStrike" kern="1200" cap="none" spc="0" normalizeH="0" baseline="0" noProof="0">
              <a:ln>
                <a:noFill/>
              </a:ln>
              <a:solidFill>
                <a:schemeClr val="bg2"/>
              </a:solidFill>
              <a:effectLst/>
              <a:uLnTx/>
              <a:uFillTx/>
              <a:ea typeface="+mn-ea"/>
              <a:cs typeface="+mn-cs"/>
            </a:endParaRPr>
          </a:p>
          <a:p>
            <a:pPr marL="109728" marR="0" lvl="0" indent="-109728" defTabSz="914400" eaLnBrk="1" fontAlgn="ctr" latinLnBrk="0" hangingPunct="1">
              <a:lnSpc>
                <a:spcPct val="100000"/>
              </a:lnSpc>
              <a:spcBef>
                <a:spcPts val="0"/>
              </a:spcBef>
              <a:spcAft>
                <a:spcPts val="0"/>
              </a:spcAft>
              <a:buClrTx/>
              <a:buSzTx/>
              <a:buFont typeface="Wingdings" panose="05000000000000000000" pitchFamily="2" charset="2"/>
              <a:buChar char="§"/>
              <a:tabLst/>
              <a:defRPr/>
            </a:pPr>
            <a:endParaRPr kumimoji="0" lang="en-US" sz="900" b="0" i="0" u="none" strike="noStrike" kern="1200" cap="none" spc="0" normalizeH="0" baseline="0" noProof="0">
              <a:ln>
                <a:noFill/>
              </a:ln>
              <a:solidFill>
                <a:schemeClr val="bg2"/>
              </a:solidFill>
              <a:effectLst/>
              <a:uLnTx/>
              <a:uFillTx/>
              <a:ea typeface="+mn-ea"/>
              <a:cs typeface="+mn-cs"/>
            </a:endParaRPr>
          </a:p>
          <a:p>
            <a:pPr marL="0" marR="0" lvl="0" indent="0" defTabSz="914400" eaLnBrk="1" fontAlgn="ctr"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chemeClr val="bg2"/>
              </a:solidFill>
              <a:effectLst/>
              <a:uLnTx/>
              <a:uFillTx/>
              <a:ea typeface="+mn-ea"/>
              <a:cs typeface="+mn-cs"/>
            </a:endParaRPr>
          </a:p>
        </p:txBody>
      </p:sp>
      <p:sp>
        <p:nvSpPr>
          <p:cNvPr id="11" name="Rectangle 10">
            <a:extLst>
              <a:ext uri="{FF2B5EF4-FFF2-40B4-BE49-F238E27FC236}">
                <a16:creationId xmlns:a16="http://schemas.microsoft.com/office/drawing/2014/main" id="{95823B7F-35A7-4140-BC46-2FBCD018FEA2}"/>
              </a:ext>
            </a:extLst>
          </p:cNvPr>
          <p:cNvSpPr/>
          <p:nvPr/>
        </p:nvSpPr>
        <p:spPr>
          <a:xfrm>
            <a:off x="422262" y="737657"/>
            <a:ext cx="5016514" cy="4623021"/>
          </a:xfrm>
          <a:prstGeom prst="rect">
            <a:avLst/>
          </a:prstGeom>
          <a:noFill/>
          <a:ln w="6350" cap="flat" cmpd="sng" algn="ctr">
            <a:solidFill>
              <a:srgbClr val="F2F2F2"/>
            </a:solidFill>
            <a:prstDash val="soli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900" kern="1200" dirty="0">
                <a:solidFill>
                  <a:schemeClr val="bg2"/>
                </a:solidFill>
              </a:rPr>
              <a:t>The Microvision Machine Vision Kit for Smart Manufacturing</a:t>
            </a:r>
            <a:r>
              <a:rPr kumimoji="0" lang="en-US" sz="900" b="0" i="0" u="none" strike="noStrike" kern="1200" cap="none" spc="0" normalizeH="0" baseline="0" noProof="0" dirty="0">
                <a:ln>
                  <a:noFill/>
                </a:ln>
                <a:solidFill>
                  <a:schemeClr val="bg2"/>
                </a:solidFill>
                <a:effectLst/>
                <a:uLnTx/>
                <a:uFillTx/>
                <a:ea typeface="+mn-ea"/>
                <a:cs typeface="+mn-cs"/>
              </a:rPr>
              <a:t> provides a customizable solution for end customers that automates product inspection across manufacturing use cases including visual inspection, optical measurement, visual equipment, visual localization, and visual identity. </a:t>
            </a:r>
          </a:p>
          <a:p>
            <a:pPr marL="0" marR="0" lvl="0" indent="0" defTabSz="914400" eaLnBrk="1" fontAlgn="auto" latinLnBrk="0" hangingPunct="1">
              <a:lnSpc>
                <a:spcPct val="100000"/>
              </a:lnSpc>
              <a:spcBef>
                <a:spcPts val="0"/>
              </a:spcBef>
              <a:spcAft>
                <a:spcPts val="0"/>
              </a:spcAft>
              <a:buClrTx/>
              <a:buSzTx/>
              <a:buFontTx/>
              <a:buNone/>
              <a:tabLst/>
              <a:defRPr/>
            </a:pPr>
            <a:endParaRPr lang="en-US" sz="900" kern="1200" dirty="0">
              <a:solidFill>
                <a:schemeClr val="bg2"/>
              </a:solidFill>
            </a:endParaRPr>
          </a:p>
          <a:p>
            <a:pPr marL="0" marR="0" lvl="0" indent="0" defTabSz="914400" eaLnBrk="1" fontAlgn="auto" latinLnBrk="0" hangingPunct="1">
              <a:lnSpc>
                <a:spcPct val="100000"/>
              </a:lnSpc>
              <a:spcBef>
                <a:spcPts val="0"/>
              </a:spcBef>
              <a:spcAft>
                <a:spcPts val="0"/>
              </a:spcAft>
              <a:buClrTx/>
              <a:buSzTx/>
              <a:buFontTx/>
              <a:buNone/>
              <a:tabLst/>
              <a:defRPr/>
            </a:pPr>
            <a:r>
              <a:rPr lang="en-US" sz="900" b="1" kern="1200" dirty="0">
                <a:solidFill>
                  <a:schemeClr val="bg2"/>
                </a:solidFill>
                <a:ea typeface="Intel Clear Light" panose="020B0404020203020204" pitchFamily="34" charset="0"/>
                <a:cs typeface="Intel Clear Light" panose="020B0404020203020204" pitchFamily="34" charset="0"/>
              </a:rPr>
              <a:t>Business Benefits</a:t>
            </a:r>
          </a:p>
        </p:txBody>
      </p:sp>
      <p:sp>
        <p:nvSpPr>
          <p:cNvPr id="14" name="Rectangle 13">
            <a:extLst>
              <a:ext uri="{FF2B5EF4-FFF2-40B4-BE49-F238E27FC236}">
                <a16:creationId xmlns:a16="http://schemas.microsoft.com/office/drawing/2014/main" id="{8C587052-B244-46D1-BCC9-76B1493A3E93}"/>
              </a:ext>
            </a:extLst>
          </p:cNvPr>
          <p:cNvSpPr/>
          <p:nvPr/>
        </p:nvSpPr>
        <p:spPr>
          <a:xfrm>
            <a:off x="420104" y="5623070"/>
            <a:ext cx="11314695" cy="510872"/>
          </a:xfrm>
          <a:prstGeom prst="rect">
            <a:avLst/>
          </a:prstGeom>
          <a:noFill/>
          <a:ln w="6350" cap="flat" cmpd="sng" algn="ctr">
            <a:solidFill>
              <a:srgbClr val="F2F2F2"/>
            </a:solidFill>
            <a:prstDash val="soli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solidFill>
              <a:effectLst/>
              <a:uLnTx/>
              <a:uFillTx/>
              <a:latin typeface="Intel Clear"/>
              <a:ea typeface="+mn-ea"/>
              <a:cs typeface="+mn-cs"/>
            </a:endParaRPr>
          </a:p>
        </p:txBody>
      </p:sp>
      <p:cxnSp>
        <p:nvCxnSpPr>
          <p:cNvPr id="24" name="Straight Connector 23">
            <a:extLst>
              <a:ext uri="{FF2B5EF4-FFF2-40B4-BE49-F238E27FC236}">
                <a16:creationId xmlns:a16="http://schemas.microsoft.com/office/drawing/2014/main" id="{C9BFB0DE-FE3F-4D83-8B60-DF78CF546C2D}"/>
              </a:ext>
            </a:extLst>
          </p:cNvPr>
          <p:cNvCxnSpPr>
            <a:cxnSpLocks/>
          </p:cNvCxnSpPr>
          <p:nvPr/>
        </p:nvCxnSpPr>
        <p:spPr>
          <a:xfrm>
            <a:off x="5929437" y="5632214"/>
            <a:ext cx="0" cy="492584"/>
          </a:xfrm>
          <a:prstGeom prst="line">
            <a:avLst/>
          </a:prstGeom>
          <a:noFill/>
          <a:ln w="6350" cap="flat" cmpd="sng" algn="ctr">
            <a:solidFill>
              <a:srgbClr val="F2F2F2"/>
            </a:solidFill>
            <a:prstDash val="solid"/>
          </a:ln>
          <a:effectLst/>
        </p:spPr>
      </p:cxnSp>
      <p:sp>
        <p:nvSpPr>
          <p:cNvPr id="25" name="Rectangle 24">
            <a:extLst>
              <a:ext uri="{FF2B5EF4-FFF2-40B4-BE49-F238E27FC236}">
                <a16:creationId xmlns:a16="http://schemas.microsoft.com/office/drawing/2014/main" id="{352A0265-DF1C-47A1-9EBC-1FA3696C4498}"/>
              </a:ext>
            </a:extLst>
          </p:cNvPr>
          <p:cNvSpPr/>
          <p:nvPr/>
        </p:nvSpPr>
        <p:spPr>
          <a:xfrm>
            <a:off x="607140" y="5659598"/>
            <a:ext cx="2282997" cy="369332"/>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
                <a:srgbClr val="00AEEF"/>
              </a:buClr>
              <a:buSzTx/>
              <a:buFontTx/>
              <a:buNone/>
              <a:tabLst/>
              <a:defRPr/>
            </a:pPr>
            <a:r>
              <a:rPr lang="en-US" sz="900" kern="1200">
                <a:solidFill>
                  <a:schemeClr val="bg2"/>
                </a:solidFill>
              </a:rPr>
              <a:t>For Intel-related questions, reach out to:</a:t>
            </a:r>
          </a:p>
          <a:p>
            <a:pPr marL="0" marR="0" lvl="0" indent="0" defTabSz="914400" eaLnBrk="1" fontAlgn="auto" latinLnBrk="0" hangingPunct="1">
              <a:lnSpc>
                <a:spcPct val="100000"/>
              </a:lnSpc>
              <a:spcBef>
                <a:spcPts val="0"/>
              </a:spcBef>
              <a:spcAft>
                <a:spcPts val="0"/>
              </a:spcAft>
              <a:buClr>
                <a:srgbClr val="00AEEF"/>
              </a:buClr>
              <a:buSzTx/>
              <a:buFontTx/>
              <a:buNone/>
              <a:tabLst/>
              <a:defRPr/>
            </a:pPr>
            <a:r>
              <a:rPr lang="en-US" sz="900" kern="1200">
                <a:solidFill>
                  <a:schemeClr val="bg2"/>
                </a:solidFill>
              </a:rPr>
              <a:t>Bing Yu – </a:t>
            </a:r>
            <a:r>
              <a:rPr lang="en-US" sz="900" kern="1200">
                <a:solidFill>
                  <a:schemeClr val="bg2"/>
                </a:solidFill>
                <a:hlinkClick r:id="rId2"/>
              </a:rPr>
              <a:t>bing.yu@intel.com</a:t>
            </a:r>
            <a:endParaRPr lang="en-US" sz="900" kern="1200">
              <a:solidFill>
                <a:schemeClr val="bg2"/>
              </a:solidFill>
            </a:endParaRPr>
          </a:p>
        </p:txBody>
      </p:sp>
      <p:sp>
        <p:nvSpPr>
          <p:cNvPr id="26" name="Rectangle 25">
            <a:extLst>
              <a:ext uri="{FF2B5EF4-FFF2-40B4-BE49-F238E27FC236}">
                <a16:creationId xmlns:a16="http://schemas.microsoft.com/office/drawing/2014/main" id="{37EAA768-F8AD-413B-BDF3-DBA762E987D2}"/>
              </a:ext>
            </a:extLst>
          </p:cNvPr>
          <p:cNvSpPr/>
          <p:nvPr/>
        </p:nvSpPr>
        <p:spPr>
          <a:xfrm>
            <a:off x="6070855" y="5659598"/>
            <a:ext cx="2888932" cy="369332"/>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
                <a:srgbClr val="00AEEF"/>
              </a:buClr>
              <a:buSzTx/>
              <a:buFontTx/>
              <a:buNone/>
              <a:tabLst/>
              <a:defRPr/>
            </a:pPr>
            <a:r>
              <a:rPr lang="en-US" sz="900" kern="1200">
                <a:solidFill>
                  <a:schemeClr val="bg2"/>
                </a:solidFill>
              </a:rPr>
              <a:t>For solution partner-related questions, reach out to:</a:t>
            </a:r>
          </a:p>
          <a:p>
            <a:pPr marL="0" marR="0" lvl="0" indent="0" defTabSz="914400" eaLnBrk="1" fontAlgn="auto" latinLnBrk="0" hangingPunct="1">
              <a:lnSpc>
                <a:spcPct val="100000"/>
              </a:lnSpc>
              <a:spcBef>
                <a:spcPts val="0"/>
              </a:spcBef>
              <a:spcAft>
                <a:spcPts val="0"/>
              </a:spcAft>
              <a:buClr>
                <a:srgbClr val="00AEEF"/>
              </a:buClr>
              <a:buSzTx/>
              <a:buFontTx/>
              <a:buNone/>
              <a:tabLst/>
              <a:defRPr/>
            </a:pPr>
            <a:r>
              <a:rPr lang="en-US" sz="900" kern="1200">
                <a:solidFill>
                  <a:schemeClr val="bg2"/>
                </a:solidFill>
              </a:rPr>
              <a:t>Weixin Pu – </a:t>
            </a:r>
            <a:r>
              <a:rPr lang="en-US" sz="900" kern="1200">
                <a:solidFill>
                  <a:schemeClr val="bg2"/>
                </a:solidFill>
                <a:hlinkClick r:id="rId3"/>
              </a:rPr>
              <a:t>pwx@xamv.com</a:t>
            </a:r>
            <a:endParaRPr lang="en-US" sz="900" kern="1200">
              <a:solidFill>
                <a:schemeClr val="bg2"/>
              </a:solidFill>
            </a:endParaRPr>
          </a:p>
        </p:txBody>
      </p:sp>
      <p:sp>
        <p:nvSpPr>
          <p:cNvPr id="27" name="Rectangle 26">
            <a:extLst>
              <a:ext uri="{FF2B5EF4-FFF2-40B4-BE49-F238E27FC236}">
                <a16:creationId xmlns:a16="http://schemas.microsoft.com/office/drawing/2014/main" id="{0DD26EA4-9106-4A71-9C07-00D94AF526ED}"/>
              </a:ext>
            </a:extLst>
          </p:cNvPr>
          <p:cNvSpPr/>
          <p:nvPr/>
        </p:nvSpPr>
        <p:spPr>
          <a:xfrm>
            <a:off x="420828" y="6252664"/>
            <a:ext cx="3291840" cy="75418"/>
          </a:xfrm>
          <a:prstGeom prst="rect">
            <a:avLst/>
          </a:prstGeom>
          <a:noFill/>
          <a:ln w="6350" cap="flat" cmpd="sng" algn="ctr">
            <a:noFill/>
            <a:prstDash val="solid"/>
          </a:ln>
          <a:effectLst/>
        </p:spPr>
        <p:txBody>
          <a:bodyPr lIns="0" tIns="0" rIns="0" bIns="0" numCol="1" rtlCol="0" anchor="t"/>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chemeClr val="bg2"/>
                </a:solidFill>
                <a:effectLst/>
                <a:uLnTx/>
                <a:uFillTx/>
                <a:ea typeface="Intel Clear Light" panose="020B0404020203020204" pitchFamily="34" charset="0"/>
                <a:cs typeface="Intel Clear Light" panose="020B0404020203020204" pitchFamily="34" charset="0"/>
              </a:rPr>
              <a:t>1. Grand View Research, </a:t>
            </a:r>
            <a:r>
              <a:rPr kumimoji="0" lang="en-US" sz="600" b="0" i="0" u="none" strike="noStrike" kern="1200" cap="none" spc="0" normalizeH="0" baseline="0" noProof="0">
                <a:ln>
                  <a:noFill/>
                </a:ln>
                <a:solidFill>
                  <a:schemeClr val="bg2"/>
                </a:solidFill>
                <a:effectLst/>
                <a:uLnTx/>
                <a:uFillTx/>
                <a:ea typeface="Intel Clear Light" panose="020B0404020203020204" pitchFamily="34" charset="0"/>
                <a:cs typeface="Intel Clear Light" panose="020B0404020203020204" pitchFamily="34" charset="0"/>
                <a:hlinkClick r:id="rId4"/>
              </a:rPr>
              <a:t>Machine Vision Market Growth &amp; Trends</a:t>
            </a:r>
            <a:r>
              <a:rPr lang="en-US" sz="600" kern="1200">
                <a:solidFill>
                  <a:schemeClr val="bg2"/>
                </a:solidFill>
                <a:ea typeface="Intel Clear Light" panose="020B0404020203020204" pitchFamily="34" charset="0"/>
                <a:cs typeface="Intel Clear Light" panose="020B0404020203020204" pitchFamily="34" charset="0"/>
              </a:rPr>
              <a:t>, 2021 </a:t>
            </a:r>
            <a:endParaRPr kumimoji="0" lang="en-US" sz="600" b="0" i="0" u="none" strike="noStrike" kern="1200" cap="none" spc="0" normalizeH="0" baseline="0" noProof="0">
              <a:ln>
                <a:noFill/>
              </a:ln>
              <a:solidFill>
                <a:schemeClr val="bg2"/>
              </a:solidFill>
              <a:effectLst/>
              <a:uLnTx/>
              <a:uFillTx/>
              <a:ea typeface="Intel Clear Light" panose="020B0404020203020204" pitchFamily="34" charset="0"/>
              <a:cs typeface="Intel Clear Light" panose="020B0404020203020204" pitchFamily="34" charset="0"/>
            </a:endParaRPr>
          </a:p>
        </p:txBody>
      </p:sp>
      <p:sp>
        <p:nvSpPr>
          <p:cNvPr id="29" name="Rectangle 28">
            <a:extLst>
              <a:ext uri="{FF2B5EF4-FFF2-40B4-BE49-F238E27FC236}">
                <a16:creationId xmlns:a16="http://schemas.microsoft.com/office/drawing/2014/main" id="{E085C2B0-184E-426D-BF24-5B2601724A30}"/>
              </a:ext>
            </a:extLst>
          </p:cNvPr>
          <p:cNvSpPr/>
          <p:nvPr/>
        </p:nvSpPr>
        <p:spPr>
          <a:xfrm>
            <a:off x="1112171" y="1728477"/>
            <a:ext cx="4255399" cy="1384995"/>
          </a:xfrm>
          <a:prstGeom prst="rect">
            <a:avLst/>
          </a:prstGeom>
        </p:spPr>
        <p:txBody>
          <a:bodyPr wrap="square" lIns="27432" rIns="45720">
            <a:spAutoFit/>
          </a:bodyPr>
          <a:lstStyle/>
          <a:p>
            <a:pPr marL="0" marR="0" lvl="0" indent="0" defTabSz="914400" eaLnBrk="1" fontAlgn="auto" latinLnBrk="0" hangingPunct="1">
              <a:lnSpc>
                <a:spcPct val="100000"/>
              </a:lnSpc>
              <a:spcBef>
                <a:spcPts val="0"/>
              </a:spcBef>
              <a:spcAft>
                <a:spcPts val="1800"/>
              </a:spcAft>
              <a:buClrTx/>
              <a:buSzTx/>
              <a:buFontTx/>
              <a:buNone/>
              <a:tabLst/>
              <a:defRPr/>
            </a:pPr>
            <a:r>
              <a:rPr lang="en-US" sz="900" b="1" kern="1200" dirty="0">
                <a:solidFill>
                  <a:schemeClr val="bg2"/>
                </a:solidFill>
              </a:rPr>
              <a:t>Increase production efficiency </a:t>
            </a:r>
            <a:r>
              <a:rPr lang="en-US" sz="900" kern="1200" dirty="0">
                <a:solidFill>
                  <a:schemeClr val="bg2"/>
                </a:solidFill>
              </a:rPr>
              <a:t>with an end-to-end machine vision solution that automates product inspection for manufacturing in a diverse set of use cases</a:t>
            </a:r>
          </a:p>
          <a:p>
            <a:pPr marL="0" marR="0" lvl="0" indent="0" defTabSz="914400" eaLnBrk="1" fontAlgn="auto" latinLnBrk="0" hangingPunct="1">
              <a:lnSpc>
                <a:spcPct val="100000"/>
              </a:lnSpc>
              <a:spcBef>
                <a:spcPts val="0"/>
              </a:spcBef>
              <a:spcAft>
                <a:spcPts val="1800"/>
              </a:spcAft>
              <a:buClrTx/>
              <a:buSzTx/>
              <a:buFontTx/>
              <a:buNone/>
              <a:tabLst/>
              <a:defRPr/>
            </a:pPr>
            <a:r>
              <a:rPr kumimoji="0" lang="en-US" sz="900" b="1" i="0" u="none" strike="noStrike" kern="1200" cap="none" spc="0" normalizeH="0" baseline="0" noProof="0" dirty="0">
                <a:ln>
                  <a:noFill/>
                </a:ln>
                <a:solidFill>
                  <a:schemeClr val="bg2"/>
                </a:solidFill>
                <a:effectLst/>
                <a:uLnTx/>
                <a:uFillTx/>
              </a:rPr>
              <a:t>Choose a proven solution </a:t>
            </a:r>
            <a:r>
              <a:rPr kumimoji="0" lang="en-US" sz="900" i="0" u="none" strike="noStrike" kern="1200" cap="none" spc="0" normalizeH="0" baseline="0" noProof="0" dirty="0">
                <a:ln>
                  <a:noFill/>
                </a:ln>
                <a:solidFill>
                  <a:schemeClr val="bg2"/>
                </a:solidFill>
                <a:effectLst/>
                <a:uLnTx/>
                <a:uFillTx/>
              </a:rPr>
              <a:t>with more than 1,000 customers and more than 3,000 application scenarios </a:t>
            </a:r>
            <a:r>
              <a:rPr lang="en-US" sz="900" kern="1200" dirty="0">
                <a:solidFill>
                  <a:schemeClr val="bg2"/>
                </a:solidFill>
              </a:rPr>
              <a:t>that provide a strong history of successful implementation </a:t>
            </a:r>
          </a:p>
          <a:p>
            <a:pPr marL="0" marR="0" lvl="0" indent="0" defTabSz="914400" eaLnBrk="1" fontAlgn="auto" latinLnBrk="0" hangingPunct="1">
              <a:lnSpc>
                <a:spcPct val="100000"/>
              </a:lnSpc>
              <a:spcBef>
                <a:spcPts val="0"/>
              </a:spcBef>
              <a:spcAft>
                <a:spcPts val="1800"/>
              </a:spcAft>
              <a:buClrTx/>
              <a:buSzTx/>
              <a:buFontTx/>
              <a:buNone/>
              <a:tabLst/>
              <a:defRPr/>
            </a:pPr>
            <a:r>
              <a:rPr kumimoji="0" lang="en-US" sz="900" b="1" i="0" u="none" strike="noStrike" kern="1200" cap="none" spc="0" normalizeH="0" baseline="0" noProof="0" dirty="0">
                <a:ln>
                  <a:noFill/>
                </a:ln>
                <a:solidFill>
                  <a:schemeClr val="bg2"/>
                </a:solidFill>
                <a:effectLst/>
                <a:uLnTx/>
                <a:uFillTx/>
              </a:rPr>
              <a:t>Gain scalability </a:t>
            </a:r>
            <a:r>
              <a:rPr lang="en-US" sz="900" kern="1200" dirty="0">
                <a:solidFill>
                  <a:schemeClr val="bg2"/>
                </a:solidFill>
              </a:rPr>
              <a:t>with a solution </a:t>
            </a:r>
            <a:r>
              <a:rPr kumimoji="0" lang="en-US" sz="900" i="0" u="none" strike="noStrike" kern="1200" cap="none" spc="0" normalizeH="0" baseline="0" noProof="0" dirty="0">
                <a:ln>
                  <a:noFill/>
                </a:ln>
                <a:solidFill>
                  <a:schemeClr val="bg2"/>
                </a:solidFill>
                <a:effectLst/>
                <a:uLnTx/>
                <a:uFillTx/>
              </a:rPr>
              <a:t>that has all the software and hardware components required to address end customer problems regardless of size</a:t>
            </a:r>
            <a:endParaRPr kumimoji="0" lang="en-US" sz="900" b="1" i="0" u="none" strike="noStrike" kern="1200" cap="none" spc="0" normalizeH="0" baseline="0" noProof="0" dirty="0">
              <a:ln>
                <a:noFill/>
              </a:ln>
              <a:solidFill>
                <a:schemeClr val="bg2"/>
              </a:solidFill>
              <a:effectLst/>
              <a:uLnTx/>
              <a:uFillTx/>
            </a:endParaRPr>
          </a:p>
        </p:txBody>
      </p:sp>
      <p:sp>
        <p:nvSpPr>
          <p:cNvPr id="30" name="Rectangle 29">
            <a:extLst>
              <a:ext uri="{FF2B5EF4-FFF2-40B4-BE49-F238E27FC236}">
                <a16:creationId xmlns:a16="http://schemas.microsoft.com/office/drawing/2014/main" id="{E4F6A20B-DDFC-419D-A7E8-939B1EAE2C58}"/>
              </a:ext>
            </a:extLst>
          </p:cNvPr>
          <p:cNvSpPr/>
          <p:nvPr/>
        </p:nvSpPr>
        <p:spPr>
          <a:xfrm>
            <a:off x="8736221" y="761089"/>
            <a:ext cx="3002604" cy="369332"/>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900" b="1" kern="1200">
                <a:solidFill>
                  <a:schemeClr val="bg2"/>
                </a:solidFill>
                <a:ea typeface="Intel Clear Light" panose="020B0404020203020204" pitchFamily="34" charset="0"/>
                <a:cs typeface="Intel Clear Light" panose="020B0404020203020204" pitchFamily="34" charset="0"/>
              </a:rPr>
              <a:t>Target Vertical: </a:t>
            </a:r>
            <a:r>
              <a:rPr lang="en-US" sz="900" kern="1200">
                <a:solidFill>
                  <a:schemeClr val="bg2"/>
                </a:solidFill>
                <a:ea typeface="Intel Clear Light" panose="020B0404020203020204" pitchFamily="34" charset="0"/>
                <a:cs typeface="Intel Clear Light" panose="020B0404020203020204" pitchFamily="34" charset="0"/>
              </a:rPr>
              <a:t>Manufacturing </a:t>
            </a:r>
            <a:br>
              <a:rPr lang="en-US" sz="900" kern="1200">
                <a:solidFill>
                  <a:schemeClr val="bg2"/>
                </a:solidFill>
              </a:rPr>
            </a:br>
            <a:r>
              <a:rPr lang="en-US" sz="900" b="1" kern="1200">
                <a:solidFill>
                  <a:schemeClr val="bg2"/>
                </a:solidFill>
              </a:rPr>
              <a:t>Secondary Vertical:</a:t>
            </a:r>
            <a:r>
              <a:rPr lang="en-US" sz="900" kern="1200">
                <a:solidFill>
                  <a:schemeClr val="bg2"/>
                </a:solidFill>
              </a:rPr>
              <a:t> </a:t>
            </a:r>
            <a:r>
              <a:rPr lang="en-US" sz="900" kern="1200">
                <a:solidFill>
                  <a:schemeClr val="bg2"/>
                </a:solidFill>
                <a:ea typeface="Intel Clear Light" panose="020B0404020203020204" pitchFamily="34" charset="0"/>
                <a:cs typeface="Intel Clear Light" panose="020B0404020203020204" pitchFamily="34" charset="0"/>
              </a:rPr>
              <a:t>Education</a:t>
            </a:r>
            <a:endParaRPr lang="en-US" sz="900" kern="1200">
              <a:solidFill>
                <a:schemeClr val="bg2"/>
              </a:solidFill>
            </a:endParaRPr>
          </a:p>
        </p:txBody>
      </p:sp>
      <p:sp>
        <p:nvSpPr>
          <p:cNvPr id="31" name="Rectangle 30">
            <a:extLst>
              <a:ext uri="{FF2B5EF4-FFF2-40B4-BE49-F238E27FC236}">
                <a16:creationId xmlns:a16="http://schemas.microsoft.com/office/drawing/2014/main" id="{AAE3C079-8CB8-4BA7-8357-EFEC78809D4F}"/>
              </a:ext>
            </a:extLst>
          </p:cNvPr>
          <p:cNvSpPr/>
          <p:nvPr/>
        </p:nvSpPr>
        <p:spPr>
          <a:xfrm>
            <a:off x="5576787" y="745356"/>
            <a:ext cx="2800434" cy="1200329"/>
          </a:xfrm>
          <a:prstGeom prst="rect">
            <a:avLst/>
          </a:prstGeom>
        </p:spPr>
        <p:txBody>
          <a:bodyPr wrap="square">
            <a:spAutoFit/>
          </a:bodyPr>
          <a:lstStyle/>
          <a:p>
            <a:pPr defTabSz="914400" fontAlgn="ctr" hangingPunct="1">
              <a:lnSpc>
                <a:spcPct val="100000"/>
              </a:lnSpc>
              <a:spcBef>
                <a:spcPts val="0"/>
              </a:spcBef>
              <a:defRPr/>
            </a:pPr>
            <a:r>
              <a:rPr lang="en-US" sz="900" b="1" kern="1200">
                <a:solidFill>
                  <a:schemeClr val="bg2"/>
                </a:solidFill>
                <a:ea typeface="Intel Clear Light" panose="020B0404020203020204" pitchFamily="34" charset="0"/>
                <a:cs typeface="Intel Clear Light" panose="020B0404020203020204" pitchFamily="34" charset="0"/>
              </a:rPr>
              <a:t>Microvision Introduction</a:t>
            </a:r>
          </a:p>
          <a:p>
            <a:pPr marL="0" marR="0" lvl="0" indent="0" defTabSz="914400" eaLnBrk="1" fontAlgn="ctr" latinLnBrk="0" hangingPunct="1">
              <a:lnSpc>
                <a:spcPct val="100000"/>
              </a:lnSpc>
              <a:spcBef>
                <a:spcPts val="0"/>
              </a:spcBef>
              <a:spcAft>
                <a:spcPts val="0"/>
              </a:spcAft>
              <a:buClrTx/>
              <a:buSzTx/>
              <a:buFontTx/>
              <a:buNone/>
              <a:tabLst/>
              <a:defRPr/>
            </a:pPr>
            <a:r>
              <a:rPr lang="en-US" sz="900" kern="1200">
                <a:solidFill>
                  <a:schemeClr val="bg2"/>
                </a:solidFill>
              </a:rPr>
              <a:t>Microvision Intelligent Manufacturing Technology Co.,Ltd. is a leading provider of machine vision products and systems in China. Microvision provides design, development, production and sales of machine vision technology products </a:t>
            </a:r>
            <a:br>
              <a:rPr lang="en-US" sz="900" kern="1200">
                <a:solidFill>
                  <a:schemeClr val="bg2"/>
                </a:solidFill>
              </a:rPr>
            </a:br>
            <a:r>
              <a:rPr lang="en-US" sz="900" kern="1200">
                <a:solidFill>
                  <a:schemeClr val="bg2"/>
                </a:solidFill>
              </a:rPr>
              <a:t>to manufacturers, system integrators and equipment suppliers. </a:t>
            </a:r>
          </a:p>
        </p:txBody>
      </p:sp>
      <p:sp>
        <p:nvSpPr>
          <p:cNvPr id="36" name="Rectangle 35">
            <a:extLst>
              <a:ext uri="{FF2B5EF4-FFF2-40B4-BE49-F238E27FC236}">
                <a16:creationId xmlns:a16="http://schemas.microsoft.com/office/drawing/2014/main" id="{B5607F94-E2D3-4D8C-A11D-9372E2160CF1}"/>
              </a:ext>
            </a:extLst>
          </p:cNvPr>
          <p:cNvSpPr/>
          <p:nvPr/>
        </p:nvSpPr>
        <p:spPr>
          <a:xfrm>
            <a:off x="5576787" y="1943772"/>
            <a:ext cx="2800434" cy="230832"/>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900" b="1" kern="1200">
                <a:solidFill>
                  <a:schemeClr val="bg2"/>
                </a:solidFill>
                <a:ea typeface="Intel Clear Light" panose="020B0404020203020204" pitchFamily="34" charset="0"/>
                <a:cs typeface="Intel Clear Light" panose="020B0404020203020204" pitchFamily="34" charset="0"/>
              </a:rPr>
              <a:t>Available Territories and Regions: </a:t>
            </a:r>
            <a:r>
              <a:rPr lang="en-US" sz="900" kern="1200">
                <a:solidFill>
                  <a:schemeClr val="bg2"/>
                </a:solidFill>
                <a:ea typeface="Intel Clear Light" panose="020B0404020203020204" pitchFamily="34" charset="0"/>
                <a:cs typeface="Intel Clear Light" panose="020B0404020203020204" pitchFamily="34" charset="0"/>
              </a:rPr>
              <a:t>PRC</a:t>
            </a:r>
            <a:endParaRPr kumimoji="0" lang="en-US" sz="900" b="0" i="0" u="none" strike="noStrike" kern="1200" cap="none" spc="0" normalizeH="0" baseline="0" noProof="0">
              <a:ln>
                <a:noFill/>
              </a:ln>
              <a:solidFill>
                <a:schemeClr val="bg2"/>
              </a:solidFill>
              <a:effectLst/>
              <a:uLnTx/>
              <a:uFillTx/>
            </a:endParaRPr>
          </a:p>
        </p:txBody>
      </p:sp>
      <p:sp>
        <p:nvSpPr>
          <p:cNvPr id="37" name="Rectangle 36">
            <a:extLst>
              <a:ext uri="{FF2B5EF4-FFF2-40B4-BE49-F238E27FC236}">
                <a16:creationId xmlns:a16="http://schemas.microsoft.com/office/drawing/2014/main" id="{CFC1B238-CB89-4675-92F3-3B031E09CF97}"/>
              </a:ext>
            </a:extLst>
          </p:cNvPr>
          <p:cNvSpPr/>
          <p:nvPr/>
        </p:nvSpPr>
        <p:spPr>
          <a:xfrm>
            <a:off x="8736221" y="1657543"/>
            <a:ext cx="3002604" cy="507831"/>
          </a:xfrm>
          <a:prstGeom prst="rect">
            <a:avLst/>
          </a:prstGeom>
          <a:ln>
            <a:noFill/>
          </a:ln>
        </p:spPr>
        <p:txBody>
          <a:bodyPr wrap="square">
            <a:spAutoFit/>
          </a:bodyPr>
          <a:lstStyle/>
          <a:p>
            <a:pPr defTabSz="914400" fontAlgn="ctr" hangingPunct="1">
              <a:lnSpc>
                <a:spcPct val="100000"/>
              </a:lnSpc>
              <a:spcBef>
                <a:spcPts val="0"/>
              </a:spcBef>
              <a:defRPr/>
            </a:pPr>
            <a:r>
              <a:rPr lang="en-US" sz="900" b="1" kern="1200">
                <a:solidFill>
                  <a:schemeClr val="bg2"/>
                </a:solidFill>
                <a:ea typeface="Intel Clear Light" panose="020B0404020203020204" pitchFamily="34" charset="0"/>
                <a:cs typeface="Intel Clear Light" panose="020B0404020203020204" pitchFamily="34" charset="0"/>
              </a:rPr>
              <a:t>Key Terms &amp; Acronyms</a:t>
            </a:r>
          </a:p>
          <a:p>
            <a:pPr marL="109728" marR="0" lvl="1" indent="-109728" defTabSz="914400" eaLnBrk="1" fontAlgn="ctr" latinLnBrk="0" hangingPunct="1">
              <a:lnSpc>
                <a:spcPct val="100000"/>
              </a:lnSpc>
              <a:spcBef>
                <a:spcPts val="0"/>
              </a:spcBef>
              <a:spcAft>
                <a:spcPts val="0"/>
              </a:spcAft>
              <a:buClrTx/>
              <a:buSzTx/>
              <a:buFont typeface="Wingdings" panose="05000000000000000000" pitchFamily="2" charset="2"/>
              <a:buChar char="§"/>
              <a:tabLst/>
              <a:defRPr/>
            </a:pPr>
            <a:r>
              <a:rPr lang="en-US" sz="900" kern="1200">
                <a:solidFill>
                  <a:schemeClr val="bg2"/>
                </a:solidFill>
              </a:rPr>
              <a:t>APAC – Asia Pacific region </a:t>
            </a:r>
          </a:p>
          <a:p>
            <a:pPr marL="109728" marR="0" lvl="1" indent="-109728" defTabSz="914400" eaLnBrk="1" fontAlgn="ctr" latinLnBrk="0" hangingPunct="1">
              <a:lnSpc>
                <a:spcPct val="100000"/>
              </a:lnSpc>
              <a:spcBef>
                <a:spcPts val="0"/>
              </a:spcBef>
              <a:spcAft>
                <a:spcPts val="0"/>
              </a:spcAft>
              <a:buClrTx/>
              <a:buSzTx/>
              <a:buFont typeface="Wingdings" panose="05000000000000000000" pitchFamily="2" charset="2"/>
              <a:buChar char="§"/>
              <a:tabLst/>
              <a:defRPr/>
            </a:pPr>
            <a:r>
              <a:rPr lang="en-US" sz="900" kern="1200">
                <a:solidFill>
                  <a:schemeClr val="bg2"/>
                </a:solidFill>
              </a:rPr>
              <a:t>ROI – return on investment</a:t>
            </a:r>
          </a:p>
        </p:txBody>
      </p:sp>
      <p:sp>
        <p:nvSpPr>
          <p:cNvPr id="38" name="Rectangle 37">
            <a:extLst>
              <a:ext uri="{FF2B5EF4-FFF2-40B4-BE49-F238E27FC236}">
                <a16:creationId xmlns:a16="http://schemas.microsoft.com/office/drawing/2014/main" id="{4FAC36CC-58AB-41E4-84CC-9E698C917853}"/>
              </a:ext>
            </a:extLst>
          </p:cNvPr>
          <p:cNvSpPr/>
          <p:nvPr/>
        </p:nvSpPr>
        <p:spPr>
          <a:xfrm>
            <a:off x="8736221" y="1127491"/>
            <a:ext cx="3002604" cy="507831"/>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900" b="1" kern="1200">
                <a:solidFill>
                  <a:schemeClr val="bg2"/>
                </a:solidFill>
                <a:ea typeface="Intel Clear Light" panose="020B0404020203020204" pitchFamily="34" charset="0"/>
                <a:cs typeface="Intel Clear Light" panose="020B0404020203020204" pitchFamily="34" charset="0"/>
              </a:rPr>
              <a:t>Target Use Case: </a:t>
            </a:r>
            <a:r>
              <a:rPr lang="en-US" sz="900" kern="1200">
                <a:solidFill>
                  <a:schemeClr val="bg2"/>
                </a:solidFill>
                <a:ea typeface="Intel Clear Light" panose="020B0404020203020204" pitchFamily="34" charset="0"/>
                <a:cs typeface="Intel Clear Light" panose="020B0404020203020204" pitchFamily="34" charset="0"/>
              </a:rPr>
              <a:t>Product Inspection</a:t>
            </a:r>
            <a:br>
              <a:rPr lang="en-US" sz="900" kern="1200">
                <a:solidFill>
                  <a:schemeClr val="bg2"/>
                </a:solidFill>
              </a:rPr>
            </a:br>
            <a:r>
              <a:rPr lang="en-US" sz="900" b="1" kern="1200">
                <a:solidFill>
                  <a:schemeClr val="bg2"/>
                </a:solidFill>
              </a:rPr>
              <a:t>Secondary Use Case(s):</a:t>
            </a:r>
            <a:r>
              <a:rPr lang="en-US" sz="900" kern="1200">
                <a:solidFill>
                  <a:schemeClr val="bg2"/>
                </a:solidFill>
              </a:rPr>
              <a:t> </a:t>
            </a:r>
            <a:r>
              <a:rPr lang="en-US" sz="900" kern="1200">
                <a:solidFill>
                  <a:schemeClr val="bg2"/>
                </a:solidFill>
                <a:ea typeface="Intel Clear Light" panose="020B0404020203020204" pitchFamily="34" charset="0"/>
                <a:cs typeface="Intel Clear Light" panose="020B0404020203020204" pitchFamily="34" charset="0"/>
              </a:rPr>
              <a:t>Machine Condition Monitoring; Situational Monitoring</a:t>
            </a:r>
            <a:endParaRPr lang="en-US" sz="900" kern="1200">
              <a:solidFill>
                <a:schemeClr val="bg2"/>
              </a:solidFill>
            </a:endParaRPr>
          </a:p>
        </p:txBody>
      </p:sp>
      <p:sp>
        <p:nvSpPr>
          <p:cNvPr id="39" name="Rectangle 38">
            <a:extLst>
              <a:ext uri="{FF2B5EF4-FFF2-40B4-BE49-F238E27FC236}">
                <a16:creationId xmlns:a16="http://schemas.microsoft.com/office/drawing/2014/main" id="{04B10158-7412-468B-B2B5-3C9C4399E6BC}"/>
              </a:ext>
            </a:extLst>
          </p:cNvPr>
          <p:cNvSpPr/>
          <p:nvPr/>
        </p:nvSpPr>
        <p:spPr>
          <a:xfrm>
            <a:off x="516662" y="3202779"/>
            <a:ext cx="4922113" cy="1200329"/>
          </a:xfrm>
          <a:prstGeom prst="rect">
            <a:avLst/>
          </a:prstGeom>
          <a:ln>
            <a:noFill/>
          </a:ln>
        </p:spPr>
        <p:txBody>
          <a:bodyPr wrap="square">
            <a:spAutoFit/>
          </a:bodyPr>
          <a:lstStyle/>
          <a:p>
            <a:pPr marL="0" marR="0" lvl="0" indent="0" defTabSz="914400" eaLnBrk="1" fontAlgn="ctr" latinLnBrk="0" hangingPunct="1">
              <a:lnSpc>
                <a:spcPct val="100000"/>
              </a:lnSpc>
              <a:spcBef>
                <a:spcPts val="0"/>
              </a:spcBef>
              <a:spcAft>
                <a:spcPts val="0"/>
              </a:spcAft>
              <a:buClrTx/>
              <a:buSzTx/>
              <a:buFontTx/>
              <a:buNone/>
              <a:tabLst/>
              <a:defRPr/>
            </a:pPr>
            <a:r>
              <a:rPr lang="en-US" sz="900" b="1" kern="1200" dirty="0">
                <a:solidFill>
                  <a:schemeClr val="bg2"/>
                </a:solidFill>
                <a:ea typeface="Intel Clear Light" panose="020B0404020203020204" pitchFamily="34" charset="0"/>
                <a:cs typeface="Intel Clear Light" panose="020B0404020203020204" pitchFamily="34" charset="0"/>
              </a:rPr>
              <a:t>Value Differentiators </a:t>
            </a:r>
          </a:p>
          <a:p>
            <a:pPr marL="109728" marR="0" lvl="0" indent="-109728" defTabSz="914400" eaLnBrk="1" fontAlgn="ctr" latinLnBrk="0" hangingPunct="1">
              <a:lnSpc>
                <a:spcPct val="100000"/>
              </a:lnSpc>
              <a:spcBef>
                <a:spcPts val="0"/>
              </a:spcBef>
              <a:spcAft>
                <a:spcPts val="0"/>
              </a:spcAft>
              <a:buClrTx/>
              <a:buSzTx/>
              <a:buFont typeface="Wingdings" panose="05000000000000000000" pitchFamily="2" charset="2"/>
              <a:buChar char="§"/>
              <a:tabLst/>
              <a:defRPr/>
            </a:pPr>
            <a:r>
              <a:rPr kumimoji="0" lang="en-US" sz="900" b="0" i="0" u="none" strike="noStrike" kern="1200" cap="none" spc="0" normalizeH="0" baseline="0" noProof="0" dirty="0">
                <a:ln>
                  <a:noFill/>
                </a:ln>
                <a:solidFill>
                  <a:schemeClr val="bg2"/>
                </a:solidFill>
                <a:effectLst/>
                <a:uLnTx/>
                <a:uFillTx/>
              </a:rPr>
              <a:t>One-stop solution for manufacturing machine vision applications with a systemic solution provider that has been hard at work solving machine vision problems for 16 years</a:t>
            </a:r>
          </a:p>
          <a:p>
            <a:pPr marL="109728" marR="0" lvl="0" indent="-109728" defTabSz="914400" eaLnBrk="1" fontAlgn="ctr" latinLnBrk="0" hangingPunct="1">
              <a:lnSpc>
                <a:spcPct val="100000"/>
              </a:lnSpc>
              <a:spcBef>
                <a:spcPts val="0"/>
              </a:spcBef>
              <a:spcAft>
                <a:spcPts val="0"/>
              </a:spcAft>
              <a:buClrTx/>
              <a:buSzTx/>
              <a:buFont typeface="Wingdings" panose="05000000000000000000" pitchFamily="2" charset="2"/>
              <a:buChar char="§"/>
              <a:tabLst/>
              <a:defRPr/>
            </a:pPr>
            <a:r>
              <a:rPr kumimoji="0" lang="en-US" sz="900" b="0" i="0" u="none" strike="noStrike" kern="1200" cap="none" spc="0" normalizeH="0" baseline="0" noProof="0" dirty="0">
                <a:ln>
                  <a:noFill/>
                </a:ln>
                <a:solidFill>
                  <a:schemeClr val="bg2"/>
                </a:solidFill>
                <a:effectLst/>
                <a:uLnTx/>
                <a:uFillTx/>
              </a:rPr>
              <a:t>Comprehensive support from the</a:t>
            </a:r>
            <a:r>
              <a:rPr lang="en-US" sz="900" kern="1200" dirty="0">
                <a:solidFill>
                  <a:schemeClr val="bg2"/>
                </a:solidFill>
              </a:rPr>
              <a:t> Microvision team during and post deployment to ensure successful execution and operation </a:t>
            </a:r>
            <a:endParaRPr kumimoji="0" lang="en-US" sz="900" b="0" i="0" u="none" strike="noStrike" kern="1200" cap="none" spc="0" normalizeH="0" baseline="0" noProof="0" dirty="0">
              <a:ln>
                <a:noFill/>
              </a:ln>
              <a:solidFill>
                <a:schemeClr val="bg2"/>
              </a:solidFill>
              <a:effectLst/>
              <a:uLnTx/>
              <a:uFillTx/>
            </a:endParaRPr>
          </a:p>
          <a:p>
            <a:pPr marL="109728" marR="0" lvl="0" indent="-109728" defTabSz="914400" eaLnBrk="1" fontAlgn="ctr" latinLnBrk="0" hangingPunct="1">
              <a:lnSpc>
                <a:spcPct val="100000"/>
              </a:lnSpc>
              <a:spcBef>
                <a:spcPts val="0"/>
              </a:spcBef>
              <a:spcAft>
                <a:spcPts val="0"/>
              </a:spcAft>
              <a:buClrTx/>
              <a:buSzTx/>
              <a:buFont typeface="Wingdings" panose="05000000000000000000" pitchFamily="2" charset="2"/>
              <a:buChar char="§"/>
              <a:tabLst/>
              <a:defRPr/>
            </a:pPr>
            <a:r>
              <a:rPr kumimoji="0" lang="en-US" sz="900" b="0" i="0" u="none" strike="noStrike" kern="1200" cap="none" spc="0" normalizeH="0" baseline="0" noProof="0" dirty="0">
                <a:ln>
                  <a:noFill/>
                </a:ln>
                <a:solidFill>
                  <a:schemeClr val="bg2"/>
                </a:solidFill>
                <a:effectLst/>
                <a:uLnTx/>
                <a:uFillTx/>
              </a:rPr>
              <a:t>Flexibility</a:t>
            </a:r>
            <a:r>
              <a:rPr lang="en-US" sz="900" kern="1200" dirty="0">
                <a:solidFill>
                  <a:schemeClr val="bg2"/>
                </a:solidFill>
              </a:rPr>
              <a:t> </a:t>
            </a:r>
            <a:r>
              <a:rPr kumimoji="0" lang="en-US" sz="900" b="0" i="0" u="none" strike="noStrike" kern="1200" cap="none" spc="0" normalizeH="0" baseline="0" noProof="0" dirty="0">
                <a:ln>
                  <a:noFill/>
                </a:ln>
                <a:solidFill>
                  <a:schemeClr val="bg2"/>
                </a:solidFill>
                <a:effectLst/>
                <a:uLnTx/>
                <a:uFillTx/>
              </a:rPr>
              <a:t>with a solution that can easily be re-developed and expanded for different functions to meet the precision requirements for various vision machine equipment</a:t>
            </a:r>
          </a:p>
          <a:p>
            <a:pPr marL="109728" marR="0" lvl="0" indent="-109728" defTabSz="914400" eaLnBrk="1" fontAlgn="ctr" latinLnBrk="0" hangingPunct="1">
              <a:lnSpc>
                <a:spcPct val="100000"/>
              </a:lnSpc>
              <a:spcBef>
                <a:spcPts val="0"/>
              </a:spcBef>
              <a:spcAft>
                <a:spcPts val="0"/>
              </a:spcAft>
              <a:buClrTx/>
              <a:buSzTx/>
              <a:buFont typeface="Wingdings" panose="05000000000000000000" pitchFamily="2" charset="2"/>
              <a:buChar char="§"/>
              <a:tabLst/>
              <a:defRPr/>
            </a:pPr>
            <a:endParaRPr kumimoji="0" lang="en-US" sz="900" b="0" i="0" u="none" strike="noStrike" kern="1200" cap="none" spc="0" normalizeH="0" baseline="0" noProof="0" dirty="0">
              <a:ln>
                <a:noFill/>
              </a:ln>
              <a:solidFill>
                <a:schemeClr val="bg2"/>
              </a:solidFill>
              <a:effectLst/>
              <a:uLnTx/>
              <a:uFillTx/>
            </a:endParaRPr>
          </a:p>
        </p:txBody>
      </p:sp>
      <p:sp>
        <p:nvSpPr>
          <p:cNvPr id="40" name="TextBox 39">
            <a:extLst>
              <a:ext uri="{FF2B5EF4-FFF2-40B4-BE49-F238E27FC236}">
                <a16:creationId xmlns:a16="http://schemas.microsoft.com/office/drawing/2014/main" id="{C0A1B603-DFDA-44A2-90E7-17190D92A715}"/>
              </a:ext>
            </a:extLst>
          </p:cNvPr>
          <p:cNvSpPr txBox="1"/>
          <p:nvPr/>
        </p:nvSpPr>
        <p:spPr>
          <a:xfrm>
            <a:off x="514628" y="4228295"/>
            <a:ext cx="4922113" cy="1338828"/>
          </a:xfrm>
          <a:prstGeom prst="rect">
            <a:avLst/>
          </a:prstGeom>
          <a:noFill/>
          <a:ln>
            <a:noFill/>
          </a:ln>
        </p:spPr>
        <p:txBody>
          <a:bodyPr wrap="square" rtlCol="0">
            <a:spAutoFit/>
          </a:bodyPr>
          <a:lstStyle/>
          <a:p>
            <a:pPr defTabSz="914400" fontAlgn="ctr" hangingPunct="1">
              <a:lnSpc>
                <a:spcPct val="100000"/>
              </a:lnSpc>
              <a:spcBef>
                <a:spcPts val="0"/>
              </a:spcBef>
              <a:defRPr/>
            </a:pPr>
            <a:r>
              <a:rPr lang="en-US" sz="900" b="1" kern="1200">
                <a:solidFill>
                  <a:schemeClr val="bg2"/>
                </a:solidFill>
                <a:ea typeface="Intel Clear Light" panose="020B0404020203020204" pitchFamily="34" charset="0"/>
                <a:cs typeface="Intel Clear Light" panose="020B0404020203020204" pitchFamily="34" charset="0"/>
              </a:rPr>
              <a:t>Key Capabilities</a:t>
            </a:r>
          </a:p>
          <a:p>
            <a:pPr marL="109728" marR="0" lvl="0" indent="-109728" defTabSz="914400" eaLnBrk="1" fontAlgn="ctr" latinLnBrk="0" hangingPunct="1">
              <a:lnSpc>
                <a:spcPct val="100000"/>
              </a:lnSpc>
              <a:spcBef>
                <a:spcPts val="0"/>
              </a:spcBef>
              <a:spcAft>
                <a:spcPts val="0"/>
              </a:spcAft>
              <a:buClrTx/>
              <a:buSzTx/>
              <a:buFont typeface="Wingdings" panose="05000000000000000000" pitchFamily="2" charset="2"/>
              <a:buChar char="§"/>
              <a:tabLst/>
              <a:defRPr/>
            </a:pPr>
            <a:r>
              <a:rPr lang="en-US" sz="900" kern="1200">
                <a:solidFill>
                  <a:schemeClr val="bg2"/>
                </a:solidFill>
              </a:rPr>
              <a:t>Leverage</a:t>
            </a:r>
            <a:r>
              <a:rPr kumimoji="0" lang="en-US" sz="900" b="0" i="0" u="none" strike="noStrike" kern="1200" cap="none" spc="0" normalizeH="0" baseline="0" noProof="0">
                <a:ln>
                  <a:noFill/>
                </a:ln>
                <a:solidFill>
                  <a:schemeClr val="bg2"/>
                </a:solidFill>
                <a:effectLst/>
                <a:uLnTx/>
                <a:uFillTx/>
              </a:rPr>
              <a:t> appearance inspection capabilities including of defect detection, presence or absence detection, forward and reverse direction detection, and packaging detection </a:t>
            </a:r>
          </a:p>
          <a:p>
            <a:pPr marL="109728" marR="0" lvl="0" indent="-109728" defTabSz="914400" eaLnBrk="1" fontAlgn="ctr" latinLnBrk="0" hangingPunct="1">
              <a:lnSpc>
                <a:spcPct val="100000"/>
              </a:lnSpc>
              <a:spcBef>
                <a:spcPts val="0"/>
              </a:spcBef>
              <a:spcAft>
                <a:spcPts val="0"/>
              </a:spcAft>
              <a:buClrTx/>
              <a:buSzTx/>
              <a:buFont typeface="Wingdings" panose="05000000000000000000" pitchFamily="2" charset="2"/>
              <a:buChar char="§"/>
              <a:tabLst/>
              <a:defRPr/>
            </a:pPr>
            <a:r>
              <a:rPr lang="en-US" sz="900" kern="1200">
                <a:solidFill>
                  <a:schemeClr val="bg2"/>
                </a:solidFill>
              </a:rPr>
              <a:t>Enable robotic handling of goods and robotic welding with manipulator visual guidance </a:t>
            </a:r>
          </a:p>
          <a:p>
            <a:pPr marL="109728" marR="0" lvl="0" indent="-109728" defTabSz="914400" eaLnBrk="1" fontAlgn="ctr" latinLnBrk="0" hangingPunct="1">
              <a:lnSpc>
                <a:spcPct val="100000"/>
              </a:lnSpc>
              <a:spcBef>
                <a:spcPts val="0"/>
              </a:spcBef>
              <a:spcAft>
                <a:spcPts val="0"/>
              </a:spcAft>
              <a:buClrTx/>
              <a:buSzTx/>
              <a:buFont typeface="Wingdings" panose="05000000000000000000" pitchFamily="2" charset="2"/>
              <a:buChar char="§"/>
              <a:tabLst/>
              <a:defRPr/>
            </a:pPr>
            <a:r>
              <a:rPr kumimoji="0" lang="en-US" sz="900" b="0" i="0" u="none" strike="noStrike" kern="1200" cap="none" spc="0" normalizeH="0" baseline="0" noProof="0">
                <a:ln>
                  <a:noFill/>
                </a:ln>
                <a:solidFill>
                  <a:schemeClr val="bg2"/>
                </a:solidFill>
                <a:effectLst/>
                <a:uLnTx/>
                <a:uFillTx/>
              </a:rPr>
              <a:t>Measure appearance and size of industrial products with extended library of algorithms</a:t>
            </a:r>
          </a:p>
          <a:p>
            <a:pPr marL="109728" marR="0" lvl="0" indent="-109728" defTabSz="914400" eaLnBrk="1" fontAlgn="ctr" latinLnBrk="0" hangingPunct="1">
              <a:lnSpc>
                <a:spcPct val="100000"/>
              </a:lnSpc>
              <a:spcBef>
                <a:spcPts val="0"/>
              </a:spcBef>
              <a:spcAft>
                <a:spcPts val="0"/>
              </a:spcAft>
              <a:buClrTx/>
              <a:buSzTx/>
              <a:buFont typeface="Wingdings" panose="05000000000000000000" pitchFamily="2" charset="2"/>
              <a:buChar char="§"/>
              <a:tabLst/>
              <a:defRPr/>
            </a:pPr>
            <a:r>
              <a:rPr kumimoji="0" lang="en-US" sz="900" b="0" i="0" u="none" strike="noStrike" kern="1200" cap="none" spc="0" normalizeH="0" baseline="0" noProof="0">
                <a:ln>
                  <a:noFill/>
                </a:ln>
                <a:solidFill>
                  <a:schemeClr val="bg2"/>
                </a:solidFill>
                <a:effectLst/>
                <a:uLnTx/>
                <a:uFillTx/>
              </a:rPr>
              <a:t>Employ modular detection technology such as user-defined modules, customized modules, mixed-use modules, and general modules </a:t>
            </a:r>
          </a:p>
          <a:p>
            <a:pPr marL="109728" marR="0" lvl="0" indent="-109728" defTabSz="914400" eaLnBrk="1" fontAlgn="ctr" latinLnBrk="0" hangingPunct="1">
              <a:lnSpc>
                <a:spcPct val="100000"/>
              </a:lnSpc>
              <a:spcBef>
                <a:spcPts val="0"/>
              </a:spcBef>
              <a:spcAft>
                <a:spcPts val="0"/>
              </a:spcAft>
              <a:buClrTx/>
              <a:buSzTx/>
              <a:buFont typeface="Wingdings" panose="05000000000000000000" pitchFamily="2" charset="2"/>
              <a:buChar char="§"/>
              <a:tabLst/>
              <a:defRPr/>
            </a:pPr>
            <a:r>
              <a:rPr kumimoji="0" lang="en-US" sz="900" b="0" i="0" u="none" strike="noStrike" kern="1200" cap="none" spc="0" normalizeH="0" baseline="0" noProof="0">
                <a:ln>
                  <a:noFill/>
                </a:ln>
                <a:solidFill>
                  <a:schemeClr val="bg2"/>
                </a:solidFill>
                <a:effectLst/>
                <a:uLnTx/>
                <a:uFillTx/>
              </a:rPr>
              <a:t>Acts compatibly with various cameras, control cards, PLCs, and light sources</a:t>
            </a:r>
          </a:p>
          <a:p>
            <a:pPr marL="109728" marR="0" lvl="0" indent="-109728" defTabSz="914400" eaLnBrk="1" fontAlgn="ctr" latinLnBrk="0" hangingPunct="1">
              <a:lnSpc>
                <a:spcPct val="100000"/>
              </a:lnSpc>
              <a:spcBef>
                <a:spcPts val="0"/>
              </a:spcBef>
              <a:spcAft>
                <a:spcPts val="0"/>
              </a:spcAft>
              <a:buClrTx/>
              <a:buSzTx/>
              <a:buFont typeface="Wingdings" panose="05000000000000000000" pitchFamily="2" charset="2"/>
              <a:buChar char="§"/>
              <a:tabLst/>
              <a:defRPr/>
            </a:pPr>
            <a:endParaRPr kumimoji="0" lang="en-US" sz="900" b="0" i="0" u="none" strike="noStrike" kern="1200" cap="none" spc="0" normalizeH="0" baseline="0" noProof="0">
              <a:ln>
                <a:noFill/>
              </a:ln>
              <a:solidFill>
                <a:schemeClr val="bg2"/>
              </a:solidFill>
              <a:effectLst/>
              <a:uLnTx/>
              <a:uFillTx/>
            </a:endParaRPr>
          </a:p>
        </p:txBody>
      </p:sp>
      <p:pic>
        <p:nvPicPr>
          <p:cNvPr id="41" name="Graphic 40">
            <a:extLst>
              <a:ext uri="{FF2B5EF4-FFF2-40B4-BE49-F238E27FC236}">
                <a16:creationId xmlns:a16="http://schemas.microsoft.com/office/drawing/2014/main" id="{D0BBF3B0-832F-4786-BEFF-8EC889705CE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725821" y="5760030"/>
            <a:ext cx="635458" cy="236952"/>
          </a:xfrm>
          <a:prstGeom prst="rect">
            <a:avLst/>
          </a:prstGeom>
        </p:spPr>
      </p:pic>
      <p:sp>
        <p:nvSpPr>
          <p:cNvPr id="12" name="Rectangle 11">
            <a:extLst>
              <a:ext uri="{FF2B5EF4-FFF2-40B4-BE49-F238E27FC236}">
                <a16:creationId xmlns:a16="http://schemas.microsoft.com/office/drawing/2014/main" id="{A78B41E3-9953-497C-8924-80CE7BE70FBF}"/>
              </a:ext>
            </a:extLst>
          </p:cNvPr>
          <p:cNvSpPr/>
          <p:nvPr/>
        </p:nvSpPr>
        <p:spPr>
          <a:xfrm>
            <a:off x="622433" y="538962"/>
            <a:ext cx="4814306" cy="201168"/>
          </a:xfrm>
          <a:prstGeom prst="rect">
            <a:avLst/>
          </a:prstGeom>
          <a:noFill/>
          <a:ln w="9525" cap="flat" cmpd="sng" algn="ctr">
            <a:noFill/>
            <a:prstDash val="solid"/>
          </a:ln>
          <a:effectLst/>
        </p:spPr>
        <p:txBody>
          <a:bodyPr rtlCol="0" anchor="ctr"/>
          <a:lstStyle/>
          <a:p>
            <a:pPr lvl="0" defTabSz="914400" eaLnBrk="1" hangingPunct="1">
              <a:lnSpc>
                <a:spcPct val="100000"/>
              </a:lnSpc>
              <a:spcBef>
                <a:spcPts val="0"/>
              </a:spcBef>
              <a:defRPr/>
            </a:pPr>
            <a:r>
              <a:rPr lang="en-US" sz="1100" kern="1200">
                <a:solidFill>
                  <a:srgbClr val="004A86"/>
                </a:solidFill>
                <a:latin typeface="IntelOne Display Regular" panose="020B0503020203020204" pitchFamily="34" charset="0"/>
              </a:rPr>
              <a:t>Key Messaging </a:t>
            </a:r>
          </a:p>
        </p:txBody>
      </p:sp>
      <p:sp>
        <p:nvSpPr>
          <p:cNvPr id="42" name="Rectangle 41">
            <a:extLst>
              <a:ext uri="{FF2B5EF4-FFF2-40B4-BE49-F238E27FC236}">
                <a16:creationId xmlns:a16="http://schemas.microsoft.com/office/drawing/2014/main" id="{E0325A2E-7847-4CB6-A547-9F074D04B6D9}"/>
              </a:ext>
            </a:extLst>
          </p:cNvPr>
          <p:cNvSpPr/>
          <p:nvPr/>
        </p:nvSpPr>
        <p:spPr>
          <a:xfrm>
            <a:off x="420102" y="547430"/>
            <a:ext cx="206142" cy="201168"/>
          </a:xfrm>
          <a:prstGeom prst="rect">
            <a:avLst/>
          </a:prstGeom>
          <a:solidFill>
            <a:schemeClr val="tx2">
              <a:lumMod val="40000"/>
              <a:lumOff val="6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cxnSp>
        <p:nvCxnSpPr>
          <p:cNvPr id="3" name="Straight Connector 2">
            <a:extLst>
              <a:ext uri="{FF2B5EF4-FFF2-40B4-BE49-F238E27FC236}">
                <a16:creationId xmlns:a16="http://schemas.microsoft.com/office/drawing/2014/main" id="{7102C554-335E-4D16-9659-EDE436320EF0}"/>
              </a:ext>
            </a:extLst>
          </p:cNvPr>
          <p:cNvCxnSpPr>
            <a:cxnSpLocks/>
          </p:cNvCxnSpPr>
          <p:nvPr/>
        </p:nvCxnSpPr>
        <p:spPr>
          <a:xfrm>
            <a:off x="626243" y="757386"/>
            <a:ext cx="4814306" cy="0"/>
          </a:xfrm>
          <a:prstGeom prst="line">
            <a:avLst/>
          </a:prstGeom>
          <a:noFill/>
          <a:ln w="25400" cap="flat">
            <a:solidFill>
              <a:schemeClr val="tx2"/>
            </a:solidFill>
            <a:prstDash val="solid"/>
            <a:miter lim="400000"/>
          </a:ln>
          <a:effectLst/>
          <a:sp3d/>
        </p:spPr>
        <p:style>
          <a:lnRef idx="0">
            <a:scrgbClr r="0" g="0" b="0"/>
          </a:lnRef>
          <a:fillRef idx="0">
            <a:scrgbClr r="0" g="0" b="0"/>
          </a:fillRef>
          <a:effectRef idx="0">
            <a:scrgbClr r="0" g="0" b="0"/>
          </a:effectRef>
          <a:fontRef idx="none"/>
        </p:style>
      </p:cxnSp>
      <p:sp>
        <p:nvSpPr>
          <p:cNvPr id="2" name="Rectangle 1">
            <a:extLst>
              <a:ext uri="{FF2B5EF4-FFF2-40B4-BE49-F238E27FC236}">
                <a16:creationId xmlns:a16="http://schemas.microsoft.com/office/drawing/2014/main" id="{28B5E138-8947-4EF0-A9FC-0DC1F0CF1643}"/>
              </a:ext>
            </a:extLst>
          </p:cNvPr>
          <p:cNvSpPr/>
          <p:nvPr/>
        </p:nvSpPr>
        <p:spPr>
          <a:xfrm>
            <a:off x="5538757" y="545855"/>
            <a:ext cx="206143" cy="201168"/>
          </a:xfrm>
          <a:prstGeom prst="rect">
            <a:avLst/>
          </a:prstGeom>
          <a:solidFill>
            <a:schemeClr val="tx2">
              <a:lumMod val="40000"/>
              <a:lumOff val="6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cxnSp>
        <p:nvCxnSpPr>
          <p:cNvPr id="44" name="Straight Connector 43">
            <a:extLst>
              <a:ext uri="{FF2B5EF4-FFF2-40B4-BE49-F238E27FC236}">
                <a16:creationId xmlns:a16="http://schemas.microsoft.com/office/drawing/2014/main" id="{2430D70F-4107-46B8-85BA-6ABDD6262A8D}"/>
              </a:ext>
            </a:extLst>
          </p:cNvPr>
          <p:cNvCxnSpPr>
            <a:cxnSpLocks/>
          </p:cNvCxnSpPr>
          <p:nvPr/>
        </p:nvCxnSpPr>
        <p:spPr>
          <a:xfrm>
            <a:off x="5744901" y="755954"/>
            <a:ext cx="5989320" cy="0"/>
          </a:xfrm>
          <a:prstGeom prst="line">
            <a:avLst/>
          </a:prstGeom>
          <a:noFill/>
          <a:ln w="25400" cap="flat">
            <a:solidFill>
              <a:schemeClr val="tx2"/>
            </a:solidFill>
            <a:prstDash val="solid"/>
            <a:miter lim="400000"/>
          </a:ln>
          <a:effectLst/>
          <a:sp3d/>
        </p:spPr>
        <p:style>
          <a:lnRef idx="0">
            <a:scrgbClr r="0" g="0" b="0"/>
          </a:lnRef>
          <a:fillRef idx="0">
            <a:scrgbClr r="0" g="0" b="0"/>
          </a:fillRef>
          <a:effectRef idx="0">
            <a:scrgbClr r="0" g="0" b="0"/>
          </a:effectRef>
          <a:fontRef idx="none"/>
        </p:style>
      </p:cxnSp>
      <p:sp>
        <p:nvSpPr>
          <p:cNvPr id="5" name="Rectangle 4">
            <a:extLst>
              <a:ext uri="{FF2B5EF4-FFF2-40B4-BE49-F238E27FC236}">
                <a16:creationId xmlns:a16="http://schemas.microsoft.com/office/drawing/2014/main" id="{BDE935D7-C14B-444A-B11F-FBFC275BCE10}"/>
              </a:ext>
            </a:extLst>
          </p:cNvPr>
          <p:cNvSpPr/>
          <p:nvPr/>
        </p:nvSpPr>
        <p:spPr>
          <a:xfrm>
            <a:off x="5743821" y="538962"/>
            <a:ext cx="4814306" cy="201168"/>
          </a:xfrm>
          <a:prstGeom prst="rect">
            <a:avLst/>
          </a:prstGeom>
          <a:noFill/>
          <a:ln w="9525" cap="flat" cmpd="sng" algn="ctr">
            <a:noFill/>
            <a:prstDash val="solid"/>
          </a:ln>
          <a:effectLst/>
        </p:spPr>
        <p:txBody>
          <a:bodyPr rtlCol="0" anchor="ctr"/>
          <a:lstStyle/>
          <a:p>
            <a:pPr lvl="0" defTabSz="914400" eaLnBrk="1" hangingPunct="1">
              <a:lnSpc>
                <a:spcPct val="100000"/>
              </a:lnSpc>
              <a:spcBef>
                <a:spcPts val="0"/>
              </a:spcBef>
              <a:defRPr/>
            </a:pPr>
            <a:r>
              <a:rPr lang="en-US" sz="1100" kern="1200">
                <a:solidFill>
                  <a:srgbClr val="004A86"/>
                </a:solidFill>
                <a:latin typeface="IntelOne Display Regular" panose="020B0503020203020204" pitchFamily="34" charset="0"/>
              </a:rPr>
              <a:t>Partner and Solution Context </a:t>
            </a:r>
          </a:p>
        </p:txBody>
      </p:sp>
      <p:sp>
        <p:nvSpPr>
          <p:cNvPr id="46" name="Rectangle 45">
            <a:extLst>
              <a:ext uri="{FF2B5EF4-FFF2-40B4-BE49-F238E27FC236}">
                <a16:creationId xmlns:a16="http://schemas.microsoft.com/office/drawing/2014/main" id="{20A51358-9FBE-4A5A-84BD-244C4FC432A7}"/>
              </a:ext>
            </a:extLst>
          </p:cNvPr>
          <p:cNvSpPr/>
          <p:nvPr/>
        </p:nvSpPr>
        <p:spPr>
          <a:xfrm>
            <a:off x="5538757" y="2271912"/>
            <a:ext cx="206143" cy="201168"/>
          </a:xfrm>
          <a:prstGeom prst="rect">
            <a:avLst/>
          </a:prstGeom>
          <a:solidFill>
            <a:schemeClr val="tx2">
              <a:lumMod val="40000"/>
              <a:lumOff val="6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cxnSp>
        <p:nvCxnSpPr>
          <p:cNvPr id="47" name="Straight Connector 46">
            <a:extLst>
              <a:ext uri="{FF2B5EF4-FFF2-40B4-BE49-F238E27FC236}">
                <a16:creationId xmlns:a16="http://schemas.microsoft.com/office/drawing/2014/main" id="{1C7A07F5-B136-4B41-B52E-76956E427E26}"/>
              </a:ext>
            </a:extLst>
          </p:cNvPr>
          <p:cNvCxnSpPr>
            <a:cxnSpLocks/>
          </p:cNvCxnSpPr>
          <p:nvPr/>
        </p:nvCxnSpPr>
        <p:spPr>
          <a:xfrm>
            <a:off x="5744901" y="2484705"/>
            <a:ext cx="5989320" cy="0"/>
          </a:xfrm>
          <a:prstGeom prst="line">
            <a:avLst/>
          </a:prstGeom>
          <a:noFill/>
          <a:ln w="25400" cap="flat">
            <a:solidFill>
              <a:schemeClr val="tx2"/>
            </a:solidFill>
            <a:prstDash val="solid"/>
            <a:miter lim="400000"/>
          </a:ln>
          <a:effectLst/>
          <a:sp3d/>
        </p:spPr>
        <p:style>
          <a:lnRef idx="0">
            <a:scrgbClr r="0" g="0" b="0"/>
          </a:lnRef>
          <a:fillRef idx="0">
            <a:scrgbClr r="0" g="0" b="0"/>
          </a:fillRef>
          <a:effectRef idx="0">
            <a:scrgbClr r="0" g="0" b="0"/>
          </a:effectRef>
          <a:fontRef idx="none"/>
        </p:style>
      </p:cxnSp>
      <p:sp>
        <p:nvSpPr>
          <p:cNvPr id="48" name="Rectangle 47">
            <a:extLst>
              <a:ext uri="{FF2B5EF4-FFF2-40B4-BE49-F238E27FC236}">
                <a16:creationId xmlns:a16="http://schemas.microsoft.com/office/drawing/2014/main" id="{A007FAA2-D29D-4BA4-882B-8CE89DAD2444}"/>
              </a:ext>
            </a:extLst>
          </p:cNvPr>
          <p:cNvSpPr/>
          <p:nvPr/>
        </p:nvSpPr>
        <p:spPr>
          <a:xfrm>
            <a:off x="5744901" y="2268578"/>
            <a:ext cx="4814306" cy="221582"/>
          </a:xfrm>
          <a:prstGeom prst="rect">
            <a:avLst/>
          </a:prstGeom>
          <a:noFill/>
          <a:ln w="9525" cap="flat" cmpd="sng" algn="ctr">
            <a:noFill/>
            <a:prstDash val="solid"/>
          </a:ln>
          <a:effectLst/>
        </p:spPr>
        <p:txBody>
          <a:bodyPr rtlCol="0" anchor="ctr"/>
          <a:lstStyle/>
          <a:p>
            <a:pPr lvl="0" defTabSz="914400" eaLnBrk="1" hangingPunct="1">
              <a:lnSpc>
                <a:spcPct val="100000"/>
              </a:lnSpc>
              <a:spcBef>
                <a:spcPts val="0"/>
              </a:spcBef>
              <a:defRPr/>
            </a:pPr>
            <a:r>
              <a:rPr lang="en-US" sz="1100" kern="1200">
                <a:solidFill>
                  <a:srgbClr val="004A86"/>
                </a:solidFill>
                <a:latin typeface="IntelOne Display Regular" panose="020B0503020203020204" pitchFamily="34" charset="0"/>
              </a:rPr>
              <a:t>Market Overview </a:t>
            </a:r>
          </a:p>
        </p:txBody>
      </p:sp>
      <p:sp>
        <p:nvSpPr>
          <p:cNvPr id="53" name="Rectangle 52">
            <a:extLst>
              <a:ext uri="{FF2B5EF4-FFF2-40B4-BE49-F238E27FC236}">
                <a16:creationId xmlns:a16="http://schemas.microsoft.com/office/drawing/2014/main" id="{F07B6476-854E-44F5-9311-B45273F6F2F6}"/>
              </a:ext>
            </a:extLst>
          </p:cNvPr>
          <p:cNvSpPr/>
          <p:nvPr/>
        </p:nvSpPr>
        <p:spPr>
          <a:xfrm>
            <a:off x="629061" y="5394151"/>
            <a:ext cx="11100886" cy="240379"/>
          </a:xfrm>
          <a:prstGeom prst="rect">
            <a:avLst/>
          </a:prstGeom>
          <a:noFill/>
          <a:ln w="9525" cap="flat" cmpd="sng" algn="ctr">
            <a:noFill/>
            <a:prstDash val="solid"/>
          </a:ln>
          <a:effectLst/>
        </p:spPr>
        <p:txBody>
          <a:bodyPr rtlCol="0" anchor="ctr"/>
          <a:lstStyle/>
          <a:p>
            <a:pPr lvl="0" defTabSz="914400" eaLnBrk="1" hangingPunct="1">
              <a:lnSpc>
                <a:spcPct val="100000"/>
              </a:lnSpc>
              <a:spcBef>
                <a:spcPts val="0"/>
              </a:spcBef>
              <a:defRPr/>
            </a:pPr>
            <a:r>
              <a:rPr lang="en-US" sz="1100" kern="1200">
                <a:solidFill>
                  <a:srgbClr val="004A86"/>
                </a:solidFill>
                <a:latin typeface="IntelOne Display Regular" panose="020B0503020203020204" pitchFamily="34" charset="0"/>
              </a:rPr>
              <a:t>Key GTM Contacts &amp; Resources </a:t>
            </a:r>
          </a:p>
        </p:txBody>
      </p:sp>
      <p:cxnSp>
        <p:nvCxnSpPr>
          <p:cNvPr id="55" name="Straight Connector 54">
            <a:extLst>
              <a:ext uri="{FF2B5EF4-FFF2-40B4-BE49-F238E27FC236}">
                <a16:creationId xmlns:a16="http://schemas.microsoft.com/office/drawing/2014/main" id="{844C2178-38E3-4D7F-B893-C748BD7C1CEE}"/>
              </a:ext>
            </a:extLst>
          </p:cNvPr>
          <p:cNvCxnSpPr>
            <a:cxnSpLocks/>
          </p:cNvCxnSpPr>
          <p:nvPr/>
        </p:nvCxnSpPr>
        <p:spPr>
          <a:xfrm flipV="1">
            <a:off x="629931" y="5635307"/>
            <a:ext cx="11109960" cy="0"/>
          </a:xfrm>
          <a:prstGeom prst="line">
            <a:avLst/>
          </a:prstGeom>
          <a:noFill/>
          <a:ln w="25400" cap="flat">
            <a:solidFill>
              <a:schemeClr val="tx2"/>
            </a:solidFill>
            <a:prstDash val="solid"/>
            <a:miter lim="400000"/>
          </a:ln>
          <a:effectLst/>
          <a:sp3d/>
        </p:spPr>
        <p:style>
          <a:lnRef idx="0">
            <a:scrgbClr r="0" g="0" b="0"/>
          </a:lnRef>
          <a:fillRef idx="0">
            <a:scrgbClr r="0" g="0" b="0"/>
          </a:fillRef>
          <a:effectRef idx="0">
            <a:scrgbClr r="0" g="0" b="0"/>
          </a:effectRef>
          <a:fontRef idx="none"/>
        </p:style>
      </p:cxnSp>
      <p:sp>
        <p:nvSpPr>
          <p:cNvPr id="62" name="Rectangle 61">
            <a:extLst>
              <a:ext uri="{FF2B5EF4-FFF2-40B4-BE49-F238E27FC236}">
                <a16:creationId xmlns:a16="http://schemas.microsoft.com/office/drawing/2014/main" id="{F1703073-F7DA-41A0-8B41-9FC22C69AFAC}"/>
              </a:ext>
            </a:extLst>
          </p:cNvPr>
          <p:cNvSpPr/>
          <p:nvPr/>
        </p:nvSpPr>
        <p:spPr>
          <a:xfrm>
            <a:off x="420222" y="5424285"/>
            <a:ext cx="210312" cy="201168"/>
          </a:xfrm>
          <a:prstGeom prst="rect">
            <a:avLst/>
          </a:prstGeom>
          <a:solidFill>
            <a:schemeClr val="tx2">
              <a:lumMod val="40000"/>
              <a:lumOff val="6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grpSp>
        <p:nvGrpSpPr>
          <p:cNvPr id="8" name="Group 7">
            <a:extLst>
              <a:ext uri="{FF2B5EF4-FFF2-40B4-BE49-F238E27FC236}">
                <a16:creationId xmlns:a16="http://schemas.microsoft.com/office/drawing/2014/main" id="{D6EE7288-6D18-493F-8191-3DAEA7147A60}"/>
              </a:ext>
            </a:extLst>
          </p:cNvPr>
          <p:cNvGrpSpPr/>
          <p:nvPr/>
        </p:nvGrpSpPr>
        <p:grpSpPr>
          <a:xfrm>
            <a:off x="623409" y="1776622"/>
            <a:ext cx="328526" cy="1288704"/>
            <a:chOff x="623409" y="1776622"/>
            <a:chExt cx="328526" cy="1288704"/>
          </a:xfrm>
        </p:grpSpPr>
        <p:grpSp>
          <p:nvGrpSpPr>
            <p:cNvPr id="51" name="Group 50">
              <a:extLst>
                <a:ext uri="{FF2B5EF4-FFF2-40B4-BE49-F238E27FC236}">
                  <a16:creationId xmlns:a16="http://schemas.microsoft.com/office/drawing/2014/main" id="{E3A2BC33-ED4F-40CB-B006-7AF5FFE00D21}"/>
                </a:ext>
              </a:extLst>
            </p:cNvPr>
            <p:cNvGrpSpPr/>
            <p:nvPr/>
          </p:nvGrpSpPr>
          <p:grpSpPr>
            <a:xfrm>
              <a:off x="638985" y="2284414"/>
              <a:ext cx="297374" cy="222333"/>
              <a:chOff x="9153348" y="6013108"/>
              <a:chExt cx="291794" cy="218163"/>
            </a:xfrm>
          </p:grpSpPr>
          <p:sp>
            <p:nvSpPr>
              <p:cNvPr id="52" name="Freeform: Shape 51">
                <a:extLst>
                  <a:ext uri="{FF2B5EF4-FFF2-40B4-BE49-F238E27FC236}">
                    <a16:creationId xmlns:a16="http://schemas.microsoft.com/office/drawing/2014/main" id="{E62ED520-21D6-47B8-A271-25D4CD7B3AD1}"/>
                  </a:ext>
                </a:extLst>
              </p:cNvPr>
              <p:cNvSpPr/>
              <p:nvPr/>
            </p:nvSpPr>
            <p:spPr>
              <a:xfrm>
                <a:off x="9153348" y="6058116"/>
                <a:ext cx="271491" cy="173155"/>
              </a:xfrm>
              <a:custGeom>
                <a:avLst/>
                <a:gdLst>
                  <a:gd name="connsiteX0" fmla="*/ 244311 w 271491"/>
                  <a:gd name="connsiteY0" fmla="*/ 109246 h 173155"/>
                  <a:gd name="connsiteX1" fmla="*/ 243311 w 271491"/>
                  <a:gd name="connsiteY1" fmla="*/ 108983 h 173155"/>
                  <a:gd name="connsiteX2" fmla="*/ 177598 w 271491"/>
                  <a:gd name="connsiteY2" fmla="*/ 102787 h 173155"/>
                  <a:gd name="connsiteX3" fmla="*/ 178450 w 271491"/>
                  <a:gd name="connsiteY3" fmla="*/ 95893 h 173155"/>
                  <a:gd name="connsiteX4" fmla="*/ 172606 w 271491"/>
                  <a:gd name="connsiteY4" fmla="*/ 75426 h 173155"/>
                  <a:gd name="connsiteX5" fmla="*/ 167680 w 271491"/>
                  <a:gd name="connsiteY5" fmla="*/ 69623 h 173155"/>
                  <a:gd name="connsiteX6" fmla="*/ 99590 w 271491"/>
                  <a:gd name="connsiteY6" fmla="*/ 7689 h 173155"/>
                  <a:gd name="connsiteX7" fmla="*/ 79705 w 271491"/>
                  <a:gd name="connsiteY7" fmla="*/ 0 h 173155"/>
                  <a:gd name="connsiteX8" fmla="*/ 34738 w 271491"/>
                  <a:gd name="connsiteY8" fmla="*/ 0 h 173155"/>
                  <a:gd name="connsiteX9" fmla="*/ 34738 w 271491"/>
                  <a:gd name="connsiteY9" fmla="*/ 25410 h 173155"/>
                  <a:gd name="connsiteX10" fmla="*/ 79705 w 271491"/>
                  <a:gd name="connsiteY10" fmla="*/ 25410 h 173155"/>
                  <a:gd name="connsiteX11" fmla="*/ 82492 w 271491"/>
                  <a:gd name="connsiteY11" fmla="*/ 26484 h 173155"/>
                  <a:gd name="connsiteX12" fmla="*/ 150582 w 271491"/>
                  <a:gd name="connsiteY12" fmla="*/ 88418 h 173155"/>
                  <a:gd name="connsiteX13" fmla="*/ 151246 w 271491"/>
                  <a:gd name="connsiteY13" fmla="*/ 89197 h 173155"/>
                  <a:gd name="connsiteX14" fmla="*/ 153041 w 271491"/>
                  <a:gd name="connsiteY14" fmla="*/ 95262 h 173155"/>
                  <a:gd name="connsiteX15" fmla="*/ 151475 w 271491"/>
                  <a:gd name="connsiteY15" fmla="*/ 100319 h 173155"/>
                  <a:gd name="connsiteX16" fmla="*/ 143549 w 271491"/>
                  <a:gd name="connsiteY16" fmla="*/ 99574 h 173155"/>
                  <a:gd name="connsiteX17" fmla="*/ 93598 w 271491"/>
                  <a:gd name="connsiteY17" fmla="*/ 63893 h 173155"/>
                  <a:gd name="connsiteX18" fmla="*/ 78828 w 271491"/>
                  <a:gd name="connsiteY18" fmla="*/ 84574 h 173155"/>
                  <a:gd name="connsiteX19" fmla="*/ 134352 w 271491"/>
                  <a:gd name="connsiteY19" fmla="*/ 124229 h 173155"/>
                  <a:gd name="connsiteX20" fmla="*/ 238680 w 271491"/>
                  <a:gd name="connsiteY20" fmla="*/ 134065 h 173155"/>
                  <a:gd name="connsiteX21" fmla="*/ 246041 w 271491"/>
                  <a:gd name="connsiteY21" fmla="*/ 143057 h 173155"/>
                  <a:gd name="connsiteX22" fmla="*/ 242836 w 271491"/>
                  <a:gd name="connsiteY22" fmla="*/ 147746 h 173155"/>
                  <a:gd name="connsiteX23" fmla="*/ 113360 w 271491"/>
                  <a:gd name="connsiteY23" fmla="*/ 147746 h 173155"/>
                  <a:gd name="connsiteX24" fmla="*/ 44713 w 271491"/>
                  <a:gd name="connsiteY24" fmla="*/ 91656 h 173155"/>
                  <a:gd name="connsiteX25" fmla="*/ 0 w 271491"/>
                  <a:gd name="connsiteY25" fmla="*/ 91656 h 173155"/>
                  <a:gd name="connsiteX26" fmla="*/ 0 w 271491"/>
                  <a:gd name="connsiteY26" fmla="*/ 117065 h 173155"/>
                  <a:gd name="connsiteX27" fmla="*/ 35647 w 271491"/>
                  <a:gd name="connsiteY27" fmla="*/ 117065 h 173155"/>
                  <a:gd name="connsiteX28" fmla="*/ 104295 w 271491"/>
                  <a:gd name="connsiteY28" fmla="*/ 173155 h 173155"/>
                  <a:gd name="connsiteX29" fmla="*/ 249467 w 271491"/>
                  <a:gd name="connsiteY29" fmla="*/ 173155 h 173155"/>
                  <a:gd name="connsiteX30" fmla="*/ 252106 w 271491"/>
                  <a:gd name="connsiteY30" fmla="*/ 171860 h 173155"/>
                  <a:gd name="connsiteX31" fmla="*/ 271278 w 271491"/>
                  <a:gd name="connsiteY31" fmla="*/ 146033 h 173155"/>
                  <a:gd name="connsiteX32" fmla="*/ 244311 w 271491"/>
                  <a:gd name="connsiteY32" fmla="*/ 109246 h 173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71491" h="173155">
                    <a:moveTo>
                      <a:pt x="244311" y="109246"/>
                    </a:moveTo>
                    <a:lnTo>
                      <a:pt x="243311" y="108983"/>
                    </a:lnTo>
                    <a:lnTo>
                      <a:pt x="177598" y="102787"/>
                    </a:lnTo>
                    <a:cubicBezTo>
                      <a:pt x="178082" y="100647"/>
                      <a:pt x="178385" y="98344"/>
                      <a:pt x="178450" y="95893"/>
                    </a:cubicBezTo>
                    <a:cubicBezTo>
                      <a:pt x="178672" y="86820"/>
                      <a:pt x="175393" y="79754"/>
                      <a:pt x="172606" y="75426"/>
                    </a:cubicBezTo>
                    <a:cubicBezTo>
                      <a:pt x="171237" y="73303"/>
                      <a:pt x="169582" y="71344"/>
                      <a:pt x="167680" y="69623"/>
                    </a:cubicBezTo>
                    <a:lnTo>
                      <a:pt x="99590" y="7689"/>
                    </a:lnTo>
                    <a:cubicBezTo>
                      <a:pt x="94139" y="2730"/>
                      <a:pt x="87074" y="0"/>
                      <a:pt x="79705" y="0"/>
                    </a:cubicBezTo>
                    <a:lnTo>
                      <a:pt x="34738" y="0"/>
                    </a:lnTo>
                    <a:lnTo>
                      <a:pt x="34738" y="25410"/>
                    </a:lnTo>
                    <a:lnTo>
                      <a:pt x="79705" y="25410"/>
                    </a:lnTo>
                    <a:cubicBezTo>
                      <a:pt x="80738" y="25410"/>
                      <a:pt x="81729" y="25795"/>
                      <a:pt x="82492" y="26484"/>
                    </a:cubicBezTo>
                    <a:lnTo>
                      <a:pt x="150582" y="88418"/>
                    </a:lnTo>
                    <a:cubicBezTo>
                      <a:pt x="150852" y="88664"/>
                      <a:pt x="151074" y="88926"/>
                      <a:pt x="151246" y="89197"/>
                    </a:cubicBezTo>
                    <a:cubicBezTo>
                      <a:pt x="152098" y="90524"/>
                      <a:pt x="153106" y="92656"/>
                      <a:pt x="153041" y="95262"/>
                    </a:cubicBezTo>
                    <a:cubicBezTo>
                      <a:pt x="152992" y="97262"/>
                      <a:pt x="152295" y="98975"/>
                      <a:pt x="151475" y="100319"/>
                    </a:cubicBezTo>
                    <a:lnTo>
                      <a:pt x="143549" y="99574"/>
                    </a:lnTo>
                    <a:lnTo>
                      <a:pt x="93598" y="63893"/>
                    </a:lnTo>
                    <a:lnTo>
                      <a:pt x="78828" y="84574"/>
                    </a:lnTo>
                    <a:lnTo>
                      <a:pt x="134352" y="124229"/>
                    </a:lnTo>
                    <a:lnTo>
                      <a:pt x="238680" y="134065"/>
                    </a:lnTo>
                    <a:cubicBezTo>
                      <a:pt x="243565" y="135696"/>
                      <a:pt x="246409" y="139910"/>
                      <a:pt x="246041" y="143057"/>
                    </a:cubicBezTo>
                    <a:cubicBezTo>
                      <a:pt x="245811" y="145008"/>
                      <a:pt x="244196" y="146672"/>
                      <a:pt x="242836" y="147746"/>
                    </a:cubicBezTo>
                    <a:lnTo>
                      <a:pt x="113360" y="147746"/>
                    </a:lnTo>
                    <a:lnTo>
                      <a:pt x="44713" y="91656"/>
                    </a:lnTo>
                    <a:lnTo>
                      <a:pt x="0" y="91656"/>
                    </a:lnTo>
                    <a:lnTo>
                      <a:pt x="0" y="117065"/>
                    </a:lnTo>
                    <a:lnTo>
                      <a:pt x="35647" y="117065"/>
                    </a:lnTo>
                    <a:lnTo>
                      <a:pt x="104295" y="173155"/>
                    </a:lnTo>
                    <a:lnTo>
                      <a:pt x="249467" y="173155"/>
                    </a:lnTo>
                    <a:lnTo>
                      <a:pt x="252106" y="171860"/>
                    </a:lnTo>
                    <a:cubicBezTo>
                      <a:pt x="260000" y="168000"/>
                      <a:pt x="269754" y="158918"/>
                      <a:pt x="271278" y="146033"/>
                    </a:cubicBezTo>
                    <a:cubicBezTo>
                      <a:pt x="273229" y="129606"/>
                      <a:pt x="261631" y="113787"/>
                      <a:pt x="244311" y="109246"/>
                    </a:cubicBezTo>
                    <a:close/>
                  </a:path>
                </a:pathLst>
              </a:custGeom>
              <a:solidFill>
                <a:schemeClr val="accent1"/>
              </a:solidFill>
              <a:ln w="81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000"/>
                  </a:solidFill>
                  <a:effectLst/>
                  <a:uLnTx/>
                  <a:uFillTx/>
                  <a:latin typeface="Intel Clear"/>
                </a:endParaRPr>
              </a:p>
            </p:txBody>
          </p:sp>
          <p:sp>
            <p:nvSpPr>
              <p:cNvPr id="54" name="Freeform: Shape 53">
                <a:extLst>
                  <a:ext uri="{FF2B5EF4-FFF2-40B4-BE49-F238E27FC236}">
                    <a16:creationId xmlns:a16="http://schemas.microsoft.com/office/drawing/2014/main" id="{7F5A8BCC-1911-4EDF-9C07-59EC36F58503}"/>
                  </a:ext>
                </a:extLst>
              </p:cNvPr>
              <p:cNvSpPr/>
              <p:nvPr/>
            </p:nvSpPr>
            <p:spPr>
              <a:xfrm>
                <a:off x="9153348" y="6058116"/>
                <a:ext cx="25426" cy="25426"/>
              </a:xfrm>
              <a:custGeom>
                <a:avLst/>
                <a:gdLst>
                  <a:gd name="connsiteX0" fmla="*/ 0 w 25426"/>
                  <a:gd name="connsiteY0" fmla="*/ 0 h 25426"/>
                  <a:gd name="connsiteX1" fmla="*/ 25426 w 25426"/>
                  <a:gd name="connsiteY1" fmla="*/ 0 h 25426"/>
                  <a:gd name="connsiteX2" fmla="*/ 25426 w 25426"/>
                  <a:gd name="connsiteY2" fmla="*/ 25426 h 25426"/>
                  <a:gd name="connsiteX3" fmla="*/ 0 w 25426"/>
                  <a:gd name="connsiteY3" fmla="*/ 25426 h 25426"/>
                </a:gdLst>
                <a:ahLst/>
                <a:cxnLst>
                  <a:cxn ang="0">
                    <a:pos x="connsiteX0" y="connsiteY0"/>
                  </a:cxn>
                  <a:cxn ang="0">
                    <a:pos x="connsiteX1" y="connsiteY1"/>
                  </a:cxn>
                  <a:cxn ang="0">
                    <a:pos x="connsiteX2" y="connsiteY2"/>
                  </a:cxn>
                  <a:cxn ang="0">
                    <a:pos x="connsiteX3" y="connsiteY3"/>
                  </a:cxn>
                </a:cxnLst>
                <a:rect l="l" t="t" r="r" b="b"/>
                <a:pathLst>
                  <a:path w="25426" h="25426">
                    <a:moveTo>
                      <a:pt x="0" y="0"/>
                    </a:moveTo>
                    <a:lnTo>
                      <a:pt x="25426" y="0"/>
                    </a:lnTo>
                    <a:lnTo>
                      <a:pt x="25426" y="25426"/>
                    </a:lnTo>
                    <a:lnTo>
                      <a:pt x="0" y="25426"/>
                    </a:lnTo>
                    <a:close/>
                  </a:path>
                </a:pathLst>
              </a:custGeom>
              <a:solidFill>
                <a:schemeClr val="accent1">
                  <a:lumMod val="40000"/>
                  <a:lumOff val="60000"/>
                </a:schemeClr>
              </a:solidFill>
              <a:ln w="81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000"/>
                  </a:solidFill>
                  <a:effectLst/>
                  <a:uLnTx/>
                  <a:uFillTx/>
                  <a:latin typeface="Intel Clear"/>
                </a:endParaRPr>
              </a:p>
            </p:txBody>
          </p:sp>
          <p:sp>
            <p:nvSpPr>
              <p:cNvPr id="56" name="Freeform: Shape 55">
                <a:extLst>
                  <a:ext uri="{FF2B5EF4-FFF2-40B4-BE49-F238E27FC236}">
                    <a16:creationId xmlns:a16="http://schemas.microsoft.com/office/drawing/2014/main" id="{63E66AF5-9EA4-4935-95CA-E78C95A41F80}"/>
                  </a:ext>
                </a:extLst>
              </p:cNvPr>
              <p:cNvSpPr/>
              <p:nvPr/>
            </p:nvSpPr>
            <p:spPr>
              <a:xfrm>
                <a:off x="9327159" y="6013108"/>
                <a:ext cx="117983" cy="119655"/>
              </a:xfrm>
              <a:custGeom>
                <a:avLst/>
                <a:gdLst>
                  <a:gd name="connsiteX0" fmla="*/ 106451 w 117983"/>
                  <a:gd name="connsiteY0" fmla="*/ 59828 h 119655"/>
                  <a:gd name="connsiteX1" fmla="*/ 105336 w 117983"/>
                  <a:gd name="connsiteY1" fmla="*/ 49639 h 119655"/>
                  <a:gd name="connsiteX2" fmla="*/ 117983 w 117983"/>
                  <a:gd name="connsiteY2" fmla="*/ 42336 h 119655"/>
                  <a:gd name="connsiteX3" fmla="*/ 103639 w 117983"/>
                  <a:gd name="connsiteY3" fmla="*/ 17492 h 119655"/>
                  <a:gd name="connsiteX4" fmla="*/ 90975 w 117983"/>
                  <a:gd name="connsiteY4" fmla="*/ 24803 h 119655"/>
                  <a:gd name="connsiteX5" fmla="*/ 73336 w 117983"/>
                  <a:gd name="connsiteY5" fmla="*/ 14598 h 119655"/>
                  <a:gd name="connsiteX6" fmla="*/ 73336 w 117983"/>
                  <a:gd name="connsiteY6" fmla="*/ 0 h 119655"/>
                  <a:gd name="connsiteX7" fmla="*/ 44647 w 117983"/>
                  <a:gd name="connsiteY7" fmla="*/ 0 h 119655"/>
                  <a:gd name="connsiteX8" fmla="*/ 44647 w 117983"/>
                  <a:gd name="connsiteY8" fmla="*/ 14598 h 119655"/>
                  <a:gd name="connsiteX9" fmla="*/ 27008 w 117983"/>
                  <a:gd name="connsiteY9" fmla="*/ 24803 h 119655"/>
                  <a:gd name="connsiteX10" fmla="*/ 14344 w 117983"/>
                  <a:gd name="connsiteY10" fmla="*/ 17492 h 119655"/>
                  <a:gd name="connsiteX11" fmla="*/ 0 w 117983"/>
                  <a:gd name="connsiteY11" fmla="*/ 42336 h 119655"/>
                  <a:gd name="connsiteX12" fmla="*/ 12648 w 117983"/>
                  <a:gd name="connsiteY12" fmla="*/ 49639 h 119655"/>
                  <a:gd name="connsiteX13" fmla="*/ 11533 w 117983"/>
                  <a:gd name="connsiteY13" fmla="*/ 59828 h 119655"/>
                  <a:gd name="connsiteX14" fmla="*/ 12648 w 117983"/>
                  <a:gd name="connsiteY14" fmla="*/ 70016 h 119655"/>
                  <a:gd name="connsiteX15" fmla="*/ 0 w 117983"/>
                  <a:gd name="connsiteY15" fmla="*/ 77320 h 119655"/>
                  <a:gd name="connsiteX16" fmla="*/ 14344 w 117983"/>
                  <a:gd name="connsiteY16" fmla="*/ 102164 h 119655"/>
                  <a:gd name="connsiteX17" fmla="*/ 27008 w 117983"/>
                  <a:gd name="connsiteY17" fmla="*/ 94852 h 119655"/>
                  <a:gd name="connsiteX18" fmla="*/ 44647 w 117983"/>
                  <a:gd name="connsiteY18" fmla="*/ 105057 h 119655"/>
                  <a:gd name="connsiteX19" fmla="*/ 44647 w 117983"/>
                  <a:gd name="connsiteY19" fmla="*/ 119656 h 119655"/>
                  <a:gd name="connsiteX20" fmla="*/ 73336 w 117983"/>
                  <a:gd name="connsiteY20" fmla="*/ 119656 h 119655"/>
                  <a:gd name="connsiteX21" fmla="*/ 73336 w 117983"/>
                  <a:gd name="connsiteY21" fmla="*/ 105057 h 119655"/>
                  <a:gd name="connsiteX22" fmla="*/ 90975 w 117983"/>
                  <a:gd name="connsiteY22" fmla="*/ 94852 h 119655"/>
                  <a:gd name="connsiteX23" fmla="*/ 103639 w 117983"/>
                  <a:gd name="connsiteY23" fmla="*/ 102164 h 119655"/>
                  <a:gd name="connsiteX24" fmla="*/ 117983 w 117983"/>
                  <a:gd name="connsiteY24" fmla="*/ 77320 h 119655"/>
                  <a:gd name="connsiteX25" fmla="*/ 105336 w 117983"/>
                  <a:gd name="connsiteY25" fmla="*/ 70016 h 119655"/>
                  <a:gd name="connsiteX26" fmla="*/ 106451 w 117983"/>
                  <a:gd name="connsiteY26" fmla="*/ 59828 h 119655"/>
                  <a:gd name="connsiteX27" fmla="*/ 59000 w 117983"/>
                  <a:gd name="connsiteY27" fmla="*/ 78598 h 119655"/>
                  <a:gd name="connsiteX28" fmla="*/ 40238 w 117983"/>
                  <a:gd name="connsiteY28" fmla="*/ 59836 h 119655"/>
                  <a:gd name="connsiteX29" fmla="*/ 59000 w 117983"/>
                  <a:gd name="connsiteY29" fmla="*/ 41074 h 119655"/>
                  <a:gd name="connsiteX30" fmla="*/ 77762 w 117983"/>
                  <a:gd name="connsiteY30" fmla="*/ 59836 h 119655"/>
                  <a:gd name="connsiteX31" fmla="*/ 59000 w 117983"/>
                  <a:gd name="connsiteY31" fmla="*/ 78598 h 119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17983" h="119655">
                    <a:moveTo>
                      <a:pt x="106451" y="59828"/>
                    </a:moveTo>
                    <a:cubicBezTo>
                      <a:pt x="106451" y="56328"/>
                      <a:pt x="106057" y="52918"/>
                      <a:pt x="105336" y="49639"/>
                    </a:cubicBezTo>
                    <a:lnTo>
                      <a:pt x="117983" y="42336"/>
                    </a:lnTo>
                    <a:lnTo>
                      <a:pt x="103639" y="17492"/>
                    </a:lnTo>
                    <a:lnTo>
                      <a:pt x="90975" y="24803"/>
                    </a:lnTo>
                    <a:cubicBezTo>
                      <a:pt x="85959" y="20221"/>
                      <a:pt x="79967" y="16705"/>
                      <a:pt x="73336" y="14598"/>
                    </a:cubicBezTo>
                    <a:lnTo>
                      <a:pt x="73336" y="0"/>
                    </a:lnTo>
                    <a:lnTo>
                      <a:pt x="44647" y="0"/>
                    </a:lnTo>
                    <a:lnTo>
                      <a:pt x="44647" y="14598"/>
                    </a:lnTo>
                    <a:cubicBezTo>
                      <a:pt x="38025" y="16705"/>
                      <a:pt x="32025" y="20221"/>
                      <a:pt x="27008" y="24803"/>
                    </a:cubicBezTo>
                    <a:lnTo>
                      <a:pt x="14344" y="17492"/>
                    </a:lnTo>
                    <a:lnTo>
                      <a:pt x="0" y="42336"/>
                    </a:lnTo>
                    <a:lnTo>
                      <a:pt x="12648" y="49639"/>
                    </a:lnTo>
                    <a:cubicBezTo>
                      <a:pt x="11926" y="52926"/>
                      <a:pt x="11533" y="56328"/>
                      <a:pt x="11533" y="59828"/>
                    </a:cubicBezTo>
                    <a:cubicBezTo>
                      <a:pt x="11533" y="63328"/>
                      <a:pt x="11926" y="66738"/>
                      <a:pt x="12648" y="70016"/>
                    </a:cubicBezTo>
                    <a:lnTo>
                      <a:pt x="0" y="77320"/>
                    </a:lnTo>
                    <a:lnTo>
                      <a:pt x="14344" y="102164"/>
                    </a:lnTo>
                    <a:lnTo>
                      <a:pt x="27008" y="94852"/>
                    </a:lnTo>
                    <a:cubicBezTo>
                      <a:pt x="32025" y="99434"/>
                      <a:pt x="38016" y="102951"/>
                      <a:pt x="44647" y="105057"/>
                    </a:cubicBezTo>
                    <a:lnTo>
                      <a:pt x="44647" y="119656"/>
                    </a:lnTo>
                    <a:lnTo>
                      <a:pt x="73336" y="119656"/>
                    </a:lnTo>
                    <a:lnTo>
                      <a:pt x="73336" y="105057"/>
                    </a:lnTo>
                    <a:cubicBezTo>
                      <a:pt x="79959" y="102951"/>
                      <a:pt x="85959" y="99434"/>
                      <a:pt x="90975" y="94852"/>
                    </a:cubicBezTo>
                    <a:lnTo>
                      <a:pt x="103639" y="102164"/>
                    </a:lnTo>
                    <a:lnTo>
                      <a:pt x="117983" y="77320"/>
                    </a:lnTo>
                    <a:lnTo>
                      <a:pt x="105336" y="70016"/>
                    </a:lnTo>
                    <a:cubicBezTo>
                      <a:pt x="106057" y="66738"/>
                      <a:pt x="106451" y="63328"/>
                      <a:pt x="106451" y="59828"/>
                    </a:cubicBezTo>
                    <a:close/>
                    <a:moveTo>
                      <a:pt x="59000" y="78598"/>
                    </a:moveTo>
                    <a:cubicBezTo>
                      <a:pt x="48656" y="78598"/>
                      <a:pt x="40238" y="70180"/>
                      <a:pt x="40238" y="59836"/>
                    </a:cubicBezTo>
                    <a:cubicBezTo>
                      <a:pt x="40238" y="49492"/>
                      <a:pt x="48656" y="41074"/>
                      <a:pt x="59000" y="41074"/>
                    </a:cubicBezTo>
                    <a:cubicBezTo>
                      <a:pt x="69344" y="41074"/>
                      <a:pt x="77762" y="49492"/>
                      <a:pt x="77762" y="59836"/>
                    </a:cubicBezTo>
                    <a:cubicBezTo>
                      <a:pt x="77762" y="70180"/>
                      <a:pt x="69344" y="78598"/>
                      <a:pt x="59000" y="78598"/>
                    </a:cubicBezTo>
                    <a:close/>
                  </a:path>
                </a:pathLst>
              </a:custGeom>
              <a:solidFill>
                <a:schemeClr val="accent1">
                  <a:lumMod val="40000"/>
                  <a:lumOff val="60000"/>
                </a:schemeClr>
              </a:solidFill>
              <a:ln w="81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000"/>
                  </a:solidFill>
                  <a:effectLst/>
                  <a:uLnTx/>
                  <a:uFillTx/>
                  <a:latin typeface="Intel Clear"/>
                </a:endParaRPr>
              </a:p>
            </p:txBody>
          </p:sp>
        </p:grpSp>
        <p:grpSp>
          <p:nvGrpSpPr>
            <p:cNvPr id="57" name="Group 56">
              <a:extLst>
                <a:ext uri="{FF2B5EF4-FFF2-40B4-BE49-F238E27FC236}">
                  <a16:creationId xmlns:a16="http://schemas.microsoft.com/office/drawing/2014/main" id="{6EB2C3E4-732A-45D1-B317-E51D66ABD49B}"/>
                </a:ext>
              </a:extLst>
            </p:cNvPr>
            <p:cNvGrpSpPr/>
            <p:nvPr/>
          </p:nvGrpSpPr>
          <p:grpSpPr>
            <a:xfrm>
              <a:off x="635345" y="2760559"/>
              <a:ext cx="304654" cy="304767"/>
              <a:chOff x="4493632" y="1222375"/>
              <a:chExt cx="389788" cy="389932"/>
            </a:xfrm>
          </p:grpSpPr>
          <p:sp>
            <p:nvSpPr>
              <p:cNvPr id="58" name="Freeform: Shape 57">
                <a:extLst>
                  <a:ext uri="{FF2B5EF4-FFF2-40B4-BE49-F238E27FC236}">
                    <a16:creationId xmlns:a16="http://schemas.microsoft.com/office/drawing/2014/main" id="{AE2D0642-033B-4556-91D4-3E0E800CD09D}"/>
                  </a:ext>
                </a:extLst>
              </p:cNvPr>
              <p:cNvSpPr/>
              <p:nvPr/>
            </p:nvSpPr>
            <p:spPr>
              <a:xfrm>
                <a:off x="4515500" y="1222375"/>
                <a:ext cx="367920" cy="368167"/>
              </a:xfrm>
              <a:custGeom>
                <a:avLst/>
                <a:gdLst>
                  <a:gd name="connsiteX0" fmla="*/ 605144 w 607001"/>
                  <a:gd name="connsiteY0" fmla="*/ 23528 h 607410"/>
                  <a:gd name="connsiteX1" fmla="*/ 605144 w 607001"/>
                  <a:gd name="connsiteY1" fmla="*/ 23528 h 607410"/>
                  <a:gd name="connsiteX2" fmla="*/ 583998 w 607001"/>
                  <a:gd name="connsiteY2" fmla="*/ 2288 h 607410"/>
                  <a:gd name="connsiteX3" fmla="*/ 415215 w 607001"/>
                  <a:gd name="connsiteY3" fmla="*/ 18480 h 607410"/>
                  <a:gd name="connsiteX4" fmla="*/ 205094 w 607001"/>
                  <a:gd name="connsiteY4" fmla="*/ 151354 h 607410"/>
                  <a:gd name="connsiteX5" fmla="*/ 153468 w 607001"/>
                  <a:gd name="connsiteY5" fmla="*/ 145448 h 607410"/>
                  <a:gd name="connsiteX6" fmla="*/ 7355 w 607001"/>
                  <a:gd name="connsiteY6" fmla="*/ 216505 h 607410"/>
                  <a:gd name="connsiteX7" fmla="*/ 783 w 607001"/>
                  <a:gd name="connsiteY7" fmla="*/ 240508 h 607410"/>
                  <a:gd name="connsiteX8" fmla="*/ 18118 w 607001"/>
                  <a:gd name="connsiteY8" fmla="*/ 258320 h 607410"/>
                  <a:gd name="connsiteX9" fmla="*/ 140514 w 607001"/>
                  <a:gd name="connsiteY9" fmla="*/ 293276 h 607410"/>
                  <a:gd name="connsiteX10" fmla="*/ 142991 w 607001"/>
                  <a:gd name="connsiteY10" fmla="*/ 295753 h 607410"/>
                  <a:gd name="connsiteX11" fmla="*/ 114606 w 607001"/>
                  <a:gd name="connsiteY11" fmla="*/ 324137 h 607410"/>
                  <a:gd name="connsiteX12" fmla="*/ 107272 w 607001"/>
                  <a:gd name="connsiteY12" fmla="*/ 341854 h 607410"/>
                  <a:gd name="connsiteX13" fmla="*/ 114606 w 607001"/>
                  <a:gd name="connsiteY13" fmla="*/ 359570 h 607410"/>
                  <a:gd name="connsiteX14" fmla="*/ 248337 w 607001"/>
                  <a:gd name="connsiteY14" fmla="*/ 493301 h 607410"/>
                  <a:gd name="connsiteX15" fmla="*/ 283675 w 607001"/>
                  <a:gd name="connsiteY15" fmla="*/ 493301 h 607410"/>
                  <a:gd name="connsiteX16" fmla="*/ 312060 w 607001"/>
                  <a:gd name="connsiteY16" fmla="*/ 464917 h 607410"/>
                  <a:gd name="connsiteX17" fmla="*/ 313869 w 607001"/>
                  <a:gd name="connsiteY17" fmla="*/ 466727 h 607410"/>
                  <a:gd name="connsiteX18" fmla="*/ 348731 w 607001"/>
                  <a:gd name="connsiteY18" fmla="*/ 589218 h 607410"/>
                  <a:gd name="connsiteX19" fmla="*/ 366352 w 607001"/>
                  <a:gd name="connsiteY19" fmla="*/ 606554 h 607410"/>
                  <a:gd name="connsiteX20" fmla="*/ 372734 w 607001"/>
                  <a:gd name="connsiteY20" fmla="*/ 607411 h 607410"/>
                  <a:gd name="connsiteX21" fmla="*/ 390450 w 607001"/>
                  <a:gd name="connsiteY21" fmla="*/ 600077 h 607410"/>
                  <a:gd name="connsiteX22" fmla="*/ 455601 w 607001"/>
                  <a:gd name="connsiteY22" fmla="*/ 403195 h 607410"/>
                  <a:gd name="connsiteX23" fmla="*/ 605144 w 607001"/>
                  <a:gd name="connsiteY23" fmla="*/ 23528 h 607410"/>
                  <a:gd name="connsiteX24" fmla="*/ 383878 w 607001"/>
                  <a:gd name="connsiteY24" fmla="*/ 530258 h 607410"/>
                  <a:gd name="connsiteX25" fmla="*/ 365876 w 607001"/>
                  <a:gd name="connsiteY25" fmla="*/ 466822 h 607410"/>
                  <a:gd name="connsiteX26" fmla="*/ 411691 w 607001"/>
                  <a:gd name="connsiteY26" fmla="*/ 437961 h 607410"/>
                  <a:gd name="connsiteX27" fmla="*/ 383878 w 607001"/>
                  <a:gd name="connsiteY27" fmla="*/ 530258 h 607410"/>
                  <a:gd name="connsiteX28" fmla="*/ 341206 w 607001"/>
                  <a:gd name="connsiteY28" fmla="*/ 423388 h 607410"/>
                  <a:gd name="connsiteX29" fmla="*/ 184425 w 607001"/>
                  <a:gd name="connsiteY29" fmla="*/ 266416 h 607410"/>
                  <a:gd name="connsiteX30" fmla="*/ 557043 w 607001"/>
                  <a:gd name="connsiteY30" fmla="*/ 50484 h 607410"/>
                  <a:gd name="connsiteX31" fmla="*/ 341206 w 607001"/>
                  <a:gd name="connsiteY31" fmla="*/ 423388 h 607410"/>
                  <a:gd name="connsiteX32" fmla="*/ 170042 w 607001"/>
                  <a:gd name="connsiteY32" fmla="*/ 195550 h 607410"/>
                  <a:gd name="connsiteX33" fmla="*/ 141086 w 607001"/>
                  <a:gd name="connsiteY33" fmla="*/ 241365 h 607410"/>
                  <a:gd name="connsiteX34" fmla="*/ 76983 w 607001"/>
                  <a:gd name="connsiteY34" fmla="*/ 223077 h 607410"/>
                  <a:gd name="connsiteX35" fmla="*/ 170042 w 607001"/>
                  <a:gd name="connsiteY35" fmla="*/ 195550 h 607410"/>
                  <a:gd name="connsiteX36" fmla="*/ 276627 w 607001"/>
                  <a:gd name="connsiteY36" fmla="*/ 429484 h 607410"/>
                  <a:gd name="connsiteX37" fmla="*/ 265863 w 607001"/>
                  <a:gd name="connsiteY37" fmla="*/ 440247 h 607410"/>
                  <a:gd name="connsiteX38" fmla="*/ 167565 w 607001"/>
                  <a:gd name="connsiteY38" fmla="*/ 341854 h 607410"/>
                  <a:gd name="connsiteX39" fmla="*/ 178329 w 607001"/>
                  <a:gd name="connsiteY39" fmla="*/ 331091 h 607410"/>
                  <a:gd name="connsiteX40" fmla="*/ 276627 w 607001"/>
                  <a:gd name="connsiteY40" fmla="*/ 429484 h 607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607001" h="607410">
                    <a:moveTo>
                      <a:pt x="605144" y="23528"/>
                    </a:moveTo>
                    <a:lnTo>
                      <a:pt x="605144" y="23528"/>
                    </a:lnTo>
                    <a:cubicBezTo>
                      <a:pt x="603620" y="12575"/>
                      <a:pt x="594857" y="3907"/>
                      <a:pt x="583998" y="2288"/>
                    </a:cubicBezTo>
                    <a:cubicBezTo>
                      <a:pt x="580950" y="1811"/>
                      <a:pt x="508275" y="-8380"/>
                      <a:pt x="415215" y="18480"/>
                    </a:cubicBezTo>
                    <a:cubicBezTo>
                      <a:pt x="358827" y="34768"/>
                      <a:pt x="276817" y="70963"/>
                      <a:pt x="205094" y="151354"/>
                    </a:cubicBezTo>
                    <a:cubicBezTo>
                      <a:pt x="193378" y="148020"/>
                      <a:pt x="175376" y="144496"/>
                      <a:pt x="153468" y="145448"/>
                    </a:cubicBezTo>
                    <a:cubicBezTo>
                      <a:pt x="117845" y="146877"/>
                      <a:pt x="63552" y="160307"/>
                      <a:pt x="7355" y="216505"/>
                    </a:cubicBezTo>
                    <a:cubicBezTo>
                      <a:pt x="1068" y="222696"/>
                      <a:pt x="-1408" y="231935"/>
                      <a:pt x="783" y="240508"/>
                    </a:cubicBezTo>
                    <a:cubicBezTo>
                      <a:pt x="2973" y="249080"/>
                      <a:pt x="9641" y="255843"/>
                      <a:pt x="18118" y="258320"/>
                    </a:cubicBezTo>
                    <a:lnTo>
                      <a:pt x="140514" y="293276"/>
                    </a:lnTo>
                    <a:lnTo>
                      <a:pt x="142991" y="295753"/>
                    </a:lnTo>
                    <a:lnTo>
                      <a:pt x="114606" y="324137"/>
                    </a:lnTo>
                    <a:cubicBezTo>
                      <a:pt x="109844" y="328900"/>
                      <a:pt x="107272" y="335186"/>
                      <a:pt x="107272" y="341854"/>
                    </a:cubicBezTo>
                    <a:cubicBezTo>
                      <a:pt x="107272" y="348521"/>
                      <a:pt x="109844" y="354808"/>
                      <a:pt x="114606" y="359570"/>
                    </a:cubicBezTo>
                    <a:lnTo>
                      <a:pt x="248337" y="493301"/>
                    </a:lnTo>
                    <a:cubicBezTo>
                      <a:pt x="257862" y="502826"/>
                      <a:pt x="274150" y="502826"/>
                      <a:pt x="283675" y="493301"/>
                    </a:cubicBezTo>
                    <a:lnTo>
                      <a:pt x="312060" y="464917"/>
                    </a:lnTo>
                    <a:lnTo>
                      <a:pt x="313869" y="466727"/>
                    </a:lnTo>
                    <a:lnTo>
                      <a:pt x="348731" y="589218"/>
                    </a:lnTo>
                    <a:cubicBezTo>
                      <a:pt x="351207" y="597695"/>
                      <a:pt x="357970" y="604363"/>
                      <a:pt x="366352" y="606554"/>
                    </a:cubicBezTo>
                    <a:cubicBezTo>
                      <a:pt x="368448" y="607125"/>
                      <a:pt x="370543" y="607411"/>
                      <a:pt x="372734" y="607411"/>
                    </a:cubicBezTo>
                    <a:cubicBezTo>
                      <a:pt x="379306" y="607411"/>
                      <a:pt x="385783" y="604744"/>
                      <a:pt x="390450" y="600077"/>
                    </a:cubicBezTo>
                    <a:cubicBezTo>
                      <a:pt x="473604" y="516828"/>
                      <a:pt x="464460" y="436247"/>
                      <a:pt x="455601" y="403195"/>
                    </a:cubicBezTo>
                    <a:cubicBezTo>
                      <a:pt x="634100" y="244127"/>
                      <a:pt x="605430" y="25719"/>
                      <a:pt x="605144" y="23528"/>
                    </a:cubicBezTo>
                    <a:close/>
                    <a:moveTo>
                      <a:pt x="383878" y="530258"/>
                    </a:moveTo>
                    <a:lnTo>
                      <a:pt x="365876" y="466822"/>
                    </a:lnTo>
                    <a:cubicBezTo>
                      <a:pt x="381878" y="457868"/>
                      <a:pt x="397213" y="448153"/>
                      <a:pt x="411691" y="437961"/>
                    </a:cubicBezTo>
                    <a:cubicBezTo>
                      <a:pt x="413501" y="460631"/>
                      <a:pt x="409310" y="493111"/>
                      <a:pt x="383878" y="530258"/>
                    </a:cubicBezTo>
                    <a:close/>
                    <a:moveTo>
                      <a:pt x="341206" y="423388"/>
                    </a:moveTo>
                    <a:lnTo>
                      <a:pt x="184425" y="266416"/>
                    </a:lnTo>
                    <a:cubicBezTo>
                      <a:pt x="300630" y="59723"/>
                      <a:pt x="494749" y="48389"/>
                      <a:pt x="557043" y="50484"/>
                    </a:cubicBezTo>
                    <a:cubicBezTo>
                      <a:pt x="559233" y="112778"/>
                      <a:pt x="547994" y="306992"/>
                      <a:pt x="341206" y="423388"/>
                    </a:cubicBezTo>
                    <a:close/>
                    <a:moveTo>
                      <a:pt x="170042" y="195550"/>
                    </a:moveTo>
                    <a:cubicBezTo>
                      <a:pt x="159850" y="210028"/>
                      <a:pt x="150135" y="225458"/>
                      <a:pt x="141086" y="241365"/>
                    </a:cubicBezTo>
                    <a:lnTo>
                      <a:pt x="76983" y="223077"/>
                    </a:lnTo>
                    <a:cubicBezTo>
                      <a:pt x="114321" y="197741"/>
                      <a:pt x="147182" y="193645"/>
                      <a:pt x="170042" y="195550"/>
                    </a:cubicBezTo>
                    <a:close/>
                    <a:moveTo>
                      <a:pt x="276627" y="429484"/>
                    </a:moveTo>
                    <a:lnTo>
                      <a:pt x="265863" y="440247"/>
                    </a:lnTo>
                    <a:lnTo>
                      <a:pt x="167565" y="341854"/>
                    </a:lnTo>
                    <a:lnTo>
                      <a:pt x="178329" y="331091"/>
                    </a:lnTo>
                    <a:lnTo>
                      <a:pt x="276627" y="429484"/>
                    </a:lnTo>
                    <a:close/>
                  </a:path>
                </a:pathLst>
              </a:custGeom>
              <a:solidFill>
                <a:schemeClr val="accent1"/>
              </a:solidFill>
              <a:ln w="9525" cap="flat">
                <a:noFill/>
                <a:prstDash val="solid"/>
                <a:miter/>
              </a:ln>
            </p:spPr>
            <p:txBody>
              <a:bodyPr rtlCol="0" anchor="ctr"/>
              <a:lstStyle/>
              <a:p>
                <a:endParaRPr lang="en-IN"/>
              </a:p>
            </p:txBody>
          </p:sp>
          <p:sp>
            <p:nvSpPr>
              <p:cNvPr id="59" name="Freeform: Shape 58">
                <a:extLst>
                  <a:ext uri="{FF2B5EF4-FFF2-40B4-BE49-F238E27FC236}">
                    <a16:creationId xmlns:a16="http://schemas.microsoft.com/office/drawing/2014/main" id="{FA3FDE36-3CBF-475C-A59A-8C313A164304}"/>
                  </a:ext>
                </a:extLst>
              </p:cNvPr>
              <p:cNvSpPr/>
              <p:nvPr/>
            </p:nvSpPr>
            <p:spPr>
              <a:xfrm>
                <a:off x="4713640" y="1288192"/>
                <a:ext cx="104108" cy="104093"/>
              </a:xfrm>
              <a:custGeom>
                <a:avLst/>
                <a:gdLst>
                  <a:gd name="connsiteX0" fmla="*/ 146614 w 171759"/>
                  <a:gd name="connsiteY0" fmla="*/ 25146 h 171735"/>
                  <a:gd name="connsiteX1" fmla="*/ 85844 w 171759"/>
                  <a:gd name="connsiteY1" fmla="*/ 0 h 171735"/>
                  <a:gd name="connsiteX2" fmla="*/ 25075 w 171759"/>
                  <a:gd name="connsiteY2" fmla="*/ 25146 h 171735"/>
                  <a:gd name="connsiteX3" fmla="*/ 25075 w 171759"/>
                  <a:gd name="connsiteY3" fmla="*/ 146590 h 171735"/>
                  <a:gd name="connsiteX4" fmla="*/ 85844 w 171759"/>
                  <a:gd name="connsiteY4" fmla="*/ 171736 h 171735"/>
                  <a:gd name="connsiteX5" fmla="*/ 146614 w 171759"/>
                  <a:gd name="connsiteY5" fmla="*/ 146590 h 171735"/>
                  <a:gd name="connsiteX6" fmla="*/ 171760 w 171759"/>
                  <a:gd name="connsiteY6" fmla="*/ 85820 h 171735"/>
                  <a:gd name="connsiteX7" fmla="*/ 146614 w 171759"/>
                  <a:gd name="connsiteY7" fmla="*/ 25146 h 171735"/>
                  <a:gd name="connsiteX8" fmla="*/ 121753 w 171759"/>
                  <a:gd name="connsiteY8" fmla="*/ 85915 h 171735"/>
                  <a:gd name="connsiteX9" fmla="*/ 111276 w 171759"/>
                  <a:gd name="connsiteY9" fmla="*/ 111252 h 171735"/>
                  <a:gd name="connsiteX10" fmla="*/ 85939 w 171759"/>
                  <a:gd name="connsiteY10" fmla="*/ 121730 h 171735"/>
                  <a:gd name="connsiteX11" fmla="*/ 60603 w 171759"/>
                  <a:gd name="connsiteY11" fmla="*/ 111252 h 171735"/>
                  <a:gd name="connsiteX12" fmla="*/ 50125 w 171759"/>
                  <a:gd name="connsiteY12" fmla="*/ 85915 h 171735"/>
                  <a:gd name="connsiteX13" fmla="*/ 60603 w 171759"/>
                  <a:gd name="connsiteY13" fmla="*/ 60579 h 171735"/>
                  <a:gd name="connsiteX14" fmla="*/ 85939 w 171759"/>
                  <a:gd name="connsiteY14" fmla="*/ 50101 h 171735"/>
                  <a:gd name="connsiteX15" fmla="*/ 111276 w 171759"/>
                  <a:gd name="connsiteY15" fmla="*/ 60579 h 171735"/>
                  <a:gd name="connsiteX16" fmla="*/ 121753 w 171759"/>
                  <a:gd name="connsiteY16" fmla="*/ 85915 h 171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759" h="171735">
                    <a:moveTo>
                      <a:pt x="146614" y="25146"/>
                    </a:moveTo>
                    <a:cubicBezTo>
                      <a:pt x="130421" y="8953"/>
                      <a:pt x="108799" y="0"/>
                      <a:pt x="85844" y="0"/>
                    </a:cubicBezTo>
                    <a:cubicBezTo>
                      <a:pt x="62889" y="0"/>
                      <a:pt x="41362" y="8953"/>
                      <a:pt x="25075" y="25146"/>
                    </a:cubicBezTo>
                    <a:cubicBezTo>
                      <a:pt x="-8358" y="58579"/>
                      <a:pt x="-8358" y="113062"/>
                      <a:pt x="25075" y="146590"/>
                    </a:cubicBezTo>
                    <a:cubicBezTo>
                      <a:pt x="41267" y="162782"/>
                      <a:pt x="62889" y="171736"/>
                      <a:pt x="85844" y="171736"/>
                    </a:cubicBezTo>
                    <a:cubicBezTo>
                      <a:pt x="108799" y="171736"/>
                      <a:pt x="130326" y="162782"/>
                      <a:pt x="146614" y="146590"/>
                    </a:cubicBezTo>
                    <a:cubicBezTo>
                      <a:pt x="162806" y="130397"/>
                      <a:pt x="171760" y="108871"/>
                      <a:pt x="171760" y="85820"/>
                    </a:cubicBezTo>
                    <a:cubicBezTo>
                      <a:pt x="171760" y="62960"/>
                      <a:pt x="162806" y="41338"/>
                      <a:pt x="146614" y="25146"/>
                    </a:cubicBezTo>
                    <a:close/>
                    <a:moveTo>
                      <a:pt x="121753" y="85915"/>
                    </a:moveTo>
                    <a:cubicBezTo>
                      <a:pt x="121753" y="95536"/>
                      <a:pt x="118039" y="104489"/>
                      <a:pt x="111276" y="111252"/>
                    </a:cubicBezTo>
                    <a:cubicBezTo>
                      <a:pt x="104513" y="118015"/>
                      <a:pt x="95464" y="121730"/>
                      <a:pt x="85939" y="121730"/>
                    </a:cubicBezTo>
                    <a:cubicBezTo>
                      <a:pt x="76319" y="121730"/>
                      <a:pt x="67366" y="118015"/>
                      <a:pt x="60603" y="111252"/>
                    </a:cubicBezTo>
                    <a:cubicBezTo>
                      <a:pt x="53840" y="104489"/>
                      <a:pt x="50125" y="95440"/>
                      <a:pt x="50125" y="85915"/>
                    </a:cubicBezTo>
                    <a:cubicBezTo>
                      <a:pt x="50125" y="76295"/>
                      <a:pt x="53840" y="67342"/>
                      <a:pt x="60603" y="60579"/>
                    </a:cubicBezTo>
                    <a:cubicBezTo>
                      <a:pt x="67366" y="53816"/>
                      <a:pt x="76414" y="50101"/>
                      <a:pt x="85939" y="50101"/>
                    </a:cubicBezTo>
                    <a:cubicBezTo>
                      <a:pt x="95560" y="50101"/>
                      <a:pt x="104513" y="53816"/>
                      <a:pt x="111276" y="60579"/>
                    </a:cubicBezTo>
                    <a:cubicBezTo>
                      <a:pt x="118039" y="67342"/>
                      <a:pt x="121753" y="76295"/>
                      <a:pt x="121753" y="85915"/>
                    </a:cubicBezTo>
                    <a:close/>
                  </a:path>
                </a:pathLst>
              </a:custGeom>
              <a:solidFill>
                <a:schemeClr val="accent1"/>
              </a:solidFill>
              <a:ln w="9525" cap="flat">
                <a:noFill/>
                <a:prstDash val="solid"/>
                <a:miter/>
              </a:ln>
            </p:spPr>
            <p:txBody>
              <a:bodyPr rtlCol="0" anchor="ctr"/>
              <a:lstStyle/>
              <a:p>
                <a:endParaRPr lang="en-IN"/>
              </a:p>
            </p:txBody>
          </p:sp>
          <p:sp>
            <p:nvSpPr>
              <p:cNvPr id="60" name="Freeform: Shape 59">
                <a:extLst>
                  <a:ext uri="{FF2B5EF4-FFF2-40B4-BE49-F238E27FC236}">
                    <a16:creationId xmlns:a16="http://schemas.microsoft.com/office/drawing/2014/main" id="{6C83421D-8111-4A60-BCBF-4C697C55A9AD}"/>
                  </a:ext>
                </a:extLst>
              </p:cNvPr>
              <p:cNvSpPr/>
              <p:nvPr/>
            </p:nvSpPr>
            <p:spPr>
              <a:xfrm>
                <a:off x="4493632" y="1568719"/>
                <a:ext cx="43588" cy="43588"/>
              </a:xfrm>
              <a:custGeom>
                <a:avLst/>
                <a:gdLst>
                  <a:gd name="connsiteX0" fmla="*/ 36862 w 71913"/>
                  <a:gd name="connsiteY0" fmla="*/ 0 h 71913"/>
                  <a:gd name="connsiteX1" fmla="*/ 71914 w 71913"/>
                  <a:gd name="connsiteY1" fmla="*/ 35243 h 71913"/>
                  <a:gd name="connsiteX2" fmla="*/ 35052 w 71913"/>
                  <a:gd name="connsiteY2" fmla="*/ 71914 h 71913"/>
                  <a:gd name="connsiteX3" fmla="*/ 0 w 71913"/>
                  <a:gd name="connsiteY3" fmla="*/ 36671 h 71913"/>
                  <a:gd name="connsiteX4" fmla="*/ 36862 w 71913"/>
                  <a:gd name="connsiteY4" fmla="*/ 0 h 71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13" h="71913">
                    <a:moveTo>
                      <a:pt x="36862" y="0"/>
                    </a:moveTo>
                    <a:lnTo>
                      <a:pt x="71914" y="35243"/>
                    </a:lnTo>
                    <a:lnTo>
                      <a:pt x="35052" y="71914"/>
                    </a:lnTo>
                    <a:lnTo>
                      <a:pt x="0" y="36671"/>
                    </a:lnTo>
                    <a:lnTo>
                      <a:pt x="36862" y="0"/>
                    </a:lnTo>
                    <a:close/>
                  </a:path>
                </a:pathLst>
              </a:custGeom>
              <a:solidFill>
                <a:schemeClr val="accent1">
                  <a:lumMod val="40000"/>
                  <a:lumOff val="60000"/>
                </a:schemeClr>
              </a:solidFill>
              <a:ln w="9525" cap="flat">
                <a:noFill/>
                <a:prstDash val="solid"/>
                <a:miter/>
              </a:ln>
            </p:spPr>
            <p:txBody>
              <a:bodyPr rtlCol="0" anchor="ctr"/>
              <a:lstStyle/>
              <a:p>
                <a:endParaRPr lang="en-IN"/>
              </a:p>
            </p:txBody>
          </p:sp>
          <p:sp>
            <p:nvSpPr>
              <p:cNvPr id="61" name="Freeform: Shape 60">
                <a:extLst>
                  <a:ext uri="{FF2B5EF4-FFF2-40B4-BE49-F238E27FC236}">
                    <a16:creationId xmlns:a16="http://schemas.microsoft.com/office/drawing/2014/main" id="{06851A97-AE9C-463A-A96C-62AE678598AF}"/>
                  </a:ext>
                </a:extLst>
              </p:cNvPr>
              <p:cNvSpPr/>
              <p:nvPr/>
            </p:nvSpPr>
            <p:spPr>
              <a:xfrm>
                <a:off x="4522210" y="1487835"/>
                <a:ext cx="96357" cy="96068"/>
              </a:xfrm>
              <a:custGeom>
                <a:avLst/>
                <a:gdLst>
                  <a:gd name="connsiteX0" fmla="*/ 123920 w 158972"/>
                  <a:gd name="connsiteY0" fmla="*/ 0 h 158495"/>
                  <a:gd name="connsiteX1" fmla="*/ 158972 w 158972"/>
                  <a:gd name="connsiteY1" fmla="*/ 35338 h 158495"/>
                  <a:gd name="connsiteX2" fmla="*/ 35052 w 158972"/>
                  <a:gd name="connsiteY2" fmla="*/ 158496 h 158495"/>
                  <a:gd name="connsiteX3" fmla="*/ 0 w 158972"/>
                  <a:gd name="connsiteY3" fmla="*/ 123253 h 158495"/>
                  <a:gd name="connsiteX4" fmla="*/ 123920 w 158972"/>
                  <a:gd name="connsiteY4" fmla="*/ 0 h 1584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972" h="158495">
                    <a:moveTo>
                      <a:pt x="123920" y="0"/>
                    </a:moveTo>
                    <a:lnTo>
                      <a:pt x="158972" y="35338"/>
                    </a:lnTo>
                    <a:lnTo>
                      <a:pt x="35052" y="158496"/>
                    </a:lnTo>
                    <a:lnTo>
                      <a:pt x="0" y="123253"/>
                    </a:lnTo>
                    <a:lnTo>
                      <a:pt x="123920" y="0"/>
                    </a:lnTo>
                    <a:close/>
                  </a:path>
                </a:pathLst>
              </a:custGeom>
              <a:solidFill>
                <a:schemeClr val="accent1"/>
              </a:solidFill>
              <a:ln w="9525" cap="flat">
                <a:noFill/>
                <a:prstDash val="solid"/>
                <a:miter/>
              </a:ln>
            </p:spPr>
            <p:txBody>
              <a:bodyPr rtlCol="0" anchor="ctr"/>
              <a:lstStyle/>
              <a:p>
                <a:endParaRPr lang="en-IN"/>
              </a:p>
            </p:txBody>
          </p:sp>
          <p:sp>
            <p:nvSpPr>
              <p:cNvPr id="63" name="Freeform: Shape 62">
                <a:extLst>
                  <a:ext uri="{FF2B5EF4-FFF2-40B4-BE49-F238E27FC236}">
                    <a16:creationId xmlns:a16="http://schemas.microsoft.com/office/drawing/2014/main" id="{C46EF219-9B84-4376-9D1A-69428ECC0F6C}"/>
                  </a:ext>
                </a:extLst>
              </p:cNvPr>
              <p:cNvSpPr/>
              <p:nvPr/>
            </p:nvSpPr>
            <p:spPr>
              <a:xfrm>
                <a:off x="4510374" y="1457178"/>
                <a:ext cx="77652" cy="77478"/>
              </a:xfrm>
              <a:custGeom>
                <a:avLst/>
                <a:gdLst>
                  <a:gd name="connsiteX0" fmla="*/ 93059 w 128111"/>
                  <a:gd name="connsiteY0" fmla="*/ 0 h 127825"/>
                  <a:gd name="connsiteX1" fmla="*/ 128111 w 128111"/>
                  <a:gd name="connsiteY1" fmla="*/ 35338 h 127825"/>
                  <a:gd name="connsiteX2" fmla="*/ 35052 w 128111"/>
                  <a:gd name="connsiteY2" fmla="*/ 127826 h 127825"/>
                  <a:gd name="connsiteX3" fmla="*/ 0 w 128111"/>
                  <a:gd name="connsiteY3" fmla="*/ 92583 h 127825"/>
                  <a:gd name="connsiteX4" fmla="*/ 93059 w 128111"/>
                  <a:gd name="connsiteY4" fmla="*/ 0 h 127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111" h="127825">
                    <a:moveTo>
                      <a:pt x="93059" y="0"/>
                    </a:moveTo>
                    <a:lnTo>
                      <a:pt x="128111" y="35338"/>
                    </a:lnTo>
                    <a:lnTo>
                      <a:pt x="35052" y="127826"/>
                    </a:lnTo>
                    <a:lnTo>
                      <a:pt x="0" y="92583"/>
                    </a:lnTo>
                    <a:lnTo>
                      <a:pt x="93059" y="0"/>
                    </a:lnTo>
                    <a:close/>
                  </a:path>
                </a:pathLst>
              </a:custGeom>
              <a:solidFill>
                <a:schemeClr val="accent1"/>
              </a:solidFill>
              <a:ln w="9525" cap="flat">
                <a:noFill/>
                <a:prstDash val="solid"/>
                <a:miter/>
              </a:ln>
            </p:spPr>
            <p:txBody>
              <a:bodyPr rtlCol="0" anchor="ctr"/>
              <a:lstStyle/>
              <a:p>
                <a:endParaRPr lang="en-IN"/>
              </a:p>
            </p:txBody>
          </p:sp>
          <p:sp>
            <p:nvSpPr>
              <p:cNvPr id="64" name="Graphic 406">
                <a:extLst>
                  <a:ext uri="{FF2B5EF4-FFF2-40B4-BE49-F238E27FC236}">
                    <a16:creationId xmlns:a16="http://schemas.microsoft.com/office/drawing/2014/main" id="{3690EB4B-48A0-4853-B012-B1EB38C84930}"/>
                  </a:ext>
                </a:extLst>
              </p:cNvPr>
              <p:cNvSpPr/>
              <p:nvPr/>
            </p:nvSpPr>
            <p:spPr>
              <a:xfrm>
                <a:off x="4593433" y="1519238"/>
                <a:ext cx="54826" cy="54769"/>
              </a:xfrm>
              <a:custGeom>
                <a:avLst/>
                <a:gdLst>
                  <a:gd name="connsiteX0" fmla="*/ 57150 w 92202"/>
                  <a:gd name="connsiteY0" fmla="*/ 0 h 92106"/>
                  <a:gd name="connsiteX1" fmla="*/ 92202 w 92202"/>
                  <a:gd name="connsiteY1" fmla="*/ 35243 h 92106"/>
                  <a:gd name="connsiteX2" fmla="*/ 35052 w 92202"/>
                  <a:gd name="connsiteY2" fmla="*/ 92107 h 92106"/>
                  <a:gd name="connsiteX3" fmla="*/ 0 w 92202"/>
                  <a:gd name="connsiteY3" fmla="*/ 56769 h 92106"/>
                  <a:gd name="connsiteX4" fmla="*/ 57150 w 92202"/>
                  <a:gd name="connsiteY4" fmla="*/ 0 h 921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202" h="92106">
                    <a:moveTo>
                      <a:pt x="57150" y="0"/>
                    </a:moveTo>
                    <a:lnTo>
                      <a:pt x="92202" y="35243"/>
                    </a:lnTo>
                    <a:lnTo>
                      <a:pt x="35052" y="92107"/>
                    </a:lnTo>
                    <a:lnTo>
                      <a:pt x="0" y="56769"/>
                    </a:lnTo>
                    <a:lnTo>
                      <a:pt x="57150" y="0"/>
                    </a:lnTo>
                    <a:close/>
                  </a:path>
                </a:pathLst>
              </a:custGeom>
              <a:solidFill>
                <a:schemeClr val="accent1"/>
              </a:solidFill>
              <a:ln w="9525" cap="flat">
                <a:noFill/>
                <a:prstDash val="solid"/>
                <a:miter/>
              </a:ln>
            </p:spPr>
            <p:txBody>
              <a:bodyPr rtlCol="0" anchor="ctr"/>
              <a:lstStyle/>
              <a:p>
                <a:endParaRPr lang="en-IN"/>
              </a:p>
            </p:txBody>
          </p:sp>
        </p:grpSp>
        <p:grpSp>
          <p:nvGrpSpPr>
            <p:cNvPr id="6" name="Group 5">
              <a:extLst>
                <a:ext uri="{FF2B5EF4-FFF2-40B4-BE49-F238E27FC236}">
                  <a16:creationId xmlns:a16="http://schemas.microsoft.com/office/drawing/2014/main" id="{0D516630-82DA-4F39-BB69-996AFC14E6D9}"/>
                </a:ext>
              </a:extLst>
            </p:cNvPr>
            <p:cNvGrpSpPr/>
            <p:nvPr/>
          </p:nvGrpSpPr>
          <p:grpSpPr>
            <a:xfrm>
              <a:off x="623409" y="1776622"/>
              <a:ext cx="328526" cy="253980"/>
              <a:chOff x="623409" y="1776622"/>
              <a:chExt cx="328526" cy="253980"/>
            </a:xfrm>
          </p:grpSpPr>
          <p:sp>
            <p:nvSpPr>
              <p:cNvPr id="68" name="Freeform: Shape 67">
                <a:extLst>
                  <a:ext uri="{FF2B5EF4-FFF2-40B4-BE49-F238E27FC236}">
                    <a16:creationId xmlns:a16="http://schemas.microsoft.com/office/drawing/2014/main" id="{005B0EE2-C334-4D03-8FEA-CD0EA54AEFAC}"/>
                  </a:ext>
                </a:extLst>
              </p:cNvPr>
              <p:cNvSpPr/>
              <p:nvPr/>
            </p:nvSpPr>
            <p:spPr>
              <a:xfrm>
                <a:off x="623409" y="1906873"/>
                <a:ext cx="105813" cy="74117"/>
              </a:xfrm>
              <a:custGeom>
                <a:avLst/>
                <a:gdLst>
                  <a:gd name="connsiteX0" fmla="*/ 78938 w 224296"/>
                  <a:gd name="connsiteY0" fmla="*/ 35595 h 157109"/>
                  <a:gd name="connsiteX1" fmla="*/ 46579 w 224296"/>
                  <a:gd name="connsiteY1" fmla="*/ 0 h 157109"/>
                  <a:gd name="connsiteX2" fmla="*/ 0 w 224296"/>
                  <a:gd name="connsiteY2" fmla="*/ 42322 h 157109"/>
                  <a:gd name="connsiteX3" fmla="*/ 104229 w 224296"/>
                  <a:gd name="connsiteY3" fmla="*/ 157110 h 157109"/>
                  <a:gd name="connsiteX4" fmla="*/ 224297 w 224296"/>
                  <a:gd name="connsiteY4" fmla="*/ 48112 h 157109"/>
                  <a:gd name="connsiteX5" fmla="*/ 181975 w 224296"/>
                  <a:gd name="connsiteY5" fmla="*/ 1533 h 157109"/>
                  <a:gd name="connsiteX6" fmla="*/ 141867 w 224296"/>
                  <a:gd name="connsiteY6" fmla="*/ 37979 h 157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4296" h="157109">
                    <a:moveTo>
                      <a:pt x="78938" y="35595"/>
                    </a:moveTo>
                    <a:lnTo>
                      <a:pt x="46579" y="0"/>
                    </a:lnTo>
                    <a:lnTo>
                      <a:pt x="0" y="42322"/>
                    </a:lnTo>
                    <a:lnTo>
                      <a:pt x="104229" y="157110"/>
                    </a:lnTo>
                    <a:lnTo>
                      <a:pt x="224297" y="48112"/>
                    </a:lnTo>
                    <a:lnTo>
                      <a:pt x="181975" y="1533"/>
                    </a:lnTo>
                    <a:lnTo>
                      <a:pt x="141867" y="37979"/>
                    </a:lnTo>
                  </a:path>
                </a:pathLst>
              </a:custGeom>
              <a:solidFill>
                <a:schemeClr val="accent1"/>
              </a:solidFill>
              <a:ln w="848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Intel Clear"/>
                </a:endParaRPr>
              </a:p>
            </p:txBody>
          </p:sp>
          <p:sp>
            <p:nvSpPr>
              <p:cNvPr id="69" name="Freeform: Shape 68">
                <a:extLst>
                  <a:ext uri="{FF2B5EF4-FFF2-40B4-BE49-F238E27FC236}">
                    <a16:creationId xmlns:a16="http://schemas.microsoft.com/office/drawing/2014/main" id="{60808B11-5154-4982-B635-95EC3DFBB5BC}"/>
                  </a:ext>
                </a:extLst>
              </p:cNvPr>
              <p:cNvSpPr/>
              <p:nvPr/>
            </p:nvSpPr>
            <p:spPr>
              <a:xfrm>
                <a:off x="656558" y="1780371"/>
                <a:ext cx="111911" cy="158800"/>
              </a:xfrm>
              <a:custGeom>
                <a:avLst/>
                <a:gdLst>
                  <a:gd name="connsiteX0" fmla="*/ 13523 w 237223"/>
                  <a:gd name="connsiteY0" fmla="*/ 336615 h 336615"/>
                  <a:gd name="connsiteX1" fmla="*/ 750 w 237223"/>
                  <a:gd name="connsiteY1" fmla="*/ 235367 h 336615"/>
                  <a:gd name="connsiteX2" fmla="*/ 231178 w 237223"/>
                  <a:gd name="connsiteY2" fmla="*/ 0 h 336615"/>
                  <a:gd name="connsiteX3" fmla="*/ 237224 w 237223"/>
                  <a:gd name="connsiteY3" fmla="*/ 62674 h 336615"/>
                  <a:gd name="connsiteX4" fmla="*/ 63509 w 237223"/>
                  <a:gd name="connsiteY4" fmla="*/ 240135 h 336615"/>
                  <a:gd name="connsiteX5" fmla="*/ 73131 w 237223"/>
                  <a:gd name="connsiteY5" fmla="*/ 316519 h 336615"/>
                  <a:gd name="connsiteX6" fmla="*/ 13523 w 237223"/>
                  <a:gd name="connsiteY6" fmla="*/ 336615 h 336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223" h="336615">
                    <a:moveTo>
                      <a:pt x="13523" y="336615"/>
                    </a:moveTo>
                    <a:cubicBezTo>
                      <a:pt x="2453" y="303916"/>
                      <a:pt x="-1890" y="269854"/>
                      <a:pt x="750" y="235367"/>
                    </a:cubicBezTo>
                    <a:cubicBezTo>
                      <a:pt x="10117" y="111041"/>
                      <a:pt x="107023" y="12007"/>
                      <a:pt x="231178" y="0"/>
                    </a:cubicBezTo>
                    <a:lnTo>
                      <a:pt x="237224" y="62674"/>
                    </a:lnTo>
                    <a:cubicBezTo>
                      <a:pt x="143639" y="71700"/>
                      <a:pt x="70577" y="146380"/>
                      <a:pt x="63509" y="240135"/>
                    </a:cubicBezTo>
                    <a:cubicBezTo>
                      <a:pt x="61550" y="266107"/>
                      <a:pt x="64786" y="291824"/>
                      <a:pt x="73131" y="316519"/>
                    </a:cubicBezTo>
                    <a:lnTo>
                      <a:pt x="13523" y="336615"/>
                    </a:lnTo>
                    <a:close/>
                  </a:path>
                </a:pathLst>
              </a:custGeom>
              <a:solidFill>
                <a:schemeClr val="accent1"/>
              </a:solidFill>
              <a:ln w="848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Intel Clear"/>
                </a:endParaRPr>
              </a:p>
            </p:txBody>
          </p:sp>
          <p:sp>
            <p:nvSpPr>
              <p:cNvPr id="70" name="Freeform: Shape 69">
                <a:extLst>
                  <a:ext uri="{FF2B5EF4-FFF2-40B4-BE49-F238E27FC236}">
                    <a16:creationId xmlns:a16="http://schemas.microsoft.com/office/drawing/2014/main" id="{7EC7D301-DDDB-40C2-9B07-57CEEB452B29}"/>
                  </a:ext>
                </a:extLst>
              </p:cNvPr>
              <p:cNvSpPr/>
              <p:nvPr/>
            </p:nvSpPr>
            <p:spPr>
              <a:xfrm>
                <a:off x="849055" y="1853122"/>
                <a:ext cx="102880" cy="78174"/>
              </a:xfrm>
              <a:custGeom>
                <a:avLst/>
                <a:gdLst>
                  <a:gd name="connsiteX0" fmla="*/ 139483 w 218080"/>
                  <a:gd name="connsiteY0" fmla="*/ 124155 h 165710"/>
                  <a:gd name="connsiteX1" fmla="*/ 163667 w 218080"/>
                  <a:gd name="connsiteY1" fmla="*/ 165710 h 165710"/>
                  <a:gd name="connsiteX2" fmla="*/ 218080 w 218080"/>
                  <a:gd name="connsiteY2" fmla="*/ 134118 h 165710"/>
                  <a:gd name="connsiteX3" fmla="*/ 140249 w 218080"/>
                  <a:gd name="connsiteY3" fmla="*/ 0 h 165710"/>
                  <a:gd name="connsiteX4" fmla="*/ 0 w 218080"/>
                  <a:gd name="connsiteY4" fmla="*/ 81408 h 165710"/>
                  <a:gd name="connsiteX5" fmla="*/ 31592 w 218080"/>
                  <a:gd name="connsiteY5" fmla="*/ 135821 h 165710"/>
                  <a:gd name="connsiteX6" fmla="*/ 78512 w 218080"/>
                  <a:gd name="connsiteY6" fmla="*/ 108657 h 165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8080" h="165710">
                    <a:moveTo>
                      <a:pt x="139483" y="124155"/>
                    </a:moveTo>
                    <a:lnTo>
                      <a:pt x="163667" y="165710"/>
                    </a:lnTo>
                    <a:lnTo>
                      <a:pt x="218080" y="134118"/>
                    </a:lnTo>
                    <a:lnTo>
                      <a:pt x="140249" y="0"/>
                    </a:lnTo>
                    <a:lnTo>
                      <a:pt x="0" y="81408"/>
                    </a:lnTo>
                    <a:lnTo>
                      <a:pt x="31592" y="135821"/>
                    </a:lnTo>
                    <a:lnTo>
                      <a:pt x="78512" y="108657"/>
                    </a:lnTo>
                  </a:path>
                </a:pathLst>
              </a:custGeom>
              <a:solidFill>
                <a:schemeClr val="accent1"/>
              </a:solidFill>
              <a:ln w="848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Intel Clear"/>
                </a:endParaRPr>
              </a:p>
            </p:txBody>
          </p:sp>
          <p:sp>
            <p:nvSpPr>
              <p:cNvPr id="71" name="Freeform: Shape 70">
                <a:extLst>
                  <a:ext uri="{FF2B5EF4-FFF2-40B4-BE49-F238E27FC236}">
                    <a16:creationId xmlns:a16="http://schemas.microsoft.com/office/drawing/2014/main" id="{4FD62E3A-7A7F-449F-9FF2-A5C53C3F93AF}"/>
                  </a:ext>
                </a:extLst>
              </p:cNvPr>
              <p:cNvSpPr/>
              <p:nvPr/>
            </p:nvSpPr>
            <p:spPr>
              <a:xfrm>
                <a:off x="782169" y="1896026"/>
                <a:ext cx="134426" cy="134576"/>
              </a:xfrm>
              <a:custGeom>
                <a:avLst/>
                <a:gdLst>
                  <a:gd name="connsiteX0" fmla="*/ 29634 w 284950"/>
                  <a:gd name="connsiteY0" fmla="*/ 285267 h 285267"/>
                  <a:gd name="connsiteX1" fmla="*/ 0 w 284950"/>
                  <a:gd name="connsiteY1" fmla="*/ 283564 h 285267"/>
                  <a:gd name="connsiteX2" fmla="*/ 7153 w 284950"/>
                  <a:gd name="connsiteY2" fmla="*/ 221061 h 285267"/>
                  <a:gd name="connsiteX3" fmla="*/ 214163 w 284950"/>
                  <a:gd name="connsiteY3" fmla="*/ 83877 h 285267"/>
                  <a:gd name="connsiteX4" fmla="*/ 220720 w 284950"/>
                  <a:gd name="connsiteY4" fmla="*/ 7238 h 285267"/>
                  <a:gd name="connsiteX5" fmla="*/ 283224 w 284950"/>
                  <a:gd name="connsiteY5" fmla="*/ 0 h 285267"/>
                  <a:gd name="connsiteX6" fmla="*/ 274538 w 284950"/>
                  <a:gd name="connsiteY6" fmla="*/ 101674 h 285267"/>
                  <a:gd name="connsiteX7" fmla="*/ 29634 w 284950"/>
                  <a:gd name="connsiteY7" fmla="*/ 285267 h 28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4950" h="285267">
                    <a:moveTo>
                      <a:pt x="29634" y="285267"/>
                    </a:moveTo>
                    <a:cubicBezTo>
                      <a:pt x="19841" y="285267"/>
                      <a:pt x="9963" y="284671"/>
                      <a:pt x="0" y="283564"/>
                    </a:cubicBezTo>
                    <a:lnTo>
                      <a:pt x="7153" y="221061"/>
                    </a:lnTo>
                    <a:cubicBezTo>
                      <a:pt x="100567" y="231790"/>
                      <a:pt x="187680" y="174141"/>
                      <a:pt x="214163" y="83877"/>
                    </a:cubicBezTo>
                    <a:cubicBezTo>
                      <a:pt x="221487" y="58927"/>
                      <a:pt x="223701" y="33040"/>
                      <a:pt x="220720" y="7238"/>
                    </a:cubicBezTo>
                    <a:lnTo>
                      <a:pt x="283224" y="0"/>
                    </a:lnTo>
                    <a:cubicBezTo>
                      <a:pt x="287226" y="34317"/>
                      <a:pt x="284245" y="68549"/>
                      <a:pt x="274538" y="101674"/>
                    </a:cubicBezTo>
                    <a:cubicBezTo>
                      <a:pt x="242349" y="211694"/>
                      <a:pt x="142038" y="285267"/>
                      <a:pt x="29634" y="285267"/>
                    </a:cubicBezTo>
                    <a:close/>
                  </a:path>
                </a:pathLst>
              </a:custGeom>
              <a:solidFill>
                <a:schemeClr val="accent1"/>
              </a:solidFill>
              <a:ln w="848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Intel Clear"/>
                </a:endParaRPr>
              </a:p>
            </p:txBody>
          </p:sp>
          <p:sp>
            <p:nvSpPr>
              <p:cNvPr id="72" name="Freeform: Shape 71">
                <a:extLst>
                  <a:ext uri="{FF2B5EF4-FFF2-40B4-BE49-F238E27FC236}">
                    <a16:creationId xmlns:a16="http://schemas.microsoft.com/office/drawing/2014/main" id="{7E598FB8-D961-48AE-8AAA-0A93B516DDD2}"/>
                  </a:ext>
                </a:extLst>
              </p:cNvPr>
              <p:cNvSpPr/>
              <p:nvPr/>
            </p:nvSpPr>
            <p:spPr>
              <a:xfrm>
                <a:off x="739184" y="1853042"/>
                <a:ext cx="97136" cy="97136"/>
              </a:xfrm>
              <a:custGeom>
                <a:avLst/>
                <a:gdLst>
                  <a:gd name="connsiteX0" fmla="*/ 102952 w 205903"/>
                  <a:gd name="connsiteY0" fmla="*/ 205903 h 205903"/>
                  <a:gd name="connsiteX1" fmla="*/ 0 w 205903"/>
                  <a:gd name="connsiteY1" fmla="*/ 102952 h 205903"/>
                  <a:gd name="connsiteX2" fmla="*/ 102952 w 205903"/>
                  <a:gd name="connsiteY2" fmla="*/ 0 h 205903"/>
                  <a:gd name="connsiteX3" fmla="*/ 205903 w 205903"/>
                  <a:gd name="connsiteY3" fmla="*/ 102952 h 205903"/>
                  <a:gd name="connsiteX4" fmla="*/ 102952 w 205903"/>
                  <a:gd name="connsiteY4" fmla="*/ 205903 h 205903"/>
                  <a:gd name="connsiteX5" fmla="*/ 102952 w 205903"/>
                  <a:gd name="connsiteY5" fmla="*/ 62929 h 205903"/>
                  <a:gd name="connsiteX6" fmla="*/ 62929 w 205903"/>
                  <a:gd name="connsiteY6" fmla="*/ 102952 h 205903"/>
                  <a:gd name="connsiteX7" fmla="*/ 102952 w 205903"/>
                  <a:gd name="connsiteY7" fmla="*/ 142974 h 205903"/>
                  <a:gd name="connsiteX8" fmla="*/ 142974 w 205903"/>
                  <a:gd name="connsiteY8" fmla="*/ 102952 h 205903"/>
                  <a:gd name="connsiteX9" fmla="*/ 102952 w 205903"/>
                  <a:gd name="connsiteY9" fmla="*/ 62929 h 205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5903" h="205903">
                    <a:moveTo>
                      <a:pt x="102952" y="205903"/>
                    </a:moveTo>
                    <a:cubicBezTo>
                      <a:pt x="46154" y="205903"/>
                      <a:pt x="0" y="159750"/>
                      <a:pt x="0" y="102952"/>
                    </a:cubicBezTo>
                    <a:cubicBezTo>
                      <a:pt x="0" y="46154"/>
                      <a:pt x="46154" y="0"/>
                      <a:pt x="102952" y="0"/>
                    </a:cubicBezTo>
                    <a:cubicBezTo>
                      <a:pt x="159750" y="0"/>
                      <a:pt x="205903" y="46154"/>
                      <a:pt x="205903" y="102952"/>
                    </a:cubicBezTo>
                    <a:cubicBezTo>
                      <a:pt x="205903" y="159750"/>
                      <a:pt x="159750" y="205903"/>
                      <a:pt x="102952" y="205903"/>
                    </a:cubicBezTo>
                    <a:close/>
                    <a:moveTo>
                      <a:pt x="102952" y="62929"/>
                    </a:moveTo>
                    <a:cubicBezTo>
                      <a:pt x="80897" y="62929"/>
                      <a:pt x="62929" y="80897"/>
                      <a:pt x="62929" y="102952"/>
                    </a:cubicBezTo>
                    <a:cubicBezTo>
                      <a:pt x="62929" y="125007"/>
                      <a:pt x="80897" y="142974"/>
                      <a:pt x="102952" y="142974"/>
                    </a:cubicBezTo>
                    <a:cubicBezTo>
                      <a:pt x="125007" y="142974"/>
                      <a:pt x="142974" y="125007"/>
                      <a:pt x="142974" y="102952"/>
                    </a:cubicBezTo>
                    <a:cubicBezTo>
                      <a:pt x="142974" y="80897"/>
                      <a:pt x="125007" y="62929"/>
                      <a:pt x="102952" y="62929"/>
                    </a:cubicBezTo>
                    <a:close/>
                  </a:path>
                </a:pathLst>
              </a:custGeom>
              <a:solidFill>
                <a:schemeClr val="accent1">
                  <a:lumMod val="40000"/>
                  <a:lumOff val="60000"/>
                </a:schemeClr>
              </a:solidFill>
              <a:ln w="848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Intel Clear"/>
                </a:endParaRPr>
              </a:p>
            </p:txBody>
          </p:sp>
          <p:sp>
            <p:nvSpPr>
              <p:cNvPr id="73" name="Freeform: Shape 72">
                <a:extLst>
                  <a:ext uri="{FF2B5EF4-FFF2-40B4-BE49-F238E27FC236}">
                    <a16:creationId xmlns:a16="http://schemas.microsoft.com/office/drawing/2014/main" id="{8C23BF11-92FC-4A7C-920F-A85729D39D94}"/>
                  </a:ext>
                </a:extLst>
              </p:cNvPr>
              <p:cNvSpPr/>
              <p:nvPr/>
            </p:nvSpPr>
            <p:spPr>
              <a:xfrm>
                <a:off x="772929" y="1844766"/>
                <a:ext cx="29687" cy="15225"/>
              </a:xfrm>
              <a:custGeom>
                <a:avLst/>
                <a:gdLst>
                  <a:gd name="connsiteX0" fmla="*/ 0 w 62929"/>
                  <a:gd name="connsiteY0" fmla="*/ 0 h 32273"/>
                  <a:gd name="connsiteX1" fmla="*/ 62929 w 62929"/>
                  <a:gd name="connsiteY1" fmla="*/ 0 h 32273"/>
                  <a:gd name="connsiteX2" fmla="*/ 62929 w 62929"/>
                  <a:gd name="connsiteY2" fmla="*/ 32274 h 32273"/>
                  <a:gd name="connsiteX3" fmla="*/ 0 w 62929"/>
                  <a:gd name="connsiteY3" fmla="*/ 32274 h 32273"/>
                </a:gdLst>
                <a:ahLst/>
                <a:cxnLst>
                  <a:cxn ang="0">
                    <a:pos x="connsiteX0" y="connsiteY0"/>
                  </a:cxn>
                  <a:cxn ang="0">
                    <a:pos x="connsiteX1" y="connsiteY1"/>
                  </a:cxn>
                  <a:cxn ang="0">
                    <a:pos x="connsiteX2" y="connsiteY2"/>
                  </a:cxn>
                  <a:cxn ang="0">
                    <a:pos x="connsiteX3" y="connsiteY3"/>
                  </a:cxn>
                </a:cxnLst>
                <a:rect l="l" t="t" r="r" b="b"/>
                <a:pathLst>
                  <a:path w="62929" h="32273">
                    <a:moveTo>
                      <a:pt x="0" y="0"/>
                    </a:moveTo>
                    <a:lnTo>
                      <a:pt x="62929" y="0"/>
                    </a:lnTo>
                    <a:lnTo>
                      <a:pt x="62929" y="32274"/>
                    </a:lnTo>
                    <a:lnTo>
                      <a:pt x="0" y="32274"/>
                    </a:lnTo>
                    <a:close/>
                  </a:path>
                </a:pathLst>
              </a:custGeom>
              <a:solidFill>
                <a:schemeClr val="accent1">
                  <a:lumMod val="40000"/>
                  <a:lumOff val="60000"/>
                </a:schemeClr>
              </a:solidFill>
              <a:ln w="848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Intel Clear"/>
                </a:endParaRPr>
              </a:p>
            </p:txBody>
          </p:sp>
          <p:sp>
            <p:nvSpPr>
              <p:cNvPr id="74" name="Freeform: Shape 73">
                <a:extLst>
                  <a:ext uri="{FF2B5EF4-FFF2-40B4-BE49-F238E27FC236}">
                    <a16:creationId xmlns:a16="http://schemas.microsoft.com/office/drawing/2014/main" id="{6605B382-48A4-4A71-8467-7CC8E95C4889}"/>
                  </a:ext>
                </a:extLst>
              </p:cNvPr>
              <p:cNvSpPr/>
              <p:nvPr/>
            </p:nvSpPr>
            <p:spPr>
              <a:xfrm rot="19679677">
                <a:off x="736848" y="1913540"/>
                <a:ext cx="15225" cy="29687"/>
              </a:xfrm>
              <a:custGeom>
                <a:avLst/>
                <a:gdLst>
                  <a:gd name="connsiteX0" fmla="*/ 0 w 32273"/>
                  <a:gd name="connsiteY0" fmla="*/ 0 h 62929"/>
                  <a:gd name="connsiteX1" fmla="*/ 32274 w 32273"/>
                  <a:gd name="connsiteY1" fmla="*/ 0 h 62929"/>
                  <a:gd name="connsiteX2" fmla="*/ 32274 w 32273"/>
                  <a:gd name="connsiteY2" fmla="*/ 62929 h 62929"/>
                  <a:gd name="connsiteX3" fmla="*/ 0 w 32273"/>
                  <a:gd name="connsiteY3" fmla="*/ 62929 h 62929"/>
                </a:gdLst>
                <a:ahLst/>
                <a:cxnLst>
                  <a:cxn ang="0">
                    <a:pos x="connsiteX0" y="connsiteY0"/>
                  </a:cxn>
                  <a:cxn ang="0">
                    <a:pos x="connsiteX1" y="connsiteY1"/>
                  </a:cxn>
                  <a:cxn ang="0">
                    <a:pos x="connsiteX2" y="connsiteY2"/>
                  </a:cxn>
                  <a:cxn ang="0">
                    <a:pos x="connsiteX3" y="connsiteY3"/>
                  </a:cxn>
                </a:cxnLst>
                <a:rect l="l" t="t" r="r" b="b"/>
                <a:pathLst>
                  <a:path w="32273" h="62929">
                    <a:moveTo>
                      <a:pt x="0" y="0"/>
                    </a:moveTo>
                    <a:lnTo>
                      <a:pt x="32274" y="0"/>
                    </a:lnTo>
                    <a:lnTo>
                      <a:pt x="32274" y="62929"/>
                    </a:lnTo>
                    <a:lnTo>
                      <a:pt x="0" y="62929"/>
                    </a:lnTo>
                    <a:close/>
                  </a:path>
                </a:pathLst>
              </a:custGeom>
              <a:solidFill>
                <a:schemeClr val="accent1">
                  <a:lumMod val="40000"/>
                  <a:lumOff val="60000"/>
                </a:schemeClr>
              </a:solidFill>
              <a:ln w="848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Intel Clear"/>
                </a:endParaRPr>
              </a:p>
            </p:txBody>
          </p:sp>
          <p:grpSp>
            <p:nvGrpSpPr>
              <p:cNvPr id="75" name="Graphic 10">
                <a:extLst>
                  <a:ext uri="{FF2B5EF4-FFF2-40B4-BE49-F238E27FC236}">
                    <a16:creationId xmlns:a16="http://schemas.microsoft.com/office/drawing/2014/main" id="{5935C25B-AD52-4440-880A-B4FEE6844E62}"/>
                  </a:ext>
                </a:extLst>
              </p:cNvPr>
              <p:cNvGrpSpPr/>
              <p:nvPr/>
            </p:nvGrpSpPr>
            <p:grpSpPr>
              <a:xfrm>
                <a:off x="729514" y="1860211"/>
                <a:ext cx="118058" cy="83182"/>
                <a:chOff x="6994016" y="1513625"/>
                <a:chExt cx="250253" cy="176325"/>
              </a:xfrm>
              <a:solidFill>
                <a:schemeClr val="accent1">
                  <a:lumMod val="40000"/>
                  <a:lumOff val="60000"/>
                </a:schemeClr>
              </a:solidFill>
            </p:grpSpPr>
            <p:sp>
              <p:nvSpPr>
                <p:cNvPr id="78" name="Freeform: Shape 77">
                  <a:extLst>
                    <a:ext uri="{FF2B5EF4-FFF2-40B4-BE49-F238E27FC236}">
                      <a16:creationId xmlns:a16="http://schemas.microsoft.com/office/drawing/2014/main" id="{49E27D97-539E-411C-8530-560A2227D030}"/>
                    </a:ext>
                  </a:extLst>
                </p:cNvPr>
                <p:cNvSpPr/>
                <p:nvPr/>
              </p:nvSpPr>
              <p:spPr>
                <a:xfrm rot="-3609508">
                  <a:off x="6992205" y="1532810"/>
                  <a:ext cx="62928" cy="32273"/>
                </a:xfrm>
                <a:custGeom>
                  <a:avLst/>
                  <a:gdLst>
                    <a:gd name="connsiteX0" fmla="*/ 0 w 62928"/>
                    <a:gd name="connsiteY0" fmla="*/ 0 h 32273"/>
                    <a:gd name="connsiteX1" fmla="*/ 62929 w 62928"/>
                    <a:gd name="connsiteY1" fmla="*/ 0 h 32273"/>
                    <a:gd name="connsiteX2" fmla="*/ 62929 w 62928"/>
                    <a:gd name="connsiteY2" fmla="*/ 32273 h 32273"/>
                    <a:gd name="connsiteX3" fmla="*/ 0 w 62928"/>
                    <a:gd name="connsiteY3" fmla="*/ 32273 h 32273"/>
                  </a:gdLst>
                  <a:ahLst/>
                  <a:cxnLst>
                    <a:cxn ang="0">
                      <a:pos x="connsiteX0" y="connsiteY0"/>
                    </a:cxn>
                    <a:cxn ang="0">
                      <a:pos x="connsiteX1" y="connsiteY1"/>
                    </a:cxn>
                    <a:cxn ang="0">
                      <a:pos x="connsiteX2" y="connsiteY2"/>
                    </a:cxn>
                    <a:cxn ang="0">
                      <a:pos x="connsiteX3" y="connsiteY3"/>
                    </a:cxn>
                  </a:cxnLst>
                  <a:rect l="l" t="t" r="r" b="b"/>
                  <a:pathLst>
                    <a:path w="62928" h="32273">
                      <a:moveTo>
                        <a:pt x="0" y="0"/>
                      </a:moveTo>
                      <a:lnTo>
                        <a:pt x="62929" y="0"/>
                      </a:lnTo>
                      <a:lnTo>
                        <a:pt x="62929" y="32273"/>
                      </a:lnTo>
                      <a:lnTo>
                        <a:pt x="0" y="32273"/>
                      </a:lnTo>
                      <a:close/>
                    </a:path>
                  </a:pathLst>
                </a:custGeom>
                <a:grpFill/>
                <a:ln w="848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Intel Clear"/>
                  </a:endParaRPr>
                </a:p>
              </p:txBody>
            </p:sp>
            <p:sp>
              <p:nvSpPr>
                <p:cNvPr id="79" name="Freeform: Shape 78">
                  <a:extLst>
                    <a:ext uri="{FF2B5EF4-FFF2-40B4-BE49-F238E27FC236}">
                      <a16:creationId xmlns:a16="http://schemas.microsoft.com/office/drawing/2014/main" id="{C3C89761-F73C-4002-A9D7-6A1C917F41E2}"/>
                    </a:ext>
                  </a:extLst>
                </p:cNvPr>
                <p:cNvSpPr/>
                <p:nvPr/>
              </p:nvSpPr>
              <p:spPr>
                <a:xfrm rot="-3609508">
                  <a:off x="7183152" y="1638492"/>
                  <a:ext cx="62928" cy="32273"/>
                </a:xfrm>
                <a:custGeom>
                  <a:avLst/>
                  <a:gdLst>
                    <a:gd name="connsiteX0" fmla="*/ 0 w 62928"/>
                    <a:gd name="connsiteY0" fmla="*/ 0 h 32273"/>
                    <a:gd name="connsiteX1" fmla="*/ 62929 w 62928"/>
                    <a:gd name="connsiteY1" fmla="*/ 0 h 32273"/>
                    <a:gd name="connsiteX2" fmla="*/ 62929 w 62928"/>
                    <a:gd name="connsiteY2" fmla="*/ 32273 h 32273"/>
                    <a:gd name="connsiteX3" fmla="*/ 0 w 62928"/>
                    <a:gd name="connsiteY3" fmla="*/ 32273 h 32273"/>
                  </a:gdLst>
                  <a:ahLst/>
                  <a:cxnLst>
                    <a:cxn ang="0">
                      <a:pos x="connsiteX0" y="connsiteY0"/>
                    </a:cxn>
                    <a:cxn ang="0">
                      <a:pos x="connsiteX1" y="connsiteY1"/>
                    </a:cxn>
                    <a:cxn ang="0">
                      <a:pos x="connsiteX2" y="connsiteY2"/>
                    </a:cxn>
                    <a:cxn ang="0">
                      <a:pos x="connsiteX3" y="connsiteY3"/>
                    </a:cxn>
                  </a:cxnLst>
                  <a:rect l="l" t="t" r="r" b="b"/>
                  <a:pathLst>
                    <a:path w="62928" h="32273">
                      <a:moveTo>
                        <a:pt x="0" y="0"/>
                      </a:moveTo>
                      <a:lnTo>
                        <a:pt x="62929" y="0"/>
                      </a:lnTo>
                      <a:lnTo>
                        <a:pt x="62929" y="32273"/>
                      </a:lnTo>
                      <a:lnTo>
                        <a:pt x="0" y="32273"/>
                      </a:lnTo>
                      <a:close/>
                    </a:path>
                  </a:pathLst>
                </a:custGeom>
                <a:grpFill/>
                <a:ln w="848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Intel Clear"/>
                  </a:endParaRPr>
                </a:p>
              </p:txBody>
            </p:sp>
          </p:grpSp>
          <p:sp>
            <p:nvSpPr>
              <p:cNvPr id="76" name="Freeform: Shape 75">
                <a:extLst>
                  <a:ext uri="{FF2B5EF4-FFF2-40B4-BE49-F238E27FC236}">
                    <a16:creationId xmlns:a16="http://schemas.microsoft.com/office/drawing/2014/main" id="{E571EC12-60CE-4940-A520-7C85276A1D45}"/>
                  </a:ext>
                </a:extLst>
              </p:cNvPr>
              <p:cNvSpPr/>
              <p:nvPr/>
            </p:nvSpPr>
            <p:spPr>
              <a:xfrm rot="19678912">
                <a:off x="824997" y="1860361"/>
                <a:ext cx="15225" cy="29688"/>
              </a:xfrm>
              <a:custGeom>
                <a:avLst/>
                <a:gdLst>
                  <a:gd name="connsiteX0" fmla="*/ 0 w 32274"/>
                  <a:gd name="connsiteY0" fmla="*/ 0 h 62930"/>
                  <a:gd name="connsiteX1" fmla="*/ 32274 w 32274"/>
                  <a:gd name="connsiteY1" fmla="*/ 0 h 62930"/>
                  <a:gd name="connsiteX2" fmla="*/ 32274 w 32274"/>
                  <a:gd name="connsiteY2" fmla="*/ 62931 h 62930"/>
                  <a:gd name="connsiteX3" fmla="*/ 0 w 32274"/>
                  <a:gd name="connsiteY3" fmla="*/ 62931 h 62930"/>
                </a:gdLst>
                <a:ahLst/>
                <a:cxnLst>
                  <a:cxn ang="0">
                    <a:pos x="connsiteX0" y="connsiteY0"/>
                  </a:cxn>
                  <a:cxn ang="0">
                    <a:pos x="connsiteX1" y="connsiteY1"/>
                  </a:cxn>
                  <a:cxn ang="0">
                    <a:pos x="connsiteX2" y="connsiteY2"/>
                  </a:cxn>
                  <a:cxn ang="0">
                    <a:pos x="connsiteX3" y="connsiteY3"/>
                  </a:cxn>
                </a:cxnLst>
                <a:rect l="l" t="t" r="r" b="b"/>
                <a:pathLst>
                  <a:path w="32274" h="62930">
                    <a:moveTo>
                      <a:pt x="0" y="0"/>
                    </a:moveTo>
                    <a:lnTo>
                      <a:pt x="32274" y="0"/>
                    </a:lnTo>
                    <a:lnTo>
                      <a:pt x="32274" y="62931"/>
                    </a:lnTo>
                    <a:lnTo>
                      <a:pt x="0" y="62931"/>
                    </a:lnTo>
                    <a:close/>
                  </a:path>
                </a:pathLst>
              </a:custGeom>
              <a:solidFill>
                <a:schemeClr val="accent1">
                  <a:lumMod val="40000"/>
                  <a:lumOff val="60000"/>
                </a:schemeClr>
              </a:solidFill>
              <a:ln w="848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Intel Clear"/>
                </a:endParaRPr>
              </a:p>
            </p:txBody>
          </p:sp>
          <p:sp>
            <p:nvSpPr>
              <p:cNvPr id="77" name="Freeform: Shape 76">
                <a:extLst>
                  <a:ext uri="{FF2B5EF4-FFF2-40B4-BE49-F238E27FC236}">
                    <a16:creationId xmlns:a16="http://schemas.microsoft.com/office/drawing/2014/main" id="{AEC244C1-F96D-418A-AFD9-C32BC1204845}"/>
                  </a:ext>
                </a:extLst>
              </p:cNvPr>
              <p:cNvSpPr/>
              <p:nvPr/>
            </p:nvSpPr>
            <p:spPr>
              <a:xfrm>
                <a:off x="772929" y="1942063"/>
                <a:ext cx="29687" cy="15225"/>
              </a:xfrm>
              <a:custGeom>
                <a:avLst/>
                <a:gdLst>
                  <a:gd name="connsiteX0" fmla="*/ 0 w 62929"/>
                  <a:gd name="connsiteY0" fmla="*/ 0 h 32273"/>
                  <a:gd name="connsiteX1" fmla="*/ 62929 w 62929"/>
                  <a:gd name="connsiteY1" fmla="*/ 0 h 32273"/>
                  <a:gd name="connsiteX2" fmla="*/ 62929 w 62929"/>
                  <a:gd name="connsiteY2" fmla="*/ 32274 h 32273"/>
                  <a:gd name="connsiteX3" fmla="*/ 0 w 62929"/>
                  <a:gd name="connsiteY3" fmla="*/ 32274 h 32273"/>
                </a:gdLst>
                <a:ahLst/>
                <a:cxnLst>
                  <a:cxn ang="0">
                    <a:pos x="connsiteX0" y="connsiteY0"/>
                  </a:cxn>
                  <a:cxn ang="0">
                    <a:pos x="connsiteX1" y="connsiteY1"/>
                  </a:cxn>
                  <a:cxn ang="0">
                    <a:pos x="connsiteX2" y="connsiteY2"/>
                  </a:cxn>
                  <a:cxn ang="0">
                    <a:pos x="connsiteX3" y="connsiteY3"/>
                  </a:cxn>
                </a:cxnLst>
                <a:rect l="l" t="t" r="r" b="b"/>
                <a:pathLst>
                  <a:path w="62929" h="32273">
                    <a:moveTo>
                      <a:pt x="0" y="0"/>
                    </a:moveTo>
                    <a:lnTo>
                      <a:pt x="62929" y="0"/>
                    </a:lnTo>
                    <a:lnTo>
                      <a:pt x="62929" y="32274"/>
                    </a:lnTo>
                    <a:lnTo>
                      <a:pt x="0" y="32274"/>
                    </a:lnTo>
                    <a:close/>
                  </a:path>
                </a:pathLst>
              </a:custGeom>
              <a:solidFill>
                <a:schemeClr val="accent1">
                  <a:lumMod val="40000"/>
                  <a:lumOff val="60000"/>
                </a:schemeClr>
              </a:solidFill>
              <a:ln w="848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Intel Clear"/>
                </a:endParaRPr>
              </a:p>
            </p:txBody>
          </p:sp>
          <p:sp>
            <p:nvSpPr>
              <p:cNvPr id="67" name="Freeform: Shape 66">
                <a:extLst>
                  <a:ext uri="{FF2B5EF4-FFF2-40B4-BE49-F238E27FC236}">
                    <a16:creationId xmlns:a16="http://schemas.microsoft.com/office/drawing/2014/main" id="{7B138EB6-70D5-433E-8C77-D9C0870E4EE2}"/>
                  </a:ext>
                </a:extLst>
              </p:cNvPr>
              <p:cNvSpPr/>
              <p:nvPr/>
            </p:nvSpPr>
            <p:spPr>
              <a:xfrm rot="21255963">
                <a:off x="777995" y="1776622"/>
                <a:ext cx="30555" cy="29926"/>
              </a:xfrm>
              <a:custGeom>
                <a:avLst/>
                <a:gdLst>
                  <a:gd name="connsiteX0" fmla="*/ 0 w 64769"/>
                  <a:gd name="connsiteY0" fmla="*/ 0 h 63436"/>
                  <a:gd name="connsiteX1" fmla="*/ 64770 w 64769"/>
                  <a:gd name="connsiteY1" fmla="*/ 0 h 63436"/>
                  <a:gd name="connsiteX2" fmla="*/ 64770 w 64769"/>
                  <a:gd name="connsiteY2" fmla="*/ 63437 h 63436"/>
                  <a:gd name="connsiteX3" fmla="*/ 0 w 64769"/>
                  <a:gd name="connsiteY3" fmla="*/ 63437 h 63436"/>
                </a:gdLst>
                <a:ahLst/>
                <a:cxnLst>
                  <a:cxn ang="0">
                    <a:pos x="connsiteX0" y="connsiteY0"/>
                  </a:cxn>
                  <a:cxn ang="0">
                    <a:pos x="connsiteX1" y="connsiteY1"/>
                  </a:cxn>
                  <a:cxn ang="0">
                    <a:pos x="connsiteX2" y="connsiteY2"/>
                  </a:cxn>
                  <a:cxn ang="0">
                    <a:pos x="connsiteX3" y="connsiteY3"/>
                  </a:cxn>
                </a:cxnLst>
                <a:rect l="l" t="t" r="r" b="b"/>
                <a:pathLst>
                  <a:path w="64769" h="63436">
                    <a:moveTo>
                      <a:pt x="0" y="0"/>
                    </a:moveTo>
                    <a:lnTo>
                      <a:pt x="64770" y="0"/>
                    </a:lnTo>
                    <a:lnTo>
                      <a:pt x="64770" y="63437"/>
                    </a:lnTo>
                    <a:lnTo>
                      <a:pt x="0" y="63437"/>
                    </a:lnTo>
                    <a:close/>
                  </a:path>
                </a:pathLst>
              </a:custGeom>
              <a:solidFill>
                <a:schemeClr val="accent1">
                  <a:lumMod val="40000"/>
                  <a:lumOff val="60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Intel Clear"/>
                </a:endParaRPr>
              </a:p>
            </p:txBody>
          </p:sp>
        </p:grpSp>
      </p:grpSp>
      <p:pic>
        <p:nvPicPr>
          <p:cNvPr id="7" name="Picture 6">
            <a:extLst>
              <a:ext uri="{FF2B5EF4-FFF2-40B4-BE49-F238E27FC236}">
                <a16:creationId xmlns:a16="http://schemas.microsoft.com/office/drawing/2014/main" id="{1CE45F3A-169B-4DAA-95D4-9BD5CDCDB17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558127" y="80494"/>
            <a:ext cx="865632" cy="274320"/>
          </a:xfrm>
          <a:prstGeom prst="rect">
            <a:avLst/>
          </a:prstGeom>
        </p:spPr>
      </p:pic>
      <p:pic>
        <p:nvPicPr>
          <p:cNvPr id="65" name="Picture 64">
            <a:extLst>
              <a:ext uri="{FF2B5EF4-FFF2-40B4-BE49-F238E27FC236}">
                <a16:creationId xmlns:a16="http://schemas.microsoft.com/office/drawing/2014/main" id="{7616546C-C7E4-4FAA-859E-E8DD1EB77FC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558127" y="5724903"/>
            <a:ext cx="865632" cy="274320"/>
          </a:xfrm>
          <a:prstGeom prst="rect">
            <a:avLst/>
          </a:prstGeom>
        </p:spPr>
      </p:pic>
    </p:spTree>
    <p:extLst>
      <p:ext uri="{BB962C8B-B14F-4D97-AF65-F5344CB8AC3E}">
        <p14:creationId xmlns:p14="http://schemas.microsoft.com/office/powerpoint/2010/main" val="24628483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25223C6A-0CA6-4EE0-9709-E872D71EA2F1}"/>
              </a:ext>
            </a:extLst>
          </p:cNvPr>
          <p:cNvSpPr/>
          <p:nvPr/>
        </p:nvSpPr>
        <p:spPr>
          <a:xfrm>
            <a:off x="425229" y="741181"/>
            <a:ext cx="5659879" cy="2743200"/>
          </a:xfrm>
          <a:prstGeom prst="rect">
            <a:avLst/>
          </a:prstGeom>
          <a:noFill/>
          <a:ln w="6350" cap="flat" cmpd="sng" algn="ctr">
            <a:solidFill>
              <a:srgbClr val="F2F2F2"/>
            </a:solidFill>
            <a:prstDash val="soli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300"/>
              </a:spcAft>
              <a:buClrTx/>
              <a:buSzTx/>
              <a:buFontTx/>
              <a:buNone/>
              <a:tabLst/>
              <a:defRPr/>
            </a:pPr>
            <a:r>
              <a:rPr lang="en-US" sz="900" b="1" kern="1200">
                <a:solidFill>
                  <a:schemeClr val="bg2"/>
                </a:solidFill>
                <a:ea typeface="Intel Clear Light" panose="020B0404020203020204" pitchFamily="34" charset="0"/>
                <a:cs typeface="Intel Clear Light" panose="020B0404020203020204" pitchFamily="34" charset="0"/>
              </a:rPr>
              <a:t>How it works:</a:t>
            </a:r>
            <a:r>
              <a:rPr lang="en-US" sz="800"/>
              <a:t> </a:t>
            </a:r>
            <a:r>
              <a:rPr lang="en-US" sz="900">
                <a:solidFill>
                  <a:schemeClr val="bg2"/>
                </a:solidFill>
              </a:rPr>
              <a:t>Microvision’s Machine Vision Kit for Smart Manufacturing can be implemented in a wide variety of manufacturing use cases for product inspection. The solution consists of the hardware components, client, and software needed for a complete machine vision solution. Powered by Intel compute, the solution uses Visionbank software, its library of proprietary algorithms, along with Intel® Distribution of </a:t>
            </a:r>
            <a:r>
              <a:rPr lang="en-US" sz="900" err="1">
                <a:solidFill>
                  <a:schemeClr val="bg2"/>
                </a:solidFill>
              </a:rPr>
              <a:t>OpenVINO</a:t>
            </a:r>
            <a:r>
              <a:rPr lang="en-US" sz="900">
                <a:solidFill>
                  <a:schemeClr val="bg2"/>
                </a:solidFill>
              </a:rPr>
              <a:t>™ toolkit deep learning algorithms for detection and image processing. With Machine Vision Kit for Smart Manufacturing, customers get an easy-to-use, highly flexible solution that can be adapted to their use cases at scale. </a:t>
            </a:r>
            <a:endParaRPr lang="en-US" sz="900" kern="1200">
              <a:solidFill>
                <a:schemeClr val="bg2"/>
              </a:solidFill>
              <a:ea typeface="Intel Clear Light" panose="020B0404020203020204" pitchFamily="34" charset="0"/>
              <a:cs typeface="Intel Clear Light" panose="020B0404020203020204" pitchFamily="34" charset="0"/>
            </a:endParaRPr>
          </a:p>
        </p:txBody>
      </p:sp>
      <p:sp>
        <p:nvSpPr>
          <p:cNvPr id="40" name="Rectangle 39">
            <a:extLst>
              <a:ext uri="{FF2B5EF4-FFF2-40B4-BE49-F238E27FC236}">
                <a16:creationId xmlns:a16="http://schemas.microsoft.com/office/drawing/2014/main" id="{CA5DF5A7-B6AD-4393-BF0D-34DE435BED75}"/>
              </a:ext>
            </a:extLst>
          </p:cNvPr>
          <p:cNvSpPr/>
          <p:nvPr/>
        </p:nvSpPr>
        <p:spPr>
          <a:xfrm>
            <a:off x="426316" y="5672191"/>
            <a:ext cx="11311344" cy="670645"/>
          </a:xfrm>
          <a:prstGeom prst="rect">
            <a:avLst/>
          </a:prstGeom>
          <a:solidFill>
            <a:sysClr val="window" lastClr="FFFFFF"/>
          </a:solidFill>
          <a:ln w="6350" cap="flat" cmpd="sng" algn="ctr">
            <a:solidFill>
              <a:srgbClr val="F2F2F2"/>
            </a:solidFill>
            <a:prstDash val="soli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800" kern="1200">
                <a:solidFill>
                  <a:schemeClr val="bg2"/>
                </a:solidFill>
                <a:ea typeface="Intel Clear Light" panose="020B0404020203020204" pitchFamily="34" charset="0"/>
                <a:cs typeface="Intel Clear Light" panose="020B0404020203020204" pitchFamily="34" charset="0"/>
              </a:rPr>
              <a:t>Intel technologies’ features and benefits depend on system configuration and may require enabled hardware, software or service activation. Performance varies depending on system configuration. No computer system can be absolutely secure. Check with your system manufacturer to learn more. Cost reduction scenarios described are intended as examples of how a given Intel- based product, in the specified circumstances and configurations, may affect future costs and provide cost savings. Circumstances will vary. Intel does not guarantee any costs or cost reduction. Other names and brands may be claimed as the property of others. Any third party information referenced on this document is provided for information only. Intel does not endorse any specific third party product or entity mentioned on this document. Intel, the Intel logo, and other Intel marks are trademarks of Intel Corporation or its subsidiaries in the U.S. and/or other countries. Copyright Intel Corporation.</a:t>
            </a:r>
          </a:p>
        </p:txBody>
      </p:sp>
      <p:sp>
        <p:nvSpPr>
          <p:cNvPr id="45" name="Rectangle 44">
            <a:extLst>
              <a:ext uri="{FF2B5EF4-FFF2-40B4-BE49-F238E27FC236}">
                <a16:creationId xmlns:a16="http://schemas.microsoft.com/office/drawing/2014/main" id="{CFF1C52C-B64E-44B8-A089-18DAAE52D217}"/>
              </a:ext>
            </a:extLst>
          </p:cNvPr>
          <p:cNvSpPr/>
          <p:nvPr/>
        </p:nvSpPr>
        <p:spPr>
          <a:xfrm>
            <a:off x="6223826" y="757162"/>
            <a:ext cx="5516426" cy="1153056"/>
          </a:xfrm>
          <a:prstGeom prst="rect">
            <a:avLst/>
          </a:prstGeom>
          <a:noFill/>
          <a:ln w="6350" cap="flat" cmpd="sng" algn="ctr">
            <a:solidFill>
              <a:srgbClr val="F2F2F2"/>
            </a:solidFill>
            <a:prstDash val="soli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1" indent="0" defTabSz="914400" eaLnBrk="1" fontAlgn="ctr" latinLnBrk="0" hangingPunct="1">
              <a:lnSpc>
                <a:spcPct val="100000"/>
              </a:lnSpc>
              <a:spcBef>
                <a:spcPts val="0"/>
              </a:spcBef>
              <a:spcAft>
                <a:spcPts val="0"/>
              </a:spcAft>
              <a:buClrTx/>
              <a:buSzTx/>
              <a:buFontTx/>
              <a:buNone/>
              <a:tabLst/>
              <a:defRPr/>
            </a:pPr>
            <a:r>
              <a:rPr lang="en-US" sz="900" kern="1200">
                <a:solidFill>
                  <a:schemeClr val="bg2"/>
                </a:solidFill>
                <a:ea typeface="Intel Clear Light" panose="020B0404020203020204" pitchFamily="34" charset="0"/>
                <a:cs typeface="Intel Clear Light" panose="020B0404020203020204" pitchFamily="34" charset="0"/>
              </a:rPr>
              <a:t>Industrial Product Defect Intelligent Testing System with Foxconn</a:t>
            </a:r>
          </a:p>
          <a:p>
            <a:pPr marL="109728" marR="0" lvl="1" indent="-109728" defTabSz="914400" eaLnBrk="1" fontAlgn="ctr" latinLnBrk="0" hangingPunct="1">
              <a:lnSpc>
                <a:spcPct val="100000"/>
              </a:lnSpc>
              <a:spcBef>
                <a:spcPts val="0"/>
              </a:spcBef>
              <a:spcAft>
                <a:spcPts val="0"/>
              </a:spcAft>
              <a:buClrTx/>
              <a:buSzTx/>
              <a:buFont typeface="Wingdings" panose="05000000000000000000" pitchFamily="2" charset="2"/>
              <a:buChar char="§"/>
              <a:tabLst/>
              <a:defRPr/>
            </a:pPr>
            <a:r>
              <a:rPr lang="en-US" sz="900" b="1" kern="1200">
                <a:solidFill>
                  <a:schemeClr val="bg2"/>
                </a:solidFill>
                <a:ea typeface="Intel Clear Light" panose="020B0404020203020204" pitchFamily="34" charset="0"/>
                <a:cs typeface="Intel Clear Light" panose="020B0404020203020204" pitchFamily="34" charset="0"/>
              </a:rPr>
              <a:t>The situation: </a:t>
            </a:r>
            <a:r>
              <a:rPr lang="en-US" sz="900" kern="1200">
                <a:solidFill>
                  <a:schemeClr val="bg2"/>
                </a:solidFill>
                <a:ea typeface="Intel Clear Light" panose="020B0404020203020204" pitchFamily="34" charset="0"/>
                <a:cs typeface="Intel Clear Light" panose="020B0404020203020204" pitchFamily="34" charset="0"/>
              </a:rPr>
              <a:t>One of the world’s largest electronics manufacturers, Foxconn partnered with Microvision to leverage its visual intelligence industrial product appearance testing solution.</a:t>
            </a:r>
          </a:p>
          <a:p>
            <a:pPr marL="109728" marR="0" lvl="1" indent="-109728" defTabSz="914400" eaLnBrk="1" fontAlgn="ctr" latinLnBrk="0" hangingPunct="1">
              <a:lnSpc>
                <a:spcPct val="100000"/>
              </a:lnSpc>
              <a:spcBef>
                <a:spcPts val="0"/>
              </a:spcBef>
              <a:spcAft>
                <a:spcPts val="0"/>
              </a:spcAft>
              <a:buClrTx/>
              <a:buSzTx/>
              <a:buFont typeface="Wingdings" panose="05000000000000000000" pitchFamily="2" charset="2"/>
              <a:buChar char="§"/>
              <a:tabLst/>
              <a:defRPr/>
            </a:pPr>
            <a:r>
              <a:rPr lang="en-US" sz="900" b="1" kern="1200">
                <a:solidFill>
                  <a:schemeClr val="bg2"/>
                </a:solidFill>
                <a:ea typeface="Intel Clear Light" panose="020B0404020203020204" pitchFamily="34" charset="0"/>
                <a:cs typeface="Intel Clear Light" panose="020B0404020203020204" pitchFamily="34" charset="0"/>
              </a:rPr>
              <a:t>The solution: </a:t>
            </a:r>
            <a:r>
              <a:rPr lang="en-US" sz="900" kern="1200">
                <a:solidFill>
                  <a:schemeClr val="bg2"/>
                </a:solidFill>
                <a:ea typeface="Intel Clear Light" panose="020B0404020203020204" pitchFamily="34" charset="0"/>
                <a:cs typeface="Intel Clear Light" panose="020B0404020203020204" pitchFamily="34" charset="0"/>
              </a:rPr>
              <a:t>Microvision’s Machine Vision Kit for Smart Manufacturing enabled Foxconn to drive measurement efficiencies in its industrial production with an intelligent visual detection system that is stable and scalable enough to meet the complexity of Foxconn’s situation. </a:t>
            </a:r>
            <a:endParaRPr lang="en-US" sz="900" b="1" kern="1200">
              <a:solidFill>
                <a:schemeClr val="bg2"/>
              </a:solidFill>
              <a:ea typeface="Intel Clear Light" panose="020B0404020203020204" pitchFamily="34" charset="0"/>
              <a:cs typeface="Intel Clear Light" panose="020B0404020203020204" pitchFamily="34" charset="0"/>
            </a:endParaRPr>
          </a:p>
          <a:p>
            <a:pPr marL="109728" lvl="1" indent="-109728" defTabSz="914400" fontAlgn="ctr" hangingPunct="1">
              <a:lnSpc>
                <a:spcPct val="100000"/>
              </a:lnSpc>
              <a:spcBef>
                <a:spcPts val="0"/>
              </a:spcBef>
              <a:buFont typeface="Wingdings" panose="05000000000000000000" pitchFamily="2" charset="2"/>
              <a:buChar char="§"/>
              <a:defRPr/>
            </a:pPr>
            <a:r>
              <a:rPr lang="en-US" sz="900" b="1" kern="1200">
                <a:solidFill>
                  <a:schemeClr val="bg2"/>
                </a:solidFill>
                <a:ea typeface="Intel Clear Light" panose="020B0404020203020204" pitchFamily="34" charset="0"/>
                <a:cs typeface="Intel Clear Light" panose="020B0404020203020204" pitchFamily="34" charset="0"/>
              </a:rPr>
              <a:t>The results: </a:t>
            </a:r>
            <a:r>
              <a:rPr lang="en-US" sz="900" kern="1200">
                <a:solidFill>
                  <a:schemeClr val="bg2"/>
                </a:solidFill>
                <a:ea typeface="Intel Clear Light" panose="020B0404020203020204" pitchFamily="34" charset="0"/>
                <a:cs typeface="Intel Clear Light" panose="020B0404020203020204" pitchFamily="34" charset="0"/>
              </a:rPr>
              <a:t>Foxconn implemented the Microvision solution to achieve high accuracy for industrial products with deep learning, high-performance inference, high adaptability, and safety. </a:t>
            </a:r>
            <a:endParaRPr lang="en-US" sz="900" b="1" kern="1200">
              <a:solidFill>
                <a:schemeClr val="bg2"/>
              </a:solidFill>
              <a:ea typeface="Intel Clear Light" panose="020B0404020203020204" pitchFamily="34" charset="0"/>
              <a:cs typeface="Intel Clear Light" panose="020B0404020203020204" pitchFamily="34" charset="0"/>
            </a:endParaRPr>
          </a:p>
          <a:p>
            <a:pPr marL="109728" marR="0" lvl="1" indent="-109728" defTabSz="914400" eaLnBrk="1" fontAlgn="ctr" latinLnBrk="0" hangingPunct="1">
              <a:lnSpc>
                <a:spcPct val="100000"/>
              </a:lnSpc>
              <a:spcBef>
                <a:spcPts val="0"/>
              </a:spcBef>
              <a:spcAft>
                <a:spcPts val="0"/>
              </a:spcAft>
              <a:buClrTx/>
              <a:buSzTx/>
              <a:buFont typeface="Wingdings" panose="05000000000000000000" pitchFamily="2" charset="2"/>
              <a:buChar char="§"/>
              <a:tabLst/>
              <a:defRPr/>
            </a:pPr>
            <a:endParaRPr lang="en-US" sz="900" kern="1200">
              <a:solidFill>
                <a:schemeClr val="bg2"/>
              </a:solidFill>
            </a:endParaRPr>
          </a:p>
        </p:txBody>
      </p:sp>
      <p:sp>
        <p:nvSpPr>
          <p:cNvPr id="47" name="Rectangle 46">
            <a:extLst>
              <a:ext uri="{FF2B5EF4-FFF2-40B4-BE49-F238E27FC236}">
                <a16:creationId xmlns:a16="http://schemas.microsoft.com/office/drawing/2014/main" id="{F72EE3F0-C59B-40C6-B7B5-953323F3946F}"/>
              </a:ext>
            </a:extLst>
          </p:cNvPr>
          <p:cNvSpPr/>
          <p:nvPr/>
        </p:nvSpPr>
        <p:spPr>
          <a:xfrm>
            <a:off x="2752753" y="3785035"/>
            <a:ext cx="2380613" cy="1615827"/>
          </a:xfrm>
          <a:prstGeom prst="rect">
            <a:avLst/>
          </a:prstGeom>
        </p:spPr>
        <p:txBody>
          <a:bodyPr wrap="square" lIns="91440">
            <a:spAutoFit/>
          </a:bodyPr>
          <a:lstStyle/>
          <a:p>
            <a:pPr defTabSz="914400" fontAlgn="ctr" hangingPunct="1">
              <a:lnSpc>
                <a:spcPct val="100000"/>
              </a:lnSpc>
              <a:spcBef>
                <a:spcPts val="0"/>
              </a:spcBef>
              <a:defRPr/>
            </a:pPr>
            <a:r>
              <a:rPr lang="en-US" sz="900" b="1" kern="1200">
                <a:solidFill>
                  <a:schemeClr val="bg2"/>
                </a:solidFill>
                <a:ea typeface="Intel Clear Light" panose="020B0404020203020204" pitchFamily="34" charset="0"/>
                <a:cs typeface="Intel Clear Light" panose="020B0404020203020204" pitchFamily="34" charset="0"/>
              </a:rPr>
              <a:t>Discovery questions </a:t>
            </a:r>
          </a:p>
          <a:p>
            <a:pPr marL="0" marR="0" lvl="0" indent="0" defTabSz="914400" eaLnBrk="1" fontAlgn="ctr" latinLnBrk="0" hangingPunct="1">
              <a:lnSpc>
                <a:spcPct val="100000"/>
              </a:lnSpc>
              <a:spcBef>
                <a:spcPts val="0"/>
              </a:spcBef>
              <a:spcAft>
                <a:spcPts val="0"/>
              </a:spcAft>
              <a:buClrTx/>
              <a:buSzTx/>
              <a:buFontTx/>
              <a:buNone/>
              <a:tabLst/>
              <a:defRPr/>
            </a:pPr>
            <a:r>
              <a:rPr lang="en-US" sz="900" kern="1200">
                <a:solidFill>
                  <a:schemeClr val="bg2"/>
                </a:solidFill>
                <a:ea typeface="Intel Clear Light" panose="020B0404020203020204" pitchFamily="34" charset="0"/>
                <a:cs typeface="Intel Clear Light" panose="020B0404020203020204" pitchFamily="34" charset="0"/>
              </a:rPr>
              <a:t>Gauge interest and learn more about leads through discovery and qualifying questions</a:t>
            </a:r>
          </a:p>
          <a:p>
            <a:pPr defTabSz="914400" fontAlgn="ctr" hangingPunct="1">
              <a:lnSpc>
                <a:spcPct val="100000"/>
              </a:lnSpc>
              <a:spcBef>
                <a:spcPts val="0"/>
              </a:spcBef>
              <a:defRPr/>
            </a:pPr>
            <a:r>
              <a:rPr lang="en-US" sz="900" b="1" kern="1200">
                <a:solidFill>
                  <a:schemeClr val="bg2"/>
                </a:solidFill>
                <a:ea typeface="Intel Clear Light" panose="020B0404020203020204" pitchFamily="34" charset="0"/>
                <a:cs typeface="Intel Clear Light" panose="020B0404020203020204" pitchFamily="34" charset="0"/>
              </a:rPr>
              <a:t>Discovery: </a:t>
            </a:r>
          </a:p>
          <a:p>
            <a:pPr marL="117475" marR="0" lvl="0" indent="-117475" defTabSz="914400" eaLnBrk="1" fontAlgn="ctr" latinLnBrk="0" hangingPunct="1">
              <a:lnSpc>
                <a:spcPct val="100000"/>
              </a:lnSpc>
              <a:spcBef>
                <a:spcPts val="0"/>
              </a:spcBef>
              <a:spcAft>
                <a:spcPts val="0"/>
              </a:spcAft>
              <a:buClrTx/>
              <a:buSzTx/>
              <a:buFont typeface="Wingdings" panose="05000000000000000000" pitchFamily="2" charset="2"/>
              <a:buChar char="§"/>
              <a:tabLst/>
              <a:defRPr/>
            </a:pPr>
            <a:r>
              <a:rPr lang="en-US" sz="900" kern="1200">
                <a:solidFill>
                  <a:schemeClr val="bg2"/>
                </a:solidFill>
                <a:ea typeface="Intel Clear Light" panose="020B0404020203020204" pitchFamily="34" charset="0"/>
                <a:cs typeface="Intel Clear Light" panose="020B0404020203020204" pitchFamily="34" charset="0"/>
              </a:rPr>
              <a:t>How have you tried to improve product inspection processes? </a:t>
            </a:r>
            <a:endParaRPr kumimoji="0" lang="en-US" sz="900" b="0" i="0" u="none" strike="noStrike" kern="1200" cap="none" spc="0" normalizeH="0" baseline="0" noProof="0">
              <a:ln>
                <a:noFill/>
              </a:ln>
              <a:solidFill>
                <a:schemeClr val="bg2"/>
              </a:solidFill>
              <a:effectLst/>
              <a:uLnTx/>
              <a:uFillTx/>
            </a:endParaRPr>
          </a:p>
          <a:p>
            <a:pPr defTabSz="914400" fontAlgn="ctr" hangingPunct="1">
              <a:lnSpc>
                <a:spcPct val="100000"/>
              </a:lnSpc>
              <a:spcBef>
                <a:spcPts val="0"/>
              </a:spcBef>
              <a:defRPr/>
            </a:pPr>
            <a:r>
              <a:rPr lang="en-US" sz="900" b="1" kern="1200">
                <a:solidFill>
                  <a:schemeClr val="bg2"/>
                </a:solidFill>
                <a:ea typeface="Intel Clear Light" panose="020B0404020203020204" pitchFamily="34" charset="0"/>
                <a:cs typeface="Intel Clear Light" panose="020B0404020203020204" pitchFamily="34" charset="0"/>
              </a:rPr>
              <a:t>Qualifying:</a:t>
            </a:r>
          </a:p>
          <a:p>
            <a:pPr marL="109728" marR="0" lvl="0" indent="-109728" defTabSz="914400" eaLnBrk="1" fontAlgn="ctr" latinLnBrk="0" hangingPunct="1">
              <a:lnSpc>
                <a:spcPct val="100000"/>
              </a:lnSpc>
              <a:spcBef>
                <a:spcPts val="0"/>
              </a:spcBef>
              <a:spcAft>
                <a:spcPts val="0"/>
              </a:spcAft>
              <a:buClrTx/>
              <a:buSzTx/>
              <a:buFont typeface="Wingdings" panose="05000000000000000000" pitchFamily="2" charset="2"/>
              <a:buChar char="§"/>
              <a:tabLst/>
              <a:defRPr/>
            </a:pPr>
            <a:r>
              <a:rPr lang="en-US" sz="900" kern="1200">
                <a:solidFill>
                  <a:schemeClr val="bg2"/>
                </a:solidFill>
                <a:ea typeface="Intel Clear Light" panose="020B0404020203020204" pitchFamily="34" charset="0"/>
                <a:cs typeface="Intel Clear Light" panose="020B0404020203020204" pitchFamily="34" charset="0"/>
              </a:rPr>
              <a:t>What do you want machine vision to do for your business? </a:t>
            </a:r>
          </a:p>
          <a:p>
            <a:pPr marL="109728" marR="0" lvl="0" indent="-109728" defTabSz="914400" eaLnBrk="1" fontAlgn="ctr" latinLnBrk="0" hangingPunct="1">
              <a:lnSpc>
                <a:spcPct val="100000"/>
              </a:lnSpc>
              <a:spcBef>
                <a:spcPts val="0"/>
              </a:spcBef>
              <a:spcAft>
                <a:spcPts val="0"/>
              </a:spcAft>
              <a:buClrTx/>
              <a:buSzTx/>
              <a:buFont typeface="Wingdings" panose="05000000000000000000" pitchFamily="2" charset="2"/>
              <a:buChar char="§"/>
              <a:tabLst/>
              <a:defRPr/>
            </a:pPr>
            <a:r>
              <a:rPr lang="en-US" sz="900" kern="1200">
                <a:solidFill>
                  <a:schemeClr val="bg2"/>
                </a:solidFill>
                <a:ea typeface="Intel Clear Light" panose="020B0404020203020204" pitchFamily="34" charset="0"/>
                <a:cs typeface="Intel Clear Light" panose="020B0404020203020204" pitchFamily="34" charset="0"/>
              </a:rPr>
              <a:t>What is your budget? </a:t>
            </a:r>
            <a:endParaRPr kumimoji="0" lang="en-US" sz="900" b="1" i="0" u="none" strike="noStrike" kern="1200" cap="none" spc="0" normalizeH="0" baseline="0" noProof="0">
              <a:ln>
                <a:noFill/>
              </a:ln>
              <a:solidFill>
                <a:schemeClr val="bg2"/>
              </a:solidFill>
              <a:effectLst/>
              <a:uLnTx/>
              <a:uFillTx/>
            </a:endParaRPr>
          </a:p>
        </p:txBody>
      </p:sp>
      <p:sp>
        <p:nvSpPr>
          <p:cNvPr id="48" name="Rectangle 47">
            <a:extLst>
              <a:ext uri="{FF2B5EF4-FFF2-40B4-BE49-F238E27FC236}">
                <a16:creationId xmlns:a16="http://schemas.microsoft.com/office/drawing/2014/main" id="{3AB87DC3-1C41-45D1-91A9-B38B0F9AD1FE}"/>
              </a:ext>
            </a:extLst>
          </p:cNvPr>
          <p:cNvSpPr/>
          <p:nvPr/>
        </p:nvSpPr>
        <p:spPr>
          <a:xfrm>
            <a:off x="5160384" y="3776780"/>
            <a:ext cx="3731992" cy="1477328"/>
          </a:xfrm>
          <a:prstGeom prst="rect">
            <a:avLst/>
          </a:prstGeom>
        </p:spPr>
        <p:txBody>
          <a:bodyPr wrap="square" lIns="91440">
            <a:spAutoFit/>
          </a:bodyPr>
          <a:lstStyle/>
          <a:p>
            <a:pPr marL="0" marR="0" lvl="0" indent="0" defTabSz="914400" eaLnBrk="1" fontAlgn="ctr" latinLnBrk="0" hangingPunct="1">
              <a:lnSpc>
                <a:spcPct val="100000"/>
              </a:lnSpc>
              <a:spcBef>
                <a:spcPts val="0"/>
              </a:spcBef>
              <a:spcAft>
                <a:spcPts val="0"/>
              </a:spcAft>
              <a:buClrTx/>
              <a:buSzTx/>
              <a:buFontTx/>
              <a:buNone/>
              <a:tabLst/>
              <a:defRPr/>
            </a:pPr>
            <a:r>
              <a:rPr lang="en-US" sz="900" b="1" kern="1200" dirty="0">
                <a:solidFill>
                  <a:schemeClr val="bg2"/>
                </a:solidFill>
                <a:ea typeface="Intel Clear Light" panose="020B0404020203020204" pitchFamily="34" charset="0"/>
                <a:cs typeface="Intel Clear Light" panose="020B0404020203020204" pitchFamily="34" charset="0"/>
              </a:rPr>
              <a:t>Develop alongside Microvision </a:t>
            </a:r>
            <a:br>
              <a:rPr kumimoji="0" lang="en-US" sz="900" b="1" i="0" u="none" strike="noStrike" kern="1200" cap="none" spc="0" normalizeH="0" baseline="0" noProof="0" dirty="0">
                <a:ln>
                  <a:noFill/>
                </a:ln>
                <a:solidFill>
                  <a:schemeClr val="bg2"/>
                </a:solidFill>
                <a:effectLst/>
                <a:uLnTx/>
                <a:uFillTx/>
              </a:rPr>
            </a:br>
            <a:r>
              <a:rPr lang="en-US" sz="900" kern="1200" dirty="0">
                <a:solidFill>
                  <a:schemeClr val="bg2"/>
                </a:solidFill>
                <a:ea typeface="Intel Clear Light" panose="020B0404020203020204" pitchFamily="34" charset="0"/>
                <a:cs typeface="Intel Clear Light" panose="020B0404020203020204" pitchFamily="34" charset="0"/>
              </a:rPr>
              <a:t>Work with key stakeholders to help launch a deployment </a:t>
            </a:r>
            <a:br>
              <a:rPr lang="en-US" sz="900" kern="1200" dirty="0">
                <a:solidFill>
                  <a:schemeClr val="bg2"/>
                </a:solidFill>
                <a:ea typeface="Intel Clear Light" panose="020B0404020203020204" pitchFamily="34" charset="0"/>
                <a:cs typeface="Intel Clear Light" panose="020B0404020203020204" pitchFamily="34" charset="0"/>
              </a:rPr>
            </a:br>
            <a:r>
              <a:rPr lang="en-US" sz="900" kern="1200" dirty="0">
                <a:solidFill>
                  <a:schemeClr val="bg2"/>
                </a:solidFill>
                <a:ea typeface="Intel Clear Light" panose="020B0404020203020204" pitchFamily="34" charset="0"/>
                <a:cs typeface="Intel Clear Light" panose="020B0404020203020204" pitchFamily="34" charset="0"/>
              </a:rPr>
              <a:t>that meets the customers specific needs: </a:t>
            </a:r>
          </a:p>
          <a:p>
            <a:pPr marL="109728" marR="0" lvl="0" indent="-109728" defTabSz="914400" eaLnBrk="1" fontAlgn="ctr" latinLnBrk="0" hangingPunct="1">
              <a:lnSpc>
                <a:spcPct val="100000"/>
              </a:lnSpc>
              <a:spcBef>
                <a:spcPts val="0"/>
              </a:spcBef>
              <a:spcAft>
                <a:spcPts val="0"/>
              </a:spcAft>
              <a:buClrTx/>
              <a:buSzTx/>
              <a:buFont typeface="Wingdings" panose="05000000000000000000" pitchFamily="2" charset="2"/>
              <a:buChar char="§"/>
              <a:tabLst/>
              <a:defRPr/>
            </a:pPr>
            <a:r>
              <a:rPr lang="en-US" sz="900" kern="1200" dirty="0">
                <a:solidFill>
                  <a:schemeClr val="bg2"/>
                </a:solidFill>
                <a:ea typeface="Intel Clear Light" panose="020B0404020203020204" pitchFamily="34" charset="0"/>
                <a:cs typeface="Intel Clear Light" panose="020B0404020203020204" pitchFamily="34" charset="0"/>
              </a:rPr>
              <a:t>Reach out to Microvision for support after customer has expressed interest in a deploying the solution or wants a POC</a:t>
            </a:r>
          </a:p>
          <a:p>
            <a:pPr marL="109728" marR="0" lvl="0" indent="-109728" defTabSz="914400" eaLnBrk="1" fontAlgn="ctr" latinLnBrk="0" hangingPunct="1">
              <a:lnSpc>
                <a:spcPct val="100000"/>
              </a:lnSpc>
              <a:spcBef>
                <a:spcPts val="0"/>
              </a:spcBef>
              <a:spcAft>
                <a:spcPts val="0"/>
              </a:spcAft>
              <a:buClrTx/>
              <a:buSzTx/>
              <a:buFont typeface="Wingdings" panose="05000000000000000000" pitchFamily="2" charset="2"/>
              <a:buChar char="§"/>
              <a:tabLst/>
              <a:defRPr/>
            </a:pPr>
            <a:r>
              <a:rPr lang="en-US" sz="900" kern="1200" dirty="0">
                <a:solidFill>
                  <a:schemeClr val="bg2"/>
                </a:solidFill>
                <a:ea typeface="Intel Clear Light" panose="020B0404020203020204" pitchFamily="34" charset="0"/>
                <a:cs typeface="Intel Clear Light" panose="020B0404020203020204" pitchFamily="34" charset="0"/>
              </a:rPr>
              <a:t>Bring in other key stakeholders including partner sales reps, technology experts, and other Intel contacts. </a:t>
            </a:r>
          </a:p>
          <a:p>
            <a:pPr marL="109728" marR="0" lvl="0" indent="-109728" defTabSz="914400" eaLnBrk="1" fontAlgn="ctr" latinLnBrk="0" hangingPunct="1">
              <a:lnSpc>
                <a:spcPct val="100000"/>
              </a:lnSpc>
              <a:spcBef>
                <a:spcPts val="0"/>
              </a:spcBef>
              <a:spcAft>
                <a:spcPts val="0"/>
              </a:spcAft>
              <a:buClrTx/>
              <a:buSzTx/>
              <a:buFont typeface="Wingdings" panose="05000000000000000000" pitchFamily="2" charset="2"/>
              <a:buChar char="§"/>
              <a:tabLst/>
              <a:defRPr/>
            </a:pPr>
            <a:r>
              <a:rPr lang="en-US" sz="900" kern="1200" dirty="0">
                <a:solidFill>
                  <a:schemeClr val="bg2"/>
                </a:solidFill>
                <a:ea typeface="Intel Clear Light" panose="020B0404020203020204" pitchFamily="34" charset="0"/>
                <a:cs typeface="Intel Clear Light" panose="020B0404020203020204" pitchFamily="34" charset="0"/>
              </a:rPr>
              <a:t>Position the solution’s value to the customer’s specific needs. </a:t>
            </a:r>
          </a:p>
          <a:p>
            <a:pPr marL="0" marR="0" lvl="0" indent="0" defTabSz="914400" eaLnBrk="1" fontAlgn="ctr" latinLnBrk="0" hangingPunct="1">
              <a:lnSpc>
                <a:spcPct val="100000"/>
              </a:lnSpc>
              <a:spcBef>
                <a:spcPts val="0"/>
              </a:spcBef>
              <a:spcAft>
                <a:spcPts val="0"/>
              </a:spcAft>
              <a:buClrTx/>
              <a:buSzTx/>
              <a:buFontTx/>
              <a:buNone/>
              <a:tabLst/>
              <a:defRPr/>
            </a:pPr>
            <a:r>
              <a:rPr lang="en-US" sz="900" b="1" kern="1200" dirty="0">
                <a:solidFill>
                  <a:schemeClr val="bg2"/>
                </a:solidFill>
                <a:ea typeface="Intel Clear Light" panose="020B0404020203020204" pitchFamily="34" charset="0"/>
                <a:cs typeface="Intel Clear Light" panose="020B0404020203020204" pitchFamily="34" charset="0"/>
              </a:rPr>
              <a:t>Ordering Guidance: </a:t>
            </a:r>
            <a:r>
              <a:rPr lang="en-US" sz="900" kern="1200" dirty="0">
                <a:solidFill>
                  <a:schemeClr val="bg2"/>
                </a:solidFill>
                <a:ea typeface="Intel Clear Light" panose="020B0404020203020204" pitchFamily="34" charset="0"/>
                <a:cs typeface="Intel Clear Light" panose="020B0404020203020204" pitchFamily="34" charset="0"/>
              </a:rPr>
              <a:t>customers can purchase the solution by contacting </a:t>
            </a:r>
            <a:r>
              <a:rPr lang="fr-FR" sz="900" kern="1200" dirty="0">
                <a:solidFill>
                  <a:schemeClr val="bg2"/>
                </a:solidFill>
                <a:ea typeface="Intel Clear Light" panose="020B0404020203020204" pitchFamily="34" charset="0"/>
                <a:cs typeface="Intel Clear Light" panose="020B0404020203020204" pitchFamily="34" charset="0"/>
              </a:rPr>
              <a:t>Wenqian Wang – </a:t>
            </a:r>
            <a:r>
              <a:rPr lang="fr-FR" sz="900" kern="1200" dirty="0">
                <a:solidFill>
                  <a:schemeClr val="bg2"/>
                </a:solidFill>
                <a:ea typeface="Intel Clear Light" panose="020B0404020203020204" pitchFamily="34" charset="0"/>
                <a:cs typeface="Intel Clear Light" panose="020B0404020203020204" pitchFamily="34" charset="0"/>
                <a:hlinkClick r:id="rId3"/>
              </a:rPr>
              <a:t>wwq@xamv.com</a:t>
            </a:r>
            <a:endParaRPr kumimoji="0" lang="en-US" sz="900" b="0" i="0" u="none" strike="noStrike" kern="1200" cap="none" spc="0" normalizeH="0" baseline="0" noProof="0" dirty="0">
              <a:ln>
                <a:noFill/>
              </a:ln>
              <a:solidFill>
                <a:schemeClr val="bg2"/>
              </a:solidFill>
              <a:effectLst/>
              <a:uLnTx/>
              <a:uFillTx/>
            </a:endParaRPr>
          </a:p>
        </p:txBody>
      </p:sp>
      <p:sp>
        <p:nvSpPr>
          <p:cNvPr id="49" name="Rectangle 48">
            <a:extLst>
              <a:ext uri="{FF2B5EF4-FFF2-40B4-BE49-F238E27FC236}">
                <a16:creationId xmlns:a16="http://schemas.microsoft.com/office/drawing/2014/main" id="{3CBBE9A5-88F8-4629-9817-FF144EB3BE63}"/>
              </a:ext>
            </a:extLst>
          </p:cNvPr>
          <p:cNvSpPr/>
          <p:nvPr/>
        </p:nvSpPr>
        <p:spPr>
          <a:xfrm>
            <a:off x="409729" y="3780505"/>
            <a:ext cx="2303813" cy="1615827"/>
          </a:xfrm>
          <a:prstGeom prst="rect">
            <a:avLst/>
          </a:prstGeom>
          <a:ln>
            <a:noFill/>
          </a:ln>
        </p:spPr>
        <p:txBody>
          <a:bodyPr wrap="square" lIns="91440">
            <a:spAutoFit/>
          </a:bodyPr>
          <a:lstStyle/>
          <a:p>
            <a:pPr defTabSz="914400" fontAlgn="ctr" hangingPunct="1">
              <a:lnSpc>
                <a:spcPct val="100000"/>
              </a:lnSpc>
              <a:spcBef>
                <a:spcPts val="0"/>
              </a:spcBef>
              <a:defRPr/>
            </a:pPr>
            <a:r>
              <a:rPr lang="en-US" sz="900" b="1" kern="1200">
                <a:solidFill>
                  <a:schemeClr val="bg2"/>
                </a:solidFill>
                <a:ea typeface="Intel Clear Light" panose="020B0404020203020204" pitchFamily="34" charset="0"/>
                <a:cs typeface="Intel Clear Light" panose="020B0404020203020204" pitchFamily="34" charset="0"/>
              </a:rPr>
              <a:t>Assess ideal leads </a:t>
            </a:r>
          </a:p>
          <a:p>
            <a:pPr marL="0" marR="0" lvl="0" indent="0" defTabSz="914400" eaLnBrk="1" fontAlgn="ctr" latinLnBrk="0" hangingPunct="1">
              <a:lnSpc>
                <a:spcPct val="100000"/>
              </a:lnSpc>
              <a:spcBef>
                <a:spcPts val="0"/>
              </a:spcBef>
              <a:spcAft>
                <a:spcPts val="0"/>
              </a:spcAft>
              <a:buClrTx/>
              <a:buSzTx/>
              <a:buFontTx/>
              <a:buNone/>
              <a:tabLst/>
              <a:defRPr/>
            </a:pPr>
            <a:r>
              <a:rPr lang="en-US" sz="900" kern="1200">
                <a:solidFill>
                  <a:schemeClr val="bg2"/>
                </a:solidFill>
                <a:ea typeface="Intel Clear Light" panose="020B0404020203020204" pitchFamily="34" charset="0"/>
                <a:cs typeface="Intel Clear Light" panose="020B0404020203020204" pitchFamily="34" charset="0"/>
              </a:rPr>
              <a:t>Identify the core business features that indicate a strong lead in the manufacturing market: </a:t>
            </a:r>
          </a:p>
          <a:p>
            <a:pPr marL="109728" marR="0" lvl="0" indent="-109728" defTabSz="914400" eaLnBrk="1" fontAlgn="ctr" latinLnBrk="0" hangingPunct="1">
              <a:lnSpc>
                <a:spcPct val="100000"/>
              </a:lnSpc>
              <a:spcBef>
                <a:spcPts val="0"/>
              </a:spcBef>
              <a:spcAft>
                <a:spcPts val="0"/>
              </a:spcAft>
              <a:buClrTx/>
              <a:buSzTx/>
              <a:buFont typeface="Wingdings" panose="05000000000000000000" pitchFamily="2" charset="2"/>
              <a:buChar char="§"/>
              <a:tabLst/>
              <a:defRPr/>
            </a:pPr>
            <a:r>
              <a:rPr lang="en-US" sz="900" kern="1200">
                <a:solidFill>
                  <a:schemeClr val="bg2"/>
                </a:solidFill>
                <a:ea typeface="Intel Clear Light" panose="020B0404020203020204" pitchFamily="34" charset="0"/>
                <a:cs typeface="Intel Clear Light" panose="020B0404020203020204" pitchFamily="34" charset="0"/>
              </a:rPr>
              <a:t>Carries a large manufacturing budget</a:t>
            </a:r>
          </a:p>
          <a:p>
            <a:pPr marL="109728" marR="0" lvl="0" indent="-109728" defTabSz="914400" eaLnBrk="1" fontAlgn="ctr" latinLnBrk="0" hangingPunct="1">
              <a:lnSpc>
                <a:spcPct val="100000"/>
              </a:lnSpc>
              <a:spcBef>
                <a:spcPts val="0"/>
              </a:spcBef>
              <a:spcAft>
                <a:spcPts val="0"/>
              </a:spcAft>
              <a:buClrTx/>
              <a:buSzTx/>
              <a:buFont typeface="Wingdings" panose="05000000000000000000" pitchFamily="2" charset="2"/>
              <a:buChar char="§"/>
              <a:tabLst/>
              <a:defRPr/>
            </a:pPr>
            <a:r>
              <a:rPr lang="en-US" sz="900" kern="1200">
                <a:solidFill>
                  <a:schemeClr val="bg2"/>
                </a:solidFill>
                <a:ea typeface="Intel Clear Light" panose="020B0404020203020204" pitchFamily="34" charset="0"/>
                <a:cs typeface="Intel Clear Light" panose="020B0404020203020204" pitchFamily="34" charset="0"/>
              </a:rPr>
              <a:t>Plans to implement AI into production processes </a:t>
            </a:r>
          </a:p>
          <a:p>
            <a:pPr marL="109728" marR="0" lvl="0" indent="-109728" defTabSz="914400" eaLnBrk="1" fontAlgn="ctr" latinLnBrk="0" hangingPunct="1">
              <a:lnSpc>
                <a:spcPct val="100000"/>
              </a:lnSpc>
              <a:spcBef>
                <a:spcPts val="0"/>
              </a:spcBef>
              <a:spcAft>
                <a:spcPts val="0"/>
              </a:spcAft>
              <a:buClrTx/>
              <a:buSzTx/>
              <a:buFont typeface="Wingdings" panose="05000000000000000000" pitchFamily="2" charset="2"/>
              <a:buChar char="§"/>
              <a:tabLst/>
              <a:defRPr/>
            </a:pPr>
            <a:r>
              <a:rPr lang="en-US" sz="900" kern="1200">
                <a:solidFill>
                  <a:schemeClr val="bg2"/>
                </a:solidFill>
                <a:ea typeface="Intel Clear Light" panose="020B0404020203020204" pitchFamily="34" charset="0"/>
                <a:cs typeface="Intel Clear Light" panose="020B0404020203020204" pitchFamily="34" charset="0"/>
              </a:rPr>
              <a:t>Wants to move toward automating appearance inspection processes</a:t>
            </a:r>
          </a:p>
          <a:p>
            <a:pPr marL="109728" marR="0" lvl="0" indent="-109728" defTabSz="914400" eaLnBrk="1" fontAlgn="ctr" latinLnBrk="0" hangingPunct="1">
              <a:lnSpc>
                <a:spcPct val="100000"/>
              </a:lnSpc>
              <a:spcBef>
                <a:spcPts val="0"/>
              </a:spcBef>
              <a:spcAft>
                <a:spcPts val="0"/>
              </a:spcAft>
              <a:buClrTx/>
              <a:buSzTx/>
              <a:buFont typeface="Wingdings" panose="05000000000000000000" pitchFamily="2" charset="2"/>
              <a:buChar char="§"/>
              <a:tabLst/>
              <a:defRPr/>
            </a:pPr>
            <a:r>
              <a:rPr lang="en-US" sz="900" kern="1200">
                <a:solidFill>
                  <a:schemeClr val="bg2"/>
                </a:solidFill>
                <a:ea typeface="Intel Clear Light" panose="020B0404020203020204" pitchFamily="34" charset="0"/>
                <a:cs typeface="Intel Clear Light" panose="020B0404020203020204" pitchFamily="34" charset="0"/>
              </a:rPr>
              <a:t>Needs a highly scalable, flexible machine vision solution</a:t>
            </a:r>
          </a:p>
        </p:txBody>
      </p:sp>
      <p:cxnSp>
        <p:nvCxnSpPr>
          <p:cNvPr id="60" name="Straight Connector 59">
            <a:extLst>
              <a:ext uri="{FF2B5EF4-FFF2-40B4-BE49-F238E27FC236}">
                <a16:creationId xmlns:a16="http://schemas.microsoft.com/office/drawing/2014/main" id="{F8FEB7A5-A971-4BC7-B76E-F0C3BA7B32E2}"/>
              </a:ext>
            </a:extLst>
          </p:cNvPr>
          <p:cNvCxnSpPr>
            <a:cxnSpLocks/>
          </p:cNvCxnSpPr>
          <p:nvPr/>
        </p:nvCxnSpPr>
        <p:spPr>
          <a:xfrm flipV="1">
            <a:off x="8858516" y="2193128"/>
            <a:ext cx="0" cy="1289304"/>
          </a:xfrm>
          <a:prstGeom prst="line">
            <a:avLst/>
          </a:prstGeom>
          <a:noFill/>
          <a:ln w="6350" cap="flat" cmpd="sng" algn="ctr">
            <a:solidFill>
              <a:srgbClr val="F2F2F2"/>
            </a:solidFill>
            <a:prstDash val="solid"/>
          </a:ln>
          <a:effectLst/>
        </p:spPr>
      </p:cxnSp>
      <p:sp>
        <p:nvSpPr>
          <p:cNvPr id="65" name="Rectangle 64">
            <a:extLst>
              <a:ext uri="{FF2B5EF4-FFF2-40B4-BE49-F238E27FC236}">
                <a16:creationId xmlns:a16="http://schemas.microsoft.com/office/drawing/2014/main" id="{D097DF5C-342A-4664-989E-53A235297988}"/>
              </a:ext>
            </a:extLst>
          </p:cNvPr>
          <p:cNvSpPr/>
          <p:nvPr/>
        </p:nvSpPr>
        <p:spPr>
          <a:xfrm>
            <a:off x="454648" y="3774876"/>
            <a:ext cx="11280152" cy="1581429"/>
          </a:xfrm>
          <a:prstGeom prst="rect">
            <a:avLst/>
          </a:prstGeom>
          <a:noFill/>
          <a:ln w="6350" cap="flat" cmpd="sng" algn="ctr">
            <a:solidFill>
              <a:srgbClr val="F2F2F2"/>
            </a:solidFill>
            <a:prstDash val="soli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solidFill>
              <a:effectLst/>
              <a:uLnTx/>
              <a:uFillTx/>
              <a:latin typeface="Intel Clear"/>
              <a:ea typeface="+mn-ea"/>
              <a:cs typeface="+mn-cs"/>
            </a:endParaRPr>
          </a:p>
        </p:txBody>
      </p:sp>
      <p:sp>
        <p:nvSpPr>
          <p:cNvPr id="66" name="Rectangle 65">
            <a:extLst>
              <a:ext uri="{FF2B5EF4-FFF2-40B4-BE49-F238E27FC236}">
                <a16:creationId xmlns:a16="http://schemas.microsoft.com/office/drawing/2014/main" id="{E521169B-4FF1-48E9-A3DB-35D6505F0BF1}"/>
              </a:ext>
            </a:extLst>
          </p:cNvPr>
          <p:cNvSpPr/>
          <p:nvPr/>
        </p:nvSpPr>
        <p:spPr>
          <a:xfrm>
            <a:off x="8892377" y="2209294"/>
            <a:ext cx="2193470" cy="1061829"/>
          </a:xfrm>
          <a:prstGeom prst="rect">
            <a:avLst/>
          </a:prstGeom>
          <a:ln>
            <a:noFill/>
          </a:ln>
        </p:spPr>
        <p:txBody>
          <a:bodyPr wrap="square" lIns="91440">
            <a:spAutoFit/>
          </a:bodyPr>
          <a:lstStyle/>
          <a:p>
            <a:pPr defTabSz="914400" fontAlgn="ctr" hangingPunct="1">
              <a:lnSpc>
                <a:spcPct val="100000"/>
              </a:lnSpc>
              <a:spcBef>
                <a:spcPts val="0"/>
              </a:spcBef>
              <a:defRPr/>
            </a:pPr>
            <a:r>
              <a:rPr lang="en-US" sz="900" b="1" kern="1200">
                <a:solidFill>
                  <a:schemeClr val="bg2"/>
                </a:solidFill>
                <a:ea typeface="Intel Clear Light" panose="020B0404020203020204" pitchFamily="34" charset="0"/>
                <a:cs typeface="Intel Clear Light" panose="020B0404020203020204" pitchFamily="34" charset="0"/>
              </a:rPr>
              <a:t>Additional Resources: </a:t>
            </a:r>
          </a:p>
          <a:p>
            <a:pPr marL="109728" marR="0" lvl="1" indent="-109728" defTabSz="914400" eaLnBrk="1" fontAlgn="ctr" latinLnBrk="0" hangingPunct="1">
              <a:lnSpc>
                <a:spcPct val="100000"/>
              </a:lnSpc>
              <a:spcBef>
                <a:spcPts val="0"/>
              </a:spcBef>
              <a:spcAft>
                <a:spcPts val="0"/>
              </a:spcAft>
              <a:buClrTx/>
              <a:buSzTx/>
              <a:buFont typeface="Wingdings" panose="05000000000000000000" pitchFamily="2" charset="2"/>
              <a:buChar char="§"/>
              <a:tabLst/>
              <a:defRPr/>
            </a:pPr>
            <a:r>
              <a:rPr lang="en-US" sz="900" kern="1200">
                <a:solidFill>
                  <a:schemeClr val="bg2"/>
                </a:solidFill>
                <a:ea typeface="Intel Clear Light" panose="020B0404020203020204" pitchFamily="34" charset="0"/>
                <a:cs typeface="Intel Clear Light" panose="020B0404020203020204" pitchFamily="34" charset="0"/>
                <a:hlinkClick r:id="rId4"/>
              </a:rPr>
              <a:t>Microvision website</a:t>
            </a:r>
            <a:endParaRPr lang="en-US" sz="900" kern="1200">
              <a:solidFill>
                <a:schemeClr val="bg2"/>
              </a:solidFill>
              <a:ea typeface="Intel Clear Light" panose="020B0404020203020204" pitchFamily="34" charset="0"/>
              <a:cs typeface="Intel Clear Light" panose="020B0404020203020204" pitchFamily="34" charset="0"/>
            </a:endParaRPr>
          </a:p>
          <a:p>
            <a:pPr marL="109728" marR="0" lvl="1" indent="-109728" defTabSz="914400" eaLnBrk="1" fontAlgn="ctr" latinLnBrk="0" hangingPunct="1">
              <a:lnSpc>
                <a:spcPct val="100000"/>
              </a:lnSpc>
              <a:spcBef>
                <a:spcPts val="0"/>
              </a:spcBef>
              <a:spcAft>
                <a:spcPts val="0"/>
              </a:spcAft>
              <a:buClrTx/>
              <a:buSzTx/>
              <a:buFont typeface="Wingdings" panose="05000000000000000000" pitchFamily="2" charset="2"/>
              <a:buChar char="§"/>
              <a:tabLst/>
              <a:defRPr/>
            </a:pPr>
            <a:endParaRPr kumimoji="0" lang="en-US" sz="900" b="0" i="0" u="none" strike="noStrike" kern="1200" cap="none" spc="0" normalizeH="0" baseline="0" noProof="0">
              <a:ln>
                <a:noFill/>
              </a:ln>
              <a:solidFill>
                <a:schemeClr val="bg2"/>
              </a:solidFill>
              <a:effectLst/>
              <a:uLnTx/>
              <a:uFillTx/>
            </a:endParaRPr>
          </a:p>
          <a:p>
            <a:pPr defTabSz="914400" fontAlgn="ctr" hangingPunct="1">
              <a:lnSpc>
                <a:spcPct val="100000"/>
              </a:lnSpc>
              <a:spcBef>
                <a:spcPts val="0"/>
              </a:spcBef>
              <a:defRPr/>
            </a:pPr>
            <a:r>
              <a:rPr lang="en-US" sz="900" b="1" kern="1200">
                <a:solidFill>
                  <a:schemeClr val="bg2"/>
                </a:solidFill>
                <a:ea typeface="Intel Clear Light" panose="020B0404020203020204" pitchFamily="34" charset="0"/>
                <a:cs typeface="Intel Clear Light" panose="020B0404020203020204" pitchFamily="34" charset="0"/>
              </a:rPr>
              <a:t>Intel Support: </a:t>
            </a:r>
          </a:p>
          <a:p>
            <a:pPr marL="0" marR="0" lvl="1" indent="0" defTabSz="914400" eaLnBrk="1" fontAlgn="ctr" latinLnBrk="0" hangingPunct="1">
              <a:lnSpc>
                <a:spcPct val="100000"/>
              </a:lnSpc>
              <a:spcBef>
                <a:spcPts val="0"/>
              </a:spcBef>
              <a:spcAft>
                <a:spcPts val="0"/>
              </a:spcAft>
              <a:buClrTx/>
              <a:buSzTx/>
              <a:buFontTx/>
              <a:buNone/>
              <a:tabLst/>
              <a:defRPr/>
            </a:pPr>
            <a:r>
              <a:rPr lang="en-US" sz="900" kern="1200">
                <a:solidFill>
                  <a:schemeClr val="bg2"/>
                </a:solidFill>
                <a:ea typeface="Intel Clear Light" panose="020B0404020203020204" pitchFamily="34" charset="0"/>
                <a:cs typeface="Intel Clear Light" panose="020B0404020203020204" pitchFamily="34" charset="0"/>
              </a:rPr>
              <a:t>Inquire about more information on the value props of the Intel technologies that enable the solution</a:t>
            </a:r>
          </a:p>
        </p:txBody>
      </p:sp>
      <p:sp>
        <p:nvSpPr>
          <p:cNvPr id="67" name="Rectangle 66">
            <a:extLst>
              <a:ext uri="{FF2B5EF4-FFF2-40B4-BE49-F238E27FC236}">
                <a16:creationId xmlns:a16="http://schemas.microsoft.com/office/drawing/2014/main" id="{8D04660C-2705-415C-B77E-3CA3675364A5}"/>
              </a:ext>
            </a:extLst>
          </p:cNvPr>
          <p:cNvSpPr/>
          <p:nvPr/>
        </p:nvSpPr>
        <p:spPr>
          <a:xfrm>
            <a:off x="3748776" y="1867046"/>
            <a:ext cx="2422939" cy="646331"/>
          </a:xfrm>
          <a:prstGeom prst="rect">
            <a:avLst/>
          </a:prstGeom>
        </p:spPr>
        <p:txBody>
          <a:bodyPr wrap="square">
            <a:spAutoFit/>
          </a:bodyPr>
          <a:lstStyle/>
          <a:p>
            <a:pPr defTabSz="914400" fontAlgn="ctr" hangingPunct="1">
              <a:lnSpc>
                <a:spcPct val="100000"/>
              </a:lnSpc>
              <a:spcBef>
                <a:spcPts val="0"/>
              </a:spcBef>
              <a:defRPr/>
            </a:pPr>
            <a:r>
              <a:rPr lang="en-US" sz="900" b="1" kern="1200">
                <a:solidFill>
                  <a:schemeClr val="bg2"/>
                </a:solidFill>
                <a:ea typeface="Intel Clear Light" panose="020B0404020203020204" pitchFamily="34" charset="0"/>
                <a:cs typeface="Intel Clear Light" panose="020B0404020203020204" pitchFamily="34" charset="0"/>
              </a:rPr>
              <a:t>Intel</a:t>
            </a:r>
          </a:p>
          <a:p>
            <a:pPr marL="109728" marR="0" lvl="1" indent="-109728" defTabSz="914400" eaLnBrk="1" fontAlgn="ctr" latinLnBrk="0" hangingPunct="1">
              <a:lnSpc>
                <a:spcPct val="100000"/>
              </a:lnSpc>
              <a:spcBef>
                <a:spcPts val="0"/>
              </a:spcBef>
              <a:spcAft>
                <a:spcPts val="0"/>
              </a:spcAft>
              <a:buClrTx/>
              <a:buSzTx/>
              <a:buFont typeface="Wingdings" panose="05000000000000000000" pitchFamily="2" charset="2"/>
              <a:buChar char="§"/>
              <a:tabLst/>
              <a:defRPr/>
            </a:pPr>
            <a:r>
              <a:rPr lang="en-US" sz="900" kern="1200">
                <a:solidFill>
                  <a:schemeClr val="bg2"/>
                </a:solidFill>
                <a:ea typeface="Intel Clear Light" panose="020B0404020203020204" pitchFamily="34" charset="0"/>
                <a:cs typeface="Intel Clear Light" panose="020B0404020203020204" pitchFamily="34" charset="0"/>
              </a:rPr>
              <a:t>Intel® Core™ i7 Processor</a:t>
            </a:r>
          </a:p>
          <a:p>
            <a:pPr marL="109728" marR="0" lvl="1" indent="-109728" defTabSz="914400" eaLnBrk="1" fontAlgn="ctr" latinLnBrk="0" hangingPunct="1">
              <a:lnSpc>
                <a:spcPct val="100000"/>
              </a:lnSpc>
              <a:spcBef>
                <a:spcPts val="0"/>
              </a:spcBef>
              <a:spcAft>
                <a:spcPts val="0"/>
              </a:spcAft>
              <a:buClrTx/>
              <a:buSzTx/>
              <a:buFont typeface="Wingdings" panose="05000000000000000000" pitchFamily="2" charset="2"/>
              <a:buChar char="§"/>
              <a:tabLst/>
              <a:defRPr/>
            </a:pPr>
            <a:r>
              <a:rPr lang="en-US" sz="900" kern="1200">
                <a:solidFill>
                  <a:schemeClr val="bg2"/>
                </a:solidFill>
                <a:ea typeface="Intel Clear Light" panose="020B0404020203020204" pitchFamily="34" charset="0"/>
                <a:cs typeface="Intel Clear Light" panose="020B0404020203020204" pitchFamily="34" charset="0"/>
              </a:rPr>
              <a:t>Intel® FPGA </a:t>
            </a:r>
          </a:p>
          <a:p>
            <a:pPr marL="109728" marR="0" lvl="1" indent="-109728" defTabSz="914400" eaLnBrk="1" fontAlgn="ctr" latinLnBrk="0" hangingPunct="1">
              <a:lnSpc>
                <a:spcPct val="100000"/>
              </a:lnSpc>
              <a:spcBef>
                <a:spcPts val="0"/>
              </a:spcBef>
              <a:spcAft>
                <a:spcPts val="0"/>
              </a:spcAft>
              <a:buClrTx/>
              <a:buSzTx/>
              <a:buFont typeface="Wingdings" panose="05000000000000000000" pitchFamily="2" charset="2"/>
              <a:buChar char="§"/>
              <a:tabLst/>
              <a:defRPr/>
            </a:pPr>
            <a:r>
              <a:rPr lang="en-US" sz="900" kern="1200">
                <a:solidFill>
                  <a:schemeClr val="bg2"/>
                </a:solidFill>
                <a:ea typeface="Intel Clear Light" panose="020B0404020203020204" pitchFamily="34" charset="0"/>
                <a:cs typeface="Intel Clear Light" panose="020B0404020203020204" pitchFamily="34" charset="0"/>
              </a:rPr>
              <a:t>Intel® Distribution of OpenVINO™ Toolkit</a:t>
            </a:r>
          </a:p>
        </p:txBody>
      </p:sp>
      <p:sp>
        <p:nvSpPr>
          <p:cNvPr id="68" name="Rectangle 67">
            <a:extLst>
              <a:ext uri="{FF2B5EF4-FFF2-40B4-BE49-F238E27FC236}">
                <a16:creationId xmlns:a16="http://schemas.microsoft.com/office/drawing/2014/main" id="{57B6B79A-309A-4CE6-9596-1CF350D6118C}"/>
              </a:ext>
            </a:extLst>
          </p:cNvPr>
          <p:cNvSpPr/>
          <p:nvPr/>
        </p:nvSpPr>
        <p:spPr>
          <a:xfrm>
            <a:off x="3747493" y="2554964"/>
            <a:ext cx="2317609" cy="507831"/>
          </a:xfrm>
          <a:prstGeom prst="rect">
            <a:avLst/>
          </a:prstGeom>
          <a:ln>
            <a:noFill/>
          </a:ln>
        </p:spPr>
        <p:txBody>
          <a:bodyPr wrap="square">
            <a:spAutoFit/>
          </a:bodyPr>
          <a:lstStyle/>
          <a:p>
            <a:pPr defTabSz="914400" fontAlgn="ctr" hangingPunct="1">
              <a:lnSpc>
                <a:spcPct val="100000"/>
              </a:lnSpc>
              <a:spcBef>
                <a:spcPts val="0"/>
              </a:spcBef>
              <a:defRPr/>
            </a:pPr>
            <a:r>
              <a:rPr lang="en-US" sz="900" b="1" kern="1200">
                <a:solidFill>
                  <a:schemeClr val="bg2"/>
                </a:solidFill>
                <a:ea typeface="Intel Clear Light" panose="020B0404020203020204" pitchFamily="34" charset="0"/>
                <a:cs typeface="Intel Clear Light" panose="020B0404020203020204" pitchFamily="34" charset="0"/>
              </a:rPr>
              <a:t>Microvision</a:t>
            </a:r>
          </a:p>
          <a:p>
            <a:pPr marL="109728" marR="0" lvl="1" indent="-109728" defTabSz="914400" eaLnBrk="1" fontAlgn="ctr" latinLnBrk="0" hangingPunct="1">
              <a:lnSpc>
                <a:spcPct val="100000"/>
              </a:lnSpc>
              <a:spcBef>
                <a:spcPts val="0"/>
              </a:spcBef>
              <a:spcAft>
                <a:spcPts val="0"/>
              </a:spcAft>
              <a:buClrTx/>
              <a:buSzTx/>
              <a:buFont typeface="Wingdings" panose="05000000000000000000" pitchFamily="2" charset="2"/>
              <a:buChar char="§"/>
              <a:tabLst/>
              <a:defRPr/>
            </a:pPr>
            <a:r>
              <a:rPr lang="en-US" sz="900" kern="1200">
                <a:solidFill>
                  <a:schemeClr val="bg2"/>
                </a:solidFill>
                <a:ea typeface="Intel Clear Light" panose="020B0404020203020204" pitchFamily="34" charset="0"/>
                <a:cs typeface="Intel Clear Light" panose="020B0404020203020204" pitchFamily="34" charset="0"/>
              </a:rPr>
              <a:t>Microvision hardware</a:t>
            </a:r>
          </a:p>
          <a:p>
            <a:pPr marL="109728" marR="0" lvl="1" indent="-109728" defTabSz="914400" eaLnBrk="1" fontAlgn="ctr" latinLnBrk="0" hangingPunct="1">
              <a:lnSpc>
                <a:spcPct val="100000"/>
              </a:lnSpc>
              <a:spcBef>
                <a:spcPts val="0"/>
              </a:spcBef>
              <a:spcAft>
                <a:spcPts val="0"/>
              </a:spcAft>
              <a:buClrTx/>
              <a:buSzTx/>
              <a:buFont typeface="Wingdings" panose="05000000000000000000" pitchFamily="2" charset="2"/>
              <a:buChar char="§"/>
              <a:tabLst/>
              <a:defRPr/>
            </a:pPr>
            <a:r>
              <a:rPr lang="en-US" sz="900" kern="1200">
                <a:solidFill>
                  <a:schemeClr val="bg2"/>
                </a:solidFill>
                <a:ea typeface="Intel Clear Light" panose="020B0404020203020204" pitchFamily="34" charset="0"/>
                <a:cs typeface="Intel Clear Light" panose="020B0404020203020204" pitchFamily="34" charset="0"/>
              </a:rPr>
              <a:t>Visionbank software</a:t>
            </a:r>
          </a:p>
        </p:txBody>
      </p:sp>
      <p:sp>
        <p:nvSpPr>
          <p:cNvPr id="69" name="Rectangle 68">
            <a:extLst>
              <a:ext uri="{FF2B5EF4-FFF2-40B4-BE49-F238E27FC236}">
                <a16:creationId xmlns:a16="http://schemas.microsoft.com/office/drawing/2014/main" id="{EED0146C-DA01-4C1D-83A7-9A82E01DD8D7}"/>
              </a:ext>
            </a:extLst>
          </p:cNvPr>
          <p:cNvSpPr/>
          <p:nvPr/>
        </p:nvSpPr>
        <p:spPr>
          <a:xfrm>
            <a:off x="3751871" y="3058468"/>
            <a:ext cx="2317609" cy="369332"/>
          </a:xfrm>
          <a:prstGeom prst="rect">
            <a:avLst/>
          </a:prstGeom>
          <a:ln>
            <a:noFill/>
          </a:ln>
        </p:spPr>
        <p:txBody>
          <a:bodyPr wrap="square">
            <a:spAutoFit/>
          </a:bodyPr>
          <a:lstStyle/>
          <a:p>
            <a:pPr defTabSz="914400" fontAlgn="ctr" hangingPunct="1">
              <a:lnSpc>
                <a:spcPct val="100000"/>
              </a:lnSpc>
              <a:spcBef>
                <a:spcPts val="0"/>
              </a:spcBef>
              <a:defRPr/>
            </a:pPr>
            <a:r>
              <a:rPr lang="en-US" sz="900" b="1" kern="1200" dirty="0">
                <a:solidFill>
                  <a:schemeClr val="bg2"/>
                </a:solidFill>
                <a:ea typeface="Intel Clear Light" panose="020B0404020203020204" pitchFamily="34" charset="0"/>
                <a:cs typeface="Intel Clear Light" panose="020B0404020203020204" pitchFamily="34" charset="0"/>
              </a:rPr>
              <a:t>Cloud Service Provider</a:t>
            </a:r>
          </a:p>
          <a:p>
            <a:pPr marL="109728" marR="0" lvl="1" indent="-109728" defTabSz="914400" eaLnBrk="1" fontAlgn="ctr" latinLnBrk="0" hangingPunct="1">
              <a:lnSpc>
                <a:spcPct val="100000"/>
              </a:lnSpc>
              <a:spcBef>
                <a:spcPts val="0"/>
              </a:spcBef>
              <a:spcAft>
                <a:spcPts val="0"/>
              </a:spcAft>
              <a:buClrTx/>
              <a:buSzTx/>
              <a:buFont typeface="Wingdings" panose="05000000000000000000" pitchFamily="2" charset="2"/>
              <a:buChar char="§"/>
              <a:tabLst/>
              <a:defRPr/>
            </a:pPr>
            <a:r>
              <a:rPr lang="en-US" sz="900" kern="1200" dirty="0">
                <a:solidFill>
                  <a:schemeClr val="bg2"/>
                </a:solidFill>
                <a:ea typeface="Intel Clear Light" panose="020B0404020203020204" pitchFamily="34" charset="0"/>
                <a:cs typeface="Intel Clear Light" panose="020B0404020203020204" pitchFamily="34" charset="0"/>
              </a:rPr>
              <a:t>Agnostic</a:t>
            </a:r>
          </a:p>
        </p:txBody>
      </p:sp>
      <p:sp>
        <p:nvSpPr>
          <p:cNvPr id="70" name="Rectangle 69">
            <a:extLst>
              <a:ext uri="{FF2B5EF4-FFF2-40B4-BE49-F238E27FC236}">
                <a16:creationId xmlns:a16="http://schemas.microsoft.com/office/drawing/2014/main" id="{E24A1BAA-4C73-45AA-A4FE-0B62E0769D1E}"/>
              </a:ext>
            </a:extLst>
          </p:cNvPr>
          <p:cNvSpPr/>
          <p:nvPr/>
        </p:nvSpPr>
        <p:spPr>
          <a:xfrm>
            <a:off x="3751024" y="1689547"/>
            <a:ext cx="1362874" cy="230832"/>
          </a:xfrm>
          <a:prstGeom prst="rect">
            <a:avLst/>
          </a:prstGeom>
        </p:spPr>
        <p:txBody>
          <a:bodyPr wrap="none">
            <a:spAutoFit/>
          </a:bodyPr>
          <a:lstStyle/>
          <a:p>
            <a:pPr defTabSz="914400" fontAlgn="ctr" hangingPunct="1">
              <a:lnSpc>
                <a:spcPct val="100000"/>
              </a:lnSpc>
              <a:spcBef>
                <a:spcPts val="0"/>
              </a:spcBef>
              <a:defRPr/>
            </a:pPr>
            <a:r>
              <a:rPr lang="en-US" sz="900" b="1" kern="1200">
                <a:solidFill>
                  <a:schemeClr val="bg2"/>
                </a:solidFill>
                <a:ea typeface="Intel Clear Light" panose="020B0404020203020204" pitchFamily="34" charset="0"/>
                <a:cs typeface="Intel Clear Light" panose="020B0404020203020204" pitchFamily="34" charset="0"/>
              </a:rPr>
              <a:t>Solution Components</a:t>
            </a:r>
          </a:p>
        </p:txBody>
      </p:sp>
      <p:sp>
        <p:nvSpPr>
          <p:cNvPr id="72" name="Rectangle 71">
            <a:extLst>
              <a:ext uri="{FF2B5EF4-FFF2-40B4-BE49-F238E27FC236}">
                <a16:creationId xmlns:a16="http://schemas.microsoft.com/office/drawing/2014/main" id="{B3ED968F-FE66-4C93-AB55-DFB54F10C1B2}"/>
              </a:ext>
            </a:extLst>
          </p:cNvPr>
          <p:cNvSpPr/>
          <p:nvPr/>
        </p:nvSpPr>
        <p:spPr>
          <a:xfrm>
            <a:off x="6223826" y="2215462"/>
            <a:ext cx="5513834" cy="1291253"/>
          </a:xfrm>
          <a:prstGeom prst="rect">
            <a:avLst/>
          </a:prstGeom>
          <a:noFill/>
          <a:ln w="6350" cap="flat" cmpd="sng" algn="ctr">
            <a:solidFill>
              <a:srgbClr val="F2F2F2"/>
            </a:solidFill>
            <a:prstDash val="soli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solidFill>
              <a:effectLst/>
              <a:uLnTx/>
              <a:uFillTx/>
              <a:latin typeface="Intel Clear"/>
              <a:ea typeface="+mn-ea"/>
              <a:cs typeface="+mn-cs"/>
            </a:endParaRPr>
          </a:p>
        </p:txBody>
      </p:sp>
      <p:sp>
        <p:nvSpPr>
          <p:cNvPr id="73" name="Rectangle 72">
            <a:extLst>
              <a:ext uri="{FF2B5EF4-FFF2-40B4-BE49-F238E27FC236}">
                <a16:creationId xmlns:a16="http://schemas.microsoft.com/office/drawing/2014/main" id="{F77E6E77-A654-4EF0-A5CB-97F67E0DC620}"/>
              </a:ext>
            </a:extLst>
          </p:cNvPr>
          <p:cNvSpPr/>
          <p:nvPr/>
        </p:nvSpPr>
        <p:spPr>
          <a:xfrm>
            <a:off x="6288744" y="2197064"/>
            <a:ext cx="2542404" cy="1338828"/>
          </a:xfrm>
          <a:prstGeom prst="rect">
            <a:avLst/>
          </a:prstGeom>
          <a:ln>
            <a:noFill/>
          </a:ln>
        </p:spPr>
        <p:txBody>
          <a:bodyPr wrap="square">
            <a:spAutoFit/>
          </a:bodyPr>
          <a:lstStyle/>
          <a:p>
            <a:pPr defTabSz="914400" fontAlgn="ctr" hangingPunct="1">
              <a:lnSpc>
                <a:spcPct val="100000"/>
              </a:lnSpc>
              <a:spcBef>
                <a:spcPts val="0"/>
              </a:spcBef>
              <a:defRPr/>
            </a:pPr>
            <a:r>
              <a:rPr lang="en-US" sz="900" b="1" kern="1200">
                <a:solidFill>
                  <a:schemeClr val="bg2"/>
                </a:solidFill>
                <a:ea typeface="Intel Clear Light" panose="020B0404020203020204" pitchFamily="34" charset="0"/>
                <a:cs typeface="Intel Clear Light" panose="020B0404020203020204" pitchFamily="34" charset="0"/>
              </a:rPr>
              <a:t>Seller Value Props</a:t>
            </a:r>
          </a:p>
          <a:p>
            <a:pPr marL="109728" marR="0" lvl="0" indent="-109728" defTabSz="914400" eaLnBrk="1" fontAlgn="ctr" latinLnBrk="0" hangingPunct="1">
              <a:lnSpc>
                <a:spcPct val="100000"/>
              </a:lnSpc>
              <a:spcBef>
                <a:spcPts val="0"/>
              </a:spcBef>
              <a:spcAft>
                <a:spcPts val="0"/>
              </a:spcAft>
              <a:buClrTx/>
              <a:buSzTx/>
              <a:buFont typeface="Wingdings" panose="05000000000000000000" pitchFamily="2" charset="2"/>
              <a:buChar char="§"/>
              <a:tabLst/>
              <a:defRPr/>
            </a:pPr>
            <a:r>
              <a:rPr lang="en-US" sz="900" kern="1200">
                <a:solidFill>
                  <a:schemeClr val="bg2"/>
                </a:solidFill>
                <a:ea typeface="Intel Clear Light" panose="020B0404020203020204" pitchFamily="34" charset="0"/>
                <a:cs typeface="Intel Clear Light" panose="020B0404020203020204" pitchFamily="34" charset="0"/>
              </a:rPr>
              <a:t>Sell a solution in a fast-growing PRC machine vision market</a:t>
            </a:r>
          </a:p>
          <a:p>
            <a:pPr marL="109728" marR="0" lvl="0" indent="-109728" defTabSz="914400" eaLnBrk="1" fontAlgn="ctr" latinLnBrk="0" hangingPunct="1">
              <a:lnSpc>
                <a:spcPct val="100000"/>
              </a:lnSpc>
              <a:spcBef>
                <a:spcPts val="0"/>
              </a:spcBef>
              <a:spcAft>
                <a:spcPts val="0"/>
              </a:spcAft>
              <a:buClrTx/>
              <a:buSzTx/>
              <a:buFont typeface="Wingdings" panose="05000000000000000000" pitchFamily="2" charset="2"/>
              <a:buChar char="§"/>
              <a:tabLst/>
              <a:defRPr/>
            </a:pPr>
            <a:r>
              <a:rPr lang="en-US" sz="900" kern="1200">
                <a:solidFill>
                  <a:schemeClr val="bg2"/>
                </a:solidFill>
                <a:ea typeface="Intel Clear Light" panose="020B0404020203020204" pitchFamily="34" charset="0"/>
                <a:cs typeface="Intel Clear Light" panose="020B0404020203020204" pitchFamily="34" charset="0"/>
              </a:rPr>
              <a:t>Sell a solution that can be scaled to meet a  diverse set of manufacturing use cases</a:t>
            </a:r>
          </a:p>
          <a:p>
            <a:pPr marL="109728" marR="0" lvl="0" indent="-109728" defTabSz="914400" eaLnBrk="1" fontAlgn="ctr" latinLnBrk="0" hangingPunct="1">
              <a:lnSpc>
                <a:spcPct val="100000"/>
              </a:lnSpc>
              <a:spcBef>
                <a:spcPts val="0"/>
              </a:spcBef>
              <a:spcAft>
                <a:spcPts val="0"/>
              </a:spcAft>
              <a:buClrTx/>
              <a:buSzTx/>
              <a:buFont typeface="Wingdings" panose="05000000000000000000" pitchFamily="2" charset="2"/>
              <a:buChar char="§"/>
              <a:tabLst/>
              <a:defRPr/>
            </a:pPr>
            <a:r>
              <a:rPr lang="en-US" sz="900" kern="1200">
                <a:solidFill>
                  <a:schemeClr val="bg2"/>
                </a:solidFill>
                <a:ea typeface="Intel Clear Light" panose="020B0404020203020204" pitchFamily="34" charset="0"/>
                <a:cs typeface="Intel Clear Light" panose="020B0404020203020204" pitchFamily="34" charset="0"/>
              </a:rPr>
              <a:t>Sell a solution that has been proven with over 1,000 customers—including Foxconn, Apple, and SAIC GM—and more than 3,000 application scenarios </a:t>
            </a:r>
          </a:p>
        </p:txBody>
      </p:sp>
      <p:cxnSp>
        <p:nvCxnSpPr>
          <p:cNvPr id="74" name="Straight Connector 73">
            <a:extLst>
              <a:ext uri="{FF2B5EF4-FFF2-40B4-BE49-F238E27FC236}">
                <a16:creationId xmlns:a16="http://schemas.microsoft.com/office/drawing/2014/main" id="{C93F8CF1-8863-47C0-9F05-9E3519EBE082}"/>
              </a:ext>
            </a:extLst>
          </p:cNvPr>
          <p:cNvCxnSpPr>
            <a:cxnSpLocks/>
          </p:cNvCxnSpPr>
          <p:nvPr/>
        </p:nvCxnSpPr>
        <p:spPr>
          <a:xfrm flipV="1">
            <a:off x="2741107" y="3771555"/>
            <a:ext cx="0" cy="1581912"/>
          </a:xfrm>
          <a:prstGeom prst="line">
            <a:avLst/>
          </a:prstGeom>
          <a:noFill/>
          <a:ln w="6350" cap="flat" cmpd="sng" algn="ctr">
            <a:solidFill>
              <a:srgbClr val="F2F2F2"/>
            </a:solidFill>
            <a:prstDash val="solid"/>
          </a:ln>
          <a:effectLst/>
        </p:spPr>
      </p:cxnSp>
      <p:sp>
        <p:nvSpPr>
          <p:cNvPr id="75" name="Rectangle 74">
            <a:extLst>
              <a:ext uri="{FF2B5EF4-FFF2-40B4-BE49-F238E27FC236}">
                <a16:creationId xmlns:a16="http://schemas.microsoft.com/office/drawing/2014/main" id="{B506F0B9-29D5-4DA8-A32A-57E829CC50C8}"/>
              </a:ext>
            </a:extLst>
          </p:cNvPr>
          <p:cNvSpPr/>
          <p:nvPr/>
        </p:nvSpPr>
        <p:spPr>
          <a:xfrm>
            <a:off x="8796881" y="3767658"/>
            <a:ext cx="2913524" cy="1615827"/>
          </a:xfrm>
          <a:prstGeom prst="rect">
            <a:avLst/>
          </a:prstGeom>
          <a:ln w="6350">
            <a:noFill/>
          </a:ln>
        </p:spPr>
        <p:txBody>
          <a:bodyPr wrap="square" lIns="91440">
            <a:spAutoFit/>
          </a:bodyPr>
          <a:lstStyle/>
          <a:p>
            <a:pPr defTabSz="914400" fontAlgn="ctr" hangingPunct="1">
              <a:lnSpc>
                <a:spcPct val="100000"/>
              </a:lnSpc>
              <a:spcBef>
                <a:spcPts val="0"/>
              </a:spcBef>
              <a:defRPr/>
            </a:pPr>
            <a:r>
              <a:rPr lang="en-US" sz="900" b="1" kern="1200" dirty="0">
                <a:solidFill>
                  <a:schemeClr val="bg2"/>
                </a:solidFill>
                <a:ea typeface="Intel Clear Light" panose="020B0404020203020204" pitchFamily="34" charset="0"/>
                <a:cs typeface="Intel Clear Light" panose="020B0404020203020204" pitchFamily="34" charset="0"/>
              </a:rPr>
              <a:t>Scale deployment</a:t>
            </a:r>
          </a:p>
          <a:p>
            <a:pPr marL="109728" marR="0" lvl="1" indent="-109728" defTabSz="914400" eaLnBrk="1" fontAlgn="ctr" latinLnBrk="0" hangingPunct="1">
              <a:lnSpc>
                <a:spcPct val="100000"/>
              </a:lnSpc>
              <a:spcBef>
                <a:spcPts val="0"/>
              </a:spcBef>
              <a:spcAft>
                <a:spcPts val="0"/>
              </a:spcAft>
              <a:buClrTx/>
              <a:buSzTx/>
              <a:buFont typeface="Wingdings" panose="05000000000000000000" pitchFamily="2" charset="2"/>
              <a:buChar char="§"/>
              <a:tabLst/>
              <a:defRPr/>
            </a:pPr>
            <a:r>
              <a:rPr lang="en-US" sz="900" b="1" kern="1200" dirty="0">
                <a:solidFill>
                  <a:schemeClr val="bg2"/>
                </a:solidFill>
                <a:ea typeface="Intel Clear Light" panose="020B0404020203020204" pitchFamily="34" charset="0"/>
                <a:cs typeface="Intel Clear Light" panose="020B0404020203020204" pitchFamily="34" charset="0"/>
              </a:rPr>
              <a:t>Land and Expand with existing customers:</a:t>
            </a:r>
            <a:r>
              <a:rPr kumimoji="0" lang="en-US" sz="900" b="1" i="0" u="none" strike="noStrike" kern="1200" cap="none" spc="0" normalizeH="0" baseline="0" noProof="0" dirty="0">
                <a:ln>
                  <a:noFill/>
                </a:ln>
                <a:solidFill>
                  <a:schemeClr val="bg2"/>
                </a:solidFill>
                <a:effectLst/>
                <a:uLnTx/>
                <a:uFillTx/>
              </a:rPr>
              <a:t> </a:t>
            </a:r>
            <a:r>
              <a:rPr lang="en-US" sz="900" kern="1200" dirty="0">
                <a:solidFill>
                  <a:schemeClr val="bg2"/>
                </a:solidFill>
                <a:ea typeface="Intel Clear Light" panose="020B0404020203020204" pitchFamily="34" charset="0"/>
                <a:cs typeface="Intel Clear Light" panose="020B0404020203020204" pitchFamily="34" charset="0"/>
              </a:rPr>
              <a:t>Microvision will provide solution cases to Intel sales. From there, Intel can send information to customers with visual inspection needs.</a:t>
            </a:r>
          </a:p>
          <a:p>
            <a:pPr marL="0" marR="0" lvl="1" indent="0" defTabSz="914400" eaLnBrk="1" fontAlgn="ctr"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chemeClr val="bg2"/>
              </a:solidFill>
              <a:effectLst/>
              <a:uLnTx/>
              <a:uFillTx/>
            </a:endParaRPr>
          </a:p>
          <a:p>
            <a:pPr marL="109728" marR="0" lvl="1" indent="-109728" defTabSz="914400" eaLnBrk="1" fontAlgn="ctr" latinLnBrk="0" hangingPunct="1">
              <a:lnSpc>
                <a:spcPct val="100000"/>
              </a:lnSpc>
              <a:spcBef>
                <a:spcPts val="0"/>
              </a:spcBef>
              <a:spcAft>
                <a:spcPts val="0"/>
              </a:spcAft>
              <a:buClrTx/>
              <a:buSzTx/>
              <a:buFont typeface="Wingdings" panose="05000000000000000000" pitchFamily="2" charset="2"/>
              <a:buChar char="§"/>
              <a:tabLst/>
              <a:defRPr/>
            </a:pPr>
            <a:r>
              <a:rPr lang="en-US" sz="900" b="1" kern="1200" dirty="0">
                <a:solidFill>
                  <a:schemeClr val="bg2"/>
                </a:solidFill>
                <a:ea typeface="Intel Clear Light" panose="020B0404020203020204" pitchFamily="34" charset="0"/>
                <a:cs typeface="Intel Clear Light" panose="020B0404020203020204" pitchFamily="34" charset="0"/>
              </a:rPr>
              <a:t>Investigate Secondary Vertical/Use Cases: </a:t>
            </a:r>
            <a:r>
              <a:rPr lang="en-US" sz="900" kern="1200" dirty="0">
                <a:solidFill>
                  <a:schemeClr val="bg2"/>
                </a:solidFill>
                <a:ea typeface="Intel Clear Light" panose="020B0404020203020204" pitchFamily="34" charset="0"/>
                <a:cs typeface="Intel Clear Light" panose="020B0404020203020204" pitchFamily="34" charset="0"/>
              </a:rPr>
              <a:t>If a customer needs to automate the transformation of their production line or improve the existing detection accuracy, Intel sales can provide project demand information for Microvision to evaluate.</a:t>
            </a:r>
            <a:endParaRPr kumimoji="0" lang="en-US" sz="900" b="0" i="0" u="none" strike="noStrike" kern="1200" cap="none" spc="0" normalizeH="0" baseline="0" noProof="0" dirty="0">
              <a:ln>
                <a:noFill/>
              </a:ln>
              <a:solidFill>
                <a:schemeClr val="bg2"/>
              </a:solidFill>
              <a:effectLst/>
              <a:uLnTx/>
              <a:uFillTx/>
            </a:endParaRPr>
          </a:p>
        </p:txBody>
      </p:sp>
      <p:cxnSp>
        <p:nvCxnSpPr>
          <p:cNvPr id="76" name="Straight Connector 75">
            <a:extLst>
              <a:ext uri="{FF2B5EF4-FFF2-40B4-BE49-F238E27FC236}">
                <a16:creationId xmlns:a16="http://schemas.microsoft.com/office/drawing/2014/main" id="{B6E6585F-CFC4-4330-823E-E9341E773636}"/>
              </a:ext>
            </a:extLst>
          </p:cNvPr>
          <p:cNvCxnSpPr>
            <a:cxnSpLocks/>
          </p:cNvCxnSpPr>
          <p:nvPr/>
        </p:nvCxnSpPr>
        <p:spPr>
          <a:xfrm flipV="1">
            <a:off x="5138739" y="3771555"/>
            <a:ext cx="0" cy="1581912"/>
          </a:xfrm>
          <a:prstGeom prst="line">
            <a:avLst/>
          </a:prstGeom>
          <a:noFill/>
          <a:ln w="6350" cap="flat" cmpd="sng" algn="ctr">
            <a:solidFill>
              <a:srgbClr val="F2F2F2"/>
            </a:solidFill>
            <a:prstDash val="solid"/>
          </a:ln>
          <a:effectLst/>
        </p:spPr>
      </p:cxnSp>
      <p:sp>
        <p:nvSpPr>
          <p:cNvPr id="79" name="Freeform 5">
            <a:extLst>
              <a:ext uri="{FF2B5EF4-FFF2-40B4-BE49-F238E27FC236}">
                <a16:creationId xmlns:a16="http://schemas.microsoft.com/office/drawing/2014/main" id="{7B92E16E-6DF5-4DD6-8135-88815C6F7CBB}"/>
              </a:ext>
            </a:extLst>
          </p:cNvPr>
          <p:cNvSpPr>
            <a:spLocks/>
          </p:cNvSpPr>
          <p:nvPr/>
        </p:nvSpPr>
        <p:spPr bwMode="auto">
          <a:xfrm>
            <a:off x="11136779" y="2363171"/>
            <a:ext cx="224838" cy="286073"/>
          </a:xfrm>
          <a:custGeom>
            <a:avLst/>
            <a:gdLst>
              <a:gd name="T0" fmla="*/ 1222 w 1228"/>
              <a:gd name="T1" fmla="*/ 774 h 1450"/>
              <a:gd name="T2" fmla="*/ 778 w 1228"/>
              <a:gd name="T3" fmla="*/ 852 h 1450"/>
              <a:gd name="T4" fmla="*/ 740 w 1228"/>
              <a:gd name="T5" fmla="*/ 108 h 1450"/>
              <a:gd name="T6" fmla="*/ 520 w 1228"/>
              <a:gd name="T7" fmla="*/ 108 h 1450"/>
              <a:gd name="T8" fmla="*/ 458 w 1228"/>
              <a:gd name="T9" fmla="*/ 327 h 1450"/>
              <a:gd name="T10" fmla="*/ 285 w 1228"/>
              <a:gd name="T11" fmla="*/ 413 h 1450"/>
              <a:gd name="T12" fmla="*/ 176 w 1228"/>
              <a:gd name="T13" fmla="*/ 553 h 1450"/>
              <a:gd name="T14" fmla="*/ 0 w 1228"/>
              <a:gd name="T15" fmla="*/ 640 h 1450"/>
              <a:gd name="T16" fmla="*/ 21 w 1228"/>
              <a:gd name="T17" fmla="*/ 1191 h 1450"/>
              <a:gd name="T18" fmla="*/ 43 w 1228"/>
              <a:gd name="T19" fmla="*/ 640 h 1450"/>
              <a:gd name="T20" fmla="*/ 176 w 1228"/>
              <a:gd name="T21" fmla="*/ 641 h 1450"/>
              <a:gd name="T22" fmla="*/ 197 w 1228"/>
              <a:gd name="T23" fmla="*/ 767 h 1450"/>
              <a:gd name="T24" fmla="*/ 219 w 1228"/>
              <a:gd name="T25" fmla="*/ 624 h 1450"/>
              <a:gd name="T26" fmla="*/ 219 w 1228"/>
              <a:gd name="T27" fmla="*/ 599 h 1450"/>
              <a:gd name="T28" fmla="*/ 219 w 1228"/>
              <a:gd name="T29" fmla="*/ 547 h 1450"/>
              <a:gd name="T30" fmla="*/ 285 w 1228"/>
              <a:gd name="T31" fmla="*/ 456 h 1450"/>
              <a:gd name="T32" fmla="*/ 348 w 1228"/>
              <a:gd name="T33" fmla="*/ 645 h 1450"/>
              <a:gd name="T34" fmla="*/ 391 w 1228"/>
              <a:gd name="T35" fmla="*/ 645 h 1450"/>
              <a:gd name="T36" fmla="*/ 391 w 1228"/>
              <a:gd name="T37" fmla="*/ 466 h 1450"/>
              <a:gd name="T38" fmla="*/ 458 w 1228"/>
              <a:gd name="T39" fmla="*/ 370 h 1450"/>
              <a:gd name="T40" fmla="*/ 520 w 1228"/>
              <a:gd name="T41" fmla="*/ 553 h 1450"/>
              <a:gd name="T42" fmla="*/ 563 w 1228"/>
              <a:gd name="T43" fmla="*/ 553 h 1450"/>
              <a:gd name="T44" fmla="*/ 562 w 1228"/>
              <a:gd name="T45" fmla="*/ 388 h 1450"/>
              <a:gd name="T46" fmla="*/ 630 w 1228"/>
              <a:gd name="T47" fmla="*/ 43 h 1450"/>
              <a:gd name="T48" fmla="*/ 697 w 1228"/>
              <a:gd name="T49" fmla="*/ 798 h 1450"/>
              <a:gd name="T50" fmla="*/ 751 w 1228"/>
              <a:gd name="T51" fmla="*/ 898 h 1450"/>
              <a:gd name="T52" fmla="*/ 786 w 1228"/>
              <a:gd name="T53" fmla="*/ 905 h 1450"/>
              <a:gd name="T54" fmla="*/ 1175 w 1228"/>
              <a:gd name="T55" fmla="*/ 790 h 1450"/>
              <a:gd name="T56" fmla="*/ 689 w 1228"/>
              <a:gd name="T57" fmla="*/ 1286 h 1450"/>
              <a:gd name="T58" fmla="*/ 711 w 1228"/>
              <a:gd name="T59" fmla="*/ 1450 h 1450"/>
              <a:gd name="T60" fmla="*/ 732 w 1228"/>
              <a:gd name="T61" fmla="*/ 1295 h 1450"/>
              <a:gd name="T62" fmla="*/ 1228 w 1228"/>
              <a:gd name="T63" fmla="*/ 790 h 1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28" h="1450">
                <a:moveTo>
                  <a:pt x="1222" y="774"/>
                </a:moveTo>
                <a:lnTo>
                  <a:pt x="1222" y="774"/>
                </a:lnTo>
                <a:cubicBezTo>
                  <a:pt x="1123" y="676"/>
                  <a:pt x="960" y="674"/>
                  <a:pt x="858" y="771"/>
                </a:cubicBezTo>
                <a:lnTo>
                  <a:pt x="778" y="852"/>
                </a:lnTo>
                <a:cubicBezTo>
                  <a:pt x="767" y="831"/>
                  <a:pt x="754" y="810"/>
                  <a:pt x="740" y="791"/>
                </a:cubicBezTo>
                <a:lnTo>
                  <a:pt x="740" y="108"/>
                </a:lnTo>
                <a:cubicBezTo>
                  <a:pt x="739" y="48"/>
                  <a:pt x="689" y="0"/>
                  <a:pt x="630" y="0"/>
                </a:cubicBezTo>
                <a:cubicBezTo>
                  <a:pt x="571" y="0"/>
                  <a:pt x="521" y="48"/>
                  <a:pt x="520" y="108"/>
                </a:cubicBezTo>
                <a:lnTo>
                  <a:pt x="519" y="345"/>
                </a:lnTo>
                <a:cubicBezTo>
                  <a:pt x="502" y="333"/>
                  <a:pt x="481" y="327"/>
                  <a:pt x="458" y="327"/>
                </a:cubicBezTo>
                <a:cubicBezTo>
                  <a:pt x="400" y="327"/>
                  <a:pt x="351" y="374"/>
                  <a:pt x="348" y="433"/>
                </a:cubicBezTo>
                <a:cubicBezTo>
                  <a:pt x="330" y="420"/>
                  <a:pt x="309" y="413"/>
                  <a:pt x="285" y="413"/>
                </a:cubicBezTo>
                <a:cubicBezTo>
                  <a:pt x="226" y="413"/>
                  <a:pt x="177" y="461"/>
                  <a:pt x="175" y="521"/>
                </a:cubicBezTo>
                <a:lnTo>
                  <a:pt x="176" y="553"/>
                </a:lnTo>
                <a:cubicBezTo>
                  <a:pt x="157" y="540"/>
                  <a:pt x="134" y="532"/>
                  <a:pt x="110" y="532"/>
                </a:cubicBezTo>
                <a:cubicBezTo>
                  <a:pt x="51" y="532"/>
                  <a:pt x="1" y="580"/>
                  <a:pt x="0" y="640"/>
                </a:cubicBezTo>
                <a:lnTo>
                  <a:pt x="0" y="1169"/>
                </a:lnTo>
                <a:cubicBezTo>
                  <a:pt x="0" y="1181"/>
                  <a:pt x="9" y="1191"/>
                  <a:pt x="21" y="1191"/>
                </a:cubicBezTo>
                <a:cubicBezTo>
                  <a:pt x="33" y="1191"/>
                  <a:pt x="43" y="1181"/>
                  <a:pt x="43" y="1169"/>
                </a:cubicBezTo>
                <a:lnTo>
                  <a:pt x="43" y="640"/>
                </a:lnTo>
                <a:cubicBezTo>
                  <a:pt x="44" y="604"/>
                  <a:pt x="74" y="575"/>
                  <a:pt x="110" y="575"/>
                </a:cubicBezTo>
                <a:cubicBezTo>
                  <a:pt x="155" y="575"/>
                  <a:pt x="176" y="610"/>
                  <a:pt x="176" y="641"/>
                </a:cubicBezTo>
                <a:lnTo>
                  <a:pt x="176" y="746"/>
                </a:lnTo>
                <a:cubicBezTo>
                  <a:pt x="176" y="757"/>
                  <a:pt x="186" y="767"/>
                  <a:pt x="197" y="767"/>
                </a:cubicBezTo>
                <a:cubicBezTo>
                  <a:pt x="209" y="767"/>
                  <a:pt x="219" y="757"/>
                  <a:pt x="219" y="746"/>
                </a:cubicBezTo>
                <a:lnTo>
                  <a:pt x="219" y="624"/>
                </a:lnTo>
                <a:cubicBezTo>
                  <a:pt x="219" y="623"/>
                  <a:pt x="219" y="623"/>
                  <a:pt x="219" y="623"/>
                </a:cubicBezTo>
                <a:lnTo>
                  <a:pt x="219" y="599"/>
                </a:lnTo>
                <a:lnTo>
                  <a:pt x="219" y="549"/>
                </a:lnTo>
                <a:cubicBezTo>
                  <a:pt x="219" y="548"/>
                  <a:pt x="219" y="547"/>
                  <a:pt x="219" y="547"/>
                </a:cubicBezTo>
                <a:lnTo>
                  <a:pt x="219" y="521"/>
                </a:lnTo>
                <a:cubicBezTo>
                  <a:pt x="220" y="484"/>
                  <a:pt x="249" y="456"/>
                  <a:pt x="285" y="456"/>
                </a:cubicBezTo>
                <a:cubicBezTo>
                  <a:pt x="330" y="456"/>
                  <a:pt x="348" y="494"/>
                  <a:pt x="348" y="521"/>
                </a:cubicBezTo>
                <a:lnTo>
                  <a:pt x="348" y="645"/>
                </a:lnTo>
                <a:cubicBezTo>
                  <a:pt x="348" y="657"/>
                  <a:pt x="358" y="666"/>
                  <a:pt x="370" y="666"/>
                </a:cubicBezTo>
                <a:cubicBezTo>
                  <a:pt x="382" y="666"/>
                  <a:pt x="391" y="657"/>
                  <a:pt x="391" y="645"/>
                </a:cubicBezTo>
                <a:lnTo>
                  <a:pt x="391" y="467"/>
                </a:lnTo>
                <a:cubicBezTo>
                  <a:pt x="391" y="467"/>
                  <a:pt x="391" y="466"/>
                  <a:pt x="391" y="466"/>
                </a:cubicBezTo>
                <a:lnTo>
                  <a:pt x="391" y="435"/>
                </a:lnTo>
                <a:cubicBezTo>
                  <a:pt x="392" y="399"/>
                  <a:pt x="422" y="370"/>
                  <a:pt x="458" y="370"/>
                </a:cubicBezTo>
                <a:cubicBezTo>
                  <a:pt x="488" y="370"/>
                  <a:pt x="520" y="390"/>
                  <a:pt x="520" y="435"/>
                </a:cubicBezTo>
                <a:lnTo>
                  <a:pt x="520" y="553"/>
                </a:lnTo>
                <a:cubicBezTo>
                  <a:pt x="520" y="565"/>
                  <a:pt x="529" y="574"/>
                  <a:pt x="541" y="574"/>
                </a:cubicBezTo>
                <a:cubicBezTo>
                  <a:pt x="553" y="574"/>
                  <a:pt x="563" y="565"/>
                  <a:pt x="563" y="553"/>
                </a:cubicBezTo>
                <a:lnTo>
                  <a:pt x="563" y="388"/>
                </a:lnTo>
                <a:cubicBezTo>
                  <a:pt x="563" y="388"/>
                  <a:pt x="562" y="388"/>
                  <a:pt x="562" y="388"/>
                </a:cubicBezTo>
                <a:lnTo>
                  <a:pt x="563" y="109"/>
                </a:lnTo>
                <a:cubicBezTo>
                  <a:pt x="564" y="72"/>
                  <a:pt x="593" y="43"/>
                  <a:pt x="630" y="43"/>
                </a:cubicBezTo>
                <a:cubicBezTo>
                  <a:pt x="666" y="43"/>
                  <a:pt x="696" y="73"/>
                  <a:pt x="697" y="108"/>
                </a:cubicBezTo>
                <a:lnTo>
                  <a:pt x="697" y="798"/>
                </a:lnTo>
                <a:cubicBezTo>
                  <a:pt x="697" y="803"/>
                  <a:pt x="698" y="807"/>
                  <a:pt x="701" y="811"/>
                </a:cubicBezTo>
                <a:cubicBezTo>
                  <a:pt x="722" y="838"/>
                  <a:pt x="739" y="867"/>
                  <a:pt x="751" y="898"/>
                </a:cubicBezTo>
                <a:cubicBezTo>
                  <a:pt x="754" y="905"/>
                  <a:pt x="760" y="909"/>
                  <a:pt x="767" y="911"/>
                </a:cubicBezTo>
                <a:cubicBezTo>
                  <a:pt x="774" y="912"/>
                  <a:pt x="781" y="910"/>
                  <a:pt x="786" y="905"/>
                </a:cubicBezTo>
                <a:lnTo>
                  <a:pt x="888" y="802"/>
                </a:lnTo>
                <a:cubicBezTo>
                  <a:pt x="967" y="726"/>
                  <a:pt x="1092" y="722"/>
                  <a:pt x="1175" y="790"/>
                </a:cubicBezTo>
                <a:lnTo>
                  <a:pt x="695" y="1271"/>
                </a:lnTo>
                <a:cubicBezTo>
                  <a:pt x="691" y="1275"/>
                  <a:pt x="689" y="1280"/>
                  <a:pt x="689" y="1286"/>
                </a:cubicBezTo>
                <a:lnTo>
                  <a:pt x="689" y="1428"/>
                </a:lnTo>
                <a:cubicBezTo>
                  <a:pt x="689" y="1440"/>
                  <a:pt x="699" y="1450"/>
                  <a:pt x="711" y="1450"/>
                </a:cubicBezTo>
                <a:cubicBezTo>
                  <a:pt x="722" y="1450"/>
                  <a:pt x="732" y="1440"/>
                  <a:pt x="732" y="1428"/>
                </a:cubicBezTo>
                <a:lnTo>
                  <a:pt x="732" y="1295"/>
                </a:lnTo>
                <a:lnTo>
                  <a:pt x="1222" y="805"/>
                </a:lnTo>
                <a:cubicBezTo>
                  <a:pt x="1226" y="801"/>
                  <a:pt x="1228" y="795"/>
                  <a:pt x="1228" y="790"/>
                </a:cubicBezTo>
                <a:cubicBezTo>
                  <a:pt x="1228" y="784"/>
                  <a:pt x="1226" y="779"/>
                  <a:pt x="1222" y="774"/>
                </a:cubicBezTo>
                <a:close/>
              </a:path>
            </a:pathLst>
          </a:custGeom>
          <a:noFill/>
          <a:ln w="0">
            <a:solidFill>
              <a:schemeClr val="tx2">
                <a:lumMod val="40000"/>
                <a:lumOff val="6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ndParaRPr>
          </a:p>
        </p:txBody>
      </p:sp>
      <p:sp>
        <p:nvSpPr>
          <p:cNvPr id="80" name="Freeform 6">
            <a:extLst>
              <a:ext uri="{FF2B5EF4-FFF2-40B4-BE49-F238E27FC236}">
                <a16:creationId xmlns:a16="http://schemas.microsoft.com/office/drawing/2014/main" id="{94B2C255-7220-4502-B5D0-6F1CF6E6683E}"/>
              </a:ext>
            </a:extLst>
          </p:cNvPr>
          <p:cNvSpPr>
            <a:spLocks/>
          </p:cNvSpPr>
          <p:nvPr/>
        </p:nvSpPr>
        <p:spPr bwMode="auto">
          <a:xfrm>
            <a:off x="11215535" y="2346667"/>
            <a:ext cx="72406" cy="61891"/>
          </a:xfrm>
          <a:custGeom>
            <a:avLst/>
            <a:gdLst>
              <a:gd name="T0" fmla="*/ 350 w 393"/>
              <a:gd name="T1" fmla="*/ 214 h 318"/>
              <a:gd name="T2" fmla="*/ 350 w 393"/>
              <a:gd name="T3" fmla="*/ 214 h 318"/>
              <a:gd name="T4" fmla="*/ 350 w 393"/>
              <a:gd name="T5" fmla="*/ 309 h 318"/>
              <a:gd name="T6" fmla="*/ 356 w 393"/>
              <a:gd name="T7" fmla="*/ 311 h 318"/>
              <a:gd name="T8" fmla="*/ 393 w 393"/>
              <a:gd name="T9" fmla="*/ 197 h 318"/>
              <a:gd name="T10" fmla="*/ 197 w 393"/>
              <a:gd name="T11" fmla="*/ 0 h 318"/>
              <a:gd name="T12" fmla="*/ 0 w 393"/>
              <a:gd name="T13" fmla="*/ 197 h 318"/>
              <a:gd name="T14" fmla="*/ 35 w 393"/>
              <a:gd name="T15" fmla="*/ 309 h 318"/>
              <a:gd name="T16" fmla="*/ 35 w 393"/>
              <a:gd name="T17" fmla="*/ 309 h 318"/>
              <a:gd name="T18" fmla="*/ 44 w 393"/>
              <a:gd name="T19" fmla="*/ 308 h 318"/>
              <a:gd name="T20" fmla="*/ 45 w 393"/>
              <a:gd name="T21" fmla="*/ 308 h 318"/>
              <a:gd name="T22" fmla="*/ 45 w 393"/>
              <a:gd name="T23" fmla="*/ 221 h 318"/>
              <a:gd name="T24" fmla="*/ 43 w 393"/>
              <a:gd name="T25" fmla="*/ 197 h 318"/>
              <a:gd name="T26" fmla="*/ 197 w 393"/>
              <a:gd name="T27" fmla="*/ 43 h 318"/>
              <a:gd name="T28" fmla="*/ 350 w 393"/>
              <a:gd name="T29" fmla="*/ 197 h 318"/>
              <a:gd name="T30" fmla="*/ 350 w 393"/>
              <a:gd name="T31" fmla="*/ 214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93" h="318">
                <a:moveTo>
                  <a:pt x="350" y="214"/>
                </a:moveTo>
                <a:lnTo>
                  <a:pt x="350" y="214"/>
                </a:lnTo>
                <a:lnTo>
                  <a:pt x="350" y="309"/>
                </a:lnTo>
                <a:cubicBezTo>
                  <a:pt x="350" y="314"/>
                  <a:pt x="352" y="317"/>
                  <a:pt x="356" y="311"/>
                </a:cubicBezTo>
                <a:cubicBezTo>
                  <a:pt x="380" y="279"/>
                  <a:pt x="393" y="240"/>
                  <a:pt x="393" y="197"/>
                </a:cubicBezTo>
                <a:cubicBezTo>
                  <a:pt x="393" y="88"/>
                  <a:pt x="305" y="0"/>
                  <a:pt x="197" y="0"/>
                </a:cubicBezTo>
                <a:cubicBezTo>
                  <a:pt x="88" y="0"/>
                  <a:pt x="0" y="88"/>
                  <a:pt x="0" y="197"/>
                </a:cubicBezTo>
                <a:cubicBezTo>
                  <a:pt x="0" y="239"/>
                  <a:pt x="13" y="277"/>
                  <a:pt x="35" y="309"/>
                </a:cubicBezTo>
                <a:lnTo>
                  <a:pt x="35" y="309"/>
                </a:lnTo>
                <a:cubicBezTo>
                  <a:pt x="39" y="315"/>
                  <a:pt x="44" y="318"/>
                  <a:pt x="44" y="308"/>
                </a:cubicBezTo>
                <a:lnTo>
                  <a:pt x="45" y="308"/>
                </a:lnTo>
                <a:lnTo>
                  <a:pt x="45" y="221"/>
                </a:lnTo>
                <a:cubicBezTo>
                  <a:pt x="43" y="213"/>
                  <a:pt x="43" y="205"/>
                  <a:pt x="43" y="197"/>
                </a:cubicBezTo>
                <a:cubicBezTo>
                  <a:pt x="43" y="112"/>
                  <a:pt x="112" y="43"/>
                  <a:pt x="197" y="43"/>
                </a:cubicBezTo>
                <a:cubicBezTo>
                  <a:pt x="281" y="43"/>
                  <a:pt x="350" y="112"/>
                  <a:pt x="350" y="197"/>
                </a:cubicBezTo>
                <a:cubicBezTo>
                  <a:pt x="350" y="203"/>
                  <a:pt x="350" y="208"/>
                  <a:pt x="350" y="214"/>
                </a:cubicBezTo>
                <a:close/>
              </a:path>
            </a:pathLst>
          </a:custGeom>
          <a:solidFill>
            <a:schemeClr val="accent1">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ndParaRPr>
          </a:p>
        </p:txBody>
      </p:sp>
      <p:sp>
        <p:nvSpPr>
          <p:cNvPr id="81" name="Freeform 7">
            <a:extLst>
              <a:ext uri="{FF2B5EF4-FFF2-40B4-BE49-F238E27FC236}">
                <a16:creationId xmlns:a16="http://schemas.microsoft.com/office/drawing/2014/main" id="{52993406-A2D9-4D23-95A0-99A5A667CDAD}"/>
              </a:ext>
            </a:extLst>
          </p:cNvPr>
          <p:cNvSpPr>
            <a:spLocks/>
          </p:cNvSpPr>
          <p:nvPr/>
        </p:nvSpPr>
        <p:spPr bwMode="auto">
          <a:xfrm>
            <a:off x="11200292" y="2328787"/>
            <a:ext cx="102892" cy="101776"/>
          </a:xfrm>
          <a:custGeom>
            <a:avLst/>
            <a:gdLst>
              <a:gd name="T0" fmla="*/ 283 w 565"/>
              <a:gd name="T1" fmla="*/ 0 h 517"/>
              <a:gd name="T2" fmla="*/ 283 w 565"/>
              <a:gd name="T3" fmla="*/ 0 h 517"/>
              <a:gd name="T4" fmla="*/ 0 w 565"/>
              <a:gd name="T5" fmla="*/ 283 h 517"/>
              <a:gd name="T6" fmla="*/ 59 w 565"/>
              <a:gd name="T7" fmla="*/ 455 h 517"/>
              <a:gd name="T8" fmla="*/ 71 w 565"/>
              <a:gd name="T9" fmla="*/ 460 h 517"/>
              <a:gd name="T10" fmla="*/ 72 w 565"/>
              <a:gd name="T11" fmla="*/ 461 h 517"/>
              <a:gd name="T12" fmla="*/ 105 w 565"/>
              <a:gd name="T13" fmla="*/ 455 h 517"/>
              <a:gd name="T14" fmla="*/ 106 w 565"/>
              <a:gd name="T15" fmla="*/ 455 h 517"/>
              <a:gd name="T16" fmla="*/ 107 w 565"/>
              <a:gd name="T17" fmla="*/ 446 h 517"/>
              <a:gd name="T18" fmla="*/ 108 w 565"/>
              <a:gd name="T19" fmla="*/ 446 h 517"/>
              <a:gd name="T20" fmla="*/ 43 w 565"/>
              <a:gd name="T21" fmla="*/ 283 h 517"/>
              <a:gd name="T22" fmla="*/ 283 w 565"/>
              <a:gd name="T23" fmla="*/ 43 h 517"/>
              <a:gd name="T24" fmla="*/ 522 w 565"/>
              <a:gd name="T25" fmla="*/ 283 h 517"/>
              <a:gd name="T26" fmla="*/ 442 w 565"/>
              <a:gd name="T27" fmla="*/ 461 h 517"/>
              <a:gd name="T28" fmla="*/ 442 w 565"/>
              <a:gd name="T29" fmla="*/ 461 h 517"/>
              <a:gd name="T30" fmla="*/ 441 w 565"/>
              <a:gd name="T31" fmla="*/ 462 h 517"/>
              <a:gd name="T32" fmla="*/ 440 w 565"/>
              <a:gd name="T33" fmla="*/ 463 h 517"/>
              <a:gd name="T34" fmla="*/ 436 w 565"/>
              <a:gd name="T35" fmla="*/ 473 h 517"/>
              <a:gd name="T36" fmla="*/ 436 w 565"/>
              <a:gd name="T37" fmla="*/ 513 h 517"/>
              <a:gd name="T38" fmla="*/ 443 w 565"/>
              <a:gd name="T39" fmla="*/ 515 h 517"/>
              <a:gd name="T40" fmla="*/ 565 w 565"/>
              <a:gd name="T41" fmla="*/ 283 h 517"/>
              <a:gd name="T42" fmla="*/ 283 w 565"/>
              <a:gd name="T43" fmla="*/ 0 h 5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65" h="517">
                <a:moveTo>
                  <a:pt x="283" y="0"/>
                </a:moveTo>
                <a:lnTo>
                  <a:pt x="283" y="0"/>
                </a:lnTo>
                <a:cubicBezTo>
                  <a:pt x="127" y="0"/>
                  <a:pt x="0" y="127"/>
                  <a:pt x="0" y="283"/>
                </a:cubicBezTo>
                <a:cubicBezTo>
                  <a:pt x="0" y="348"/>
                  <a:pt x="22" y="408"/>
                  <a:pt x="59" y="455"/>
                </a:cubicBezTo>
                <a:cubicBezTo>
                  <a:pt x="63" y="461"/>
                  <a:pt x="67" y="461"/>
                  <a:pt x="71" y="460"/>
                </a:cubicBezTo>
                <a:lnTo>
                  <a:pt x="72" y="461"/>
                </a:lnTo>
                <a:cubicBezTo>
                  <a:pt x="82" y="458"/>
                  <a:pt x="93" y="456"/>
                  <a:pt x="105" y="455"/>
                </a:cubicBezTo>
                <a:lnTo>
                  <a:pt x="106" y="455"/>
                </a:lnTo>
                <a:cubicBezTo>
                  <a:pt x="112" y="454"/>
                  <a:pt x="111" y="450"/>
                  <a:pt x="107" y="446"/>
                </a:cubicBezTo>
                <a:lnTo>
                  <a:pt x="108" y="446"/>
                </a:lnTo>
                <a:cubicBezTo>
                  <a:pt x="68" y="403"/>
                  <a:pt x="43" y="346"/>
                  <a:pt x="43" y="283"/>
                </a:cubicBezTo>
                <a:cubicBezTo>
                  <a:pt x="43" y="151"/>
                  <a:pt x="150" y="43"/>
                  <a:pt x="283" y="43"/>
                </a:cubicBezTo>
                <a:cubicBezTo>
                  <a:pt x="415" y="43"/>
                  <a:pt x="522" y="151"/>
                  <a:pt x="522" y="283"/>
                </a:cubicBezTo>
                <a:cubicBezTo>
                  <a:pt x="522" y="353"/>
                  <a:pt x="491" y="417"/>
                  <a:pt x="442" y="461"/>
                </a:cubicBezTo>
                <a:lnTo>
                  <a:pt x="442" y="461"/>
                </a:lnTo>
                <a:cubicBezTo>
                  <a:pt x="442" y="461"/>
                  <a:pt x="441" y="462"/>
                  <a:pt x="441" y="462"/>
                </a:cubicBezTo>
                <a:cubicBezTo>
                  <a:pt x="440" y="462"/>
                  <a:pt x="440" y="463"/>
                  <a:pt x="440" y="463"/>
                </a:cubicBezTo>
                <a:cubicBezTo>
                  <a:pt x="438" y="465"/>
                  <a:pt x="436" y="468"/>
                  <a:pt x="436" y="473"/>
                </a:cubicBezTo>
                <a:lnTo>
                  <a:pt x="436" y="513"/>
                </a:lnTo>
                <a:cubicBezTo>
                  <a:pt x="436" y="516"/>
                  <a:pt x="438" y="517"/>
                  <a:pt x="443" y="515"/>
                </a:cubicBezTo>
                <a:cubicBezTo>
                  <a:pt x="516" y="464"/>
                  <a:pt x="565" y="379"/>
                  <a:pt x="565" y="283"/>
                </a:cubicBezTo>
                <a:cubicBezTo>
                  <a:pt x="565" y="127"/>
                  <a:pt x="438" y="0"/>
                  <a:pt x="283" y="0"/>
                </a:cubicBezTo>
                <a:close/>
              </a:path>
            </a:pathLst>
          </a:custGeom>
          <a:solidFill>
            <a:schemeClr val="accent1">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ndParaRPr>
          </a:p>
        </p:txBody>
      </p:sp>
      <p:sp>
        <p:nvSpPr>
          <p:cNvPr id="82" name="Freeform 8">
            <a:extLst>
              <a:ext uri="{FF2B5EF4-FFF2-40B4-BE49-F238E27FC236}">
                <a16:creationId xmlns:a16="http://schemas.microsoft.com/office/drawing/2014/main" id="{063C6CA2-DD20-4B66-8C84-280F4F7151BF}"/>
              </a:ext>
            </a:extLst>
          </p:cNvPr>
          <p:cNvSpPr>
            <a:spLocks/>
          </p:cNvSpPr>
          <p:nvPr/>
        </p:nvSpPr>
        <p:spPr bwMode="auto">
          <a:xfrm>
            <a:off x="11083427" y="2287527"/>
            <a:ext cx="320109" cy="273695"/>
          </a:xfrm>
          <a:custGeom>
            <a:avLst/>
            <a:gdLst>
              <a:gd name="T0" fmla="*/ 1625 w 1745"/>
              <a:gd name="T1" fmla="*/ 0 h 1378"/>
              <a:gd name="T2" fmla="*/ 1625 w 1745"/>
              <a:gd name="T3" fmla="*/ 0 h 1378"/>
              <a:gd name="T4" fmla="*/ 120 w 1745"/>
              <a:gd name="T5" fmla="*/ 0 h 1378"/>
              <a:gd name="T6" fmla="*/ 0 w 1745"/>
              <a:gd name="T7" fmla="*/ 119 h 1378"/>
              <a:gd name="T8" fmla="*/ 0 w 1745"/>
              <a:gd name="T9" fmla="*/ 1258 h 1378"/>
              <a:gd name="T10" fmla="*/ 120 w 1745"/>
              <a:gd name="T11" fmla="*/ 1378 h 1378"/>
              <a:gd name="T12" fmla="*/ 189 w 1745"/>
              <a:gd name="T13" fmla="*/ 1378 h 1378"/>
              <a:gd name="T14" fmla="*/ 200 w 1745"/>
              <a:gd name="T15" fmla="*/ 1365 h 1378"/>
              <a:gd name="T16" fmla="*/ 201 w 1745"/>
              <a:gd name="T17" fmla="*/ 1365 h 1378"/>
              <a:gd name="T18" fmla="*/ 201 w 1745"/>
              <a:gd name="T19" fmla="*/ 1304 h 1378"/>
              <a:gd name="T20" fmla="*/ 190 w 1745"/>
              <a:gd name="T21" fmla="*/ 1292 h 1378"/>
              <a:gd name="T22" fmla="*/ 120 w 1745"/>
              <a:gd name="T23" fmla="*/ 1292 h 1378"/>
              <a:gd name="T24" fmla="*/ 85 w 1745"/>
              <a:gd name="T25" fmla="*/ 1258 h 1378"/>
              <a:gd name="T26" fmla="*/ 85 w 1745"/>
              <a:gd name="T27" fmla="*/ 119 h 1378"/>
              <a:gd name="T28" fmla="*/ 120 w 1745"/>
              <a:gd name="T29" fmla="*/ 85 h 1378"/>
              <a:gd name="T30" fmla="*/ 1619 w 1745"/>
              <a:gd name="T31" fmla="*/ 85 h 1378"/>
              <a:gd name="T32" fmla="*/ 1653 w 1745"/>
              <a:gd name="T33" fmla="*/ 119 h 1378"/>
              <a:gd name="T34" fmla="*/ 1653 w 1745"/>
              <a:gd name="T35" fmla="*/ 1258 h 1378"/>
              <a:gd name="T36" fmla="*/ 1619 w 1745"/>
              <a:gd name="T37" fmla="*/ 1292 h 1378"/>
              <a:gd name="T38" fmla="*/ 1530 w 1745"/>
              <a:gd name="T39" fmla="*/ 1292 h 1378"/>
              <a:gd name="T40" fmla="*/ 1514 w 1745"/>
              <a:gd name="T41" fmla="*/ 1299 h 1378"/>
              <a:gd name="T42" fmla="*/ 1443 w 1745"/>
              <a:gd name="T43" fmla="*/ 1370 h 1378"/>
              <a:gd name="T44" fmla="*/ 1447 w 1745"/>
              <a:gd name="T45" fmla="*/ 1378 h 1378"/>
              <a:gd name="T46" fmla="*/ 1447 w 1745"/>
              <a:gd name="T47" fmla="*/ 1378 h 1378"/>
              <a:gd name="T48" fmla="*/ 1625 w 1745"/>
              <a:gd name="T49" fmla="*/ 1378 h 1378"/>
              <a:gd name="T50" fmla="*/ 1745 w 1745"/>
              <a:gd name="T51" fmla="*/ 1258 h 1378"/>
              <a:gd name="T52" fmla="*/ 1745 w 1745"/>
              <a:gd name="T53" fmla="*/ 119 h 1378"/>
              <a:gd name="T54" fmla="*/ 1625 w 1745"/>
              <a:gd name="T55" fmla="*/ 0 h 1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745" h="1378">
                <a:moveTo>
                  <a:pt x="1625" y="0"/>
                </a:moveTo>
                <a:lnTo>
                  <a:pt x="1625" y="0"/>
                </a:lnTo>
                <a:lnTo>
                  <a:pt x="120" y="0"/>
                </a:lnTo>
                <a:cubicBezTo>
                  <a:pt x="53" y="0"/>
                  <a:pt x="0" y="53"/>
                  <a:pt x="0" y="119"/>
                </a:cubicBezTo>
                <a:lnTo>
                  <a:pt x="0" y="1258"/>
                </a:lnTo>
                <a:cubicBezTo>
                  <a:pt x="0" y="1324"/>
                  <a:pt x="53" y="1378"/>
                  <a:pt x="120" y="1378"/>
                </a:cubicBezTo>
                <a:lnTo>
                  <a:pt x="189" y="1378"/>
                </a:lnTo>
                <a:cubicBezTo>
                  <a:pt x="198" y="1378"/>
                  <a:pt x="200" y="1373"/>
                  <a:pt x="200" y="1365"/>
                </a:cubicBezTo>
                <a:lnTo>
                  <a:pt x="201" y="1365"/>
                </a:lnTo>
                <a:lnTo>
                  <a:pt x="201" y="1304"/>
                </a:lnTo>
                <a:cubicBezTo>
                  <a:pt x="200" y="1295"/>
                  <a:pt x="196" y="1293"/>
                  <a:pt x="190" y="1292"/>
                </a:cubicBezTo>
                <a:lnTo>
                  <a:pt x="120" y="1292"/>
                </a:lnTo>
                <a:cubicBezTo>
                  <a:pt x="101" y="1292"/>
                  <a:pt x="85" y="1277"/>
                  <a:pt x="85" y="1258"/>
                </a:cubicBezTo>
                <a:lnTo>
                  <a:pt x="85" y="119"/>
                </a:lnTo>
                <a:cubicBezTo>
                  <a:pt x="85" y="100"/>
                  <a:pt x="101" y="85"/>
                  <a:pt x="120" y="85"/>
                </a:cubicBezTo>
                <a:lnTo>
                  <a:pt x="1619" y="85"/>
                </a:lnTo>
                <a:cubicBezTo>
                  <a:pt x="1638" y="85"/>
                  <a:pt x="1653" y="100"/>
                  <a:pt x="1653" y="119"/>
                </a:cubicBezTo>
                <a:lnTo>
                  <a:pt x="1653" y="1258"/>
                </a:lnTo>
                <a:cubicBezTo>
                  <a:pt x="1653" y="1277"/>
                  <a:pt x="1638" y="1292"/>
                  <a:pt x="1619" y="1292"/>
                </a:cubicBezTo>
                <a:lnTo>
                  <a:pt x="1530" y="1292"/>
                </a:lnTo>
                <a:cubicBezTo>
                  <a:pt x="1524" y="1292"/>
                  <a:pt x="1520" y="1293"/>
                  <a:pt x="1514" y="1299"/>
                </a:cubicBezTo>
                <a:lnTo>
                  <a:pt x="1443" y="1370"/>
                </a:lnTo>
                <a:cubicBezTo>
                  <a:pt x="1438" y="1375"/>
                  <a:pt x="1439" y="1378"/>
                  <a:pt x="1447" y="1378"/>
                </a:cubicBezTo>
                <a:lnTo>
                  <a:pt x="1447" y="1378"/>
                </a:lnTo>
                <a:lnTo>
                  <a:pt x="1625" y="1378"/>
                </a:lnTo>
                <a:cubicBezTo>
                  <a:pt x="1691" y="1378"/>
                  <a:pt x="1745" y="1324"/>
                  <a:pt x="1745" y="1258"/>
                </a:cubicBezTo>
                <a:lnTo>
                  <a:pt x="1745" y="119"/>
                </a:lnTo>
                <a:cubicBezTo>
                  <a:pt x="1745" y="53"/>
                  <a:pt x="1691" y="0"/>
                  <a:pt x="1625" y="0"/>
                </a:cubicBezTo>
                <a:close/>
              </a:path>
            </a:pathLst>
          </a:custGeom>
          <a:solidFill>
            <a:schemeClr val="accent1">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ndParaRPr>
          </a:p>
        </p:txBody>
      </p:sp>
      <p:pic>
        <p:nvPicPr>
          <p:cNvPr id="84" name="Graphic 83">
            <a:extLst>
              <a:ext uri="{FF2B5EF4-FFF2-40B4-BE49-F238E27FC236}">
                <a16:creationId xmlns:a16="http://schemas.microsoft.com/office/drawing/2014/main" id="{88CF5278-3820-4E52-BB8C-6B3F4E2C317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177561" y="3128034"/>
            <a:ext cx="476084" cy="177524"/>
          </a:xfrm>
          <a:prstGeom prst="rect">
            <a:avLst/>
          </a:prstGeom>
        </p:spPr>
      </p:pic>
      <p:sp>
        <p:nvSpPr>
          <p:cNvPr id="36" name="Rectangle 35">
            <a:extLst>
              <a:ext uri="{FF2B5EF4-FFF2-40B4-BE49-F238E27FC236}">
                <a16:creationId xmlns:a16="http://schemas.microsoft.com/office/drawing/2014/main" id="{9A9C6BCD-9745-430E-80DF-0E8839211C23}"/>
              </a:ext>
            </a:extLst>
          </p:cNvPr>
          <p:cNvSpPr/>
          <p:nvPr/>
        </p:nvSpPr>
        <p:spPr>
          <a:xfrm>
            <a:off x="626394" y="540722"/>
            <a:ext cx="4814306" cy="201168"/>
          </a:xfrm>
          <a:prstGeom prst="rect">
            <a:avLst/>
          </a:prstGeom>
          <a:noFill/>
          <a:ln w="9525" cap="flat" cmpd="sng" algn="ctr">
            <a:noFill/>
            <a:prstDash val="solid"/>
          </a:ln>
          <a:effectLst/>
        </p:spPr>
        <p:txBody>
          <a:bodyPr rtlCol="0" anchor="ctr"/>
          <a:lstStyle/>
          <a:p>
            <a:pPr lvl="0" defTabSz="914400" eaLnBrk="1" hangingPunct="1">
              <a:lnSpc>
                <a:spcPct val="100000"/>
              </a:lnSpc>
              <a:spcBef>
                <a:spcPts val="0"/>
              </a:spcBef>
              <a:defRPr/>
            </a:pPr>
            <a:r>
              <a:rPr lang="en-US" sz="1100" kern="1200">
                <a:solidFill>
                  <a:srgbClr val="004A86"/>
                </a:solidFill>
                <a:latin typeface="IntelOne Display Regular" panose="020B0503020203020204" pitchFamily="34" charset="0"/>
              </a:rPr>
              <a:t>Solution Overview </a:t>
            </a:r>
          </a:p>
        </p:txBody>
      </p:sp>
      <p:sp>
        <p:nvSpPr>
          <p:cNvPr id="37" name="Rectangle 36">
            <a:extLst>
              <a:ext uri="{FF2B5EF4-FFF2-40B4-BE49-F238E27FC236}">
                <a16:creationId xmlns:a16="http://schemas.microsoft.com/office/drawing/2014/main" id="{F8FA9B4F-1217-4B21-B90C-CE06EAA41A2A}"/>
              </a:ext>
            </a:extLst>
          </p:cNvPr>
          <p:cNvSpPr/>
          <p:nvPr/>
        </p:nvSpPr>
        <p:spPr>
          <a:xfrm>
            <a:off x="424063" y="542058"/>
            <a:ext cx="206142" cy="201168"/>
          </a:xfrm>
          <a:prstGeom prst="rect">
            <a:avLst/>
          </a:prstGeom>
          <a:solidFill>
            <a:schemeClr val="tx2">
              <a:lumMod val="40000"/>
              <a:lumOff val="6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cxnSp>
        <p:nvCxnSpPr>
          <p:cNvPr id="41" name="Straight Connector 40">
            <a:extLst>
              <a:ext uri="{FF2B5EF4-FFF2-40B4-BE49-F238E27FC236}">
                <a16:creationId xmlns:a16="http://schemas.microsoft.com/office/drawing/2014/main" id="{3E8AF20D-7E3E-465D-B67A-3606ECA73C3C}"/>
              </a:ext>
            </a:extLst>
          </p:cNvPr>
          <p:cNvCxnSpPr>
            <a:cxnSpLocks/>
          </p:cNvCxnSpPr>
          <p:nvPr/>
        </p:nvCxnSpPr>
        <p:spPr>
          <a:xfrm>
            <a:off x="630204" y="752014"/>
            <a:ext cx="5454904" cy="0"/>
          </a:xfrm>
          <a:prstGeom prst="line">
            <a:avLst/>
          </a:prstGeom>
          <a:noFill/>
          <a:ln w="25400" cap="flat">
            <a:solidFill>
              <a:schemeClr val="tx2"/>
            </a:solidFill>
            <a:prstDash val="solid"/>
            <a:miter lim="400000"/>
          </a:ln>
          <a:effectLst/>
          <a:sp3d/>
        </p:spPr>
        <p:style>
          <a:lnRef idx="0">
            <a:scrgbClr r="0" g="0" b="0"/>
          </a:lnRef>
          <a:fillRef idx="0">
            <a:scrgbClr r="0" g="0" b="0"/>
          </a:fillRef>
          <a:effectRef idx="0">
            <a:scrgbClr r="0" g="0" b="0"/>
          </a:effectRef>
          <a:fontRef idx="none"/>
        </p:style>
      </p:cxnSp>
      <p:sp>
        <p:nvSpPr>
          <p:cNvPr id="42" name="Rectangle 41">
            <a:extLst>
              <a:ext uri="{FF2B5EF4-FFF2-40B4-BE49-F238E27FC236}">
                <a16:creationId xmlns:a16="http://schemas.microsoft.com/office/drawing/2014/main" id="{5D923149-4BDA-4178-9803-8A350FCB2E8A}"/>
              </a:ext>
            </a:extLst>
          </p:cNvPr>
          <p:cNvSpPr/>
          <p:nvPr/>
        </p:nvSpPr>
        <p:spPr>
          <a:xfrm>
            <a:off x="6422325" y="555166"/>
            <a:ext cx="4814306" cy="201168"/>
          </a:xfrm>
          <a:prstGeom prst="rect">
            <a:avLst/>
          </a:prstGeom>
          <a:noFill/>
          <a:ln w="9525" cap="flat" cmpd="sng" algn="ctr">
            <a:noFill/>
            <a:prstDash val="solid"/>
          </a:ln>
          <a:effectLst/>
        </p:spPr>
        <p:txBody>
          <a:bodyPr rtlCol="0" anchor="ctr"/>
          <a:lstStyle/>
          <a:p>
            <a:pPr lvl="0" defTabSz="914400" eaLnBrk="1" hangingPunct="1">
              <a:lnSpc>
                <a:spcPct val="100000"/>
              </a:lnSpc>
              <a:spcBef>
                <a:spcPts val="0"/>
              </a:spcBef>
              <a:defRPr/>
            </a:pPr>
            <a:r>
              <a:rPr lang="en-US" sz="1100" kern="1200">
                <a:solidFill>
                  <a:srgbClr val="004A86"/>
                </a:solidFill>
                <a:latin typeface="IntelOne Display Regular" panose="020B0503020203020204" pitchFamily="34" charset="0"/>
              </a:rPr>
              <a:t>Case Study </a:t>
            </a:r>
          </a:p>
        </p:txBody>
      </p:sp>
      <p:sp>
        <p:nvSpPr>
          <p:cNvPr id="50" name="Rectangle 49">
            <a:extLst>
              <a:ext uri="{FF2B5EF4-FFF2-40B4-BE49-F238E27FC236}">
                <a16:creationId xmlns:a16="http://schemas.microsoft.com/office/drawing/2014/main" id="{603E5C77-6502-410B-B757-E50D08EA5037}"/>
              </a:ext>
            </a:extLst>
          </p:cNvPr>
          <p:cNvSpPr/>
          <p:nvPr/>
        </p:nvSpPr>
        <p:spPr>
          <a:xfrm>
            <a:off x="6219994" y="558653"/>
            <a:ext cx="206142" cy="201168"/>
          </a:xfrm>
          <a:prstGeom prst="rect">
            <a:avLst/>
          </a:prstGeom>
          <a:solidFill>
            <a:schemeClr val="tx2">
              <a:lumMod val="40000"/>
              <a:lumOff val="6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cxnSp>
        <p:nvCxnSpPr>
          <p:cNvPr id="51" name="Straight Connector 50">
            <a:extLst>
              <a:ext uri="{FF2B5EF4-FFF2-40B4-BE49-F238E27FC236}">
                <a16:creationId xmlns:a16="http://schemas.microsoft.com/office/drawing/2014/main" id="{EBE79DB4-CDFD-454B-AC40-1139D790C2D9}"/>
              </a:ext>
            </a:extLst>
          </p:cNvPr>
          <p:cNvCxnSpPr>
            <a:cxnSpLocks/>
          </p:cNvCxnSpPr>
          <p:nvPr/>
        </p:nvCxnSpPr>
        <p:spPr>
          <a:xfrm>
            <a:off x="6426135" y="768609"/>
            <a:ext cx="5303520" cy="0"/>
          </a:xfrm>
          <a:prstGeom prst="line">
            <a:avLst/>
          </a:prstGeom>
          <a:noFill/>
          <a:ln w="25400" cap="flat">
            <a:solidFill>
              <a:schemeClr val="tx2"/>
            </a:solidFill>
            <a:prstDash val="solid"/>
            <a:miter lim="400000"/>
          </a:ln>
          <a:effectLst/>
          <a:sp3d/>
        </p:spPr>
        <p:style>
          <a:lnRef idx="0">
            <a:scrgbClr r="0" g="0" b="0"/>
          </a:lnRef>
          <a:fillRef idx="0">
            <a:scrgbClr r="0" g="0" b="0"/>
          </a:fillRef>
          <a:effectRef idx="0">
            <a:scrgbClr r="0" g="0" b="0"/>
          </a:effectRef>
          <a:fontRef idx="none"/>
        </p:style>
      </p:cxnSp>
      <p:sp>
        <p:nvSpPr>
          <p:cNvPr id="52" name="Rectangle 51">
            <a:extLst>
              <a:ext uri="{FF2B5EF4-FFF2-40B4-BE49-F238E27FC236}">
                <a16:creationId xmlns:a16="http://schemas.microsoft.com/office/drawing/2014/main" id="{D9BE0C8C-9FD6-4358-AA10-D7470771D793}"/>
              </a:ext>
            </a:extLst>
          </p:cNvPr>
          <p:cNvSpPr/>
          <p:nvPr/>
        </p:nvSpPr>
        <p:spPr>
          <a:xfrm>
            <a:off x="6419232" y="1995141"/>
            <a:ext cx="4814306" cy="201168"/>
          </a:xfrm>
          <a:prstGeom prst="rect">
            <a:avLst/>
          </a:prstGeom>
          <a:noFill/>
          <a:ln w="9525" cap="flat" cmpd="sng" algn="ctr">
            <a:noFill/>
            <a:prstDash val="solid"/>
          </a:ln>
          <a:effectLst/>
        </p:spPr>
        <p:txBody>
          <a:bodyPr rtlCol="0" anchor="ctr"/>
          <a:lstStyle/>
          <a:p>
            <a:pPr lvl="0" defTabSz="914400" eaLnBrk="1" hangingPunct="1">
              <a:lnSpc>
                <a:spcPct val="100000"/>
              </a:lnSpc>
              <a:spcBef>
                <a:spcPts val="0"/>
              </a:spcBef>
              <a:defRPr/>
            </a:pPr>
            <a:r>
              <a:rPr lang="en-US" sz="1100" kern="1200">
                <a:solidFill>
                  <a:srgbClr val="004A86"/>
                </a:solidFill>
                <a:latin typeface="IntelOne Display Regular" panose="020B0503020203020204" pitchFamily="34" charset="0"/>
              </a:rPr>
              <a:t>Sales Context </a:t>
            </a:r>
          </a:p>
        </p:txBody>
      </p:sp>
      <p:sp>
        <p:nvSpPr>
          <p:cNvPr id="53" name="Rectangle 52">
            <a:extLst>
              <a:ext uri="{FF2B5EF4-FFF2-40B4-BE49-F238E27FC236}">
                <a16:creationId xmlns:a16="http://schemas.microsoft.com/office/drawing/2014/main" id="{C7D6C079-328C-41B2-9A47-EACA5FED0408}"/>
              </a:ext>
            </a:extLst>
          </p:cNvPr>
          <p:cNvSpPr/>
          <p:nvPr/>
        </p:nvSpPr>
        <p:spPr>
          <a:xfrm>
            <a:off x="6222616" y="1992913"/>
            <a:ext cx="206142" cy="201168"/>
          </a:xfrm>
          <a:prstGeom prst="rect">
            <a:avLst/>
          </a:prstGeom>
          <a:solidFill>
            <a:schemeClr val="tx2">
              <a:lumMod val="40000"/>
              <a:lumOff val="6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cxnSp>
        <p:nvCxnSpPr>
          <p:cNvPr id="54" name="Straight Connector 53">
            <a:extLst>
              <a:ext uri="{FF2B5EF4-FFF2-40B4-BE49-F238E27FC236}">
                <a16:creationId xmlns:a16="http://schemas.microsoft.com/office/drawing/2014/main" id="{4A5C99F7-2C6E-4D10-BDB2-1A030057765C}"/>
              </a:ext>
            </a:extLst>
          </p:cNvPr>
          <p:cNvCxnSpPr>
            <a:cxnSpLocks/>
          </p:cNvCxnSpPr>
          <p:nvPr/>
        </p:nvCxnSpPr>
        <p:spPr>
          <a:xfrm>
            <a:off x="6428757" y="2204774"/>
            <a:ext cx="5303520" cy="0"/>
          </a:xfrm>
          <a:prstGeom prst="line">
            <a:avLst/>
          </a:prstGeom>
          <a:noFill/>
          <a:ln w="25400" cap="flat">
            <a:solidFill>
              <a:schemeClr val="tx2"/>
            </a:solidFill>
            <a:prstDash val="solid"/>
            <a:miter lim="400000"/>
          </a:ln>
          <a:effectLst/>
          <a:sp3d/>
        </p:spPr>
        <p:style>
          <a:lnRef idx="0">
            <a:scrgbClr r="0" g="0" b="0"/>
          </a:lnRef>
          <a:fillRef idx="0">
            <a:scrgbClr r="0" g="0" b="0"/>
          </a:fillRef>
          <a:effectRef idx="0">
            <a:scrgbClr r="0" g="0" b="0"/>
          </a:effectRef>
          <a:fontRef idx="none"/>
        </p:style>
      </p:cxnSp>
      <p:sp>
        <p:nvSpPr>
          <p:cNvPr id="55" name="Rectangle 54">
            <a:extLst>
              <a:ext uri="{FF2B5EF4-FFF2-40B4-BE49-F238E27FC236}">
                <a16:creationId xmlns:a16="http://schemas.microsoft.com/office/drawing/2014/main" id="{35B06F42-C1CF-4777-9FB3-97BDF8264915}"/>
              </a:ext>
            </a:extLst>
          </p:cNvPr>
          <p:cNvSpPr/>
          <p:nvPr/>
        </p:nvSpPr>
        <p:spPr>
          <a:xfrm>
            <a:off x="571853" y="3566737"/>
            <a:ext cx="4814306" cy="201168"/>
          </a:xfrm>
          <a:prstGeom prst="rect">
            <a:avLst/>
          </a:prstGeom>
          <a:noFill/>
          <a:ln w="9525" cap="flat" cmpd="sng" algn="ctr">
            <a:noFill/>
            <a:prstDash val="solid"/>
          </a:ln>
          <a:effectLst/>
        </p:spPr>
        <p:txBody>
          <a:bodyPr rtlCol="0" anchor="ctr"/>
          <a:lstStyle/>
          <a:p>
            <a:pPr lvl="0" defTabSz="914400" eaLnBrk="1" hangingPunct="1">
              <a:lnSpc>
                <a:spcPct val="100000"/>
              </a:lnSpc>
              <a:spcBef>
                <a:spcPts val="0"/>
              </a:spcBef>
              <a:defRPr/>
            </a:pPr>
            <a:r>
              <a:rPr lang="en-US" sz="1100" kern="1200">
                <a:solidFill>
                  <a:srgbClr val="004A86"/>
                </a:solidFill>
                <a:latin typeface="IntelOne Display Regular" panose="020B0503020203020204" pitchFamily="34" charset="0"/>
              </a:rPr>
              <a:t>ADDS Sales Guidance</a:t>
            </a:r>
          </a:p>
        </p:txBody>
      </p:sp>
      <p:sp>
        <p:nvSpPr>
          <p:cNvPr id="57" name="Rectangle 56">
            <a:extLst>
              <a:ext uri="{FF2B5EF4-FFF2-40B4-BE49-F238E27FC236}">
                <a16:creationId xmlns:a16="http://schemas.microsoft.com/office/drawing/2014/main" id="{DB857168-4397-4DC0-AF75-FAB775DB5BEB}"/>
              </a:ext>
            </a:extLst>
          </p:cNvPr>
          <p:cNvSpPr/>
          <p:nvPr/>
        </p:nvSpPr>
        <p:spPr>
          <a:xfrm>
            <a:off x="417225" y="3578109"/>
            <a:ext cx="206142" cy="201168"/>
          </a:xfrm>
          <a:prstGeom prst="rect">
            <a:avLst/>
          </a:prstGeom>
          <a:solidFill>
            <a:schemeClr val="tx2">
              <a:lumMod val="40000"/>
              <a:lumOff val="6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cxnSp>
        <p:nvCxnSpPr>
          <p:cNvPr id="58" name="Straight Connector 57">
            <a:extLst>
              <a:ext uri="{FF2B5EF4-FFF2-40B4-BE49-F238E27FC236}">
                <a16:creationId xmlns:a16="http://schemas.microsoft.com/office/drawing/2014/main" id="{5C67DE1B-7B27-4482-AD21-0355D5DF64C2}"/>
              </a:ext>
            </a:extLst>
          </p:cNvPr>
          <p:cNvCxnSpPr>
            <a:cxnSpLocks/>
          </p:cNvCxnSpPr>
          <p:nvPr/>
        </p:nvCxnSpPr>
        <p:spPr>
          <a:xfrm>
            <a:off x="621709" y="3786995"/>
            <a:ext cx="11115951" cy="0"/>
          </a:xfrm>
          <a:prstGeom prst="line">
            <a:avLst/>
          </a:prstGeom>
          <a:noFill/>
          <a:ln w="25400" cap="flat">
            <a:solidFill>
              <a:schemeClr val="tx2"/>
            </a:solidFill>
            <a:prstDash val="solid"/>
            <a:miter lim="400000"/>
          </a:ln>
          <a:effectLst/>
          <a:sp3d/>
        </p:spPr>
        <p:style>
          <a:lnRef idx="0">
            <a:scrgbClr r="0" g="0" b="0"/>
          </a:lnRef>
          <a:fillRef idx="0">
            <a:scrgbClr r="0" g="0" b="0"/>
          </a:fillRef>
          <a:effectRef idx="0">
            <a:scrgbClr r="0" g="0" b="0"/>
          </a:effectRef>
          <a:fontRef idx="none"/>
        </p:style>
      </p:cxnSp>
      <p:sp>
        <p:nvSpPr>
          <p:cNvPr id="59" name="Rectangle 58">
            <a:extLst>
              <a:ext uri="{FF2B5EF4-FFF2-40B4-BE49-F238E27FC236}">
                <a16:creationId xmlns:a16="http://schemas.microsoft.com/office/drawing/2014/main" id="{614DB4CB-B8A3-4923-A46B-7EDD1AF2F019}"/>
              </a:ext>
            </a:extLst>
          </p:cNvPr>
          <p:cNvSpPr/>
          <p:nvPr/>
        </p:nvSpPr>
        <p:spPr>
          <a:xfrm>
            <a:off x="631371" y="5465346"/>
            <a:ext cx="4814306" cy="201168"/>
          </a:xfrm>
          <a:prstGeom prst="rect">
            <a:avLst/>
          </a:prstGeom>
          <a:noFill/>
          <a:ln w="9525" cap="flat" cmpd="sng" algn="ctr">
            <a:noFill/>
            <a:prstDash val="solid"/>
          </a:ln>
          <a:effectLst/>
        </p:spPr>
        <p:txBody>
          <a:bodyPr rtlCol="0" anchor="ctr"/>
          <a:lstStyle/>
          <a:p>
            <a:pPr lvl="0" defTabSz="914400" eaLnBrk="1" hangingPunct="1">
              <a:lnSpc>
                <a:spcPct val="100000"/>
              </a:lnSpc>
              <a:spcBef>
                <a:spcPts val="0"/>
              </a:spcBef>
              <a:defRPr/>
            </a:pPr>
            <a:r>
              <a:rPr lang="en-US" sz="1100" kern="1200">
                <a:solidFill>
                  <a:srgbClr val="004A86"/>
                </a:solidFill>
                <a:latin typeface="IntelOne Display Regular" panose="020B0503020203020204" pitchFamily="34" charset="0"/>
              </a:rPr>
              <a:t>Legal Disclaimer </a:t>
            </a:r>
          </a:p>
        </p:txBody>
      </p:sp>
      <p:sp>
        <p:nvSpPr>
          <p:cNvPr id="61" name="Rectangle 60">
            <a:extLst>
              <a:ext uri="{FF2B5EF4-FFF2-40B4-BE49-F238E27FC236}">
                <a16:creationId xmlns:a16="http://schemas.microsoft.com/office/drawing/2014/main" id="{653A6F20-C876-43A5-B2BF-F762DDDE440F}"/>
              </a:ext>
            </a:extLst>
          </p:cNvPr>
          <p:cNvSpPr/>
          <p:nvPr/>
        </p:nvSpPr>
        <p:spPr>
          <a:xfrm>
            <a:off x="424469" y="5472929"/>
            <a:ext cx="206142" cy="201168"/>
          </a:xfrm>
          <a:prstGeom prst="rect">
            <a:avLst/>
          </a:prstGeom>
          <a:solidFill>
            <a:schemeClr val="tx2">
              <a:lumMod val="40000"/>
              <a:lumOff val="6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cxnSp>
        <p:nvCxnSpPr>
          <p:cNvPr id="62" name="Straight Connector 61">
            <a:extLst>
              <a:ext uri="{FF2B5EF4-FFF2-40B4-BE49-F238E27FC236}">
                <a16:creationId xmlns:a16="http://schemas.microsoft.com/office/drawing/2014/main" id="{3796A367-6C6B-4362-9B69-05AC6FB8F88A}"/>
              </a:ext>
            </a:extLst>
          </p:cNvPr>
          <p:cNvCxnSpPr>
            <a:cxnSpLocks/>
          </p:cNvCxnSpPr>
          <p:nvPr/>
        </p:nvCxnSpPr>
        <p:spPr>
          <a:xfrm>
            <a:off x="629466" y="5684528"/>
            <a:ext cx="11100189" cy="0"/>
          </a:xfrm>
          <a:prstGeom prst="line">
            <a:avLst/>
          </a:prstGeom>
          <a:noFill/>
          <a:ln w="25400" cap="flat">
            <a:solidFill>
              <a:schemeClr val="tx2"/>
            </a:solidFill>
            <a:prstDash val="solid"/>
            <a:miter lim="400000"/>
          </a:ln>
          <a:effectLst/>
          <a:sp3d/>
        </p:spPr>
        <p:style>
          <a:lnRef idx="0">
            <a:scrgbClr r="0" g="0" b="0"/>
          </a:lnRef>
          <a:fillRef idx="0">
            <a:scrgbClr r="0" g="0" b="0"/>
          </a:fillRef>
          <a:effectRef idx="0">
            <a:scrgbClr r="0" g="0" b="0"/>
          </a:effectRef>
          <a:fontRef idx="none"/>
        </p:style>
      </p:cxnSp>
      <p:cxnSp>
        <p:nvCxnSpPr>
          <p:cNvPr id="46" name="Straight Connector 45">
            <a:extLst>
              <a:ext uri="{FF2B5EF4-FFF2-40B4-BE49-F238E27FC236}">
                <a16:creationId xmlns:a16="http://schemas.microsoft.com/office/drawing/2014/main" id="{78A1F03B-A96C-4B76-B6F0-E860CC208560}"/>
              </a:ext>
            </a:extLst>
          </p:cNvPr>
          <p:cNvCxnSpPr>
            <a:cxnSpLocks/>
          </p:cNvCxnSpPr>
          <p:nvPr/>
        </p:nvCxnSpPr>
        <p:spPr>
          <a:xfrm flipV="1">
            <a:off x="8840657" y="3785035"/>
            <a:ext cx="0" cy="1581912"/>
          </a:xfrm>
          <a:prstGeom prst="line">
            <a:avLst/>
          </a:prstGeom>
          <a:noFill/>
          <a:ln w="6350" cap="flat" cmpd="sng" algn="ctr">
            <a:solidFill>
              <a:srgbClr val="F2F2F2"/>
            </a:solidFill>
            <a:prstDash val="solid"/>
          </a:ln>
          <a:effectLst/>
        </p:spPr>
      </p:cxnSp>
      <p:grpSp>
        <p:nvGrpSpPr>
          <p:cNvPr id="2" name="Group 1">
            <a:extLst>
              <a:ext uri="{FF2B5EF4-FFF2-40B4-BE49-F238E27FC236}">
                <a16:creationId xmlns:a16="http://schemas.microsoft.com/office/drawing/2014/main" id="{367E9BB1-E9A6-45AC-9FC1-4788A2247EA2}"/>
              </a:ext>
            </a:extLst>
          </p:cNvPr>
          <p:cNvGrpSpPr/>
          <p:nvPr/>
        </p:nvGrpSpPr>
        <p:grpSpPr>
          <a:xfrm>
            <a:off x="713895" y="1843142"/>
            <a:ext cx="2541273" cy="1582532"/>
            <a:chOff x="421830" y="1812339"/>
            <a:chExt cx="2541273" cy="1582532"/>
          </a:xfrm>
        </p:grpSpPr>
        <p:grpSp>
          <p:nvGrpSpPr>
            <p:cNvPr id="94" name="Group 93">
              <a:extLst>
                <a:ext uri="{FF2B5EF4-FFF2-40B4-BE49-F238E27FC236}">
                  <a16:creationId xmlns:a16="http://schemas.microsoft.com/office/drawing/2014/main" id="{C32276A1-CDDC-40C7-88BE-02A433F364F6}"/>
                </a:ext>
              </a:extLst>
            </p:cNvPr>
            <p:cNvGrpSpPr/>
            <p:nvPr/>
          </p:nvGrpSpPr>
          <p:grpSpPr>
            <a:xfrm>
              <a:off x="1206155" y="2559904"/>
              <a:ext cx="1536724" cy="804245"/>
              <a:chOff x="8268151" y="3859616"/>
              <a:chExt cx="3397400" cy="1778031"/>
            </a:xfrm>
          </p:grpSpPr>
          <p:sp>
            <p:nvSpPr>
              <p:cNvPr id="97" name="Graphic 3">
                <a:extLst>
                  <a:ext uri="{FF2B5EF4-FFF2-40B4-BE49-F238E27FC236}">
                    <a16:creationId xmlns:a16="http://schemas.microsoft.com/office/drawing/2014/main" id="{CC034780-06AC-4CCF-8CA9-DB3B86067218}"/>
                  </a:ext>
                </a:extLst>
              </p:cNvPr>
              <p:cNvSpPr/>
              <p:nvPr/>
            </p:nvSpPr>
            <p:spPr>
              <a:xfrm>
                <a:off x="11181492" y="5284975"/>
                <a:ext cx="99631" cy="61912"/>
              </a:xfrm>
              <a:custGeom>
                <a:avLst/>
                <a:gdLst>
                  <a:gd name="connsiteX0" fmla="*/ 99631 w 99631"/>
                  <a:gd name="connsiteY0" fmla="*/ 30956 h 61912"/>
                  <a:gd name="connsiteX1" fmla="*/ 49816 w 99631"/>
                  <a:gd name="connsiteY1" fmla="*/ 61913 h 61912"/>
                  <a:gd name="connsiteX2" fmla="*/ 0 w 99631"/>
                  <a:gd name="connsiteY2" fmla="*/ 30956 h 61912"/>
                  <a:gd name="connsiteX3" fmla="*/ 49816 w 99631"/>
                  <a:gd name="connsiteY3" fmla="*/ 0 h 61912"/>
                  <a:gd name="connsiteX4" fmla="*/ 99631 w 99631"/>
                  <a:gd name="connsiteY4" fmla="*/ 30956 h 619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631" h="61912">
                    <a:moveTo>
                      <a:pt x="99631" y="30956"/>
                    </a:moveTo>
                    <a:cubicBezTo>
                      <a:pt x="99631" y="48053"/>
                      <a:pt x="77328" y="61913"/>
                      <a:pt x="49816" y="61913"/>
                    </a:cubicBezTo>
                    <a:cubicBezTo>
                      <a:pt x="22303" y="61913"/>
                      <a:pt x="0" y="48053"/>
                      <a:pt x="0" y="30956"/>
                    </a:cubicBezTo>
                    <a:cubicBezTo>
                      <a:pt x="0" y="13860"/>
                      <a:pt x="22303" y="0"/>
                      <a:pt x="49816" y="0"/>
                    </a:cubicBezTo>
                    <a:cubicBezTo>
                      <a:pt x="77328" y="0"/>
                      <a:pt x="99631" y="13860"/>
                      <a:pt x="99631" y="30956"/>
                    </a:cubicBezTo>
                    <a:close/>
                  </a:path>
                </a:pathLst>
              </a:custGeom>
              <a:solidFill>
                <a:schemeClr val="tx2"/>
              </a:solidFill>
              <a:ln w="9525" cap="flat">
                <a:noFill/>
                <a:prstDash val="solid"/>
                <a:miter/>
              </a:ln>
            </p:spPr>
            <p:txBody>
              <a:bodyPr rtlCol="0" anchor="ctr"/>
              <a:lstStyle/>
              <a:p>
                <a:endParaRPr lang="en-US"/>
              </a:p>
            </p:txBody>
          </p:sp>
          <p:sp>
            <p:nvSpPr>
              <p:cNvPr id="98" name="Graphic 3">
                <a:extLst>
                  <a:ext uri="{FF2B5EF4-FFF2-40B4-BE49-F238E27FC236}">
                    <a16:creationId xmlns:a16="http://schemas.microsoft.com/office/drawing/2014/main" id="{D7608BE4-52F4-4DB0-8552-18028A576FD1}"/>
                  </a:ext>
                </a:extLst>
              </p:cNvPr>
              <p:cNvSpPr/>
              <p:nvPr/>
            </p:nvSpPr>
            <p:spPr>
              <a:xfrm>
                <a:off x="11190350" y="5276174"/>
                <a:ext cx="81915" cy="50863"/>
              </a:xfrm>
              <a:custGeom>
                <a:avLst/>
                <a:gdLst>
                  <a:gd name="connsiteX0" fmla="*/ 81915 w 81915"/>
                  <a:gd name="connsiteY0" fmla="*/ 25432 h 50863"/>
                  <a:gd name="connsiteX1" fmla="*/ 40958 w 81915"/>
                  <a:gd name="connsiteY1" fmla="*/ 50864 h 50863"/>
                  <a:gd name="connsiteX2" fmla="*/ 0 w 81915"/>
                  <a:gd name="connsiteY2" fmla="*/ 25432 h 50863"/>
                  <a:gd name="connsiteX3" fmla="*/ 40958 w 81915"/>
                  <a:gd name="connsiteY3" fmla="*/ 0 h 50863"/>
                  <a:gd name="connsiteX4" fmla="*/ 81915 w 81915"/>
                  <a:gd name="connsiteY4" fmla="*/ 25432 h 508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915" h="50863">
                    <a:moveTo>
                      <a:pt x="81915" y="25432"/>
                    </a:moveTo>
                    <a:cubicBezTo>
                      <a:pt x="81915" y="39477"/>
                      <a:pt x="63578" y="50864"/>
                      <a:pt x="40958" y="50864"/>
                    </a:cubicBezTo>
                    <a:cubicBezTo>
                      <a:pt x="18338" y="50864"/>
                      <a:pt x="0" y="39477"/>
                      <a:pt x="0" y="25432"/>
                    </a:cubicBezTo>
                    <a:cubicBezTo>
                      <a:pt x="0" y="11386"/>
                      <a:pt x="18338" y="0"/>
                      <a:pt x="40958" y="0"/>
                    </a:cubicBezTo>
                    <a:cubicBezTo>
                      <a:pt x="63578" y="0"/>
                      <a:pt x="81915" y="11386"/>
                      <a:pt x="81915" y="25432"/>
                    </a:cubicBezTo>
                    <a:close/>
                  </a:path>
                </a:pathLst>
              </a:custGeom>
              <a:solidFill>
                <a:schemeClr val="accent1"/>
              </a:solidFill>
              <a:ln w="9525" cap="flat">
                <a:noFill/>
                <a:prstDash val="solid"/>
                <a:miter/>
              </a:ln>
            </p:spPr>
            <p:txBody>
              <a:bodyPr rtlCol="0" anchor="ctr"/>
              <a:lstStyle/>
              <a:p>
                <a:endParaRPr lang="en-US"/>
              </a:p>
            </p:txBody>
          </p:sp>
          <p:sp>
            <p:nvSpPr>
              <p:cNvPr id="99" name="Graphic 3">
                <a:extLst>
                  <a:ext uri="{FF2B5EF4-FFF2-40B4-BE49-F238E27FC236}">
                    <a16:creationId xmlns:a16="http://schemas.microsoft.com/office/drawing/2014/main" id="{C04831AF-EBF1-4452-B098-68DB559DD69F}"/>
                  </a:ext>
                </a:extLst>
              </p:cNvPr>
              <p:cNvSpPr/>
              <p:nvPr/>
            </p:nvSpPr>
            <p:spPr>
              <a:xfrm>
                <a:off x="11221402" y="5253695"/>
                <a:ext cx="19907" cy="45053"/>
              </a:xfrm>
              <a:custGeom>
                <a:avLst/>
                <a:gdLst>
                  <a:gd name="connsiteX0" fmla="*/ 9906 w 19907"/>
                  <a:gd name="connsiteY0" fmla="*/ 45053 h 45053"/>
                  <a:gd name="connsiteX1" fmla="*/ 9906 w 19907"/>
                  <a:gd name="connsiteY1" fmla="*/ 45053 h 45053"/>
                  <a:gd name="connsiteX2" fmla="*/ 0 w 19907"/>
                  <a:gd name="connsiteY2" fmla="*/ 35147 h 45053"/>
                  <a:gd name="connsiteX3" fmla="*/ 0 w 19907"/>
                  <a:gd name="connsiteY3" fmla="*/ 0 h 45053"/>
                  <a:gd name="connsiteX4" fmla="*/ 19907 w 19907"/>
                  <a:gd name="connsiteY4" fmla="*/ 0 h 45053"/>
                  <a:gd name="connsiteX5" fmla="*/ 19907 w 19907"/>
                  <a:gd name="connsiteY5" fmla="*/ 35147 h 45053"/>
                  <a:gd name="connsiteX6" fmla="*/ 9906 w 19907"/>
                  <a:gd name="connsiteY6" fmla="*/ 45053 h 45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907" h="45053">
                    <a:moveTo>
                      <a:pt x="9906" y="45053"/>
                    </a:moveTo>
                    <a:lnTo>
                      <a:pt x="9906" y="45053"/>
                    </a:lnTo>
                    <a:cubicBezTo>
                      <a:pt x="4381" y="45053"/>
                      <a:pt x="0" y="40577"/>
                      <a:pt x="0" y="35147"/>
                    </a:cubicBezTo>
                    <a:lnTo>
                      <a:pt x="0" y="0"/>
                    </a:lnTo>
                    <a:lnTo>
                      <a:pt x="19907" y="0"/>
                    </a:lnTo>
                    <a:lnTo>
                      <a:pt x="19907" y="35147"/>
                    </a:lnTo>
                    <a:cubicBezTo>
                      <a:pt x="19812" y="40577"/>
                      <a:pt x="15335" y="45053"/>
                      <a:pt x="9906" y="45053"/>
                    </a:cubicBezTo>
                    <a:close/>
                  </a:path>
                </a:pathLst>
              </a:custGeom>
              <a:solidFill>
                <a:schemeClr val="accent2"/>
              </a:solidFill>
              <a:ln w="9525" cap="flat">
                <a:noFill/>
                <a:prstDash val="solid"/>
                <a:miter/>
              </a:ln>
            </p:spPr>
            <p:txBody>
              <a:bodyPr rtlCol="0" anchor="ctr"/>
              <a:lstStyle/>
              <a:p>
                <a:endParaRPr lang="en-US"/>
              </a:p>
            </p:txBody>
          </p:sp>
          <p:sp>
            <p:nvSpPr>
              <p:cNvPr id="100" name="Graphic 3">
                <a:extLst>
                  <a:ext uri="{FF2B5EF4-FFF2-40B4-BE49-F238E27FC236}">
                    <a16:creationId xmlns:a16="http://schemas.microsoft.com/office/drawing/2014/main" id="{8EA2DC86-29C0-4B1C-89E0-6DAF1CE04F14}"/>
                  </a:ext>
                </a:extLst>
              </p:cNvPr>
              <p:cNvSpPr/>
              <p:nvPr/>
            </p:nvSpPr>
            <p:spPr>
              <a:xfrm>
                <a:off x="10810588" y="5065042"/>
                <a:ext cx="99631" cy="61912"/>
              </a:xfrm>
              <a:custGeom>
                <a:avLst/>
                <a:gdLst>
                  <a:gd name="connsiteX0" fmla="*/ 99631 w 99631"/>
                  <a:gd name="connsiteY0" fmla="*/ 30956 h 61912"/>
                  <a:gd name="connsiteX1" fmla="*/ 49816 w 99631"/>
                  <a:gd name="connsiteY1" fmla="*/ 61913 h 61912"/>
                  <a:gd name="connsiteX2" fmla="*/ 0 w 99631"/>
                  <a:gd name="connsiteY2" fmla="*/ 30956 h 61912"/>
                  <a:gd name="connsiteX3" fmla="*/ 49816 w 99631"/>
                  <a:gd name="connsiteY3" fmla="*/ 0 h 61912"/>
                  <a:gd name="connsiteX4" fmla="*/ 99631 w 99631"/>
                  <a:gd name="connsiteY4" fmla="*/ 30956 h 619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631" h="61912">
                    <a:moveTo>
                      <a:pt x="99631" y="30956"/>
                    </a:moveTo>
                    <a:cubicBezTo>
                      <a:pt x="99631" y="48053"/>
                      <a:pt x="77328" y="61913"/>
                      <a:pt x="49816" y="61913"/>
                    </a:cubicBezTo>
                    <a:cubicBezTo>
                      <a:pt x="22303" y="61913"/>
                      <a:pt x="0" y="48053"/>
                      <a:pt x="0" y="30956"/>
                    </a:cubicBezTo>
                    <a:cubicBezTo>
                      <a:pt x="0" y="13860"/>
                      <a:pt x="22303" y="0"/>
                      <a:pt x="49816" y="0"/>
                    </a:cubicBezTo>
                    <a:cubicBezTo>
                      <a:pt x="77328" y="0"/>
                      <a:pt x="99631" y="13860"/>
                      <a:pt x="99631" y="30956"/>
                    </a:cubicBezTo>
                    <a:close/>
                  </a:path>
                </a:pathLst>
              </a:custGeom>
              <a:solidFill>
                <a:schemeClr val="tx2"/>
              </a:solidFill>
              <a:ln w="9525" cap="flat">
                <a:noFill/>
                <a:prstDash val="solid"/>
                <a:miter/>
              </a:ln>
            </p:spPr>
            <p:txBody>
              <a:bodyPr rtlCol="0" anchor="ctr"/>
              <a:lstStyle/>
              <a:p>
                <a:endParaRPr lang="en-US"/>
              </a:p>
            </p:txBody>
          </p:sp>
          <p:sp>
            <p:nvSpPr>
              <p:cNvPr id="101" name="Graphic 3">
                <a:extLst>
                  <a:ext uri="{FF2B5EF4-FFF2-40B4-BE49-F238E27FC236}">
                    <a16:creationId xmlns:a16="http://schemas.microsoft.com/office/drawing/2014/main" id="{4680AF56-7374-4F0D-BE54-F4AC458907DC}"/>
                  </a:ext>
                </a:extLst>
              </p:cNvPr>
              <p:cNvSpPr/>
              <p:nvPr/>
            </p:nvSpPr>
            <p:spPr>
              <a:xfrm>
                <a:off x="10819447" y="5056242"/>
                <a:ext cx="81915" cy="50863"/>
              </a:xfrm>
              <a:custGeom>
                <a:avLst/>
                <a:gdLst>
                  <a:gd name="connsiteX0" fmla="*/ 81915 w 81915"/>
                  <a:gd name="connsiteY0" fmla="*/ 25432 h 50863"/>
                  <a:gd name="connsiteX1" fmla="*/ 40958 w 81915"/>
                  <a:gd name="connsiteY1" fmla="*/ 50864 h 50863"/>
                  <a:gd name="connsiteX2" fmla="*/ 0 w 81915"/>
                  <a:gd name="connsiteY2" fmla="*/ 25432 h 50863"/>
                  <a:gd name="connsiteX3" fmla="*/ 40958 w 81915"/>
                  <a:gd name="connsiteY3" fmla="*/ 0 h 50863"/>
                  <a:gd name="connsiteX4" fmla="*/ 81915 w 81915"/>
                  <a:gd name="connsiteY4" fmla="*/ 25432 h 508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915" h="50863">
                    <a:moveTo>
                      <a:pt x="81915" y="25432"/>
                    </a:moveTo>
                    <a:cubicBezTo>
                      <a:pt x="81915" y="39477"/>
                      <a:pt x="63578" y="50864"/>
                      <a:pt x="40958" y="50864"/>
                    </a:cubicBezTo>
                    <a:cubicBezTo>
                      <a:pt x="18337" y="50864"/>
                      <a:pt x="0" y="39477"/>
                      <a:pt x="0" y="25432"/>
                    </a:cubicBezTo>
                    <a:cubicBezTo>
                      <a:pt x="0" y="11386"/>
                      <a:pt x="18337" y="0"/>
                      <a:pt x="40958" y="0"/>
                    </a:cubicBezTo>
                    <a:cubicBezTo>
                      <a:pt x="63578" y="0"/>
                      <a:pt x="81915" y="11386"/>
                      <a:pt x="81915" y="25432"/>
                    </a:cubicBezTo>
                    <a:close/>
                  </a:path>
                </a:pathLst>
              </a:custGeom>
              <a:solidFill>
                <a:schemeClr val="accent1"/>
              </a:solidFill>
              <a:ln w="9525" cap="flat">
                <a:noFill/>
                <a:prstDash val="solid"/>
                <a:miter/>
              </a:ln>
            </p:spPr>
            <p:txBody>
              <a:bodyPr rtlCol="0" anchor="ctr"/>
              <a:lstStyle/>
              <a:p>
                <a:endParaRPr lang="en-US"/>
              </a:p>
            </p:txBody>
          </p:sp>
          <p:sp>
            <p:nvSpPr>
              <p:cNvPr id="102" name="Graphic 3">
                <a:extLst>
                  <a:ext uri="{FF2B5EF4-FFF2-40B4-BE49-F238E27FC236}">
                    <a16:creationId xmlns:a16="http://schemas.microsoft.com/office/drawing/2014/main" id="{7C3C6DB4-6D52-43F7-A562-5AF562E81144}"/>
                  </a:ext>
                </a:extLst>
              </p:cNvPr>
              <p:cNvSpPr/>
              <p:nvPr/>
            </p:nvSpPr>
            <p:spPr>
              <a:xfrm>
                <a:off x="10850498" y="5033667"/>
                <a:ext cx="19907" cy="45053"/>
              </a:xfrm>
              <a:custGeom>
                <a:avLst/>
                <a:gdLst>
                  <a:gd name="connsiteX0" fmla="*/ 9906 w 19907"/>
                  <a:gd name="connsiteY0" fmla="*/ 45053 h 45053"/>
                  <a:gd name="connsiteX1" fmla="*/ 9906 w 19907"/>
                  <a:gd name="connsiteY1" fmla="*/ 45053 h 45053"/>
                  <a:gd name="connsiteX2" fmla="*/ 0 w 19907"/>
                  <a:gd name="connsiteY2" fmla="*/ 35147 h 45053"/>
                  <a:gd name="connsiteX3" fmla="*/ 0 w 19907"/>
                  <a:gd name="connsiteY3" fmla="*/ 0 h 45053"/>
                  <a:gd name="connsiteX4" fmla="*/ 19907 w 19907"/>
                  <a:gd name="connsiteY4" fmla="*/ 0 h 45053"/>
                  <a:gd name="connsiteX5" fmla="*/ 19907 w 19907"/>
                  <a:gd name="connsiteY5" fmla="*/ 35147 h 45053"/>
                  <a:gd name="connsiteX6" fmla="*/ 9906 w 19907"/>
                  <a:gd name="connsiteY6" fmla="*/ 45053 h 45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907" h="45053">
                    <a:moveTo>
                      <a:pt x="9906" y="45053"/>
                    </a:moveTo>
                    <a:lnTo>
                      <a:pt x="9906" y="45053"/>
                    </a:lnTo>
                    <a:cubicBezTo>
                      <a:pt x="4381" y="45053"/>
                      <a:pt x="0" y="40577"/>
                      <a:pt x="0" y="35147"/>
                    </a:cubicBezTo>
                    <a:lnTo>
                      <a:pt x="0" y="0"/>
                    </a:lnTo>
                    <a:lnTo>
                      <a:pt x="19907" y="0"/>
                    </a:lnTo>
                    <a:lnTo>
                      <a:pt x="19907" y="35147"/>
                    </a:lnTo>
                    <a:cubicBezTo>
                      <a:pt x="19812" y="40672"/>
                      <a:pt x="15430" y="45053"/>
                      <a:pt x="9906" y="45053"/>
                    </a:cubicBezTo>
                    <a:close/>
                  </a:path>
                </a:pathLst>
              </a:custGeom>
              <a:solidFill>
                <a:schemeClr val="accent2"/>
              </a:solidFill>
              <a:ln w="9525" cap="flat">
                <a:noFill/>
                <a:prstDash val="solid"/>
                <a:miter/>
              </a:ln>
            </p:spPr>
            <p:txBody>
              <a:bodyPr rtlCol="0" anchor="ctr"/>
              <a:lstStyle/>
              <a:p>
                <a:endParaRPr lang="en-US"/>
              </a:p>
            </p:txBody>
          </p:sp>
          <p:sp>
            <p:nvSpPr>
              <p:cNvPr id="103" name="Graphic 3">
                <a:extLst>
                  <a:ext uri="{FF2B5EF4-FFF2-40B4-BE49-F238E27FC236}">
                    <a16:creationId xmlns:a16="http://schemas.microsoft.com/office/drawing/2014/main" id="{CD7935C3-512E-4C09-9693-A4E8D315D230}"/>
                  </a:ext>
                </a:extLst>
              </p:cNvPr>
              <p:cNvSpPr/>
              <p:nvPr/>
            </p:nvSpPr>
            <p:spPr>
              <a:xfrm>
                <a:off x="10824114" y="4468168"/>
                <a:ext cx="92392" cy="489203"/>
              </a:xfrm>
              <a:custGeom>
                <a:avLst/>
                <a:gdLst>
                  <a:gd name="connsiteX0" fmla="*/ 92392 w 92392"/>
                  <a:gd name="connsiteY0" fmla="*/ 0 h 489203"/>
                  <a:gd name="connsiteX1" fmla="*/ 92392 w 92392"/>
                  <a:gd name="connsiteY1" fmla="*/ 477107 h 489203"/>
                  <a:gd name="connsiteX2" fmla="*/ 0 w 92392"/>
                  <a:gd name="connsiteY2" fmla="*/ 489204 h 489203"/>
                  <a:gd name="connsiteX3" fmla="*/ 0 w 92392"/>
                  <a:gd name="connsiteY3" fmla="*/ 10478 h 489203"/>
                </a:gdLst>
                <a:ahLst/>
                <a:cxnLst>
                  <a:cxn ang="0">
                    <a:pos x="connsiteX0" y="connsiteY0"/>
                  </a:cxn>
                  <a:cxn ang="0">
                    <a:pos x="connsiteX1" y="connsiteY1"/>
                  </a:cxn>
                  <a:cxn ang="0">
                    <a:pos x="connsiteX2" y="connsiteY2"/>
                  </a:cxn>
                  <a:cxn ang="0">
                    <a:pos x="connsiteX3" y="connsiteY3"/>
                  </a:cxn>
                </a:cxnLst>
                <a:rect l="l" t="t" r="r" b="b"/>
                <a:pathLst>
                  <a:path w="92392" h="489203">
                    <a:moveTo>
                      <a:pt x="92392" y="0"/>
                    </a:moveTo>
                    <a:lnTo>
                      <a:pt x="92392" y="477107"/>
                    </a:lnTo>
                    <a:lnTo>
                      <a:pt x="0" y="489204"/>
                    </a:lnTo>
                    <a:lnTo>
                      <a:pt x="0" y="10478"/>
                    </a:lnTo>
                    <a:close/>
                  </a:path>
                </a:pathLst>
              </a:custGeom>
              <a:solidFill>
                <a:schemeClr val="tx2">
                  <a:lumMod val="75000"/>
                </a:schemeClr>
              </a:solidFill>
              <a:ln w="9525" cap="flat">
                <a:noFill/>
                <a:prstDash val="solid"/>
                <a:miter/>
              </a:ln>
            </p:spPr>
            <p:txBody>
              <a:bodyPr rtlCol="0" anchor="ctr"/>
              <a:lstStyle/>
              <a:p>
                <a:endParaRPr lang="en-US"/>
              </a:p>
            </p:txBody>
          </p:sp>
          <p:sp>
            <p:nvSpPr>
              <p:cNvPr id="104" name="Graphic 3">
                <a:extLst>
                  <a:ext uri="{FF2B5EF4-FFF2-40B4-BE49-F238E27FC236}">
                    <a16:creationId xmlns:a16="http://schemas.microsoft.com/office/drawing/2014/main" id="{BB0B8640-30B9-4F2F-8CB6-6CF85D8109C7}"/>
                  </a:ext>
                </a:extLst>
              </p:cNvPr>
              <p:cNvSpPr/>
              <p:nvPr/>
            </p:nvSpPr>
            <p:spPr>
              <a:xfrm>
                <a:off x="10801730" y="4477377"/>
                <a:ext cx="396908" cy="786416"/>
              </a:xfrm>
              <a:custGeom>
                <a:avLst/>
                <a:gdLst>
                  <a:gd name="connsiteX0" fmla="*/ 347758 w 398811"/>
                  <a:gd name="connsiteY0" fmla="*/ 51435 h 785145"/>
                  <a:gd name="connsiteX1" fmla="*/ 368808 w 398811"/>
                  <a:gd name="connsiteY1" fmla="*/ 75057 h 785145"/>
                  <a:gd name="connsiteX2" fmla="*/ 368808 w 398811"/>
                  <a:gd name="connsiteY2" fmla="*/ 697611 h 785145"/>
                  <a:gd name="connsiteX3" fmla="*/ 24289 w 398811"/>
                  <a:gd name="connsiteY3" fmla="*/ 478726 h 785145"/>
                  <a:gd name="connsiteX4" fmla="*/ 24289 w 398811"/>
                  <a:gd name="connsiteY4" fmla="*/ 0 h 785145"/>
                  <a:gd name="connsiteX5" fmla="*/ 0 w 398811"/>
                  <a:gd name="connsiteY5" fmla="*/ 11430 h 785145"/>
                  <a:gd name="connsiteX6" fmla="*/ 0 w 398811"/>
                  <a:gd name="connsiteY6" fmla="*/ 554164 h 785145"/>
                  <a:gd name="connsiteX7" fmla="*/ 55912 w 398811"/>
                  <a:gd name="connsiteY7" fmla="*/ 554164 h 785145"/>
                  <a:gd name="connsiteX8" fmla="*/ 368808 w 398811"/>
                  <a:gd name="connsiteY8" fmla="*/ 736568 h 785145"/>
                  <a:gd name="connsiteX9" fmla="*/ 368808 w 398811"/>
                  <a:gd name="connsiteY9" fmla="*/ 768191 h 785145"/>
                  <a:gd name="connsiteX10" fmla="*/ 398812 w 398811"/>
                  <a:gd name="connsiteY10" fmla="*/ 785146 h 785145"/>
                  <a:gd name="connsiteX11" fmla="*/ 398812 w 398811"/>
                  <a:gd name="connsiteY11" fmla="*/ 43053 h 785145"/>
                  <a:gd name="connsiteX0" fmla="*/ 347758 w 398812"/>
                  <a:gd name="connsiteY0" fmla="*/ 52705 h 786416"/>
                  <a:gd name="connsiteX1" fmla="*/ 368808 w 398812"/>
                  <a:gd name="connsiteY1" fmla="*/ 76327 h 786416"/>
                  <a:gd name="connsiteX2" fmla="*/ 368808 w 398812"/>
                  <a:gd name="connsiteY2" fmla="*/ 698881 h 786416"/>
                  <a:gd name="connsiteX3" fmla="*/ 24289 w 398812"/>
                  <a:gd name="connsiteY3" fmla="*/ 479996 h 786416"/>
                  <a:gd name="connsiteX4" fmla="*/ 24289 w 398812"/>
                  <a:gd name="connsiteY4" fmla="*/ 1270 h 786416"/>
                  <a:gd name="connsiteX5" fmla="*/ 0 w 398812"/>
                  <a:gd name="connsiteY5" fmla="*/ 0 h 786416"/>
                  <a:gd name="connsiteX6" fmla="*/ 0 w 398812"/>
                  <a:gd name="connsiteY6" fmla="*/ 555434 h 786416"/>
                  <a:gd name="connsiteX7" fmla="*/ 55912 w 398812"/>
                  <a:gd name="connsiteY7" fmla="*/ 555434 h 786416"/>
                  <a:gd name="connsiteX8" fmla="*/ 368808 w 398812"/>
                  <a:gd name="connsiteY8" fmla="*/ 737838 h 786416"/>
                  <a:gd name="connsiteX9" fmla="*/ 368808 w 398812"/>
                  <a:gd name="connsiteY9" fmla="*/ 769461 h 786416"/>
                  <a:gd name="connsiteX10" fmla="*/ 398812 w 398812"/>
                  <a:gd name="connsiteY10" fmla="*/ 786416 h 786416"/>
                  <a:gd name="connsiteX11" fmla="*/ 398812 w 398812"/>
                  <a:gd name="connsiteY11" fmla="*/ 44323 h 786416"/>
                  <a:gd name="connsiteX12" fmla="*/ 347758 w 398812"/>
                  <a:gd name="connsiteY12" fmla="*/ 52705 h 786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98812" h="786416">
                    <a:moveTo>
                      <a:pt x="347758" y="52705"/>
                    </a:moveTo>
                    <a:lnTo>
                      <a:pt x="368808" y="76327"/>
                    </a:lnTo>
                    <a:lnTo>
                      <a:pt x="368808" y="698881"/>
                    </a:lnTo>
                    <a:lnTo>
                      <a:pt x="24289" y="479996"/>
                    </a:lnTo>
                    <a:lnTo>
                      <a:pt x="24289" y="1270"/>
                    </a:lnTo>
                    <a:lnTo>
                      <a:pt x="0" y="0"/>
                    </a:lnTo>
                    <a:lnTo>
                      <a:pt x="0" y="555434"/>
                    </a:lnTo>
                    <a:lnTo>
                      <a:pt x="55912" y="555434"/>
                    </a:lnTo>
                    <a:lnTo>
                      <a:pt x="368808" y="737838"/>
                    </a:lnTo>
                    <a:lnTo>
                      <a:pt x="368808" y="769461"/>
                    </a:lnTo>
                    <a:lnTo>
                      <a:pt x="398812" y="786416"/>
                    </a:lnTo>
                    <a:lnTo>
                      <a:pt x="398812" y="44323"/>
                    </a:lnTo>
                    <a:lnTo>
                      <a:pt x="347758" y="52705"/>
                    </a:lnTo>
                    <a:close/>
                  </a:path>
                </a:pathLst>
              </a:custGeom>
              <a:solidFill>
                <a:schemeClr val="tx2"/>
              </a:solidFill>
              <a:ln w="9525" cap="flat">
                <a:noFill/>
                <a:prstDash val="solid"/>
                <a:miter/>
              </a:ln>
            </p:spPr>
            <p:txBody>
              <a:bodyPr rtlCol="0" anchor="ctr"/>
              <a:lstStyle/>
              <a:p>
                <a:endParaRPr lang="en-US"/>
              </a:p>
            </p:txBody>
          </p:sp>
          <p:sp>
            <p:nvSpPr>
              <p:cNvPr id="105" name="Graphic 3">
                <a:extLst>
                  <a:ext uri="{FF2B5EF4-FFF2-40B4-BE49-F238E27FC236}">
                    <a16:creationId xmlns:a16="http://schemas.microsoft.com/office/drawing/2014/main" id="{D6B082F0-017B-46C6-9CAC-11AC2F73AAFD}"/>
                  </a:ext>
                </a:extLst>
              </p:cNvPr>
              <p:cNvSpPr/>
              <p:nvPr/>
            </p:nvSpPr>
            <p:spPr>
              <a:xfrm>
                <a:off x="8268151" y="4001824"/>
                <a:ext cx="2879431" cy="510920"/>
              </a:xfrm>
              <a:custGeom>
                <a:avLst/>
                <a:gdLst>
                  <a:gd name="connsiteX0" fmla="*/ 2879432 w 2879431"/>
                  <a:gd name="connsiteY0" fmla="*/ 21717 h 510920"/>
                  <a:gd name="connsiteX1" fmla="*/ 135089 w 2879431"/>
                  <a:gd name="connsiteY1" fmla="*/ 387382 h 510920"/>
                  <a:gd name="connsiteX2" fmla="*/ 44982 w 2879431"/>
                  <a:gd name="connsiteY2" fmla="*/ 425005 h 510920"/>
                  <a:gd name="connsiteX3" fmla="*/ 22313 w 2879431"/>
                  <a:gd name="connsiteY3" fmla="*/ 510921 h 510920"/>
                  <a:gd name="connsiteX4" fmla="*/ 11169 w 2879431"/>
                  <a:gd name="connsiteY4" fmla="*/ 498919 h 510920"/>
                  <a:gd name="connsiteX5" fmla="*/ 882 w 2879431"/>
                  <a:gd name="connsiteY5" fmla="*/ 461963 h 510920"/>
                  <a:gd name="connsiteX6" fmla="*/ 25361 w 2879431"/>
                  <a:gd name="connsiteY6" fmla="*/ 398431 h 510920"/>
                  <a:gd name="connsiteX7" fmla="*/ 98227 w 2879431"/>
                  <a:gd name="connsiteY7" fmla="*/ 363379 h 510920"/>
                  <a:gd name="connsiteX8" fmla="*/ 2853429 w 2879431"/>
                  <a:gd name="connsiteY8" fmla="*/ 0 h 510920"/>
                  <a:gd name="connsiteX9" fmla="*/ 2879432 w 2879431"/>
                  <a:gd name="connsiteY9" fmla="*/ 21717 h 510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79431" h="510920">
                    <a:moveTo>
                      <a:pt x="2879432" y="21717"/>
                    </a:moveTo>
                    <a:lnTo>
                      <a:pt x="135089" y="387382"/>
                    </a:lnTo>
                    <a:cubicBezTo>
                      <a:pt x="102704" y="393573"/>
                      <a:pt x="61461" y="394811"/>
                      <a:pt x="44982" y="425005"/>
                    </a:cubicBezTo>
                    <a:cubicBezTo>
                      <a:pt x="33267" y="446532"/>
                      <a:pt x="22313" y="510921"/>
                      <a:pt x="22313" y="510921"/>
                    </a:cubicBezTo>
                    <a:lnTo>
                      <a:pt x="11169" y="498919"/>
                    </a:lnTo>
                    <a:cubicBezTo>
                      <a:pt x="1929" y="489013"/>
                      <a:pt x="-1881" y="475202"/>
                      <a:pt x="882" y="461963"/>
                    </a:cubicBezTo>
                    <a:cubicBezTo>
                      <a:pt x="5358" y="440150"/>
                      <a:pt x="13740" y="408337"/>
                      <a:pt x="25361" y="398431"/>
                    </a:cubicBezTo>
                    <a:cubicBezTo>
                      <a:pt x="43744" y="382810"/>
                      <a:pt x="76224" y="366998"/>
                      <a:pt x="98227" y="363379"/>
                    </a:cubicBezTo>
                    <a:lnTo>
                      <a:pt x="2853429" y="0"/>
                    </a:lnTo>
                    <a:lnTo>
                      <a:pt x="2879432" y="21717"/>
                    </a:lnTo>
                    <a:close/>
                  </a:path>
                </a:pathLst>
              </a:custGeom>
              <a:solidFill>
                <a:schemeClr val="accent2"/>
              </a:solidFill>
              <a:ln w="9525" cap="flat">
                <a:noFill/>
                <a:prstDash val="solid"/>
                <a:miter/>
              </a:ln>
            </p:spPr>
            <p:txBody>
              <a:bodyPr rtlCol="0" anchor="ctr"/>
              <a:lstStyle/>
              <a:p>
                <a:endParaRPr lang="en-US"/>
              </a:p>
            </p:txBody>
          </p:sp>
          <p:sp>
            <p:nvSpPr>
              <p:cNvPr id="106" name="Graphic 3">
                <a:extLst>
                  <a:ext uri="{FF2B5EF4-FFF2-40B4-BE49-F238E27FC236}">
                    <a16:creationId xmlns:a16="http://schemas.microsoft.com/office/drawing/2014/main" id="{616CB63E-3FBA-4EC9-B607-07BD5C73EFCF}"/>
                  </a:ext>
                </a:extLst>
              </p:cNvPr>
              <p:cNvSpPr/>
              <p:nvPr/>
            </p:nvSpPr>
            <p:spPr>
              <a:xfrm>
                <a:off x="8290464" y="4023636"/>
                <a:ext cx="3171634" cy="745712"/>
              </a:xfrm>
              <a:custGeom>
                <a:avLst/>
                <a:gdLst>
                  <a:gd name="connsiteX0" fmla="*/ 3171635 w 3171634"/>
                  <a:gd name="connsiteY0" fmla="*/ 213932 h 745712"/>
                  <a:gd name="connsiteX1" fmla="*/ 449104 w 3171634"/>
                  <a:gd name="connsiteY1" fmla="*/ 589693 h 745712"/>
                  <a:gd name="connsiteX2" fmla="*/ 434912 w 3171634"/>
                  <a:gd name="connsiteY2" fmla="*/ 745712 h 745712"/>
                  <a:gd name="connsiteX3" fmla="*/ 0 w 3171634"/>
                  <a:gd name="connsiteY3" fmla="*/ 489204 h 745712"/>
                  <a:gd name="connsiteX4" fmla="*/ 17431 w 3171634"/>
                  <a:gd name="connsiteY4" fmla="*/ 415862 h 745712"/>
                  <a:gd name="connsiteX5" fmla="*/ 99346 w 3171634"/>
                  <a:gd name="connsiteY5" fmla="*/ 364808 h 745712"/>
                  <a:gd name="connsiteX6" fmla="*/ 2857119 w 3171634"/>
                  <a:gd name="connsiteY6" fmla="*/ 0 h 745712"/>
                  <a:gd name="connsiteX7" fmla="*/ 2857119 w 3171634"/>
                  <a:gd name="connsiteY7" fmla="*/ 35528 h 745712"/>
                  <a:gd name="connsiteX8" fmla="*/ 3171635 w 3171634"/>
                  <a:gd name="connsiteY8" fmla="*/ 213932 h 745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71634" h="745712">
                    <a:moveTo>
                      <a:pt x="3171635" y="213932"/>
                    </a:moveTo>
                    <a:lnTo>
                      <a:pt x="449104" y="589693"/>
                    </a:lnTo>
                    <a:lnTo>
                      <a:pt x="434912" y="745712"/>
                    </a:lnTo>
                    <a:lnTo>
                      <a:pt x="0" y="489204"/>
                    </a:lnTo>
                    <a:lnTo>
                      <a:pt x="17431" y="415862"/>
                    </a:lnTo>
                    <a:cubicBezTo>
                      <a:pt x="31242" y="385382"/>
                      <a:pt x="66199" y="369284"/>
                      <a:pt x="99346" y="364808"/>
                    </a:cubicBezTo>
                    <a:lnTo>
                      <a:pt x="2857119" y="0"/>
                    </a:lnTo>
                    <a:lnTo>
                      <a:pt x="2857119" y="35528"/>
                    </a:lnTo>
                    <a:lnTo>
                      <a:pt x="3171635" y="213932"/>
                    </a:lnTo>
                    <a:close/>
                  </a:path>
                </a:pathLst>
              </a:custGeom>
              <a:solidFill>
                <a:schemeClr val="tx2"/>
              </a:solidFill>
              <a:ln w="9525" cap="flat">
                <a:noFill/>
                <a:prstDash val="solid"/>
                <a:miter/>
              </a:ln>
            </p:spPr>
            <p:txBody>
              <a:bodyPr rtlCol="0" anchor="ctr"/>
              <a:lstStyle/>
              <a:p>
                <a:endParaRPr lang="en-US"/>
              </a:p>
            </p:txBody>
          </p:sp>
          <p:sp>
            <p:nvSpPr>
              <p:cNvPr id="107" name="Graphic 3">
                <a:extLst>
                  <a:ext uri="{FF2B5EF4-FFF2-40B4-BE49-F238E27FC236}">
                    <a16:creationId xmlns:a16="http://schemas.microsoft.com/office/drawing/2014/main" id="{D1ADCEA7-9D97-42E4-AC91-E03247749834}"/>
                  </a:ext>
                </a:extLst>
              </p:cNvPr>
              <p:cNvSpPr/>
              <p:nvPr/>
            </p:nvSpPr>
            <p:spPr>
              <a:xfrm>
                <a:off x="8681684" y="4237622"/>
                <a:ext cx="2780390" cy="531780"/>
              </a:xfrm>
              <a:custGeom>
                <a:avLst/>
                <a:gdLst>
                  <a:gd name="connsiteX0" fmla="*/ 43668 w 2780390"/>
                  <a:gd name="connsiteY0" fmla="*/ 531781 h 531780"/>
                  <a:gd name="connsiteX1" fmla="*/ 2780391 w 2780390"/>
                  <a:gd name="connsiteY1" fmla="*/ 155638 h 531780"/>
                  <a:gd name="connsiteX2" fmla="*/ 2780391 w 2780390"/>
                  <a:gd name="connsiteY2" fmla="*/ 0 h 531780"/>
                  <a:gd name="connsiteX3" fmla="*/ 76148 w 2780390"/>
                  <a:gd name="connsiteY3" fmla="*/ 372904 h 531780"/>
                  <a:gd name="connsiteX4" fmla="*/ 57860 w 2780390"/>
                  <a:gd name="connsiteY4" fmla="*/ 375761 h 531780"/>
                  <a:gd name="connsiteX5" fmla="*/ 3282 w 2780390"/>
                  <a:gd name="connsiteY5" fmla="*/ 425005 h 531780"/>
                  <a:gd name="connsiteX6" fmla="*/ 3282 w 2780390"/>
                  <a:gd name="connsiteY6" fmla="*/ 425005 h 531780"/>
                  <a:gd name="connsiteX7" fmla="*/ 43668 w 2780390"/>
                  <a:gd name="connsiteY7" fmla="*/ 531781 h 531780"/>
                  <a:gd name="connsiteX8" fmla="*/ 43668 w 2780390"/>
                  <a:gd name="connsiteY8" fmla="*/ 531781 h 531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80390" h="531780">
                    <a:moveTo>
                      <a:pt x="43668" y="531781"/>
                    </a:moveTo>
                    <a:lnTo>
                      <a:pt x="2780391" y="155638"/>
                    </a:lnTo>
                    <a:lnTo>
                      <a:pt x="2780391" y="0"/>
                    </a:lnTo>
                    <a:lnTo>
                      <a:pt x="76148" y="372904"/>
                    </a:lnTo>
                    <a:lnTo>
                      <a:pt x="57860" y="375761"/>
                    </a:lnTo>
                    <a:cubicBezTo>
                      <a:pt x="31476" y="379952"/>
                      <a:pt x="10140" y="399288"/>
                      <a:pt x="3282" y="425005"/>
                    </a:cubicBezTo>
                    <a:lnTo>
                      <a:pt x="3282" y="425005"/>
                    </a:lnTo>
                    <a:cubicBezTo>
                      <a:pt x="-7481" y="465582"/>
                      <a:pt x="8807" y="508444"/>
                      <a:pt x="43668" y="531781"/>
                    </a:cubicBezTo>
                    <a:lnTo>
                      <a:pt x="43668" y="531781"/>
                    </a:lnTo>
                    <a:close/>
                  </a:path>
                </a:pathLst>
              </a:custGeom>
              <a:solidFill>
                <a:schemeClr val="accent2"/>
              </a:solidFill>
              <a:ln w="9525" cap="flat">
                <a:noFill/>
                <a:prstDash val="solid"/>
                <a:miter/>
              </a:ln>
            </p:spPr>
            <p:txBody>
              <a:bodyPr rtlCol="0" anchor="ctr"/>
              <a:lstStyle/>
              <a:p>
                <a:endParaRPr lang="en-US"/>
              </a:p>
            </p:txBody>
          </p:sp>
          <p:sp>
            <p:nvSpPr>
              <p:cNvPr id="108" name="Graphic 3">
                <a:extLst>
                  <a:ext uri="{FF2B5EF4-FFF2-40B4-BE49-F238E27FC236}">
                    <a16:creationId xmlns:a16="http://schemas.microsoft.com/office/drawing/2014/main" id="{7CB31E40-13F3-437B-AD21-6938F1BB0C3E}"/>
                  </a:ext>
                </a:extLst>
              </p:cNvPr>
              <p:cNvSpPr/>
              <p:nvPr/>
            </p:nvSpPr>
            <p:spPr>
              <a:xfrm>
                <a:off x="11339989" y="4237568"/>
                <a:ext cx="242697" cy="71342"/>
              </a:xfrm>
              <a:custGeom>
                <a:avLst/>
                <a:gdLst>
                  <a:gd name="connsiteX0" fmla="*/ 242697 w 242697"/>
                  <a:gd name="connsiteY0" fmla="*/ 67627 h 71342"/>
                  <a:gd name="connsiteX1" fmla="*/ 242697 w 242697"/>
                  <a:gd name="connsiteY1" fmla="*/ 12097 h 71342"/>
                  <a:gd name="connsiteX2" fmla="*/ 202597 w 242697"/>
                  <a:gd name="connsiteY2" fmla="*/ 0 h 71342"/>
                  <a:gd name="connsiteX3" fmla="*/ 185642 w 242697"/>
                  <a:gd name="connsiteY3" fmla="*/ 11335 h 71342"/>
                  <a:gd name="connsiteX4" fmla="*/ 204216 w 242697"/>
                  <a:gd name="connsiteY4" fmla="*/ 19717 h 71342"/>
                  <a:gd name="connsiteX5" fmla="*/ 54388 w 242697"/>
                  <a:gd name="connsiteY5" fmla="*/ 42481 h 71342"/>
                  <a:gd name="connsiteX6" fmla="*/ 34004 w 242697"/>
                  <a:gd name="connsiteY6" fmla="*/ 33814 h 71342"/>
                  <a:gd name="connsiteX7" fmla="*/ 0 w 242697"/>
                  <a:gd name="connsiteY7" fmla="*/ 39243 h 71342"/>
                  <a:gd name="connsiteX8" fmla="*/ 60770 w 242697"/>
                  <a:gd name="connsiteY8" fmla="*/ 71342 h 71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2697" h="71342">
                    <a:moveTo>
                      <a:pt x="242697" y="67627"/>
                    </a:moveTo>
                    <a:lnTo>
                      <a:pt x="242697" y="12097"/>
                    </a:lnTo>
                    <a:lnTo>
                      <a:pt x="202597" y="0"/>
                    </a:lnTo>
                    <a:lnTo>
                      <a:pt x="185642" y="11335"/>
                    </a:lnTo>
                    <a:lnTo>
                      <a:pt x="204216" y="19717"/>
                    </a:lnTo>
                    <a:lnTo>
                      <a:pt x="54388" y="42481"/>
                    </a:lnTo>
                    <a:lnTo>
                      <a:pt x="34004" y="33814"/>
                    </a:lnTo>
                    <a:lnTo>
                      <a:pt x="0" y="39243"/>
                    </a:lnTo>
                    <a:lnTo>
                      <a:pt x="60770" y="71342"/>
                    </a:lnTo>
                    <a:close/>
                  </a:path>
                </a:pathLst>
              </a:custGeom>
              <a:solidFill>
                <a:schemeClr val="tx2">
                  <a:lumMod val="75000"/>
                </a:schemeClr>
              </a:solidFill>
              <a:ln w="9525" cap="flat">
                <a:noFill/>
                <a:prstDash val="solid"/>
                <a:miter/>
              </a:ln>
            </p:spPr>
            <p:txBody>
              <a:bodyPr rtlCol="0" anchor="ctr"/>
              <a:lstStyle/>
              <a:p>
                <a:endParaRPr lang="en-US"/>
              </a:p>
            </p:txBody>
          </p:sp>
          <p:sp>
            <p:nvSpPr>
              <p:cNvPr id="109" name="Graphic 3">
                <a:extLst>
                  <a:ext uri="{FF2B5EF4-FFF2-40B4-BE49-F238E27FC236}">
                    <a16:creationId xmlns:a16="http://schemas.microsoft.com/office/drawing/2014/main" id="{E1AF4BDE-E75C-4952-81DE-CBCE95A095C4}"/>
                  </a:ext>
                </a:extLst>
              </p:cNvPr>
              <p:cNvSpPr/>
              <p:nvPr/>
            </p:nvSpPr>
            <p:spPr>
              <a:xfrm>
                <a:off x="8681238" y="4218137"/>
                <a:ext cx="2844963" cy="551211"/>
              </a:xfrm>
              <a:custGeom>
                <a:avLst/>
                <a:gdLst>
                  <a:gd name="connsiteX0" fmla="*/ 2760667 w 2844963"/>
                  <a:gd name="connsiteY0" fmla="*/ 8001 h 551211"/>
                  <a:gd name="connsiteX1" fmla="*/ 2801910 w 2844963"/>
                  <a:gd name="connsiteY1" fmla="*/ 0 h 551211"/>
                  <a:gd name="connsiteX2" fmla="*/ 2844963 w 2844963"/>
                  <a:gd name="connsiteY2" fmla="*/ 25146 h 551211"/>
                  <a:gd name="connsiteX3" fmla="*/ 2670561 w 2844963"/>
                  <a:gd name="connsiteY3" fmla="*/ 58674 h 551211"/>
                  <a:gd name="connsiteX4" fmla="*/ 2571691 w 2844963"/>
                  <a:gd name="connsiteY4" fmla="*/ 74581 h 551211"/>
                  <a:gd name="connsiteX5" fmla="*/ 2602457 w 2844963"/>
                  <a:gd name="connsiteY5" fmla="*/ 94869 h 551211"/>
                  <a:gd name="connsiteX6" fmla="*/ 2501968 w 2844963"/>
                  <a:gd name="connsiteY6" fmla="*/ 115157 h 551211"/>
                  <a:gd name="connsiteX7" fmla="*/ 2472822 w 2844963"/>
                  <a:gd name="connsiteY7" fmla="*/ 90773 h 551211"/>
                  <a:gd name="connsiteX8" fmla="*/ 52233 w 2844963"/>
                  <a:gd name="connsiteY8" fmla="*/ 415766 h 551211"/>
                  <a:gd name="connsiteX9" fmla="*/ 34422 w 2844963"/>
                  <a:gd name="connsiteY9" fmla="*/ 426339 h 551211"/>
                  <a:gd name="connsiteX10" fmla="*/ 61187 w 2844963"/>
                  <a:gd name="connsiteY10" fmla="*/ 548830 h 551211"/>
                  <a:gd name="connsiteX11" fmla="*/ 44137 w 2844963"/>
                  <a:gd name="connsiteY11" fmla="*/ 551212 h 551211"/>
                  <a:gd name="connsiteX12" fmla="*/ 44137 w 2844963"/>
                  <a:gd name="connsiteY12" fmla="*/ 551212 h 551211"/>
                  <a:gd name="connsiteX13" fmla="*/ 19277 w 2844963"/>
                  <a:gd name="connsiteY13" fmla="*/ 416147 h 551211"/>
                  <a:gd name="connsiteX14" fmla="*/ 47852 w 2844963"/>
                  <a:gd name="connsiteY14" fmla="*/ 397764 h 551211"/>
                  <a:gd name="connsiteX15" fmla="*/ 2760667 w 2844963"/>
                  <a:gd name="connsiteY15" fmla="*/ 8001 h 551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44963" h="551211">
                    <a:moveTo>
                      <a:pt x="2760667" y="8001"/>
                    </a:moveTo>
                    <a:lnTo>
                      <a:pt x="2801910" y="0"/>
                    </a:lnTo>
                    <a:lnTo>
                      <a:pt x="2844963" y="25146"/>
                    </a:lnTo>
                    <a:lnTo>
                      <a:pt x="2670561" y="58674"/>
                    </a:lnTo>
                    <a:lnTo>
                      <a:pt x="2571691" y="74581"/>
                    </a:lnTo>
                    <a:lnTo>
                      <a:pt x="2602457" y="94869"/>
                    </a:lnTo>
                    <a:lnTo>
                      <a:pt x="2501968" y="115157"/>
                    </a:lnTo>
                    <a:lnTo>
                      <a:pt x="2472822" y="90773"/>
                    </a:lnTo>
                    <a:lnTo>
                      <a:pt x="52233" y="415766"/>
                    </a:lnTo>
                    <a:cubicBezTo>
                      <a:pt x="52233" y="415766"/>
                      <a:pt x="36612" y="423481"/>
                      <a:pt x="34422" y="426339"/>
                    </a:cubicBezTo>
                    <a:cubicBezTo>
                      <a:pt x="-15013" y="491204"/>
                      <a:pt x="61187" y="548830"/>
                      <a:pt x="61187" y="548830"/>
                    </a:cubicBezTo>
                    <a:lnTo>
                      <a:pt x="44137" y="551212"/>
                    </a:lnTo>
                    <a:lnTo>
                      <a:pt x="44137" y="551212"/>
                    </a:lnTo>
                    <a:cubicBezTo>
                      <a:pt x="14991" y="534067"/>
                      <a:pt x="-23967" y="475012"/>
                      <a:pt x="19277" y="416147"/>
                    </a:cubicBezTo>
                    <a:cubicBezTo>
                      <a:pt x="19277" y="416147"/>
                      <a:pt x="39375" y="398907"/>
                      <a:pt x="47852" y="397764"/>
                    </a:cubicBezTo>
                    <a:cubicBezTo>
                      <a:pt x="682122" y="311277"/>
                      <a:pt x="2760667" y="8001"/>
                      <a:pt x="2760667" y="8001"/>
                    </a:cubicBezTo>
                    <a:close/>
                  </a:path>
                </a:pathLst>
              </a:custGeom>
              <a:solidFill>
                <a:schemeClr val="tx2">
                  <a:lumMod val="75000"/>
                </a:schemeClr>
              </a:solidFill>
              <a:ln w="9525" cap="flat">
                <a:noFill/>
                <a:prstDash val="solid"/>
                <a:miter/>
              </a:ln>
            </p:spPr>
            <p:txBody>
              <a:bodyPr rtlCol="0" anchor="ctr"/>
              <a:lstStyle/>
              <a:p>
                <a:endParaRPr lang="en-US"/>
              </a:p>
            </p:txBody>
          </p:sp>
          <p:sp>
            <p:nvSpPr>
              <p:cNvPr id="110" name="Graphic 3">
                <a:extLst>
                  <a:ext uri="{FF2B5EF4-FFF2-40B4-BE49-F238E27FC236}">
                    <a16:creationId xmlns:a16="http://schemas.microsoft.com/office/drawing/2014/main" id="{DC0FD3F3-8378-4BDC-ABFD-93B72DCB5955}"/>
                  </a:ext>
                </a:extLst>
              </p:cNvPr>
              <p:cNvSpPr/>
              <p:nvPr/>
            </p:nvSpPr>
            <p:spPr>
              <a:xfrm>
                <a:off x="11412526" y="4276854"/>
                <a:ext cx="227308" cy="221603"/>
              </a:xfrm>
              <a:custGeom>
                <a:avLst/>
                <a:gdLst>
                  <a:gd name="connsiteX0" fmla="*/ 227308 w 227308"/>
                  <a:gd name="connsiteY0" fmla="*/ 58250 h 221603"/>
                  <a:gd name="connsiteX1" fmla="*/ 145393 w 227308"/>
                  <a:gd name="connsiteY1" fmla="*/ 4338 h 221603"/>
                  <a:gd name="connsiteX2" fmla="*/ 127200 w 227308"/>
                  <a:gd name="connsiteY2" fmla="*/ 242 h 221603"/>
                  <a:gd name="connsiteX3" fmla="*/ 22521 w 227308"/>
                  <a:gd name="connsiteY3" fmla="*/ 14816 h 221603"/>
                  <a:gd name="connsiteX4" fmla="*/ 137 w 227308"/>
                  <a:gd name="connsiteY4" fmla="*/ 43295 h 221603"/>
                  <a:gd name="connsiteX5" fmla="*/ 10805 w 227308"/>
                  <a:gd name="connsiteY5" fmla="*/ 149499 h 221603"/>
                  <a:gd name="connsiteX6" fmla="*/ 24045 w 227308"/>
                  <a:gd name="connsiteY6" fmla="*/ 170740 h 221603"/>
                  <a:gd name="connsiteX7" fmla="*/ 105483 w 227308"/>
                  <a:gd name="connsiteY7" fmla="*/ 221603 h 221603"/>
                  <a:gd name="connsiteX8" fmla="*/ 227308 w 227308"/>
                  <a:gd name="connsiteY8" fmla="*/ 58250 h 221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7308" h="221603">
                    <a:moveTo>
                      <a:pt x="227308" y="58250"/>
                    </a:moveTo>
                    <a:lnTo>
                      <a:pt x="145393" y="4338"/>
                    </a:lnTo>
                    <a:cubicBezTo>
                      <a:pt x="140059" y="814"/>
                      <a:pt x="133582" y="-615"/>
                      <a:pt x="127200" y="242"/>
                    </a:cubicBezTo>
                    <a:lnTo>
                      <a:pt x="22521" y="14816"/>
                    </a:lnTo>
                    <a:cubicBezTo>
                      <a:pt x="8614" y="16720"/>
                      <a:pt x="-1292" y="29389"/>
                      <a:pt x="137" y="43295"/>
                    </a:cubicBezTo>
                    <a:lnTo>
                      <a:pt x="10805" y="149499"/>
                    </a:lnTo>
                    <a:cubicBezTo>
                      <a:pt x="11662" y="158262"/>
                      <a:pt x="16520" y="166073"/>
                      <a:pt x="24045" y="170740"/>
                    </a:cubicBezTo>
                    <a:lnTo>
                      <a:pt x="105483" y="221603"/>
                    </a:lnTo>
                    <a:lnTo>
                      <a:pt x="227308" y="58250"/>
                    </a:lnTo>
                    <a:close/>
                  </a:path>
                </a:pathLst>
              </a:custGeom>
              <a:solidFill>
                <a:schemeClr val="tx2"/>
              </a:solidFill>
              <a:ln w="9525" cap="flat">
                <a:noFill/>
                <a:prstDash val="solid"/>
                <a:miter/>
              </a:ln>
            </p:spPr>
            <p:txBody>
              <a:bodyPr rtlCol="0" anchor="ctr"/>
              <a:lstStyle/>
              <a:p>
                <a:endParaRPr lang="en-US"/>
              </a:p>
            </p:txBody>
          </p:sp>
          <p:sp>
            <p:nvSpPr>
              <p:cNvPr id="111" name="Graphic 3">
                <a:extLst>
                  <a:ext uri="{FF2B5EF4-FFF2-40B4-BE49-F238E27FC236}">
                    <a16:creationId xmlns:a16="http://schemas.microsoft.com/office/drawing/2014/main" id="{D9CA638A-0C15-4ACB-943F-F59F19672AE2}"/>
                  </a:ext>
                </a:extLst>
              </p:cNvPr>
              <p:cNvSpPr/>
              <p:nvPr/>
            </p:nvSpPr>
            <p:spPr>
              <a:xfrm>
                <a:off x="11047761" y="4361841"/>
                <a:ext cx="416886" cy="182431"/>
              </a:xfrm>
              <a:custGeom>
                <a:avLst/>
                <a:gdLst>
                  <a:gd name="connsiteX0" fmla="*/ 390811 w 416886"/>
                  <a:gd name="connsiteY0" fmla="*/ 120519 h 182431"/>
                  <a:gd name="connsiteX1" fmla="*/ 13240 w 416886"/>
                  <a:gd name="connsiteY1" fmla="*/ 182432 h 182431"/>
                  <a:gd name="connsiteX2" fmla="*/ 0 w 416886"/>
                  <a:gd name="connsiteY2" fmla="*/ 71942 h 182431"/>
                  <a:gd name="connsiteX3" fmla="*/ 369189 w 416886"/>
                  <a:gd name="connsiteY3" fmla="*/ 28 h 182431"/>
                  <a:gd name="connsiteX4" fmla="*/ 412528 w 416886"/>
                  <a:gd name="connsiteY4" fmla="*/ 25841 h 182431"/>
                  <a:gd name="connsiteX5" fmla="*/ 416623 w 416886"/>
                  <a:gd name="connsiteY5" fmla="*/ 91277 h 182431"/>
                  <a:gd name="connsiteX6" fmla="*/ 390811 w 416886"/>
                  <a:gd name="connsiteY6" fmla="*/ 120519 h 182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886" h="182431">
                    <a:moveTo>
                      <a:pt x="390811" y="120519"/>
                    </a:moveTo>
                    <a:lnTo>
                      <a:pt x="13240" y="182432"/>
                    </a:lnTo>
                    <a:lnTo>
                      <a:pt x="0" y="71942"/>
                    </a:lnTo>
                    <a:lnTo>
                      <a:pt x="369189" y="28"/>
                    </a:lnTo>
                    <a:cubicBezTo>
                      <a:pt x="376714" y="-829"/>
                      <a:pt x="411671" y="18316"/>
                      <a:pt x="412528" y="25841"/>
                    </a:cubicBezTo>
                    <a:lnTo>
                      <a:pt x="416623" y="91277"/>
                    </a:lnTo>
                    <a:cubicBezTo>
                      <a:pt x="418719" y="108422"/>
                      <a:pt x="408146" y="118424"/>
                      <a:pt x="390811" y="120519"/>
                    </a:cubicBezTo>
                    <a:close/>
                  </a:path>
                </a:pathLst>
              </a:custGeom>
              <a:solidFill>
                <a:schemeClr val="tx2"/>
              </a:solidFill>
              <a:ln w="9525" cap="flat">
                <a:noFill/>
                <a:prstDash val="solid"/>
                <a:miter/>
              </a:ln>
            </p:spPr>
            <p:txBody>
              <a:bodyPr rtlCol="0" anchor="ctr"/>
              <a:lstStyle/>
              <a:p>
                <a:endParaRPr lang="en-US"/>
              </a:p>
            </p:txBody>
          </p:sp>
          <p:sp>
            <p:nvSpPr>
              <p:cNvPr id="112" name="Graphic 3">
                <a:extLst>
                  <a:ext uri="{FF2B5EF4-FFF2-40B4-BE49-F238E27FC236}">
                    <a16:creationId xmlns:a16="http://schemas.microsoft.com/office/drawing/2014/main" id="{016609CB-4B2F-41F3-850A-510DE69DAFAA}"/>
                  </a:ext>
                </a:extLst>
              </p:cNvPr>
              <p:cNvSpPr/>
              <p:nvPr/>
            </p:nvSpPr>
            <p:spPr>
              <a:xfrm rot="20419106">
                <a:off x="11016564" y="4432846"/>
                <a:ext cx="82869" cy="114302"/>
              </a:xfrm>
              <a:custGeom>
                <a:avLst/>
                <a:gdLst>
                  <a:gd name="connsiteX0" fmla="*/ 82869 w 82869"/>
                  <a:gd name="connsiteY0" fmla="*/ 57151 h 114302"/>
                  <a:gd name="connsiteX1" fmla="*/ 41435 w 82869"/>
                  <a:gd name="connsiteY1" fmla="*/ 114302 h 114302"/>
                  <a:gd name="connsiteX2" fmla="*/ 0 w 82869"/>
                  <a:gd name="connsiteY2" fmla="*/ 57151 h 114302"/>
                  <a:gd name="connsiteX3" fmla="*/ 41435 w 82869"/>
                  <a:gd name="connsiteY3" fmla="*/ 0 h 114302"/>
                  <a:gd name="connsiteX4" fmla="*/ 82869 w 82869"/>
                  <a:gd name="connsiteY4" fmla="*/ 57151 h 114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869" h="114302">
                    <a:moveTo>
                      <a:pt x="82869" y="57151"/>
                    </a:moveTo>
                    <a:cubicBezTo>
                      <a:pt x="82869" y="88715"/>
                      <a:pt x="64318" y="114302"/>
                      <a:pt x="41435" y="114302"/>
                    </a:cubicBezTo>
                    <a:cubicBezTo>
                      <a:pt x="18551" y="114302"/>
                      <a:pt x="0" y="88715"/>
                      <a:pt x="0" y="57151"/>
                    </a:cubicBezTo>
                    <a:cubicBezTo>
                      <a:pt x="0" y="25587"/>
                      <a:pt x="18551" y="0"/>
                      <a:pt x="41435" y="0"/>
                    </a:cubicBezTo>
                    <a:cubicBezTo>
                      <a:pt x="64318" y="0"/>
                      <a:pt x="82869" y="25587"/>
                      <a:pt x="82869" y="57151"/>
                    </a:cubicBezTo>
                    <a:close/>
                  </a:path>
                </a:pathLst>
              </a:custGeom>
              <a:solidFill>
                <a:schemeClr val="tx2">
                  <a:lumMod val="75000"/>
                </a:schemeClr>
              </a:solidFill>
              <a:ln w="9525" cap="flat">
                <a:noFill/>
                <a:prstDash val="solid"/>
                <a:miter/>
              </a:ln>
            </p:spPr>
            <p:txBody>
              <a:bodyPr rtlCol="0" anchor="ctr"/>
              <a:lstStyle/>
              <a:p>
                <a:endParaRPr lang="en-US"/>
              </a:p>
            </p:txBody>
          </p:sp>
          <p:sp>
            <p:nvSpPr>
              <p:cNvPr id="113" name="Graphic 3">
                <a:extLst>
                  <a:ext uri="{FF2B5EF4-FFF2-40B4-BE49-F238E27FC236}">
                    <a16:creationId xmlns:a16="http://schemas.microsoft.com/office/drawing/2014/main" id="{732C3F84-2F1E-4165-B5F5-E7F8B3FDD10F}"/>
                  </a:ext>
                </a:extLst>
              </p:cNvPr>
              <p:cNvSpPr/>
              <p:nvPr/>
            </p:nvSpPr>
            <p:spPr>
              <a:xfrm>
                <a:off x="11180921" y="4310530"/>
                <a:ext cx="100488" cy="94392"/>
              </a:xfrm>
              <a:custGeom>
                <a:avLst/>
                <a:gdLst>
                  <a:gd name="connsiteX0" fmla="*/ 0 w 100488"/>
                  <a:gd name="connsiteY0" fmla="*/ 20288 h 94392"/>
                  <a:gd name="connsiteX1" fmla="*/ 0 w 100488"/>
                  <a:gd name="connsiteY1" fmla="*/ 94392 h 94392"/>
                  <a:gd name="connsiteX2" fmla="*/ 98774 w 100488"/>
                  <a:gd name="connsiteY2" fmla="*/ 75152 h 94392"/>
                  <a:gd name="connsiteX3" fmla="*/ 100489 w 100488"/>
                  <a:gd name="connsiteY3" fmla="*/ 0 h 94392"/>
                </a:gdLst>
                <a:ahLst/>
                <a:cxnLst>
                  <a:cxn ang="0">
                    <a:pos x="connsiteX0" y="connsiteY0"/>
                  </a:cxn>
                  <a:cxn ang="0">
                    <a:pos x="connsiteX1" y="connsiteY1"/>
                  </a:cxn>
                  <a:cxn ang="0">
                    <a:pos x="connsiteX2" y="connsiteY2"/>
                  </a:cxn>
                  <a:cxn ang="0">
                    <a:pos x="connsiteX3" y="connsiteY3"/>
                  </a:cxn>
                </a:cxnLst>
                <a:rect l="l" t="t" r="r" b="b"/>
                <a:pathLst>
                  <a:path w="100488" h="94392">
                    <a:moveTo>
                      <a:pt x="0" y="20288"/>
                    </a:moveTo>
                    <a:lnTo>
                      <a:pt x="0" y="94392"/>
                    </a:lnTo>
                    <a:lnTo>
                      <a:pt x="98774" y="75152"/>
                    </a:lnTo>
                    <a:lnTo>
                      <a:pt x="100489" y="0"/>
                    </a:lnTo>
                    <a:close/>
                  </a:path>
                </a:pathLst>
              </a:custGeom>
              <a:solidFill>
                <a:schemeClr val="tx2"/>
              </a:solidFill>
              <a:ln w="9525" cap="flat">
                <a:noFill/>
                <a:prstDash val="solid"/>
                <a:miter/>
              </a:ln>
            </p:spPr>
            <p:txBody>
              <a:bodyPr rtlCol="0" anchor="ctr"/>
              <a:lstStyle/>
              <a:p>
                <a:endParaRPr lang="en-US"/>
              </a:p>
            </p:txBody>
          </p:sp>
          <p:sp>
            <p:nvSpPr>
              <p:cNvPr id="114" name="Graphic 3">
                <a:extLst>
                  <a:ext uri="{FF2B5EF4-FFF2-40B4-BE49-F238E27FC236}">
                    <a16:creationId xmlns:a16="http://schemas.microsoft.com/office/drawing/2014/main" id="{4DA6B3A3-5116-47BA-A428-A52BBEC27CDC}"/>
                  </a:ext>
                </a:extLst>
              </p:cNvPr>
              <p:cNvSpPr/>
              <p:nvPr/>
            </p:nvSpPr>
            <p:spPr>
              <a:xfrm>
                <a:off x="11151679" y="4304148"/>
                <a:ext cx="29241" cy="98393"/>
              </a:xfrm>
              <a:custGeom>
                <a:avLst/>
                <a:gdLst>
                  <a:gd name="connsiteX0" fmla="*/ 0 w 29241"/>
                  <a:gd name="connsiteY0" fmla="*/ 0 h 98393"/>
                  <a:gd name="connsiteX1" fmla="*/ 0 w 29241"/>
                  <a:gd name="connsiteY1" fmla="*/ 81820 h 98393"/>
                  <a:gd name="connsiteX2" fmla="*/ 29242 w 29241"/>
                  <a:gd name="connsiteY2" fmla="*/ 98393 h 98393"/>
                  <a:gd name="connsiteX3" fmla="*/ 29242 w 29241"/>
                  <a:gd name="connsiteY3" fmla="*/ 24289 h 98393"/>
                </a:gdLst>
                <a:ahLst/>
                <a:cxnLst>
                  <a:cxn ang="0">
                    <a:pos x="connsiteX0" y="connsiteY0"/>
                  </a:cxn>
                  <a:cxn ang="0">
                    <a:pos x="connsiteX1" y="connsiteY1"/>
                  </a:cxn>
                  <a:cxn ang="0">
                    <a:pos x="connsiteX2" y="connsiteY2"/>
                  </a:cxn>
                  <a:cxn ang="0">
                    <a:pos x="connsiteX3" y="connsiteY3"/>
                  </a:cxn>
                </a:cxnLst>
                <a:rect l="l" t="t" r="r" b="b"/>
                <a:pathLst>
                  <a:path w="29241" h="98393">
                    <a:moveTo>
                      <a:pt x="0" y="0"/>
                    </a:moveTo>
                    <a:lnTo>
                      <a:pt x="0" y="81820"/>
                    </a:lnTo>
                    <a:lnTo>
                      <a:pt x="29242" y="98393"/>
                    </a:lnTo>
                    <a:lnTo>
                      <a:pt x="29242" y="24289"/>
                    </a:lnTo>
                    <a:close/>
                  </a:path>
                </a:pathLst>
              </a:custGeom>
              <a:solidFill>
                <a:schemeClr val="tx2"/>
              </a:solidFill>
              <a:ln w="9525" cap="flat">
                <a:noFill/>
                <a:prstDash val="solid"/>
                <a:miter/>
              </a:ln>
            </p:spPr>
            <p:txBody>
              <a:bodyPr rtlCol="0" anchor="ctr"/>
              <a:lstStyle/>
              <a:p>
                <a:endParaRPr lang="en-US"/>
              </a:p>
            </p:txBody>
          </p:sp>
          <p:sp>
            <p:nvSpPr>
              <p:cNvPr id="115" name="Graphic 3">
                <a:extLst>
                  <a:ext uri="{FF2B5EF4-FFF2-40B4-BE49-F238E27FC236}">
                    <a16:creationId xmlns:a16="http://schemas.microsoft.com/office/drawing/2014/main" id="{7D2D5172-96E3-44DB-AF6D-1B8C543ECA80}"/>
                  </a:ext>
                </a:extLst>
              </p:cNvPr>
              <p:cNvSpPr/>
              <p:nvPr/>
            </p:nvSpPr>
            <p:spPr>
              <a:xfrm>
                <a:off x="11501055" y="4333265"/>
                <a:ext cx="164496" cy="171161"/>
              </a:xfrm>
              <a:custGeom>
                <a:avLst/>
                <a:gdLst>
                  <a:gd name="connsiteX0" fmla="*/ 31718 w 164496"/>
                  <a:gd name="connsiteY0" fmla="*/ 13745 h 171161"/>
                  <a:gd name="connsiteX1" fmla="*/ 121920 w 164496"/>
                  <a:gd name="connsiteY1" fmla="*/ 410 h 171161"/>
                  <a:gd name="connsiteX2" fmla="*/ 164497 w 164496"/>
                  <a:gd name="connsiteY2" fmla="*/ 37176 h 171161"/>
                  <a:gd name="connsiteX3" fmla="*/ 164497 w 164496"/>
                  <a:gd name="connsiteY3" fmla="*/ 123568 h 171161"/>
                  <a:gd name="connsiteX4" fmla="*/ 131636 w 164496"/>
                  <a:gd name="connsiteY4" fmla="*/ 160525 h 171161"/>
                  <a:gd name="connsiteX5" fmla="*/ 41434 w 164496"/>
                  <a:gd name="connsiteY5" fmla="*/ 170907 h 171161"/>
                  <a:gd name="connsiteX6" fmla="*/ 0 w 164496"/>
                  <a:gd name="connsiteY6" fmla="*/ 133950 h 171161"/>
                  <a:gd name="connsiteX7" fmla="*/ 0 w 164496"/>
                  <a:gd name="connsiteY7" fmla="*/ 50511 h 171161"/>
                  <a:gd name="connsiteX8" fmla="*/ 31718 w 164496"/>
                  <a:gd name="connsiteY8" fmla="*/ 13745 h 171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4496" h="171161">
                    <a:moveTo>
                      <a:pt x="31718" y="13745"/>
                    </a:moveTo>
                    <a:lnTo>
                      <a:pt x="121920" y="410"/>
                    </a:lnTo>
                    <a:cubicBezTo>
                      <a:pt x="144399" y="-2924"/>
                      <a:pt x="164497" y="14507"/>
                      <a:pt x="164497" y="37176"/>
                    </a:cubicBezTo>
                    <a:lnTo>
                      <a:pt x="164497" y="123568"/>
                    </a:lnTo>
                    <a:cubicBezTo>
                      <a:pt x="164497" y="142428"/>
                      <a:pt x="150304" y="158334"/>
                      <a:pt x="131636" y="160525"/>
                    </a:cubicBezTo>
                    <a:lnTo>
                      <a:pt x="41434" y="170907"/>
                    </a:lnTo>
                    <a:cubicBezTo>
                      <a:pt x="19336" y="173479"/>
                      <a:pt x="0" y="156239"/>
                      <a:pt x="0" y="133950"/>
                    </a:cubicBezTo>
                    <a:lnTo>
                      <a:pt x="0" y="50511"/>
                    </a:lnTo>
                    <a:cubicBezTo>
                      <a:pt x="0" y="32033"/>
                      <a:pt x="13526" y="16412"/>
                      <a:pt x="31718" y="13745"/>
                    </a:cubicBezTo>
                    <a:close/>
                  </a:path>
                </a:pathLst>
              </a:custGeom>
              <a:solidFill>
                <a:schemeClr val="accent2"/>
              </a:solidFill>
              <a:ln w="9525" cap="flat">
                <a:noFill/>
                <a:prstDash val="solid"/>
                <a:miter/>
              </a:ln>
            </p:spPr>
            <p:txBody>
              <a:bodyPr rtlCol="0" anchor="ctr"/>
              <a:lstStyle/>
              <a:p>
                <a:endParaRPr lang="en-US"/>
              </a:p>
            </p:txBody>
          </p:sp>
          <p:sp>
            <p:nvSpPr>
              <p:cNvPr id="116" name="Graphic 3">
                <a:extLst>
                  <a:ext uri="{FF2B5EF4-FFF2-40B4-BE49-F238E27FC236}">
                    <a16:creationId xmlns:a16="http://schemas.microsoft.com/office/drawing/2014/main" id="{0A7FAC17-FA9F-45C0-8073-A7A3E76081B4}"/>
                  </a:ext>
                </a:extLst>
              </p:cNvPr>
              <p:cNvSpPr/>
              <p:nvPr/>
            </p:nvSpPr>
            <p:spPr>
              <a:xfrm rot="16463237">
                <a:off x="11560596" y="4403620"/>
                <a:ext cx="53532" cy="42292"/>
              </a:xfrm>
              <a:custGeom>
                <a:avLst/>
                <a:gdLst>
                  <a:gd name="connsiteX0" fmla="*/ 53532 w 53532"/>
                  <a:gd name="connsiteY0" fmla="*/ 21146 h 42292"/>
                  <a:gd name="connsiteX1" fmla="*/ 26766 w 53532"/>
                  <a:gd name="connsiteY1" fmla="*/ 42292 h 42292"/>
                  <a:gd name="connsiteX2" fmla="*/ 0 w 53532"/>
                  <a:gd name="connsiteY2" fmla="*/ 21146 h 42292"/>
                  <a:gd name="connsiteX3" fmla="*/ 26766 w 53532"/>
                  <a:gd name="connsiteY3" fmla="*/ 0 h 42292"/>
                  <a:gd name="connsiteX4" fmla="*/ 53532 w 53532"/>
                  <a:gd name="connsiteY4" fmla="*/ 21146 h 422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532" h="42292">
                    <a:moveTo>
                      <a:pt x="53532" y="21146"/>
                    </a:moveTo>
                    <a:cubicBezTo>
                      <a:pt x="53532" y="32825"/>
                      <a:pt x="41548" y="42292"/>
                      <a:pt x="26766" y="42292"/>
                    </a:cubicBezTo>
                    <a:cubicBezTo>
                      <a:pt x="11984" y="42292"/>
                      <a:pt x="0" y="32825"/>
                      <a:pt x="0" y="21146"/>
                    </a:cubicBezTo>
                    <a:cubicBezTo>
                      <a:pt x="0" y="9467"/>
                      <a:pt x="11984" y="0"/>
                      <a:pt x="26766" y="0"/>
                    </a:cubicBezTo>
                    <a:cubicBezTo>
                      <a:pt x="41548" y="0"/>
                      <a:pt x="53532" y="9467"/>
                      <a:pt x="53532" y="21146"/>
                    </a:cubicBezTo>
                    <a:close/>
                  </a:path>
                </a:pathLst>
              </a:custGeom>
              <a:solidFill>
                <a:schemeClr val="tx2">
                  <a:lumMod val="75000"/>
                </a:schemeClr>
              </a:solidFill>
              <a:ln w="9525" cap="flat">
                <a:noFill/>
                <a:prstDash val="solid"/>
                <a:miter/>
              </a:ln>
            </p:spPr>
            <p:txBody>
              <a:bodyPr rtlCol="0" anchor="ctr"/>
              <a:lstStyle/>
              <a:p>
                <a:endParaRPr lang="en-US"/>
              </a:p>
            </p:txBody>
          </p:sp>
          <p:sp>
            <p:nvSpPr>
              <p:cNvPr id="117" name="Graphic 3">
                <a:extLst>
                  <a:ext uri="{FF2B5EF4-FFF2-40B4-BE49-F238E27FC236}">
                    <a16:creationId xmlns:a16="http://schemas.microsoft.com/office/drawing/2014/main" id="{F20F00CD-DD92-475D-A965-D9A2C839596F}"/>
                  </a:ext>
                </a:extLst>
              </p:cNvPr>
              <p:cNvSpPr/>
              <p:nvPr/>
            </p:nvSpPr>
            <p:spPr>
              <a:xfrm>
                <a:off x="11198637" y="4507792"/>
                <a:ext cx="85153" cy="755999"/>
              </a:xfrm>
              <a:custGeom>
                <a:avLst/>
                <a:gdLst>
                  <a:gd name="connsiteX0" fmla="*/ 85154 w 85153"/>
                  <a:gd name="connsiteY0" fmla="*/ 0 h 755999"/>
                  <a:gd name="connsiteX1" fmla="*/ 85154 w 85153"/>
                  <a:gd name="connsiteY1" fmla="*/ 743903 h 755999"/>
                  <a:gd name="connsiteX2" fmla="*/ 0 w 85153"/>
                  <a:gd name="connsiteY2" fmla="*/ 755999 h 755999"/>
                  <a:gd name="connsiteX3" fmla="*/ 0 w 85153"/>
                  <a:gd name="connsiteY3" fmla="*/ 13906 h 755999"/>
                </a:gdLst>
                <a:ahLst/>
                <a:cxnLst>
                  <a:cxn ang="0">
                    <a:pos x="connsiteX0" y="connsiteY0"/>
                  </a:cxn>
                  <a:cxn ang="0">
                    <a:pos x="connsiteX1" y="connsiteY1"/>
                  </a:cxn>
                  <a:cxn ang="0">
                    <a:pos x="connsiteX2" y="connsiteY2"/>
                  </a:cxn>
                  <a:cxn ang="0">
                    <a:pos x="connsiteX3" y="connsiteY3"/>
                  </a:cxn>
                </a:cxnLst>
                <a:rect l="l" t="t" r="r" b="b"/>
                <a:pathLst>
                  <a:path w="85153" h="755999">
                    <a:moveTo>
                      <a:pt x="85154" y="0"/>
                    </a:moveTo>
                    <a:lnTo>
                      <a:pt x="85154" y="743903"/>
                    </a:lnTo>
                    <a:lnTo>
                      <a:pt x="0" y="755999"/>
                    </a:lnTo>
                    <a:lnTo>
                      <a:pt x="0" y="13906"/>
                    </a:lnTo>
                    <a:close/>
                  </a:path>
                </a:pathLst>
              </a:custGeom>
              <a:solidFill>
                <a:schemeClr val="accent2"/>
              </a:solidFill>
              <a:ln w="9525" cap="flat">
                <a:noFill/>
                <a:prstDash val="solid"/>
                <a:miter/>
              </a:ln>
            </p:spPr>
            <p:txBody>
              <a:bodyPr rtlCol="0" anchor="ctr"/>
              <a:lstStyle/>
              <a:p>
                <a:endParaRPr lang="en-US"/>
              </a:p>
            </p:txBody>
          </p:sp>
          <p:sp>
            <p:nvSpPr>
              <p:cNvPr id="118" name="Graphic 3">
                <a:extLst>
                  <a:ext uri="{FF2B5EF4-FFF2-40B4-BE49-F238E27FC236}">
                    <a16:creationId xmlns:a16="http://schemas.microsoft.com/office/drawing/2014/main" id="{6D607715-12B9-47EA-AF93-00ABE1F70E19}"/>
                  </a:ext>
                </a:extLst>
              </p:cNvPr>
              <p:cNvSpPr/>
              <p:nvPr/>
            </p:nvSpPr>
            <p:spPr>
              <a:xfrm>
                <a:off x="10820987" y="4944704"/>
                <a:ext cx="354886" cy="243213"/>
              </a:xfrm>
              <a:custGeom>
                <a:avLst/>
                <a:gdLst>
                  <a:gd name="connsiteX0" fmla="*/ 0 w 344519"/>
                  <a:gd name="connsiteY0" fmla="*/ 12097 h 230981"/>
                  <a:gd name="connsiteX1" fmla="*/ 92488 w 344519"/>
                  <a:gd name="connsiteY1" fmla="*/ 0 h 230981"/>
                  <a:gd name="connsiteX2" fmla="*/ 344519 w 344519"/>
                  <a:gd name="connsiteY2" fmla="*/ 160496 h 230981"/>
                  <a:gd name="connsiteX3" fmla="*/ 344519 w 344519"/>
                  <a:gd name="connsiteY3" fmla="*/ 230981 h 230981"/>
                  <a:gd name="connsiteX0" fmla="*/ 0 w 344519"/>
                  <a:gd name="connsiteY0" fmla="*/ 12097 h 234156"/>
                  <a:gd name="connsiteX1" fmla="*/ 92488 w 344519"/>
                  <a:gd name="connsiteY1" fmla="*/ 0 h 234156"/>
                  <a:gd name="connsiteX2" fmla="*/ 344519 w 344519"/>
                  <a:gd name="connsiteY2" fmla="*/ 160496 h 234156"/>
                  <a:gd name="connsiteX3" fmla="*/ 341344 w 344519"/>
                  <a:gd name="connsiteY3" fmla="*/ 234156 h 234156"/>
                  <a:gd name="connsiteX4" fmla="*/ 0 w 344519"/>
                  <a:gd name="connsiteY4" fmla="*/ 12097 h 234156"/>
                  <a:gd name="connsiteX0" fmla="*/ 0 w 344519"/>
                  <a:gd name="connsiteY0" fmla="*/ 12097 h 234156"/>
                  <a:gd name="connsiteX1" fmla="*/ 92488 w 344519"/>
                  <a:gd name="connsiteY1" fmla="*/ 0 h 234156"/>
                  <a:gd name="connsiteX2" fmla="*/ 344519 w 344519"/>
                  <a:gd name="connsiteY2" fmla="*/ 160496 h 234156"/>
                  <a:gd name="connsiteX3" fmla="*/ 341344 w 344519"/>
                  <a:gd name="connsiteY3" fmla="*/ 234156 h 234156"/>
                  <a:gd name="connsiteX4" fmla="*/ 0 w 344519"/>
                  <a:gd name="connsiteY4" fmla="*/ 12097 h 234156"/>
                  <a:gd name="connsiteX0" fmla="*/ 0 w 346900"/>
                  <a:gd name="connsiteY0" fmla="*/ 12097 h 234156"/>
                  <a:gd name="connsiteX1" fmla="*/ 92488 w 346900"/>
                  <a:gd name="connsiteY1" fmla="*/ 0 h 234156"/>
                  <a:gd name="connsiteX2" fmla="*/ 346900 w 346900"/>
                  <a:gd name="connsiteY2" fmla="*/ 155733 h 234156"/>
                  <a:gd name="connsiteX3" fmla="*/ 341344 w 346900"/>
                  <a:gd name="connsiteY3" fmla="*/ 234156 h 234156"/>
                  <a:gd name="connsiteX4" fmla="*/ 0 w 346900"/>
                  <a:gd name="connsiteY4" fmla="*/ 12097 h 234156"/>
                  <a:gd name="connsiteX0" fmla="*/ 0 w 346900"/>
                  <a:gd name="connsiteY0" fmla="*/ 12097 h 236537"/>
                  <a:gd name="connsiteX1" fmla="*/ 92488 w 346900"/>
                  <a:gd name="connsiteY1" fmla="*/ 0 h 236537"/>
                  <a:gd name="connsiteX2" fmla="*/ 346900 w 346900"/>
                  <a:gd name="connsiteY2" fmla="*/ 155733 h 236537"/>
                  <a:gd name="connsiteX3" fmla="*/ 346107 w 346900"/>
                  <a:gd name="connsiteY3" fmla="*/ 236537 h 236537"/>
                  <a:gd name="connsiteX4" fmla="*/ 0 w 346900"/>
                  <a:gd name="connsiteY4" fmla="*/ 12097 h 2365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900" h="236537">
                    <a:moveTo>
                      <a:pt x="0" y="12097"/>
                    </a:moveTo>
                    <a:lnTo>
                      <a:pt x="92488" y="0"/>
                    </a:lnTo>
                    <a:lnTo>
                      <a:pt x="346900" y="155733"/>
                    </a:lnTo>
                    <a:cubicBezTo>
                      <a:pt x="346636" y="182668"/>
                      <a:pt x="346371" y="209602"/>
                      <a:pt x="346107" y="236537"/>
                    </a:cubicBezTo>
                    <a:cubicBezTo>
                      <a:pt x="231267" y="163576"/>
                      <a:pt x="114840" y="85058"/>
                      <a:pt x="0" y="12097"/>
                    </a:cubicBezTo>
                    <a:close/>
                  </a:path>
                </a:pathLst>
              </a:custGeom>
              <a:solidFill>
                <a:schemeClr val="tx2">
                  <a:lumMod val="75000"/>
                </a:schemeClr>
              </a:solidFill>
              <a:ln w="9525" cap="flat">
                <a:noFill/>
                <a:prstDash val="solid"/>
                <a:miter/>
              </a:ln>
            </p:spPr>
            <p:txBody>
              <a:bodyPr rtlCol="0" anchor="ctr"/>
              <a:lstStyle/>
              <a:p>
                <a:endParaRPr lang="en-US"/>
              </a:p>
            </p:txBody>
          </p:sp>
          <p:sp>
            <p:nvSpPr>
              <p:cNvPr id="119" name="Graphic 3">
                <a:extLst>
                  <a:ext uri="{FF2B5EF4-FFF2-40B4-BE49-F238E27FC236}">
                    <a16:creationId xmlns:a16="http://schemas.microsoft.com/office/drawing/2014/main" id="{CFB681ED-B0F9-4FCE-87EB-B490A156FCE0}"/>
                  </a:ext>
                </a:extLst>
              </p:cNvPr>
              <p:cNvSpPr/>
              <p:nvPr/>
            </p:nvSpPr>
            <p:spPr>
              <a:xfrm>
                <a:off x="8725375" y="4346439"/>
                <a:ext cx="464534" cy="106584"/>
              </a:xfrm>
              <a:custGeom>
                <a:avLst/>
                <a:gdLst>
                  <a:gd name="connsiteX0" fmla="*/ 0 w 464534"/>
                  <a:gd name="connsiteY0" fmla="*/ 41148 h 106584"/>
                  <a:gd name="connsiteX1" fmla="*/ 109442 w 464534"/>
                  <a:gd name="connsiteY1" fmla="*/ 106585 h 106584"/>
                  <a:gd name="connsiteX2" fmla="*/ 464534 w 464534"/>
                  <a:gd name="connsiteY2" fmla="*/ 72390 h 106584"/>
                  <a:gd name="connsiteX3" fmla="*/ 351472 w 464534"/>
                  <a:gd name="connsiteY3" fmla="*/ 0 h 106584"/>
                </a:gdLst>
                <a:ahLst/>
                <a:cxnLst>
                  <a:cxn ang="0">
                    <a:pos x="connsiteX0" y="connsiteY0"/>
                  </a:cxn>
                  <a:cxn ang="0">
                    <a:pos x="connsiteX1" y="connsiteY1"/>
                  </a:cxn>
                  <a:cxn ang="0">
                    <a:pos x="connsiteX2" y="connsiteY2"/>
                  </a:cxn>
                  <a:cxn ang="0">
                    <a:pos x="connsiteX3" y="connsiteY3"/>
                  </a:cxn>
                </a:cxnLst>
                <a:rect l="l" t="t" r="r" b="b"/>
                <a:pathLst>
                  <a:path w="464534" h="106584">
                    <a:moveTo>
                      <a:pt x="0" y="41148"/>
                    </a:moveTo>
                    <a:lnTo>
                      <a:pt x="109442" y="106585"/>
                    </a:lnTo>
                    <a:lnTo>
                      <a:pt x="464534" y="72390"/>
                    </a:lnTo>
                    <a:lnTo>
                      <a:pt x="351472" y="0"/>
                    </a:lnTo>
                    <a:close/>
                  </a:path>
                </a:pathLst>
              </a:custGeom>
              <a:solidFill>
                <a:schemeClr val="tx2">
                  <a:lumMod val="75000"/>
                </a:schemeClr>
              </a:solidFill>
              <a:ln w="9525" cap="flat">
                <a:noFill/>
                <a:prstDash val="solid"/>
                <a:miter/>
              </a:ln>
            </p:spPr>
            <p:txBody>
              <a:bodyPr rtlCol="0" anchor="ctr"/>
              <a:lstStyle/>
              <a:p>
                <a:endParaRPr lang="en-US"/>
              </a:p>
            </p:txBody>
          </p:sp>
          <p:sp>
            <p:nvSpPr>
              <p:cNvPr id="120" name="Graphic 3">
                <a:extLst>
                  <a:ext uri="{FF2B5EF4-FFF2-40B4-BE49-F238E27FC236}">
                    <a16:creationId xmlns:a16="http://schemas.microsoft.com/office/drawing/2014/main" id="{EA4F7023-10EC-4397-943F-490BF9F359A6}"/>
                  </a:ext>
                </a:extLst>
              </p:cNvPr>
              <p:cNvSpPr/>
              <p:nvPr/>
            </p:nvSpPr>
            <p:spPr>
              <a:xfrm>
                <a:off x="8713278" y="4387587"/>
                <a:ext cx="481679" cy="87439"/>
              </a:xfrm>
              <a:custGeom>
                <a:avLst/>
                <a:gdLst>
                  <a:gd name="connsiteX0" fmla="*/ 0 w 481679"/>
                  <a:gd name="connsiteY0" fmla="*/ 12192 h 87439"/>
                  <a:gd name="connsiteX1" fmla="*/ 12097 w 481679"/>
                  <a:gd name="connsiteY1" fmla="*/ 0 h 87439"/>
                  <a:gd name="connsiteX2" fmla="*/ 121539 w 481679"/>
                  <a:gd name="connsiteY2" fmla="*/ 65437 h 87439"/>
                  <a:gd name="connsiteX3" fmla="*/ 476631 w 481679"/>
                  <a:gd name="connsiteY3" fmla="*/ 31242 h 87439"/>
                  <a:gd name="connsiteX4" fmla="*/ 481679 w 481679"/>
                  <a:gd name="connsiteY4" fmla="*/ 54578 h 87439"/>
                  <a:gd name="connsiteX5" fmla="*/ 119920 w 481679"/>
                  <a:gd name="connsiteY5" fmla="*/ 87439 h 87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1679" h="87439">
                    <a:moveTo>
                      <a:pt x="0" y="12192"/>
                    </a:moveTo>
                    <a:lnTo>
                      <a:pt x="12097" y="0"/>
                    </a:lnTo>
                    <a:lnTo>
                      <a:pt x="121539" y="65437"/>
                    </a:lnTo>
                    <a:lnTo>
                      <a:pt x="476631" y="31242"/>
                    </a:lnTo>
                    <a:lnTo>
                      <a:pt x="481679" y="54578"/>
                    </a:lnTo>
                    <a:lnTo>
                      <a:pt x="119920" y="87439"/>
                    </a:lnTo>
                    <a:close/>
                  </a:path>
                </a:pathLst>
              </a:custGeom>
              <a:solidFill>
                <a:schemeClr val="accent2"/>
              </a:solidFill>
              <a:ln w="9525" cap="flat">
                <a:noFill/>
                <a:prstDash val="solid"/>
                <a:miter/>
              </a:ln>
            </p:spPr>
            <p:txBody>
              <a:bodyPr rtlCol="0" anchor="ctr"/>
              <a:lstStyle/>
              <a:p>
                <a:endParaRPr lang="en-US"/>
              </a:p>
            </p:txBody>
          </p:sp>
          <p:sp>
            <p:nvSpPr>
              <p:cNvPr id="121" name="Graphic 3">
                <a:extLst>
                  <a:ext uri="{FF2B5EF4-FFF2-40B4-BE49-F238E27FC236}">
                    <a16:creationId xmlns:a16="http://schemas.microsoft.com/office/drawing/2014/main" id="{C895B576-A3D5-40D9-8F65-D17AECFEF394}"/>
                  </a:ext>
                </a:extLst>
              </p:cNvPr>
              <p:cNvSpPr/>
              <p:nvPr/>
            </p:nvSpPr>
            <p:spPr>
              <a:xfrm>
                <a:off x="9440322" y="4244616"/>
                <a:ext cx="464438" cy="106489"/>
              </a:xfrm>
              <a:custGeom>
                <a:avLst/>
                <a:gdLst>
                  <a:gd name="connsiteX0" fmla="*/ 0 w 464438"/>
                  <a:gd name="connsiteY0" fmla="*/ 41148 h 106489"/>
                  <a:gd name="connsiteX1" fmla="*/ 109442 w 464438"/>
                  <a:gd name="connsiteY1" fmla="*/ 106489 h 106489"/>
                  <a:gd name="connsiteX2" fmla="*/ 464439 w 464438"/>
                  <a:gd name="connsiteY2" fmla="*/ 72295 h 106489"/>
                  <a:gd name="connsiteX3" fmla="*/ 351377 w 464438"/>
                  <a:gd name="connsiteY3" fmla="*/ 0 h 106489"/>
                </a:gdLst>
                <a:ahLst/>
                <a:cxnLst>
                  <a:cxn ang="0">
                    <a:pos x="connsiteX0" y="connsiteY0"/>
                  </a:cxn>
                  <a:cxn ang="0">
                    <a:pos x="connsiteX1" y="connsiteY1"/>
                  </a:cxn>
                  <a:cxn ang="0">
                    <a:pos x="connsiteX2" y="connsiteY2"/>
                  </a:cxn>
                  <a:cxn ang="0">
                    <a:pos x="connsiteX3" y="connsiteY3"/>
                  </a:cxn>
                </a:cxnLst>
                <a:rect l="l" t="t" r="r" b="b"/>
                <a:pathLst>
                  <a:path w="464438" h="106489">
                    <a:moveTo>
                      <a:pt x="0" y="41148"/>
                    </a:moveTo>
                    <a:lnTo>
                      <a:pt x="109442" y="106489"/>
                    </a:lnTo>
                    <a:lnTo>
                      <a:pt x="464439" y="72295"/>
                    </a:lnTo>
                    <a:lnTo>
                      <a:pt x="351377" y="0"/>
                    </a:lnTo>
                    <a:close/>
                  </a:path>
                </a:pathLst>
              </a:custGeom>
              <a:solidFill>
                <a:schemeClr val="tx2">
                  <a:lumMod val="75000"/>
                </a:schemeClr>
              </a:solidFill>
              <a:ln w="9525" cap="flat">
                <a:noFill/>
                <a:prstDash val="solid"/>
                <a:miter/>
              </a:ln>
            </p:spPr>
            <p:txBody>
              <a:bodyPr rtlCol="0" anchor="ctr"/>
              <a:lstStyle/>
              <a:p>
                <a:endParaRPr lang="en-US"/>
              </a:p>
            </p:txBody>
          </p:sp>
          <p:sp>
            <p:nvSpPr>
              <p:cNvPr id="122" name="Graphic 3">
                <a:extLst>
                  <a:ext uri="{FF2B5EF4-FFF2-40B4-BE49-F238E27FC236}">
                    <a16:creationId xmlns:a16="http://schemas.microsoft.com/office/drawing/2014/main" id="{8A6BD2AE-C2D9-45D4-BA60-F131977FBD4E}"/>
                  </a:ext>
                </a:extLst>
              </p:cNvPr>
              <p:cNvSpPr/>
              <p:nvPr/>
            </p:nvSpPr>
            <p:spPr>
              <a:xfrm>
                <a:off x="9428130" y="4285764"/>
                <a:ext cx="481679" cy="87439"/>
              </a:xfrm>
              <a:custGeom>
                <a:avLst/>
                <a:gdLst>
                  <a:gd name="connsiteX0" fmla="*/ 0 w 481679"/>
                  <a:gd name="connsiteY0" fmla="*/ 12097 h 87439"/>
                  <a:gd name="connsiteX1" fmla="*/ 12192 w 481679"/>
                  <a:gd name="connsiteY1" fmla="*/ 0 h 87439"/>
                  <a:gd name="connsiteX2" fmla="*/ 121634 w 481679"/>
                  <a:gd name="connsiteY2" fmla="*/ 65341 h 87439"/>
                  <a:gd name="connsiteX3" fmla="*/ 476631 w 481679"/>
                  <a:gd name="connsiteY3" fmla="*/ 31147 h 87439"/>
                  <a:gd name="connsiteX4" fmla="*/ 481679 w 481679"/>
                  <a:gd name="connsiteY4" fmla="*/ 54483 h 87439"/>
                  <a:gd name="connsiteX5" fmla="*/ 119920 w 481679"/>
                  <a:gd name="connsiteY5" fmla="*/ 87439 h 87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1679" h="87439">
                    <a:moveTo>
                      <a:pt x="0" y="12097"/>
                    </a:moveTo>
                    <a:lnTo>
                      <a:pt x="12192" y="0"/>
                    </a:lnTo>
                    <a:lnTo>
                      <a:pt x="121634" y="65341"/>
                    </a:lnTo>
                    <a:lnTo>
                      <a:pt x="476631" y="31147"/>
                    </a:lnTo>
                    <a:lnTo>
                      <a:pt x="481679" y="54483"/>
                    </a:lnTo>
                    <a:lnTo>
                      <a:pt x="119920" y="87439"/>
                    </a:lnTo>
                    <a:close/>
                  </a:path>
                </a:pathLst>
              </a:custGeom>
              <a:solidFill>
                <a:schemeClr val="accent2"/>
              </a:solidFill>
              <a:ln w="9525" cap="flat">
                <a:noFill/>
                <a:prstDash val="solid"/>
                <a:miter/>
              </a:ln>
            </p:spPr>
            <p:txBody>
              <a:bodyPr rtlCol="0" anchor="ctr"/>
              <a:lstStyle/>
              <a:p>
                <a:endParaRPr lang="en-US"/>
              </a:p>
            </p:txBody>
          </p:sp>
          <p:sp>
            <p:nvSpPr>
              <p:cNvPr id="123" name="Graphic 3">
                <a:extLst>
                  <a:ext uri="{FF2B5EF4-FFF2-40B4-BE49-F238E27FC236}">
                    <a16:creationId xmlns:a16="http://schemas.microsoft.com/office/drawing/2014/main" id="{C8CCE6E4-FC90-4490-8661-BF8D48826AC8}"/>
                  </a:ext>
                </a:extLst>
              </p:cNvPr>
              <p:cNvSpPr/>
              <p:nvPr/>
            </p:nvSpPr>
            <p:spPr>
              <a:xfrm>
                <a:off x="10179557" y="4153748"/>
                <a:ext cx="464534" cy="106584"/>
              </a:xfrm>
              <a:custGeom>
                <a:avLst/>
                <a:gdLst>
                  <a:gd name="connsiteX0" fmla="*/ 0 w 464534"/>
                  <a:gd name="connsiteY0" fmla="*/ 41243 h 106584"/>
                  <a:gd name="connsiteX1" fmla="*/ 109442 w 464534"/>
                  <a:gd name="connsiteY1" fmla="*/ 106585 h 106584"/>
                  <a:gd name="connsiteX2" fmla="*/ 464534 w 464534"/>
                  <a:gd name="connsiteY2" fmla="*/ 72390 h 106584"/>
                  <a:gd name="connsiteX3" fmla="*/ 351472 w 464534"/>
                  <a:gd name="connsiteY3" fmla="*/ 0 h 106584"/>
                </a:gdLst>
                <a:ahLst/>
                <a:cxnLst>
                  <a:cxn ang="0">
                    <a:pos x="connsiteX0" y="connsiteY0"/>
                  </a:cxn>
                  <a:cxn ang="0">
                    <a:pos x="connsiteX1" y="connsiteY1"/>
                  </a:cxn>
                  <a:cxn ang="0">
                    <a:pos x="connsiteX2" y="connsiteY2"/>
                  </a:cxn>
                  <a:cxn ang="0">
                    <a:pos x="connsiteX3" y="connsiteY3"/>
                  </a:cxn>
                </a:cxnLst>
                <a:rect l="l" t="t" r="r" b="b"/>
                <a:pathLst>
                  <a:path w="464534" h="106584">
                    <a:moveTo>
                      <a:pt x="0" y="41243"/>
                    </a:moveTo>
                    <a:lnTo>
                      <a:pt x="109442" y="106585"/>
                    </a:lnTo>
                    <a:lnTo>
                      <a:pt x="464534" y="72390"/>
                    </a:lnTo>
                    <a:lnTo>
                      <a:pt x="351472" y="0"/>
                    </a:lnTo>
                    <a:close/>
                  </a:path>
                </a:pathLst>
              </a:custGeom>
              <a:solidFill>
                <a:schemeClr val="tx2">
                  <a:lumMod val="75000"/>
                </a:schemeClr>
              </a:solidFill>
              <a:ln w="9525" cap="flat">
                <a:noFill/>
                <a:prstDash val="solid"/>
                <a:miter/>
              </a:ln>
            </p:spPr>
            <p:txBody>
              <a:bodyPr rtlCol="0" anchor="ctr"/>
              <a:lstStyle/>
              <a:p>
                <a:endParaRPr lang="en-US"/>
              </a:p>
            </p:txBody>
          </p:sp>
          <p:sp>
            <p:nvSpPr>
              <p:cNvPr id="124" name="Graphic 3">
                <a:extLst>
                  <a:ext uri="{FF2B5EF4-FFF2-40B4-BE49-F238E27FC236}">
                    <a16:creationId xmlns:a16="http://schemas.microsoft.com/office/drawing/2014/main" id="{46D70D82-3506-42AD-9719-B37E4C5AA75F}"/>
                  </a:ext>
                </a:extLst>
              </p:cNvPr>
              <p:cNvSpPr/>
              <p:nvPr/>
            </p:nvSpPr>
            <p:spPr>
              <a:xfrm>
                <a:off x="10167460" y="4194991"/>
                <a:ext cx="481679" cy="87439"/>
              </a:xfrm>
              <a:custGeom>
                <a:avLst/>
                <a:gdLst>
                  <a:gd name="connsiteX0" fmla="*/ 0 w 481679"/>
                  <a:gd name="connsiteY0" fmla="*/ 12097 h 87439"/>
                  <a:gd name="connsiteX1" fmla="*/ 12097 w 481679"/>
                  <a:gd name="connsiteY1" fmla="*/ 0 h 87439"/>
                  <a:gd name="connsiteX2" fmla="*/ 121539 w 481679"/>
                  <a:gd name="connsiteY2" fmla="*/ 65341 h 87439"/>
                  <a:gd name="connsiteX3" fmla="*/ 476631 w 481679"/>
                  <a:gd name="connsiteY3" fmla="*/ 31147 h 87439"/>
                  <a:gd name="connsiteX4" fmla="*/ 481679 w 481679"/>
                  <a:gd name="connsiteY4" fmla="*/ 54483 h 87439"/>
                  <a:gd name="connsiteX5" fmla="*/ 119920 w 481679"/>
                  <a:gd name="connsiteY5" fmla="*/ 87439 h 87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1679" h="87439">
                    <a:moveTo>
                      <a:pt x="0" y="12097"/>
                    </a:moveTo>
                    <a:lnTo>
                      <a:pt x="12097" y="0"/>
                    </a:lnTo>
                    <a:lnTo>
                      <a:pt x="121539" y="65341"/>
                    </a:lnTo>
                    <a:lnTo>
                      <a:pt x="476631" y="31147"/>
                    </a:lnTo>
                    <a:lnTo>
                      <a:pt x="481679" y="54483"/>
                    </a:lnTo>
                    <a:lnTo>
                      <a:pt x="119920" y="87439"/>
                    </a:lnTo>
                    <a:close/>
                  </a:path>
                </a:pathLst>
              </a:custGeom>
              <a:solidFill>
                <a:schemeClr val="accent2"/>
              </a:solidFill>
              <a:ln w="9525" cap="flat">
                <a:noFill/>
                <a:prstDash val="solid"/>
                <a:miter/>
              </a:ln>
            </p:spPr>
            <p:txBody>
              <a:bodyPr rtlCol="0" anchor="ctr"/>
              <a:lstStyle/>
              <a:p>
                <a:endParaRPr lang="en-US"/>
              </a:p>
            </p:txBody>
          </p:sp>
          <p:sp>
            <p:nvSpPr>
              <p:cNvPr id="125" name="Graphic 3">
                <a:extLst>
                  <a:ext uri="{FF2B5EF4-FFF2-40B4-BE49-F238E27FC236}">
                    <a16:creationId xmlns:a16="http://schemas.microsoft.com/office/drawing/2014/main" id="{F89B9305-8517-4ECE-AF0D-052EB6CFC8D6}"/>
                  </a:ext>
                </a:extLst>
              </p:cNvPr>
              <p:cNvSpPr/>
              <p:nvPr/>
            </p:nvSpPr>
            <p:spPr>
              <a:xfrm>
                <a:off x="9124282" y="4696387"/>
                <a:ext cx="85058" cy="859059"/>
              </a:xfrm>
              <a:custGeom>
                <a:avLst/>
                <a:gdLst>
                  <a:gd name="connsiteX0" fmla="*/ 85058 w 85058"/>
                  <a:gd name="connsiteY0" fmla="*/ 0 h 859059"/>
                  <a:gd name="connsiteX1" fmla="*/ 85058 w 85058"/>
                  <a:gd name="connsiteY1" fmla="*/ 846868 h 859059"/>
                  <a:gd name="connsiteX2" fmla="*/ 0 w 85058"/>
                  <a:gd name="connsiteY2" fmla="*/ 859060 h 859059"/>
                  <a:gd name="connsiteX3" fmla="*/ 0 w 85058"/>
                  <a:gd name="connsiteY3" fmla="*/ 18097 h 859059"/>
                </a:gdLst>
                <a:ahLst/>
                <a:cxnLst>
                  <a:cxn ang="0">
                    <a:pos x="connsiteX0" y="connsiteY0"/>
                  </a:cxn>
                  <a:cxn ang="0">
                    <a:pos x="connsiteX1" y="connsiteY1"/>
                  </a:cxn>
                  <a:cxn ang="0">
                    <a:pos x="connsiteX2" y="connsiteY2"/>
                  </a:cxn>
                  <a:cxn ang="0">
                    <a:pos x="connsiteX3" y="connsiteY3"/>
                  </a:cxn>
                </a:cxnLst>
                <a:rect l="l" t="t" r="r" b="b"/>
                <a:pathLst>
                  <a:path w="85058" h="859059">
                    <a:moveTo>
                      <a:pt x="85058" y="0"/>
                    </a:moveTo>
                    <a:lnTo>
                      <a:pt x="85058" y="846868"/>
                    </a:lnTo>
                    <a:lnTo>
                      <a:pt x="0" y="859060"/>
                    </a:lnTo>
                    <a:lnTo>
                      <a:pt x="0" y="18097"/>
                    </a:lnTo>
                    <a:close/>
                  </a:path>
                </a:pathLst>
              </a:custGeom>
              <a:solidFill>
                <a:schemeClr val="accent2"/>
              </a:solidFill>
              <a:ln w="9525" cap="flat">
                <a:noFill/>
                <a:prstDash val="solid"/>
                <a:miter/>
              </a:ln>
            </p:spPr>
            <p:txBody>
              <a:bodyPr rtlCol="0" anchor="ctr"/>
              <a:lstStyle/>
              <a:p>
                <a:endParaRPr lang="en-US"/>
              </a:p>
            </p:txBody>
          </p:sp>
          <p:sp>
            <p:nvSpPr>
              <p:cNvPr id="126" name="Graphic 3">
                <a:extLst>
                  <a:ext uri="{FF2B5EF4-FFF2-40B4-BE49-F238E27FC236}">
                    <a16:creationId xmlns:a16="http://schemas.microsoft.com/office/drawing/2014/main" id="{FC708194-B950-4712-8762-D05520B33C23}"/>
                  </a:ext>
                </a:extLst>
              </p:cNvPr>
              <p:cNvSpPr/>
              <p:nvPr/>
            </p:nvSpPr>
            <p:spPr>
              <a:xfrm>
                <a:off x="8749139" y="5238560"/>
                <a:ext cx="348473" cy="231076"/>
              </a:xfrm>
              <a:custGeom>
                <a:avLst/>
                <a:gdLst>
                  <a:gd name="connsiteX0" fmla="*/ 0 w 344519"/>
                  <a:gd name="connsiteY0" fmla="*/ 12192 h 231076"/>
                  <a:gd name="connsiteX1" fmla="*/ 92392 w 344519"/>
                  <a:gd name="connsiteY1" fmla="*/ 0 h 231076"/>
                  <a:gd name="connsiteX2" fmla="*/ 344519 w 344519"/>
                  <a:gd name="connsiteY2" fmla="*/ 160496 h 231076"/>
                  <a:gd name="connsiteX3" fmla="*/ 344519 w 344519"/>
                  <a:gd name="connsiteY3" fmla="*/ 231076 h 231076"/>
                </a:gdLst>
                <a:ahLst/>
                <a:cxnLst>
                  <a:cxn ang="0">
                    <a:pos x="connsiteX0" y="connsiteY0"/>
                  </a:cxn>
                  <a:cxn ang="0">
                    <a:pos x="connsiteX1" y="connsiteY1"/>
                  </a:cxn>
                  <a:cxn ang="0">
                    <a:pos x="connsiteX2" y="connsiteY2"/>
                  </a:cxn>
                  <a:cxn ang="0">
                    <a:pos x="connsiteX3" y="connsiteY3"/>
                  </a:cxn>
                </a:cxnLst>
                <a:rect l="l" t="t" r="r" b="b"/>
                <a:pathLst>
                  <a:path w="344519" h="231076">
                    <a:moveTo>
                      <a:pt x="0" y="12192"/>
                    </a:moveTo>
                    <a:lnTo>
                      <a:pt x="92392" y="0"/>
                    </a:lnTo>
                    <a:lnTo>
                      <a:pt x="344519" y="160496"/>
                    </a:lnTo>
                    <a:lnTo>
                      <a:pt x="344519" y="231076"/>
                    </a:lnTo>
                    <a:close/>
                  </a:path>
                </a:pathLst>
              </a:custGeom>
              <a:solidFill>
                <a:schemeClr val="tx2">
                  <a:lumMod val="75000"/>
                </a:schemeClr>
              </a:solidFill>
              <a:ln w="9525" cap="flat">
                <a:noFill/>
                <a:prstDash val="solid"/>
                <a:miter/>
              </a:ln>
            </p:spPr>
            <p:txBody>
              <a:bodyPr rtlCol="0" anchor="ctr"/>
              <a:lstStyle/>
              <a:p>
                <a:endParaRPr lang="en-US"/>
              </a:p>
            </p:txBody>
          </p:sp>
          <p:sp>
            <p:nvSpPr>
              <p:cNvPr id="127" name="Graphic 3">
                <a:extLst>
                  <a:ext uri="{FF2B5EF4-FFF2-40B4-BE49-F238E27FC236}">
                    <a16:creationId xmlns:a16="http://schemas.microsoft.com/office/drawing/2014/main" id="{A50A75D6-BC20-4A30-BCB5-81ED6E59E747}"/>
                  </a:ext>
                </a:extLst>
              </p:cNvPr>
              <p:cNvSpPr/>
              <p:nvPr/>
            </p:nvSpPr>
            <p:spPr>
              <a:xfrm>
                <a:off x="8749759" y="4753251"/>
                <a:ext cx="92297" cy="500444"/>
              </a:xfrm>
              <a:custGeom>
                <a:avLst/>
                <a:gdLst>
                  <a:gd name="connsiteX0" fmla="*/ 92297 w 92297"/>
                  <a:gd name="connsiteY0" fmla="*/ 0 h 495776"/>
                  <a:gd name="connsiteX1" fmla="*/ 92297 w 92297"/>
                  <a:gd name="connsiteY1" fmla="*/ 483584 h 495776"/>
                  <a:gd name="connsiteX2" fmla="*/ 0 w 92297"/>
                  <a:gd name="connsiteY2" fmla="*/ 495776 h 495776"/>
                  <a:gd name="connsiteX3" fmla="*/ 0 w 92297"/>
                  <a:gd name="connsiteY3" fmla="*/ 8001 h 495776"/>
                </a:gdLst>
                <a:ahLst/>
                <a:cxnLst>
                  <a:cxn ang="0">
                    <a:pos x="connsiteX0" y="connsiteY0"/>
                  </a:cxn>
                  <a:cxn ang="0">
                    <a:pos x="connsiteX1" y="connsiteY1"/>
                  </a:cxn>
                  <a:cxn ang="0">
                    <a:pos x="connsiteX2" y="connsiteY2"/>
                  </a:cxn>
                  <a:cxn ang="0">
                    <a:pos x="connsiteX3" y="connsiteY3"/>
                  </a:cxn>
                </a:cxnLst>
                <a:rect l="l" t="t" r="r" b="b"/>
                <a:pathLst>
                  <a:path w="92297" h="495776">
                    <a:moveTo>
                      <a:pt x="92297" y="0"/>
                    </a:moveTo>
                    <a:lnTo>
                      <a:pt x="92297" y="483584"/>
                    </a:lnTo>
                    <a:lnTo>
                      <a:pt x="0" y="495776"/>
                    </a:lnTo>
                    <a:lnTo>
                      <a:pt x="0" y="8001"/>
                    </a:lnTo>
                    <a:close/>
                  </a:path>
                </a:pathLst>
              </a:custGeom>
              <a:solidFill>
                <a:schemeClr val="tx2">
                  <a:lumMod val="75000"/>
                </a:schemeClr>
              </a:solidFill>
              <a:ln w="9525" cap="flat">
                <a:noFill/>
                <a:prstDash val="solid"/>
                <a:miter/>
              </a:ln>
            </p:spPr>
            <p:txBody>
              <a:bodyPr rtlCol="0" anchor="ctr"/>
              <a:lstStyle/>
              <a:p>
                <a:endParaRPr lang="en-US"/>
              </a:p>
            </p:txBody>
          </p:sp>
          <p:sp>
            <p:nvSpPr>
              <p:cNvPr id="128" name="Graphic 3">
                <a:extLst>
                  <a:ext uri="{FF2B5EF4-FFF2-40B4-BE49-F238E27FC236}">
                    <a16:creationId xmlns:a16="http://schemas.microsoft.com/office/drawing/2014/main" id="{5FFB81D6-A8E8-4B62-AC86-4ABEBAEC83D5}"/>
                  </a:ext>
                </a:extLst>
              </p:cNvPr>
              <p:cNvSpPr/>
              <p:nvPr/>
            </p:nvSpPr>
            <p:spPr>
              <a:xfrm>
                <a:off x="9107042" y="5575735"/>
                <a:ext cx="99631" cy="61912"/>
              </a:xfrm>
              <a:custGeom>
                <a:avLst/>
                <a:gdLst>
                  <a:gd name="connsiteX0" fmla="*/ 99632 w 99631"/>
                  <a:gd name="connsiteY0" fmla="*/ 30956 h 61912"/>
                  <a:gd name="connsiteX1" fmla="*/ 49816 w 99631"/>
                  <a:gd name="connsiteY1" fmla="*/ 61913 h 61912"/>
                  <a:gd name="connsiteX2" fmla="*/ 0 w 99631"/>
                  <a:gd name="connsiteY2" fmla="*/ 30956 h 61912"/>
                  <a:gd name="connsiteX3" fmla="*/ 49816 w 99631"/>
                  <a:gd name="connsiteY3" fmla="*/ 0 h 61912"/>
                  <a:gd name="connsiteX4" fmla="*/ 99632 w 99631"/>
                  <a:gd name="connsiteY4" fmla="*/ 30956 h 619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631" h="61912">
                    <a:moveTo>
                      <a:pt x="99632" y="30956"/>
                    </a:moveTo>
                    <a:cubicBezTo>
                      <a:pt x="99632" y="48053"/>
                      <a:pt x="77328" y="61913"/>
                      <a:pt x="49816" y="61913"/>
                    </a:cubicBezTo>
                    <a:cubicBezTo>
                      <a:pt x="22303" y="61913"/>
                      <a:pt x="0" y="48053"/>
                      <a:pt x="0" y="30956"/>
                    </a:cubicBezTo>
                    <a:cubicBezTo>
                      <a:pt x="0" y="13860"/>
                      <a:pt x="22303" y="0"/>
                      <a:pt x="49816" y="0"/>
                    </a:cubicBezTo>
                    <a:cubicBezTo>
                      <a:pt x="77328" y="0"/>
                      <a:pt x="99632" y="13860"/>
                      <a:pt x="99632" y="30956"/>
                    </a:cubicBezTo>
                    <a:close/>
                  </a:path>
                </a:pathLst>
              </a:custGeom>
              <a:solidFill>
                <a:schemeClr val="tx2"/>
              </a:solidFill>
              <a:ln w="9525" cap="flat">
                <a:noFill/>
                <a:prstDash val="solid"/>
                <a:miter/>
              </a:ln>
            </p:spPr>
            <p:txBody>
              <a:bodyPr rtlCol="0" anchor="ctr"/>
              <a:lstStyle/>
              <a:p>
                <a:endParaRPr lang="en-US"/>
              </a:p>
            </p:txBody>
          </p:sp>
          <p:sp>
            <p:nvSpPr>
              <p:cNvPr id="129" name="Graphic 3">
                <a:extLst>
                  <a:ext uri="{FF2B5EF4-FFF2-40B4-BE49-F238E27FC236}">
                    <a16:creationId xmlns:a16="http://schemas.microsoft.com/office/drawing/2014/main" id="{05A2C5B0-EEF3-447D-9B26-71784A57CA99}"/>
                  </a:ext>
                </a:extLst>
              </p:cNvPr>
              <p:cNvSpPr/>
              <p:nvPr/>
            </p:nvSpPr>
            <p:spPr>
              <a:xfrm>
                <a:off x="9115900" y="5567829"/>
                <a:ext cx="81915" cy="50863"/>
              </a:xfrm>
              <a:custGeom>
                <a:avLst/>
                <a:gdLst>
                  <a:gd name="connsiteX0" fmla="*/ 81915 w 81915"/>
                  <a:gd name="connsiteY0" fmla="*/ 25432 h 50863"/>
                  <a:gd name="connsiteX1" fmla="*/ 40957 w 81915"/>
                  <a:gd name="connsiteY1" fmla="*/ 50864 h 50863"/>
                  <a:gd name="connsiteX2" fmla="*/ 0 w 81915"/>
                  <a:gd name="connsiteY2" fmla="*/ 25432 h 50863"/>
                  <a:gd name="connsiteX3" fmla="*/ 40957 w 81915"/>
                  <a:gd name="connsiteY3" fmla="*/ 0 h 50863"/>
                  <a:gd name="connsiteX4" fmla="*/ 81915 w 81915"/>
                  <a:gd name="connsiteY4" fmla="*/ 25432 h 508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915" h="50863">
                    <a:moveTo>
                      <a:pt x="81915" y="25432"/>
                    </a:moveTo>
                    <a:cubicBezTo>
                      <a:pt x="81915" y="39477"/>
                      <a:pt x="63578" y="50864"/>
                      <a:pt x="40957" y="50864"/>
                    </a:cubicBezTo>
                    <a:cubicBezTo>
                      <a:pt x="18337" y="50864"/>
                      <a:pt x="0" y="39477"/>
                      <a:pt x="0" y="25432"/>
                    </a:cubicBezTo>
                    <a:cubicBezTo>
                      <a:pt x="0" y="11386"/>
                      <a:pt x="18337" y="0"/>
                      <a:pt x="40957" y="0"/>
                    </a:cubicBezTo>
                    <a:cubicBezTo>
                      <a:pt x="63578" y="0"/>
                      <a:pt x="81915" y="11386"/>
                      <a:pt x="81915" y="25432"/>
                    </a:cubicBezTo>
                    <a:close/>
                  </a:path>
                </a:pathLst>
              </a:custGeom>
              <a:solidFill>
                <a:schemeClr val="accent1"/>
              </a:solidFill>
              <a:ln w="9525" cap="flat">
                <a:noFill/>
                <a:prstDash val="solid"/>
                <a:miter/>
              </a:ln>
            </p:spPr>
            <p:txBody>
              <a:bodyPr rtlCol="0" anchor="ctr"/>
              <a:lstStyle/>
              <a:p>
                <a:endParaRPr lang="en-US"/>
              </a:p>
            </p:txBody>
          </p:sp>
          <p:sp>
            <p:nvSpPr>
              <p:cNvPr id="130" name="Graphic 3">
                <a:extLst>
                  <a:ext uri="{FF2B5EF4-FFF2-40B4-BE49-F238E27FC236}">
                    <a16:creationId xmlns:a16="http://schemas.microsoft.com/office/drawing/2014/main" id="{791BB46A-4FB7-41A6-837A-96FA403F2F30}"/>
                  </a:ext>
                </a:extLst>
              </p:cNvPr>
              <p:cNvSpPr/>
              <p:nvPr/>
            </p:nvSpPr>
            <p:spPr>
              <a:xfrm>
                <a:off x="9146952" y="5545255"/>
                <a:ext cx="19907" cy="45053"/>
              </a:xfrm>
              <a:custGeom>
                <a:avLst/>
                <a:gdLst>
                  <a:gd name="connsiteX0" fmla="*/ 9906 w 19907"/>
                  <a:gd name="connsiteY0" fmla="*/ 45053 h 45053"/>
                  <a:gd name="connsiteX1" fmla="*/ 9906 w 19907"/>
                  <a:gd name="connsiteY1" fmla="*/ 45053 h 45053"/>
                  <a:gd name="connsiteX2" fmla="*/ 0 w 19907"/>
                  <a:gd name="connsiteY2" fmla="*/ 35147 h 45053"/>
                  <a:gd name="connsiteX3" fmla="*/ 0 w 19907"/>
                  <a:gd name="connsiteY3" fmla="*/ 0 h 45053"/>
                  <a:gd name="connsiteX4" fmla="*/ 19907 w 19907"/>
                  <a:gd name="connsiteY4" fmla="*/ 0 h 45053"/>
                  <a:gd name="connsiteX5" fmla="*/ 19907 w 19907"/>
                  <a:gd name="connsiteY5" fmla="*/ 35147 h 45053"/>
                  <a:gd name="connsiteX6" fmla="*/ 9906 w 19907"/>
                  <a:gd name="connsiteY6" fmla="*/ 45053 h 45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907" h="45053">
                    <a:moveTo>
                      <a:pt x="9906" y="45053"/>
                    </a:moveTo>
                    <a:lnTo>
                      <a:pt x="9906" y="45053"/>
                    </a:lnTo>
                    <a:cubicBezTo>
                      <a:pt x="4382" y="45053"/>
                      <a:pt x="0" y="40577"/>
                      <a:pt x="0" y="35147"/>
                    </a:cubicBezTo>
                    <a:lnTo>
                      <a:pt x="0" y="0"/>
                    </a:lnTo>
                    <a:lnTo>
                      <a:pt x="19907" y="0"/>
                    </a:lnTo>
                    <a:lnTo>
                      <a:pt x="19907" y="35147"/>
                    </a:lnTo>
                    <a:cubicBezTo>
                      <a:pt x="19812" y="40672"/>
                      <a:pt x="15430" y="45053"/>
                      <a:pt x="9906" y="45053"/>
                    </a:cubicBezTo>
                    <a:close/>
                  </a:path>
                </a:pathLst>
              </a:custGeom>
              <a:solidFill>
                <a:schemeClr val="accent2"/>
              </a:solidFill>
              <a:ln w="9525" cap="flat">
                <a:noFill/>
                <a:prstDash val="solid"/>
                <a:miter/>
              </a:ln>
            </p:spPr>
            <p:txBody>
              <a:bodyPr rtlCol="0" anchor="ctr"/>
              <a:lstStyle/>
              <a:p>
                <a:endParaRPr lang="en-US"/>
              </a:p>
            </p:txBody>
          </p:sp>
          <p:sp>
            <p:nvSpPr>
              <p:cNvPr id="131" name="Graphic 3">
                <a:extLst>
                  <a:ext uri="{FF2B5EF4-FFF2-40B4-BE49-F238E27FC236}">
                    <a16:creationId xmlns:a16="http://schemas.microsoft.com/office/drawing/2014/main" id="{F9D40EF4-2DA5-421A-BE43-4722815CD86D}"/>
                  </a:ext>
                </a:extLst>
              </p:cNvPr>
              <p:cNvSpPr/>
              <p:nvPr/>
            </p:nvSpPr>
            <p:spPr>
              <a:xfrm>
                <a:off x="8736139" y="5355708"/>
                <a:ext cx="99631" cy="61912"/>
              </a:xfrm>
              <a:custGeom>
                <a:avLst/>
                <a:gdLst>
                  <a:gd name="connsiteX0" fmla="*/ 99631 w 99631"/>
                  <a:gd name="connsiteY0" fmla="*/ 30956 h 61912"/>
                  <a:gd name="connsiteX1" fmla="*/ 49816 w 99631"/>
                  <a:gd name="connsiteY1" fmla="*/ 61912 h 61912"/>
                  <a:gd name="connsiteX2" fmla="*/ 0 w 99631"/>
                  <a:gd name="connsiteY2" fmla="*/ 30956 h 61912"/>
                  <a:gd name="connsiteX3" fmla="*/ 49816 w 99631"/>
                  <a:gd name="connsiteY3" fmla="*/ 0 h 61912"/>
                  <a:gd name="connsiteX4" fmla="*/ 99631 w 99631"/>
                  <a:gd name="connsiteY4" fmla="*/ 30956 h 619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631" h="61912">
                    <a:moveTo>
                      <a:pt x="99631" y="30956"/>
                    </a:moveTo>
                    <a:cubicBezTo>
                      <a:pt x="99631" y="48053"/>
                      <a:pt x="77328" y="61912"/>
                      <a:pt x="49816" y="61912"/>
                    </a:cubicBezTo>
                    <a:cubicBezTo>
                      <a:pt x="22303" y="61912"/>
                      <a:pt x="0" y="48053"/>
                      <a:pt x="0" y="30956"/>
                    </a:cubicBezTo>
                    <a:cubicBezTo>
                      <a:pt x="0" y="13860"/>
                      <a:pt x="22303" y="0"/>
                      <a:pt x="49816" y="0"/>
                    </a:cubicBezTo>
                    <a:cubicBezTo>
                      <a:pt x="77328" y="0"/>
                      <a:pt x="99631" y="13860"/>
                      <a:pt x="99631" y="30956"/>
                    </a:cubicBezTo>
                    <a:close/>
                  </a:path>
                </a:pathLst>
              </a:custGeom>
              <a:solidFill>
                <a:schemeClr val="tx2"/>
              </a:solidFill>
              <a:ln w="9525" cap="flat">
                <a:noFill/>
                <a:prstDash val="solid"/>
                <a:miter/>
              </a:ln>
            </p:spPr>
            <p:txBody>
              <a:bodyPr rtlCol="0" anchor="ctr"/>
              <a:lstStyle/>
              <a:p>
                <a:endParaRPr lang="en-US"/>
              </a:p>
            </p:txBody>
          </p:sp>
          <p:sp>
            <p:nvSpPr>
              <p:cNvPr id="132" name="Graphic 3">
                <a:extLst>
                  <a:ext uri="{FF2B5EF4-FFF2-40B4-BE49-F238E27FC236}">
                    <a16:creationId xmlns:a16="http://schemas.microsoft.com/office/drawing/2014/main" id="{8F25B045-9654-4C5D-884E-7FAA32137141}"/>
                  </a:ext>
                </a:extLst>
              </p:cNvPr>
              <p:cNvSpPr/>
              <p:nvPr/>
            </p:nvSpPr>
            <p:spPr>
              <a:xfrm>
                <a:off x="8744997" y="5347802"/>
                <a:ext cx="81915" cy="50863"/>
              </a:xfrm>
              <a:custGeom>
                <a:avLst/>
                <a:gdLst>
                  <a:gd name="connsiteX0" fmla="*/ 81915 w 81915"/>
                  <a:gd name="connsiteY0" fmla="*/ 25432 h 50863"/>
                  <a:gd name="connsiteX1" fmla="*/ 40958 w 81915"/>
                  <a:gd name="connsiteY1" fmla="*/ 50864 h 50863"/>
                  <a:gd name="connsiteX2" fmla="*/ 0 w 81915"/>
                  <a:gd name="connsiteY2" fmla="*/ 25432 h 50863"/>
                  <a:gd name="connsiteX3" fmla="*/ 40958 w 81915"/>
                  <a:gd name="connsiteY3" fmla="*/ 0 h 50863"/>
                  <a:gd name="connsiteX4" fmla="*/ 81915 w 81915"/>
                  <a:gd name="connsiteY4" fmla="*/ 25432 h 508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915" h="50863">
                    <a:moveTo>
                      <a:pt x="81915" y="25432"/>
                    </a:moveTo>
                    <a:cubicBezTo>
                      <a:pt x="81915" y="39477"/>
                      <a:pt x="63578" y="50864"/>
                      <a:pt x="40958" y="50864"/>
                    </a:cubicBezTo>
                    <a:cubicBezTo>
                      <a:pt x="18337" y="50864"/>
                      <a:pt x="0" y="39477"/>
                      <a:pt x="0" y="25432"/>
                    </a:cubicBezTo>
                    <a:cubicBezTo>
                      <a:pt x="0" y="11386"/>
                      <a:pt x="18337" y="0"/>
                      <a:pt x="40958" y="0"/>
                    </a:cubicBezTo>
                    <a:cubicBezTo>
                      <a:pt x="63578" y="0"/>
                      <a:pt x="81915" y="11386"/>
                      <a:pt x="81915" y="25432"/>
                    </a:cubicBezTo>
                    <a:close/>
                  </a:path>
                </a:pathLst>
              </a:custGeom>
              <a:solidFill>
                <a:schemeClr val="accent1"/>
              </a:solidFill>
              <a:ln w="9525" cap="flat">
                <a:noFill/>
                <a:prstDash val="solid"/>
                <a:miter/>
              </a:ln>
            </p:spPr>
            <p:txBody>
              <a:bodyPr rtlCol="0" anchor="ctr"/>
              <a:lstStyle/>
              <a:p>
                <a:endParaRPr lang="en-US"/>
              </a:p>
            </p:txBody>
          </p:sp>
          <p:sp>
            <p:nvSpPr>
              <p:cNvPr id="133" name="Graphic 3">
                <a:extLst>
                  <a:ext uri="{FF2B5EF4-FFF2-40B4-BE49-F238E27FC236}">
                    <a16:creationId xmlns:a16="http://schemas.microsoft.com/office/drawing/2014/main" id="{A19D1942-0DF0-4B63-96AC-B9E39F5A0A90}"/>
                  </a:ext>
                </a:extLst>
              </p:cNvPr>
              <p:cNvSpPr/>
              <p:nvPr/>
            </p:nvSpPr>
            <p:spPr>
              <a:xfrm>
                <a:off x="8776048" y="5325323"/>
                <a:ext cx="19907" cy="45053"/>
              </a:xfrm>
              <a:custGeom>
                <a:avLst/>
                <a:gdLst>
                  <a:gd name="connsiteX0" fmla="*/ 9906 w 19907"/>
                  <a:gd name="connsiteY0" fmla="*/ 45053 h 45053"/>
                  <a:gd name="connsiteX1" fmla="*/ 9906 w 19907"/>
                  <a:gd name="connsiteY1" fmla="*/ 45053 h 45053"/>
                  <a:gd name="connsiteX2" fmla="*/ 0 w 19907"/>
                  <a:gd name="connsiteY2" fmla="*/ 35147 h 45053"/>
                  <a:gd name="connsiteX3" fmla="*/ 0 w 19907"/>
                  <a:gd name="connsiteY3" fmla="*/ 0 h 45053"/>
                  <a:gd name="connsiteX4" fmla="*/ 19907 w 19907"/>
                  <a:gd name="connsiteY4" fmla="*/ 0 h 45053"/>
                  <a:gd name="connsiteX5" fmla="*/ 19907 w 19907"/>
                  <a:gd name="connsiteY5" fmla="*/ 35147 h 45053"/>
                  <a:gd name="connsiteX6" fmla="*/ 9906 w 19907"/>
                  <a:gd name="connsiteY6" fmla="*/ 45053 h 45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907" h="45053">
                    <a:moveTo>
                      <a:pt x="9906" y="45053"/>
                    </a:moveTo>
                    <a:lnTo>
                      <a:pt x="9906" y="45053"/>
                    </a:lnTo>
                    <a:cubicBezTo>
                      <a:pt x="4382" y="45053"/>
                      <a:pt x="0" y="40577"/>
                      <a:pt x="0" y="35147"/>
                    </a:cubicBezTo>
                    <a:lnTo>
                      <a:pt x="0" y="0"/>
                    </a:lnTo>
                    <a:lnTo>
                      <a:pt x="19907" y="0"/>
                    </a:lnTo>
                    <a:lnTo>
                      <a:pt x="19907" y="35147"/>
                    </a:lnTo>
                    <a:cubicBezTo>
                      <a:pt x="19812" y="40577"/>
                      <a:pt x="15431" y="45053"/>
                      <a:pt x="9906" y="45053"/>
                    </a:cubicBezTo>
                    <a:close/>
                  </a:path>
                </a:pathLst>
              </a:custGeom>
              <a:solidFill>
                <a:schemeClr val="accent2"/>
              </a:solidFill>
              <a:ln w="9525" cap="flat">
                <a:noFill/>
                <a:prstDash val="solid"/>
                <a:miter/>
              </a:ln>
            </p:spPr>
            <p:txBody>
              <a:bodyPr rtlCol="0" anchor="ctr"/>
              <a:lstStyle/>
              <a:p>
                <a:endParaRPr lang="en-US"/>
              </a:p>
            </p:txBody>
          </p:sp>
          <p:sp>
            <p:nvSpPr>
              <p:cNvPr id="134" name="Graphic 3">
                <a:extLst>
                  <a:ext uri="{FF2B5EF4-FFF2-40B4-BE49-F238E27FC236}">
                    <a16:creationId xmlns:a16="http://schemas.microsoft.com/office/drawing/2014/main" id="{3990902C-8D07-4F84-9EE9-41F35AB0B72E}"/>
                  </a:ext>
                </a:extLst>
              </p:cNvPr>
              <p:cNvSpPr/>
              <p:nvPr/>
            </p:nvSpPr>
            <p:spPr>
              <a:xfrm>
                <a:off x="8725185" y="4714484"/>
                <a:ext cx="398906" cy="840962"/>
              </a:xfrm>
              <a:custGeom>
                <a:avLst/>
                <a:gdLst>
                  <a:gd name="connsiteX0" fmla="*/ 368903 w 398906"/>
                  <a:gd name="connsiteY0" fmla="*/ 4191 h 840962"/>
                  <a:gd name="connsiteX1" fmla="*/ 368903 w 398906"/>
                  <a:gd name="connsiteY1" fmla="*/ 71057 h 840962"/>
                  <a:gd name="connsiteX2" fmla="*/ 278511 w 398906"/>
                  <a:gd name="connsiteY2" fmla="*/ 16574 h 840962"/>
                  <a:gd name="connsiteX3" fmla="*/ 220123 w 398906"/>
                  <a:gd name="connsiteY3" fmla="*/ 24575 h 840962"/>
                  <a:gd name="connsiteX4" fmla="*/ 368903 w 398906"/>
                  <a:gd name="connsiteY4" fmla="*/ 121349 h 840962"/>
                  <a:gd name="connsiteX5" fmla="*/ 368903 w 398906"/>
                  <a:gd name="connsiteY5" fmla="*/ 130874 h 840962"/>
                  <a:gd name="connsiteX6" fmla="*/ 368903 w 398906"/>
                  <a:gd name="connsiteY6" fmla="*/ 753428 h 840962"/>
                  <a:gd name="connsiteX7" fmla="*/ 24384 w 398906"/>
                  <a:gd name="connsiteY7" fmla="*/ 534543 h 840962"/>
                  <a:gd name="connsiteX8" fmla="*/ 24384 w 398906"/>
                  <a:gd name="connsiteY8" fmla="*/ 46768 h 840962"/>
                  <a:gd name="connsiteX9" fmla="*/ 0 w 398906"/>
                  <a:gd name="connsiteY9" fmla="*/ 54864 h 840962"/>
                  <a:gd name="connsiteX10" fmla="*/ 0 w 398906"/>
                  <a:gd name="connsiteY10" fmla="*/ 609886 h 840962"/>
                  <a:gd name="connsiteX11" fmla="*/ 56007 w 398906"/>
                  <a:gd name="connsiteY11" fmla="*/ 609886 h 840962"/>
                  <a:gd name="connsiteX12" fmla="*/ 368903 w 398906"/>
                  <a:gd name="connsiteY12" fmla="*/ 792290 h 840962"/>
                  <a:gd name="connsiteX13" fmla="*/ 368903 w 398906"/>
                  <a:gd name="connsiteY13" fmla="*/ 823913 h 840962"/>
                  <a:gd name="connsiteX14" fmla="*/ 398907 w 398906"/>
                  <a:gd name="connsiteY14" fmla="*/ 840962 h 840962"/>
                  <a:gd name="connsiteX15" fmla="*/ 398907 w 398906"/>
                  <a:gd name="connsiteY15" fmla="*/ 0 h 84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98906" h="840962">
                    <a:moveTo>
                      <a:pt x="368903" y="4191"/>
                    </a:moveTo>
                    <a:lnTo>
                      <a:pt x="368903" y="71057"/>
                    </a:lnTo>
                    <a:lnTo>
                      <a:pt x="278511" y="16574"/>
                    </a:lnTo>
                    <a:lnTo>
                      <a:pt x="220123" y="24575"/>
                    </a:lnTo>
                    <a:lnTo>
                      <a:pt x="368903" y="121349"/>
                    </a:lnTo>
                    <a:lnTo>
                      <a:pt x="368903" y="130874"/>
                    </a:lnTo>
                    <a:lnTo>
                      <a:pt x="368903" y="753428"/>
                    </a:lnTo>
                    <a:lnTo>
                      <a:pt x="24384" y="534543"/>
                    </a:lnTo>
                    <a:lnTo>
                      <a:pt x="24384" y="46768"/>
                    </a:lnTo>
                    <a:lnTo>
                      <a:pt x="0" y="54864"/>
                    </a:lnTo>
                    <a:lnTo>
                      <a:pt x="0" y="609886"/>
                    </a:lnTo>
                    <a:lnTo>
                      <a:pt x="56007" y="609886"/>
                    </a:lnTo>
                    <a:lnTo>
                      <a:pt x="368903" y="792290"/>
                    </a:lnTo>
                    <a:lnTo>
                      <a:pt x="368903" y="823913"/>
                    </a:lnTo>
                    <a:lnTo>
                      <a:pt x="398907" y="840962"/>
                    </a:lnTo>
                    <a:lnTo>
                      <a:pt x="398907" y="0"/>
                    </a:lnTo>
                    <a:close/>
                  </a:path>
                </a:pathLst>
              </a:custGeom>
              <a:solidFill>
                <a:schemeClr val="tx2"/>
              </a:solidFill>
              <a:ln w="9525" cap="flat">
                <a:noFill/>
                <a:prstDash val="solid"/>
                <a:miter/>
              </a:ln>
            </p:spPr>
            <p:txBody>
              <a:bodyPr rtlCol="0" anchor="ctr"/>
              <a:lstStyle/>
              <a:p>
                <a:endParaRPr lang="en-US"/>
              </a:p>
            </p:txBody>
          </p:sp>
          <p:sp>
            <p:nvSpPr>
              <p:cNvPr id="135" name="Graphic 3">
                <a:extLst>
                  <a:ext uri="{FF2B5EF4-FFF2-40B4-BE49-F238E27FC236}">
                    <a16:creationId xmlns:a16="http://schemas.microsoft.com/office/drawing/2014/main" id="{5987CC62-6E69-4966-863B-575C27E71E01}"/>
                  </a:ext>
                </a:extLst>
              </p:cNvPr>
              <p:cNvSpPr/>
              <p:nvPr/>
            </p:nvSpPr>
            <p:spPr>
              <a:xfrm>
                <a:off x="8942926" y="3859616"/>
                <a:ext cx="1421320" cy="511111"/>
              </a:xfrm>
              <a:custGeom>
                <a:avLst/>
                <a:gdLst>
                  <a:gd name="connsiteX0" fmla="*/ 6287 w 1421320"/>
                  <a:gd name="connsiteY0" fmla="*/ 511112 h 511111"/>
                  <a:gd name="connsiteX1" fmla="*/ 0 w 1421320"/>
                  <a:gd name="connsiteY1" fmla="*/ 493205 h 511111"/>
                  <a:gd name="connsiteX2" fmla="*/ 1396175 w 1421320"/>
                  <a:gd name="connsiteY2" fmla="*/ 0 h 511111"/>
                  <a:gd name="connsiteX3" fmla="*/ 1421320 w 1421320"/>
                  <a:gd name="connsiteY3" fmla="*/ 346805 h 511111"/>
                  <a:gd name="connsiteX4" fmla="*/ 1402366 w 1421320"/>
                  <a:gd name="connsiteY4" fmla="*/ 348139 h 511111"/>
                  <a:gd name="connsiteX5" fmla="*/ 1378934 w 1421320"/>
                  <a:gd name="connsiteY5" fmla="*/ 26289 h 511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21320" h="511111">
                    <a:moveTo>
                      <a:pt x="6287" y="511112"/>
                    </a:moveTo>
                    <a:lnTo>
                      <a:pt x="0" y="493205"/>
                    </a:lnTo>
                    <a:lnTo>
                      <a:pt x="1396175" y="0"/>
                    </a:lnTo>
                    <a:lnTo>
                      <a:pt x="1421320" y="346805"/>
                    </a:lnTo>
                    <a:lnTo>
                      <a:pt x="1402366" y="348139"/>
                    </a:lnTo>
                    <a:lnTo>
                      <a:pt x="1378934" y="26289"/>
                    </a:lnTo>
                    <a:close/>
                  </a:path>
                </a:pathLst>
              </a:custGeom>
              <a:solidFill>
                <a:schemeClr val="accent2"/>
              </a:solidFill>
              <a:ln w="9525" cap="flat">
                <a:noFill/>
                <a:prstDash val="solid"/>
                <a:miter/>
              </a:ln>
            </p:spPr>
            <p:txBody>
              <a:bodyPr rtlCol="0" anchor="ctr"/>
              <a:lstStyle/>
              <a:p>
                <a:endParaRPr lang="en-US"/>
              </a:p>
            </p:txBody>
          </p:sp>
          <p:sp>
            <p:nvSpPr>
              <p:cNvPr id="136" name="Graphic 3">
                <a:extLst>
                  <a:ext uri="{FF2B5EF4-FFF2-40B4-BE49-F238E27FC236}">
                    <a16:creationId xmlns:a16="http://schemas.microsoft.com/office/drawing/2014/main" id="{FF709C68-68E3-430E-A5E9-71EE5A756217}"/>
                  </a:ext>
                </a:extLst>
              </p:cNvPr>
              <p:cNvSpPr/>
              <p:nvPr/>
            </p:nvSpPr>
            <p:spPr>
              <a:xfrm rot="19581456">
                <a:off x="9646095" y="4080738"/>
                <a:ext cx="737510" cy="19049"/>
              </a:xfrm>
              <a:custGeom>
                <a:avLst/>
                <a:gdLst>
                  <a:gd name="connsiteX0" fmla="*/ 0 w 737510"/>
                  <a:gd name="connsiteY0" fmla="*/ 0 h 19049"/>
                  <a:gd name="connsiteX1" fmla="*/ 737510 w 737510"/>
                  <a:gd name="connsiteY1" fmla="*/ 0 h 19049"/>
                  <a:gd name="connsiteX2" fmla="*/ 737510 w 737510"/>
                  <a:gd name="connsiteY2" fmla="*/ 19050 h 19049"/>
                  <a:gd name="connsiteX3" fmla="*/ 0 w 737510"/>
                  <a:gd name="connsiteY3" fmla="*/ 19050 h 19049"/>
                </a:gdLst>
                <a:ahLst/>
                <a:cxnLst>
                  <a:cxn ang="0">
                    <a:pos x="connsiteX0" y="connsiteY0"/>
                  </a:cxn>
                  <a:cxn ang="0">
                    <a:pos x="connsiteX1" y="connsiteY1"/>
                  </a:cxn>
                  <a:cxn ang="0">
                    <a:pos x="connsiteX2" y="connsiteY2"/>
                  </a:cxn>
                  <a:cxn ang="0">
                    <a:pos x="connsiteX3" y="connsiteY3"/>
                  </a:cxn>
                </a:cxnLst>
                <a:rect l="l" t="t" r="r" b="b"/>
                <a:pathLst>
                  <a:path w="737510" h="19049">
                    <a:moveTo>
                      <a:pt x="0" y="0"/>
                    </a:moveTo>
                    <a:lnTo>
                      <a:pt x="737510" y="0"/>
                    </a:lnTo>
                    <a:lnTo>
                      <a:pt x="737510" y="19050"/>
                    </a:lnTo>
                    <a:lnTo>
                      <a:pt x="0" y="19050"/>
                    </a:lnTo>
                    <a:close/>
                  </a:path>
                </a:pathLst>
              </a:custGeom>
              <a:solidFill>
                <a:schemeClr val="accent2"/>
              </a:solidFill>
              <a:ln w="9525" cap="flat">
                <a:noFill/>
                <a:prstDash val="solid"/>
                <a:miter/>
              </a:ln>
            </p:spPr>
            <p:txBody>
              <a:bodyPr rtlCol="0" anchor="ctr"/>
              <a:lstStyle/>
              <a:p>
                <a:endParaRPr lang="en-US"/>
              </a:p>
            </p:txBody>
          </p:sp>
        </p:grpSp>
        <p:grpSp>
          <p:nvGrpSpPr>
            <p:cNvPr id="137" name="Graphic 3">
              <a:extLst>
                <a:ext uri="{FF2B5EF4-FFF2-40B4-BE49-F238E27FC236}">
                  <a16:creationId xmlns:a16="http://schemas.microsoft.com/office/drawing/2014/main" id="{000C528F-FC95-4301-8587-621B6ADB016F}"/>
                </a:ext>
              </a:extLst>
            </p:cNvPr>
            <p:cNvGrpSpPr/>
            <p:nvPr/>
          </p:nvGrpSpPr>
          <p:grpSpPr>
            <a:xfrm>
              <a:off x="2517721" y="2024393"/>
              <a:ext cx="445382" cy="231106"/>
              <a:chOff x="10413491" y="2528402"/>
              <a:chExt cx="899826" cy="466915"/>
            </a:xfrm>
          </p:grpSpPr>
          <p:sp>
            <p:nvSpPr>
              <p:cNvPr id="138" name="Graphic 3">
                <a:extLst>
                  <a:ext uri="{FF2B5EF4-FFF2-40B4-BE49-F238E27FC236}">
                    <a16:creationId xmlns:a16="http://schemas.microsoft.com/office/drawing/2014/main" id="{67762308-10A3-4AAA-A11F-D6DA8F7672E8}"/>
                  </a:ext>
                </a:extLst>
              </p:cNvPr>
              <p:cNvSpPr/>
              <p:nvPr/>
            </p:nvSpPr>
            <p:spPr>
              <a:xfrm>
                <a:off x="10413491" y="2581932"/>
                <a:ext cx="783050" cy="413384"/>
              </a:xfrm>
              <a:custGeom>
                <a:avLst/>
                <a:gdLst>
                  <a:gd name="connsiteX0" fmla="*/ 0 w 783050"/>
                  <a:gd name="connsiteY0" fmla="*/ 0 h 413384"/>
                  <a:gd name="connsiteX1" fmla="*/ 783050 w 783050"/>
                  <a:gd name="connsiteY1" fmla="*/ 65627 h 413384"/>
                  <a:gd name="connsiteX2" fmla="*/ 783050 w 783050"/>
                  <a:gd name="connsiteY2" fmla="*/ 413385 h 413384"/>
                  <a:gd name="connsiteX3" fmla="*/ 0 w 783050"/>
                  <a:gd name="connsiteY3" fmla="*/ 320992 h 413384"/>
                </a:gdLst>
                <a:ahLst/>
                <a:cxnLst>
                  <a:cxn ang="0">
                    <a:pos x="connsiteX0" y="connsiteY0"/>
                  </a:cxn>
                  <a:cxn ang="0">
                    <a:pos x="connsiteX1" y="connsiteY1"/>
                  </a:cxn>
                  <a:cxn ang="0">
                    <a:pos x="connsiteX2" y="connsiteY2"/>
                  </a:cxn>
                  <a:cxn ang="0">
                    <a:pos x="connsiteX3" y="connsiteY3"/>
                  </a:cxn>
                </a:cxnLst>
                <a:rect l="l" t="t" r="r" b="b"/>
                <a:pathLst>
                  <a:path w="783050" h="413384">
                    <a:moveTo>
                      <a:pt x="0" y="0"/>
                    </a:moveTo>
                    <a:lnTo>
                      <a:pt x="783050" y="65627"/>
                    </a:lnTo>
                    <a:lnTo>
                      <a:pt x="783050" y="413385"/>
                    </a:lnTo>
                    <a:lnTo>
                      <a:pt x="0" y="320992"/>
                    </a:lnTo>
                    <a:close/>
                  </a:path>
                </a:pathLst>
              </a:custGeom>
              <a:solidFill>
                <a:schemeClr val="tx2">
                  <a:lumMod val="75000"/>
                </a:schemeClr>
              </a:solidFill>
              <a:ln w="9525" cap="flat">
                <a:noFill/>
                <a:prstDash val="solid"/>
                <a:miter/>
              </a:ln>
            </p:spPr>
            <p:txBody>
              <a:bodyPr rtlCol="0" anchor="ctr"/>
              <a:lstStyle/>
              <a:p>
                <a:endParaRPr lang="en-US"/>
              </a:p>
            </p:txBody>
          </p:sp>
          <p:sp>
            <p:nvSpPr>
              <p:cNvPr id="139" name="Graphic 3">
                <a:extLst>
                  <a:ext uri="{FF2B5EF4-FFF2-40B4-BE49-F238E27FC236}">
                    <a16:creationId xmlns:a16="http://schemas.microsoft.com/office/drawing/2014/main" id="{41B9D7E6-09E0-44DB-9BCF-A77B00157383}"/>
                  </a:ext>
                </a:extLst>
              </p:cNvPr>
              <p:cNvSpPr/>
              <p:nvPr/>
            </p:nvSpPr>
            <p:spPr>
              <a:xfrm>
                <a:off x="11196541" y="2596506"/>
                <a:ext cx="116776" cy="398811"/>
              </a:xfrm>
              <a:custGeom>
                <a:avLst/>
                <a:gdLst>
                  <a:gd name="connsiteX0" fmla="*/ 0 w 116776"/>
                  <a:gd name="connsiteY0" fmla="*/ 49244 h 398811"/>
                  <a:gd name="connsiteX1" fmla="*/ 116777 w 116776"/>
                  <a:gd name="connsiteY1" fmla="*/ 0 h 398811"/>
                  <a:gd name="connsiteX2" fmla="*/ 116777 w 116776"/>
                  <a:gd name="connsiteY2" fmla="*/ 326041 h 398811"/>
                  <a:gd name="connsiteX3" fmla="*/ 0 w 116776"/>
                  <a:gd name="connsiteY3" fmla="*/ 398812 h 398811"/>
                </a:gdLst>
                <a:ahLst/>
                <a:cxnLst>
                  <a:cxn ang="0">
                    <a:pos x="connsiteX0" y="connsiteY0"/>
                  </a:cxn>
                  <a:cxn ang="0">
                    <a:pos x="connsiteX1" y="connsiteY1"/>
                  </a:cxn>
                  <a:cxn ang="0">
                    <a:pos x="connsiteX2" y="connsiteY2"/>
                  </a:cxn>
                  <a:cxn ang="0">
                    <a:pos x="connsiteX3" y="connsiteY3"/>
                  </a:cxn>
                </a:cxnLst>
                <a:rect l="l" t="t" r="r" b="b"/>
                <a:pathLst>
                  <a:path w="116776" h="398811">
                    <a:moveTo>
                      <a:pt x="0" y="49244"/>
                    </a:moveTo>
                    <a:lnTo>
                      <a:pt x="116777" y="0"/>
                    </a:lnTo>
                    <a:lnTo>
                      <a:pt x="116777" y="326041"/>
                    </a:lnTo>
                    <a:lnTo>
                      <a:pt x="0" y="398812"/>
                    </a:lnTo>
                    <a:close/>
                  </a:path>
                </a:pathLst>
              </a:custGeom>
              <a:solidFill>
                <a:schemeClr val="tx2"/>
              </a:solidFill>
              <a:ln w="9525" cap="flat">
                <a:noFill/>
                <a:prstDash val="solid"/>
                <a:miter/>
              </a:ln>
            </p:spPr>
            <p:txBody>
              <a:bodyPr rtlCol="0" anchor="ctr"/>
              <a:lstStyle/>
              <a:p>
                <a:endParaRPr lang="en-US"/>
              </a:p>
            </p:txBody>
          </p:sp>
          <p:sp>
            <p:nvSpPr>
              <p:cNvPr id="140" name="Graphic 3">
                <a:extLst>
                  <a:ext uri="{FF2B5EF4-FFF2-40B4-BE49-F238E27FC236}">
                    <a16:creationId xmlns:a16="http://schemas.microsoft.com/office/drawing/2014/main" id="{AC3077D4-1F2F-4183-B080-6FFCF53DED99}"/>
                  </a:ext>
                </a:extLst>
              </p:cNvPr>
              <p:cNvSpPr/>
              <p:nvPr/>
            </p:nvSpPr>
            <p:spPr>
              <a:xfrm>
                <a:off x="10413491" y="2528402"/>
                <a:ext cx="899826" cy="117347"/>
              </a:xfrm>
              <a:custGeom>
                <a:avLst/>
                <a:gdLst>
                  <a:gd name="connsiteX0" fmla="*/ 0 w 899826"/>
                  <a:gd name="connsiteY0" fmla="*/ 53531 h 117347"/>
                  <a:gd name="connsiteX1" fmla="*/ 94869 w 899826"/>
                  <a:gd name="connsiteY1" fmla="*/ 0 h 117347"/>
                  <a:gd name="connsiteX2" fmla="*/ 899827 w 899826"/>
                  <a:gd name="connsiteY2" fmla="*/ 68104 h 117347"/>
                  <a:gd name="connsiteX3" fmla="*/ 783050 w 899826"/>
                  <a:gd name="connsiteY3" fmla="*/ 117348 h 117347"/>
                </a:gdLst>
                <a:ahLst/>
                <a:cxnLst>
                  <a:cxn ang="0">
                    <a:pos x="connsiteX0" y="connsiteY0"/>
                  </a:cxn>
                  <a:cxn ang="0">
                    <a:pos x="connsiteX1" y="connsiteY1"/>
                  </a:cxn>
                  <a:cxn ang="0">
                    <a:pos x="connsiteX2" y="connsiteY2"/>
                  </a:cxn>
                  <a:cxn ang="0">
                    <a:pos x="connsiteX3" y="connsiteY3"/>
                  </a:cxn>
                </a:cxnLst>
                <a:rect l="l" t="t" r="r" b="b"/>
                <a:pathLst>
                  <a:path w="899826" h="117347">
                    <a:moveTo>
                      <a:pt x="0" y="53531"/>
                    </a:moveTo>
                    <a:lnTo>
                      <a:pt x="94869" y="0"/>
                    </a:lnTo>
                    <a:lnTo>
                      <a:pt x="899827" y="68104"/>
                    </a:lnTo>
                    <a:lnTo>
                      <a:pt x="783050" y="117348"/>
                    </a:lnTo>
                    <a:close/>
                  </a:path>
                </a:pathLst>
              </a:custGeom>
              <a:solidFill>
                <a:srgbClr val="1C75BC"/>
              </a:solidFill>
              <a:ln w="9525" cap="flat">
                <a:noFill/>
                <a:prstDash val="solid"/>
                <a:miter/>
              </a:ln>
            </p:spPr>
            <p:txBody>
              <a:bodyPr rtlCol="0" anchor="ctr"/>
              <a:lstStyle/>
              <a:p>
                <a:endParaRPr lang="en-US"/>
              </a:p>
            </p:txBody>
          </p:sp>
          <p:sp>
            <p:nvSpPr>
              <p:cNvPr id="141" name="Graphic 3">
                <a:extLst>
                  <a:ext uri="{FF2B5EF4-FFF2-40B4-BE49-F238E27FC236}">
                    <a16:creationId xmlns:a16="http://schemas.microsoft.com/office/drawing/2014/main" id="{97C3104A-4604-4179-95D4-7E97C574C1B9}"/>
                  </a:ext>
                </a:extLst>
              </p:cNvPr>
              <p:cNvSpPr/>
              <p:nvPr/>
            </p:nvSpPr>
            <p:spPr>
              <a:xfrm>
                <a:off x="11061858" y="2584123"/>
                <a:ext cx="251459" cy="411194"/>
              </a:xfrm>
              <a:custGeom>
                <a:avLst/>
                <a:gdLst>
                  <a:gd name="connsiteX0" fmla="*/ 0 w 251459"/>
                  <a:gd name="connsiteY0" fmla="*/ 395288 h 411194"/>
                  <a:gd name="connsiteX1" fmla="*/ 0 w 251459"/>
                  <a:gd name="connsiteY1" fmla="*/ 50673 h 411194"/>
                  <a:gd name="connsiteX2" fmla="*/ 125730 w 251459"/>
                  <a:gd name="connsiteY2" fmla="*/ 0 h 411194"/>
                  <a:gd name="connsiteX3" fmla="*/ 251460 w 251459"/>
                  <a:gd name="connsiteY3" fmla="*/ 12383 h 411194"/>
                  <a:gd name="connsiteX4" fmla="*/ 134683 w 251459"/>
                  <a:gd name="connsiteY4" fmla="*/ 61627 h 411194"/>
                  <a:gd name="connsiteX5" fmla="*/ 134683 w 251459"/>
                  <a:gd name="connsiteY5" fmla="*/ 411194 h 411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1459" h="411194">
                    <a:moveTo>
                      <a:pt x="0" y="395288"/>
                    </a:moveTo>
                    <a:lnTo>
                      <a:pt x="0" y="50673"/>
                    </a:lnTo>
                    <a:lnTo>
                      <a:pt x="125730" y="0"/>
                    </a:lnTo>
                    <a:lnTo>
                      <a:pt x="251460" y="12383"/>
                    </a:lnTo>
                    <a:lnTo>
                      <a:pt x="134683" y="61627"/>
                    </a:lnTo>
                    <a:lnTo>
                      <a:pt x="134683" y="411194"/>
                    </a:lnTo>
                    <a:close/>
                  </a:path>
                </a:pathLst>
              </a:custGeom>
              <a:solidFill>
                <a:schemeClr val="accent1"/>
              </a:solidFill>
              <a:ln w="9525" cap="flat">
                <a:noFill/>
                <a:prstDash val="solid"/>
                <a:miter/>
              </a:ln>
            </p:spPr>
            <p:txBody>
              <a:bodyPr rtlCol="0" anchor="ctr"/>
              <a:lstStyle/>
              <a:p>
                <a:endParaRPr lang="en-US"/>
              </a:p>
            </p:txBody>
          </p:sp>
          <p:sp>
            <p:nvSpPr>
              <p:cNvPr id="142" name="Graphic 3">
                <a:extLst>
                  <a:ext uri="{FF2B5EF4-FFF2-40B4-BE49-F238E27FC236}">
                    <a16:creationId xmlns:a16="http://schemas.microsoft.com/office/drawing/2014/main" id="{D075920B-59EE-4E26-8E77-9A07EC54A51E}"/>
                  </a:ext>
                </a:extLst>
              </p:cNvPr>
              <p:cNvSpPr/>
              <p:nvPr/>
            </p:nvSpPr>
            <p:spPr>
              <a:xfrm>
                <a:off x="10920507" y="2572788"/>
                <a:ext cx="259365" cy="406908"/>
              </a:xfrm>
              <a:custGeom>
                <a:avLst/>
                <a:gdLst>
                  <a:gd name="connsiteX0" fmla="*/ 0 w 259365"/>
                  <a:gd name="connsiteY0" fmla="*/ 391192 h 406908"/>
                  <a:gd name="connsiteX1" fmla="*/ 0 w 259365"/>
                  <a:gd name="connsiteY1" fmla="*/ 52197 h 406908"/>
                  <a:gd name="connsiteX2" fmla="*/ 131826 w 259365"/>
                  <a:gd name="connsiteY2" fmla="*/ 0 h 406908"/>
                  <a:gd name="connsiteX3" fmla="*/ 259366 w 259365"/>
                  <a:gd name="connsiteY3" fmla="*/ 11335 h 406908"/>
                  <a:gd name="connsiteX4" fmla="*/ 134779 w 259365"/>
                  <a:gd name="connsiteY4" fmla="*/ 63056 h 406908"/>
                  <a:gd name="connsiteX5" fmla="*/ 134779 w 259365"/>
                  <a:gd name="connsiteY5" fmla="*/ 406908 h 406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365" h="406908">
                    <a:moveTo>
                      <a:pt x="0" y="391192"/>
                    </a:moveTo>
                    <a:lnTo>
                      <a:pt x="0" y="52197"/>
                    </a:lnTo>
                    <a:lnTo>
                      <a:pt x="131826" y="0"/>
                    </a:lnTo>
                    <a:lnTo>
                      <a:pt x="259366" y="11335"/>
                    </a:lnTo>
                    <a:lnTo>
                      <a:pt x="134779" y="63056"/>
                    </a:lnTo>
                    <a:lnTo>
                      <a:pt x="134779" y="406908"/>
                    </a:lnTo>
                    <a:close/>
                  </a:path>
                </a:pathLst>
              </a:custGeom>
              <a:solidFill>
                <a:schemeClr val="accent1"/>
              </a:solidFill>
              <a:ln w="9525" cap="flat">
                <a:noFill/>
                <a:prstDash val="solid"/>
                <a:miter/>
              </a:ln>
            </p:spPr>
            <p:txBody>
              <a:bodyPr rtlCol="0" anchor="ctr"/>
              <a:lstStyle/>
              <a:p>
                <a:endParaRPr lang="en-US"/>
              </a:p>
            </p:txBody>
          </p:sp>
          <p:sp>
            <p:nvSpPr>
              <p:cNvPr id="143" name="Graphic 3">
                <a:extLst>
                  <a:ext uri="{FF2B5EF4-FFF2-40B4-BE49-F238E27FC236}">
                    <a16:creationId xmlns:a16="http://schemas.microsoft.com/office/drawing/2014/main" id="{B03B5702-F657-40A4-B586-37D7434EDED8}"/>
                  </a:ext>
                </a:extLst>
              </p:cNvPr>
              <p:cNvSpPr/>
              <p:nvPr/>
            </p:nvSpPr>
            <p:spPr>
              <a:xfrm>
                <a:off x="10781823" y="2561825"/>
                <a:ext cx="246221" cy="398906"/>
              </a:xfrm>
              <a:custGeom>
                <a:avLst/>
                <a:gdLst>
                  <a:gd name="connsiteX0" fmla="*/ 0 w 246221"/>
                  <a:gd name="connsiteY0" fmla="*/ 383477 h 398906"/>
                  <a:gd name="connsiteX1" fmla="*/ 0 w 246221"/>
                  <a:gd name="connsiteY1" fmla="*/ 49149 h 398906"/>
                  <a:gd name="connsiteX2" fmla="*/ 123063 w 246221"/>
                  <a:gd name="connsiteY2" fmla="*/ 0 h 398906"/>
                  <a:gd name="connsiteX3" fmla="*/ 246221 w 246221"/>
                  <a:gd name="connsiteY3" fmla="*/ 12001 h 398906"/>
                  <a:gd name="connsiteX4" fmla="*/ 131921 w 246221"/>
                  <a:gd name="connsiteY4" fmla="*/ 59817 h 398906"/>
                  <a:gd name="connsiteX5" fmla="*/ 131921 w 246221"/>
                  <a:gd name="connsiteY5" fmla="*/ 398907 h 398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6221" h="398906">
                    <a:moveTo>
                      <a:pt x="0" y="383477"/>
                    </a:moveTo>
                    <a:lnTo>
                      <a:pt x="0" y="49149"/>
                    </a:lnTo>
                    <a:lnTo>
                      <a:pt x="123063" y="0"/>
                    </a:lnTo>
                    <a:lnTo>
                      <a:pt x="246221" y="12001"/>
                    </a:lnTo>
                    <a:lnTo>
                      <a:pt x="131921" y="59817"/>
                    </a:lnTo>
                    <a:lnTo>
                      <a:pt x="131921" y="398907"/>
                    </a:lnTo>
                    <a:close/>
                  </a:path>
                </a:pathLst>
              </a:custGeom>
              <a:solidFill>
                <a:schemeClr val="accent1"/>
              </a:solidFill>
              <a:ln w="9525" cap="flat">
                <a:noFill/>
                <a:prstDash val="solid"/>
                <a:miter/>
              </a:ln>
            </p:spPr>
            <p:txBody>
              <a:bodyPr rtlCol="0" anchor="ctr"/>
              <a:lstStyle/>
              <a:p>
                <a:endParaRPr lang="en-US"/>
              </a:p>
            </p:txBody>
          </p:sp>
          <p:sp>
            <p:nvSpPr>
              <p:cNvPr id="144" name="Graphic 3">
                <a:extLst>
                  <a:ext uri="{FF2B5EF4-FFF2-40B4-BE49-F238E27FC236}">
                    <a16:creationId xmlns:a16="http://schemas.microsoft.com/office/drawing/2014/main" id="{7F82D724-A9D7-4D50-87B5-0AF1B2916E6E}"/>
                  </a:ext>
                </a:extLst>
              </p:cNvPr>
              <p:cNvSpPr/>
              <p:nvPr/>
            </p:nvSpPr>
            <p:spPr>
              <a:xfrm>
                <a:off x="10640472" y="2550023"/>
                <a:ext cx="246221" cy="395478"/>
              </a:xfrm>
              <a:custGeom>
                <a:avLst/>
                <a:gdLst>
                  <a:gd name="connsiteX0" fmla="*/ 0 w 246221"/>
                  <a:gd name="connsiteY0" fmla="*/ 380238 h 395478"/>
                  <a:gd name="connsiteX1" fmla="*/ 0 w 246221"/>
                  <a:gd name="connsiteY1" fmla="*/ 48673 h 395478"/>
                  <a:gd name="connsiteX2" fmla="*/ 123158 w 246221"/>
                  <a:gd name="connsiteY2" fmla="*/ 0 h 395478"/>
                  <a:gd name="connsiteX3" fmla="*/ 246221 w 246221"/>
                  <a:gd name="connsiteY3" fmla="*/ 11906 h 395478"/>
                  <a:gd name="connsiteX4" fmla="*/ 131921 w 246221"/>
                  <a:gd name="connsiteY4" fmla="*/ 59246 h 395478"/>
                  <a:gd name="connsiteX5" fmla="*/ 131921 w 246221"/>
                  <a:gd name="connsiteY5" fmla="*/ 395478 h 395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6221" h="395478">
                    <a:moveTo>
                      <a:pt x="0" y="380238"/>
                    </a:moveTo>
                    <a:lnTo>
                      <a:pt x="0" y="48673"/>
                    </a:lnTo>
                    <a:lnTo>
                      <a:pt x="123158" y="0"/>
                    </a:lnTo>
                    <a:lnTo>
                      <a:pt x="246221" y="11906"/>
                    </a:lnTo>
                    <a:lnTo>
                      <a:pt x="131921" y="59246"/>
                    </a:lnTo>
                    <a:lnTo>
                      <a:pt x="131921" y="395478"/>
                    </a:lnTo>
                    <a:close/>
                  </a:path>
                </a:pathLst>
              </a:custGeom>
              <a:solidFill>
                <a:schemeClr val="accent1"/>
              </a:solidFill>
              <a:ln w="9525" cap="flat">
                <a:noFill/>
                <a:prstDash val="solid"/>
                <a:miter/>
              </a:ln>
            </p:spPr>
            <p:txBody>
              <a:bodyPr rtlCol="0" anchor="ctr"/>
              <a:lstStyle/>
              <a:p>
                <a:endParaRPr lang="en-US"/>
              </a:p>
            </p:txBody>
          </p:sp>
          <p:sp>
            <p:nvSpPr>
              <p:cNvPr id="145" name="Graphic 3">
                <a:extLst>
                  <a:ext uri="{FF2B5EF4-FFF2-40B4-BE49-F238E27FC236}">
                    <a16:creationId xmlns:a16="http://schemas.microsoft.com/office/drawing/2014/main" id="{2B5C5D54-94DB-419A-AC25-19CA45B144B8}"/>
                  </a:ext>
                </a:extLst>
              </p:cNvPr>
              <p:cNvSpPr/>
              <p:nvPr/>
            </p:nvSpPr>
            <p:spPr>
              <a:xfrm>
                <a:off x="10640472" y="2629748"/>
                <a:ext cx="69723" cy="262604"/>
              </a:xfrm>
              <a:custGeom>
                <a:avLst/>
                <a:gdLst>
                  <a:gd name="connsiteX0" fmla="*/ 0 w 69723"/>
                  <a:gd name="connsiteY0" fmla="*/ 0 h 262604"/>
                  <a:gd name="connsiteX1" fmla="*/ 69723 w 69723"/>
                  <a:gd name="connsiteY1" fmla="*/ 8096 h 262604"/>
                  <a:gd name="connsiteX2" fmla="*/ 69723 w 69723"/>
                  <a:gd name="connsiteY2" fmla="*/ 262604 h 262604"/>
                  <a:gd name="connsiteX3" fmla="*/ 0 w 69723"/>
                  <a:gd name="connsiteY3" fmla="*/ 252889 h 262604"/>
                </a:gdLst>
                <a:ahLst/>
                <a:cxnLst>
                  <a:cxn ang="0">
                    <a:pos x="connsiteX0" y="connsiteY0"/>
                  </a:cxn>
                  <a:cxn ang="0">
                    <a:pos x="connsiteX1" y="connsiteY1"/>
                  </a:cxn>
                  <a:cxn ang="0">
                    <a:pos x="connsiteX2" y="connsiteY2"/>
                  </a:cxn>
                  <a:cxn ang="0">
                    <a:pos x="connsiteX3" y="connsiteY3"/>
                  </a:cxn>
                </a:cxnLst>
                <a:rect l="l" t="t" r="r" b="b"/>
                <a:pathLst>
                  <a:path w="69723" h="262604">
                    <a:moveTo>
                      <a:pt x="0" y="0"/>
                    </a:moveTo>
                    <a:lnTo>
                      <a:pt x="69723" y="8096"/>
                    </a:lnTo>
                    <a:lnTo>
                      <a:pt x="69723" y="262604"/>
                    </a:lnTo>
                    <a:lnTo>
                      <a:pt x="0" y="252889"/>
                    </a:lnTo>
                    <a:close/>
                  </a:path>
                </a:pathLst>
              </a:custGeom>
              <a:solidFill>
                <a:srgbClr val="00AEEF"/>
              </a:solidFill>
              <a:ln w="9525" cap="flat">
                <a:noFill/>
                <a:prstDash val="solid"/>
                <a:miter/>
              </a:ln>
            </p:spPr>
            <p:txBody>
              <a:bodyPr rtlCol="0" anchor="ctr"/>
              <a:lstStyle/>
              <a:p>
                <a:endParaRPr lang="en-US"/>
              </a:p>
            </p:txBody>
          </p:sp>
          <p:sp>
            <p:nvSpPr>
              <p:cNvPr id="146" name="Graphic 3">
                <a:extLst>
                  <a:ext uri="{FF2B5EF4-FFF2-40B4-BE49-F238E27FC236}">
                    <a16:creationId xmlns:a16="http://schemas.microsoft.com/office/drawing/2014/main" id="{48E63289-2394-4980-9D51-1FD78EE1840A}"/>
                  </a:ext>
                </a:extLst>
              </p:cNvPr>
              <p:cNvSpPr/>
              <p:nvPr/>
            </p:nvSpPr>
            <p:spPr>
              <a:xfrm>
                <a:off x="10783156" y="2646131"/>
                <a:ext cx="69723" cy="262604"/>
              </a:xfrm>
              <a:custGeom>
                <a:avLst/>
                <a:gdLst>
                  <a:gd name="connsiteX0" fmla="*/ 0 w 69723"/>
                  <a:gd name="connsiteY0" fmla="*/ 0 h 262604"/>
                  <a:gd name="connsiteX1" fmla="*/ 69723 w 69723"/>
                  <a:gd name="connsiteY1" fmla="*/ 8096 h 262604"/>
                  <a:gd name="connsiteX2" fmla="*/ 69723 w 69723"/>
                  <a:gd name="connsiteY2" fmla="*/ 262604 h 262604"/>
                  <a:gd name="connsiteX3" fmla="*/ 0 w 69723"/>
                  <a:gd name="connsiteY3" fmla="*/ 252889 h 262604"/>
                </a:gdLst>
                <a:ahLst/>
                <a:cxnLst>
                  <a:cxn ang="0">
                    <a:pos x="connsiteX0" y="connsiteY0"/>
                  </a:cxn>
                  <a:cxn ang="0">
                    <a:pos x="connsiteX1" y="connsiteY1"/>
                  </a:cxn>
                  <a:cxn ang="0">
                    <a:pos x="connsiteX2" y="connsiteY2"/>
                  </a:cxn>
                  <a:cxn ang="0">
                    <a:pos x="connsiteX3" y="connsiteY3"/>
                  </a:cxn>
                </a:cxnLst>
                <a:rect l="l" t="t" r="r" b="b"/>
                <a:pathLst>
                  <a:path w="69723" h="262604">
                    <a:moveTo>
                      <a:pt x="0" y="0"/>
                    </a:moveTo>
                    <a:lnTo>
                      <a:pt x="69723" y="8096"/>
                    </a:lnTo>
                    <a:lnTo>
                      <a:pt x="69723" y="262604"/>
                    </a:lnTo>
                    <a:lnTo>
                      <a:pt x="0" y="252889"/>
                    </a:lnTo>
                    <a:close/>
                  </a:path>
                </a:pathLst>
              </a:custGeom>
              <a:solidFill>
                <a:srgbClr val="00AEEF"/>
              </a:solidFill>
              <a:ln w="9525" cap="flat">
                <a:noFill/>
                <a:prstDash val="solid"/>
                <a:miter/>
              </a:ln>
            </p:spPr>
            <p:txBody>
              <a:bodyPr rtlCol="0" anchor="ctr"/>
              <a:lstStyle/>
              <a:p>
                <a:endParaRPr lang="en-US"/>
              </a:p>
            </p:txBody>
          </p:sp>
          <p:sp>
            <p:nvSpPr>
              <p:cNvPr id="147" name="Graphic 3">
                <a:extLst>
                  <a:ext uri="{FF2B5EF4-FFF2-40B4-BE49-F238E27FC236}">
                    <a16:creationId xmlns:a16="http://schemas.microsoft.com/office/drawing/2014/main" id="{89635519-A47E-4C61-91BE-1EFF05B8383F}"/>
                  </a:ext>
                </a:extLst>
              </p:cNvPr>
              <p:cNvSpPr/>
              <p:nvPr/>
            </p:nvSpPr>
            <p:spPr>
              <a:xfrm>
                <a:off x="10920507" y="2664609"/>
                <a:ext cx="69722" cy="262604"/>
              </a:xfrm>
              <a:custGeom>
                <a:avLst/>
                <a:gdLst>
                  <a:gd name="connsiteX0" fmla="*/ 0 w 69722"/>
                  <a:gd name="connsiteY0" fmla="*/ 0 h 262604"/>
                  <a:gd name="connsiteX1" fmla="*/ 69723 w 69722"/>
                  <a:gd name="connsiteY1" fmla="*/ 8096 h 262604"/>
                  <a:gd name="connsiteX2" fmla="*/ 69723 w 69722"/>
                  <a:gd name="connsiteY2" fmla="*/ 262604 h 262604"/>
                  <a:gd name="connsiteX3" fmla="*/ 0 w 69722"/>
                  <a:gd name="connsiteY3" fmla="*/ 252889 h 262604"/>
                </a:gdLst>
                <a:ahLst/>
                <a:cxnLst>
                  <a:cxn ang="0">
                    <a:pos x="connsiteX0" y="connsiteY0"/>
                  </a:cxn>
                  <a:cxn ang="0">
                    <a:pos x="connsiteX1" y="connsiteY1"/>
                  </a:cxn>
                  <a:cxn ang="0">
                    <a:pos x="connsiteX2" y="connsiteY2"/>
                  </a:cxn>
                  <a:cxn ang="0">
                    <a:pos x="connsiteX3" y="connsiteY3"/>
                  </a:cxn>
                </a:cxnLst>
                <a:rect l="l" t="t" r="r" b="b"/>
                <a:pathLst>
                  <a:path w="69722" h="262604">
                    <a:moveTo>
                      <a:pt x="0" y="0"/>
                    </a:moveTo>
                    <a:lnTo>
                      <a:pt x="69723" y="8096"/>
                    </a:lnTo>
                    <a:lnTo>
                      <a:pt x="69723" y="262604"/>
                    </a:lnTo>
                    <a:lnTo>
                      <a:pt x="0" y="252889"/>
                    </a:lnTo>
                    <a:close/>
                  </a:path>
                </a:pathLst>
              </a:custGeom>
              <a:solidFill>
                <a:srgbClr val="00AEEF"/>
              </a:solidFill>
              <a:ln w="9525" cap="flat">
                <a:noFill/>
                <a:prstDash val="solid"/>
                <a:miter/>
              </a:ln>
            </p:spPr>
            <p:txBody>
              <a:bodyPr rtlCol="0" anchor="ctr"/>
              <a:lstStyle/>
              <a:p>
                <a:endParaRPr lang="en-US"/>
              </a:p>
            </p:txBody>
          </p:sp>
          <p:sp>
            <p:nvSpPr>
              <p:cNvPr id="148" name="Graphic 3">
                <a:extLst>
                  <a:ext uri="{FF2B5EF4-FFF2-40B4-BE49-F238E27FC236}">
                    <a16:creationId xmlns:a16="http://schemas.microsoft.com/office/drawing/2014/main" id="{D569BF70-8E87-4C51-90DB-CF9B4DE30770}"/>
                  </a:ext>
                </a:extLst>
              </p:cNvPr>
              <p:cNvSpPr/>
              <p:nvPr/>
            </p:nvSpPr>
            <p:spPr>
              <a:xfrm>
                <a:off x="11061858" y="2682897"/>
                <a:ext cx="69723" cy="262604"/>
              </a:xfrm>
              <a:custGeom>
                <a:avLst/>
                <a:gdLst>
                  <a:gd name="connsiteX0" fmla="*/ 0 w 69723"/>
                  <a:gd name="connsiteY0" fmla="*/ 0 h 262604"/>
                  <a:gd name="connsiteX1" fmla="*/ 69723 w 69723"/>
                  <a:gd name="connsiteY1" fmla="*/ 8096 h 262604"/>
                  <a:gd name="connsiteX2" fmla="*/ 69723 w 69723"/>
                  <a:gd name="connsiteY2" fmla="*/ 262604 h 262604"/>
                  <a:gd name="connsiteX3" fmla="*/ 0 w 69723"/>
                  <a:gd name="connsiteY3" fmla="*/ 252889 h 262604"/>
                </a:gdLst>
                <a:ahLst/>
                <a:cxnLst>
                  <a:cxn ang="0">
                    <a:pos x="connsiteX0" y="connsiteY0"/>
                  </a:cxn>
                  <a:cxn ang="0">
                    <a:pos x="connsiteX1" y="connsiteY1"/>
                  </a:cxn>
                  <a:cxn ang="0">
                    <a:pos x="connsiteX2" y="connsiteY2"/>
                  </a:cxn>
                  <a:cxn ang="0">
                    <a:pos x="connsiteX3" y="connsiteY3"/>
                  </a:cxn>
                </a:cxnLst>
                <a:rect l="l" t="t" r="r" b="b"/>
                <a:pathLst>
                  <a:path w="69723" h="262604">
                    <a:moveTo>
                      <a:pt x="0" y="0"/>
                    </a:moveTo>
                    <a:lnTo>
                      <a:pt x="69723" y="8096"/>
                    </a:lnTo>
                    <a:lnTo>
                      <a:pt x="69723" y="262604"/>
                    </a:lnTo>
                    <a:lnTo>
                      <a:pt x="0" y="252889"/>
                    </a:lnTo>
                    <a:close/>
                  </a:path>
                </a:pathLst>
              </a:custGeom>
              <a:solidFill>
                <a:srgbClr val="00AEEF"/>
              </a:solidFill>
              <a:ln w="9525" cap="flat">
                <a:noFill/>
                <a:prstDash val="solid"/>
                <a:miter/>
              </a:ln>
            </p:spPr>
            <p:txBody>
              <a:bodyPr rtlCol="0" anchor="ctr"/>
              <a:lstStyle/>
              <a:p>
                <a:endParaRPr lang="en-US"/>
              </a:p>
            </p:txBody>
          </p:sp>
          <p:sp>
            <p:nvSpPr>
              <p:cNvPr id="149" name="Graphic 3">
                <a:extLst>
                  <a:ext uri="{FF2B5EF4-FFF2-40B4-BE49-F238E27FC236}">
                    <a16:creationId xmlns:a16="http://schemas.microsoft.com/office/drawing/2014/main" id="{0A69B780-DA8F-41D7-B59E-80FF2173AF9B}"/>
                  </a:ext>
                </a:extLst>
              </p:cNvPr>
              <p:cNvSpPr/>
              <p:nvPr/>
            </p:nvSpPr>
            <p:spPr>
              <a:xfrm>
                <a:off x="10517313" y="2537831"/>
                <a:ext cx="123158" cy="377285"/>
              </a:xfrm>
              <a:custGeom>
                <a:avLst/>
                <a:gdLst>
                  <a:gd name="connsiteX0" fmla="*/ 102489 w 123158"/>
                  <a:gd name="connsiteY0" fmla="*/ 0 h 377285"/>
                  <a:gd name="connsiteX1" fmla="*/ 0 w 123158"/>
                  <a:gd name="connsiteY1" fmla="*/ 54578 h 377285"/>
                  <a:gd name="connsiteX2" fmla="*/ 0 w 123158"/>
                  <a:gd name="connsiteY2" fmla="*/ 377285 h 377285"/>
                  <a:gd name="connsiteX3" fmla="*/ 11335 w 123158"/>
                  <a:gd name="connsiteY3" fmla="*/ 377285 h 377285"/>
                  <a:gd name="connsiteX4" fmla="*/ 15335 w 123158"/>
                  <a:gd name="connsiteY4" fmla="*/ 55436 h 377285"/>
                  <a:gd name="connsiteX5" fmla="*/ 123158 w 123158"/>
                  <a:gd name="connsiteY5" fmla="*/ 1715 h 377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158" h="377285">
                    <a:moveTo>
                      <a:pt x="102489" y="0"/>
                    </a:moveTo>
                    <a:lnTo>
                      <a:pt x="0" y="54578"/>
                    </a:lnTo>
                    <a:lnTo>
                      <a:pt x="0" y="377285"/>
                    </a:lnTo>
                    <a:lnTo>
                      <a:pt x="11335" y="377285"/>
                    </a:lnTo>
                    <a:lnTo>
                      <a:pt x="15335" y="55436"/>
                    </a:lnTo>
                    <a:lnTo>
                      <a:pt x="123158" y="1715"/>
                    </a:lnTo>
                    <a:close/>
                  </a:path>
                </a:pathLst>
              </a:custGeom>
              <a:solidFill>
                <a:schemeClr val="accent2"/>
              </a:solidFill>
              <a:ln w="9525" cap="flat">
                <a:noFill/>
                <a:prstDash val="solid"/>
                <a:miter/>
              </a:ln>
            </p:spPr>
            <p:txBody>
              <a:bodyPr rtlCol="0" anchor="ctr"/>
              <a:lstStyle/>
              <a:p>
                <a:endParaRPr lang="en-US"/>
              </a:p>
            </p:txBody>
          </p:sp>
          <p:sp>
            <p:nvSpPr>
              <p:cNvPr id="150" name="Graphic 3">
                <a:extLst>
                  <a:ext uri="{FF2B5EF4-FFF2-40B4-BE49-F238E27FC236}">
                    <a16:creationId xmlns:a16="http://schemas.microsoft.com/office/drawing/2014/main" id="{67870843-C515-4254-88AD-DD0BBCBC9F0C}"/>
                  </a:ext>
                </a:extLst>
              </p:cNvPr>
              <p:cNvSpPr/>
              <p:nvPr/>
            </p:nvSpPr>
            <p:spPr>
              <a:xfrm>
                <a:off x="10539697" y="2734618"/>
                <a:ext cx="26288" cy="26288"/>
              </a:xfrm>
              <a:custGeom>
                <a:avLst/>
                <a:gdLst>
                  <a:gd name="connsiteX0" fmla="*/ 26289 w 26288"/>
                  <a:gd name="connsiteY0" fmla="*/ 13145 h 26288"/>
                  <a:gd name="connsiteX1" fmla="*/ 13145 w 26288"/>
                  <a:gd name="connsiteY1" fmla="*/ 26289 h 26288"/>
                  <a:gd name="connsiteX2" fmla="*/ 0 w 26288"/>
                  <a:gd name="connsiteY2" fmla="*/ 13145 h 26288"/>
                  <a:gd name="connsiteX3" fmla="*/ 13145 w 26288"/>
                  <a:gd name="connsiteY3" fmla="*/ 0 h 26288"/>
                  <a:gd name="connsiteX4" fmla="*/ 26289 w 26288"/>
                  <a:gd name="connsiteY4" fmla="*/ 13145 h 262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88" h="26288">
                    <a:moveTo>
                      <a:pt x="26289" y="13145"/>
                    </a:moveTo>
                    <a:cubicBezTo>
                      <a:pt x="26289" y="20404"/>
                      <a:pt x="20404" y="26289"/>
                      <a:pt x="13145" y="26289"/>
                    </a:cubicBezTo>
                    <a:cubicBezTo>
                      <a:pt x="5885" y="26289"/>
                      <a:pt x="0" y="20404"/>
                      <a:pt x="0" y="13145"/>
                    </a:cubicBezTo>
                    <a:cubicBezTo>
                      <a:pt x="0" y="5885"/>
                      <a:pt x="5885" y="0"/>
                      <a:pt x="13145" y="0"/>
                    </a:cubicBezTo>
                    <a:cubicBezTo>
                      <a:pt x="20404" y="0"/>
                      <a:pt x="26289" y="5885"/>
                      <a:pt x="26289" y="13145"/>
                    </a:cubicBezTo>
                    <a:close/>
                  </a:path>
                </a:pathLst>
              </a:custGeom>
              <a:solidFill>
                <a:schemeClr val="accent2"/>
              </a:solidFill>
              <a:ln w="9525" cap="flat">
                <a:noFill/>
                <a:prstDash val="solid"/>
                <a:miter/>
              </a:ln>
            </p:spPr>
            <p:txBody>
              <a:bodyPr rtlCol="0" anchor="ctr"/>
              <a:lstStyle/>
              <a:p>
                <a:endParaRPr lang="en-US"/>
              </a:p>
            </p:txBody>
          </p:sp>
          <p:sp>
            <p:nvSpPr>
              <p:cNvPr id="151" name="Graphic 3">
                <a:extLst>
                  <a:ext uri="{FF2B5EF4-FFF2-40B4-BE49-F238E27FC236}">
                    <a16:creationId xmlns:a16="http://schemas.microsoft.com/office/drawing/2014/main" id="{D254CC71-7698-4E7F-A2BC-B543FC32A113}"/>
                  </a:ext>
                </a:extLst>
              </p:cNvPr>
              <p:cNvSpPr/>
              <p:nvPr/>
            </p:nvSpPr>
            <p:spPr>
              <a:xfrm>
                <a:off x="10424540" y="2734618"/>
                <a:ext cx="26288" cy="26288"/>
              </a:xfrm>
              <a:custGeom>
                <a:avLst/>
                <a:gdLst>
                  <a:gd name="connsiteX0" fmla="*/ 26289 w 26288"/>
                  <a:gd name="connsiteY0" fmla="*/ 13145 h 26288"/>
                  <a:gd name="connsiteX1" fmla="*/ 13145 w 26288"/>
                  <a:gd name="connsiteY1" fmla="*/ 26289 h 26288"/>
                  <a:gd name="connsiteX2" fmla="*/ 0 w 26288"/>
                  <a:gd name="connsiteY2" fmla="*/ 13145 h 26288"/>
                  <a:gd name="connsiteX3" fmla="*/ 13145 w 26288"/>
                  <a:gd name="connsiteY3" fmla="*/ 0 h 26288"/>
                  <a:gd name="connsiteX4" fmla="*/ 26289 w 26288"/>
                  <a:gd name="connsiteY4" fmla="*/ 13145 h 262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88" h="26288">
                    <a:moveTo>
                      <a:pt x="26289" y="13145"/>
                    </a:moveTo>
                    <a:cubicBezTo>
                      <a:pt x="26289" y="20404"/>
                      <a:pt x="20404" y="26289"/>
                      <a:pt x="13145" y="26289"/>
                    </a:cubicBezTo>
                    <a:cubicBezTo>
                      <a:pt x="5885" y="26289"/>
                      <a:pt x="0" y="20404"/>
                      <a:pt x="0" y="13145"/>
                    </a:cubicBezTo>
                    <a:cubicBezTo>
                      <a:pt x="0" y="5885"/>
                      <a:pt x="5885" y="0"/>
                      <a:pt x="13145" y="0"/>
                    </a:cubicBezTo>
                    <a:cubicBezTo>
                      <a:pt x="20404" y="0"/>
                      <a:pt x="26289" y="5885"/>
                      <a:pt x="26289" y="13145"/>
                    </a:cubicBezTo>
                    <a:close/>
                  </a:path>
                </a:pathLst>
              </a:custGeom>
              <a:solidFill>
                <a:schemeClr val="accent2"/>
              </a:solidFill>
              <a:ln w="9525" cap="flat">
                <a:noFill/>
                <a:prstDash val="solid"/>
                <a:miter/>
              </a:ln>
            </p:spPr>
            <p:txBody>
              <a:bodyPr rtlCol="0" anchor="ctr"/>
              <a:lstStyle/>
              <a:p>
                <a:endParaRPr lang="en-US"/>
              </a:p>
            </p:txBody>
          </p:sp>
          <p:sp>
            <p:nvSpPr>
              <p:cNvPr id="152" name="Graphic 3">
                <a:extLst>
                  <a:ext uri="{FF2B5EF4-FFF2-40B4-BE49-F238E27FC236}">
                    <a16:creationId xmlns:a16="http://schemas.microsoft.com/office/drawing/2014/main" id="{59AAA7DD-DB84-43CC-8DBF-1B70FA9B0341}"/>
                  </a:ext>
                </a:extLst>
              </p:cNvPr>
              <p:cNvSpPr/>
              <p:nvPr/>
            </p:nvSpPr>
            <p:spPr>
              <a:xfrm>
                <a:off x="11093004" y="2590838"/>
                <a:ext cx="189166" cy="45434"/>
              </a:xfrm>
              <a:custGeom>
                <a:avLst/>
                <a:gdLst>
                  <a:gd name="connsiteX0" fmla="*/ 0 w 189166"/>
                  <a:gd name="connsiteY0" fmla="*/ 38195 h 45434"/>
                  <a:gd name="connsiteX1" fmla="*/ 94679 w 189166"/>
                  <a:gd name="connsiteY1" fmla="*/ 45434 h 45434"/>
                  <a:gd name="connsiteX2" fmla="*/ 189167 w 189166"/>
                  <a:gd name="connsiteY2" fmla="*/ 7811 h 45434"/>
                  <a:gd name="connsiteX3" fmla="*/ 96012 w 189166"/>
                  <a:gd name="connsiteY3" fmla="*/ 0 h 45434"/>
                </a:gdLst>
                <a:ahLst/>
                <a:cxnLst>
                  <a:cxn ang="0">
                    <a:pos x="connsiteX0" y="connsiteY0"/>
                  </a:cxn>
                  <a:cxn ang="0">
                    <a:pos x="connsiteX1" y="connsiteY1"/>
                  </a:cxn>
                  <a:cxn ang="0">
                    <a:pos x="connsiteX2" y="connsiteY2"/>
                  </a:cxn>
                  <a:cxn ang="0">
                    <a:pos x="connsiteX3" y="connsiteY3"/>
                  </a:cxn>
                </a:cxnLst>
                <a:rect l="l" t="t" r="r" b="b"/>
                <a:pathLst>
                  <a:path w="189166" h="45434">
                    <a:moveTo>
                      <a:pt x="0" y="38195"/>
                    </a:moveTo>
                    <a:lnTo>
                      <a:pt x="94679" y="45434"/>
                    </a:lnTo>
                    <a:lnTo>
                      <a:pt x="189167" y="7811"/>
                    </a:lnTo>
                    <a:lnTo>
                      <a:pt x="96012" y="0"/>
                    </a:lnTo>
                    <a:close/>
                  </a:path>
                </a:pathLst>
              </a:custGeom>
              <a:solidFill>
                <a:schemeClr val="tx2">
                  <a:lumMod val="75000"/>
                </a:schemeClr>
              </a:solidFill>
              <a:ln w="9525" cap="flat">
                <a:noFill/>
                <a:prstDash val="solid"/>
                <a:miter/>
              </a:ln>
            </p:spPr>
            <p:txBody>
              <a:bodyPr rtlCol="0" anchor="ctr"/>
              <a:lstStyle/>
              <a:p>
                <a:endParaRPr lang="en-US"/>
              </a:p>
            </p:txBody>
          </p:sp>
          <p:sp>
            <p:nvSpPr>
              <p:cNvPr id="153" name="Graphic 3">
                <a:extLst>
                  <a:ext uri="{FF2B5EF4-FFF2-40B4-BE49-F238E27FC236}">
                    <a16:creationId xmlns:a16="http://schemas.microsoft.com/office/drawing/2014/main" id="{C2A033C1-0B11-4D2D-BA9B-C37827EAA44C}"/>
                  </a:ext>
                </a:extLst>
              </p:cNvPr>
              <p:cNvSpPr/>
              <p:nvPr/>
            </p:nvSpPr>
            <p:spPr>
              <a:xfrm>
                <a:off x="10955654" y="2581932"/>
                <a:ext cx="189071" cy="45338"/>
              </a:xfrm>
              <a:custGeom>
                <a:avLst/>
                <a:gdLst>
                  <a:gd name="connsiteX0" fmla="*/ 0 w 189071"/>
                  <a:gd name="connsiteY0" fmla="*/ 38100 h 45338"/>
                  <a:gd name="connsiteX1" fmla="*/ 94583 w 189071"/>
                  <a:gd name="connsiteY1" fmla="*/ 45339 h 45338"/>
                  <a:gd name="connsiteX2" fmla="*/ 189071 w 189071"/>
                  <a:gd name="connsiteY2" fmla="*/ 7715 h 45338"/>
                  <a:gd name="connsiteX3" fmla="*/ 95917 w 189071"/>
                  <a:gd name="connsiteY3" fmla="*/ 0 h 45338"/>
                </a:gdLst>
                <a:ahLst/>
                <a:cxnLst>
                  <a:cxn ang="0">
                    <a:pos x="connsiteX0" y="connsiteY0"/>
                  </a:cxn>
                  <a:cxn ang="0">
                    <a:pos x="connsiteX1" y="connsiteY1"/>
                  </a:cxn>
                  <a:cxn ang="0">
                    <a:pos x="connsiteX2" y="connsiteY2"/>
                  </a:cxn>
                  <a:cxn ang="0">
                    <a:pos x="connsiteX3" y="connsiteY3"/>
                  </a:cxn>
                </a:cxnLst>
                <a:rect l="l" t="t" r="r" b="b"/>
                <a:pathLst>
                  <a:path w="189071" h="45338">
                    <a:moveTo>
                      <a:pt x="0" y="38100"/>
                    </a:moveTo>
                    <a:lnTo>
                      <a:pt x="94583" y="45339"/>
                    </a:lnTo>
                    <a:lnTo>
                      <a:pt x="189071" y="7715"/>
                    </a:lnTo>
                    <a:lnTo>
                      <a:pt x="95917" y="0"/>
                    </a:lnTo>
                    <a:close/>
                  </a:path>
                </a:pathLst>
              </a:custGeom>
              <a:solidFill>
                <a:schemeClr val="tx2">
                  <a:lumMod val="75000"/>
                </a:schemeClr>
              </a:solidFill>
              <a:ln w="9525" cap="flat">
                <a:noFill/>
                <a:prstDash val="solid"/>
                <a:miter/>
              </a:ln>
            </p:spPr>
            <p:txBody>
              <a:bodyPr rtlCol="0" anchor="ctr"/>
              <a:lstStyle/>
              <a:p>
                <a:endParaRPr lang="en-US"/>
              </a:p>
            </p:txBody>
          </p:sp>
          <p:sp>
            <p:nvSpPr>
              <p:cNvPr id="154" name="Graphic 3">
                <a:extLst>
                  <a:ext uri="{FF2B5EF4-FFF2-40B4-BE49-F238E27FC236}">
                    <a16:creationId xmlns:a16="http://schemas.microsoft.com/office/drawing/2014/main" id="{458C30EB-9DF8-4689-8724-A7216741D3CF}"/>
                  </a:ext>
                </a:extLst>
              </p:cNvPr>
              <p:cNvSpPr/>
              <p:nvPr/>
            </p:nvSpPr>
            <p:spPr>
              <a:xfrm>
                <a:off x="10810398" y="2568121"/>
                <a:ext cx="189071" cy="45434"/>
              </a:xfrm>
              <a:custGeom>
                <a:avLst/>
                <a:gdLst>
                  <a:gd name="connsiteX0" fmla="*/ 0 w 189071"/>
                  <a:gd name="connsiteY0" fmla="*/ 38195 h 45434"/>
                  <a:gd name="connsiteX1" fmla="*/ 94583 w 189071"/>
                  <a:gd name="connsiteY1" fmla="*/ 45434 h 45434"/>
                  <a:gd name="connsiteX2" fmla="*/ 189071 w 189071"/>
                  <a:gd name="connsiteY2" fmla="*/ 7715 h 45434"/>
                  <a:gd name="connsiteX3" fmla="*/ 95917 w 189071"/>
                  <a:gd name="connsiteY3" fmla="*/ 0 h 45434"/>
                </a:gdLst>
                <a:ahLst/>
                <a:cxnLst>
                  <a:cxn ang="0">
                    <a:pos x="connsiteX0" y="connsiteY0"/>
                  </a:cxn>
                  <a:cxn ang="0">
                    <a:pos x="connsiteX1" y="connsiteY1"/>
                  </a:cxn>
                  <a:cxn ang="0">
                    <a:pos x="connsiteX2" y="connsiteY2"/>
                  </a:cxn>
                  <a:cxn ang="0">
                    <a:pos x="connsiteX3" y="connsiteY3"/>
                  </a:cxn>
                </a:cxnLst>
                <a:rect l="l" t="t" r="r" b="b"/>
                <a:pathLst>
                  <a:path w="189071" h="45434">
                    <a:moveTo>
                      <a:pt x="0" y="38195"/>
                    </a:moveTo>
                    <a:lnTo>
                      <a:pt x="94583" y="45434"/>
                    </a:lnTo>
                    <a:lnTo>
                      <a:pt x="189071" y="7715"/>
                    </a:lnTo>
                    <a:lnTo>
                      <a:pt x="95917" y="0"/>
                    </a:lnTo>
                    <a:close/>
                  </a:path>
                </a:pathLst>
              </a:custGeom>
              <a:solidFill>
                <a:schemeClr val="tx2">
                  <a:lumMod val="75000"/>
                </a:schemeClr>
              </a:solidFill>
              <a:ln w="9525" cap="flat">
                <a:noFill/>
                <a:prstDash val="solid"/>
                <a:miter/>
              </a:ln>
            </p:spPr>
            <p:txBody>
              <a:bodyPr rtlCol="0" anchor="ctr"/>
              <a:lstStyle/>
              <a:p>
                <a:endParaRPr lang="en-US"/>
              </a:p>
            </p:txBody>
          </p:sp>
          <p:sp>
            <p:nvSpPr>
              <p:cNvPr id="155" name="Graphic 3">
                <a:extLst>
                  <a:ext uri="{FF2B5EF4-FFF2-40B4-BE49-F238E27FC236}">
                    <a16:creationId xmlns:a16="http://schemas.microsoft.com/office/drawing/2014/main" id="{F0D68ADC-CCDB-4254-923E-7F2696ABF7A7}"/>
                  </a:ext>
                </a:extLst>
              </p:cNvPr>
              <p:cNvSpPr/>
              <p:nvPr/>
            </p:nvSpPr>
            <p:spPr>
              <a:xfrm>
                <a:off x="10669047" y="2559167"/>
                <a:ext cx="189071" cy="45434"/>
              </a:xfrm>
              <a:custGeom>
                <a:avLst/>
                <a:gdLst>
                  <a:gd name="connsiteX0" fmla="*/ 0 w 189071"/>
                  <a:gd name="connsiteY0" fmla="*/ 38195 h 45434"/>
                  <a:gd name="connsiteX1" fmla="*/ 94679 w 189071"/>
                  <a:gd name="connsiteY1" fmla="*/ 45434 h 45434"/>
                  <a:gd name="connsiteX2" fmla="*/ 189071 w 189071"/>
                  <a:gd name="connsiteY2" fmla="*/ 7810 h 45434"/>
                  <a:gd name="connsiteX3" fmla="*/ 96012 w 189071"/>
                  <a:gd name="connsiteY3" fmla="*/ 0 h 45434"/>
                </a:gdLst>
                <a:ahLst/>
                <a:cxnLst>
                  <a:cxn ang="0">
                    <a:pos x="connsiteX0" y="connsiteY0"/>
                  </a:cxn>
                  <a:cxn ang="0">
                    <a:pos x="connsiteX1" y="connsiteY1"/>
                  </a:cxn>
                  <a:cxn ang="0">
                    <a:pos x="connsiteX2" y="connsiteY2"/>
                  </a:cxn>
                  <a:cxn ang="0">
                    <a:pos x="connsiteX3" y="connsiteY3"/>
                  </a:cxn>
                </a:cxnLst>
                <a:rect l="l" t="t" r="r" b="b"/>
                <a:pathLst>
                  <a:path w="189071" h="45434">
                    <a:moveTo>
                      <a:pt x="0" y="38195"/>
                    </a:moveTo>
                    <a:lnTo>
                      <a:pt x="94679" y="45434"/>
                    </a:lnTo>
                    <a:lnTo>
                      <a:pt x="189071" y="7810"/>
                    </a:lnTo>
                    <a:lnTo>
                      <a:pt x="96012" y="0"/>
                    </a:lnTo>
                    <a:close/>
                  </a:path>
                </a:pathLst>
              </a:custGeom>
              <a:solidFill>
                <a:schemeClr val="tx2">
                  <a:lumMod val="75000"/>
                </a:schemeClr>
              </a:solidFill>
              <a:ln w="9525" cap="flat">
                <a:noFill/>
                <a:prstDash val="solid"/>
                <a:miter/>
              </a:ln>
            </p:spPr>
            <p:txBody>
              <a:bodyPr rtlCol="0" anchor="ctr"/>
              <a:lstStyle/>
              <a:p>
                <a:endParaRPr lang="en-US"/>
              </a:p>
            </p:txBody>
          </p:sp>
        </p:grpSp>
        <p:grpSp>
          <p:nvGrpSpPr>
            <p:cNvPr id="156" name="Graphic 3">
              <a:extLst>
                <a:ext uri="{FF2B5EF4-FFF2-40B4-BE49-F238E27FC236}">
                  <a16:creationId xmlns:a16="http://schemas.microsoft.com/office/drawing/2014/main" id="{19A160EB-B75F-467C-A195-2E0B2D29F0AC}"/>
                </a:ext>
              </a:extLst>
            </p:cNvPr>
            <p:cNvGrpSpPr/>
            <p:nvPr/>
          </p:nvGrpSpPr>
          <p:grpSpPr>
            <a:xfrm>
              <a:off x="1333349" y="1812339"/>
              <a:ext cx="729150" cy="355691"/>
              <a:chOff x="8781287" y="1373115"/>
              <a:chExt cx="1626108" cy="793241"/>
            </a:xfrm>
          </p:grpSpPr>
          <p:sp>
            <p:nvSpPr>
              <p:cNvPr id="157" name="Graphic 3">
                <a:extLst>
                  <a:ext uri="{FF2B5EF4-FFF2-40B4-BE49-F238E27FC236}">
                    <a16:creationId xmlns:a16="http://schemas.microsoft.com/office/drawing/2014/main" id="{0C3A3CC1-3BB5-4763-A8B5-DE9B25E90EA1}"/>
                  </a:ext>
                </a:extLst>
              </p:cNvPr>
              <p:cNvSpPr/>
              <p:nvPr/>
            </p:nvSpPr>
            <p:spPr>
              <a:xfrm>
                <a:off x="8781287" y="1650959"/>
                <a:ext cx="1193768" cy="515397"/>
              </a:xfrm>
              <a:custGeom>
                <a:avLst/>
                <a:gdLst>
                  <a:gd name="connsiteX0" fmla="*/ 0 w 1193768"/>
                  <a:gd name="connsiteY0" fmla="*/ 0 h 515397"/>
                  <a:gd name="connsiteX1" fmla="*/ 7429 w 1193768"/>
                  <a:gd name="connsiteY1" fmla="*/ 279845 h 515397"/>
                  <a:gd name="connsiteX2" fmla="*/ 1193768 w 1193768"/>
                  <a:gd name="connsiteY2" fmla="*/ 515398 h 515397"/>
                  <a:gd name="connsiteX3" fmla="*/ 1193768 w 1193768"/>
                  <a:gd name="connsiteY3" fmla="*/ 196025 h 515397"/>
                  <a:gd name="connsiteX4" fmla="*/ 0 w 1193768"/>
                  <a:gd name="connsiteY4" fmla="*/ 0 h 5153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3768" h="515397">
                    <a:moveTo>
                      <a:pt x="0" y="0"/>
                    </a:moveTo>
                    <a:lnTo>
                      <a:pt x="7429" y="279845"/>
                    </a:lnTo>
                    <a:lnTo>
                      <a:pt x="1193768" y="515398"/>
                    </a:lnTo>
                    <a:lnTo>
                      <a:pt x="1193768" y="196025"/>
                    </a:lnTo>
                    <a:lnTo>
                      <a:pt x="0" y="0"/>
                    </a:lnTo>
                    <a:close/>
                  </a:path>
                </a:pathLst>
              </a:custGeom>
              <a:solidFill>
                <a:srgbClr val="104C87"/>
              </a:solidFill>
              <a:ln w="9525" cap="flat">
                <a:noFill/>
                <a:prstDash val="solid"/>
                <a:miter/>
              </a:ln>
            </p:spPr>
            <p:txBody>
              <a:bodyPr rtlCol="0" anchor="ctr"/>
              <a:lstStyle/>
              <a:p>
                <a:endParaRPr lang="en-US"/>
              </a:p>
            </p:txBody>
          </p:sp>
          <p:sp>
            <p:nvSpPr>
              <p:cNvPr id="158" name="Graphic 3">
                <a:extLst>
                  <a:ext uri="{FF2B5EF4-FFF2-40B4-BE49-F238E27FC236}">
                    <a16:creationId xmlns:a16="http://schemas.microsoft.com/office/drawing/2014/main" id="{92ADADCB-ED92-4ACB-B474-1CBC8E448330}"/>
                  </a:ext>
                </a:extLst>
              </p:cNvPr>
              <p:cNvSpPr/>
              <p:nvPr/>
            </p:nvSpPr>
            <p:spPr>
              <a:xfrm>
                <a:off x="9973912" y="1568176"/>
                <a:ext cx="433482" cy="598180"/>
              </a:xfrm>
              <a:custGeom>
                <a:avLst/>
                <a:gdLst>
                  <a:gd name="connsiteX0" fmla="*/ 95 w 433482"/>
                  <a:gd name="connsiteY0" fmla="*/ 276331 h 598180"/>
                  <a:gd name="connsiteX1" fmla="*/ 395097 w 433482"/>
                  <a:gd name="connsiteY1" fmla="*/ 3344 h 598180"/>
                  <a:gd name="connsiteX2" fmla="*/ 415385 w 433482"/>
                  <a:gd name="connsiteY2" fmla="*/ 2678 h 598180"/>
                  <a:gd name="connsiteX3" fmla="*/ 418147 w 433482"/>
                  <a:gd name="connsiteY3" fmla="*/ 4392 h 598180"/>
                  <a:gd name="connsiteX4" fmla="*/ 433483 w 433482"/>
                  <a:gd name="connsiteY4" fmla="*/ 31634 h 598180"/>
                  <a:gd name="connsiteX5" fmla="*/ 433483 w 433482"/>
                  <a:gd name="connsiteY5" fmla="*/ 276426 h 598180"/>
                  <a:gd name="connsiteX6" fmla="*/ 0 w 433482"/>
                  <a:gd name="connsiteY6" fmla="*/ 598181 h 598180"/>
                  <a:gd name="connsiteX7" fmla="*/ 0 w 433482"/>
                  <a:gd name="connsiteY7" fmla="*/ 276331 h 598180"/>
                  <a:gd name="connsiteX8" fmla="*/ 95 w 433482"/>
                  <a:gd name="connsiteY8" fmla="*/ 276331 h 598180"/>
                  <a:gd name="connsiteX9" fmla="*/ 95 w 433482"/>
                  <a:gd name="connsiteY9" fmla="*/ 276331 h 598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3482" h="598180">
                    <a:moveTo>
                      <a:pt x="95" y="276331"/>
                    </a:moveTo>
                    <a:lnTo>
                      <a:pt x="395097" y="3344"/>
                    </a:lnTo>
                    <a:cubicBezTo>
                      <a:pt x="401098" y="-847"/>
                      <a:pt x="409194" y="-1132"/>
                      <a:pt x="415385" y="2678"/>
                    </a:cubicBezTo>
                    <a:lnTo>
                      <a:pt x="418147" y="4392"/>
                    </a:lnTo>
                    <a:cubicBezTo>
                      <a:pt x="427672" y="10202"/>
                      <a:pt x="433483" y="20489"/>
                      <a:pt x="433483" y="31634"/>
                    </a:cubicBezTo>
                    <a:lnTo>
                      <a:pt x="433483" y="276426"/>
                    </a:lnTo>
                    <a:lnTo>
                      <a:pt x="0" y="598181"/>
                    </a:lnTo>
                    <a:lnTo>
                      <a:pt x="0" y="276331"/>
                    </a:lnTo>
                    <a:lnTo>
                      <a:pt x="95" y="276331"/>
                    </a:lnTo>
                    <a:lnTo>
                      <a:pt x="95" y="276331"/>
                    </a:lnTo>
                    <a:close/>
                  </a:path>
                </a:pathLst>
              </a:custGeom>
              <a:solidFill>
                <a:srgbClr val="104C87"/>
              </a:solidFill>
              <a:ln w="9525" cap="flat">
                <a:noFill/>
                <a:prstDash val="solid"/>
                <a:miter/>
              </a:ln>
            </p:spPr>
            <p:txBody>
              <a:bodyPr rtlCol="0" anchor="ctr"/>
              <a:lstStyle/>
              <a:p>
                <a:endParaRPr lang="en-US"/>
              </a:p>
            </p:txBody>
          </p:sp>
          <p:sp>
            <p:nvSpPr>
              <p:cNvPr id="159" name="Graphic 3">
                <a:extLst>
                  <a:ext uri="{FF2B5EF4-FFF2-40B4-BE49-F238E27FC236}">
                    <a16:creationId xmlns:a16="http://schemas.microsoft.com/office/drawing/2014/main" id="{E62E45F3-B02F-4D22-A778-64FC65AE9007}"/>
                  </a:ext>
                </a:extLst>
              </p:cNvPr>
              <p:cNvSpPr/>
              <p:nvPr/>
            </p:nvSpPr>
            <p:spPr>
              <a:xfrm>
                <a:off x="8781287" y="1396832"/>
                <a:ext cx="1583721" cy="451294"/>
              </a:xfrm>
              <a:custGeom>
                <a:avLst/>
                <a:gdLst>
                  <a:gd name="connsiteX0" fmla="*/ 0 w 1583721"/>
                  <a:gd name="connsiteY0" fmla="*/ 257747 h 451294"/>
                  <a:gd name="connsiteX1" fmla="*/ 559118 w 1583721"/>
                  <a:gd name="connsiteY1" fmla="*/ 0 h 451294"/>
                  <a:gd name="connsiteX2" fmla="*/ 1583722 w 1583721"/>
                  <a:gd name="connsiteY2" fmla="*/ 180975 h 451294"/>
                  <a:gd name="connsiteX3" fmla="*/ 1192721 w 1583721"/>
                  <a:gd name="connsiteY3" fmla="*/ 451295 h 451294"/>
                  <a:gd name="connsiteX4" fmla="*/ 0 w 1583721"/>
                  <a:gd name="connsiteY4" fmla="*/ 257747 h 451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3721" h="451294">
                    <a:moveTo>
                      <a:pt x="0" y="257747"/>
                    </a:moveTo>
                    <a:lnTo>
                      <a:pt x="559118" y="0"/>
                    </a:lnTo>
                    <a:lnTo>
                      <a:pt x="1583722" y="180975"/>
                    </a:lnTo>
                    <a:lnTo>
                      <a:pt x="1192721" y="451295"/>
                    </a:lnTo>
                    <a:lnTo>
                      <a:pt x="0" y="257747"/>
                    </a:lnTo>
                    <a:close/>
                  </a:path>
                </a:pathLst>
              </a:custGeom>
              <a:solidFill>
                <a:srgbClr val="2FC5F3"/>
              </a:solidFill>
              <a:ln w="9525" cap="flat">
                <a:noFill/>
                <a:prstDash val="solid"/>
                <a:miter/>
              </a:ln>
            </p:spPr>
            <p:txBody>
              <a:bodyPr rtlCol="0" anchor="ctr"/>
              <a:lstStyle/>
              <a:p>
                <a:endParaRPr lang="en-US"/>
              </a:p>
            </p:txBody>
          </p:sp>
          <p:sp>
            <p:nvSpPr>
              <p:cNvPr id="160" name="Graphic 3">
                <a:extLst>
                  <a:ext uri="{FF2B5EF4-FFF2-40B4-BE49-F238E27FC236}">
                    <a16:creationId xmlns:a16="http://schemas.microsoft.com/office/drawing/2014/main" id="{AA843D9F-B501-4834-9D46-2FFC777F3737}"/>
                  </a:ext>
                </a:extLst>
              </p:cNvPr>
              <p:cNvSpPr/>
              <p:nvPr/>
            </p:nvSpPr>
            <p:spPr>
              <a:xfrm>
                <a:off x="8935687" y="1373115"/>
                <a:ext cx="439959" cy="258508"/>
              </a:xfrm>
              <a:custGeom>
                <a:avLst/>
                <a:gdLst>
                  <a:gd name="connsiteX0" fmla="*/ 58198 w 439959"/>
                  <a:gd name="connsiteY0" fmla="*/ 258509 h 258508"/>
                  <a:gd name="connsiteX1" fmla="*/ 439960 w 439959"/>
                  <a:gd name="connsiteY1" fmla="*/ 69818 h 258508"/>
                  <a:gd name="connsiteX2" fmla="*/ 439960 w 439959"/>
                  <a:gd name="connsiteY2" fmla="*/ 6477 h 258508"/>
                  <a:gd name="connsiteX3" fmla="*/ 431578 w 439959"/>
                  <a:gd name="connsiteY3" fmla="*/ 0 h 258508"/>
                  <a:gd name="connsiteX4" fmla="*/ 423100 w 439959"/>
                  <a:gd name="connsiteY4" fmla="*/ 0 h 258508"/>
                  <a:gd name="connsiteX5" fmla="*/ 21717 w 439959"/>
                  <a:gd name="connsiteY5" fmla="*/ 182213 h 258508"/>
                  <a:gd name="connsiteX6" fmla="*/ 0 w 439959"/>
                  <a:gd name="connsiteY6" fmla="*/ 258509 h 258508"/>
                  <a:gd name="connsiteX7" fmla="*/ 58198 w 439959"/>
                  <a:gd name="connsiteY7" fmla="*/ 258509 h 258508"/>
                  <a:gd name="connsiteX8" fmla="*/ 58198 w 439959"/>
                  <a:gd name="connsiteY8" fmla="*/ 258509 h 258508"/>
                  <a:gd name="connsiteX9" fmla="*/ 58198 w 439959"/>
                  <a:gd name="connsiteY9" fmla="*/ 258509 h 258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9959" h="258508">
                    <a:moveTo>
                      <a:pt x="58198" y="258509"/>
                    </a:moveTo>
                    <a:lnTo>
                      <a:pt x="439960" y="69818"/>
                    </a:lnTo>
                    <a:lnTo>
                      <a:pt x="439960" y="6477"/>
                    </a:lnTo>
                    <a:cubicBezTo>
                      <a:pt x="439960" y="2858"/>
                      <a:pt x="436150" y="0"/>
                      <a:pt x="431578" y="0"/>
                    </a:cubicBezTo>
                    <a:lnTo>
                      <a:pt x="423100" y="0"/>
                    </a:lnTo>
                    <a:lnTo>
                      <a:pt x="21717" y="182213"/>
                    </a:lnTo>
                    <a:lnTo>
                      <a:pt x="0" y="258509"/>
                    </a:lnTo>
                    <a:lnTo>
                      <a:pt x="58198" y="258509"/>
                    </a:lnTo>
                    <a:lnTo>
                      <a:pt x="58198" y="258509"/>
                    </a:lnTo>
                    <a:lnTo>
                      <a:pt x="58198" y="258509"/>
                    </a:lnTo>
                    <a:close/>
                  </a:path>
                </a:pathLst>
              </a:custGeom>
              <a:solidFill>
                <a:srgbClr val="104C87"/>
              </a:solidFill>
              <a:ln w="9525" cap="flat">
                <a:noFill/>
                <a:prstDash val="solid"/>
                <a:miter/>
              </a:ln>
            </p:spPr>
            <p:txBody>
              <a:bodyPr rtlCol="0" anchor="ctr"/>
              <a:lstStyle/>
              <a:p>
                <a:endParaRPr lang="en-US"/>
              </a:p>
            </p:txBody>
          </p:sp>
          <p:sp>
            <p:nvSpPr>
              <p:cNvPr id="161" name="Graphic 3">
                <a:extLst>
                  <a:ext uri="{FF2B5EF4-FFF2-40B4-BE49-F238E27FC236}">
                    <a16:creationId xmlns:a16="http://schemas.microsoft.com/office/drawing/2014/main" id="{C6A08BDB-14FE-41FE-A0F9-B128FA740B0E}"/>
                  </a:ext>
                </a:extLst>
              </p:cNvPr>
              <p:cNvSpPr/>
              <p:nvPr/>
            </p:nvSpPr>
            <p:spPr>
              <a:xfrm>
                <a:off x="8957499" y="1383020"/>
                <a:ext cx="419195" cy="248602"/>
              </a:xfrm>
              <a:custGeom>
                <a:avLst/>
                <a:gdLst>
                  <a:gd name="connsiteX0" fmla="*/ 0 w 419195"/>
                  <a:gd name="connsiteY0" fmla="*/ 248603 h 248602"/>
                  <a:gd name="connsiteX1" fmla="*/ 24575 w 419195"/>
                  <a:gd name="connsiteY1" fmla="*/ 178499 h 248602"/>
                  <a:gd name="connsiteX2" fmla="*/ 419195 w 419195"/>
                  <a:gd name="connsiteY2" fmla="*/ 0 h 248602"/>
                  <a:gd name="connsiteX3" fmla="*/ 418148 w 419195"/>
                  <a:gd name="connsiteY3" fmla="*/ 59912 h 248602"/>
                  <a:gd name="connsiteX4" fmla="*/ 91345 w 419195"/>
                  <a:gd name="connsiteY4" fmla="*/ 221552 h 248602"/>
                  <a:gd name="connsiteX5" fmla="*/ 36386 w 419195"/>
                  <a:gd name="connsiteY5" fmla="*/ 248603 h 248602"/>
                  <a:gd name="connsiteX6" fmla="*/ 0 w 419195"/>
                  <a:gd name="connsiteY6" fmla="*/ 248603 h 248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9195" h="248602">
                    <a:moveTo>
                      <a:pt x="0" y="248603"/>
                    </a:moveTo>
                    <a:lnTo>
                      <a:pt x="24575" y="178499"/>
                    </a:lnTo>
                    <a:lnTo>
                      <a:pt x="419195" y="0"/>
                    </a:lnTo>
                    <a:lnTo>
                      <a:pt x="418148" y="59912"/>
                    </a:lnTo>
                    <a:lnTo>
                      <a:pt x="91345" y="221552"/>
                    </a:lnTo>
                    <a:lnTo>
                      <a:pt x="36386" y="248603"/>
                    </a:lnTo>
                    <a:lnTo>
                      <a:pt x="0" y="248603"/>
                    </a:lnTo>
                    <a:close/>
                  </a:path>
                </a:pathLst>
              </a:custGeom>
              <a:solidFill>
                <a:srgbClr val="194173"/>
              </a:solidFill>
              <a:ln w="9525" cap="flat">
                <a:noFill/>
                <a:prstDash val="solid"/>
                <a:miter/>
              </a:ln>
            </p:spPr>
            <p:txBody>
              <a:bodyPr rtlCol="0" anchor="ctr"/>
              <a:lstStyle/>
              <a:p>
                <a:endParaRPr lang="en-US"/>
              </a:p>
            </p:txBody>
          </p:sp>
          <p:sp>
            <p:nvSpPr>
              <p:cNvPr id="162" name="Graphic 3">
                <a:extLst>
                  <a:ext uri="{FF2B5EF4-FFF2-40B4-BE49-F238E27FC236}">
                    <a16:creationId xmlns:a16="http://schemas.microsoft.com/office/drawing/2014/main" id="{B793FEE2-EE2B-465F-A302-B4266D4F3713}"/>
                  </a:ext>
                </a:extLst>
              </p:cNvPr>
              <p:cNvSpPr/>
              <p:nvPr/>
            </p:nvSpPr>
            <p:spPr>
              <a:xfrm>
                <a:off x="8979502" y="1378067"/>
                <a:ext cx="439959" cy="260889"/>
              </a:xfrm>
              <a:custGeom>
                <a:avLst/>
                <a:gdLst>
                  <a:gd name="connsiteX0" fmla="*/ 58198 w 439959"/>
                  <a:gd name="connsiteY0" fmla="*/ 260795 h 260889"/>
                  <a:gd name="connsiteX1" fmla="*/ 439960 w 439959"/>
                  <a:gd name="connsiteY1" fmla="*/ 70390 h 260889"/>
                  <a:gd name="connsiteX2" fmla="*/ 439960 w 439959"/>
                  <a:gd name="connsiteY2" fmla="*/ 6572 h 260889"/>
                  <a:gd name="connsiteX3" fmla="*/ 431578 w 439959"/>
                  <a:gd name="connsiteY3" fmla="*/ 0 h 260889"/>
                  <a:gd name="connsiteX4" fmla="*/ 423196 w 439959"/>
                  <a:gd name="connsiteY4" fmla="*/ 0 h 260889"/>
                  <a:gd name="connsiteX5" fmla="*/ 21717 w 439959"/>
                  <a:gd name="connsiteY5" fmla="*/ 183833 h 260889"/>
                  <a:gd name="connsiteX6" fmla="*/ 0 w 439959"/>
                  <a:gd name="connsiteY6" fmla="*/ 260890 h 260889"/>
                  <a:gd name="connsiteX7" fmla="*/ 58198 w 439959"/>
                  <a:gd name="connsiteY7" fmla="*/ 260890 h 260889"/>
                  <a:gd name="connsiteX8" fmla="*/ 58198 w 439959"/>
                  <a:gd name="connsiteY8" fmla="*/ 260795 h 260889"/>
                  <a:gd name="connsiteX9" fmla="*/ 58198 w 439959"/>
                  <a:gd name="connsiteY9" fmla="*/ 260795 h 260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9959" h="260889">
                    <a:moveTo>
                      <a:pt x="58198" y="260795"/>
                    </a:moveTo>
                    <a:lnTo>
                      <a:pt x="439960" y="70390"/>
                    </a:lnTo>
                    <a:lnTo>
                      <a:pt x="439960" y="6572"/>
                    </a:lnTo>
                    <a:cubicBezTo>
                      <a:pt x="439960" y="2953"/>
                      <a:pt x="436150" y="0"/>
                      <a:pt x="431578" y="0"/>
                    </a:cubicBezTo>
                    <a:lnTo>
                      <a:pt x="423196" y="0"/>
                    </a:lnTo>
                    <a:lnTo>
                      <a:pt x="21717" y="183833"/>
                    </a:lnTo>
                    <a:lnTo>
                      <a:pt x="0" y="260890"/>
                    </a:lnTo>
                    <a:lnTo>
                      <a:pt x="58198" y="260890"/>
                    </a:lnTo>
                    <a:lnTo>
                      <a:pt x="58198" y="260795"/>
                    </a:lnTo>
                    <a:lnTo>
                      <a:pt x="58198" y="260795"/>
                    </a:lnTo>
                    <a:close/>
                  </a:path>
                </a:pathLst>
              </a:custGeom>
              <a:solidFill>
                <a:srgbClr val="104C87"/>
              </a:solidFill>
              <a:ln w="9525" cap="flat">
                <a:noFill/>
                <a:prstDash val="solid"/>
                <a:miter/>
              </a:ln>
            </p:spPr>
            <p:txBody>
              <a:bodyPr rtlCol="0" anchor="ctr"/>
              <a:lstStyle/>
              <a:p>
                <a:endParaRPr lang="en-US"/>
              </a:p>
            </p:txBody>
          </p:sp>
          <p:sp>
            <p:nvSpPr>
              <p:cNvPr id="163" name="Graphic 3">
                <a:extLst>
                  <a:ext uri="{FF2B5EF4-FFF2-40B4-BE49-F238E27FC236}">
                    <a16:creationId xmlns:a16="http://schemas.microsoft.com/office/drawing/2014/main" id="{4D42D983-6083-4FEF-BF14-A5FC172B8571}"/>
                  </a:ext>
                </a:extLst>
              </p:cNvPr>
              <p:cNvSpPr/>
              <p:nvPr/>
            </p:nvSpPr>
            <p:spPr>
              <a:xfrm>
                <a:off x="9001315" y="1388164"/>
                <a:ext cx="419100" cy="250697"/>
              </a:xfrm>
              <a:custGeom>
                <a:avLst/>
                <a:gdLst>
                  <a:gd name="connsiteX0" fmla="*/ 0 w 419100"/>
                  <a:gd name="connsiteY0" fmla="*/ 250698 h 250697"/>
                  <a:gd name="connsiteX1" fmla="*/ 24479 w 419100"/>
                  <a:gd name="connsiteY1" fmla="*/ 179927 h 250697"/>
                  <a:gd name="connsiteX2" fmla="*/ 419100 w 419100"/>
                  <a:gd name="connsiteY2" fmla="*/ 0 h 250697"/>
                  <a:gd name="connsiteX3" fmla="*/ 418147 w 419100"/>
                  <a:gd name="connsiteY3" fmla="*/ 60293 h 250697"/>
                  <a:gd name="connsiteX4" fmla="*/ 91345 w 419100"/>
                  <a:gd name="connsiteY4" fmla="*/ 223266 h 250697"/>
                  <a:gd name="connsiteX5" fmla="*/ 36385 w 419100"/>
                  <a:gd name="connsiteY5" fmla="*/ 250698 h 250697"/>
                  <a:gd name="connsiteX6" fmla="*/ 0 w 419100"/>
                  <a:gd name="connsiteY6" fmla="*/ 250698 h 250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9100" h="250697">
                    <a:moveTo>
                      <a:pt x="0" y="250698"/>
                    </a:moveTo>
                    <a:lnTo>
                      <a:pt x="24479" y="179927"/>
                    </a:lnTo>
                    <a:lnTo>
                      <a:pt x="419100" y="0"/>
                    </a:lnTo>
                    <a:lnTo>
                      <a:pt x="418147" y="60293"/>
                    </a:lnTo>
                    <a:lnTo>
                      <a:pt x="91345" y="223266"/>
                    </a:lnTo>
                    <a:lnTo>
                      <a:pt x="36385" y="250698"/>
                    </a:lnTo>
                    <a:lnTo>
                      <a:pt x="0" y="250698"/>
                    </a:lnTo>
                    <a:close/>
                  </a:path>
                </a:pathLst>
              </a:custGeom>
              <a:solidFill>
                <a:srgbClr val="194173"/>
              </a:solidFill>
              <a:ln w="9525" cap="flat">
                <a:noFill/>
                <a:prstDash val="solid"/>
                <a:miter/>
              </a:ln>
            </p:spPr>
            <p:txBody>
              <a:bodyPr rtlCol="0" anchor="ctr"/>
              <a:lstStyle/>
              <a:p>
                <a:endParaRPr lang="en-US"/>
              </a:p>
            </p:txBody>
          </p:sp>
          <p:sp>
            <p:nvSpPr>
              <p:cNvPr id="164" name="Graphic 3">
                <a:extLst>
                  <a:ext uri="{FF2B5EF4-FFF2-40B4-BE49-F238E27FC236}">
                    <a16:creationId xmlns:a16="http://schemas.microsoft.com/office/drawing/2014/main" id="{7344D0FA-71B5-48A2-B885-E37CF41A01D3}"/>
                  </a:ext>
                </a:extLst>
              </p:cNvPr>
              <p:cNvSpPr/>
              <p:nvPr/>
            </p:nvSpPr>
            <p:spPr>
              <a:xfrm>
                <a:off x="9034747" y="1383211"/>
                <a:ext cx="439959" cy="261366"/>
              </a:xfrm>
              <a:custGeom>
                <a:avLst/>
                <a:gdLst>
                  <a:gd name="connsiteX0" fmla="*/ 58198 w 439959"/>
                  <a:gd name="connsiteY0" fmla="*/ 261366 h 261366"/>
                  <a:gd name="connsiteX1" fmla="*/ 439960 w 439959"/>
                  <a:gd name="connsiteY1" fmla="*/ 70485 h 261366"/>
                  <a:gd name="connsiteX2" fmla="*/ 439960 w 439959"/>
                  <a:gd name="connsiteY2" fmla="*/ 6572 h 261366"/>
                  <a:gd name="connsiteX3" fmla="*/ 431578 w 439959"/>
                  <a:gd name="connsiteY3" fmla="*/ 0 h 261366"/>
                  <a:gd name="connsiteX4" fmla="*/ 423196 w 439959"/>
                  <a:gd name="connsiteY4" fmla="*/ 0 h 261366"/>
                  <a:gd name="connsiteX5" fmla="*/ 21717 w 439959"/>
                  <a:gd name="connsiteY5" fmla="*/ 184118 h 261366"/>
                  <a:gd name="connsiteX6" fmla="*/ 0 w 439959"/>
                  <a:gd name="connsiteY6" fmla="*/ 261271 h 261366"/>
                  <a:gd name="connsiteX7" fmla="*/ 58198 w 439959"/>
                  <a:gd name="connsiteY7" fmla="*/ 261271 h 261366"/>
                  <a:gd name="connsiteX8" fmla="*/ 58198 w 439959"/>
                  <a:gd name="connsiteY8" fmla="*/ 261366 h 261366"/>
                  <a:gd name="connsiteX9" fmla="*/ 58198 w 439959"/>
                  <a:gd name="connsiteY9" fmla="*/ 261366 h 261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9959" h="261366">
                    <a:moveTo>
                      <a:pt x="58198" y="261366"/>
                    </a:moveTo>
                    <a:lnTo>
                      <a:pt x="439960" y="70485"/>
                    </a:lnTo>
                    <a:lnTo>
                      <a:pt x="439960" y="6572"/>
                    </a:lnTo>
                    <a:cubicBezTo>
                      <a:pt x="439960" y="2953"/>
                      <a:pt x="436150" y="0"/>
                      <a:pt x="431578" y="0"/>
                    </a:cubicBezTo>
                    <a:lnTo>
                      <a:pt x="423196" y="0"/>
                    </a:lnTo>
                    <a:lnTo>
                      <a:pt x="21717" y="184118"/>
                    </a:lnTo>
                    <a:lnTo>
                      <a:pt x="0" y="261271"/>
                    </a:lnTo>
                    <a:lnTo>
                      <a:pt x="58198" y="261271"/>
                    </a:lnTo>
                    <a:lnTo>
                      <a:pt x="58198" y="261366"/>
                    </a:lnTo>
                    <a:lnTo>
                      <a:pt x="58198" y="261366"/>
                    </a:lnTo>
                    <a:close/>
                  </a:path>
                </a:pathLst>
              </a:custGeom>
              <a:solidFill>
                <a:srgbClr val="104C87"/>
              </a:solidFill>
              <a:ln w="9525" cap="flat">
                <a:noFill/>
                <a:prstDash val="solid"/>
                <a:miter/>
              </a:ln>
            </p:spPr>
            <p:txBody>
              <a:bodyPr rtlCol="0" anchor="ctr"/>
              <a:lstStyle/>
              <a:p>
                <a:endParaRPr lang="en-US"/>
              </a:p>
            </p:txBody>
          </p:sp>
          <p:sp>
            <p:nvSpPr>
              <p:cNvPr id="165" name="Graphic 3">
                <a:extLst>
                  <a:ext uri="{FF2B5EF4-FFF2-40B4-BE49-F238E27FC236}">
                    <a16:creationId xmlns:a16="http://schemas.microsoft.com/office/drawing/2014/main" id="{0B72226D-F0C1-41DE-90BB-1B94F55F0308}"/>
                  </a:ext>
                </a:extLst>
              </p:cNvPr>
              <p:cNvSpPr/>
              <p:nvPr/>
            </p:nvSpPr>
            <p:spPr>
              <a:xfrm>
                <a:off x="9056560" y="1393212"/>
                <a:ext cx="419100" cy="251364"/>
              </a:xfrm>
              <a:custGeom>
                <a:avLst/>
                <a:gdLst>
                  <a:gd name="connsiteX0" fmla="*/ 0 w 419100"/>
                  <a:gd name="connsiteY0" fmla="*/ 251365 h 251364"/>
                  <a:gd name="connsiteX1" fmla="*/ 24574 w 419100"/>
                  <a:gd name="connsiteY1" fmla="*/ 180404 h 251364"/>
                  <a:gd name="connsiteX2" fmla="*/ 419100 w 419100"/>
                  <a:gd name="connsiteY2" fmla="*/ 0 h 251364"/>
                  <a:gd name="connsiteX3" fmla="*/ 418147 w 419100"/>
                  <a:gd name="connsiteY3" fmla="*/ 60484 h 251364"/>
                  <a:gd name="connsiteX4" fmla="*/ 91345 w 419100"/>
                  <a:gd name="connsiteY4" fmla="*/ 223838 h 251364"/>
                  <a:gd name="connsiteX5" fmla="*/ 36385 w 419100"/>
                  <a:gd name="connsiteY5" fmla="*/ 251365 h 251364"/>
                  <a:gd name="connsiteX6" fmla="*/ 0 w 419100"/>
                  <a:gd name="connsiteY6" fmla="*/ 251365 h 251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9100" h="251364">
                    <a:moveTo>
                      <a:pt x="0" y="251365"/>
                    </a:moveTo>
                    <a:lnTo>
                      <a:pt x="24574" y="180404"/>
                    </a:lnTo>
                    <a:lnTo>
                      <a:pt x="419100" y="0"/>
                    </a:lnTo>
                    <a:lnTo>
                      <a:pt x="418147" y="60484"/>
                    </a:lnTo>
                    <a:lnTo>
                      <a:pt x="91345" y="223838"/>
                    </a:lnTo>
                    <a:lnTo>
                      <a:pt x="36385" y="251365"/>
                    </a:lnTo>
                    <a:lnTo>
                      <a:pt x="0" y="251365"/>
                    </a:lnTo>
                    <a:close/>
                  </a:path>
                </a:pathLst>
              </a:custGeom>
              <a:solidFill>
                <a:srgbClr val="194173"/>
              </a:solidFill>
              <a:ln w="9525" cap="flat">
                <a:noFill/>
                <a:prstDash val="solid"/>
                <a:miter/>
              </a:ln>
            </p:spPr>
            <p:txBody>
              <a:bodyPr rtlCol="0" anchor="ctr"/>
              <a:lstStyle/>
              <a:p>
                <a:endParaRPr lang="en-US"/>
              </a:p>
            </p:txBody>
          </p:sp>
          <p:sp>
            <p:nvSpPr>
              <p:cNvPr id="166" name="Graphic 3">
                <a:extLst>
                  <a:ext uri="{FF2B5EF4-FFF2-40B4-BE49-F238E27FC236}">
                    <a16:creationId xmlns:a16="http://schemas.microsoft.com/office/drawing/2014/main" id="{72355375-92A3-4933-B421-07258B728DC8}"/>
                  </a:ext>
                </a:extLst>
              </p:cNvPr>
              <p:cNvSpPr/>
              <p:nvPr/>
            </p:nvSpPr>
            <p:spPr>
              <a:xfrm>
                <a:off x="9079038" y="1388164"/>
                <a:ext cx="439959" cy="261461"/>
              </a:xfrm>
              <a:custGeom>
                <a:avLst/>
                <a:gdLst>
                  <a:gd name="connsiteX0" fmla="*/ 58198 w 439959"/>
                  <a:gd name="connsiteY0" fmla="*/ 261461 h 261461"/>
                  <a:gd name="connsiteX1" fmla="*/ 439960 w 439959"/>
                  <a:gd name="connsiteY1" fmla="*/ 70580 h 261461"/>
                  <a:gd name="connsiteX2" fmla="*/ 439960 w 439959"/>
                  <a:gd name="connsiteY2" fmla="*/ 6572 h 261461"/>
                  <a:gd name="connsiteX3" fmla="*/ 431578 w 439959"/>
                  <a:gd name="connsiteY3" fmla="*/ 0 h 261461"/>
                  <a:gd name="connsiteX4" fmla="*/ 423196 w 439959"/>
                  <a:gd name="connsiteY4" fmla="*/ 0 h 261461"/>
                  <a:gd name="connsiteX5" fmla="*/ 21717 w 439959"/>
                  <a:gd name="connsiteY5" fmla="*/ 184118 h 261461"/>
                  <a:gd name="connsiteX6" fmla="*/ 0 w 439959"/>
                  <a:gd name="connsiteY6" fmla="*/ 261271 h 261461"/>
                  <a:gd name="connsiteX7" fmla="*/ 58198 w 439959"/>
                  <a:gd name="connsiteY7" fmla="*/ 261271 h 261461"/>
                  <a:gd name="connsiteX8" fmla="*/ 58198 w 439959"/>
                  <a:gd name="connsiteY8" fmla="*/ 261461 h 261461"/>
                  <a:gd name="connsiteX9" fmla="*/ 58198 w 439959"/>
                  <a:gd name="connsiteY9" fmla="*/ 261461 h 261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9959" h="261461">
                    <a:moveTo>
                      <a:pt x="58198" y="261461"/>
                    </a:moveTo>
                    <a:lnTo>
                      <a:pt x="439960" y="70580"/>
                    </a:lnTo>
                    <a:lnTo>
                      <a:pt x="439960" y="6572"/>
                    </a:lnTo>
                    <a:cubicBezTo>
                      <a:pt x="439960" y="2953"/>
                      <a:pt x="436150" y="0"/>
                      <a:pt x="431578" y="0"/>
                    </a:cubicBezTo>
                    <a:lnTo>
                      <a:pt x="423196" y="0"/>
                    </a:lnTo>
                    <a:lnTo>
                      <a:pt x="21717" y="184118"/>
                    </a:lnTo>
                    <a:lnTo>
                      <a:pt x="0" y="261271"/>
                    </a:lnTo>
                    <a:lnTo>
                      <a:pt x="58198" y="261271"/>
                    </a:lnTo>
                    <a:lnTo>
                      <a:pt x="58198" y="261461"/>
                    </a:lnTo>
                    <a:lnTo>
                      <a:pt x="58198" y="261461"/>
                    </a:lnTo>
                    <a:close/>
                  </a:path>
                </a:pathLst>
              </a:custGeom>
              <a:solidFill>
                <a:srgbClr val="104C87"/>
              </a:solidFill>
              <a:ln w="9525" cap="flat">
                <a:noFill/>
                <a:prstDash val="solid"/>
                <a:miter/>
              </a:ln>
            </p:spPr>
            <p:txBody>
              <a:bodyPr rtlCol="0" anchor="ctr"/>
              <a:lstStyle/>
              <a:p>
                <a:endParaRPr lang="en-US"/>
              </a:p>
            </p:txBody>
          </p:sp>
          <p:sp>
            <p:nvSpPr>
              <p:cNvPr id="167" name="Graphic 3">
                <a:extLst>
                  <a:ext uri="{FF2B5EF4-FFF2-40B4-BE49-F238E27FC236}">
                    <a16:creationId xmlns:a16="http://schemas.microsoft.com/office/drawing/2014/main" id="{ADD0058F-4137-45E0-9770-D245C841EC36}"/>
                  </a:ext>
                </a:extLst>
              </p:cNvPr>
              <p:cNvSpPr/>
              <p:nvPr/>
            </p:nvSpPr>
            <p:spPr>
              <a:xfrm>
                <a:off x="9100946" y="1398165"/>
                <a:ext cx="419100" cy="251460"/>
              </a:xfrm>
              <a:custGeom>
                <a:avLst/>
                <a:gdLst>
                  <a:gd name="connsiteX0" fmla="*/ 0 w 419100"/>
                  <a:gd name="connsiteY0" fmla="*/ 251460 h 251460"/>
                  <a:gd name="connsiteX1" fmla="*/ 24479 w 419100"/>
                  <a:gd name="connsiteY1" fmla="*/ 180499 h 251460"/>
                  <a:gd name="connsiteX2" fmla="*/ 419100 w 419100"/>
                  <a:gd name="connsiteY2" fmla="*/ 0 h 251460"/>
                  <a:gd name="connsiteX3" fmla="*/ 418052 w 419100"/>
                  <a:gd name="connsiteY3" fmla="*/ 60579 h 251460"/>
                  <a:gd name="connsiteX4" fmla="*/ 91250 w 419100"/>
                  <a:gd name="connsiteY4" fmla="*/ 224028 h 251460"/>
                  <a:gd name="connsiteX5" fmla="*/ 36290 w 419100"/>
                  <a:gd name="connsiteY5" fmla="*/ 251460 h 251460"/>
                  <a:gd name="connsiteX6" fmla="*/ 0 w 419100"/>
                  <a:gd name="connsiteY6" fmla="*/ 251460 h 251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9100" h="251460">
                    <a:moveTo>
                      <a:pt x="0" y="251460"/>
                    </a:moveTo>
                    <a:lnTo>
                      <a:pt x="24479" y="180499"/>
                    </a:lnTo>
                    <a:lnTo>
                      <a:pt x="419100" y="0"/>
                    </a:lnTo>
                    <a:lnTo>
                      <a:pt x="418052" y="60579"/>
                    </a:lnTo>
                    <a:lnTo>
                      <a:pt x="91250" y="224028"/>
                    </a:lnTo>
                    <a:lnTo>
                      <a:pt x="36290" y="251460"/>
                    </a:lnTo>
                    <a:lnTo>
                      <a:pt x="0" y="251460"/>
                    </a:lnTo>
                    <a:close/>
                  </a:path>
                </a:pathLst>
              </a:custGeom>
              <a:solidFill>
                <a:srgbClr val="194173"/>
              </a:solidFill>
              <a:ln w="9525" cap="flat">
                <a:noFill/>
                <a:prstDash val="solid"/>
                <a:miter/>
              </a:ln>
            </p:spPr>
            <p:txBody>
              <a:bodyPr rtlCol="0" anchor="ctr"/>
              <a:lstStyle/>
              <a:p>
                <a:endParaRPr lang="en-US"/>
              </a:p>
            </p:txBody>
          </p:sp>
          <p:sp>
            <p:nvSpPr>
              <p:cNvPr id="168" name="Graphic 3">
                <a:extLst>
                  <a:ext uri="{FF2B5EF4-FFF2-40B4-BE49-F238E27FC236}">
                    <a16:creationId xmlns:a16="http://schemas.microsoft.com/office/drawing/2014/main" id="{A8AD3A9F-BB65-47A8-B24A-E9DED051E0E3}"/>
                  </a:ext>
                </a:extLst>
              </p:cNvPr>
              <p:cNvSpPr/>
              <p:nvPr/>
            </p:nvSpPr>
            <p:spPr>
              <a:xfrm>
                <a:off x="9129521" y="1393212"/>
                <a:ext cx="439959" cy="261365"/>
              </a:xfrm>
              <a:custGeom>
                <a:avLst/>
                <a:gdLst>
                  <a:gd name="connsiteX0" fmla="*/ 58198 w 439959"/>
                  <a:gd name="connsiteY0" fmla="*/ 261366 h 261365"/>
                  <a:gd name="connsiteX1" fmla="*/ 439960 w 439959"/>
                  <a:gd name="connsiteY1" fmla="*/ 70485 h 261365"/>
                  <a:gd name="connsiteX2" fmla="*/ 439960 w 439959"/>
                  <a:gd name="connsiteY2" fmla="*/ 6572 h 261365"/>
                  <a:gd name="connsiteX3" fmla="*/ 431578 w 439959"/>
                  <a:gd name="connsiteY3" fmla="*/ 0 h 261365"/>
                  <a:gd name="connsiteX4" fmla="*/ 423196 w 439959"/>
                  <a:gd name="connsiteY4" fmla="*/ 0 h 261365"/>
                  <a:gd name="connsiteX5" fmla="*/ 21717 w 439959"/>
                  <a:gd name="connsiteY5" fmla="*/ 184214 h 261365"/>
                  <a:gd name="connsiteX6" fmla="*/ 0 w 439959"/>
                  <a:gd name="connsiteY6" fmla="*/ 261366 h 261365"/>
                  <a:gd name="connsiteX7" fmla="*/ 58198 w 439959"/>
                  <a:gd name="connsiteY7" fmla="*/ 261366 h 261365"/>
                  <a:gd name="connsiteX8" fmla="*/ 58198 w 439959"/>
                  <a:gd name="connsiteY8" fmla="*/ 261366 h 261365"/>
                  <a:gd name="connsiteX9" fmla="*/ 58198 w 439959"/>
                  <a:gd name="connsiteY9" fmla="*/ 261366 h 261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9959" h="261365">
                    <a:moveTo>
                      <a:pt x="58198" y="261366"/>
                    </a:moveTo>
                    <a:lnTo>
                      <a:pt x="439960" y="70485"/>
                    </a:lnTo>
                    <a:lnTo>
                      <a:pt x="439960" y="6572"/>
                    </a:lnTo>
                    <a:cubicBezTo>
                      <a:pt x="439960" y="2953"/>
                      <a:pt x="436150" y="0"/>
                      <a:pt x="431578" y="0"/>
                    </a:cubicBezTo>
                    <a:lnTo>
                      <a:pt x="423196" y="0"/>
                    </a:lnTo>
                    <a:lnTo>
                      <a:pt x="21717" y="184214"/>
                    </a:lnTo>
                    <a:lnTo>
                      <a:pt x="0" y="261366"/>
                    </a:lnTo>
                    <a:lnTo>
                      <a:pt x="58198" y="261366"/>
                    </a:lnTo>
                    <a:lnTo>
                      <a:pt x="58198" y="261366"/>
                    </a:lnTo>
                    <a:lnTo>
                      <a:pt x="58198" y="261366"/>
                    </a:lnTo>
                    <a:close/>
                  </a:path>
                </a:pathLst>
              </a:custGeom>
              <a:solidFill>
                <a:srgbClr val="104C87"/>
              </a:solidFill>
              <a:ln w="9525" cap="flat">
                <a:noFill/>
                <a:prstDash val="solid"/>
                <a:miter/>
              </a:ln>
            </p:spPr>
            <p:txBody>
              <a:bodyPr rtlCol="0" anchor="ctr"/>
              <a:lstStyle/>
              <a:p>
                <a:endParaRPr lang="en-US"/>
              </a:p>
            </p:txBody>
          </p:sp>
          <p:sp>
            <p:nvSpPr>
              <p:cNvPr id="169" name="Graphic 3">
                <a:extLst>
                  <a:ext uri="{FF2B5EF4-FFF2-40B4-BE49-F238E27FC236}">
                    <a16:creationId xmlns:a16="http://schemas.microsoft.com/office/drawing/2014/main" id="{94C7F9D5-BC16-434C-B8FE-9CC8285A953C}"/>
                  </a:ext>
                </a:extLst>
              </p:cNvPr>
              <p:cNvSpPr/>
              <p:nvPr/>
            </p:nvSpPr>
            <p:spPr>
              <a:xfrm>
                <a:off x="9151333" y="1403214"/>
                <a:ext cx="419100" cy="251364"/>
              </a:xfrm>
              <a:custGeom>
                <a:avLst/>
                <a:gdLst>
                  <a:gd name="connsiteX0" fmla="*/ 0 w 419100"/>
                  <a:gd name="connsiteY0" fmla="*/ 251365 h 251364"/>
                  <a:gd name="connsiteX1" fmla="*/ 24479 w 419100"/>
                  <a:gd name="connsiteY1" fmla="*/ 180499 h 251364"/>
                  <a:gd name="connsiteX2" fmla="*/ 419100 w 419100"/>
                  <a:gd name="connsiteY2" fmla="*/ 0 h 251364"/>
                  <a:gd name="connsiteX3" fmla="*/ 418147 w 419100"/>
                  <a:gd name="connsiteY3" fmla="*/ 60484 h 251364"/>
                  <a:gd name="connsiteX4" fmla="*/ 91345 w 419100"/>
                  <a:gd name="connsiteY4" fmla="*/ 223933 h 251364"/>
                  <a:gd name="connsiteX5" fmla="*/ 36385 w 419100"/>
                  <a:gd name="connsiteY5" fmla="*/ 251365 h 251364"/>
                  <a:gd name="connsiteX6" fmla="*/ 0 w 419100"/>
                  <a:gd name="connsiteY6" fmla="*/ 251365 h 251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9100" h="251364">
                    <a:moveTo>
                      <a:pt x="0" y="251365"/>
                    </a:moveTo>
                    <a:lnTo>
                      <a:pt x="24479" y="180499"/>
                    </a:lnTo>
                    <a:lnTo>
                      <a:pt x="419100" y="0"/>
                    </a:lnTo>
                    <a:lnTo>
                      <a:pt x="418147" y="60484"/>
                    </a:lnTo>
                    <a:lnTo>
                      <a:pt x="91345" y="223933"/>
                    </a:lnTo>
                    <a:lnTo>
                      <a:pt x="36385" y="251365"/>
                    </a:lnTo>
                    <a:lnTo>
                      <a:pt x="0" y="251365"/>
                    </a:lnTo>
                    <a:close/>
                  </a:path>
                </a:pathLst>
              </a:custGeom>
              <a:solidFill>
                <a:srgbClr val="194173"/>
              </a:solidFill>
              <a:ln w="9525" cap="flat">
                <a:noFill/>
                <a:prstDash val="solid"/>
                <a:miter/>
              </a:ln>
            </p:spPr>
            <p:txBody>
              <a:bodyPr rtlCol="0" anchor="ctr"/>
              <a:lstStyle/>
              <a:p>
                <a:endParaRPr lang="en-US"/>
              </a:p>
            </p:txBody>
          </p:sp>
          <p:sp>
            <p:nvSpPr>
              <p:cNvPr id="170" name="Graphic 3">
                <a:extLst>
                  <a:ext uri="{FF2B5EF4-FFF2-40B4-BE49-F238E27FC236}">
                    <a16:creationId xmlns:a16="http://schemas.microsoft.com/office/drawing/2014/main" id="{402FE8CA-8109-415F-A20E-1FB6B5386791}"/>
                  </a:ext>
                </a:extLst>
              </p:cNvPr>
              <p:cNvSpPr/>
              <p:nvPr/>
            </p:nvSpPr>
            <p:spPr>
              <a:xfrm>
                <a:off x="9178289" y="1398261"/>
                <a:ext cx="440054" cy="261365"/>
              </a:xfrm>
              <a:custGeom>
                <a:avLst/>
                <a:gdLst>
                  <a:gd name="connsiteX0" fmla="*/ 58293 w 440054"/>
                  <a:gd name="connsiteY0" fmla="*/ 261366 h 261365"/>
                  <a:gd name="connsiteX1" fmla="*/ 440055 w 440054"/>
                  <a:gd name="connsiteY1" fmla="*/ 70485 h 261365"/>
                  <a:gd name="connsiteX2" fmla="*/ 440055 w 440054"/>
                  <a:gd name="connsiteY2" fmla="*/ 6572 h 261365"/>
                  <a:gd name="connsiteX3" fmla="*/ 431673 w 440054"/>
                  <a:gd name="connsiteY3" fmla="*/ 0 h 261365"/>
                  <a:gd name="connsiteX4" fmla="*/ 423291 w 440054"/>
                  <a:gd name="connsiteY4" fmla="*/ 0 h 261365"/>
                  <a:gd name="connsiteX5" fmla="*/ 21717 w 440054"/>
                  <a:gd name="connsiteY5" fmla="*/ 184214 h 261365"/>
                  <a:gd name="connsiteX6" fmla="*/ 0 w 440054"/>
                  <a:gd name="connsiteY6" fmla="*/ 261366 h 261365"/>
                  <a:gd name="connsiteX7" fmla="*/ 58293 w 440054"/>
                  <a:gd name="connsiteY7" fmla="*/ 261366 h 261365"/>
                  <a:gd name="connsiteX8" fmla="*/ 58293 w 440054"/>
                  <a:gd name="connsiteY8" fmla="*/ 261366 h 261365"/>
                  <a:gd name="connsiteX9" fmla="*/ 58293 w 440054"/>
                  <a:gd name="connsiteY9" fmla="*/ 261366 h 261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054" h="261365">
                    <a:moveTo>
                      <a:pt x="58293" y="261366"/>
                    </a:moveTo>
                    <a:lnTo>
                      <a:pt x="440055" y="70485"/>
                    </a:lnTo>
                    <a:lnTo>
                      <a:pt x="440055" y="6572"/>
                    </a:lnTo>
                    <a:cubicBezTo>
                      <a:pt x="440055" y="2953"/>
                      <a:pt x="436245" y="0"/>
                      <a:pt x="431673" y="0"/>
                    </a:cubicBezTo>
                    <a:lnTo>
                      <a:pt x="423291" y="0"/>
                    </a:lnTo>
                    <a:lnTo>
                      <a:pt x="21717" y="184214"/>
                    </a:lnTo>
                    <a:lnTo>
                      <a:pt x="0" y="261366"/>
                    </a:lnTo>
                    <a:lnTo>
                      <a:pt x="58293" y="261366"/>
                    </a:lnTo>
                    <a:lnTo>
                      <a:pt x="58293" y="261366"/>
                    </a:lnTo>
                    <a:lnTo>
                      <a:pt x="58293" y="261366"/>
                    </a:lnTo>
                    <a:close/>
                  </a:path>
                </a:pathLst>
              </a:custGeom>
              <a:solidFill>
                <a:srgbClr val="104C87"/>
              </a:solidFill>
              <a:ln w="9525" cap="flat">
                <a:noFill/>
                <a:prstDash val="solid"/>
                <a:miter/>
              </a:ln>
            </p:spPr>
            <p:txBody>
              <a:bodyPr rtlCol="0" anchor="ctr"/>
              <a:lstStyle/>
              <a:p>
                <a:endParaRPr lang="en-US"/>
              </a:p>
            </p:txBody>
          </p:sp>
          <p:sp>
            <p:nvSpPr>
              <p:cNvPr id="171" name="Graphic 3">
                <a:extLst>
                  <a:ext uri="{FF2B5EF4-FFF2-40B4-BE49-F238E27FC236}">
                    <a16:creationId xmlns:a16="http://schemas.microsoft.com/office/drawing/2014/main" id="{7F328A21-7DA4-455A-A600-1492DAFEE335}"/>
                  </a:ext>
                </a:extLst>
              </p:cNvPr>
              <p:cNvSpPr/>
              <p:nvPr/>
            </p:nvSpPr>
            <p:spPr>
              <a:xfrm>
                <a:off x="9200196" y="1408262"/>
                <a:ext cx="419100" cy="251364"/>
              </a:xfrm>
              <a:custGeom>
                <a:avLst/>
                <a:gdLst>
                  <a:gd name="connsiteX0" fmla="*/ 0 w 419100"/>
                  <a:gd name="connsiteY0" fmla="*/ 251365 h 251364"/>
                  <a:gd name="connsiteX1" fmla="*/ 24479 w 419100"/>
                  <a:gd name="connsiteY1" fmla="*/ 180499 h 251364"/>
                  <a:gd name="connsiteX2" fmla="*/ 419100 w 419100"/>
                  <a:gd name="connsiteY2" fmla="*/ 0 h 251364"/>
                  <a:gd name="connsiteX3" fmla="*/ 418148 w 419100"/>
                  <a:gd name="connsiteY3" fmla="*/ 60484 h 251364"/>
                  <a:gd name="connsiteX4" fmla="*/ 91250 w 419100"/>
                  <a:gd name="connsiteY4" fmla="*/ 223933 h 251364"/>
                  <a:gd name="connsiteX5" fmla="*/ 36386 w 419100"/>
                  <a:gd name="connsiteY5" fmla="*/ 251365 h 251364"/>
                  <a:gd name="connsiteX6" fmla="*/ 0 w 419100"/>
                  <a:gd name="connsiteY6" fmla="*/ 251365 h 251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9100" h="251364">
                    <a:moveTo>
                      <a:pt x="0" y="251365"/>
                    </a:moveTo>
                    <a:lnTo>
                      <a:pt x="24479" y="180499"/>
                    </a:lnTo>
                    <a:lnTo>
                      <a:pt x="419100" y="0"/>
                    </a:lnTo>
                    <a:lnTo>
                      <a:pt x="418148" y="60484"/>
                    </a:lnTo>
                    <a:lnTo>
                      <a:pt x="91250" y="223933"/>
                    </a:lnTo>
                    <a:lnTo>
                      <a:pt x="36386" y="251365"/>
                    </a:lnTo>
                    <a:lnTo>
                      <a:pt x="0" y="251365"/>
                    </a:lnTo>
                    <a:close/>
                  </a:path>
                </a:pathLst>
              </a:custGeom>
              <a:solidFill>
                <a:srgbClr val="194173"/>
              </a:solidFill>
              <a:ln w="9525" cap="flat">
                <a:noFill/>
                <a:prstDash val="solid"/>
                <a:miter/>
              </a:ln>
            </p:spPr>
            <p:txBody>
              <a:bodyPr rtlCol="0" anchor="ctr"/>
              <a:lstStyle/>
              <a:p>
                <a:endParaRPr lang="en-US"/>
              </a:p>
            </p:txBody>
          </p:sp>
          <p:sp>
            <p:nvSpPr>
              <p:cNvPr id="172" name="Graphic 3">
                <a:extLst>
                  <a:ext uri="{FF2B5EF4-FFF2-40B4-BE49-F238E27FC236}">
                    <a16:creationId xmlns:a16="http://schemas.microsoft.com/office/drawing/2014/main" id="{ED0A0E60-A89D-41C1-8A7C-7F320299BF8F}"/>
                  </a:ext>
                </a:extLst>
              </p:cNvPr>
              <p:cNvSpPr/>
              <p:nvPr/>
            </p:nvSpPr>
            <p:spPr>
              <a:xfrm>
                <a:off x="9222295" y="1408167"/>
                <a:ext cx="463867" cy="265556"/>
              </a:xfrm>
              <a:custGeom>
                <a:avLst/>
                <a:gdLst>
                  <a:gd name="connsiteX0" fmla="*/ 61436 w 463867"/>
                  <a:gd name="connsiteY0" fmla="*/ 265557 h 265556"/>
                  <a:gd name="connsiteX1" fmla="*/ 463867 w 463867"/>
                  <a:gd name="connsiteY1" fmla="*/ 71819 h 265556"/>
                  <a:gd name="connsiteX2" fmla="*/ 463867 w 463867"/>
                  <a:gd name="connsiteY2" fmla="*/ 6763 h 265556"/>
                  <a:gd name="connsiteX3" fmla="*/ 454914 w 463867"/>
                  <a:gd name="connsiteY3" fmla="*/ 0 h 265556"/>
                  <a:gd name="connsiteX4" fmla="*/ 445960 w 463867"/>
                  <a:gd name="connsiteY4" fmla="*/ 0 h 265556"/>
                  <a:gd name="connsiteX5" fmla="*/ 22860 w 463867"/>
                  <a:gd name="connsiteY5" fmla="*/ 187166 h 265556"/>
                  <a:gd name="connsiteX6" fmla="*/ 0 w 463867"/>
                  <a:gd name="connsiteY6" fmla="*/ 265557 h 265556"/>
                  <a:gd name="connsiteX7" fmla="*/ 61436 w 463867"/>
                  <a:gd name="connsiteY7" fmla="*/ 265557 h 265556"/>
                  <a:gd name="connsiteX8" fmla="*/ 61436 w 463867"/>
                  <a:gd name="connsiteY8" fmla="*/ 265557 h 265556"/>
                  <a:gd name="connsiteX9" fmla="*/ 61436 w 463867"/>
                  <a:gd name="connsiteY9" fmla="*/ 265557 h 265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3867" h="265556">
                    <a:moveTo>
                      <a:pt x="61436" y="265557"/>
                    </a:moveTo>
                    <a:lnTo>
                      <a:pt x="463867" y="71819"/>
                    </a:lnTo>
                    <a:lnTo>
                      <a:pt x="463867" y="6763"/>
                    </a:lnTo>
                    <a:cubicBezTo>
                      <a:pt x="463867" y="3048"/>
                      <a:pt x="459867" y="0"/>
                      <a:pt x="454914" y="0"/>
                    </a:cubicBezTo>
                    <a:lnTo>
                      <a:pt x="445960" y="0"/>
                    </a:lnTo>
                    <a:lnTo>
                      <a:pt x="22860" y="187166"/>
                    </a:lnTo>
                    <a:lnTo>
                      <a:pt x="0" y="265557"/>
                    </a:lnTo>
                    <a:lnTo>
                      <a:pt x="61436" y="265557"/>
                    </a:lnTo>
                    <a:lnTo>
                      <a:pt x="61436" y="265557"/>
                    </a:lnTo>
                    <a:lnTo>
                      <a:pt x="61436" y="265557"/>
                    </a:lnTo>
                    <a:close/>
                  </a:path>
                </a:pathLst>
              </a:custGeom>
              <a:solidFill>
                <a:srgbClr val="104C87"/>
              </a:solidFill>
              <a:ln w="9525" cap="flat">
                <a:noFill/>
                <a:prstDash val="solid"/>
                <a:miter/>
              </a:ln>
            </p:spPr>
            <p:txBody>
              <a:bodyPr rtlCol="0" anchor="ctr"/>
              <a:lstStyle/>
              <a:p>
                <a:endParaRPr lang="en-US"/>
              </a:p>
            </p:txBody>
          </p:sp>
          <p:sp>
            <p:nvSpPr>
              <p:cNvPr id="173" name="Graphic 3">
                <a:extLst>
                  <a:ext uri="{FF2B5EF4-FFF2-40B4-BE49-F238E27FC236}">
                    <a16:creationId xmlns:a16="http://schemas.microsoft.com/office/drawing/2014/main" id="{89552535-D8F3-4F6E-80F0-8AF50E97CE3F}"/>
                  </a:ext>
                </a:extLst>
              </p:cNvPr>
              <p:cNvSpPr/>
              <p:nvPr/>
            </p:nvSpPr>
            <p:spPr>
              <a:xfrm>
                <a:off x="9245345" y="1418454"/>
                <a:ext cx="441769" cy="255269"/>
              </a:xfrm>
              <a:custGeom>
                <a:avLst/>
                <a:gdLst>
                  <a:gd name="connsiteX0" fmla="*/ 0 w 441769"/>
                  <a:gd name="connsiteY0" fmla="*/ 255270 h 255269"/>
                  <a:gd name="connsiteX1" fmla="*/ 25908 w 441769"/>
                  <a:gd name="connsiteY1" fmla="*/ 183261 h 255269"/>
                  <a:gd name="connsiteX2" fmla="*/ 441770 w 441769"/>
                  <a:gd name="connsiteY2" fmla="*/ 0 h 255269"/>
                  <a:gd name="connsiteX3" fmla="*/ 440817 w 441769"/>
                  <a:gd name="connsiteY3" fmla="*/ 61532 h 255269"/>
                  <a:gd name="connsiteX4" fmla="*/ 96393 w 441769"/>
                  <a:gd name="connsiteY4" fmla="*/ 227362 h 255269"/>
                  <a:gd name="connsiteX5" fmla="*/ 38386 w 441769"/>
                  <a:gd name="connsiteY5" fmla="*/ 255270 h 255269"/>
                  <a:gd name="connsiteX6" fmla="*/ 0 w 441769"/>
                  <a:gd name="connsiteY6" fmla="*/ 255270 h 255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1769" h="255269">
                    <a:moveTo>
                      <a:pt x="0" y="255270"/>
                    </a:moveTo>
                    <a:lnTo>
                      <a:pt x="25908" y="183261"/>
                    </a:lnTo>
                    <a:lnTo>
                      <a:pt x="441770" y="0"/>
                    </a:lnTo>
                    <a:lnTo>
                      <a:pt x="440817" y="61532"/>
                    </a:lnTo>
                    <a:lnTo>
                      <a:pt x="96393" y="227362"/>
                    </a:lnTo>
                    <a:lnTo>
                      <a:pt x="38386" y="255270"/>
                    </a:lnTo>
                    <a:lnTo>
                      <a:pt x="0" y="255270"/>
                    </a:lnTo>
                    <a:close/>
                  </a:path>
                </a:pathLst>
              </a:custGeom>
              <a:solidFill>
                <a:srgbClr val="194173"/>
              </a:solidFill>
              <a:ln w="9525" cap="flat">
                <a:noFill/>
                <a:prstDash val="solid"/>
                <a:miter/>
              </a:ln>
            </p:spPr>
            <p:txBody>
              <a:bodyPr rtlCol="0" anchor="ctr"/>
              <a:lstStyle/>
              <a:p>
                <a:endParaRPr lang="en-US"/>
              </a:p>
            </p:txBody>
          </p:sp>
          <p:sp>
            <p:nvSpPr>
              <p:cNvPr id="174" name="Graphic 3">
                <a:extLst>
                  <a:ext uri="{FF2B5EF4-FFF2-40B4-BE49-F238E27FC236}">
                    <a16:creationId xmlns:a16="http://schemas.microsoft.com/office/drawing/2014/main" id="{DB1DF69F-65A2-49A1-888D-CA3C3CA56A5E}"/>
                  </a:ext>
                </a:extLst>
              </p:cNvPr>
              <p:cNvSpPr/>
              <p:nvPr/>
            </p:nvSpPr>
            <p:spPr>
              <a:xfrm>
                <a:off x="9271158" y="1422359"/>
                <a:ext cx="458628" cy="261366"/>
              </a:xfrm>
              <a:custGeom>
                <a:avLst/>
                <a:gdLst>
                  <a:gd name="connsiteX0" fmla="*/ 60674 w 458628"/>
                  <a:gd name="connsiteY0" fmla="*/ 261366 h 261366"/>
                  <a:gd name="connsiteX1" fmla="*/ 458629 w 458628"/>
                  <a:gd name="connsiteY1" fmla="*/ 70485 h 261366"/>
                  <a:gd name="connsiteX2" fmla="*/ 458629 w 458628"/>
                  <a:gd name="connsiteY2" fmla="*/ 6572 h 261366"/>
                  <a:gd name="connsiteX3" fmla="*/ 449771 w 458628"/>
                  <a:gd name="connsiteY3" fmla="*/ 0 h 261366"/>
                  <a:gd name="connsiteX4" fmla="*/ 440912 w 458628"/>
                  <a:gd name="connsiteY4" fmla="*/ 0 h 261366"/>
                  <a:gd name="connsiteX5" fmla="*/ 22574 w 458628"/>
                  <a:gd name="connsiteY5" fmla="*/ 184214 h 261366"/>
                  <a:gd name="connsiteX6" fmla="*/ 0 w 458628"/>
                  <a:gd name="connsiteY6" fmla="*/ 261366 h 261366"/>
                  <a:gd name="connsiteX7" fmla="*/ 60674 w 458628"/>
                  <a:gd name="connsiteY7" fmla="*/ 261366 h 261366"/>
                  <a:gd name="connsiteX8" fmla="*/ 60674 w 458628"/>
                  <a:gd name="connsiteY8" fmla="*/ 261366 h 261366"/>
                  <a:gd name="connsiteX9" fmla="*/ 60674 w 458628"/>
                  <a:gd name="connsiteY9" fmla="*/ 261366 h 261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8628" h="261366">
                    <a:moveTo>
                      <a:pt x="60674" y="261366"/>
                    </a:moveTo>
                    <a:lnTo>
                      <a:pt x="458629" y="70485"/>
                    </a:lnTo>
                    <a:lnTo>
                      <a:pt x="458629" y="6572"/>
                    </a:lnTo>
                    <a:cubicBezTo>
                      <a:pt x="458629" y="2953"/>
                      <a:pt x="454628" y="0"/>
                      <a:pt x="449771" y="0"/>
                    </a:cubicBezTo>
                    <a:lnTo>
                      <a:pt x="440912" y="0"/>
                    </a:lnTo>
                    <a:lnTo>
                      <a:pt x="22574" y="184214"/>
                    </a:lnTo>
                    <a:lnTo>
                      <a:pt x="0" y="261366"/>
                    </a:lnTo>
                    <a:lnTo>
                      <a:pt x="60674" y="261366"/>
                    </a:lnTo>
                    <a:lnTo>
                      <a:pt x="60674" y="261366"/>
                    </a:lnTo>
                    <a:lnTo>
                      <a:pt x="60674" y="261366"/>
                    </a:lnTo>
                    <a:close/>
                  </a:path>
                </a:pathLst>
              </a:custGeom>
              <a:solidFill>
                <a:srgbClr val="104C87"/>
              </a:solidFill>
              <a:ln w="9525" cap="flat">
                <a:noFill/>
                <a:prstDash val="solid"/>
                <a:miter/>
              </a:ln>
            </p:spPr>
            <p:txBody>
              <a:bodyPr rtlCol="0" anchor="ctr"/>
              <a:lstStyle/>
              <a:p>
                <a:endParaRPr lang="en-US"/>
              </a:p>
            </p:txBody>
          </p:sp>
          <p:sp>
            <p:nvSpPr>
              <p:cNvPr id="175" name="Graphic 3">
                <a:extLst>
                  <a:ext uri="{FF2B5EF4-FFF2-40B4-BE49-F238E27FC236}">
                    <a16:creationId xmlns:a16="http://schemas.microsoft.com/office/drawing/2014/main" id="{4D8DCC74-0841-492B-91AD-77C0382B784D}"/>
                  </a:ext>
                </a:extLst>
              </p:cNvPr>
              <p:cNvSpPr/>
              <p:nvPr/>
            </p:nvSpPr>
            <p:spPr>
              <a:xfrm>
                <a:off x="9293827" y="1432455"/>
                <a:ext cx="436911" cy="251269"/>
              </a:xfrm>
              <a:custGeom>
                <a:avLst/>
                <a:gdLst>
                  <a:gd name="connsiteX0" fmla="*/ 0 w 436911"/>
                  <a:gd name="connsiteY0" fmla="*/ 251270 h 251269"/>
                  <a:gd name="connsiteX1" fmla="*/ 25622 w 436911"/>
                  <a:gd name="connsiteY1" fmla="*/ 180404 h 251269"/>
                  <a:gd name="connsiteX2" fmla="*/ 436912 w 436911"/>
                  <a:gd name="connsiteY2" fmla="*/ 0 h 251269"/>
                  <a:gd name="connsiteX3" fmla="*/ 435864 w 436911"/>
                  <a:gd name="connsiteY3" fmla="*/ 60579 h 251269"/>
                  <a:gd name="connsiteX4" fmla="*/ 95155 w 436911"/>
                  <a:gd name="connsiteY4" fmla="*/ 223838 h 251269"/>
                  <a:gd name="connsiteX5" fmla="*/ 38005 w 436911"/>
                  <a:gd name="connsiteY5" fmla="*/ 251270 h 251269"/>
                  <a:gd name="connsiteX6" fmla="*/ 0 w 436911"/>
                  <a:gd name="connsiteY6" fmla="*/ 251270 h 251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6911" h="251269">
                    <a:moveTo>
                      <a:pt x="0" y="251270"/>
                    </a:moveTo>
                    <a:lnTo>
                      <a:pt x="25622" y="180404"/>
                    </a:lnTo>
                    <a:lnTo>
                      <a:pt x="436912" y="0"/>
                    </a:lnTo>
                    <a:lnTo>
                      <a:pt x="435864" y="60579"/>
                    </a:lnTo>
                    <a:lnTo>
                      <a:pt x="95155" y="223838"/>
                    </a:lnTo>
                    <a:lnTo>
                      <a:pt x="38005" y="251270"/>
                    </a:lnTo>
                    <a:lnTo>
                      <a:pt x="0" y="251270"/>
                    </a:lnTo>
                    <a:close/>
                  </a:path>
                </a:pathLst>
              </a:custGeom>
              <a:solidFill>
                <a:srgbClr val="194173"/>
              </a:solidFill>
              <a:ln w="9525" cap="flat">
                <a:noFill/>
                <a:prstDash val="solid"/>
                <a:miter/>
              </a:ln>
            </p:spPr>
            <p:txBody>
              <a:bodyPr rtlCol="0" anchor="ctr"/>
              <a:lstStyle/>
              <a:p>
                <a:endParaRPr lang="en-US"/>
              </a:p>
            </p:txBody>
          </p:sp>
          <p:sp>
            <p:nvSpPr>
              <p:cNvPr id="176" name="Graphic 3">
                <a:extLst>
                  <a:ext uri="{FF2B5EF4-FFF2-40B4-BE49-F238E27FC236}">
                    <a16:creationId xmlns:a16="http://schemas.microsoft.com/office/drawing/2014/main" id="{29D377DA-4CB5-4D0E-9140-E2C390AA554F}"/>
                  </a:ext>
                </a:extLst>
              </p:cNvPr>
              <p:cNvSpPr/>
              <p:nvPr/>
            </p:nvSpPr>
            <p:spPr>
              <a:xfrm>
                <a:off x="9335737" y="1427502"/>
                <a:ext cx="440054" cy="261270"/>
              </a:xfrm>
              <a:custGeom>
                <a:avLst/>
                <a:gdLst>
                  <a:gd name="connsiteX0" fmla="*/ 58293 w 440054"/>
                  <a:gd name="connsiteY0" fmla="*/ 261271 h 261270"/>
                  <a:gd name="connsiteX1" fmla="*/ 440055 w 440054"/>
                  <a:gd name="connsiteY1" fmla="*/ 70390 h 261270"/>
                  <a:gd name="connsiteX2" fmla="*/ 440055 w 440054"/>
                  <a:gd name="connsiteY2" fmla="*/ 6572 h 261270"/>
                  <a:gd name="connsiteX3" fmla="*/ 431673 w 440054"/>
                  <a:gd name="connsiteY3" fmla="*/ 0 h 261270"/>
                  <a:gd name="connsiteX4" fmla="*/ 423291 w 440054"/>
                  <a:gd name="connsiteY4" fmla="*/ 0 h 261270"/>
                  <a:gd name="connsiteX5" fmla="*/ 21717 w 440054"/>
                  <a:gd name="connsiteY5" fmla="*/ 184118 h 261270"/>
                  <a:gd name="connsiteX6" fmla="*/ 0 w 440054"/>
                  <a:gd name="connsiteY6" fmla="*/ 261271 h 261270"/>
                  <a:gd name="connsiteX7" fmla="*/ 58293 w 440054"/>
                  <a:gd name="connsiteY7" fmla="*/ 261271 h 261270"/>
                  <a:gd name="connsiteX8" fmla="*/ 58293 w 440054"/>
                  <a:gd name="connsiteY8" fmla="*/ 261271 h 261270"/>
                  <a:gd name="connsiteX9" fmla="*/ 58293 w 440054"/>
                  <a:gd name="connsiteY9" fmla="*/ 261271 h 261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054" h="261270">
                    <a:moveTo>
                      <a:pt x="58293" y="261271"/>
                    </a:moveTo>
                    <a:lnTo>
                      <a:pt x="440055" y="70390"/>
                    </a:lnTo>
                    <a:lnTo>
                      <a:pt x="440055" y="6572"/>
                    </a:lnTo>
                    <a:cubicBezTo>
                      <a:pt x="440055" y="2953"/>
                      <a:pt x="436245" y="0"/>
                      <a:pt x="431673" y="0"/>
                    </a:cubicBezTo>
                    <a:lnTo>
                      <a:pt x="423291" y="0"/>
                    </a:lnTo>
                    <a:lnTo>
                      <a:pt x="21717" y="184118"/>
                    </a:lnTo>
                    <a:lnTo>
                      <a:pt x="0" y="261271"/>
                    </a:lnTo>
                    <a:lnTo>
                      <a:pt x="58293" y="261271"/>
                    </a:lnTo>
                    <a:lnTo>
                      <a:pt x="58293" y="261271"/>
                    </a:lnTo>
                    <a:lnTo>
                      <a:pt x="58293" y="261271"/>
                    </a:lnTo>
                    <a:close/>
                  </a:path>
                </a:pathLst>
              </a:custGeom>
              <a:solidFill>
                <a:srgbClr val="104C87"/>
              </a:solidFill>
              <a:ln w="9525" cap="flat">
                <a:noFill/>
                <a:prstDash val="solid"/>
                <a:miter/>
              </a:ln>
            </p:spPr>
            <p:txBody>
              <a:bodyPr rtlCol="0" anchor="ctr"/>
              <a:lstStyle/>
              <a:p>
                <a:endParaRPr lang="en-US"/>
              </a:p>
            </p:txBody>
          </p:sp>
          <p:sp>
            <p:nvSpPr>
              <p:cNvPr id="177" name="Graphic 3">
                <a:extLst>
                  <a:ext uri="{FF2B5EF4-FFF2-40B4-BE49-F238E27FC236}">
                    <a16:creationId xmlns:a16="http://schemas.microsoft.com/office/drawing/2014/main" id="{ACBFC263-677E-475B-98A0-F6B208B6EC89}"/>
                  </a:ext>
                </a:extLst>
              </p:cNvPr>
              <p:cNvSpPr/>
              <p:nvPr/>
            </p:nvSpPr>
            <p:spPr>
              <a:xfrm>
                <a:off x="9357645" y="1437504"/>
                <a:ext cx="419100" cy="251269"/>
              </a:xfrm>
              <a:custGeom>
                <a:avLst/>
                <a:gdLst>
                  <a:gd name="connsiteX0" fmla="*/ 0 w 419100"/>
                  <a:gd name="connsiteY0" fmla="*/ 251269 h 251269"/>
                  <a:gd name="connsiteX1" fmla="*/ 24479 w 419100"/>
                  <a:gd name="connsiteY1" fmla="*/ 180404 h 251269"/>
                  <a:gd name="connsiteX2" fmla="*/ 419100 w 419100"/>
                  <a:gd name="connsiteY2" fmla="*/ 0 h 251269"/>
                  <a:gd name="connsiteX3" fmla="*/ 418243 w 419100"/>
                  <a:gd name="connsiteY3" fmla="*/ 60484 h 251269"/>
                  <a:gd name="connsiteX4" fmla="*/ 91345 w 419100"/>
                  <a:gd name="connsiteY4" fmla="*/ 223838 h 251269"/>
                  <a:gd name="connsiteX5" fmla="*/ 36386 w 419100"/>
                  <a:gd name="connsiteY5" fmla="*/ 251269 h 251269"/>
                  <a:gd name="connsiteX6" fmla="*/ 0 w 419100"/>
                  <a:gd name="connsiteY6" fmla="*/ 251269 h 251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9100" h="251269">
                    <a:moveTo>
                      <a:pt x="0" y="251269"/>
                    </a:moveTo>
                    <a:lnTo>
                      <a:pt x="24479" y="180404"/>
                    </a:lnTo>
                    <a:lnTo>
                      <a:pt x="419100" y="0"/>
                    </a:lnTo>
                    <a:lnTo>
                      <a:pt x="418243" y="60484"/>
                    </a:lnTo>
                    <a:lnTo>
                      <a:pt x="91345" y="223838"/>
                    </a:lnTo>
                    <a:lnTo>
                      <a:pt x="36386" y="251269"/>
                    </a:lnTo>
                    <a:lnTo>
                      <a:pt x="0" y="251269"/>
                    </a:lnTo>
                    <a:close/>
                  </a:path>
                </a:pathLst>
              </a:custGeom>
              <a:solidFill>
                <a:srgbClr val="194173"/>
              </a:solidFill>
              <a:ln w="9525" cap="flat">
                <a:noFill/>
                <a:prstDash val="solid"/>
                <a:miter/>
              </a:ln>
            </p:spPr>
            <p:txBody>
              <a:bodyPr rtlCol="0" anchor="ctr"/>
              <a:lstStyle/>
              <a:p>
                <a:endParaRPr lang="en-US"/>
              </a:p>
            </p:txBody>
          </p:sp>
          <p:sp>
            <p:nvSpPr>
              <p:cNvPr id="178" name="Graphic 3">
                <a:extLst>
                  <a:ext uri="{FF2B5EF4-FFF2-40B4-BE49-F238E27FC236}">
                    <a16:creationId xmlns:a16="http://schemas.microsoft.com/office/drawing/2014/main" id="{3B13653D-367E-41FB-BA33-EB266164F259}"/>
                  </a:ext>
                </a:extLst>
              </p:cNvPr>
              <p:cNvSpPr/>
              <p:nvPr/>
            </p:nvSpPr>
            <p:spPr>
              <a:xfrm>
                <a:off x="9387744" y="1424454"/>
                <a:ext cx="452627" cy="267366"/>
              </a:xfrm>
              <a:custGeom>
                <a:avLst/>
                <a:gdLst>
                  <a:gd name="connsiteX0" fmla="*/ 59912 w 452627"/>
                  <a:gd name="connsiteY0" fmla="*/ 267367 h 267366"/>
                  <a:gd name="connsiteX1" fmla="*/ 452628 w 452627"/>
                  <a:gd name="connsiteY1" fmla="*/ 72104 h 267366"/>
                  <a:gd name="connsiteX2" fmla="*/ 452628 w 452627"/>
                  <a:gd name="connsiteY2" fmla="*/ 6763 h 267366"/>
                  <a:gd name="connsiteX3" fmla="*/ 443960 w 452627"/>
                  <a:gd name="connsiteY3" fmla="*/ 0 h 267366"/>
                  <a:gd name="connsiteX4" fmla="*/ 435293 w 452627"/>
                  <a:gd name="connsiteY4" fmla="*/ 0 h 267366"/>
                  <a:gd name="connsiteX5" fmla="*/ 22288 w 452627"/>
                  <a:gd name="connsiteY5" fmla="*/ 188405 h 267366"/>
                  <a:gd name="connsiteX6" fmla="*/ 0 w 452627"/>
                  <a:gd name="connsiteY6" fmla="*/ 267367 h 267366"/>
                  <a:gd name="connsiteX7" fmla="*/ 59912 w 452627"/>
                  <a:gd name="connsiteY7" fmla="*/ 267367 h 267366"/>
                  <a:gd name="connsiteX8" fmla="*/ 59912 w 452627"/>
                  <a:gd name="connsiteY8" fmla="*/ 267367 h 267366"/>
                  <a:gd name="connsiteX9" fmla="*/ 59912 w 452627"/>
                  <a:gd name="connsiteY9" fmla="*/ 267367 h 267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2627" h="267366">
                    <a:moveTo>
                      <a:pt x="59912" y="267367"/>
                    </a:moveTo>
                    <a:lnTo>
                      <a:pt x="452628" y="72104"/>
                    </a:lnTo>
                    <a:lnTo>
                      <a:pt x="452628" y="6763"/>
                    </a:lnTo>
                    <a:cubicBezTo>
                      <a:pt x="452628" y="3048"/>
                      <a:pt x="448723" y="0"/>
                      <a:pt x="443960" y="0"/>
                    </a:cubicBezTo>
                    <a:lnTo>
                      <a:pt x="435293" y="0"/>
                    </a:lnTo>
                    <a:lnTo>
                      <a:pt x="22288" y="188405"/>
                    </a:lnTo>
                    <a:lnTo>
                      <a:pt x="0" y="267367"/>
                    </a:lnTo>
                    <a:lnTo>
                      <a:pt x="59912" y="267367"/>
                    </a:lnTo>
                    <a:lnTo>
                      <a:pt x="59912" y="267367"/>
                    </a:lnTo>
                    <a:lnTo>
                      <a:pt x="59912" y="267367"/>
                    </a:lnTo>
                    <a:close/>
                  </a:path>
                </a:pathLst>
              </a:custGeom>
              <a:solidFill>
                <a:srgbClr val="104C87"/>
              </a:solidFill>
              <a:ln w="9525" cap="flat">
                <a:noFill/>
                <a:prstDash val="solid"/>
                <a:miter/>
              </a:ln>
            </p:spPr>
            <p:txBody>
              <a:bodyPr rtlCol="0" anchor="ctr"/>
              <a:lstStyle/>
              <a:p>
                <a:endParaRPr lang="en-US"/>
              </a:p>
            </p:txBody>
          </p:sp>
          <p:sp>
            <p:nvSpPr>
              <p:cNvPr id="179" name="Graphic 3">
                <a:extLst>
                  <a:ext uri="{FF2B5EF4-FFF2-40B4-BE49-F238E27FC236}">
                    <a16:creationId xmlns:a16="http://schemas.microsoft.com/office/drawing/2014/main" id="{E356377E-4FF2-4170-B33E-7908288020A1}"/>
                  </a:ext>
                </a:extLst>
              </p:cNvPr>
              <p:cNvSpPr/>
              <p:nvPr/>
            </p:nvSpPr>
            <p:spPr>
              <a:xfrm>
                <a:off x="9410223" y="1434741"/>
                <a:ext cx="431101" cy="257079"/>
              </a:xfrm>
              <a:custGeom>
                <a:avLst/>
                <a:gdLst>
                  <a:gd name="connsiteX0" fmla="*/ 0 w 431101"/>
                  <a:gd name="connsiteY0" fmla="*/ 257080 h 257079"/>
                  <a:gd name="connsiteX1" fmla="*/ 25241 w 431101"/>
                  <a:gd name="connsiteY1" fmla="*/ 184499 h 257079"/>
                  <a:gd name="connsiteX2" fmla="*/ 431101 w 431101"/>
                  <a:gd name="connsiteY2" fmla="*/ 0 h 257079"/>
                  <a:gd name="connsiteX3" fmla="*/ 430149 w 431101"/>
                  <a:gd name="connsiteY3" fmla="*/ 61913 h 257079"/>
                  <a:gd name="connsiteX4" fmla="*/ 94012 w 431101"/>
                  <a:gd name="connsiteY4" fmla="*/ 228886 h 257079"/>
                  <a:gd name="connsiteX5" fmla="*/ 37433 w 431101"/>
                  <a:gd name="connsiteY5" fmla="*/ 257080 h 257079"/>
                  <a:gd name="connsiteX6" fmla="*/ 0 w 431101"/>
                  <a:gd name="connsiteY6" fmla="*/ 257080 h 257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1101" h="257079">
                    <a:moveTo>
                      <a:pt x="0" y="257080"/>
                    </a:moveTo>
                    <a:lnTo>
                      <a:pt x="25241" y="184499"/>
                    </a:lnTo>
                    <a:lnTo>
                      <a:pt x="431101" y="0"/>
                    </a:lnTo>
                    <a:lnTo>
                      <a:pt x="430149" y="61913"/>
                    </a:lnTo>
                    <a:lnTo>
                      <a:pt x="94012" y="228886"/>
                    </a:lnTo>
                    <a:lnTo>
                      <a:pt x="37433" y="257080"/>
                    </a:lnTo>
                    <a:lnTo>
                      <a:pt x="0" y="257080"/>
                    </a:lnTo>
                    <a:close/>
                  </a:path>
                </a:pathLst>
              </a:custGeom>
              <a:solidFill>
                <a:srgbClr val="194173"/>
              </a:solidFill>
              <a:ln w="9525" cap="flat">
                <a:noFill/>
                <a:prstDash val="solid"/>
                <a:miter/>
              </a:ln>
            </p:spPr>
            <p:txBody>
              <a:bodyPr rtlCol="0" anchor="ctr"/>
              <a:lstStyle/>
              <a:p>
                <a:endParaRPr lang="en-US"/>
              </a:p>
            </p:txBody>
          </p:sp>
          <p:sp>
            <p:nvSpPr>
              <p:cNvPr id="180" name="Graphic 3">
                <a:extLst>
                  <a:ext uri="{FF2B5EF4-FFF2-40B4-BE49-F238E27FC236}">
                    <a16:creationId xmlns:a16="http://schemas.microsoft.com/office/drawing/2014/main" id="{2D5E945C-C371-4265-B89B-20E242705044}"/>
                  </a:ext>
                </a:extLst>
              </p:cNvPr>
              <p:cNvSpPr/>
              <p:nvPr/>
            </p:nvSpPr>
            <p:spPr>
              <a:xfrm>
                <a:off x="9430416" y="1434646"/>
                <a:ext cx="452627" cy="267462"/>
              </a:xfrm>
              <a:custGeom>
                <a:avLst/>
                <a:gdLst>
                  <a:gd name="connsiteX0" fmla="*/ 59912 w 452627"/>
                  <a:gd name="connsiteY0" fmla="*/ 267462 h 267462"/>
                  <a:gd name="connsiteX1" fmla="*/ 452628 w 452627"/>
                  <a:gd name="connsiteY1" fmla="*/ 72200 h 267462"/>
                  <a:gd name="connsiteX2" fmla="*/ 452628 w 452627"/>
                  <a:gd name="connsiteY2" fmla="*/ 6763 h 267462"/>
                  <a:gd name="connsiteX3" fmla="*/ 443960 w 452627"/>
                  <a:gd name="connsiteY3" fmla="*/ 0 h 267462"/>
                  <a:gd name="connsiteX4" fmla="*/ 435292 w 452627"/>
                  <a:gd name="connsiteY4" fmla="*/ 0 h 267462"/>
                  <a:gd name="connsiteX5" fmla="*/ 22288 w 452627"/>
                  <a:gd name="connsiteY5" fmla="*/ 188405 h 267462"/>
                  <a:gd name="connsiteX6" fmla="*/ 0 w 452627"/>
                  <a:gd name="connsiteY6" fmla="*/ 267367 h 267462"/>
                  <a:gd name="connsiteX7" fmla="*/ 59912 w 452627"/>
                  <a:gd name="connsiteY7" fmla="*/ 267367 h 267462"/>
                  <a:gd name="connsiteX8" fmla="*/ 59912 w 452627"/>
                  <a:gd name="connsiteY8" fmla="*/ 267462 h 267462"/>
                  <a:gd name="connsiteX9" fmla="*/ 59912 w 452627"/>
                  <a:gd name="connsiteY9" fmla="*/ 267462 h 26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2627" h="267462">
                    <a:moveTo>
                      <a:pt x="59912" y="267462"/>
                    </a:moveTo>
                    <a:lnTo>
                      <a:pt x="452628" y="72200"/>
                    </a:lnTo>
                    <a:lnTo>
                      <a:pt x="452628" y="6763"/>
                    </a:lnTo>
                    <a:cubicBezTo>
                      <a:pt x="452628" y="3048"/>
                      <a:pt x="448723" y="0"/>
                      <a:pt x="443960" y="0"/>
                    </a:cubicBezTo>
                    <a:lnTo>
                      <a:pt x="435292" y="0"/>
                    </a:lnTo>
                    <a:lnTo>
                      <a:pt x="22288" y="188405"/>
                    </a:lnTo>
                    <a:lnTo>
                      <a:pt x="0" y="267367"/>
                    </a:lnTo>
                    <a:lnTo>
                      <a:pt x="59912" y="267367"/>
                    </a:lnTo>
                    <a:lnTo>
                      <a:pt x="59912" y="267462"/>
                    </a:lnTo>
                    <a:lnTo>
                      <a:pt x="59912" y="267462"/>
                    </a:lnTo>
                    <a:close/>
                  </a:path>
                </a:pathLst>
              </a:custGeom>
              <a:solidFill>
                <a:srgbClr val="104C87"/>
              </a:solidFill>
              <a:ln w="9525" cap="flat">
                <a:noFill/>
                <a:prstDash val="solid"/>
                <a:miter/>
              </a:ln>
            </p:spPr>
            <p:txBody>
              <a:bodyPr rtlCol="0" anchor="ctr"/>
              <a:lstStyle/>
              <a:p>
                <a:endParaRPr lang="en-US"/>
              </a:p>
            </p:txBody>
          </p:sp>
          <p:sp>
            <p:nvSpPr>
              <p:cNvPr id="181" name="Graphic 3">
                <a:extLst>
                  <a:ext uri="{FF2B5EF4-FFF2-40B4-BE49-F238E27FC236}">
                    <a16:creationId xmlns:a16="http://schemas.microsoft.com/office/drawing/2014/main" id="{C541D5AA-8D38-4517-B32A-CEE523D253EB}"/>
                  </a:ext>
                </a:extLst>
              </p:cNvPr>
              <p:cNvSpPr/>
              <p:nvPr/>
            </p:nvSpPr>
            <p:spPr>
              <a:xfrm>
                <a:off x="9452895" y="1444933"/>
                <a:ext cx="431196" cy="257175"/>
              </a:xfrm>
              <a:custGeom>
                <a:avLst/>
                <a:gdLst>
                  <a:gd name="connsiteX0" fmla="*/ 0 w 431196"/>
                  <a:gd name="connsiteY0" fmla="*/ 257175 h 257175"/>
                  <a:gd name="connsiteX1" fmla="*/ 25241 w 431196"/>
                  <a:gd name="connsiteY1" fmla="*/ 184690 h 257175"/>
                  <a:gd name="connsiteX2" fmla="*/ 431197 w 431196"/>
                  <a:gd name="connsiteY2" fmla="*/ 0 h 257175"/>
                  <a:gd name="connsiteX3" fmla="*/ 430149 w 431196"/>
                  <a:gd name="connsiteY3" fmla="*/ 61913 h 257175"/>
                  <a:gd name="connsiteX4" fmla="*/ 94012 w 431196"/>
                  <a:gd name="connsiteY4" fmla="*/ 229076 h 257175"/>
                  <a:gd name="connsiteX5" fmla="*/ 37433 w 431196"/>
                  <a:gd name="connsiteY5" fmla="*/ 257175 h 257175"/>
                  <a:gd name="connsiteX6" fmla="*/ 0 w 431196"/>
                  <a:gd name="connsiteY6" fmla="*/ 257175 h 257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1196" h="257175">
                    <a:moveTo>
                      <a:pt x="0" y="257175"/>
                    </a:moveTo>
                    <a:lnTo>
                      <a:pt x="25241" y="184690"/>
                    </a:lnTo>
                    <a:lnTo>
                      <a:pt x="431197" y="0"/>
                    </a:lnTo>
                    <a:lnTo>
                      <a:pt x="430149" y="61913"/>
                    </a:lnTo>
                    <a:lnTo>
                      <a:pt x="94012" y="229076"/>
                    </a:lnTo>
                    <a:lnTo>
                      <a:pt x="37433" y="257175"/>
                    </a:lnTo>
                    <a:lnTo>
                      <a:pt x="0" y="257175"/>
                    </a:lnTo>
                    <a:close/>
                  </a:path>
                </a:pathLst>
              </a:custGeom>
              <a:solidFill>
                <a:srgbClr val="194173"/>
              </a:solidFill>
              <a:ln w="9525" cap="flat">
                <a:noFill/>
                <a:prstDash val="solid"/>
                <a:miter/>
              </a:ln>
            </p:spPr>
            <p:txBody>
              <a:bodyPr rtlCol="0" anchor="ctr"/>
              <a:lstStyle/>
              <a:p>
                <a:endParaRPr lang="en-US"/>
              </a:p>
            </p:txBody>
          </p:sp>
          <p:sp>
            <p:nvSpPr>
              <p:cNvPr id="182" name="Graphic 3">
                <a:extLst>
                  <a:ext uri="{FF2B5EF4-FFF2-40B4-BE49-F238E27FC236}">
                    <a16:creationId xmlns:a16="http://schemas.microsoft.com/office/drawing/2014/main" id="{18EFA565-F6CD-47A5-AB8E-4ED38AAB8245}"/>
                  </a:ext>
                </a:extLst>
              </p:cNvPr>
              <p:cNvSpPr/>
              <p:nvPr/>
            </p:nvSpPr>
            <p:spPr>
              <a:xfrm>
                <a:off x="9474707" y="1445028"/>
                <a:ext cx="452627" cy="267462"/>
              </a:xfrm>
              <a:custGeom>
                <a:avLst/>
                <a:gdLst>
                  <a:gd name="connsiteX0" fmla="*/ 59912 w 452627"/>
                  <a:gd name="connsiteY0" fmla="*/ 267462 h 267462"/>
                  <a:gd name="connsiteX1" fmla="*/ 452628 w 452627"/>
                  <a:gd name="connsiteY1" fmla="*/ 72200 h 267462"/>
                  <a:gd name="connsiteX2" fmla="*/ 452628 w 452627"/>
                  <a:gd name="connsiteY2" fmla="*/ 6763 h 267462"/>
                  <a:gd name="connsiteX3" fmla="*/ 443960 w 452627"/>
                  <a:gd name="connsiteY3" fmla="*/ 0 h 267462"/>
                  <a:gd name="connsiteX4" fmla="*/ 435293 w 452627"/>
                  <a:gd name="connsiteY4" fmla="*/ 0 h 267462"/>
                  <a:gd name="connsiteX5" fmla="*/ 22288 w 452627"/>
                  <a:gd name="connsiteY5" fmla="*/ 188405 h 267462"/>
                  <a:gd name="connsiteX6" fmla="*/ 0 w 452627"/>
                  <a:gd name="connsiteY6" fmla="*/ 267367 h 267462"/>
                  <a:gd name="connsiteX7" fmla="*/ 59912 w 452627"/>
                  <a:gd name="connsiteY7" fmla="*/ 267367 h 267462"/>
                  <a:gd name="connsiteX8" fmla="*/ 59912 w 452627"/>
                  <a:gd name="connsiteY8" fmla="*/ 267462 h 267462"/>
                  <a:gd name="connsiteX9" fmla="*/ 59912 w 452627"/>
                  <a:gd name="connsiteY9" fmla="*/ 267462 h 26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2627" h="267462">
                    <a:moveTo>
                      <a:pt x="59912" y="267462"/>
                    </a:moveTo>
                    <a:lnTo>
                      <a:pt x="452628" y="72200"/>
                    </a:lnTo>
                    <a:lnTo>
                      <a:pt x="452628" y="6763"/>
                    </a:lnTo>
                    <a:cubicBezTo>
                      <a:pt x="452628" y="3048"/>
                      <a:pt x="448723" y="0"/>
                      <a:pt x="443960" y="0"/>
                    </a:cubicBezTo>
                    <a:lnTo>
                      <a:pt x="435293" y="0"/>
                    </a:lnTo>
                    <a:lnTo>
                      <a:pt x="22288" y="188405"/>
                    </a:lnTo>
                    <a:lnTo>
                      <a:pt x="0" y="267367"/>
                    </a:lnTo>
                    <a:lnTo>
                      <a:pt x="59912" y="267367"/>
                    </a:lnTo>
                    <a:lnTo>
                      <a:pt x="59912" y="267462"/>
                    </a:lnTo>
                    <a:lnTo>
                      <a:pt x="59912" y="267462"/>
                    </a:lnTo>
                    <a:close/>
                  </a:path>
                </a:pathLst>
              </a:custGeom>
              <a:solidFill>
                <a:srgbClr val="104C87"/>
              </a:solidFill>
              <a:ln w="9525" cap="flat">
                <a:noFill/>
                <a:prstDash val="solid"/>
                <a:miter/>
              </a:ln>
            </p:spPr>
            <p:txBody>
              <a:bodyPr rtlCol="0" anchor="ctr"/>
              <a:lstStyle/>
              <a:p>
                <a:endParaRPr lang="en-US"/>
              </a:p>
            </p:txBody>
          </p:sp>
          <p:sp>
            <p:nvSpPr>
              <p:cNvPr id="183" name="Graphic 3">
                <a:extLst>
                  <a:ext uri="{FF2B5EF4-FFF2-40B4-BE49-F238E27FC236}">
                    <a16:creationId xmlns:a16="http://schemas.microsoft.com/office/drawing/2014/main" id="{25D3F5F4-41F0-47B4-9C95-7A0D43605209}"/>
                  </a:ext>
                </a:extLst>
              </p:cNvPr>
              <p:cNvSpPr/>
              <p:nvPr/>
            </p:nvSpPr>
            <p:spPr>
              <a:xfrm>
                <a:off x="9497091" y="1455315"/>
                <a:ext cx="431291" cy="257175"/>
              </a:xfrm>
              <a:custGeom>
                <a:avLst/>
                <a:gdLst>
                  <a:gd name="connsiteX0" fmla="*/ 0 w 431291"/>
                  <a:gd name="connsiteY0" fmla="*/ 257175 h 257175"/>
                  <a:gd name="connsiteX1" fmla="*/ 25241 w 431291"/>
                  <a:gd name="connsiteY1" fmla="*/ 184595 h 257175"/>
                  <a:gd name="connsiteX2" fmla="*/ 431292 w 431291"/>
                  <a:gd name="connsiteY2" fmla="*/ 0 h 257175"/>
                  <a:gd name="connsiteX3" fmla="*/ 430339 w 431291"/>
                  <a:gd name="connsiteY3" fmla="*/ 61913 h 257175"/>
                  <a:gd name="connsiteX4" fmla="*/ 94012 w 431291"/>
                  <a:gd name="connsiteY4" fmla="*/ 228981 h 257175"/>
                  <a:gd name="connsiteX5" fmla="*/ 37528 w 431291"/>
                  <a:gd name="connsiteY5" fmla="*/ 257175 h 257175"/>
                  <a:gd name="connsiteX6" fmla="*/ 0 w 431291"/>
                  <a:gd name="connsiteY6" fmla="*/ 257175 h 257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1291" h="257175">
                    <a:moveTo>
                      <a:pt x="0" y="257175"/>
                    </a:moveTo>
                    <a:lnTo>
                      <a:pt x="25241" y="184595"/>
                    </a:lnTo>
                    <a:lnTo>
                      <a:pt x="431292" y="0"/>
                    </a:lnTo>
                    <a:lnTo>
                      <a:pt x="430339" y="61913"/>
                    </a:lnTo>
                    <a:lnTo>
                      <a:pt x="94012" y="228981"/>
                    </a:lnTo>
                    <a:lnTo>
                      <a:pt x="37528" y="257175"/>
                    </a:lnTo>
                    <a:lnTo>
                      <a:pt x="0" y="257175"/>
                    </a:lnTo>
                    <a:close/>
                  </a:path>
                </a:pathLst>
              </a:custGeom>
              <a:solidFill>
                <a:srgbClr val="194173"/>
              </a:solidFill>
              <a:ln w="9525" cap="flat">
                <a:noFill/>
                <a:prstDash val="solid"/>
                <a:miter/>
              </a:ln>
            </p:spPr>
            <p:txBody>
              <a:bodyPr rtlCol="0" anchor="ctr"/>
              <a:lstStyle/>
              <a:p>
                <a:endParaRPr lang="en-US"/>
              </a:p>
            </p:txBody>
          </p:sp>
          <p:sp>
            <p:nvSpPr>
              <p:cNvPr id="184" name="Graphic 3">
                <a:extLst>
                  <a:ext uri="{FF2B5EF4-FFF2-40B4-BE49-F238E27FC236}">
                    <a16:creationId xmlns:a16="http://schemas.microsoft.com/office/drawing/2014/main" id="{73219404-AB7C-476F-A98A-65EFD162D35D}"/>
                  </a:ext>
                </a:extLst>
              </p:cNvPr>
              <p:cNvSpPr/>
              <p:nvPr/>
            </p:nvSpPr>
            <p:spPr>
              <a:xfrm>
                <a:off x="9531381" y="1450172"/>
                <a:ext cx="452628" cy="267366"/>
              </a:xfrm>
              <a:custGeom>
                <a:avLst/>
                <a:gdLst>
                  <a:gd name="connsiteX0" fmla="*/ 59912 w 452628"/>
                  <a:gd name="connsiteY0" fmla="*/ 267367 h 267366"/>
                  <a:gd name="connsiteX1" fmla="*/ 452628 w 452628"/>
                  <a:gd name="connsiteY1" fmla="*/ 72104 h 267366"/>
                  <a:gd name="connsiteX2" fmla="*/ 452628 w 452628"/>
                  <a:gd name="connsiteY2" fmla="*/ 6763 h 267366"/>
                  <a:gd name="connsiteX3" fmla="*/ 443960 w 452628"/>
                  <a:gd name="connsiteY3" fmla="*/ 0 h 267366"/>
                  <a:gd name="connsiteX4" fmla="*/ 435292 w 452628"/>
                  <a:gd name="connsiteY4" fmla="*/ 0 h 267366"/>
                  <a:gd name="connsiteX5" fmla="*/ 22288 w 452628"/>
                  <a:gd name="connsiteY5" fmla="*/ 188405 h 267366"/>
                  <a:gd name="connsiteX6" fmla="*/ 0 w 452628"/>
                  <a:gd name="connsiteY6" fmla="*/ 267367 h 267366"/>
                  <a:gd name="connsiteX7" fmla="*/ 59912 w 452628"/>
                  <a:gd name="connsiteY7" fmla="*/ 267367 h 267366"/>
                  <a:gd name="connsiteX8" fmla="*/ 59912 w 452628"/>
                  <a:gd name="connsiteY8" fmla="*/ 267367 h 267366"/>
                  <a:gd name="connsiteX9" fmla="*/ 59912 w 452628"/>
                  <a:gd name="connsiteY9" fmla="*/ 267367 h 267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2628" h="267366">
                    <a:moveTo>
                      <a:pt x="59912" y="267367"/>
                    </a:moveTo>
                    <a:lnTo>
                      <a:pt x="452628" y="72104"/>
                    </a:lnTo>
                    <a:lnTo>
                      <a:pt x="452628" y="6763"/>
                    </a:lnTo>
                    <a:cubicBezTo>
                      <a:pt x="452628" y="3048"/>
                      <a:pt x="448723" y="0"/>
                      <a:pt x="443960" y="0"/>
                    </a:cubicBezTo>
                    <a:lnTo>
                      <a:pt x="435292" y="0"/>
                    </a:lnTo>
                    <a:lnTo>
                      <a:pt x="22288" y="188405"/>
                    </a:lnTo>
                    <a:lnTo>
                      <a:pt x="0" y="267367"/>
                    </a:lnTo>
                    <a:lnTo>
                      <a:pt x="59912" y="267367"/>
                    </a:lnTo>
                    <a:lnTo>
                      <a:pt x="59912" y="267367"/>
                    </a:lnTo>
                    <a:lnTo>
                      <a:pt x="59912" y="267367"/>
                    </a:lnTo>
                    <a:close/>
                  </a:path>
                </a:pathLst>
              </a:custGeom>
              <a:solidFill>
                <a:srgbClr val="104C87"/>
              </a:solidFill>
              <a:ln w="9525" cap="flat">
                <a:noFill/>
                <a:prstDash val="solid"/>
                <a:miter/>
              </a:ln>
            </p:spPr>
            <p:txBody>
              <a:bodyPr rtlCol="0" anchor="ctr"/>
              <a:lstStyle/>
              <a:p>
                <a:endParaRPr lang="en-US"/>
              </a:p>
            </p:txBody>
          </p:sp>
          <p:sp>
            <p:nvSpPr>
              <p:cNvPr id="185" name="Graphic 3">
                <a:extLst>
                  <a:ext uri="{FF2B5EF4-FFF2-40B4-BE49-F238E27FC236}">
                    <a16:creationId xmlns:a16="http://schemas.microsoft.com/office/drawing/2014/main" id="{C2B669E6-5D03-4999-9A53-DE78B9620733}"/>
                  </a:ext>
                </a:extLst>
              </p:cNvPr>
              <p:cNvSpPr/>
              <p:nvPr/>
            </p:nvSpPr>
            <p:spPr>
              <a:xfrm>
                <a:off x="9553860" y="1460459"/>
                <a:ext cx="431196" cy="257079"/>
              </a:xfrm>
              <a:custGeom>
                <a:avLst/>
                <a:gdLst>
                  <a:gd name="connsiteX0" fmla="*/ 0 w 431196"/>
                  <a:gd name="connsiteY0" fmla="*/ 257080 h 257079"/>
                  <a:gd name="connsiteX1" fmla="*/ 25337 w 431196"/>
                  <a:gd name="connsiteY1" fmla="*/ 184499 h 257079"/>
                  <a:gd name="connsiteX2" fmla="*/ 431197 w 431196"/>
                  <a:gd name="connsiteY2" fmla="*/ 0 h 257079"/>
                  <a:gd name="connsiteX3" fmla="*/ 430244 w 431196"/>
                  <a:gd name="connsiteY3" fmla="*/ 61913 h 257079"/>
                  <a:gd name="connsiteX4" fmla="*/ 94012 w 431196"/>
                  <a:gd name="connsiteY4" fmla="*/ 229076 h 257079"/>
                  <a:gd name="connsiteX5" fmla="*/ 37433 w 431196"/>
                  <a:gd name="connsiteY5" fmla="*/ 257080 h 257079"/>
                  <a:gd name="connsiteX6" fmla="*/ 0 w 431196"/>
                  <a:gd name="connsiteY6" fmla="*/ 257080 h 257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1196" h="257079">
                    <a:moveTo>
                      <a:pt x="0" y="257080"/>
                    </a:moveTo>
                    <a:lnTo>
                      <a:pt x="25337" y="184499"/>
                    </a:lnTo>
                    <a:lnTo>
                      <a:pt x="431197" y="0"/>
                    </a:lnTo>
                    <a:lnTo>
                      <a:pt x="430244" y="61913"/>
                    </a:lnTo>
                    <a:lnTo>
                      <a:pt x="94012" y="229076"/>
                    </a:lnTo>
                    <a:lnTo>
                      <a:pt x="37433" y="257080"/>
                    </a:lnTo>
                    <a:lnTo>
                      <a:pt x="0" y="257080"/>
                    </a:lnTo>
                    <a:close/>
                  </a:path>
                </a:pathLst>
              </a:custGeom>
              <a:solidFill>
                <a:srgbClr val="194173"/>
              </a:solidFill>
              <a:ln w="9525" cap="flat">
                <a:noFill/>
                <a:prstDash val="solid"/>
                <a:miter/>
              </a:ln>
            </p:spPr>
            <p:txBody>
              <a:bodyPr rtlCol="0" anchor="ctr"/>
              <a:lstStyle/>
              <a:p>
                <a:endParaRPr lang="en-US"/>
              </a:p>
            </p:txBody>
          </p:sp>
          <p:sp>
            <p:nvSpPr>
              <p:cNvPr id="186" name="Graphic 3">
                <a:extLst>
                  <a:ext uri="{FF2B5EF4-FFF2-40B4-BE49-F238E27FC236}">
                    <a16:creationId xmlns:a16="http://schemas.microsoft.com/office/drawing/2014/main" id="{45A2B343-3397-4086-B8A7-64B06B09E309}"/>
                  </a:ext>
                </a:extLst>
              </p:cNvPr>
              <p:cNvSpPr/>
              <p:nvPr/>
            </p:nvSpPr>
            <p:spPr>
              <a:xfrm>
                <a:off x="9580720" y="1460363"/>
                <a:ext cx="452627" cy="267462"/>
              </a:xfrm>
              <a:custGeom>
                <a:avLst/>
                <a:gdLst>
                  <a:gd name="connsiteX0" fmla="*/ 59912 w 452627"/>
                  <a:gd name="connsiteY0" fmla="*/ 267462 h 267462"/>
                  <a:gd name="connsiteX1" fmla="*/ 452628 w 452627"/>
                  <a:gd name="connsiteY1" fmla="*/ 72200 h 267462"/>
                  <a:gd name="connsiteX2" fmla="*/ 452628 w 452627"/>
                  <a:gd name="connsiteY2" fmla="*/ 6763 h 267462"/>
                  <a:gd name="connsiteX3" fmla="*/ 443960 w 452627"/>
                  <a:gd name="connsiteY3" fmla="*/ 0 h 267462"/>
                  <a:gd name="connsiteX4" fmla="*/ 435292 w 452627"/>
                  <a:gd name="connsiteY4" fmla="*/ 0 h 267462"/>
                  <a:gd name="connsiteX5" fmla="*/ 22288 w 452627"/>
                  <a:gd name="connsiteY5" fmla="*/ 188405 h 267462"/>
                  <a:gd name="connsiteX6" fmla="*/ 0 w 452627"/>
                  <a:gd name="connsiteY6" fmla="*/ 267367 h 267462"/>
                  <a:gd name="connsiteX7" fmla="*/ 59912 w 452627"/>
                  <a:gd name="connsiteY7" fmla="*/ 267367 h 267462"/>
                  <a:gd name="connsiteX8" fmla="*/ 59912 w 452627"/>
                  <a:gd name="connsiteY8" fmla="*/ 267462 h 267462"/>
                  <a:gd name="connsiteX9" fmla="*/ 59912 w 452627"/>
                  <a:gd name="connsiteY9" fmla="*/ 267462 h 26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2627" h="267462">
                    <a:moveTo>
                      <a:pt x="59912" y="267462"/>
                    </a:moveTo>
                    <a:lnTo>
                      <a:pt x="452628" y="72200"/>
                    </a:lnTo>
                    <a:lnTo>
                      <a:pt x="452628" y="6763"/>
                    </a:lnTo>
                    <a:cubicBezTo>
                      <a:pt x="452628" y="3048"/>
                      <a:pt x="448723" y="0"/>
                      <a:pt x="443960" y="0"/>
                    </a:cubicBezTo>
                    <a:lnTo>
                      <a:pt x="435292" y="0"/>
                    </a:lnTo>
                    <a:lnTo>
                      <a:pt x="22288" y="188405"/>
                    </a:lnTo>
                    <a:lnTo>
                      <a:pt x="0" y="267367"/>
                    </a:lnTo>
                    <a:lnTo>
                      <a:pt x="59912" y="267367"/>
                    </a:lnTo>
                    <a:lnTo>
                      <a:pt x="59912" y="267462"/>
                    </a:lnTo>
                    <a:lnTo>
                      <a:pt x="59912" y="267462"/>
                    </a:lnTo>
                    <a:close/>
                  </a:path>
                </a:pathLst>
              </a:custGeom>
              <a:solidFill>
                <a:srgbClr val="104C87"/>
              </a:solidFill>
              <a:ln w="9525" cap="flat">
                <a:noFill/>
                <a:prstDash val="solid"/>
                <a:miter/>
              </a:ln>
            </p:spPr>
            <p:txBody>
              <a:bodyPr rtlCol="0" anchor="ctr"/>
              <a:lstStyle/>
              <a:p>
                <a:endParaRPr lang="en-US"/>
              </a:p>
            </p:txBody>
          </p:sp>
          <p:sp>
            <p:nvSpPr>
              <p:cNvPr id="187" name="Graphic 3">
                <a:extLst>
                  <a:ext uri="{FF2B5EF4-FFF2-40B4-BE49-F238E27FC236}">
                    <a16:creationId xmlns:a16="http://schemas.microsoft.com/office/drawing/2014/main" id="{D3536BF5-F5A6-4CF8-849E-9B941AC97BEC}"/>
                  </a:ext>
                </a:extLst>
              </p:cNvPr>
              <p:cNvSpPr/>
              <p:nvPr/>
            </p:nvSpPr>
            <p:spPr>
              <a:xfrm>
                <a:off x="9603295" y="1470650"/>
                <a:ext cx="431101" cy="257175"/>
              </a:xfrm>
              <a:custGeom>
                <a:avLst/>
                <a:gdLst>
                  <a:gd name="connsiteX0" fmla="*/ 0 w 431101"/>
                  <a:gd name="connsiteY0" fmla="*/ 257175 h 257175"/>
                  <a:gd name="connsiteX1" fmla="*/ 25146 w 431101"/>
                  <a:gd name="connsiteY1" fmla="*/ 184690 h 257175"/>
                  <a:gd name="connsiteX2" fmla="*/ 431102 w 431101"/>
                  <a:gd name="connsiteY2" fmla="*/ 0 h 257175"/>
                  <a:gd name="connsiteX3" fmla="*/ 430149 w 431101"/>
                  <a:gd name="connsiteY3" fmla="*/ 61913 h 257175"/>
                  <a:gd name="connsiteX4" fmla="*/ 93821 w 431101"/>
                  <a:gd name="connsiteY4" fmla="*/ 229076 h 257175"/>
                  <a:gd name="connsiteX5" fmla="*/ 37338 w 431101"/>
                  <a:gd name="connsiteY5" fmla="*/ 257175 h 257175"/>
                  <a:gd name="connsiteX6" fmla="*/ 0 w 431101"/>
                  <a:gd name="connsiteY6" fmla="*/ 257175 h 257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1101" h="257175">
                    <a:moveTo>
                      <a:pt x="0" y="257175"/>
                    </a:moveTo>
                    <a:lnTo>
                      <a:pt x="25146" y="184690"/>
                    </a:lnTo>
                    <a:lnTo>
                      <a:pt x="431102" y="0"/>
                    </a:lnTo>
                    <a:lnTo>
                      <a:pt x="430149" y="61913"/>
                    </a:lnTo>
                    <a:lnTo>
                      <a:pt x="93821" y="229076"/>
                    </a:lnTo>
                    <a:lnTo>
                      <a:pt x="37338" y="257175"/>
                    </a:lnTo>
                    <a:lnTo>
                      <a:pt x="0" y="257175"/>
                    </a:lnTo>
                    <a:close/>
                  </a:path>
                </a:pathLst>
              </a:custGeom>
              <a:solidFill>
                <a:srgbClr val="194173"/>
              </a:solidFill>
              <a:ln w="9525" cap="flat">
                <a:noFill/>
                <a:prstDash val="solid"/>
                <a:miter/>
              </a:ln>
            </p:spPr>
            <p:txBody>
              <a:bodyPr rtlCol="0" anchor="ctr"/>
              <a:lstStyle/>
              <a:p>
                <a:endParaRPr lang="en-US"/>
              </a:p>
            </p:txBody>
          </p:sp>
          <p:sp>
            <p:nvSpPr>
              <p:cNvPr id="188" name="Graphic 3">
                <a:extLst>
                  <a:ext uri="{FF2B5EF4-FFF2-40B4-BE49-F238E27FC236}">
                    <a16:creationId xmlns:a16="http://schemas.microsoft.com/office/drawing/2014/main" id="{4ECBE7C0-178F-46E9-B865-B4486C0FCD10}"/>
                  </a:ext>
                </a:extLst>
              </p:cNvPr>
              <p:cNvSpPr/>
              <p:nvPr/>
            </p:nvSpPr>
            <p:spPr>
              <a:xfrm>
                <a:off x="9631870" y="1467126"/>
                <a:ext cx="452627" cy="267462"/>
              </a:xfrm>
              <a:custGeom>
                <a:avLst/>
                <a:gdLst>
                  <a:gd name="connsiteX0" fmla="*/ 59912 w 452627"/>
                  <a:gd name="connsiteY0" fmla="*/ 267462 h 267462"/>
                  <a:gd name="connsiteX1" fmla="*/ 452628 w 452627"/>
                  <a:gd name="connsiteY1" fmla="*/ 72200 h 267462"/>
                  <a:gd name="connsiteX2" fmla="*/ 452628 w 452627"/>
                  <a:gd name="connsiteY2" fmla="*/ 6763 h 267462"/>
                  <a:gd name="connsiteX3" fmla="*/ 443960 w 452627"/>
                  <a:gd name="connsiteY3" fmla="*/ 0 h 267462"/>
                  <a:gd name="connsiteX4" fmla="*/ 435293 w 452627"/>
                  <a:gd name="connsiteY4" fmla="*/ 0 h 267462"/>
                  <a:gd name="connsiteX5" fmla="*/ 22288 w 452627"/>
                  <a:gd name="connsiteY5" fmla="*/ 188405 h 267462"/>
                  <a:gd name="connsiteX6" fmla="*/ 0 w 452627"/>
                  <a:gd name="connsiteY6" fmla="*/ 267367 h 267462"/>
                  <a:gd name="connsiteX7" fmla="*/ 59912 w 452627"/>
                  <a:gd name="connsiteY7" fmla="*/ 267367 h 267462"/>
                  <a:gd name="connsiteX8" fmla="*/ 59912 w 452627"/>
                  <a:gd name="connsiteY8" fmla="*/ 267462 h 267462"/>
                  <a:gd name="connsiteX9" fmla="*/ 59912 w 452627"/>
                  <a:gd name="connsiteY9" fmla="*/ 267462 h 26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2627" h="267462">
                    <a:moveTo>
                      <a:pt x="59912" y="267462"/>
                    </a:moveTo>
                    <a:lnTo>
                      <a:pt x="452628" y="72200"/>
                    </a:lnTo>
                    <a:lnTo>
                      <a:pt x="452628" y="6763"/>
                    </a:lnTo>
                    <a:cubicBezTo>
                      <a:pt x="452628" y="3048"/>
                      <a:pt x="448723" y="0"/>
                      <a:pt x="443960" y="0"/>
                    </a:cubicBezTo>
                    <a:lnTo>
                      <a:pt x="435293" y="0"/>
                    </a:lnTo>
                    <a:lnTo>
                      <a:pt x="22288" y="188405"/>
                    </a:lnTo>
                    <a:lnTo>
                      <a:pt x="0" y="267367"/>
                    </a:lnTo>
                    <a:lnTo>
                      <a:pt x="59912" y="267367"/>
                    </a:lnTo>
                    <a:lnTo>
                      <a:pt x="59912" y="267462"/>
                    </a:lnTo>
                    <a:lnTo>
                      <a:pt x="59912" y="267462"/>
                    </a:lnTo>
                    <a:close/>
                  </a:path>
                </a:pathLst>
              </a:custGeom>
              <a:solidFill>
                <a:srgbClr val="104C87"/>
              </a:solidFill>
              <a:ln w="9525" cap="flat">
                <a:noFill/>
                <a:prstDash val="solid"/>
                <a:miter/>
              </a:ln>
            </p:spPr>
            <p:txBody>
              <a:bodyPr rtlCol="0" anchor="ctr"/>
              <a:lstStyle/>
              <a:p>
                <a:endParaRPr lang="en-US"/>
              </a:p>
            </p:txBody>
          </p:sp>
          <p:sp>
            <p:nvSpPr>
              <p:cNvPr id="189" name="Graphic 3">
                <a:extLst>
                  <a:ext uri="{FF2B5EF4-FFF2-40B4-BE49-F238E27FC236}">
                    <a16:creationId xmlns:a16="http://schemas.microsoft.com/office/drawing/2014/main" id="{2CCF8E5A-CE73-4C44-A717-E3C9871342B9}"/>
                  </a:ext>
                </a:extLst>
              </p:cNvPr>
              <p:cNvSpPr/>
              <p:nvPr/>
            </p:nvSpPr>
            <p:spPr>
              <a:xfrm>
                <a:off x="9654349" y="1477413"/>
                <a:ext cx="431101" cy="257175"/>
              </a:xfrm>
              <a:custGeom>
                <a:avLst/>
                <a:gdLst>
                  <a:gd name="connsiteX0" fmla="*/ 0 w 431101"/>
                  <a:gd name="connsiteY0" fmla="*/ 257175 h 257175"/>
                  <a:gd name="connsiteX1" fmla="*/ 25241 w 431101"/>
                  <a:gd name="connsiteY1" fmla="*/ 184595 h 257175"/>
                  <a:gd name="connsiteX2" fmla="*/ 431101 w 431101"/>
                  <a:gd name="connsiteY2" fmla="*/ 0 h 257175"/>
                  <a:gd name="connsiteX3" fmla="*/ 430149 w 431101"/>
                  <a:gd name="connsiteY3" fmla="*/ 61913 h 257175"/>
                  <a:gd name="connsiteX4" fmla="*/ 94012 w 431101"/>
                  <a:gd name="connsiteY4" fmla="*/ 229076 h 257175"/>
                  <a:gd name="connsiteX5" fmla="*/ 37433 w 431101"/>
                  <a:gd name="connsiteY5" fmla="*/ 257175 h 257175"/>
                  <a:gd name="connsiteX6" fmla="*/ 0 w 431101"/>
                  <a:gd name="connsiteY6" fmla="*/ 257175 h 257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1101" h="257175">
                    <a:moveTo>
                      <a:pt x="0" y="257175"/>
                    </a:moveTo>
                    <a:lnTo>
                      <a:pt x="25241" y="184595"/>
                    </a:lnTo>
                    <a:lnTo>
                      <a:pt x="431101" y="0"/>
                    </a:lnTo>
                    <a:lnTo>
                      <a:pt x="430149" y="61913"/>
                    </a:lnTo>
                    <a:lnTo>
                      <a:pt x="94012" y="229076"/>
                    </a:lnTo>
                    <a:lnTo>
                      <a:pt x="37433" y="257175"/>
                    </a:lnTo>
                    <a:lnTo>
                      <a:pt x="0" y="257175"/>
                    </a:lnTo>
                    <a:close/>
                  </a:path>
                </a:pathLst>
              </a:custGeom>
              <a:solidFill>
                <a:srgbClr val="194173"/>
              </a:solidFill>
              <a:ln w="9525" cap="flat">
                <a:noFill/>
                <a:prstDash val="solid"/>
                <a:miter/>
              </a:ln>
            </p:spPr>
            <p:txBody>
              <a:bodyPr rtlCol="0" anchor="ctr"/>
              <a:lstStyle/>
              <a:p>
                <a:endParaRPr lang="en-US"/>
              </a:p>
            </p:txBody>
          </p:sp>
          <p:sp>
            <p:nvSpPr>
              <p:cNvPr id="190" name="Graphic 3">
                <a:extLst>
                  <a:ext uri="{FF2B5EF4-FFF2-40B4-BE49-F238E27FC236}">
                    <a16:creationId xmlns:a16="http://schemas.microsoft.com/office/drawing/2014/main" id="{B0CB31B7-54C3-4BC1-B91C-FEA5718F90D0}"/>
                  </a:ext>
                </a:extLst>
              </p:cNvPr>
              <p:cNvSpPr/>
              <p:nvPr/>
            </p:nvSpPr>
            <p:spPr>
              <a:xfrm>
                <a:off x="9677399" y="1470650"/>
                <a:ext cx="467296" cy="274129"/>
              </a:xfrm>
              <a:custGeom>
                <a:avLst/>
                <a:gdLst>
                  <a:gd name="connsiteX0" fmla="*/ 61913 w 467296"/>
                  <a:gd name="connsiteY0" fmla="*/ 274130 h 274129"/>
                  <a:gd name="connsiteX1" fmla="*/ 467296 w 467296"/>
                  <a:gd name="connsiteY1" fmla="*/ 74105 h 274129"/>
                  <a:gd name="connsiteX2" fmla="*/ 467296 w 467296"/>
                  <a:gd name="connsiteY2" fmla="*/ 6953 h 274129"/>
                  <a:gd name="connsiteX3" fmla="*/ 458343 w 467296"/>
                  <a:gd name="connsiteY3" fmla="*/ 0 h 274129"/>
                  <a:gd name="connsiteX4" fmla="*/ 449389 w 467296"/>
                  <a:gd name="connsiteY4" fmla="*/ 0 h 274129"/>
                  <a:gd name="connsiteX5" fmla="*/ 23050 w 467296"/>
                  <a:gd name="connsiteY5" fmla="*/ 193167 h 274129"/>
                  <a:gd name="connsiteX6" fmla="*/ 0 w 467296"/>
                  <a:gd name="connsiteY6" fmla="*/ 274034 h 274129"/>
                  <a:gd name="connsiteX7" fmla="*/ 61913 w 467296"/>
                  <a:gd name="connsiteY7" fmla="*/ 274034 h 274129"/>
                  <a:gd name="connsiteX8" fmla="*/ 61913 w 467296"/>
                  <a:gd name="connsiteY8" fmla="*/ 274130 h 274129"/>
                  <a:gd name="connsiteX9" fmla="*/ 61913 w 467296"/>
                  <a:gd name="connsiteY9" fmla="*/ 274130 h 274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7296" h="274129">
                    <a:moveTo>
                      <a:pt x="61913" y="274130"/>
                    </a:moveTo>
                    <a:lnTo>
                      <a:pt x="467296" y="74105"/>
                    </a:lnTo>
                    <a:lnTo>
                      <a:pt x="467296" y="6953"/>
                    </a:lnTo>
                    <a:cubicBezTo>
                      <a:pt x="467296" y="3143"/>
                      <a:pt x="463296" y="0"/>
                      <a:pt x="458343" y="0"/>
                    </a:cubicBezTo>
                    <a:lnTo>
                      <a:pt x="449389" y="0"/>
                    </a:lnTo>
                    <a:lnTo>
                      <a:pt x="23050" y="193167"/>
                    </a:lnTo>
                    <a:lnTo>
                      <a:pt x="0" y="274034"/>
                    </a:lnTo>
                    <a:lnTo>
                      <a:pt x="61913" y="274034"/>
                    </a:lnTo>
                    <a:lnTo>
                      <a:pt x="61913" y="274130"/>
                    </a:lnTo>
                    <a:lnTo>
                      <a:pt x="61913" y="274130"/>
                    </a:lnTo>
                    <a:close/>
                  </a:path>
                </a:pathLst>
              </a:custGeom>
              <a:solidFill>
                <a:srgbClr val="104C87"/>
              </a:solidFill>
              <a:ln w="9525" cap="flat">
                <a:noFill/>
                <a:prstDash val="solid"/>
                <a:miter/>
              </a:ln>
            </p:spPr>
            <p:txBody>
              <a:bodyPr rtlCol="0" anchor="ctr"/>
              <a:lstStyle/>
              <a:p>
                <a:endParaRPr lang="en-US"/>
              </a:p>
            </p:txBody>
          </p:sp>
          <p:sp>
            <p:nvSpPr>
              <p:cNvPr id="191" name="Graphic 3">
                <a:extLst>
                  <a:ext uri="{FF2B5EF4-FFF2-40B4-BE49-F238E27FC236}">
                    <a16:creationId xmlns:a16="http://schemas.microsoft.com/office/drawing/2014/main" id="{F5F2FACF-E9CD-4F70-BB44-4833B605D48A}"/>
                  </a:ext>
                </a:extLst>
              </p:cNvPr>
              <p:cNvSpPr/>
              <p:nvPr/>
            </p:nvSpPr>
            <p:spPr>
              <a:xfrm>
                <a:off x="9700545" y="1481223"/>
                <a:ext cx="445103" cy="263556"/>
              </a:xfrm>
              <a:custGeom>
                <a:avLst/>
                <a:gdLst>
                  <a:gd name="connsiteX0" fmla="*/ 0 w 445103"/>
                  <a:gd name="connsiteY0" fmla="*/ 263557 h 263556"/>
                  <a:gd name="connsiteX1" fmla="*/ 26194 w 445103"/>
                  <a:gd name="connsiteY1" fmla="*/ 189262 h 263556"/>
                  <a:gd name="connsiteX2" fmla="*/ 445103 w 445103"/>
                  <a:gd name="connsiteY2" fmla="*/ 0 h 263556"/>
                  <a:gd name="connsiteX3" fmla="*/ 443960 w 445103"/>
                  <a:gd name="connsiteY3" fmla="*/ 63532 h 263556"/>
                  <a:gd name="connsiteX4" fmla="*/ 97060 w 445103"/>
                  <a:gd name="connsiteY4" fmla="*/ 234791 h 263556"/>
                  <a:gd name="connsiteX5" fmla="*/ 38767 w 445103"/>
                  <a:gd name="connsiteY5" fmla="*/ 263557 h 263556"/>
                  <a:gd name="connsiteX6" fmla="*/ 0 w 445103"/>
                  <a:gd name="connsiteY6" fmla="*/ 263557 h 263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103" h="263556">
                    <a:moveTo>
                      <a:pt x="0" y="263557"/>
                    </a:moveTo>
                    <a:lnTo>
                      <a:pt x="26194" y="189262"/>
                    </a:lnTo>
                    <a:lnTo>
                      <a:pt x="445103" y="0"/>
                    </a:lnTo>
                    <a:lnTo>
                      <a:pt x="443960" y="63532"/>
                    </a:lnTo>
                    <a:lnTo>
                      <a:pt x="97060" y="234791"/>
                    </a:lnTo>
                    <a:lnTo>
                      <a:pt x="38767" y="263557"/>
                    </a:lnTo>
                    <a:lnTo>
                      <a:pt x="0" y="263557"/>
                    </a:lnTo>
                    <a:close/>
                  </a:path>
                </a:pathLst>
              </a:custGeom>
              <a:solidFill>
                <a:srgbClr val="194173"/>
              </a:solidFill>
              <a:ln w="9525" cap="flat">
                <a:noFill/>
                <a:prstDash val="solid"/>
                <a:miter/>
              </a:ln>
            </p:spPr>
            <p:txBody>
              <a:bodyPr rtlCol="0" anchor="ctr"/>
              <a:lstStyle/>
              <a:p>
                <a:endParaRPr lang="en-US"/>
              </a:p>
            </p:txBody>
          </p:sp>
          <p:sp>
            <p:nvSpPr>
              <p:cNvPr id="192" name="Graphic 3">
                <a:extLst>
                  <a:ext uri="{FF2B5EF4-FFF2-40B4-BE49-F238E27FC236}">
                    <a16:creationId xmlns:a16="http://schemas.microsoft.com/office/drawing/2014/main" id="{24BD827B-897C-4C29-8B44-EFDB27F321B3}"/>
                  </a:ext>
                </a:extLst>
              </p:cNvPr>
              <p:cNvSpPr/>
              <p:nvPr/>
            </p:nvSpPr>
            <p:spPr>
              <a:xfrm>
                <a:off x="9740264" y="1476080"/>
                <a:ext cx="467201" cy="274034"/>
              </a:xfrm>
              <a:custGeom>
                <a:avLst/>
                <a:gdLst>
                  <a:gd name="connsiteX0" fmla="*/ 61817 w 467201"/>
                  <a:gd name="connsiteY0" fmla="*/ 274034 h 274034"/>
                  <a:gd name="connsiteX1" fmla="*/ 467201 w 467201"/>
                  <a:gd name="connsiteY1" fmla="*/ 74009 h 274034"/>
                  <a:gd name="connsiteX2" fmla="*/ 467201 w 467201"/>
                  <a:gd name="connsiteY2" fmla="*/ 6953 h 274034"/>
                  <a:gd name="connsiteX3" fmla="*/ 458248 w 467201"/>
                  <a:gd name="connsiteY3" fmla="*/ 0 h 274034"/>
                  <a:gd name="connsiteX4" fmla="*/ 449294 w 467201"/>
                  <a:gd name="connsiteY4" fmla="*/ 0 h 274034"/>
                  <a:gd name="connsiteX5" fmla="*/ 23050 w 467201"/>
                  <a:gd name="connsiteY5" fmla="*/ 192977 h 274034"/>
                  <a:gd name="connsiteX6" fmla="*/ 0 w 467201"/>
                  <a:gd name="connsiteY6" fmla="*/ 273844 h 274034"/>
                  <a:gd name="connsiteX7" fmla="*/ 61722 w 467201"/>
                  <a:gd name="connsiteY7" fmla="*/ 273844 h 274034"/>
                  <a:gd name="connsiteX8" fmla="*/ 61722 w 467201"/>
                  <a:gd name="connsiteY8" fmla="*/ 274034 h 274034"/>
                  <a:gd name="connsiteX9" fmla="*/ 61817 w 467201"/>
                  <a:gd name="connsiteY9" fmla="*/ 274034 h 274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7201" h="274034">
                    <a:moveTo>
                      <a:pt x="61817" y="274034"/>
                    </a:moveTo>
                    <a:lnTo>
                      <a:pt x="467201" y="74009"/>
                    </a:lnTo>
                    <a:lnTo>
                      <a:pt x="467201" y="6953"/>
                    </a:lnTo>
                    <a:cubicBezTo>
                      <a:pt x="467201" y="3143"/>
                      <a:pt x="463201" y="0"/>
                      <a:pt x="458248" y="0"/>
                    </a:cubicBezTo>
                    <a:lnTo>
                      <a:pt x="449294" y="0"/>
                    </a:lnTo>
                    <a:lnTo>
                      <a:pt x="23050" y="192977"/>
                    </a:lnTo>
                    <a:lnTo>
                      <a:pt x="0" y="273844"/>
                    </a:lnTo>
                    <a:lnTo>
                      <a:pt x="61722" y="273844"/>
                    </a:lnTo>
                    <a:lnTo>
                      <a:pt x="61722" y="274034"/>
                    </a:lnTo>
                    <a:lnTo>
                      <a:pt x="61817" y="274034"/>
                    </a:lnTo>
                    <a:close/>
                  </a:path>
                </a:pathLst>
              </a:custGeom>
              <a:solidFill>
                <a:srgbClr val="104C87"/>
              </a:solidFill>
              <a:ln w="9525" cap="flat">
                <a:noFill/>
                <a:prstDash val="solid"/>
                <a:miter/>
              </a:ln>
            </p:spPr>
            <p:txBody>
              <a:bodyPr rtlCol="0" anchor="ctr"/>
              <a:lstStyle/>
              <a:p>
                <a:endParaRPr lang="en-US"/>
              </a:p>
            </p:txBody>
          </p:sp>
          <p:sp>
            <p:nvSpPr>
              <p:cNvPr id="193" name="Graphic 3">
                <a:extLst>
                  <a:ext uri="{FF2B5EF4-FFF2-40B4-BE49-F238E27FC236}">
                    <a16:creationId xmlns:a16="http://schemas.microsoft.com/office/drawing/2014/main" id="{AA1D5CD9-0D0E-4520-8DC1-FED9A0DF1C1D}"/>
                  </a:ext>
                </a:extLst>
              </p:cNvPr>
              <p:cNvSpPr/>
              <p:nvPr/>
            </p:nvSpPr>
            <p:spPr>
              <a:xfrm>
                <a:off x="9763505" y="1486557"/>
                <a:ext cx="444912" cy="263556"/>
              </a:xfrm>
              <a:custGeom>
                <a:avLst/>
                <a:gdLst>
                  <a:gd name="connsiteX0" fmla="*/ 0 w 444912"/>
                  <a:gd name="connsiteY0" fmla="*/ 263557 h 263556"/>
                  <a:gd name="connsiteX1" fmla="*/ 26003 w 444912"/>
                  <a:gd name="connsiteY1" fmla="*/ 189167 h 263556"/>
                  <a:gd name="connsiteX2" fmla="*/ 444913 w 444912"/>
                  <a:gd name="connsiteY2" fmla="*/ 0 h 263556"/>
                  <a:gd name="connsiteX3" fmla="*/ 443960 w 444912"/>
                  <a:gd name="connsiteY3" fmla="*/ 63437 h 263556"/>
                  <a:gd name="connsiteX4" fmla="*/ 96964 w 444912"/>
                  <a:gd name="connsiteY4" fmla="*/ 234791 h 263556"/>
                  <a:gd name="connsiteX5" fmla="*/ 38576 w 444912"/>
                  <a:gd name="connsiteY5" fmla="*/ 263557 h 263556"/>
                  <a:gd name="connsiteX6" fmla="*/ 0 w 444912"/>
                  <a:gd name="connsiteY6" fmla="*/ 263557 h 263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912" h="263556">
                    <a:moveTo>
                      <a:pt x="0" y="263557"/>
                    </a:moveTo>
                    <a:lnTo>
                      <a:pt x="26003" y="189167"/>
                    </a:lnTo>
                    <a:lnTo>
                      <a:pt x="444913" y="0"/>
                    </a:lnTo>
                    <a:lnTo>
                      <a:pt x="443960" y="63437"/>
                    </a:lnTo>
                    <a:lnTo>
                      <a:pt x="96964" y="234791"/>
                    </a:lnTo>
                    <a:lnTo>
                      <a:pt x="38576" y="263557"/>
                    </a:lnTo>
                    <a:lnTo>
                      <a:pt x="0" y="263557"/>
                    </a:lnTo>
                    <a:close/>
                  </a:path>
                </a:pathLst>
              </a:custGeom>
              <a:solidFill>
                <a:srgbClr val="194173"/>
              </a:solidFill>
              <a:ln w="9525" cap="flat">
                <a:noFill/>
                <a:prstDash val="solid"/>
                <a:miter/>
              </a:ln>
            </p:spPr>
            <p:txBody>
              <a:bodyPr rtlCol="0" anchor="ctr"/>
              <a:lstStyle/>
              <a:p>
                <a:endParaRPr lang="en-US"/>
              </a:p>
            </p:txBody>
          </p:sp>
          <p:sp>
            <p:nvSpPr>
              <p:cNvPr id="194" name="Graphic 3">
                <a:extLst>
                  <a:ext uri="{FF2B5EF4-FFF2-40B4-BE49-F238E27FC236}">
                    <a16:creationId xmlns:a16="http://schemas.microsoft.com/office/drawing/2014/main" id="{E1F453CF-5AE3-4562-9F02-DCD4A6C9121E}"/>
                  </a:ext>
                </a:extLst>
              </p:cNvPr>
              <p:cNvSpPr/>
              <p:nvPr/>
            </p:nvSpPr>
            <p:spPr>
              <a:xfrm>
                <a:off x="9800271" y="1486653"/>
                <a:ext cx="467201" cy="274034"/>
              </a:xfrm>
              <a:custGeom>
                <a:avLst/>
                <a:gdLst>
                  <a:gd name="connsiteX0" fmla="*/ 61817 w 467201"/>
                  <a:gd name="connsiteY0" fmla="*/ 274034 h 274034"/>
                  <a:gd name="connsiteX1" fmla="*/ 467201 w 467201"/>
                  <a:gd name="connsiteY1" fmla="*/ 74009 h 274034"/>
                  <a:gd name="connsiteX2" fmla="*/ 467201 w 467201"/>
                  <a:gd name="connsiteY2" fmla="*/ 6953 h 274034"/>
                  <a:gd name="connsiteX3" fmla="*/ 458248 w 467201"/>
                  <a:gd name="connsiteY3" fmla="*/ 0 h 274034"/>
                  <a:gd name="connsiteX4" fmla="*/ 449294 w 467201"/>
                  <a:gd name="connsiteY4" fmla="*/ 0 h 274034"/>
                  <a:gd name="connsiteX5" fmla="*/ 23051 w 467201"/>
                  <a:gd name="connsiteY5" fmla="*/ 192977 h 274034"/>
                  <a:gd name="connsiteX6" fmla="*/ 0 w 467201"/>
                  <a:gd name="connsiteY6" fmla="*/ 273844 h 274034"/>
                  <a:gd name="connsiteX7" fmla="*/ 61722 w 467201"/>
                  <a:gd name="connsiteY7" fmla="*/ 273844 h 274034"/>
                  <a:gd name="connsiteX8" fmla="*/ 61722 w 467201"/>
                  <a:gd name="connsiteY8" fmla="*/ 274034 h 274034"/>
                  <a:gd name="connsiteX9" fmla="*/ 61817 w 467201"/>
                  <a:gd name="connsiteY9" fmla="*/ 274034 h 274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7201" h="274034">
                    <a:moveTo>
                      <a:pt x="61817" y="274034"/>
                    </a:moveTo>
                    <a:lnTo>
                      <a:pt x="467201" y="74009"/>
                    </a:lnTo>
                    <a:lnTo>
                      <a:pt x="467201" y="6953"/>
                    </a:lnTo>
                    <a:cubicBezTo>
                      <a:pt x="467201" y="3143"/>
                      <a:pt x="463201" y="0"/>
                      <a:pt x="458248" y="0"/>
                    </a:cubicBezTo>
                    <a:lnTo>
                      <a:pt x="449294" y="0"/>
                    </a:lnTo>
                    <a:lnTo>
                      <a:pt x="23051" y="192977"/>
                    </a:lnTo>
                    <a:lnTo>
                      <a:pt x="0" y="273844"/>
                    </a:lnTo>
                    <a:lnTo>
                      <a:pt x="61722" y="273844"/>
                    </a:lnTo>
                    <a:lnTo>
                      <a:pt x="61722" y="274034"/>
                    </a:lnTo>
                    <a:lnTo>
                      <a:pt x="61817" y="274034"/>
                    </a:lnTo>
                    <a:close/>
                  </a:path>
                </a:pathLst>
              </a:custGeom>
              <a:solidFill>
                <a:srgbClr val="104C87"/>
              </a:solidFill>
              <a:ln w="9525" cap="flat">
                <a:noFill/>
                <a:prstDash val="solid"/>
                <a:miter/>
              </a:ln>
            </p:spPr>
            <p:txBody>
              <a:bodyPr rtlCol="0" anchor="ctr"/>
              <a:lstStyle/>
              <a:p>
                <a:endParaRPr lang="en-US"/>
              </a:p>
            </p:txBody>
          </p:sp>
          <p:sp>
            <p:nvSpPr>
              <p:cNvPr id="195" name="Graphic 3">
                <a:extLst>
                  <a:ext uri="{FF2B5EF4-FFF2-40B4-BE49-F238E27FC236}">
                    <a16:creationId xmlns:a16="http://schemas.microsoft.com/office/drawing/2014/main" id="{04E50EF5-50FA-4193-BD4A-35C41F7AF04B}"/>
                  </a:ext>
                </a:extLst>
              </p:cNvPr>
              <p:cNvSpPr/>
              <p:nvPr/>
            </p:nvSpPr>
            <p:spPr>
              <a:xfrm>
                <a:off x="9840372" y="1497130"/>
                <a:ext cx="428053" cy="290226"/>
              </a:xfrm>
              <a:custGeom>
                <a:avLst/>
                <a:gdLst>
                  <a:gd name="connsiteX0" fmla="*/ 0 w 428053"/>
                  <a:gd name="connsiteY0" fmla="*/ 266986 h 290226"/>
                  <a:gd name="connsiteX1" fmla="*/ 9144 w 428053"/>
                  <a:gd name="connsiteY1" fmla="*/ 189167 h 290226"/>
                  <a:gd name="connsiteX2" fmla="*/ 428054 w 428053"/>
                  <a:gd name="connsiteY2" fmla="*/ 0 h 290226"/>
                  <a:gd name="connsiteX3" fmla="*/ 427101 w 428053"/>
                  <a:gd name="connsiteY3" fmla="*/ 63437 h 290226"/>
                  <a:gd name="connsiteX4" fmla="*/ 139065 w 428053"/>
                  <a:gd name="connsiteY4" fmla="*/ 247650 h 290226"/>
                  <a:gd name="connsiteX5" fmla="*/ 113919 w 428053"/>
                  <a:gd name="connsiteY5" fmla="*/ 290227 h 290226"/>
                  <a:gd name="connsiteX6" fmla="*/ 0 w 428053"/>
                  <a:gd name="connsiteY6" fmla="*/ 266986 h 29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8053" h="290226">
                    <a:moveTo>
                      <a:pt x="0" y="266986"/>
                    </a:moveTo>
                    <a:lnTo>
                      <a:pt x="9144" y="189167"/>
                    </a:lnTo>
                    <a:lnTo>
                      <a:pt x="428054" y="0"/>
                    </a:lnTo>
                    <a:lnTo>
                      <a:pt x="427101" y="63437"/>
                    </a:lnTo>
                    <a:lnTo>
                      <a:pt x="139065" y="247650"/>
                    </a:lnTo>
                    <a:lnTo>
                      <a:pt x="113919" y="290227"/>
                    </a:lnTo>
                    <a:lnTo>
                      <a:pt x="0" y="266986"/>
                    </a:lnTo>
                    <a:close/>
                  </a:path>
                </a:pathLst>
              </a:custGeom>
              <a:solidFill>
                <a:srgbClr val="194173"/>
              </a:solidFill>
              <a:ln w="9525" cap="flat">
                <a:noFill/>
                <a:prstDash val="solid"/>
                <a:miter/>
              </a:ln>
            </p:spPr>
            <p:txBody>
              <a:bodyPr rtlCol="0" anchor="ctr"/>
              <a:lstStyle/>
              <a:p>
                <a:endParaRPr lang="en-US"/>
              </a:p>
            </p:txBody>
          </p:sp>
          <p:sp>
            <p:nvSpPr>
              <p:cNvPr id="196" name="Graphic 3">
                <a:extLst>
                  <a:ext uri="{FF2B5EF4-FFF2-40B4-BE49-F238E27FC236}">
                    <a16:creationId xmlns:a16="http://schemas.microsoft.com/office/drawing/2014/main" id="{7D13E4F6-9D7A-4326-8030-7510E0397946}"/>
                  </a:ext>
                </a:extLst>
              </p:cNvPr>
              <p:cNvSpPr/>
              <p:nvPr/>
            </p:nvSpPr>
            <p:spPr>
              <a:xfrm>
                <a:off x="9884092" y="1496183"/>
                <a:ext cx="422528" cy="292126"/>
              </a:xfrm>
              <a:custGeom>
                <a:avLst/>
                <a:gdLst>
                  <a:gd name="connsiteX0" fmla="*/ 0 w 422528"/>
                  <a:gd name="connsiteY0" fmla="*/ 280125 h 292126"/>
                  <a:gd name="connsiteX1" fmla="*/ 15240 w 422528"/>
                  <a:gd name="connsiteY1" fmla="*/ 205925 h 292126"/>
                  <a:gd name="connsiteX2" fmla="*/ 396145 w 422528"/>
                  <a:gd name="connsiteY2" fmla="*/ 3995 h 292126"/>
                  <a:gd name="connsiteX3" fmla="*/ 420243 w 422528"/>
                  <a:gd name="connsiteY3" fmla="*/ 1519 h 292126"/>
                  <a:gd name="connsiteX4" fmla="*/ 422529 w 422528"/>
                  <a:gd name="connsiteY4" fmla="*/ 2281 h 292126"/>
                  <a:gd name="connsiteX5" fmla="*/ 422529 w 422528"/>
                  <a:gd name="connsiteY5" fmla="*/ 83910 h 292126"/>
                  <a:gd name="connsiteX6" fmla="*/ 96964 w 422528"/>
                  <a:gd name="connsiteY6" fmla="*/ 292127 h 292126"/>
                  <a:gd name="connsiteX7" fmla="*/ 0 w 422528"/>
                  <a:gd name="connsiteY7" fmla="*/ 280125 h 292126"/>
                  <a:gd name="connsiteX8" fmla="*/ 0 w 422528"/>
                  <a:gd name="connsiteY8" fmla="*/ 280125 h 292126"/>
                  <a:gd name="connsiteX9" fmla="*/ 0 w 422528"/>
                  <a:gd name="connsiteY9" fmla="*/ 280125 h 292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2528" h="292126">
                    <a:moveTo>
                      <a:pt x="0" y="280125"/>
                    </a:moveTo>
                    <a:lnTo>
                      <a:pt x="15240" y="205925"/>
                    </a:lnTo>
                    <a:lnTo>
                      <a:pt x="396145" y="3995"/>
                    </a:lnTo>
                    <a:cubicBezTo>
                      <a:pt x="403479" y="-291"/>
                      <a:pt x="412147" y="-1148"/>
                      <a:pt x="420243" y="1519"/>
                    </a:cubicBezTo>
                    <a:lnTo>
                      <a:pt x="422529" y="2281"/>
                    </a:lnTo>
                    <a:lnTo>
                      <a:pt x="422529" y="83910"/>
                    </a:lnTo>
                    <a:lnTo>
                      <a:pt x="96964" y="292127"/>
                    </a:lnTo>
                    <a:lnTo>
                      <a:pt x="0" y="280125"/>
                    </a:lnTo>
                    <a:lnTo>
                      <a:pt x="0" y="280125"/>
                    </a:lnTo>
                    <a:lnTo>
                      <a:pt x="0" y="280125"/>
                    </a:lnTo>
                    <a:close/>
                  </a:path>
                </a:pathLst>
              </a:custGeom>
              <a:solidFill>
                <a:srgbClr val="104C87"/>
              </a:solidFill>
              <a:ln w="9525" cap="flat">
                <a:noFill/>
                <a:prstDash val="solid"/>
                <a:miter/>
              </a:ln>
            </p:spPr>
            <p:txBody>
              <a:bodyPr rtlCol="0" anchor="ctr"/>
              <a:lstStyle/>
              <a:p>
                <a:endParaRPr lang="en-US"/>
              </a:p>
            </p:txBody>
          </p:sp>
          <p:sp>
            <p:nvSpPr>
              <p:cNvPr id="197" name="Graphic 3">
                <a:extLst>
                  <a:ext uri="{FF2B5EF4-FFF2-40B4-BE49-F238E27FC236}">
                    <a16:creationId xmlns:a16="http://schemas.microsoft.com/office/drawing/2014/main" id="{7F7440C3-1115-49B0-B52C-C6D3640949C2}"/>
                  </a:ext>
                </a:extLst>
              </p:cNvPr>
              <p:cNvSpPr/>
              <p:nvPr/>
            </p:nvSpPr>
            <p:spPr>
              <a:xfrm>
                <a:off x="9941622" y="1504946"/>
                <a:ext cx="424243" cy="300318"/>
              </a:xfrm>
              <a:custGeom>
                <a:avLst/>
                <a:gdLst>
                  <a:gd name="connsiteX0" fmla="*/ 0 w 424243"/>
                  <a:gd name="connsiteY0" fmla="*/ 280792 h 300318"/>
                  <a:gd name="connsiteX1" fmla="*/ 12668 w 424243"/>
                  <a:gd name="connsiteY1" fmla="*/ 210116 h 300318"/>
                  <a:gd name="connsiteX2" fmla="*/ 391192 w 424243"/>
                  <a:gd name="connsiteY2" fmla="*/ 3995 h 300318"/>
                  <a:gd name="connsiteX3" fmla="*/ 415290 w 424243"/>
                  <a:gd name="connsiteY3" fmla="*/ 1519 h 300318"/>
                  <a:gd name="connsiteX4" fmla="*/ 417576 w 424243"/>
                  <a:gd name="connsiteY4" fmla="*/ 2281 h 300318"/>
                  <a:gd name="connsiteX5" fmla="*/ 424244 w 424243"/>
                  <a:gd name="connsiteY5" fmla="*/ 83910 h 300318"/>
                  <a:gd name="connsiteX6" fmla="*/ 94298 w 424243"/>
                  <a:gd name="connsiteY6" fmla="*/ 300318 h 300318"/>
                  <a:gd name="connsiteX7" fmla="*/ 0 w 424243"/>
                  <a:gd name="connsiteY7" fmla="*/ 280792 h 300318"/>
                  <a:gd name="connsiteX8" fmla="*/ 0 w 424243"/>
                  <a:gd name="connsiteY8" fmla="*/ 280792 h 300318"/>
                  <a:gd name="connsiteX9" fmla="*/ 0 w 424243"/>
                  <a:gd name="connsiteY9" fmla="*/ 280792 h 30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4243" h="300318">
                    <a:moveTo>
                      <a:pt x="0" y="280792"/>
                    </a:moveTo>
                    <a:lnTo>
                      <a:pt x="12668" y="210116"/>
                    </a:lnTo>
                    <a:lnTo>
                      <a:pt x="391192" y="3995"/>
                    </a:lnTo>
                    <a:cubicBezTo>
                      <a:pt x="398526" y="-291"/>
                      <a:pt x="407194" y="-1148"/>
                      <a:pt x="415290" y="1519"/>
                    </a:cubicBezTo>
                    <a:lnTo>
                      <a:pt x="417576" y="2281"/>
                    </a:lnTo>
                    <a:lnTo>
                      <a:pt x="424244" y="83910"/>
                    </a:lnTo>
                    <a:lnTo>
                      <a:pt x="94298" y="300318"/>
                    </a:lnTo>
                    <a:lnTo>
                      <a:pt x="0" y="280792"/>
                    </a:lnTo>
                    <a:lnTo>
                      <a:pt x="0" y="280792"/>
                    </a:lnTo>
                    <a:lnTo>
                      <a:pt x="0" y="280792"/>
                    </a:lnTo>
                    <a:close/>
                  </a:path>
                </a:pathLst>
              </a:custGeom>
              <a:solidFill>
                <a:srgbClr val="194173"/>
              </a:solidFill>
              <a:ln w="9525" cap="flat">
                <a:noFill/>
                <a:prstDash val="solid"/>
                <a:miter/>
              </a:ln>
            </p:spPr>
            <p:txBody>
              <a:bodyPr rtlCol="0" anchor="ctr"/>
              <a:lstStyle/>
              <a:p>
                <a:endParaRPr lang="en-US"/>
              </a:p>
            </p:txBody>
          </p:sp>
          <p:sp>
            <p:nvSpPr>
              <p:cNvPr id="198" name="Graphic 3">
                <a:extLst>
                  <a:ext uri="{FF2B5EF4-FFF2-40B4-BE49-F238E27FC236}">
                    <a16:creationId xmlns:a16="http://schemas.microsoft.com/office/drawing/2014/main" id="{F37BE43E-2E1D-4D29-9504-F07BFEDE2B8C}"/>
                  </a:ext>
                </a:extLst>
              </p:cNvPr>
              <p:cNvSpPr/>
              <p:nvPr/>
            </p:nvSpPr>
            <p:spPr>
              <a:xfrm>
                <a:off x="8781287" y="1600762"/>
                <a:ext cx="1281112" cy="565499"/>
              </a:xfrm>
              <a:custGeom>
                <a:avLst/>
                <a:gdLst>
                  <a:gd name="connsiteX0" fmla="*/ 116586 w 1281112"/>
                  <a:gd name="connsiteY0" fmla="*/ 0 h 565499"/>
                  <a:gd name="connsiteX1" fmla="*/ 1261110 w 1281112"/>
                  <a:gd name="connsiteY1" fmla="*/ 192215 h 565499"/>
                  <a:gd name="connsiteX2" fmla="*/ 1281113 w 1281112"/>
                  <a:gd name="connsiteY2" fmla="*/ 215837 h 565499"/>
                  <a:gd name="connsiteX3" fmla="*/ 1271397 w 1281112"/>
                  <a:gd name="connsiteY3" fmla="*/ 507016 h 565499"/>
                  <a:gd name="connsiteX4" fmla="*/ 1192530 w 1281112"/>
                  <a:gd name="connsiteY4" fmla="*/ 565499 h 565499"/>
                  <a:gd name="connsiteX5" fmla="*/ 1202627 w 1281112"/>
                  <a:gd name="connsiteY5" fmla="*/ 283464 h 565499"/>
                  <a:gd name="connsiteX6" fmla="*/ 1186243 w 1281112"/>
                  <a:gd name="connsiteY6" fmla="*/ 263271 h 565499"/>
                  <a:gd name="connsiteX7" fmla="*/ 0 w 1281112"/>
                  <a:gd name="connsiteY7" fmla="*/ 50197 h 565499"/>
                  <a:gd name="connsiteX8" fmla="*/ 116586 w 1281112"/>
                  <a:gd name="connsiteY8" fmla="*/ 0 h 565499"/>
                  <a:gd name="connsiteX9" fmla="*/ 116586 w 1281112"/>
                  <a:gd name="connsiteY9" fmla="*/ 0 h 565499"/>
                  <a:gd name="connsiteX10" fmla="*/ 116586 w 1281112"/>
                  <a:gd name="connsiteY10" fmla="*/ 0 h 565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81112" h="565499">
                    <a:moveTo>
                      <a:pt x="116586" y="0"/>
                    </a:moveTo>
                    <a:lnTo>
                      <a:pt x="1261110" y="192215"/>
                    </a:lnTo>
                    <a:cubicBezTo>
                      <a:pt x="1272731" y="194119"/>
                      <a:pt x="1281113" y="204026"/>
                      <a:pt x="1281113" y="215837"/>
                    </a:cubicBezTo>
                    <a:lnTo>
                      <a:pt x="1271397" y="507016"/>
                    </a:lnTo>
                    <a:lnTo>
                      <a:pt x="1192530" y="565499"/>
                    </a:lnTo>
                    <a:lnTo>
                      <a:pt x="1202627" y="283464"/>
                    </a:lnTo>
                    <a:cubicBezTo>
                      <a:pt x="1202912" y="273653"/>
                      <a:pt x="1196054" y="265081"/>
                      <a:pt x="1186243" y="263271"/>
                    </a:cubicBezTo>
                    <a:lnTo>
                      <a:pt x="0" y="50197"/>
                    </a:lnTo>
                    <a:lnTo>
                      <a:pt x="116586" y="0"/>
                    </a:lnTo>
                    <a:lnTo>
                      <a:pt x="116586" y="0"/>
                    </a:lnTo>
                    <a:lnTo>
                      <a:pt x="116586" y="0"/>
                    </a:lnTo>
                    <a:close/>
                  </a:path>
                </a:pathLst>
              </a:custGeom>
              <a:solidFill>
                <a:srgbClr val="2FC5F3"/>
              </a:solidFill>
              <a:ln w="9525" cap="flat">
                <a:noFill/>
                <a:prstDash val="solid"/>
                <a:miter/>
              </a:ln>
            </p:spPr>
            <p:txBody>
              <a:bodyPr rtlCol="0" anchor="ctr"/>
              <a:lstStyle/>
              <a:p>
                <a:endParaRPr lang="en-US"/>
              </a:p>
            </p:txBody>
          </p:sp>
          <p:sp>
            <p:nvSpPr>
              <p:cNvPr id="199" name="Graphic 3">
                <a:extLst>
                  <a:ext uri="{FF2B5EF4-FFF2-40B4-BE49-F238E27FC236}">
                    <a16:creationId xmlns:a16="http://schemas.microsoft.com/office/drawing/2014/main" id="{06D3E147-81E1-422F-87C7-F5EC7DC4022C}"/>
                  </a:ext>
                </a:extLst>
              </p:cNvPr>
              <p:cNvSpPr/>
              <p:nvPr/>
            </p:nvSpPr>
            <p:spPr>
              <a:xfrm>
                <a:off x="9881327" y="2065389"/>
                <a:ext cx="46051" cy="39993"/>
              </a:xfrm>
              <a:custGeom>
                <a:avLst/>
                <a:gdLst>
                  <a:gd name="connsiteX0" fmla="*/ 7241 w 46051"/>
                  <a:gd name="connsiteY0" fmla="*/ 11623 h 39993"/>
                  <a:gd name="connsiteX1" fmla="*/ 22005 w 46051"/>
                  <a:gd name="connsiteY1" fmla="*/ 2383 h 39993"/>
                  <a:gd name="connsiteX2" fmla="*/ 43436 w 46051"/>
                  <a:gd name="connsiteY2" fmla="*/ 6955 h 39993"/>
                  <a:gd name="connsiteX3" fmla="*/ 43531 w 46051"/>
                  <a:gd name="connsiteY3" fmla="*/ 7051 h 39993"/>
                  <a:gd name="connsiteX4" fmla="*/ 38674 w 46051"/>
                  <a:gd name="connsiteY4" fmla="*/ 28672 h 39993"/>
                  <a:gd name="connsiteX5" fmla="*/ 23815 w 46051"/>
                  <a:gd name="connsiteY5" fmla="*/ 37721 h 39993"/>
                  <a:gd name="connsiteX6" fmla="*/ 1812 w 46051"/>
                  <a:gd name="connsiteY6" fmla="*/ 31625 h 39993"/>
                  <a:gd name="connsiteX7" fmla="*/ 1812 w 46051"/>
                  <a:gd name="connsiteY7" fmla="*/ 31625 h 39993"/>
                  <a:gd name="connsiteX8" fmla="*/ 7241 w 46051"/>
                  <a:gd name="connsiteY8" fmla="*/ 11623 h 39993"/>
                  <a:gd name="connsiteX9" fmla="*/ 7241 w 46051"/>
                  <a:gd name="connsiteY9" fmla="*/ 11623 h 39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051" h="39993">
                    <a:moveTo>
                      <a:pt x="7241" y="11623"/>
                    </a:moveTo>
                    <a:lnTo>
                      <a:pt x="22005" y="2383"/>
                    </a:lnTo>
                    <a:cubicBezTo>
                      <a:pt x="29244" y="-2093"/>
                      <a:pt x="38769" y="-93"/>
                      <a:pt x="43436" y="6955"/>
                    </a:cubicBezTo>
                    <a:lnTo>
                      <a:pt x="43531" y="7051"/>
                    </a:lnTo>
                    <a:cubicBezTo>
                      <a:pt x="48294" y="14290"/>
                      <a:pt x="46103" y="24100"/>
                      <a:pt x="38674" y="28672"/>
                    </a:cubicBezTo>
                    <a:lnTo>
                      <a:pt x="23815" y="37721"/>
                    </a:lnTo>
                    <a:cubicBezTo>
                      <a:pt x="16099" y="42388"/>
                      <a:pt x="6003" y="39626"/>
                      <a:pt x="1812" y="31625"/>
                    </a:cubicBezTo>
                    <a:lnTo>
                      <a:pt x="1812" y="31625"/>
                    </a:lnTo>
                    <a:cubicBezTo>
                      <a:pt x="-1998" y="24767"/>
                      <a:pt x="383" y="16004"/>
                      <a:pt x="7241" y="11623"/>
                    </a:cubicBezTo>
                    <a:lnTo>
                      <a:pt x="7241" y="11623"/>
                    </a:lnTo>
                    <a:close/>
                  </a:path>
                </a:pathLst>
              </a:custGeom>
              <a:solidFill>
                <a:srgbClr val="104C87"/>
              </a:solidFill>
              <a:ln w="9525" cap="flat">
                <a:noFill/>
                <a:prstDash val="solid"/>
                <a:miter/>
              </a:ln>
            </p:spPr>
            <p:txBody>
              <a:bodyPr rtlCol="0" anchor="ctr"/>
              <a:lstStyle/>
              <a:p>
                <a:endParaRPr lang="en-US"/>
              </a:p>
            </p:txBody>
          </p:sp>
          <p:sp>
            <p:nvSpPr>
              <p:cNvPr id="200" name="Graphic 3">
                <a:extLst>
                  <a:ext uri="{FF2B5EF4-FFF2-40B4-BE49-F238E27FC236}">
                    <a16:creationId xmlns:a16="http://schemas.microsoft.com/office/drawing/2014/main" id="{7619AC44-1CF0-42E9-9E4A-C4761F2C99F4}"/>
                  </a:ext>
                </a:extLst>
              </p:cNvPr>
              <p:cNvSpPr/>
              <p:nvPr/>
            </p:nvSpPr>
            <p:spPr>
              <a:xfrm>
                <a:off x="8838209" y="1738648"/>
                <a:ext cx="124148" cy="98326"/>
              </a:xfrm>
              <a:custGeom>
                <a:avLst/>
                <a:gdLst>
                  <a:gd name="connsiteX0" fmla="*/ 1466 w 124148"/>
                  <a:gd name="connsiteY0" fmla="*/ 18419 h 98326"/>
                  <a:gd name="connsiteX1" fmla="*/ 9848 w 124148"/>
                  <a:gd name="connsiteY1" fmla="*/ 8799 h 98326"/>
                  <a:gd name="connsiteX2" fmla="*/ 32708 w 124148"/>
                  <a:gd name="connsiteY2" fmla="*/ 226 h 98326"/>
                  <a:gd name="connsiteX3" fmla="*/ 101383 w 124148"/>
                  <a:gd name="connsiteY3" fmla="*/ 9656 h 98326"/>
                  <a:gd name="connsiteX4" fmla="*/ 124148 w 124148"/>
                  <a:gd name="connsiteY4" fmla="*/ 35659 h 98326"/>
                  <a:gd name="connsiteX5" fmla="*/ 124148 w 124148"/>
                  <a:gd name="connsiteY5" fmla="*/ 69568 h 98326"/>
                  <a:gd name="connsiteX6" fmla="*/ 105098 w 124148"/>
                  <a:gd name="connsiteY6" fmla="*/ 97857 h 98326"/>
                  <a:gd name="connsiteX7" fmla="*/ 105098 w 124148"/>
                  <a:gd name="connsiteY7" fmla="*/ 97857 h 98326"/>
                  <a:gd name="connsiteX8" fmla="*/ 96716 w 124148"/>
                  <a:gd name="connsiteY8" fmla="*/ 92523 h 98326"/>
                  <a:gd name="connsiteX9" fmla="*/ 95097 w 124148"/>
                  <a:gd name="connsiteY9" fmla="*/ 56138 h 98326"/>
                  <a:gd name="connsiteX10" fmla="*/ 76428 w 124148"/>
                  <a:gd name="connsiteY10" fmla="*/ 36326 h 98326"/>
                  <a:gd name="connsiteX11" fmla="*/ 5372 w 124148"/>
                  <a:gd name="connsiteY11" fmla="*/ 28325 h 98326"/>
                  <a:gd name="connsiteX12" fmla="*/ 1466 w 124148"/>
                  <a:gd name="connsiteY12" fmla="*/ 18419 h 98326"/>
                  <a:gd name="connsiteX13" fmla="*/ 1466 w 124148"/>
                  <a:gd name="connsiteY13" fmla="*/ 18419 h 98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4148" h="98326">
                    <a:moveTo>
                      <a:pt x="1466" y="18419"/>
                    </a:moveTo>
                    <a:lnTo>
                      <a:pt x="9848" y="8799"/>
                    </a:lnTo>
                    <a:cubicBezTo>
                      <a:pt x="15563" y="2322"/>
                      <a:pt x="24136" y="-917"/>
                      <a:pt x="32708" y="226"/>
                    </a:cubicBezTo>
                    <a:lnTo>
                      <a:pt x="101383" y="9656"/>
                    </a:lnTo>
                    <a:cubicBezTo>
                      <a:pt x="114528" y="11466"/>
                      <a:pt x="124148" y="22610"/>
                      <a:pt x="124148" y="35659"/>
                    </a:cubicBezTo>
                    <a:lnTo>
                      <a:pt x="124148" y="69568"/>
                    </a:lnTo>
                    <a:cubicBezTo>
                      <a:pt x="124148" y="81951"/>
                      <a:pt x="116624" y="93095"/>
                      <a:pt x="105098" y="97857"/>
                    </a:cubicBezTo>
                    <a:lnTo>
                      <a:pt x="105098" y="97857"/>
                    </a:lnTo>
                    <a:cubicBezTo>
                      <a:pt x="101193" y="99477"/>
                      <a:pt x="96907" y="96714"/>
                      <a:pt x="96716" y="92523"/>
                    </a:cubicBezTo>
                    <a:lnTo>
                      <a:pt x="95097" y="56138"/>
                    </a:lnTo>
                    <a:cubicBezTo>
                      <a:pt x="94621" y="45851"/>
                      <a:pt x="86715" y="37469"/>
                      <a:pt x="76428" y="36326"/>
                    </a:cubicBezTo>
                    <a:lnTo>
                      <a:pt x="5372" y="28325"/>
                    </a:lnTo>
                    <a:cubicBezTo>
                      <a:pt x="514" y="27849"/>
                      <a:pt x="-1677" y="22038"/>
                      <a:pt x="1466" y="18419"/>
                    </a:cubicBezTo>
                    <a:lnTo>
                      <a:pt x="1466" y="18419"/>
                    </a:lnTo>
                    <a:close/>
                  </a:path>
                </a:pathLst>
              </a:custGeom>
              <a:solidFill>
                <a:srgbClr val="194173"/>
              </a:solidFill>
              <a:ln w="9525" cap="flat">
                <a:noFill/>
                <a:prstDash val="solid"/>
                <a:miter/>
              </a:ln>
            </p:spPr>
            <p:txBody>
              <a:bodyPr rtlCol="0" anchor="ctr"/>
              <a:lstStyle/>
              <a:p>
                <a:endParaRPr lang="en-US"/>
              </a:p>
            </p:txBody>
          </p:sp>
          <p:sp>
            <p:nvSpPr>
              <p:cNvPr id="201" name="Graphic 3">
                <a:extLst>
                  <a:ext uri="{FF2B5EF4-FFF2-40B4-BE49-F238E27FC236}">
                    <a16:creationId xmlns:a16="http://schemas.microsoft.com/office/drawing/2014/main" id="{D85F7D3A-2C6C-4F3E-9134-188182EBFE86}"/>
                  </a:ext>
                </a:extLst>
              </p:cNvPr>
              <p:cNvSpPr/>
              <p:nvPr/>
            </p:nvSpPr>
            <p:spPr>
              <a:xfrm>
                <a:off x="8790715" y="1754589"/>
                <a:ext cx="46051" cy="39993"/>
              </a:xfrm>
              <a:custGeom>
                <a:avLst/>
                <a:gdLst>
                  <a:gd name="connsiteX0" fmla="*/ 7241 w 46051"/>
                  <a:gd name="connsiteY0" fmla="*/ 11623 h 39993"/>
                  <a:gd name="connsiteX1" fmla="*/ 22005 w 46051"/>
                  <a:gd name="connsiteY1" fmla="*/ 2383 h 39993"/>
                  <a:gd name="connsiteX2" fmla="*/ 43436 w 46051"/>
                  <a:gd name="connsiteY2" fmla="*/ 6955 h 39993"/>
                  <a:gd name="connsiteX3" fmla="*/ 43531 w 46051"/>
                  <a:gd name="connsiteY3" fmla="*/ 7051 h 39993"/>
                  <a:gd name="connsiteX4" fmla="*/ 38674 w 46051"/>
                  <a:gd name="connsiteY4" fmla="*/ 28672 h 39993"/>
                  <a:gd name="connsiteX5" fmla="*/ 23815 w 46051"/>
                  <a:gd name="connsiteY5" fmla="*/ 37721 h 39993"/>
                  <a:gd name="connsiteX6" fmla="*/ 1812 w 46051"/>
                  <a:gd name="connsiteY6" fmla="*/ 31625 h 39993"/>
                  <a:gd name="connsiteX7" fmla="*/ 1812 w 46051"/>
                  <a:gd name="connsiteY7" fmla="*/ 31625 h 39993"/>
                  <a:gd name="connsiteX8" fmla="*/ 7241 w 46051"/>
                  <a:gd name="connsiteY8" fmla="*/ 11623 h 39993"/>
                  <a:gd name="connsiteX9" fmla="*/ 7241 w 46051"/>
                  <a:gd name="connsiteY9" fmla="*/ 11623 h 39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051" h="39993">
                    <a:moveTo>
                      <a:pt x="7241" y="11623"/>
                    </a:moveTo>
                    <a:lnTo>
                      <a:pt x="22005" y="2383"/>
                    </a:lnTo>
                    <a:cubicBezTo>
                      <a:pt x="29244" y="-2093"/>
                      <a:pt x="38769" y="-93"/>
                      <a:pt x="43436" y="6955"/>
                    </a:cubicBezTo>
                    <a:lnTo>
                      <a:pt x="43531" y="7051"/>
                    </a:lnTo>
                    <a:cubicBezTo>
                      <a:pt x="48294" y="14290"/>
                      <a:pt x="46103" y="24100"/>
                      <a:pt x="38674" y="28672"/>
                    </a:cubicBezTo>
                    <a:lnTo>
                      <a:pt x="23815" y="37721"/>
                    </a:lnTo>
                    <a:cubicBezTo>
                      <a:pt x="16099" y="42388"/>
                      <a:pt x="6003" y="39626"/>
                      <a:pt x="1812" y="31625"/>
                    </a:cubicBezTo>
                    <a:lnTo>
                      <a:pt x="1812" y="31625"/>
                    </a:lnTo>
                    <a:cubicBezTo>
                      <a:pt x="-1998" y="24672"/>
                      <a:pt x="383" y="15909"/>
                      <a:pt x="7241" y="11623"/>
                    </a:cubicBezTo>
                    <a:lnTo>
                      <a:pt x="7241" y="11623"/>
                    </a:lnTo>
                    <a:close/>
                  </a:path>
                </a:pathLst>
              </a:custGeom>
              <a:solidFill>
                <a:srgbClr val="194173"/>
              </a:solidFill>
              <a:ln w="9525" cap="flat">
                <a:noFill/>
                <a:prstDash val="solid"/>
                <a:miter/>
              </a:ln>
            </p:spPr>
            <p:txBody>
              <a:bodyPr rtlCol="0" anchor="ctr"/>
              <a:lstStyle/>
              <a:p>
                <a:endParaRPr lang="en-US"/>
              </a:p>
            </p:txBody>
          </p:sp>
          <p:sp>
            <p:nvSpPr>
              <p:cNvPr id="202" name="Graphic 3">
                <a:extLst>
                  <a:ext uri="{FF2B5EF4-FFF2-40B4-BE49-F238E27FC236}">
                    <a16:creationId xmlns:a16="http://schemas.microsoft.com/office/drawing/2014/main" id="{0FD9311F-66B7-44A0-AE1A-966121324FA6}"/>
                  </a:ext>
                </a:extLst>
              </p:cNvPr>
              <p:cNvSpPr/>
              <p:nvPr/>
            </p:nvSpPr>
            <p:spPr>
              <a:xfrm>
                <a:off x="8955231" y="1791450"/>
                <a:ext cx="46031" cy="39993"/>
              </a:xfrm>
              <a:custGeom>
                <a:avLst/>
                <a:gdLst>
                  <a:gd name="connsiteX0" fmla="*/ 7221 w 46031"/>
                  <a:gd name="connsiteY0" fmla="*/ 11623 h 39993"/>
                  <a:gd name="connsiteX1" fmla="*/ 21985 w 46031"/>
                  <a:gd name="connsiteY1" fmla="*/ 2383 h 39993"/>
                  <a:gd name="connsiteX2" fmla="*/ 43416 w 46031"/>
                  <a:gd name="connsiteY2" fmla="*/ 6955 h 39993"/>
                  <a:gd name="connsiteX3" fmla="*/ 43511 w 46031"/>
                  <a:gd name="connsiteY3" fmla="*/ 7051 h 39993"/>
                  <a:gd name="connsiteX4" fmla="*/ 38654 w 46031"/>
                  <a:gd name="connsiteY4" fmla="*/ 28672 h 39993"/>
                  <a:gd name="connsiteX5" fmla="*/ 23795 w 46031"/>
                  <a:gd name="connsiteY5" fmla="*/ 37721 h 39993"/>
                  <a:gd name="connsiteX6" fmla="*/ 1792 w 46031"/>
                  <a:gd name="connsiteY6" fmla="*/ 31625 h 39993"/>
                  <a:gd name="connsiteX7" fmla="*/ 1792 w 46031"/>
                  <a:gd name="connsiteY7" fmla="*/ 31625 h 39993"/>
                  <a:gd name="connsiteX8" fmla="*/ 7221 w 46031"/>
                  <a:gd name="connsiteY8" fmla="*/ 11623 h 39993"/>
                  <a:gd name="connsiteX9" fmla="*/ 7221 w 46031"/>
                  <a:gd name="connsiteY9" fmla="*/ 11623 h 39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031" h="39993">
                    <a:moveTo>
                      <a:pt x="7221" y="11623"/>
                    </a:moveTo>
                    <a:lnTo>
                      <a:pt x="21985" y="2383"/>
                    </a:lnTo>
                    <a:cubicBezTo>
                      <a:pt x="29224" y="-2093"/>
                      <a:pt x="38749" y="-93"/>
                      <a:pt x="43416" y="6955"/>
                    </a:cubicBezTo>
                    <a:lnTo>
                      <a:pt x="43511" y="7051"/>
                    </a:lnTo>
                    <a:cubicBezTo>
                      <a:pt x="48274" y="14290"/>
                      <a:pt x="46083" y="24100"/>
                      <a:pt x="38654" y="28672"/>
                    </a:cubicBezTo>
                    <a:lnTo>
                      <a:pt x="23795" y="37721"/>
                    </a:lnTo>
                    <a:cubicBezTo>
                      <a:pt x="16079" y="42388"/>
                      <a:pt x="5983" y="39626"/>
                      <a:pt x="1792" y="31625"/>
                    </a:cubicBezTo>
                    <a:lnTo>
                      <a:pt x="1792" y="31625"/>
                    </a:lnTo>
                    <a:cubicBezTo>
                      <a:pt x="-2018" y="24672"/>
                      <a:pt x="458" y="15909"/>
                      <a:pt x="7221" y="11623"/>
                    </a:cubicBezTo>
                    <a:lnTo>
                      <a:pt x="7221" y="11623"/>
                    </a:lnTo>
                    <a:close/>
                  </a:path>
                </a:pathLst>
              </a:custGeom>
              <a:solidFill>
                <a:srgbClr val="104C87"/>
              </a:solidFill>
              <a:ln w="9525" cap="flat">
                <a:noFill/>
                <a:prstDash val="solid"/>
                <a:miter/>
              </a:ln>
            </p:spPr>
            <p:txBody>
              <a:bodyPr rtlCol="0" anchor="ctr"/>
              <a:lstStyle/>
              <a:p>
                <a:endParaRPr lang="en-US"/>
              </a:p>
            </p:txBody>
          </p:sp>
          <p:sp>
            <p:nvSpPr>
              <p:cNvPr id="203" name="Graphic 3">
                <a:extLst>
                  <a:ext uri="{FF2B5EF4-FFF2-40B4-BE49-F238E27FC236}">
                    <a16:creationId xmlns:a16="http://schemas.microsoft.com/office/drawing/2014/main" id="{6F0357D7-078B-49FB-96EA-46B9626B703F}"/>
                  </a:ext>
                </a:extLst>
              </p:cNvPr>
              <p:cNvSpPr/>
              <p:nvPr/>
            </p:nvSpPr>
            <p:spPr>
              <a:xfrm>
                <a:off x="8955231" y="1787831"/>
                <a:ext cx="46031" cy="39993"/>
              </a:xfrm>
              <a:custGeom>
                <a:avLst/>
                <a:gdLst>
                  <a:gd name="connsiteX0" fmla="*/ 7221 w 46031"/>
                  <a:gd name="connsiteY0" fmla="*/ 11623 h 39993"/>
                  <a:gd name="connsiteX1" fmla="*/ 21985 w 46031"/>
                  <a:gd name="connsiteY1" fmla="*/ 2383 h 39993"/>
                  <a:gd name="connsiteX2" fmla="*/ 43416 w 46031"/>
                  <a:gd name="connsiteY2" fmla="*/ 6955 h 39993"/>
                  <a:gd name="connsiteX3" fmla="*/ 43511 w 46031"/>
                  <a:gd name="connsiteY3" fmla="*/ 7051 h 39993"/>
                  <a:gd name="connsiteX4" fmla="*/ 38654 w 46031"/>
                  <a:gd name="connsiteY4" fmla="*/ 28672 h 39993"/>
                  <a:gd name="connsiteX5" fmla="*/ 23795 w 46031"/>
                  <a:gd name="connsiteY5" fmla="*/ 37721 h 39993"/>
                  <a:gd name="connsiteX6" fmla="*/ 1792 w 46031"/>
                  <a:gd name="connsiteY6" fmla="*/ 31625 h 39993"/>
                  <a:gd name="connsiteX7" fmla="*/ 1792 w 46031"/>
                  <a:gd name="connsiteY7" fmla="*/ 31625 h 39993"/>
                  <a:gd name="connsiteX8" fmla="*/ 7221 w 46031"/>
                  <a:gd name="connsiteY8" fmla="*/ 11623 h 39993"/>
                  <a:gd name="connsiteX9" fmla="*/ 7221 w 46031"/>
                  <a:gd name="connsiteY9" fmla="*/ 11623 h 39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031" h="39993">
                    <a:moveTo>
                      <a:pt x="7221" y="11623"/>
                    </a:moveTo>
                    <a:lnTo>
                      <a:pt x="21985" y="2383"/>
                    </a:lnTo>
                    <a:cubicBezTo>
                      <a:pt x="29224" y="-2093"/>
                      <a:pt x="38749" y="-93"/>
                      <a:pt x="43416" y="6955"/>
                    </a:cubicBezTo>
                    <a:lnTo>
                      <a:pt x="43511" y="7051"/>
                    </a:lnTo>
                    <a:cubicBezTo>
                      <a:pt x="48274" y="14290"/>
                      <a:pt x="46083" y="24100"/>
                      <a:pt x="38654" y="28672"/>
                    </a:cubicBezTo>
                    <a:lnTo>
                      <a:pt x="23795" y="37721"/>
                    </a:lnTo>
                    <a:cubicBezTo>
                      <a:pt x="16079" y="42388"/>
                      <a:pt x="5983" y="39626"/>
                      <a:pt x="1792" y="31625"/>
                    </a:cubicBezTo>
                    <a:lnTo>
                      <a:pt x="1792" y="31625"/>
                    </a:lnTo>
                    <a:cubicBezTo>
                      <a:pt x="-2018" y="24672"/>
                      <a:pt x="458" y="15909"/>
                      <a:pt x="7221" y="11623"/>
                    </a:cubicBezTo>
                    <a:lnTo>
                      <a:pt x="7221" y="11623"/>
                    </a:lnTo>
                    <a:close/>
                  </a:path>
                </a:pathLst>
              </a:custGeom>
              <a:solidFill>
                <a:srgbClr val="194173"/>
              </a:solidFill>
              <a:ln w="9525" cap="flat">
                <a:noFill/>
                <a:prstDash val="solid"/>
                <a:miter/>
              </a:ln>
            </p:spPr>
            <p:txBody>
              <a:bodyPr rtlCol="0" anchor="ctr"/>
              <a:lstStyle/>
              <a:p>
                <a:endParaRPr lang="en-US"/>
              </a:p>
            </p:txBody>
          </p:sp>
          <p:sp>
            <p:nvSpPr>
              <p:cNvPr id="204" name="Graphic 3">
                <a:extLst>
                  <a:ext uri="{FF2B5EF4-FFF2-40B4-BE49-F238E27FC236}">
                    <a16:creationId xmlns:a16="http://schemas.microsoft.com/office/drawing/2014/main" id="{1233FA3C-3BFB-4E47-83D4-F71ABB65A282}"/>
                  </a:ext>
                </a:extLst>
              </p:cNvPr>
              <p:cNvSpPr/>
              <p:nvPr/>
            </p:nvSpPr>
            <p:spPr>
              <a:xfrm>
                <a:off x="8789152" y="1764893"/>
                <a:ext cx="27798" cy="31974"/>
              </a:xfrm>
              <a:custGeom>
                <a:avLst/>
                <a:gdLst>
                  <a:gd name="connsiteX0" fmla="*/ 26806 w 27798"/>
                  <a:gd name="connsiteY0" fmla="*/ 11796 h 31974"/>
                  <a:gd name="connsiteX1" fmla="*/ 18995 w 27798"/>
                  <a:gd name="connsiteY1" fmla="*/ 31418 h 31974"/>
                  <a:gd name="connsiteX2" fmla="*/ 993 w 27798"/>
                  <a:gd name="connsiteY2" fmla="*/ 20178 h 31974"/>
                  <a:gd name="connsiteX3" fmla="*/ 8804 w 27798"/>
                  <a:gd name="connsiteY3" fmla="*/ 557 h 31974"/>
                  <a:gd name="connsiteX4" fmla="*/ 26806 w 27798"/>
                  <a:gd name="connsiteY4" fmla="*/ 11796 h 31974"/>
                  <a:gd name="connsiteX5" fmla="*/ 26806 w 27798"/>
                  <a:gd name="connsiteY5" fmla="*/ 11796 h 31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798" h="31974">
                    <a:moveTo>
                      <a:pt x="26806" y="11796"/>
                    </a:moveTo>
                    <a:cubicBezTo>
                      <a:pt x="29663" y="20273"/>
                      <a:pt x="26139" y="29132"/>
                      <a:pt x="18995" y="31418"/>
                    </a:cubicBezTo>
                    <a:cubicBezTo>
                      <a:pt x="11852" y="33704"/>
                      <a:pt x="3851" y="28751"/>
                      <a:pt x="993" y="20178"/>
                    </a:cubicBezTo>
                    <a:cubicBezTo>
                      <a:pt x="-1864" y="11606"/>
                      <a:pt x="1660" y="2843"/>
                      <a:pt x="8804" y="557"/>
                    </a:cubicBezTo>
                    <a:cubicBezTo>
                      <a:pt x="15947" y="-1729"/>
                      <a:pt x="24044" y="3224"/>
                      <a:pt x="26806" y="11796"/>
                    </a:cubicBezTo>
                    <a:lnTo>
                      <a:pt x="26806" y="11796"/>
                    </a:lnTo>
                    <a:close/>
                  </a:path>
                </a:pathLst>
              </a:custGeom>
              <a:solidFill>
                <a:srgbClr val="2FC5F3"/>
              </a:solidFill>
              <a:ln w="9525" cap="flat">
                <a:noFill/>
                <a:prstDash val="solid"/>
                <a:miter/>
              </a:ln>
            </p:spPr>
            <p:txBody>
              <a:bodyPr rtlCol="0" anchor="ctr"/>
              <a:lstStyle/>
              <a:p>
                <a:endParaRPr lang="en-US"/>
              </a:p>
            </p:txBody>
          </p:sp>
          <p:sp>
            <p:nvSpPr>
              <p:cNvPr id="205" name="Graphic 3">
                <a:extLst>
                  <a:ext uri="{FF2B5EF4-FFF2-40B4-BE49-F238E27FC236}">
                    <a16:creationId xmlns:a16="http://schemas.microsoft.com/office/drawing/2014/main" id="{92E9015E-E6C9-4757-BB2B-E1A01D2E38ED}"/>
                  </a:ext>
                </a:extLst>
              </p:cNvPr>
              <p:cNvSpPr/>
              <p:nvPr/>
            </p:nvSpPr>
            <p:spPr>
              <a:xfrm>
                <a:off x="8831770" y="1758399"/>
                <a:ext cx="116498" cy="79604"/>
              </a:xfrm>
              <a:custGeom>
                <a:avLst/>
                <a:gdLst>
                  <a:gd name="connsiteX0" fmla="*/ 116491 w 116498"/>
                  <a:gd name="connsiteY0" fmla="*/ 30577 h 79604"/>
                  <a:gd name="connsiteX1" fmla="*/ 116014 w 116498"/>
                  <a:gd name="connsiteY1" fmla="*/ 60390 h 79604"/>
                  <a:gd name="connsiteX2" fmla="*/ 92774 w 116498"/>
                  <a:gd name="connsiteY2" fmla="*/ 79250 h 79604"/>
                  <a:gd name="connsiteX3" fmla="*/ 19717 w 116498"/>
                  <a:gd name="connsiteY3" fmla="*/ 65819 h 79604"/>
                  <a:gd name="connsiteX4" fmla="*/ 0 w 116498"/>
                  <a:gd name="connsiteY4" fmla="*/ 42483 h 79604"/>
                  <a:gd name="connsiteX5" fmla="*/ 0 w 116498"/>
                  <a:gd name="connsiteY5" fmla="*/ 10479 h 79604"/>
                  <a:gd name="connsiteX6" fmla="*/ 11906 w 116498"/>
                  <a:gd name="connsiteY6" fmla="*/ 97 h 79604"/>
                  <a:gd name="connsiteX7" fmla="*/ 99917 w 116498"/>
                  <a:gd name="connsiteY7" fmla="*/ 11622 h 79604"/>
                  <a:gd name="connsiteX8" fmla="*/ 116491 w 116498"/>
                  <a:gd name="connsiteY8" fmla="*/ 30577 h 79604"/>
                  <a:gd name="connsiteX9" fmla="*/ 116491 w 116498"/>
                  <a:gd name="connsiteY9" fmla="*/ 30577 h 79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98" h="79604">
                    <a:moveTo>
                      <a:pt x="116491" y="30577"/>
                    </a:moveTo>
                    <a:lnTo>
                      <a:pt x="116014" y="60390"/>
                    </a:lnTo>
                    <a:cubicBezTo>
                      <a:pt x="115824" y="72487"/>
                      <a:pt x="104680" y="81535"/>
                      <a:pt x="92774" y="79250"/>
                    </a:cubicBezTo>
                    <a:lnTo>
                      <a:pt x="19717" y="65819"/>
                    </a:lnTo>
                    <a:cubicBezTo>
                      <a:pt x="8287" y="63724"/>
                      <a:pt x="0" y="53818"/>
                      <a:pt x="0" y="42483"/>
                    </a:cubicBezTo>
                    <a:lnTo>
                      <a:pt x="0" y="10479"/>
                    </a:lnTo>
                    <a:cubicBezTo>
                      <a:pt x="0" y="4192"/>
                      <a:pt x="5620" y="-761"/>
                      <a:pt x="11906" y="97"/>
                    </a:cubicBezTo>
                    <a:lnTo>
                      <a:pt x="99917" y="11622"/>
                    </a:lnTo>
                    <a:cubicBezTo>
                      <a:pt x="109633" y="12860"/>
                      <a:pt x="116776" y="20957"/>
                      <a:pt x="116491" y="30577"/>
                    </a:cubicBezTo>
                    <a:lnTo>
                      <a:pt x="116491" y="30577"/>
                    </a:lnTo>
                    <a:close/>
                  </a:path>
                </a:pathLst>
              </a:custGeom>
              <a:solidFill>
                <a:srgbClr val="2FC5F3"/>
              </a:solidFill>
              <a:ln w="9525" cap="flat">
                <a:noFill/>
                <a:prstDash val="solid"/>
                <a:miter/>
              </a:ln>
            </p:spPr>
            <p:txBody>
              <a:bodyPr rtlCol="0" anchor="ctr"/>
              <a:lstStyle/>
              <a:p>
                <a:endParaRPr lang="en-US"/>
              </a:p>
            </p:txBody>
          </p:sp>
          <p:sp>
            <p:nvSpPr>
              <p:cNvPr id="206" name="Graphic 3">
                <a:extLst>
                  <a:ext uri="{FF2B5EF4-FFF2-40B4-BE49-F238E27FC236}">
                    <a16:creationId xmlns:a16="http://schemas.microsoft.com/office/drawing/2014/main" id="{90E231F6-53FA-4E11-BFEB-39288A1A2AC1}"/>
                  </a:ext>
                </a:extLst>
              </p:cNvPr>
              <p:cNvSpPr/>
              <p:nvPr/>
            </p:nvSpPr>
            <p:spPr>
              <a:xfrm>
                <a:off x="8954604" y="1800139"/>
                <a:ext cx="27222" cy="32345"/>
              </a:xfrm>
              <a:custGeom>
                <a:avLst/>
                <a:gdLst>
                  <a:gd name="connsiteX0" fmla="*/ 27089 w 27222"/>
                  <a:gd name="connsiteY0" fmla="*/ 14649 h 32345"/>
                  <a:gd name="connsiteX1" fmla="*/ 15469 w 27222"/>
                  <a:gd name="connsiteY1" fmla="*/ 32271 h 32345"/>
                  <a:gd name="connsiteX2" fmla="*/ 133 w 27222"/>
                  <a:gd name="connsiteY2" fmla="*/ 17697 h 32345"/>
                  <a:gd name="connsiteX3" fmla="*/ 11754 w 27222"/>
                  <a:gd name="connsiteY3" fmla="*/ 76 h 32345"/>
                  <a:gd name="connsiteX4" fmla="*/ 27089 w 27222"/>
                  <a:gd name="connsiteY4" fmla="*/ 14649 h 32345"/>
                  <a:gd name="connsiteX5" fmla="*/ 27089 w 27222"/>
                  <a:gd name="connsiteY5" fmla="*/ 14649 h 32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222" h="32345">
                    <a:moveTo>
                      <a:pt x="27089" y="14649"/>
                    </a:moveTo>
                    <a:cubicBezTo>
                      <a:pt x="28137" y="23508"/>
                      <a:pt x="22898" y="31413"/>
                      <a:pt x="15469" y="32271"/>
                    </a:cubicBezTo>
                    <a:cubicBezTo>
                      <a:pt x="8039" y="33128"/>
                      <a:pt x="1181" y="26556"/>
                      <a:pt x="133" y="17697"/>
                    </a:cubicBezTo>
                    <a:cubicBezTo>
                      <a:pt x="-914" y="8839"/>
                      <a:pt x="4324" y="933"/>
                      <a:pt x="11754" y="76"/>
                    </a:cubicBezTo>
                    <a:cubicBezTo>
                      <a:pt x="19183" y="-781"/>
                      <a:pt x="26041" y="5696"/>
                      <a:pt x="27089" y="14649"/>
                    </a:cubicBezTo>
                    <a:lnTo>
                      <a:pt x="27089" y="14649"/>
                    </a:lnTo>
                    <a:close/>
                  </a:path>
                </a:pathLst>
              </a:custGeom>
              <a:solidFill>
                <a:srgbClr val="2FC5F3"/>
              </a:solidFill>
              <a:ln w="9525" cap="flat">
                <a:noFill/>
                <a:prstDash val="solid"/>
                <a:miter/>
              </a:ln>
            </p:spPr>
            <p:txBody>
              <a:bodyPr rtlCol="0" anchor="ctr"/>
              <a:lstStyle/>
              <a:p>
                <a:endParaRPr lang="en-US"/>
              </a:p>
            </p:txBody>
          </p:sp>
          <p:sp>
            <p:nvSpPr>
              <p:cNvPr id="207" name="Graphic 3">
                <a:extLst>
                  <a:ext uri="{FF2B5EF4-FFF2-40B4-BE49-F238E27FC236}">
                    <a16:creationId xmlns:a16="http://schemas.microsoft.com/office/drawing/2014/main" id="{DF5E9562-095E-431E-A434-1F9F5E056836}"/>
                  </a:ext>
                </a:extLst>
              </p:cNvPr>
              <p:cNvSpPr/>
              <p:nvPr/>
            </p:nvSpPr>
            <p:spPr>
              <a:xfrm>
                <a:off x="8957881" y="1804552"/>
                <a:ext cx="20668" cy="24678"/>
              </a:xfrm>
              <a:custGeom>
                <a:avLst/>
                <a:gdLst>
                  <a:gd name="connsiteX0" fmla="*/ 20574 w 20668"/>
                  <a:gd name="connsiteY0" fmla="*/ 11189 h 24678"/>
                  <a:gd name="connsiteX1" fmla="*/ 11715 w 20668"/>
                  <a:gd name="connsiteY1" fmla="*/ 24619 h 24678"/>
                  <a:gd name="connsiteX2" fmla="*/ 95 w 20668"/>
                  <a:gd name="connsiteY2" fmla="*/ 13475 h 24678"/>
                  <a:gd name="connsiteX3" fmla="*/ 8953 w 20668"/>
                  <a:gd name="connsiteY3" fmla="*/ 45 h 24678"/>
                  <a:gd name="connsiteX4" fmla="*/ 20574 w 20668"/>
                  <a:gd name="connsiteY4" fmla="*/ 11189 h 24678"/>
                  <a:gd name="connsiteX5" fmla="*/ 20574 w 20668"/>
                  <a:gd name="connsiteY5" fmla="*/ 11189 h 24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668" h="24678">
                    <a:moveTo>
                      <a:pt x="20574" y="11189"/>
                    </a:moveTo>
                    <a:cubicBezTo>
                      <a:pt x="21336" y="17952"/>
                      <a:pt x="17430" y="24048"/>
                      <a:pt x="11715" y="24619"/>
                    </a:cubicBezTo>
                    <a:cubicBezTo>
                      <a:pt x="6096" y="25286"/>
                      <a:pt x="857" y="20238"/>
                      <a:pt x="95" y="13475"/>
                    </a:cubicBezTo>
                    <a:cubicBezTo>
                      <a:pt x="-667" y="6712"/>
                      <a:pt x="3238" y="616"/>
                      <a:pt x="8953" y="45"/>
                    </a:cubicBezTo>
                    <a:cubicBezTo>
                      <a:pt x="14573" y="-527"/>
                      <a:pt x="19812" y="4426"/>
                      <a:pt x="20574" y="11189"/>
                    </a:cubicBezTo>
                    <a:lnTo>
                      <a:pt x="20574" y="11189"/>
                    </a:lnTo>
                    <a:close/>
                  </a:path>
                </a:pathLst>
              </a:custGeom>
              <a:solidFill>
                <a:srgbClr val="104C87"/>
              </a:solidFill>
              <a:ln w="9525" cap="flat">
                <a:noFill/>
                <a:prstDash val="solid"/>
                <a:miter/>
              </a:ln>
            </p:spPr>
            <p:txBody>
              <a:bodyPr rtlCol="0" anchor="ctr"/>
              <a:lstStyle/>
              <a:p>
                <a:endParaRPr lang="en-US"/>
              </a:p>
            </p:txBody>
          </p:sp>
          <p:sp>
            <p:nvSpPr>
              <p:cNvPr id="208" name="Graphic 3">
                <a:extLst>
                  <a:ext uri="{FF2B5EF4-FFF2-40B4-BE49-F238E27FC236}">
                    <a16:creationId xmlns:a16="http://schemas.microsoft.com/office/drawing/2014/main" id="{69CA5457-4069-4B28-9147-ED138FADB4C7}"/>
                  </a:ext>
                </a:extLst>
              </p:cNvPr>
              <p:cNvSpPr/>
              <p:nvPr/>
            </p:nvSpPr>
            <p:spPr>
              <a:xfrm>
                <a:off x="8792813" y="1769581"/>
                <a:ext cx="20668" cy="24692"/>
              </a:xfrm>
              <a:custGeom>
                <a:avLst/>
                <a:gdLst>
                  <a:gd name="connsiteX0" fmla="*/ 20574 w 20668"/>
                  <a:gd name="connsiteY0" fmla="*/ 11203 h 24692"/>
                  <a:gd name="connsiteX1" fmla="*/ 11715 w 20668"/>
                  <a:gd name="connsiteY1" fmla="*/ 24634 h 24692"/>
                  <a:gd name="connsiteX2" fmla="*/ 95 w 20668"/>
                  <a:gd name="connsiteY2" fmla="*/ 13489 h 24692"/>
                  <a:gd name="connsiteX3" fmla="*/ 8953 w 20668"/>
                  <a:gd name="connsiteY3" fmla="*/ 59 h 24692"/>
                  <a:gd name="connsiteX4" fmla="*/ 20574 w 20668"/>
                  <a:gd name="connsiteY4" fmla="*/ 11203 h 24692"/>
                  <a:gd name="connsiteX5" fmla="*/ 20574 w 20668"/>
                  <a:gd name="connsiteY5" fmla="*/ 11203 h 24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668" h="24692">
                    <a:moveTo>
                      <a:pt x="20574" y="11203"/>
                    </a:moveTo>
                    <a:cubicBezTo>
                      <a:pt x="21336" y="17966"/>
                      <a:pt x="17430" y="24062"/>
                      <a:pt x="11715" y="24634"/>
                    </a:cubicBezTo>
                    <a:cubicBezTo>
                      <a:pt x="6096" y="25300"/>
                      <a:pt x="857" y="20252"/>
                      <a:pt x="95" y="13489"/>
                    </a:cubicBezTo>
                    <a:cubicBezTo>
                      <a:pt x="-667" y="6727"/>
                      <a:pt x="3238" y="631"/>
                      <a:pt x="8953" y="59"/>
                    </a:cubicBezTo>
                    <a:cubicBezTo>
                      <a:pt x="14573" y="-608"/>
                      <a:pt x="19812" y="4441"/>
                      <a:pt x="20574" y="11203"/>
                    </a:cubicBezTo>
                    <a:lnTo>
                      <a:pt x="20574" y="11203"/>
                    </a:lnTo>
                    <a:close/>
                  </a:path>
                </a:pathLst>
              </a:custGeom>
              <a:solidFill>
                <a:srgbClr val="104C87"/>
              </a:solidFill>
              <a:ln w="9525" cap="flat">
                <a:noFill/>
                <a:prstDash val="solid"/>
                <a:miter/>
              </a:ln>
            </p:spPr>
            <p:txBody>
              <a:bodyPr rtlCol="0" anchor="ctr"/>
              <a:lstStyle/>
              <a:p>
                <a:endParaRPr lang="en-US"/>
              </a:p>
            </p:txBody>
          </p:sp>
          <p:sp>
            <p:nvSpPr>
              <p:cNvPr id="209" name="Graphic 3">
                <a:extLst>
                  <a:ext uri="{FF2B5EF4-FFF2-40B4-BE49-F238E27FC236}">
                    <a16:creationId xmlns:a16="http://schemas.microsoft.com/office/drawing/2014/main" id="{5C167A81-8EE4-4382-80F4-F0E06689CEC1}"/>
                  </a:ext>
                </a:extLst>
              </p:cNvPr>
              <p:cNvSpPr/>
              <p:nvPr/>
            </p:nvSpPr>
            <p:spPr>
              <a:xfrm>
                <a:off x="8847010" y="1774974"/>
                <a:ext cx="5524" cy="11811"/>
              </a:xfrm>
              <a:custGeom>
                <a:avLst/>
                <a:gdLst>
                  <a:gd name="connsiteX0" fmla="*/ 5524 w 5524"/>
                  <a:gd name="connsiteY0" fmla="*/ 5906 h 11811"/>
                  <a:gd name="connsiteX1" fmla="*/ 2762 w 5524"/>
                  <a:gd name="connsiteY1" fmla="*/ 11811 h 11811"/>
                  <a:gd name="connsiteX2" fmla="*/ 0 w 5524"/>
                  <a:gd name="connsiteY2" fmla="*/ 5906 h 11811"/>
                  <a:gd name="connsiteX3" fmla="*/ 2762 w 5524"/>
                  <a:gd name="connsiteY3" fmla="*/ 0 h 11811"/>
                  <a:gd name="connsiteX4" fmla="*/ 5524 w 5524"/>
                  <a:gd name="connsiteY4" fmla="*/ 5906 h 11811"/>
                  <a:gd name="connsiteX5" fmla="*/ 5524 w 5524"/>
                  <a:gd name="connsiteY5" fmla="*/ 5906 h 11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24" h="11811">
                    <a:moveTo>
                      <a:pt x="5524" y="5906"/>
                    </a:moveTo>
                    <a:cubicBezTo>
                      <a:pt x="5524" y="9144"/>
                      <a:pt x="4286" y="11811"/>
                      <a:pt x="2762" y="11811"/>
                    </a:cubicBezTo>
                    <a:cubicBezTo>
                      <a:pt x="1238" y="11811"/>
                      <a:pt x="0" y="9144"/>
                      <a:pt x="0" y="5906"/>
                    </a:cubicBezTo>
                    <a:cubicBezTo>
                      <a:pt x="0" y="2667"/>
                      <a:pt x="1238" y="0"/>
                      <a:pt x="2762" y="0"/>
                    </a:cubicBezTo>
                    <a:cubicBezTo>
                      <a:pt x="4286" y="0"/>
                      <a:pt x="5524" y="2667"/>
                      <a:pt x="5524" y="5906"/>
                    </a:cubicBezTo>
                    <a:lnTo>
                      <a:pt x="5524" y="5906"/>
                    </a:lnTo>
                    <a:close/>
                  </a:path>
                </a:pathLst>
              </a:custGeom>
              <a:solidFill>
                <a:srgbClr val="104C87"/>
              </a:solidFill>
              <a:ln w="9525" cap="flat">
                <a:noFill/>
                <a:prstDash val="solid"/>
                <a:miter/>
              </a:ln>
            </p:spPr>
            <p:txBody>
              <a:bodyPr rtlCol="0" anchor="ctr"/>
              <a:lstStyle/>
              <a:p>
                <a:endParaRPr lang="en-US"/>
              </a:p>
            </p:txBody>
          </p:sp>
          <p:sp>
            <p:nvSpPr>
              <p:cNvPr id="210" name="Graphic 3">
                <a:extLst>
                  <a:ext uri="{FF2B5EF4-FFF2-40B4-BE49-F238E27FC236}">
                    <a16:creationId xmlns:a16="http://schemas.microsoft.com/office/drawing/2014/main" id="{9BFE35B9-22DC-42F3-AC50-0F4204373B45}"/>
                  </a:ext>
                </a:extLst>
              </p:cNvPr>
              <p:cNvSpPr/>
              <p:nvPr/>
            </p:nvSpPr>
            <p:spPr>
              <a:xfrm>
                <a:off x="8866345" y="1776022"/>
                <a:ext cx="5524" cy="11811"/>
              </a:xfrm>
              <a:custGeom>
                <a:avLst/>
                <a:gdLst>
                  <a:gd name="connsiteX0" fmla="*/ 5524 w 5524"/>
                  <a:gd name="connsiteY0" fmla="*/ 5905 h 11811"/>
                  <a:gd name="connsiteX1" fmla="*/ 2762 w 5524"/>
                  <a:gd name="connsiteY1" fmla="*/ 11811 h 11811"/>
                  <a:gd name="connsiteX2" fmla="*/ 0 w 5524"/>
                  <a:gd name="connsiteY2" fmla="*/ 5905 h 11811"/>
                  <a:gd name="connsiteX3" fmla="*/ 2762 w 5524"/>
                  <a:gd name="connsiteY3" fmla="*/ 0 h 11811"/>
                  <a:gd name="connsiteX4" fmla="*/ 5524 w 5524"/>
                  <a:gd name="connsiteY4" fmla="*/ 5905 h 11811"/>
                  <a:gd name="connsiteX5" fmla="*/ 5524 w 5524"/>
                  <a:gd name="connsiteY5" fmla="*/ 5905 h 11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24" h="11811">
                    <a:moveTo>
                      <a:pt x="5524" y="5905"/>
                    </a:moveTo>
                    <a:cubicBezTo>
                      <a:pt x="5524" y="9144"/>
                      <a:pt x="4286" y="11811"/>
                      <a:pt x="2762" y="11811"/>
                    </a:cubicBezTo>
                    <a:cubicBezTo>
                      <a:pt x="1238" y="11811"/>
                      <a:pt x="0" y="9144"/>
                      <a:pt x="0" y="5905"/>
                    </a:cubicBezTo>
                    <a:cubicBezTo>
                      <a:pt x="0" y="2667"/>
                      <a:pt x="1238" y="0"/>
                      <a:pt x="2762" y="0"/>
                    </a:cubicBezTo>
                    <a:cubicBezTo>
                      <a:pt x="4286" y="0"/>
                      <a:pt x="5524" y="2667"/>
                      <a:pt x="5524" y="5905"/>
                    </a:cubicBezTo>
                    <a:lnTo>
                      <a:pt x="5524" y="5905"/>
                    </a:lnTo>
                    <a:close/>
                  </a:path>
                </a:pathLst>
              </a:custGeom>
              <a:solidFill>
                <a:srgbClr val="104C87"/>
              </a:solidFill>
              <a:ln w="9525" cap="flat">
                <a:noFill/>
                <a:prstDash val="solid"/>
                <a:miter/>
              </a:ln>
            </p:spPr>
            <p:txBody>
              <a:bodyPr rtlCol="0" anchor="ctr"/>
              <a:lstStyle/>
              <a:p>
                <a:endParaRPr lang="en-US"/>
              </a:p>
            </p:txBody>
          </p:sp>
          <p:sp>
            <p:nvSpPr>
              <p:cNvPr id="211" name="Graphic 3">
                <a:extLst>
                  <a:ext uri="{FF2B5EF4-FFF2-40B4-BE49-F238E27FC236}">
                    <a16:creationId xmlns:a16="http://schemas.microsoft.com/office/drawing/2014/main" id="{B7C1F910-4399-4D17-BE73-C188EB9D9801}"/>
                  </a:ext>
                </a:extLst>
              </p:cNvPr>
              <p:cNvSpPr/>
              <p:nvPr/>
            </p:nvSpPr>
            <p:spPr>
              <a:xfrm>
                <a:off x="8857011" y="1796120"/>
                <a:ext cx="5524" cy="11811"/>
              </a:xfrm>
              <a:custGeom>
                <a:avLst/>
                <a:gdLst>
                  <a:gd name="connsiteX0" fmla="*/ 5525 w 5524"/>
                  <a:gd name="connsiteY0" fmla="*/ 5905 h 11811"/>
                  <a:gd name="connsiteX1" fmla="*/ 2762 w 5524"/>
                  <a:gd name="connsiteY1" fmla="*/ 11811 h 11811"/>
                  <a:gd name="connsiteX2" fmla="*/ 0 w 5524"/>
                  <a:gd name="connsiteY2" fmla="*/ 5905 h 11811"/>
                  <a:gd name="connsiteX3" fmla="*/ 2762 w 5524"/>
                  <a:gd name="connsiteY3" fmla="*/ 0 h 11811"/>
                  <a:gd name="connsiteX4" fmla="*/ 5525 w 5524"/>
                  <a:gd name="connsiteY4" fmla="*/ 5905 h 11811"/>
                  <a:gd name="connsiteX5" fmla="*/ 5525 w 5524"/>
                  <a:gd name="connsiteY5" fmla="*/ 5905 h 11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24" h="11811">
                    <a:moveTo>
                      <a:pt x="5525" y="5905"/>
                    </a:moveTo>
                    <a:cubicBezTo>
                      <a:pt x="5525" y="9144"/>
                      <a:pt x="4286" y="11811"/>
                      <a:pt x="2762" y="11811"/>
                    </a:cubicBezTo>
                    <a:cubicBezTo>
                      <a:pt x="1238" y="11811"/>
                      <a:pt x="0" y="9144"/>
                      <a:pt x="0" y="5905"/>
                    </a:cubicBezTo>
                    <a:cubicBezTo>
                      <a:pt x="0" y="2667"/>
                      <a:pt x="1238" y="0"/>
                      <a:pt x="2762" y="0"/>
                    </a:cubicBezTo>
                    <a:cubicBezTo>
                      <a:pt x="4286" y="0"/>
                      <a:pt x="5525" y="2667"/>
                      <a:pt x="5525" y="5905"/>
                    </a:cubicBezTo>
                    <a:lnTo>
                      <a:pt x="5525" y="5905"/>
                    </a:lnTo>
                    <a:close/>
                  </a:path>
                </a:pathLst>
              </a:custGeom>
              <a:solidFill>
                <a:srgbClr val="104C87"/>
              </a:solidFill>
              <a:ln w="9525" cap="flat">
                <a:noFill/>
                <a:prstDash val="solid"/>
                <a:miter/>
              </a:ln>
            </p:spPr>
            <p:txBody>
              <a:bodyPr rtlCol="0" anchor="ctr"/>
              <a:lstStyle/>
              <a:p>
                <a:endParaRPr lang="en-US"/>
              </a:p>
            </p:txBody>
          </p:sp>
          <p:sp>
            <p:nvSpPr>
              <p:cNvPr id="212" name="Graphic 3">
                <a:extLst>
                  <a:ext uri="{FF2B5EF4-FFF2-40B4-BE49-F238E27FC236}">
                    <a16:creationId xmlns:a16="http://schemas.microsoft.com/office/drawing/2014/main" id="{CBF7BC47-5EB9-4BD3-BE04-D2BB4F3EBB63}"/>
                  </a:ext>
                </a:extLst>
              </p:cNvPr>
              <p:cNvSpPr/>
              <p:nvPr/>
            </p:nvSpPr>
            <p:spPr>
              <a:xfrm>
                <a:off x="8876632" y="1799739"/>
                <a:ext cx="5524" cy="11810"/>
              </a:xfrm>
              <a:custGeom>
                <a:avLst/>
                <a:gdLst>
                  <a:gd name="connsiteX0" fmla="*/ 5525 w 5524"/>
                  <a:gd name="connsiteY0" fmla="*/ 5905 h 11810"/>
                  <a:gd name="connsiteX1" fmla="*/ 2762 w 5524"/>
                  <a:gd name="connsiteY1" fmla="*/ 11811 h 11810"/>
                  <a:gd name="connsiteX2" fmla="*/ 0 w 5524"/>
                  <a:gd name="connsiteY2" fmla="*/ 5905 h 11810"/>
                  <a:gd name="connsiteX3" fmla="*/ 2762 w 5524"/>
                  <a:gd name="connsiteY3" fmla="*/ 0 h 11810"/>
                  <a:gd name="connsiteX4" fmla="*/ 5525 w 5524"/>
                  <a:gd name="connsiteY4" fmla="*/ 5905 h 11810"/>
                  <a:gd name="connsiteX5" fmla="*/ 5525 w 5524"/>
                  <a:gd name="connsiteY5" fmla="*/ 5905 h 11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24" h="11810">
                    <a:moveTo>
                      <a:pt x="5525" y="5905"/>
                    </a:moveTo>
                    <a:cubicBezTo>
                      <a:pt x="5525" y="9144"/>
                      <a:pt x="4286" y="11811"/>
                      <a:pt x="2762" y="11811"/>
                    </a:cubicBezTo>
                    <a:cubicBezTo>
                      <a:pt x="1238" y="11811"/>
                      <a:pt x="0" y="9144"/>
                      <a:pt x="0" y="5905"/>
                    </a:cubicBezTo>
                    <a:cubicBezTo>
                      <a:pt x="0" y="2667"/>
                      <a:pt x="1238" y="0"/>
                      <a:pt x="2762" y="0"/>
                    </a:cubicBezTo>
                    <a:cubicBezTo>
                      <a:pt x="4286" y="0"/>
                      <a:pt x="5525" y="2667"/>
                      <a:pt x="5525" y="5905"/>
                    </a:cubicBezTo>
                    <a:lnTo>
                      <a:pt x="5525" y="5905"/>
                    </a:lnTo>
                    <a:close/>
                  </a:path>
                </a:pathLst>
              </a:custGeom>
              <a:solidFill>
                <a:srgbClr val="104C87"/>
              </a:solidFill>
              <a:ln w="9525" cap="flat">
                <a:noFill/>
                <a:prstDash val="solid"/>
                <a:miter/>
              </a:ln>
            </p:spPr>
            <p:txBody>
              <a:bodyPr rtlCol="0" anchor="ctr"/>
              <a:lstStyle/>
              <a:p>
                <a:endParaRPr lang="en-US"/>
              </a:p>
            </p:txBody>
          </p:sp>
          <p:sp>
            <p:nvSpPr>
              <p:cNvPr id="213" name="Graphic 3">
                <a:extLst>
                  <a:ext uri="{FF2B5EF4-FFF2-40B4-BE49-F238E27FC236}">
                    <a16:creationId xmlns:a16="http://schemas.microsoft.com/office/drawing/2014/main" id="{25D9F158-BD20-4321-9C58-8F0890168ED5}"/>
                  </a:ext>
                </a:extLst>
              </p:cNvPr>
              <p:cNvSpPr/>
              <p:nvPr/>
            </p:nvSpPr>
            <p:spPr>
              <a:xfrm>
                <a:off x="8897587" y="1805645"/>
                <a:ext cx="5524" cy="11811"/>
              </a:xfrm>
              <a:custGeom>
                <a:avLst/>
                <a:gdLst>
                  <a:gd name="connsiteX0" fmla="*/ 5525 w 5524"/>
                  <a:gd name="connsiteY0" fmla="*/ 5905 h 11811"/>
                  <a:gd name="connsiteX1" fmla="*/ 2762 w 5524"/>
                  <a:gd name="connsiteY1" fmla="*/ 11811 h 11811"/>
                  <a:gd name="connsiteX2" fmla="*/ 0 w 5524"/>
                  <a:gd name="connsiteY2" fmla="*/ 5905 h 11811"/>
                  <a:gd name="connsiteX3" fmla="*/ 2762 w 5524"/>
                  <a:gd name="connsiteY3" fmla="*/ 0 h 11811"/>
                  <a:gd name="connsiteX4" fmla="*/ 5525 w 5524"/>
                  <a:gd name="connsiteY4" fmla="*/ 5905 h 11811"/>
                  <a:gd name="connsiteX5" fmla="*/ 5525 w 5524"/>
                  <a:gd name="connsiteY5" fmla="*/ 5905 h 11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24" h="11811">
                    <a:moveTo>
                      <a:pt x="5525" y="5905"/>
                    </a:moveTo>
                    <a:cubicBezTo>
                      <a:pt x="5525" y="9144"/>
                      <a:pt x="4286" y="11811"/>
                      <a:pt x="2762" y="11811"/>
                    </a:cubicBezTo>
                    <a:cubicBezTo>
                      <a:pt x="1238" y="11811"/>
                      <a:pt x="0" y="9144"/>
                      <a:pt x="0" y="5905"/>
                    </a:cubicBezTo>
                    <a:cubicBezTo>
                      <a:pt x="0" y="2667"/>
                      <a:pt x="1238" y="0"/>
                      <a:pt x="2762" y="0"/>
                    </a:cubicBezTo>
                    <a:cubicBezTo>
                      <a:pt x="4286" y="0"/>
                      <a:pt x="5525" y="2667"/>
                      <a:pt x="5525" y="5905"/>
                    </a:cubicBezTo>
                    <a:lnTo>
                      <a:pt x="5525" y="5905"/>
                    </a:lnTo>
                    <a:close/>
                  </a:path>
                </a:pathLst>
              </a:custGeom>
              <a:solidFill>
                <a:srgbClr val="104C87"/>
              </a:solidFill>
              <a:ln w="9525" cap="flat">
                <a:noFill/>
                <a:prstDash val="solid"/>
                <a:miter/>
              </a:ln>
            </p:spPr>
            <p:txBody>
              <a:bodyPr rtlCol="0" anchor="ctr"/>
              <a:lstStyle/>
              <a:p>
                <a:endParaRPr lang="en-US"/>
              </a:p>
            </p:txBody>
          </p:sp>
          <p:sp>
            <p:nvSpPr>
              <p:cNvPr id="214" name="Graphic 3">
                <a:extLst>
                  <a:ext uri="{FF2B5EF4-FFF2-40B4-BE49-F238E27FC236}">
                    <a16:creationId xmlns:a16="http://schemas.microsoft.com/office/drawing/2014/main" id="{776138E1-655C-492F-8BA0-F5787DB22D74}"/>
                  </a:ext>
                </a:extLst>
              </p:cNvPr>
              <p:cNvSpPr/>
              <p:nvPr/>
            </p:nvSpPr>
            <p:spPr>
              <a:xfrm>
                <a:off x="8915875" y="1807835"/>
                <a:ext cx="5524" cy="11811"/>
              </a:xfrm>
              <a:custGeom>
                <a:avLst/>
                <a:gdLst>
                  <a:gd name="connsiteX0" fmla="*/ 5525 w 5524"/>
                  <a:gd name="connsiteY0" fmla="*/ 5905 h 11811"/>
                  <a:gd name="connsiteX1" fmla="*/ 2762 w 5524"/>
                  <a:gd name="connsiteY1" fmla="*/ 11811 h 11811"/>
                  <a:gd name="connsiteX2" fmla="*/ 0 w 5524"/>
                  <a:gd name="connsiteY2" fmla="*/ 5905 h 11811"/>
                  <a:gd name="connsiteX3" fmla="*/ 2762 w 5524"/>
                  <a:gd name="connsiteY3" fmla="*/ 0 h 11811"/>
                  <a:gd name="connsiteX4" fmla="*/ 5525 w 5524"/>
                  <a:gd name="connsiteY4" fmla="*/ 5905 h 11811"/>
                  <a:gd name="connsiteX5" fmla="*/ 5525 w 5524"/>
                  <a:gd name="connsiteY5" fmla="*/ 5905 h 11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24" h="11811">
                    <a:moveTo>
                      <a:pt x="5525" y="5905"/>
                    </a:moveTo>
                    <a:cubicBezTo>
                      <a:pt x="5525" y="9144"/>
                      <a:pt x="4286" y="11811"/>
                      <a:pt x="2762" y="11811"/>
                    </a:cubicBezTo>
                    <a:cubicBezTo>
                      <a:pt x="1238" y="11811"/>
                      <a:pt x="0" y="9144"/>
                      <a:pt x="0" y="5905"/>
                    </a:cubicBezTo>
                    <a:cubicBezTo>
                      <a:pt x="0" y="2667"/>
                      <a:pt x="1238" y="0"/>
                      <a:pt x="2762" y="0"/>
                    </a:cubicBezTo>
                    <a:cubicBezTo>
                      <a:pt x="4286" y="0"/>
                      <a:pt x="5525" y="2667"/>
                      <a:pt x="5525" y="5905"/>
                    </a:cubicBezTo>
                    <a:lnTo>
                      <a:pt x="5525" y="5905"/>
                    </a:lnTo>
                    <a:close/>
                  </a:path>
                </a:pathLst>
              </a:custGeom>
              <a:solidFill>
                <a:srgbClr val="104C87"/>
              </a:solidFill>
              <a:ln w="9525" cap="flat">
                <a:noFill/>
                <a:prstDash val="solid"/>
                <a:miter/>
              </a:ln>
            </p:spPr>
            <p:txBody>
              <a:bodyPr rtlCol="0" anchor="ctr"/>
              <a:lstStyle/>
              <a:p>
                <a:endParaRPr lang="en-US"/>
              </a:p>
            </p:txBody>
          </p:sp>
          <p:sp>
            <p:nvSpPr>
              <p:cNvPr id="215" name="Graphic 3">
                <a:extLst>
                  <a:ext uri="{FF2B5EF4-FFF2-40B4-BE49-F238E27FC236}">
                    <a16:creationId xmlns:a16="http://schemas.microsoft.com/office/drawing/2014/main" id="{A3BF5F8A-0817-4A8D-A81D-3E1589F5A598}"/>
                  </a:ext>
                </a:extLst>
              </p:cNvPr>
              <p:cNvSpPr/>
              <p:nvPr/>
            </p:nvSpPr>
            <p:spPr>
              <a:xfrm>
                <a:off x="8885586" y="1779642"/>
                <a:ext cx="5524" cy="11810"/>
              </a:xfrm>
              <a:custGeom>
                <a:avLst/>
                <a:gdLst>
                  <a:gd name="connsiteX0" fmla="*/ 5525 w 5524"/>
                  <a:gd name="connsiteY0" fmla="*/ 5905 h 11810"/>
                  <a:gd name="connsiteX1" fmla="*/ 2762 w 5524"/>
                  <a:gd name="connsiteY1" fmla="*/ 11811 h 11810"/>
                  <a:gd name="connsiteX2" fmla="*/ 0 w 5524"/>
                  <a:gd name="connsiteY2" fmla="*/ 5905 h 11810"/>
                  <a:gd name="connsiteX3" fmla="*/ 2762 w 5524"/>
                  <a:gd name="connsiteY3" fmla="*/ 0 h 11810"/>
                  <a:gd name="connsiteX4" fmla="*/ 5525 w 5524"/>
                  <a:gd name="connsiteY4" fmla="*/ 5905 h 11810"/>
                  <a:gd name="connsiteX5" fmla="*/ 5525 w 5524"/>
                  <a:gd name="connsiteY5" fmla="*/ 5905 h 11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24" h="11810">
                    <a:moveTo>
                      <a:pt x="5525" y="5905"/>
                    </a:moveTo>
                    <a:cubicBezTo>
                      <a:pt x="5525" y="9144"/>
                      <a:pt x="4286" y="11811"/>
                      <a:pt x="2762" y="11811"/>
                    </a:cubicBezTo>
                    <a:cubicBezTo>
                      <a:pt x="1238" y="11811"/>
                      <a:pt x="0" y="9144"/>
                      <a:pt x="0" y="5905"/>
                    </a:cubicBezTo>
                    <a:cubicBezTo>
                      <a:pt x="0" y="2667"/>
                      <a:pt x="1238" y="0"/>
                      <a:pt x="2762" y="0"/>
                    </a:cubicBezTo>
                    <a:cubicBezTo>
                      <a:pt x="4191" y="95"/>
                      <a:pt x="5525" y="2667"/>
                      <a:pt x="5525" y="5905"/>
                    </a:cubicBezTo>
                    <a:lnTo>
                      <a:pt x="5525" y="5905"/>
                    </a:lnTo>
                    <a:close/>
                  </a:path>
                </a:pathLst>
              </a:custGeom>
              <a:solidFill>
                <a:srgbClr val="104C87"/>
              </a:solidFill>
              <a:ln w="9525" cap="flat">
                <a:noFill/>
                <a:prstDash val="solid"/>
                <a:miter/>
              </a:ln>
            </p:spPr>
            <p:txBody>
              <a:bodyPr rtlCol="0" anchor="ctr"/>
              <a:lstStyle/>
              <a:p>
                <a:endParaRPr lang="en-US"/>
              </a:p>
            </p:txBody>
          </p:sp>
          <p:sp>
            <p:nvSpPr>
              <p:cNvPr id="216" name="Graphic 3">
                <a:extLst>
                  <a:ext uri="{FF2B5EF4-FFF2-40B4-BE49-F238E27FC236}">
                    <a16:creationId xmlns:a16="http://schemas.microsoft.com/office/drawing/2014/main" id="{608056F9-8B35-43C9-BD3C-DFC2D72125F2}"/>
                  </a:ext>
                </a:extLst>
              </p:cNvPr>
              <p:cNvSpPr/>
              <p:nvPr/>
            </p:nvSpPr>
            <p:spPr>
              <a:xfrm>
                <a:off x="8904826" y="1781927"/>
                <a:ext cx="5524" cy="11811"/>
              </a:xfrm>
              <a:custGeom>
                <a:avLst/>
                <a:gdLst>
                  <a:gd name="connsiteX0" fmla="*/ 5525 w 5524"/>
                  <a:gd name="connsiteY0" fmla="*/ 5906 h 11811"/>
                  <a:gd name="connsiteX1" fmla="*/ 2762 w 5524"/>
                  <a:gd name="connsiteY1" fmla="*/ 11811 h 11811"/>
                  <a:gd name="connsiteX2" fmla="*/ 0 w 5524"/>
                  <a:gd name="connsiteY2" fmla="*/ 5906 h 11811"/>
                  <a:gd name="connsiteX3" fmla="*/ 2762 w 5524"/>
                  <a:gd name="connsiteY3" fmla="*/ 0 h 11811"/>
                  <a:gd name="connsiteX4" fmla="*/ 5525 w 5524"/>
                  <a:gd name="connsiteY4" fmla="*/ 5906 h 11811"/>
                  <a:gd name="connsiteX5" fmla="*/ 5525 w 5524"/>
                  <a:gd name="connsiteY5" fmla="*/ 5906 h 11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24" h="11811">
                    <a:moveTo>
                      <a:pt x="5525" y="5906"/>
                    </a:moveTo>
                    <a:cubicBezTo>
                      <a:pt x="5525" y="9144"/>
                      <a:pt x="4286" y="11811"/>
                      <a:pt x="2762" y="11811"/>
                    </a:cubicBezTo>
                    <a:cubicBezTo>
                      <a:pt x="1238" y="11811"/>
                      <a:pt x="0" y="9144"/>
                      <a:pt x="0" y="5906"/>
                    </a:cubicBezTo>
                    <a:cubicBezTo>
                      <a:pt x="0" y="2667"/>
                      <a:pt x="1238" y="0"/>
                      <a:pt x="2762" y="0"/>
                    </a:cubicBezTo>
                    <a:cubicBezTo>
                      <a:pt x="4286" y="0"/>
                      <a:pt x="5525" y="2667"/>
                      <a:pt x="5525" y="5906"/>
                    </a:cubicBezTo>
                    <a:lnTo>
                      <a:pt x="5525" y="5906"/>
                    </a:lnTo>
                    <a:close/>
                  </a:path>
                </a:pathLst>
              </a:custGeom>
              <a:solidFill>
                <a:srgbClr val="104C87"/>
              </a:solidFill>
              <a:ln w="9525" cap="flat">
                <a:noFill/>
                <a:prstDash val="solid"/>
                <a:miter/>
              </a:ln>
            </p:spPr>
            <p:txBody>
              <a:bodyPr rtlCol="0" anchor="ctr"/>
              <a:lstStyle/>
              <a:p>
                <a:endParaRPr lang="en-US"/>
              </a:p>
            </p:txBody>
          </p:sp>
          <p:sp>
            <p:nvSpPr>
              <p:cNvPr id="217" name="Graphic 3">
                <a:extLst>
                  <a:ext uri="{FF2B5EF4-FFF2-40B4-BE49-F238E27FC236}">
                    <a16:creationId xmlns:a16="http://schemas.microsoft.com/office/drawing/2014/main" id="{C3ED765E-0D7F-409C-A16E-D5577883D4B2}"/>
                  </a:ext>
                </a:extLst>
              </p:cNvPr>
              <p:cNvSpPr/>
              <p:nvPr/>
            </p:nvSpPr>
            <p:spPr>
              <a:xfrm>
                <a:off x="8924067" y="1785547"/>
                <a:ext cx="5524" cy="11811"/>
              </a:xfrm>
              <a:custGeom>
                <a:avLst/>
                <a:gdLst>
                  <a:gd name="connsiteX0" fmla="*/ 5525 w 5524"/>
                  <a:gd name="connsiteY0" fmla="*/ 5905 h 11811"/>
                  <a:gd name="connsiteX1" fmla="*/ 2762 w 5524"/>
                  <a:gd name="connsiteY1" fmla="*/ 11811 h 11811"/>
                  <a:gd name="connsiteX2" fmla="*/ 0 w 5524"/>
                  <a:gd name="connsiteY2" fmla="*/ 5905 h 11811"/>
                  <a:gd name="connsiteX3" fmla="*/ 2762 w 5524"/>
                  <a:gd name="connsiteY3" fmla="*/ 0 h 11811"/>
                  <a:gd name="connsiteX4" fmla="*/ 5525 w 5524"/>
                  <a:gd name="connsiteY4" fmla="*/ 5905 h 11811"/>
                  <a:gd name="connsiteX5" fmla="*/ 5525 w 5524"/>
                  <a:gd name="connsiteY5" fmla="*/ 5905 h 11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24" h="11811">
                    <a:moveTo>
                      <a:pt x="5525" y="5905"/>
                    </a:moveTo>
                    <a:cubicBezTo>
                      <a:pt x="5525" y="9144"/>
                      <a:pt x="4286" y="11811"/>
                      <a:pt x="2762" y="11811"/>
                    </a:cubicBezTo>
                    <a:cubicBezTo>
                      <a:pt x="1238" y="11811"/>
                      <a:pt x="0" y="9144"/>
                      <a:pt x="0" y="5905"/>
                    </a:cubicBezTo>
                    <a:cubicBezTo>
                      <a:pt x="0" y="2667"/>
                      <a:pt x="1238" y="0"/>
                      <a:pt x="2762" y="0"/>
                    </a:cubicBezTo>
                    <a:cubicBezTo>
                      <a:pt x="4286" y="0"/>
                      <a:pt x="5525" y="2667"/>
                      <a:pt x="5525" y="5905"/>
                    </a:cubicBezTo>
                    <a:lnTo>
                      <a:pt x="5525" y="5905"/>
                    </a:lnTo>
                    <a:close/>
                  </a:path>
                </a:pathLst>
              </a:custGeom>
              <a:solidFill>
                <a:srgbClr val="104C87"/>
              </a:solidFill>
              <a:ln w="9525" cap="flat">
                <a:noFill/>
                <a:prstDash val="solid"/>
                <a:miter/>
              </a:ln>
            </p:spPr>
            <p:txBody>
              <a:bodyPr rtlCol="0" anchor="ctr"/>
              <a:lstStyle/>
              <a:p>
                <a:endParaRPr lang="en-US"/>
              </a:p>
            </p:txBody>
          </p:sp>
          <p:sp>
            <p:nvSpPr>
              <p:cNvPr id="218" name="Graphic 3">
                <a:extLst>
                  <a:ext uri="{FF2B5EF4-FFF2-40B4-BE49-F238E27FC236}">
                    <a16:creationId xmlns:a16="http://schemas.microsoft.com/office/drawing/2014/main" id="{E239E6CE-64B1-48B7-BE09-696C5A67D9E3}"/>
                  </a:ext>
                </a:extLst>
              </p:cNvPr>
              <p:cNvSpPr/>
              <p:nvPr/>
            </p:nvSpPr>
            <p:spPr>
              <a:xfrm>
                <a:off x="9059189" y="1779606"/>
                <a:ext cx="124148" cy="98326"/>
              </a:xfrm>
              <a:custGeom>
                <a:avLst/>
                <a:gdLst>
                  <a:gd name="connsiteX0" fmla="*/ 1466 w 124148"/>
                  <a:gd name="connsiteY0" fmla="*/ 18419 h 98326"/>
                  <a:gd name="connsiteX1" fmla="*/ 9848 w 124148"/>
                  <a:gd name="connsiteY1" fmla="*/ 8799 h 98326"/>
                  <a:gd name="connsiteX2" fmla="*/ 32708 w 124148"/>
                  <a:gd name="connsiteY2" fmla="*/ 226 h 98326"/>
                  <a:gd name="connsiteX3" fmla="*/ 101384 w 124148"/>
                  <a:gd name="connsiteY3" fmla="*/ 9656 h 98326"/>
                  <a:gd name="connsiteX4" fmla="*/ 124148 w 124148"/>
                  <a:gd name="connsiteY4" fmla="*/ 35659 h 98326"/>
                  <a:gd name="connsiteX5" fmla="*/ 124148 w 124148"/>
                  <a:gd name="connsiteY5" fmla="*/ 69568 h 98326"/>
                  <a:gd name="connsiteX6" fmla="*/ 105098 w 124148"/>
                  <a:gd name="connsiteY6" fmla="*/ 97857 h 98326"/>
                  <a:gd name="connsiteX7" fmla="*/ 105098 w 124148"/>
                  <a:gd name="connsiteY7" fmla="*/ 97857 h 98326"/>
                  <a:gd name="connsiteX8" fmla="*/ 96716 w 124148"/>
                  <a:gd name="connsiteY8" fmla="*/ 92523 h 98326"/>
                  <a:gd name="connsiteX9" fmla="*/ 95097 w 124148"/>
                  <a:gd name="connsiteY9" fmla="*/ 56138 h 98326"/>
                  <a:gd name="connsiteX10" fmla="*/ 76428 w 124148"/>
                  <a:gd name="connsiteY10" fmla="*/ 36326 h 98326"/>
                  <a:gd name="connsiteX11" fmla="*/ 5372 w 124148"/>
                  <a:gd name="connsiteY11" fmla="*/ 28325 h 98326"/>
                  <a:gd name="connsiteX12" fmla="*/ 1466 w 124148"/>
                  <a:gd name="connsiteY12" fmla="*/ 18419 h 98326"/>
                  <a:gd name="connsiteX13" fmla="*/ 1466 w 124148"/>
                  <a:gd name="connsiteY13" fmla="*/ 18419 h 98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4148" h="98326">
                    <a:moveTo>
                      <a:pt x="1466" y="18419"/>
                    </a:moveTo>
                    <a:lnTo>
                      <a:pt x="9848" y="8799"/>
                    </a:lnTo>
                    <a:cubicBezTo>
                      <a:pt x="15563" y="2322"/>
                      <a:pt x="24136" y="-917"/>
                      <a:pt x="32708" y="226"/>
                    </a:cubicBezTo>
                    <a:lnTo>
                      <a:pt x="101384" y="9656"/>
                    </a:lnTo>
                    <a:cubicBezTo>
                      <a:pt x="114528" y="11466"/>
                      <a:pt x="124148" y="22610"/>
                      <a:pt x="124148" y="35659"/>
                    </a:cubicBezTo>
                    <a:lnTo>
                      <a:pt x="124148" y="69568"/>
                    </a:lnTo>
                    <a:cubicBezTo>
                      <a:pt x="124148" y="81951"/>
                      <a:pt x="116624" y="93095"/>
                      <a:pt x="105098" y="97857"/>
                    </a:cubicBezTo>
                    <a:lnTo>
                      <a:pt x="105098" y="97857"/>
                    </a:lnTo>
                    <a:cubicBezTo>
                      <a:pt x="101193" y="99477"/>
                      <a:pt x="96907" y="96714"/>
                      <a:pt x="96716" y="92523"/>
                    </a:cubicBezTo>
                    <a:lnTo>
                      <a:pt x="95097" y="56138"/>
                    </a:lnTo>
                    <a:cubicBezTo>
                      <a:pt x="94621" y="45851"/>
                      <a:pt x="86715" y="37469"/>
                      <a:pt x="76428" y="36326"/>
                    </a:cubicBezTo>
                    <a:lnTo>
                      <a:pt x="5372" y="28325"/>
                    </a:lnTo>
                    <a:cubicBezTo>
                      <a:pt x="514" y="27849"/>
                      <a:pt x="-1677" y="22134"/>
                      <a:pt x="1466" y="18419"/>
                    </a:cubicBezTo>
                    <a:lnTo>
                      <a:pt x="1466" y="18419"/>
                    </a:lnTo>
                    <a:close/>
                  </a:path>
                </a:pathLst>
              </a:custGeom>
              <a:solidFill>
                <a:srgbClr val="194173"/>
              </a:solidFill>
              <a:ln w="9525" cap="flat">
                <a:noFill/>
                <a:prstDash val="solid"/>
                <a:miter/>
              </a:ln>
            </p:spPr>
            <p:txBody>
              <a:bodyPr rtlCol="0" anchor="ctr"/>
              <a:lstStyle/>
              <a:p>
                <a:endParaRPr lang="en-US"/>
              </a:p>
            </p:txBody>
          </p:sp>
          <p:sp>
            <p:nvSpPr>
              <p:cNvPr id="219" name="Graphic 3">
                <a:extLst>
                  <a:ext uri="{FF2B5EF4-FFF2-40B4-BE49-F238E27FC236}">
                    <a16:creationId xmlns:a16="http://schemas.microsoft.com/office/drawing/2014/main" id="{07FE6637-0758-48B3-A967-C2B7CE762774}"/>
                  </a:ext>
                </a:extLst>
              </p:cNvPr>
              <p:cNvSpPr/>
              <p:nvPr/>
            </p:nvSpPr>
            <p:spPr>
              <a:xfrm>
                <a:off x="9011632" y="1795641"/>
                <a:ext cx="46114" cy="39993"/>
              </a:xfrm>
              <a:custGeom>
                <a:avLst/>
                <a:gdLst>
                  <a:gd name="connsiteX0" fmla="*/ 7304 w 46114"/>
                  <a:gd name="connsiteY0" fmla="*/ 11623 h 39993"/>
                  <a:gd name="connsiteX1" fmla="*/ 22067 w 46114"/>
                  <a:gd name="connsiteY1" fmla="*/ 2383 h 39993"/>
                  <a:gd name="connsiteX2" fmla="*/ 43499 w 46114"/>
                  <a:gd name="connsiteY2" fmla="*/ 6955 h 39993"/>
                  <a:gd name="connsiteX3" fmla="*/ 43594 w 46114"/>
                  <a:gd name="connsiteY3" fmla="*/ 7051 h 39993"/>
                  <a:gd name="connsiteX4" fmla="*/ 38736 w 46114"/>
                  <a:gd name="connsiteY4" fmla="*/ 28672 h 39993"/>
                  <a:gd name="connsiteX5" fmla="*/ 23877 w 46114"/>
                  <a:gd name="connsiteY5" fmla="*/ 37721 h 39993"/>
                  <a:gd name="connsiteX6" fmla="*/ 1874 w 46114"/>
                  <a:gd name="connsiteY6" fmla="*/ 31625 h 39993"/>
                  <a:gd name="connsiteX7" fmla="*/ 1874 w 46114"/>
                  <a:gd name="connsiteY7" fmla="*/ 31625 h 39993"/>
                  <a:gd name="connsiteX8" fmla="*/ 7304 w 46114"/>
                  <a:gd name="connsiteY8" fmla="*/ 11623 h 39993"/>
                  <a:gd name="connsiteX9" fmla="*/ 7304 w 46114"/>
                  <a:gd name="connsiteY9" fmla="*/ 11623 h 39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114" h="39993">
                    <a:moveTo>
                      <a:pt x="7304" y="11623"/>
                    </a:moveTo>
                    <a:lnTo>
                      <a:pt x="22067" y="2383"/>
                    </a:lnTo>
                    <a:cubicBezTo>
                      <a:pt x="29306" y="-2093"/>
                      <a:pt x="38831" y="-93"/>
                      <a:pt x="43499" y="6955"/>
                    </a:cubicBezTo>
                    <a:lnTo>
                      <a:pt x="43594" y="7051"/>
                    </a:lnTo>
                    <a:cubicBezTo>
                      <a:pt x="48356" y="14290"/>
                      <a:pt x="46166" y="24100"/>
                      <a:pt x="38736" y="28672"/>
                    </a:cubicBezTo>
                    <a:lnTo>
                      <a:pt x="23877" y="37721"/>
                    </a:lnTo>
                    <a:cubicBezTo>
                      <a:pt x="16162" y="42388"/>
                      <a:pt x="6065" y="39626"/>
                      <a:pt x="1874" y="31625"/>
                    </a:cubicBezTo>
                    <a:lnTo>
                      <a:pt x="1874" y="31625"/>
                    </a:lnTo>
                    <a:cubicBezTo>
                      <a:pt x="-2031" y="24672"/>
                      <a:pt x="350" y="15909"/>
                      <a:pt x="7304" y="11623"/>
                    </a:cubicBezTo>
                    <a:lnTo>
                      <a:pt x="7304" y="11623"/>
                    </a:lnTo>
                    <a:close/>
                  </a:path>
                </a:pathLst>
              </a:custGeom>
              <a:solidFill>
                <a:srgbClr val="194173"/>
              </a:solidFill>
              <a:ln w="9525" cap="flat">
                <a:noFill/>
                <a:prstDash val="solid"/>
                <a:miter/>
              </a:ln>
            </p:spPr>
            <p:txBody>
              <a:bodyPr rtlCol="0" anchor="ctr"/>
              <a:lstStyle/>
              <a:p>
                <a:endParaRPr lang="en-US"/>
              </a:p>
            </p:txBody>
          </p:sp>
          <p:sp>
            <p:nvSpPr>
              <p:cNvPr id="220" name="Graphic 3">
                <a:extLst>
                  <a:ext uri="{FF2B5EF4-FFF2-40B4-BE49-F238E27FC236}">
                    <a16:creationId xmlns:a16="http://schemas.microsoft.com/office/drawing/2014/main" id="{DF1FB356-7927-46A2-BC3C-F26CE2C45CF5}"/>
                  </a:ext>
                </a:extLst>
              </p:cNvPr>
              <p:cNvSpPr/>
              <p:nvPr/>
            </p:nvSpPr>
            <p:spPr>
              <a:xfrm>
                <a:off x="9176211" y="1832408"/>
                <a:ext cx="46031" cy="39993"/>
              </a:xfrm>
              <a:custGeom>
                <a:avLst/>
                <a:gdLst>
                  <a:gd name="connsiteX0" fmla="*/ 7221 w 46031"/>
                  <a:gd name="connsiteY0" fmla="*/ 11623 h 39993"/>
                  <a:gd name="connsiteX1" fmla="*/ 21985 w 46031"/>
                  <a:gd name="connsiteY1" fmla="*/ 2383 h 39993"/>
                  <a:gd name="connsiteX2" fmla="*/ 43416 w 46031"/>
                  <a:gd name="connsiteY2" fmla="*/ 6955 h 39993"/>
                  <a:gd name="connsiteX3" fmla="*/ 43511 w 46031"/>
                  <a:gd name="connsiteY3" fmla="*/ 7051 h 39993"/>
                  <a:gd name="connsiteX4" fmla="*/ 38654 w 46031"/>
                  <a:gd name="connsiteY4" fmla="*/ 28672 h 39993"/>
                  <a:gd name="connsiteX5" fmla="*/ 23795 w 46031"/>
                  <a:gd name="connsiteY5" fmla="*/ 37721 h 39993"/>
                  <a:gd name="connsiteX6" fmla="*/ 1792 w 46031"/>
                  <a:gd name="connsiteY6" fmla="*/ 31625 h 39993"/>
                  <a:gd name="connsiteX7" fmla="*/ 1792 w 46031"/>
                  <a:gd name="connsiteY7" fmla="*/ 31625 h 39993"/>
                  <a:gd name="connsiteX8" fmla="*/ 7221 w 46031"/>
                  <a:gd name="connsiteY8" fmla="*/ 11623 h 39993"/>
                  <a:gd name="connsiteX9" fmla="*/ 7221 w 46031"/>
                  <a:gd name="connsiteY9" fmla="*/ 11623 h 39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031" h="39993">
                    <a:moveTo>
                      <a:pt x="7221" y="11623"/>
                    </a:moveTo>
                    <a:lnTo>
                      <a:pt x="21985" y="2383"/>
                    </a:lnTo>
                    <a:cubicBezTo>
                      <a:pt x="29224" y="-2093"/>
                      <a:pt x="38749" y="-93"/>
                      <a:pt x="43416" y="6955"/>
                    </a:cubicBezTo>
                    <a:lnTo>
                      <a:pt x="43511" y="7051"/>
                    </a:lnTo>
                    <a:cubicBezTo>
                      <a:pt x="48274" y="14290"/>
                      <a:pt x="46083" y="24100"/>
                      <a:pt x="38654" y="28672"/>
                    </a:cubicBezTo>
                    <a:lnTo>
                      <a:pt x="23795" y="37721"/>
                    </a:lnTo>
                    <a:cubicBezTo>
                      <a:pt x="16080" y="42388"/>
                      <a:pt x="5983" y="39626"/>
                      <a:pt x="1792" y="31625"/>
                    </a:cubicBezTo>
                    <a:lnTo>
                      <a:pt x="1792" y="31625"/>
                    </a:lnTo>
                    <a:cubicBezTo>
                      <a:pt x="-2018" y="24672"/>
                      <a:pt x="458" y="15909"/>
                      <a:pt x="7221" y="11623"/>
                    </a:cubicBezTo>
                    <a:lnTo>
                      <a:pt x="7221" y="11623"/>
                    </a:lnTo>
                    <a:close/>
                  </a:path>
                </a:pathLst>
              </a:custGeom>
              <a:solidFill>
                <a:srgbClr val="104C87"/>
              </a:solidFill>
              <a:ln w="9525" cap="flat">
                <a:noFill/>
                <a:prstDash val="solid"/>
                <a:miter/>
              </a:ln>
            </p:spPr>
            <p:txBody>
              <a:bodyPr rtlCol="0" anchor="ctr"/>
              <a:lstStyle/>
              <a:p>
                <a:endParaRPr lang="en-US"/>
              </a:p>
            </p:txBody>
          </p:sp>
          <p:sp>
            <p:nvSpPr>
              <p:cNvPr id="221" name="Graphic 3">
                <a:extLst>
                  <a:ext uri="{FF2B5EF4-FFF2-40B4-BE49-F238E27FC236}">
                    <a16:creationId xmlns:a16="http://schemas.microsoft.com/office/drawing/2014/main" id="{D94363D6-9853-4817-871D-CABBB9B4E969}"/>
                  </a:ext>
                </a:extLst>
              </p:cNvPr>
              <p:cNvSpPr/>
              <p:nvPr/>
            </p:nvSpPr>
            <p:spPr>
              <a:xfrm>
                <a:off x="9176211" y="1828788"/>
                <a:ext cx="46031" cy="39993"/>
              </a:xfrm>
              <a:custGeom>
                <a:avLst/>
                <a:gdLst>
                  <a:gd name="connsiteX0" fmla="*/ 7221 w 46031"/>
                  <a:gd name="connsiteY0" fmla="*/ 11623 h 39993"/>
                  <a:gd name="connsiteX1" fmla="*/ 21985 w 46031"/>
                  <a:gd name="connsiteY1" fmla="*/ 2383 h 39993"/>
                  <a:gd name="connsiteX2" fmla="*/ 43416 w 46031"/>
                  <a:gd name="connsiteY2" fmla="*/ 6955 h 39993"/>
                  <a:gd name="connsiteX3" fmla="*/ 43511 w 46031"/>
                  <a:gd name="connsiteY3" fmla="*/ 7051 h 39993"/>
                  <a:gd name="connsiteX4" fmla="*/ 38654 w 46031"/>
                  <a:gd name="connsiteY4" fmla="*/ 28672 h 39993"/>
                  <a:gd name="connsiteX5" fmla="*/ 23795 w 46031"/>
                  <a:gd name="connsiteY5" fmla="*/ 37721 h 39993"/>
                  <a:gd name="connsiteX6" fmla="*/ 1792 w 46031"/>
                  <a:gd name="connsiteY6" fmla="*/ 31625 h 39993"/>
                  <a:gd name="connsiteX7" fmla="*/ 1792 w 46031"/>
                  <a:gd name="connsiteY7" fmla="*/ 31625 h 39993"/>
                  <a:gd name="connsiteX8" fmla="*/ 7221 w 46031"/>
                  <a:gd name="connsiteY8" fmla="*/ 11623 h 39993"/>
                  <a:gd name="connsiteX9" fmla="*/ 7221 w 46031"/>
                  <a:gd name="connsiteY9" fmla="*/ 11623 h 39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031" h="39993">
                    <a:moveTo>
                      <a:pt x="7221" y="11623"/>
                    </a:moveTo>
                    <a:lnTo>
                      <a:pt x="21985" y="2383"/>
                    </a:lnTo>
                    <a:cubicBezTo>
                      <a:pt x="29224" y="-2093"/>
                      <a:pt x="38749" y="-93"/>
                      <a:pt x="43416" y="6955"/>
                    </a:cubicBezTo>
                    <a:lnTo>
                      <a:pt x="43511" y="7051"/>
                    </a:lnTo>
                    <a:cubicBezTo>
                      <a:pt x="48274" y="14290"/>
                      <a:pt x="46083" y="24100"/>
                      <a:pt x="38654" y="28672"/>
                    </a:cubicBezTo>
                    <a:lnTo>
                      <a:pt x="23795" y="37721"/>
                    </a:lnTo>
                    <a:cubicBezTo>
                      <a:pt x="16080" y="42388"/>
                      <a:pt x="5983" y="39626"/>
                      <a:pt x="1792" y="31625"/>
                    </a:cubicBezTo>
                    <a:lnTo>
                      <a:pt x="1792" y="31625"/>
                    </a:lnTo>
                    <a:cubicBezTo>
                      <a:pt x="-2018" y="24672"/>
                      <a:pt x="458" y="15909"/>
                      <a:pt x="7221" y="11623"/>
                    </a:cubicBezTo>
                    <a:lnTo>
                      <a:pt x="7221" y="11623"/>
                    </a:lnTo>
                    <a:close/>
                  </a:path>
                </a:pathLst>
              </a:custGeom>
              <a:solidFill>
                <a:srgbClr val="194173"/>
              </a:solidFill>
              <a:ln w="9525" cap="flat">
                <a:noFill/>
                <a:prstDash val="solid"/>
                <a:miter/>
              </a:ln>
            </p:spPr>
            <p:txBody>
              <a:bodyPr rtlCol="0" anchor="ctr"/>
              <a:lstStyle/>
              <a:p>
                <a:endParaRPr lang="en-US"/>
              </a:p>
            </p:txBody>
          </p:sp>
          <p:sp>
            <p:nvSpPr>
              <p:cNvPr id="222" name="Graphic 3">
                <a:extLst>
                  <a:ext uri="{FF2B5EF4-FFF2-40B4-BE49-F238E27FC236}">
                    <a16:creationId xmlns:a16="http://schemas.microsoft.com/office/drawing/2014/main" id="{2CF9652E-0B66-465B-9B66-08A76E48090C}"/>
                  </a:ext>
                </a:extLst>
              </p:cNvPr>
              <p:cNvSpPr/>
              <p:nvPr/>
            </p:nvSpPr>
            <p:spPr>
              <a:xfrm>
                <a:off x="9010132" y="1805857"/>
                <a:ext cx="27798" cy="31967"/>
              </a:xfrm>
              <a:custGeom>
                <a:avLst/>
                <a:gdLst>
                  <a:gd name="connsiteX0" fmla="*/ 26806 w 27798"/>
                  <a:gd name="connsiteY0" fmla="*/ 11790 h 31967"/>
                  <a:gd name="connsiteX1" fmla="*/ 18995 w 27798"/>
                  <a:gd name="connsiteY1" fmla="*/ 31411 h 31967"/>
                  <a:gd name="connsiteX2" fmla="*/ 993 w 27798"/>
                  <a:gd name="connsiteY2" fmla="*/ 20172 h 31967"/>
                  <a:gd name="connsiteX3" fmla="*/ 8804 w 27798"/>
                  <a:gd name="connsiteY3" fmla="*/ 550 h 31967"/>
                  <a:gd name="connsiteX4" fmla="*/ 26806 w 27798"/>
                  <a:gd name="connsiteY4" fmla="*/ 11790 h 31967"/>
                  <a:gd name="connsiteX5" fmla="*/ 26806 w 27798"/>
                  <a:gd name="connsiteY5" fmla="*/ 11790 h 31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798" h="31967">
                    <a:moveTo>
                      <a:pt x="26806" y="11790"/>
                    </a:moveTo>
                    <a:cubicBezTo>
                      <a:pt x="29663" y="20267"/>
                      <a:pt x="26139" y="29125"/>
                      <a:pt x="18995" y="31411"/>
                    </a:cubicBezTo>
                    <a:cubicBezTo>
                      <a:pt x="11852" y="33697"/>
                      <a:pt x="3851" y="28744"/>
                      <a:pt x="993" y="20172"/>
                    </a:cubicBezTo>
                    <a:cubicBezTo>
                      <a:pt x="-1864" y="11694"/>
                      <a:pt x="1660" y="2836"/>
                      <a:pt x="8804" y="550"/>
                    </a:cubicBezTo>
                    <a:cubicBezTo>
                      <a:pt x="15947" y="-1736"/>
                      <a:pt x="23948" y="3312"/>
                      <a:pt x="26806" y="11790"/>
                    </a:cubicBezTo>
                    <a:lnTo>
                      <a:pt x="26806" y="11790"/>
                    </a:lnTo>
                    <a:close/>
                  </a:path>
                </a:pathLst>
              </a:custGeom>
              <a:solidFill>
                <a:srgbClr val="2FC5F3"/>
              </a:solidFill>
              <a:ln w="9525" cap="flat">
                <a:noFill/>
                <a:prstDash val="solid"/>
                <a:miter/>
              </a:ln>
            </p:spPr>
            <p:txBody>
              <a:bodyPr rtlCol="0" anchor="ctr"/>
              <a:lstStyle/>
              <a:p>
                <a:endParaRPr lang="en-US"/>
              </a:p>
            </p:txBody>
          </p:sp>
          <p:sp>
            <p:nvSpPr>
              <p:cNvPr id="223" name="Graphic 3">
                <a:extLst>
                  <a:ext uri="{FF2B5EF4-FFF2-40B4-BE49-F238E27FC236}">
                    <a16:creationId xmlns:a16="http://schemas.microsoft.com/office/drawing/2014/main" id="{A8AC818D-9EC8-4331-81CE-13A7896AB411}"/>
                  </a:ext>
                </a:extLst>
              </p:cNvPr>
              <p:cNvSpPr/>
              <p:nvPr/>
            </p:nvSpPr>
            <p:spPr>
              <a:xfrm>
                <a:off x="9052845" y="1799357"/>
                <a:ext cx="116399" cy="79699"/>
              </a:xfrm>
              <a:custGeom>
                <a:avLst/>
                <a:gdLst>
                  <a:gd name="connsiteX0" fmla="*/ 116396 w 116399"/>
                  <a:gd name="connsiteY0" fmla="*/ 30672 h 79699"/>
                  <a:gd name="connsiteX1" fmla="*/ 115919 w 116399"/>
                  <a:gd name="connsiteY1" fmla="*/ 60485 h 79699"/>
                  <a:gd name="connsiteX2" fmla="*/ 92678 w 116399"/>
                  <a:gd name="connsiteY2" fmla="*/ 79345 h 79699"/>
                  <a:gd name="connsiteX3" fmla="*/ 19717 w 116399"/>
                  <a:gd name="connsiteY3" fmla="*/ 65819 h 79699"/>
                  <a:gd name="connsiteX4" fmla="*/ 0 w 116399"/>
                  <a:gd name="connsiteY4" fmla="*/ 42483 h 79699"/>
                  <a:gd name="connsiteX5" fmla="*/ 0 w 116399"/>
                  <a:gd name="connsiteY5" fmla="*/ 10479 h 79699"/>
                  <a:gd name="connsiteX6" fmla="*/ 11906 w 116399"/>
                  <a:gd name="connsiteY6" fmla="*/ 97 h 79699"/>
                  <a:gd name="connsiteX7" fmla="*/ 99917 w 116399"/>
                  <a:gd name="connsiteY7" fmla="*/ 11622 h 79699"/>
                  <a:gd name="connsiteX8" fmla="*/ 116396 w 116399"/>
                  <a:gd name="connsiteY8" fmla="*/ 30672 h 79699"/>
                  <a:gd name="connsiteX9" fmla="*/ 116396 w 116399"/>
                  <a:gd name="connsiteY9" fmla="*/ 30672 h 79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399" h="79699">
                    <a:moveTo>
                      <a:pt x="116396" y="30672"/>
                    </a:moveTo>
                    <a:lnTo>
                      <a:pt x="115919" y="60485"/>
                    </a:lnTo>
                    <a:cubicBezTo>
                      <a:pt x="115729" y="72582"/>
                      <a:pt x="104585" y="81631"/>
                      <a:pt x="92678" y="79345"/>
                    </a:cubicBezTo>
                    <a:lnTo>
                      <a:pt x="19717" y="65819"/>
                    </a:lnTo>
                    <a:cubicBezTo>
                      <a:pt x="8287" y="63724"/>
                      <a:pt x="0" y="53818"/>
                      <a:pt x="0" y="42483"/>
                    </a:cubicBezTo>
                    <a:lnTo>
                      <a:pt x="0" y="10479"/>
                    </a:lnTo>
                    <a:cubicBezTo>
                      <a:pt x="0" y="4192"/>
                      <a:pt x="5620" y="-761"/>
                      <a:pt x="11906" y="97"/>
                    </a:cubicBezTo>
                    <a:lnTo>
                      <a:pt x="99917" y="11622"/>
                    </a:lnTo>
                    <a:cubicBezTo>
                      <a:pt x="109538" y="12956"/>
                      <a:pt x="116586" y="21052"/>
                      <a:pt x="116396" y="30672"/>
                    </a:cubicBezTo>
                    <a:lnTo>
                      <a:pt x="116396" y="30672"/>
                    </a:lnTo>
                    <a:close/>
                  </a:path>
                </a:pathLst>
              </a:custGeom>
              <a:solidFill>
                <a:srgbClr val="2FC5F3"/>
              </a:solidFill>
              <a:ln w="9525" cap="flat">
                <a:noFill/>
                <a:prstDash val="solid"/>
                <a:miter/>
              </a:ln>
            </p:spPr>
            <p:txBody>
              <a:bodyPr rtlCol="0" anchor="ctr"/>
              <a:lstStyle/>
              <a:p>
                <a:endParaRPr lang="en-US"/>
              </a:p>
            </p:txBody>
          </p:sp>
          <p:sp>
            <p:nvSpPr>
              <p:cNvPr id="224" name="Graphic 3">
                <a:extLst>
                  <a:ext uri="{FF2B5EF4-FFF2-40B4-BE49-F238E27FC236}">
                    <a16:creationId xmlns:a16="http://schemas.microsoft.com/office/drawing/2014/main" id="{40065A1C-EBE5-4F65-A213-28657BEB556E}"/>
                  </a:ext>
                </a:extLst>
              </p:cNvPr>
              <p:cNvSpPr/>
              <p:nvPr/>
            </p:nvSpPr>
            <p:spPr>
              <a:xfrm>
                <a:off x="9175489" y="1841098"/>
                <a:ext cx="27222" cy="32344"/>
              </a:xfrm>
              <a:custGeom>
                <a:avLst/>
                <a:gdLst>
                  <a:gd name="connsiteX0" fmla="*/ 27089 w 27222"/>
                  <a:gd name="connsiteY0" fmla="*/ 14648 h 32344"/>
                  <a:gd name="connsiteX1" fmla="*/ 15469 w 27222"/>
                  <a:gd name="connsiteY1" fmla="*/ 32270 h 32344"/>
                  <a:gd name="connsiteX2" fmla="*/ 133 w 27222"/>
                  <a:gd name="connsiteY2" fmla="*/ 17696 h 32344"/>
                  <a:gd name="connsiteX3" fmla="*/ 11754 w 27222"/>
                  <a:gd name="connsiteY3" fmla="*/ 75 h 32344"/>
                  <a:gd name="connsiteX4" fmla="*/ 27089 w 27222"/>
                  <a:gd name="connsiteY4" fmla="*/ 14648 h 32344"/>
                  <a:gd name="connsiteX5" fmla="*/ 27089 w 27222"/>
                  <a:gd name="connsiteY5" fmla="*/ 14648 h 32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222" h="32344">
                    <a:moveTo>
                      <a:pt x="27089" y="14648"/>
                    </a:moveTo>
                    <a:cubicBezTo>
                      <a:pt x="28137" y="23507"/>
                      <a:pt x="22898" y="31412"/>
                      <a:pt x="15469" y="32270"/>
                    </a:cubicBezTo>
                    <a:cubicBezTo>
                      <a:pt x="8039" y="33127"/>
                      <a:pt x="1181" y="26555"/>
                      <a:pt x="133" y="17696"/>
                    </a:cubicBezTo>
                    <a:cubicBezTo>
                      <a:pt x="-914" y="8838"/>
                      <a:pt x="4324" y="932"/>
                      <a:pt x="11754" y="75"/>
                    </a:cubicBezTo>
                    <a:cubicBezTo>
                      <a:pt x="19279" y="-782"/>
                      <a:pt x="26137" y="5790"/>
                      <a:pt x="27089" y="14648"/>
                    </a:cubicBezTo>
                    <a:lnTo>
                      <a:pt x="27089" y="14648"/>
                    </a:lnTo>
                    <a:close/>
                  </a:path>
                </a:pathLst>
              </a:custGeom>
              <a:solidFill>
                <a:srgbClr val="2FC5F3"/>
              </a:solidFill>
              <a:ln w="9525" cap="flat">
                <a:noFill/>
                <a:prstDash val="solid"/>
                <a:miter/>
              </a:ln>
            </p:spPr>
            <p:txBody>
              <a:bodyPr rtlCol="0" anchor="ctr"/>
              <a:lstStyle/>
              <a:p>
                <a:endParaRPr lang="en-US"/>
              </a:p>
            </p:txBody>
          </p:sp>
          <p:sp>
            <p:nvSpPr>
              <p:cNvPr id="225" name="Graphic 3">
                <a:extLst>
                  <a:ext uri="{FF2B5EF4-FFF2-40B4-BE49-F238E27FC236}">
                    <a16:creationId xmlns:a16="http://schemas.microsoft.com/office/drawing/2014/main" id="{F17FA7A2-B3E2-40F4-83D6-5329F9DD5694}"/>
                  </a:ext>
                </a:extLst>
              </p:cNvPr>
              <p:cNvSpPr/>
              <p:nvPr/>
            </p:nvSpPr>
            <p:spPr>
              <a:xfrm>
                <a:off x="9178861" y="1845590"/>
                <a:ext cx="20668" cy="24693"/>
              </a:xfrm>
              <a:custGeom>
                <a:avLst/>
                <a:gdLst>
                  <a:gd name="connsiteX0" fmla="*/ 20574 w 20668"/>
                  <a:gd name="connsiteY0" fmla="*/ 11204 h 24693"/>
                  <a:gd name="connsiteX1" fmla="*/ 11715 w 20668"/>
                  <a:gd name="connsiteY1" fmla="*/ 24635 h 24693"/>
                  <a:gd name="connsiteX2" fmla="*/ 95 w 20668"/>
                  <a:gd name="connsiteY2" fmla="*/ 13490 h 24693"/>
                  <a:gd name="connsiteX3" fmla="*/ 8953 w 20668"/>
                  <a:gd name="connsiteY3" fmla="*/ 60 h 24693"/>
                  <a:gd name="connsiteX4" fmla="*/ 20574 w 20668"/>
                  <a:gd name="connsiteY4" fmla="*/ 11204 h 24693"/>
                  <a:gd name="connsiteX5" fmla="*/ 20574 w 20668"/>
                  <a:gd name="connsiteY5" fmla="*/ 11204 h 24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668" h="24693">
                    <a:moveTo>
                      <a:pt x="20574" y="11204"/>
                    </a:moveTo>
                    <a:cubicBezTo>
                      <a:pt x="21336" y="17967"/>
                      <a:pt x="17430" y="24063"/>
                      <a:pt x="11715" y="24635"/>
                    </a:cubicBezTo>
                    <a:cubicBezTo>
                      <a:pt x="6096" y="25301"/>
                      <a:pt x="857" y="20253"/>
                      <a:pt x="95" y="13490"/>
                    </a:cubicBezTo>
                    <a:cubicBezTo>
                      <a:pt x="-667" y="6728"/>
                      <a:pt x="3238" y="632"/>
                      <a:pt x="8953" y="60"/>
                    </a:cubicBezTo>
                    <a:cubicBezTo>
                      <a:pt x="14573" y="-607"/>
                      <a:pt x="19812" y="4346"/>
                      <a:pt x="20574" y="11204"/>
                    </a:cubicBezTo>
                    <a:lnTo>
                      <a:pt x="20574" y="11204"/>
                    </a:lnTo>
                    <a:close/>
                  </a:path>
                </a:pathLst>
              </a:custGeom>
              <a:solidFill>
                <a:srgbClr val="104C87"/>
              </a:solidFill>
              <a:ln w="9525" cap="flat">
                <a:noFill/>
                <a:prstDash val="solid"/>
                <a:miter/>
              </a:ln>
            </p:spPr>
            <p:txBody>
              <a:bodyPr rtlCol="0" anchor="ctr"/>
              <a:lstStyle/>
              <a:p>
                <a:endParaRPr lang="en-US"/>
              </a:p>
            </p:txBody>
          </p:sp>
          <p:sp>
            <p:nvSpPr>
              <p:cNvPr id="226" name="Graphic 3">
                <a:extLst>
                  <a:ext uri="{FF2B5EF4-FFF2-40B4-BE49-F238E27FC236}">
                    <a16:creationId xmlns:a16="http://schemas.microsoft.com/office/drawing/2014/main" id="{204399A8-4346-4E35-971B-912BB1F9986F}"/>
                  </a:ext>
                </a:extLst>
              </p:cNvPr>
              <p:cNvSpPr/>
              <p:nvPr/>
            </p:nvSpPr>
            <p:spPr>
              <a:xfrm>
                <a:off x="9013793" y="1810553"/>
                <a:ext cx="20668" cy="24678"/>
              </a:xfrm>
              <a:custGeom>
                <a:avLst/>
                <a:gdLst>
                  <a:gd name="connsiteX0" fmla="*/ 20574 w 20668"/>
                  <a:gd name="connsiteY0" fmla="*/ 11189 h 24678"/>
                  <a:gd name="connsiteX1" fmla="*/ 11715 w 20668"/>
                  <a:gd name="connsiteY1" fmla="*/ 24619 h 24678"/>
                  <a:gd name="connsiteX2" fmla="*/ 95 w 20668"/>
                  <a:gd name="connsiteY2" fmla="*/ 13475 h 24678"/>
                  <a:gd name="connsiteX3" fmla="*/ 8953 w 20668"/>
                  <a:gd name="connsiteY3" fmla="*/ 45 h 24678"/>
                  <a:gd name="connsiteX4" fmla="*/ 20574 w 20668"/>
                  <a:gd name="connsiteY4" fmla="*/ 11189 h 24678"/>
                  <a:gd name="connsiteX5" fmla="*/ 20574 w 20668"/>
                  <a:gd name="connsiteY5" fmla="*/ 11189 h 24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668" h="24678">
                    <a:moveTo>
                      <a:pt x="20574" y="11189"/>
                    </a:moveTo>
                    <a:cubicBezTo>
                      <a:pt x="21336" y="17952"/>
                      <a:pt x="17430" y="24048"/>
                      <a:pt x="11715" y="24619"/>
                    </a:cubicBezTo>
                    <a:cubicBezTo>
                      <a:pt x="6096" y="25286"/>
                      <a:pt x="857" y="20238"/>
                      <a:pt x="95" y="13475"/>
                    </a:cubicBezTo>
                    <a:cubicBezTo>
                      <a:pt x="-667" y="6712"/>
                      <a:pt x="3238" y="616"/>
                      <a:pt x="8953" y="45"/>
                    </a:cubicBezTo>
                    <a:cubicBezTo>
                      <a:pt x="14573" y="-527"/>
                      <a:pt x="19812" y="4426"/>
                      <a:pt x="20574" y="11189"/>
                    </a:cubicBezTo>
                    <a:lnTo>
                      <a:pt x="20574" y="11189"/>
                    </a:lnTo>
                    <a:close/>
                  </a:path>
                </a:pathLst>
              </a:custGeom>
              <a:solidFill>
                <a:srgbClr val="104C87"/>
              </a:solidFill>
              <a:ln w="9525" cap="flat">
                <a:noFill/>
                <a:prstDash val="solid"/>
                <a:miter/>
              </a:ln>
            </p:spPr>
            <p:txBody>
              <a:bodyPr rtlCol="0" anchor="ctr"/>
              <a:lstStyle/>
              <a:p>
                <a:endParaRPr lang="en-US"/>
              </a:p>
            </p:txBody>
          </p:sp>
          <p:sp>
            <p:nvSpPr>
              <p:cNvPr id="227" name="Graphic 3">
                <a:extLst>
                  <a:ext uri="{FF2B5EF4-FFF2-40B4-BE49-F238E27FC236}">
                    <a16:creationId xmlns:a16="http://schemas.microsoft.com/office/drawing/2014/main" id="{B3DCFFE6-B560-4E5A-B021-3D74766A1BF3}"/>
                  </a:ext>
                </a:extLst>
              </p:cNvPr>
              <p:cNvSpPr/>
              <p:nvPr/>
            </p:nvSpPr>
            <p:spPr>
              <a:xfrm>
                <a:off x="9067990" y="1815932"/>
                <a:ext cx="5524" cy="11810"/>
              </a:xfrm>
              <a:custGeom>
                <a:avLst/>
                <a:gdLst>
                  <a:gd name="connsiteX0" fmla="*/ 5525 w 5524"/>
                  <a:gd name="connsiteY0" fmla="*/ 5905 h 11810"/>
                  <a:gd name="connsiteX1" fmla="*/ 2762 w 5524"/>
                  <a:gd name="connsiteY1" fmla="*/ 11811 h 11810"/>
                  <a:gd name="connsiteX2" fmla="*/ 0 w 5524"/>
                  <a:gd name="connsiteY2" fmla="*/ 5905 h 11810"/>
                  <a:gd name="connsiteX3" fmla="*/ 2762 w 5524"/>
                  <a:gd name="connsiteY3" fmla="*/ 0 h 11810"/>
                  <a:gd name="connsiteX4" fmla="*/ 5525 w 5524"/>
                  <a:gd name="connsiteY4" fmla="*/ 5905 h 11810"/>
                  <a:gd name="connsiteX5" fmla="*/ 5525 w 5524"/>
                  <a:gd name="connsiteY5" fmla="*/ 5905 h 11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24" h="11810">
                    <a:moveTo>
                      <a:pt x="5525" y="5905"/>
                    </a:moveTo>
                    <a:cubicBezTo>
                      <a:pt x="5525" y="9144"/>
                      <a:pt x="4286" y="11811"/>
                      <a:pt x="2762" y="11811"/>
                    </a:cubicBezTo>
                    <a:cubicBezTo>
                      <a:pt x="1238" y="11811"/>
                      <a:pt x="0" y="9144"/>
                      <a:pt x="0" y="5905"/>
                    </a:cubicBezTo>
                    <a:cubicBezTo>
                      <a:pt x="0" y="2667"/>
                      <a:pt x="1238" y="0"/>
                      <a:pt x="2762" y="0"/>
                    </a:cubicBezTo>
                    <a:cubicBezTo>
                      <a:pt x="4286" y="95"/>
                      <a:pt x="5525" y="2667"/>
                      <a:pt x="5525" y="5905"/>
                    </a:cubicBezTo>
                    <a:lnTo>
                      <a:pt x="5525" y="5905"/>
                    </a:lnTo>
                    <a:close/>
                  </a:path>
                </a:pathLst>
              </a:custGeom>
              <a:solidFill>
                <a:srgbClr val="104C87"/>
              </a:solidFill>
              <a:ln w="9525" cap="flat">
                <a:noFill/>
                <a:prstDash val="solid"/>
                <a:miter/>
              </a:ln>
            </p:spPr>
            <p:txBody>
              <a:bodyPr rtlCol="0" anchor="ctr"/>
              <a:lstStyle/>
              <a:p>
                <a:endParaRPr lang="en-US"/>
              </a:p>
            </p:txBody>
          </p:sp>
          <p:sp>
            <p:nvSpPr>
              <p:cNvPr id="228" name="Graphic 3">
                <a:extLst>
                  <a:ext uri="{FF2B5EF4-FFF2-40B4-BE49-F238E27FC236}">
                    <a16:creationId xmlns:a16="http://schemas.microsoft.com/office/drawing/2014/main" id="{F0EF4DE6-85F6-40A6-B54B-76976825CEE7}"/>
                  </a:ext>
                </a:extLst>
              </p:cNvPr>
              <p:cNvSpPr/>
              <p:nvPr/>
            </p:nvSpPr>
            <p:spPr>
              <a:xfrm>
                <a:off x="9087230" y="1817075"/>
                <a:ext cx="5524" cy="11810"/>
              </a:xfrm>
              <a:custGeom>
                <a:avLst/>
                <a:gdLst>
                  <a:gd name="connsiteX0" fmla="*/ 5525 w 5524"/>
                  <a:gd name="connsiteY0" fmla="*/ 5905 h 11810"/>
                  <a:gd name="connsiteX1" fmla="*/ 2762 w 5524"/>
                  <a:gd name="connsiteY1" fmla="*/ 11811 h 11810"/>
                  <a:gd name="connsiteX2" fmla="*/ 0 w 5524"/>
                  <a:gd name="connsiteY2" fmla="*/ 5905 h 11810"/>
                  <a:gd name="connsiteX3" fmla="*/ 2762 w 5524"/>
                  <a:gd name="connsiteY3" fmla="*/ 0 h 11810"/>
                  <a:gd name="connsiteX4" fmla="*/ 5525 w 5524"/>
                  <a:gd name="connsiteY4" fmla="*/ 5905 h 11810"/>
                  <a:gd name="connsiteX5" fmla="*/ 5525 w 5524"/>
                  <a:gd name="connsiteY5" fmla="*/ 5905 h 11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24" h="11810">
                    <a:moveTo>
                      <a:pt x="5525" y="5905"/>
                    </a:moveTo>
                    <a:cubicBezTo>
                      <a:pt x="5525" y="9144"/>
                      <a:pt x="4286" y="11811"/>
                      <a:pt x="2762" y="11811"/>
                    </a:cubicBezTo>
                    <a:cubicBezTo>
                      <a:pt x="1238" y="11811"/>
                      <a:pt x="0" y="9144"/>
                      <a:pt x="0" y="5905"/>
                    </a:cubicBezTo>
                    <a:cubicBezTo>
                      <a:pt x="0" y="2667"/>
                      <a:pt x="1238" y="0"/>
                      <a:pt x="2762" y="0"/>
                    </a:cubicBezTo>
                    <a:cubicBezTo>
                      <a:pt x="4286" y="0"/>
                      <a:pt x="5525" y="2667"/>
                      <a:pt x="5525" y="5905"/>
                    </a:cubicBezTo>
                    <a:lnTo>
                      <a:pt x="5525" y="5905"/>
                    </a:lnTo>
                    <a:close/>
                  </a:path>
                </a:pathLst>
              </a:custGeom>
              <a:solidFill>
                <a:srgbClr val="104C87"/>
              </a:solidFill>
              <a:ln w="9525" cap="flat">
                <a:noFill/>
                <a:prstDash val="solid"/>
                <a:miter/>
              </a:ln>
            </p:spPr>
            <p:txBody>
              <a:bodyPr rtlCol="0" anchor="ctr"/>
              <a:lstStyle/>
              <a:p>
                <a:endParaRPr lang="en-US"/>
              </a:p>
            </p:txBody>
          </p:sp>
          <p:sp>
            <p:nvSpPr>
              <p:cNvPr id="229" name="Graphic 3">
                <a:extLst>
                  <a:ext uri="{FF2B5EF4-FFF2-40B4-BE49-F238E27FC236}">
                    <a16:creationId xmlns:a16="http://schemas.microsoft.com/office/drawing/2014/main" id="{9BCB4FE4-C5CD-4C59-B726-C5D28CC44B8F}"/>
                  </a:ext>
                </a:extLst>
              </p:cNvPr>
              <p:cNvSpPr/>
              <p:nvPr/>
            </p:nvSpPr>
            <p:spPr>
              <a:xfrm>
                <a:off x="9077991" y="1837077"/>
                <a:ext cx="5524" cy="11811"/>
              </a:xfrm>
              <a:custGeom>
                <a:avLst/>
                <a:gdLst>
                  <a:gd name="connsiteX0" fmla="*/ 5524 w 5524"/>
                  <a:gd name="connsiteY0" fmla="*/ 5906 h 11811"/>
                  <a:gd name="connsiteX1" fmla="*/ 2762 w 5524"/>
                  <a:gd name="connsiteY1" fmla="*/ 11811 h 11811"/>
                  <a:gd name="connsiteX2" fmla="*/ 0 w 5524"/>
                  <a:gd name="connsiteY2" fmla="*/ 5906 h 11811"/>
                  <a:gd name="connsiteX3" fmla="*/ 2762 w 5524"/>
                  <a:gd name="connsiteY3" fmla="*/ 0 h 11811"/>
                  <a:gd name="connsiteX4" fmla="*/ 5524 w 5524"/>
                  <a:gd name="connsiteY4" fmla="*/ 5906 h 11811"/>
                  <a:gd name="connsiteX5" fmla="*/ 5524 w 5524"/>
                  <a:gd name="connsiteY5" fmla="*/ 5906 h 11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24" h="11811">
                    <a:moveTo>
                      <a:pt x="5524" y="5906"/>
                    </a:moveTo>
                    <a:cubicBezTo>
                      <a:pt x="5524" y="9144"/>
                      <a:pt x="4286" y="11811"/>
                      <a:pt x="2762" y="11811"/>
                    </a:cubicBezTo>
                    <a:cubicBezTo>
                      <a:pt x="1238" y="11811"/>
                      <a:pt x="0" y="9144"/>
                      <a:pt x="0" y="5906"/>
                    </a:cubicBezTo>
                    <a:cubicBezTo>
                      <a:pt x="0" y="2667"/>
                      <a:pt x="1238" y="0"/>
                      <a:pt x="2762" y="0"/>
                    </a:cubicBezTo>
                    <a:cubicBezTo>
                      <a:pt x="4286" y="95"/>
                      <a:pt x="5524" y="2667"/>
                      <a:pt x="5524" y="5906"/>
                    </a:cubicBezTo>
                    <a:lnTo>
                      <a:pt x="5524" y="5906"/>
                    </a:lnTo>
                    <a:close/>
                  </a:path>
                </a:pathLst>
              </a:custGeom>
              <a:solidFill>
                <a:srgbClr val="104C87"/>
              </a:solidFill>
              <a:ln w="9525" cap="flat">
                <a:noFill/>
                <a:prstDash val="solid"/>
                <a:miter/>
              </a:ln>
            </p:spPr>
            <p:txBody>
              <a:bodyPr rtlCol="0" anchor="ctr"/>
              <a:lstStyle/>
              <a:p>
                <a:endParaRPr lang="en-US"/>
              </a:p>
            </p:txBody>
          </p:sp>
          <p:sp>
            <p:nvSpPr>
              <p:cNvPr id="230" name="Graphic 3">
                <a:extLst>
                  <a:ext uri="{FF2B5EF4-FFF2-40B4-BE49-F238E27FC236}">
                    <a16:creationId xmlns:a16="http://schemas.microsoft.com/office/drawing/2014/main" id="{026A58C0-9D15-4F6E-A5F9-7371EB5125C7}"/>
                  </a:ext>
                </a:extLst>
              </p:cNvPr>
              <p:cNvSpPr/>
              <p:nvPr/>
            </p:nvSpPr>
            <p:spPr>
              <a:xfrm>
                <a:off x="9097612" y="1840697"/>
                <a:ext cx="5524" cy="11811"/>
              </a:xfrm>
              <a:custGeom>
                <a:avLst/>
                <a:gdLst>
                  <a:gd name="connsiteX0" fmla="*/ 5525 w 5524"/>
                  <a:gd name="connsiteY0" fmla="*/ 5905 h 11811"/>
                  <a:gd name="connsiteX1" fmla="*/ 2762 w 5524"/>
                  <a:gd name="connsiteY1" fmla="*/ 11811 h 11811"/>
                  <a:gd name="connsiteX2" fmla="*/ 0 w 5524"/>
                  <a:gd name="connsiteY2" fmla="*/ 5905 h 11811"/>
                  <a:gd name="connsiteX3" fmla="*/ 2762 w 5524"/>
                  <a:gd name="connsiteY3" fmla="*/ 0 h 11811"/>
                  <a:gd name="connsiteX4" fmla="*/ 5525 w 5524"/>
                  <a:gd name="connsiteY4" fmla="*/ 5905 h 11811"/>
                  <a:gd name="connsiteX5" fmla="*/ 5525 w 5524"/>
                  <a:gd name="connsiteY5" fmla="*/ 5905 h 11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24" h="11811">
                    <a:moveTo>
                      <a:pt x="5525" y="5905"/>
                    </a:moveTo>
                    <a:cubicBezTo>
                      <a:pt x="5525" y="9144"/>
                      <a:pt x="4286" y="11811"/>
                      <a:pt x="2762" y="11811"/>
                    </a:cubicBezTo>
                    <a:cubicBezTo>
                      <a:pt x="1238" y="11811"/>
                      <a:pt x="0" y="9144"/>
                      <a:pt x="0" y="5905"/>
                    </a:cubicBezTo>
                    <a:cubicBezTo>
                      <a:pt x="0" y="2667"/>
                      <a:pt x="1238" y="0"/>
                      <a:pt x="2762" y="0"/>
                    </a:cubicBezTo>
                    <a:cubicBezTo>
                      <a:pt x="4286" y="95"/>
                      <a:pt x="5525" y="2667"/>
                      <a:pt x="5525" y="5905"/>
                    </a:cubicBezTo>
                    <a:lnTo>
                      <a:pt x="5525" y="5905"/>
                    </a:lnTo>
                    <a:close/>
                  </a:path>
                </a:pathLst>
              </a:custGeom>
              <a:solidFill>
                <a:srgbClr val="104C87"/>
              </a:solidFill>
              <a:ln w="9525" cap="flat">
                <a:noFill/>
                <a:prstDash val="solid"/>
                <a:miter/>
              </a:ln>
            </p:spPr>
            <p:txBody>
              <a:bodyPr rtlCol="0" anchor="ctr"/>
              <a:lstStyle/>
              <a:p>
                <a:endParaRPr lang="en-US"/>
              </a:p>
            </p:txBody>
          </p:sp>
          <p:sp>
            <p:nvSpPr>
              <p:cNvPr id="231" name="Graphic 3">
                <a:extLst>
                  <a:ext uri="{FF2B5EF4-FFF2-40B4-BE49-F238E27FC236}">
                    <a16:creationId xmlns:a16="http://schemas.microsoft.com/office/drawing/2014/main" id="{64199BF6-6D5B-4724-B6A7-72A59D87042D}"/>
                  </a:ext>
                </a:extLst>
              </p:cNvPr>
              <p:cNvSpPr/>
              <p:nvPr/>
            </p:nvSpPr>
            <p:spPr>
              <a:xfrm>
                <a:off x="9118567" y="1846602"/>
                <a:ext cx="5524" cy="11811"/>
              </a:xfrm>
              <a:custGeom>
                <a:avLst/>
                <a:gdLst>
                  <a:gd name="connsiteX0" fmla="*/ 5525 w 5524"/>
                  <a:gd name="connsiteY0" fmla="*/ 5906 h 11811"/>
                  <a:gd name="connsiteX1" fmla="*/ 2762 w 5524"/>
                  <a:gd name="connsiteY1" fmla="*/ 11811 h 11811"/>
                  <a:gd name="connsiteX2" fmla="*/ 0 w 5524"/>
                  <a:gd name="connsiteY2" fmla="*/ 5906 h 11811"/>
                  <a:gd name="connsiteX3" fmla="*/ 2762 w 5524"/>
                  <a:gd name="connsiteY3" fmla="*/ 0 h 11811"/>
                  <a:gd name="connsiteX4" fmla="*/ 5525 w 5524"/>
                  <a:gd name="connsiteY4" fmla="*/ 5906 h 11811"/>
                  <a:gd name="connsiteX5" fmla="*/ 5525 w 5524"/>
                  <a:gd name="connsiteY5" fmla="*/ 5906 h 11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24" h="11811">
                    <a:moveTo>
                      <a:pt x="5525" y="5906"/>
                    </a:moveTo>
                    <a:cubicBezTo>
                      <a:pt x="5525" y="9144"/>
                      <a:pt x="4286" y="11811"/>
                      <a:pt x="2762" y="11811"/>
                    </a:cubicBezTo>
                    <a:cubicBezTo>
                      <a:pt x="1238" y="11811"/>
                      <a:pt x="0" y="9144"/>
                      <a:pt x="0" y="5906"/>
                    </a:cubicBezTo>
                    <a:cubicBezTo>
                      <a:pt x="0" y="2667"/>
                      <a:pt x="1238" y="0"/>
                      <a:pt x="2762" y="0"/>
                    </a:cubicBezTo>
                    <a:cubicBezTo>
                      <a:pt x="4286" y="0"/>
                      <a:pt x="5525" y="2667"/>
                      <a:pt x="5525" y="5906"/>
                    </a:cubicBezTo>
                    <a:lnTo>
                      <a:pt x="5525" y="5906"/>
                    </a:lnTo>
                    <a:close/>
                  </a:path>
                </a:pathLst>
              </a:custGeom>
              <a:solidFill>
                <a:srgbClr val="104C87"/>
              </a:solidFill>
              <a:ln w="9525" cap="flat">
                <a:noFill/>
                <a:prstDash val="solid"/>
                <a:miter/>
              </a:ln>
            </p:spPr>
            <p:txBody>
              <a:bodyPr rtlCol="0" anchor="ctr"/>
              <a:lstStyle/>
              <a:p>
                <a:endParaRPr lang="en-US"/>
              </a:p>
            </p:txBody>
          </p:sp>
          <p:sp>
            <p:nvSpPr>
              <p:cNvPr id="232" name="Graphic 3">
                <a:extLst>
                  <a:ext uri="{FF2B5EF4-FFF2-40B4-BE49-F238E27FC236}">
                    <a16:creationId xmlns:a16="http://schemas.microsoft.com/office/drawing/2014/main" id="{0727034C-2B48-443A-93AA-1C27D557E73B}"/>
                  </a:ext>
                </a:extLst>
              </p:cNvPr>
              <p:cNvSpPr/>
              <p:nvPr/>
            </p:nvSpPr>
            <p:spPr>
              <a:xfrm>
                <a:off x="9136855" y="1848888"/>
                <a:ext cx="5524" cy="11810"/>
              </a:xfrm>
              <a:custGeom>
                <a:avLst/>
                <a:gdLst>
                  <a:gd name="connsiteX0" fmla="*/ 5525 w 5524"/>
                  <a:gd name="connsiteY0" fmla="*/ 5905 h 11810"/>
                  <a:gd name="connsiteX1" fmla="*/ 2762 w 5524"/>
                  <a:gd name="connsiteY1" fmla="*/ 11811 h 11810"/>
                  <a:gd name="connsiteX2" fmla="*/ 0 w 5524"/>
                  <a:gd name="connsiteY2" fmla="*/ 5905 h 11810"/>
                  <a:gd name="connsiteX3" fmla="*/ 2762 w 5524"/>
                  <a:gd name="connsiteY3" fmla="*/ 0 h 11810"/>
                  <a:gd name="connsiteX4" fmla="*/ 5525 w 5524"/>
                  <a:gd name="connsiteY4" fmla="*/ 5905 h 11810"/>
                  <a:gd name="connsiteX5" fmla="*/ 5525 w 5524"/>
                  <a:gd name="connsiteY5" fmla="*/ 5905 h 11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24" h="11810">
                    <a:moveTo>
                      <a:pt x="5525" y="5905"/>
                    </a:moveTo>
                    <a:cubicBezTo>
                      <a:pt x="5525" y="9144"/>
                      <a:pt x="4286" y="11811"/>
                      <a:pt x="2762" y="11811"/>
                    </a:cubicBezTo>
                    <a:cubicBezTo>
                      <a:pt x="1238" y="11811"/>
                      <a:pt x="0" y="9144"/>
                      <a:pt x="0" y="5905"/>
                    </a:cubicBezTo>
                    <a:cubicBezTo>
                      <a:pt x="0" y="2667"/>
                      <a:pt x="1238" y="0"/>
                      <a:pt x="2762" y="0"/>
                    </a:cubicBezTo>
                    <a:cubicBezTo>
                      <a:pt x="4286" y="0"/>
                      <a:pt x="5525" y="2667"/>
                      <a:pt x="5525" y="5905"/>
                    </a:cubicBezTo>
                    <a:lnTo>
                      <a:pt x="5525" y="5905"/>
                    </a:lnTo>
                    <a:close/>
                  </a:path>
                </a:pathLst>
              </a:custGeom>
              <a:solidFill>
                <a:srgbClr val="104C87"/>
              </a:solidFill>
              <a:ln w="9525" cap="flat">
                <a:noFill/>
                <a:prstDash val="solid"/>
                <a:miter/>
              </a:ln>
            </p:spPr>
            <p:txBody>
              <a:bodyPr rtlCol="0" anchor="ctr"/>
              <a:lstStyle/>
              <a:p>
                <a:endParaRPr lang="en-US"/>
              </a:p>
            </p:txBody>
          </p:sp>
          <p:sp>
            <p:nvSpPr>
              <p:cNvPr id="233" name="Graphic 3">
                <a:extLst>
                  <a:ext uri="{FF2B5EF4-FFF2-40B4-BE49-F238E27FC236}">
                    <a16:creationId xmlns:a16="http://schemas.microsoft.com/office/drawing/2014/main" id="{6C6FA050-0CAA-4DBE-93DB-CA8379A1E711}"/>
                  </a:ext>
                </a:extLst>
              </p:cNvPr>
              <p:cNvSpPr/>
              <p:nvPr/>
            </p:nvSpPr>
            <p:spPr>
              <a:xfrm>
                <a:off x="9106470" y="1820694"/>
                <a:ext cx="5524" cy="11810"/>
              </a:xfrm>
              <a:custGeom>
                <a:avLst/>
                <a:gdLst>
                  <a:gd name="connsiteX0" fmla="*/ 5525 w 5524"/>
                  <a:gd name="connsiteY0" fmla="*/ 5905 h 11810"/>
                  <a:gd name="connsiteX1" fmla="*/ 2762 w 5524"/>
                  <a:gd name="connsiteY1" fmla="*/ 11811 h 11810"/>
                  <a:gd name="connsiteX2" fmla="*/ 0 w 5524"/>
                  <a:gd name="connsiteY2" fmla="*/ 5905 h 11810"/>
                  <a:gd name="connsiteX3" fmla="*/ 2762 w 5524"/>
                  <a:gd name="connsiteY3" fmla="*/ 0 h 11810"/>
                  <a:gd name="connsiteX4" fmla="*/ 5525 w 5524"/>
                  <a:gd name="connsiteY4" fmla="*/ 5905 h 11810"/>
                  <a:gd name="connsiteX5" fmla="*/ 5525 w 5524"/>
                  <a:gd name="connsiteY5" fmla="*/ 5905 h 11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24" h="11810">
                    <a:moveTo>
                      <a:pt x="5525" y="5905"/>
                    </a:moveTo>
                    <a:cubicBezTo>
                      <a:pt x="5525" y="9144"/>
                      <a:pt x="4286" y="11811"/>
                      <a:pt x="2762" y="11811"/>
                    </a:cubicBezTo>
                    <a:cubicBezTo>
                      <a:pt x="1238" y="11811"/>
                      <a:pt x="0" y="9144"/>
                      <a:pt x="0" y="5905"/>
                    </a:cubicBezTo>
                    <a:cubicBezTo>
                      <a:pt x="0" y="2667"/>
                      <a:pt x="1238" y="0"/>
                      <a:pt x="2762" y="0"/>
                    </a:cubicBezTo>
                    <a:cubicBezTo>
                      <a:pt x="4286" y="0"/>
                      <a:pt x="5525" y="2667"/>
                      <a:pt x="5525" y="5905"/>
                    </a:cubicBezTo>
                    <a:lnTo>
                      <a:pt x="5525" y="5905"/>
                    </a:lnTo>
                    <a:close/>
                  </a:path>
                </a:pathLst>
              </a:custGeom>
              <a:solidFill>
                <a:srgbClr val="104C87"/>
              </a:solidFill>
              <a:ln w="9525" cap="flat">
                <a:noFill/>
                <a:prstDash val="solid"/>
                <a:miter/>
              </a:ln>
            </p:spPr>
            <p:txBody>
              <a:bodyPr rtlCol="0" anchor="ctr"/>
              <a:lstStyle/>
              <a:p>
                <a:endParaRPr lang="en-US"/>
              </a:p>
            </p:txBody>
          </p:sp>
          <p:sp>
            <p:nvSpPr>
              <p:cNvPr id="234" name="Graphic 3">
                <a:extLst>
                  <a:ext uri="{FF2B5EF4-FFF2-40B4-BE49-F238E27FC236}">
                    <a16:creationId xmlns:a16="http://schemas.microsoft.com/office/drawing/2014/main" id="{222D9B9B-A358-4D8B-AE25-438BB7968BDE}"/>
                  </a:ext>
                </a:extLst>
              </p:cNvPr>
              <p:cNvSpPr/>
              <p:nvPr/>
            </p:nvSpPr>
            <p:spPr>
              <a:xfrm>
                <a:off x="9125711" y="1822885"/>
                <a:ext cx="5524" cy="11810"/>
              </a:xfrm>
              <a:custGeom>
                <a:avLst/>
                <a:gdLst>
                  <a:gd name="connsiteX0" fmla="*/ 5525 w 5524"/>
                  <a:gd name="connsiteY0" fmla="*/ 5905 h 11810"/>
                  <a:gd name="connsiteX1" fmla="*/ 2762 w 5524"/>
                  <a:gd name="connsiteY1" fmla="*/ 11811 h 11810"/>
                  <a:gd name="connsiteX2" fmla="*/ 0 w 5524"/>
                  <a:gd name="connsiteY2" fmla="*/ 5905 h 11810"/>
                  <a:gd name="connsiteX3" fmla="*/ 2762 w 5524"/>
                  <a:gd name="connsiteY3" fmla="*/ 0 h 11810"/>
                  <a:gd name="connsiteX4" fmla="*/ 5525 w 5524"/>
                  <a:gd name="connsiteY4" fmla="*/ 5905 h 11810"/>
                  <a:gd name="connsiteX5" fmla="*/ 5525 w 5524"/>
                  <a:gd name="connsiteY5" fmla="*/ 5905 h 11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24" h="11810">
                    <a:moveTo>
                      <a:pt x="5525" y="5905"/>
                    </a:moveTo>
                    <a:cubicBezTo>
                      <a:pt x="5525" y="9144"/>
                      <a:pt x="4286" y="11811"/>
                      <a:pt x="2762" y="11811"/>
                    </a:cubicBezTo>
                    <a:cubicBezTo>
                      <a:pt x="1238" y="11811"/>
                      <a:pt x="0" y="9144"/>
                      <a:pt x="0" y="5905"/>
                    </a:cubicBezTo>
                    <a:cubicBezTo>
                      <a:pt x="0" y="2667"/>
                      <a:pt x="1238" y="0"/>
                      <a:pt x="2762" y="0"/>
                    </a:cubicBezTo>
                    <a:cubicBezTo>
                      <a:pt x="4286" y="95"/>
                      <a:pt x="5525" y="2667"/>
                      <a:pt x="5525" y="5905"/>
                    </a:cubicBezTo>
                    <a:lnTo>
                      <a:pt x="5525" y="5905"/>
                    </a:lnTo>
                    <a:close/>
                  </a:path>
                </a:pathLst>
              </a:custGeom>
              <a:solidFill>
                <a:srgbClr val="104C87"/>
              </a:solidFill>
              <a:ln w="9525" cap="flat">
                <a:noFill/>
                <a:prstDash val="solid"/>
                <a:miter/>
              </a:ln>
            </p:spPr>
            <p:txBody>
              <a:bodyPr rtlCol="0" anchor="ctr"/>
              <a:lstStyle/>
              <a:p>
                <a:endParaRPr lang="en-US"/>
              </a:p>
            </p:txBody>
          </p:sp>
          <p:sp>
            <p:nvSpPr>
              <p:cNvPr id="235" name="Graphic 3">
                <a:extLst>
                  <a:ext uri="{FF2B5EF4-FFF2-40B4-BE49-F238E27FC236}">
                    <a16:creationId xmlns:a16="http://schemas.microsoft.com/office/drawing/2014/main" id="{B34DFD00-1259-4DE7-8731-F0E9957625DF}"/>
                  </a:ext>
                </a:extLst>
              </p:cNvPr>
              <p:cNvSpPr/>
              <p:nvPr/>
            </p:nvSpPr>
            <p:spPr>
              <a:xfrm>
                <a:off x="9145047" y="1826504"/>
                <a:ext cx="5524" cy="11811"/>
              </a:xfrm>
              <a:custGeom>
                <a:avLst/>
                <a:gdLst>
                  <a:gd name="connsiteX0" fmla="*/ 5525 w 5524"/>
                  <a:gd name="connsiteY0" fmla="*/ 5906 h 11811"/>
                  <a:gd name="connsiteX1" fmla="*/ 2762 w 5524"/>
                  <a:gd name="connsiteY1" fmla="*/ 11811 h 11811"/>
                  <a:gd name="connsiteX2" fmla="*/ 0 w 5524"/>
                  <a:gd name="connsiteY2" fmla="*/ 5906 h 11811"/>
                  <a:gd name="connsiteX3" fmla="*/ 2762 w 5524"/>
                  <a:gd name="connsiteY3" fmla="*/ 0 h 11811"/>
                  <a:gd name="connsiteX4" fmla="*/ 5525 w 5524"/>
                  <a:gd name="connsiteY4" fmla="*/ 5906 h 11811"/>
                  <a:gd name="connsiteX5" fmla="*/ 5525 w 5524"/>
                  <a:gd name="connsiteY5" fmla="*/ 5906 h 11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24" h="11811">
                    <a:moveTo>
                      <a:pt x="5525" y="5906"/>
                    </a:moveTo>
                    <a:cubicBezTo>
                      <a:pt x="5525" y="9144"/>
                      <a:pt x="4286" y="11811"/>
                      <a:pt x="2762" y="11811"/>
                    </a:cubicBezTo>
                    <a:cubicBezTo>
                      <a:pt x="1238" y="11811"/>
                      <a:pt x="0" y="9144"/>
                      <a:pt x="0" y="5906"/>
                    </a:cubicBezTo>
                    <a:cubicBezTo>
                      <a:pt x="0" y="2667"/>
                      <a:pt x="1238" y="0"/>
                      <a:pt x="2762" y="0"/>
                    </a:cubicBezTo>
                    <a:cubicBezTo>
                      <a:pt x="4191" y="95"/>
                      <a:pt x="5525" y="2667"/>
                      <a:pt x="5525" y="5906"/>
                    </a:cubicBezTo>
                    <a:lnTo>
                      <a:pt x="5525" y="5906"/>
                    </a:lnTo>
                    <a:close/>
                  </a:path>
                </a:pathLst>
              </a:custGeom>
              <a:solidFill>
                <a:srgbClr val="104C87"/>
              </a:solidFill>
              <a:ln w="9525" cap="flat">
                <a:noFill/>
                <a:prstDash val="solid"/>
                <a:miter/>
              </a:ln>
            </p:spPr>
            <p:txBody>
              <a:bodyPr rtlCol="0" anchor="ctr"/>
              <a:lstStyle/>
              <a:p>
                <a:endParaRPr lang="en-US"/>
              </a:p>
            </p:txBody>
          </p:sp>
          <p:sp>
            <p:nvSpPr>
              <p:cNvPr id="236" name="Graphic 3">
                <a:extLst>
                  <a:ext uri="{FF2B5EF4-FFF2-40B4-BE49-F238E27FC236}">
                    <a16:creationId xmlns:a16="http://schemas.microsoft.com/office/drawing/2014/main" id="{F9440EBC-124E-439A-AB37-739127CC778C}"/>
                  </a:ext>
                </a:extLst>
              </p:cNvPr>
              <p:cNvSpPr/>
              <p:nvPr/>
            </p:nvSpPr>
            <p:spPr>
              <a:xfrm>
                <a:off x="9188295" y="1902097"/>
                <a:ext cx="124105" cy="98326"/>
              </a:xfrm>
              <a:custGeom>
                <a:avLst/>
                <a:gdLst>
                  <a:gd name="connsiteX0" fmla="*/ 1424 w 124105"/>
                  <a:gd name="connsiteY0" fmla="*/ 18419 h 98326"/>
                  <a:gd name="connsiteX1" fmla="*/ 9806 w 124105"/>
                  <a:gd name="connsiteY1" fmla="*/ 8799 h 98326"/>
                  <a:gd name="connsiteX2" fmla="*/ 32666 w 124105"/>
                  <a:gd name="connsiteY2" fmla="*/ 226 h 98326"/>
                  <a:gd name="connsiteX3" fmla="*/ 101341 w 124105"/>
                  <a:gd name="connsiteY3" fmla="*/ 9656 h 98326"/>
                  <a:gd name="connsiteX4" fmla="*/ 124106 w 124105"/>
                  <a:gd name="connsiteY4" fmla="*/ 35659 h 98326"/>
                  <a:gd name="connsiteX5" fmla="*/ 124106 w 124105"/>
                  <a:gd name="connsiteY5" fmla="*/ 69568 h 98326"/>
                  <a:gd name="connsiteX6" fmla="*/ 105056 w 124105"/>
                  <a:gd name="connsiteY6" fmla="*/ 97857 h 98326"/>
                  <a:gd name="connsiteX7" fmla="*/ 105056 w 124105"/>
                  <a:gd name="connsiteY7" fmla="*/ 97857 h 98326"/>
                  <a:gd name="connsiteX8" fmla="*/ 96674 w 124105"/>
                  <a:gd name="connsiteY8" fmla="*/ 92523 h 98326"/>
                  <a:gd name="connsiteX9" fmla="*/ 95055 w 124105"/>
                  <a:gd name="connsiteY9" fmla="*/ 56138 h 98326"/>
                  <a:gd name="connsiteX10" fmla="*/ 76386 w 124105"/>
                  <a:gd name="connsiteY10" fmla="*/ 36326 h 98326"/>
                  <a:gd name="connsiteX11" fmla="*/ 5329 w 124105"/>
                  <a:gd name="connsiteY11" fmla="*/ 28325 h 98326"/>
                  <a:gd name="connsiteX12" fmla="*/ 1424 w 124105"/>
                  <a:gd name="connsiteY12" fmla="*/ 18419 h 98326"/>
                  <a:gd name="connsiteX13" fmla="*/ 1424 w 124105"/>
                  <a:gd name="connsiteY13" fmla="*/ 18419 h 98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4105" h="98326">
                    <a:moveTo>
                      <a:pt x="1424" y="18419"/>
                    </a:moveTo>
                    <a:lnTo>
                      <a:pt x="9806" y="8799"/>
                    </a:lnTo>
                    <a:cubicBezTo>
                      <a:pt x="15521" y="2322"/>
                      <a:pt x="24093" y="-917"/>
                      <a:pt x="32666" y="226"/>
                    </a:cubicBezTo>
                    <a:lnTo>
                      <a:pt x="101341" y="9656"/>
                    </a:lnTo>
                    <a:cubicBezTo>
                      <a:pt x="114486" y="11466"/>
                      <a:pt x="124106" y="22610"/>
                      <a:pt x="124106" y="35659"/>
                    </a:cubicBezTo>
                    <a:lnTo>
                      <a:pt x="124106" y="69568"/>
                    </a:lnTo>
                    <a:cubicBezTo>
                      <a:pt x="124106" y="81951"/>
                      <a:pt x="116581" y="93095"/>
                      <a:pt x="105056" y="97857"/>
                    </a:cubicBezTo>
                    <a:lnTo>
                      <a:pt x="105056" y="97857"/>
                    </a:lnTo>
                    <a:cubicBezTo>
                      <a:pt x="101151" y="99477"/>
                      <a:pt x="96865" y="96715"/>
                      <a:pt x="96674" y="92523"/>
                    </a:cubicBezTo>
                    <a:lnTo>
                      <a:pt x="95055" y="56138"/>
                    </a:lnTo>
                    <a:cubicBezTo>
                      <a:pt x="94579" y="45851"/>
                      <a:pt x="86673" y="37469"/>
                      <a:pt x="76386" y="36326"/>
                    </a:cubicBezTo>
                    <a:lnTo>
                      <a:pt x="5329" y="28325"/>
                    </a:lnTo>
                    <a:cubicBezTo>
                      <a:pt x="472" y="27753"/>
                      <a:pt x="-1624" y="22038"/>
                      <a:pt x="1424" y="18419"/>
                    </a:cubicBezTo>
                    <a:lnTo>
                      <a:pt x="1424" y="18419"/>
                    </a:lnTo>
                    <a:close/>
                  </a:path>
                </a:pathLst>
              </a:custGeom>
              <a:solidFill>
                <a:srgbClr val="194173"/>
              </a:solidFill>
              <a:ln w="9525" cap="flat">
                <a:noFill/>
                <a:prstDash val="solid"/>
                <a:miter/>
              </a:ln>
            </p:spPr>
            <p:txBody>
              <a:bodyPr rtlCol="0" anchor="ctr"/>
              <a:lstStyle/>
              <a:p>
                <a:endParaRPr lang="en-US"/>
              </a:p>
            </p:txBody>
          </p:sp>
          <p:sp>
            <p:nvSpPr>
              <p:cNvPr id="237" name="Graphic 3">
                <a:extLst>
                  <a:ext uri="{FF2B5EF4-FFF2-40B4-BE49-F238E27FC236}">
                    <a16:creationId xmlns:a16="http://schemas.microsoft.com/office/drawing/2014/main" id="{7AFF7F2F-CC1B-4EC5-8368-A823631C2080}"/>
                  </a:ext>
                </a:extLst>
              </p:cNvPr>
              <p:cNvSpPr/>
              <p:nvPr/>
            </p:nvSpPr>
            <p:spPr>
              <a:xfrm>
                <a:off x="9140758" y="1918038"/>
                <a:ext cx="46051" cy="39993"/>
              </a:xfrm>
              <a:custGeom>
                <a:avLst/>
                <a:gdLst>
                  <a:gd name="connsiteX0" fmla="*/ 7241 w 46051"/>
                  <a:gd name="connsiteY0" fmla="*/ 11623 h 39993"/>
                  <a:gd name="connsiteX1" fmla="*/ 22005 w 46051"/>
                  <a:gd name="connsiteY1" fmla="*/ 2383 h 39993"/>
                  <a:gd name="connsiteX2" fmla="*/ 43436 w 46051"/>
                  <a:gd name="connsiteY2" fmla="*/ 6955 h 39993"/>
                  <a:gd name="connsiteX3" fmla="*/ 43531 w 46051"/>
                  <a:gd name="connsiteY3" fmla="*/ 7051 h 39993"/>
                  <a:gd name="connsiteX4" fmla="*/ 38674 w 46051"/>
                  <a:gd name="connsiteY4" fmla="*/ 28672 h 39993"/>
                  <a:gd name="connsiteX5" fmla="*/ 23815 w 46051"/>
                  <a:gd name="connsiteY5" fmla="*/ 37721 h 39993"/>
                  <a:gd name="connsiteX6" fmla="*/ 1812 w 46051"/>
                  <a:gd name="connsiteY6" fmla="*/ 31625 h 39993"/>
                  <a:gd name="connsiteX7" fmla="*/ 1812 w 46051"/>
                  <a:gd name="connsiteY7" fmla="*/ 31625 h 39993"/>
                  <a:gd name="connsiteX8" fmla="*/ 7241 w 46051"/>
                  <a:gd name="connsiteY8" fmla="*/ 11623 h 39993"/>
                  <a:gd name="connsiteX9" fmla="*/ 7241 w 46051"/>
                  <a:gd name="connsiteY9" fmla="*/ 11623 h 39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051" h="39993">
                    <a:moveTo>
                      <a:pt x="7241" y="11623"/>
                    </a:moveTo>
                    <a:lnTo>
                      <a:pt x="22005" y="2383"/>
                    </a:lnTo>
                    <a:cubicBezTo>
                      <a:pt x="29244" y="-2093"/>
                      <a:pt x="38769" y="-93"/>
                      <a:pt x="43436" y="6955"/>
                    </a:cubicBezTo>
                    <a:lnTo>
                      <a:pt x="43531" y="7051"/>
                    </a:lnTo>
                    <a:cubicBezTo>
                      <a:pt x="48294" y="14290"/>
                      <a:pt x="46103" y="24100"/>
                      <a:pt x="38674" y="28672"/>
                    </a:cubicBezTo>
                    <a:lnTo>
                      <a:pt x="23815" y="37721"/>
                    </a:lnTo>
                    <a:cubicBezTo>
                      <a:pt x="16099" y="42388"/>
                      <a:pt x="6003" y="39626"/>
                      <a:pt x="1812" y="31625"/>
                    </a:cubicBezTo>
                    <a:lnTo>
                      <a:pt x="1812" y="31625"/>
                    </a:lnTo>
                    <a:cubicBezTo>
                      <a:pt x="-1998" y="24672"/>
                      <a:pt x="383" y="15909"/>
                      <a:pt x="7241" y="11623"/>
                    </a:cubicBezTo>
                    <a:lnTo>
                      <a:pt x="7241" y="11623"/>
                    </a:lnTo>
                    <a:close/>
                  </a:path>
                </a:pathLst>
              </a:custGeom>
              <a:solidFill>
                <a:srgbClr val="194173"/>
              </a:solidFill>
              <a:ln w="9525" cap="flat">
                <a:noFill/>
                <a:prstDash val="solid"/>
                <a:miter/>
              </a:ln>
            </p:spPr>
            <p:txBody>
              <a:bodyPr rtlCol="0" anchor="ctr"/>
              <a:lstStyle/>
              <a:p>
                <a:endParaRPr lang="en-US"/>
              </a:p>
            </p:txBody>
          </p:sp>
          <p:sp>
            <p:nvSpPr>
              <p:cNvPr id="238" name="Graphic 3">
                <a:extLst>
                  <a:ext uri="{FF2B5EF4-FFF2-40B4-BE49-F238E27FC236}">
                    <a16:creationId xmlns:a16="http://schemas.microsoft.com/office/drawing/2014/main" id="{4F5D1CE7-CAA1-41CA-B5F2-E8C0D921684F}"/>
                  </a:ext>
                </a:extLst>
              </p:cNvPr>
              <p:cNvSpPr/>
              <p:nvPr/>
            </p:nvSpPr>
            <p:spPr>
              <a:xfrm>
                <a:off x="9305370" y="1954899"/>
                <a:ext cx="46031" cy="39993"/>
              </a:xfrm>
              <a:custGeom>
                <a:avLst/>
                <a:gdLst>
                  <a:gd name="connsiteX0" fmla="*/ 7221 w 46031"/>
                  <a:gd name="connsiteY0" fmla="*/ 11623 h 39993"/>
                  <a:gd name="connsiteX1" fmla="*/ 21985 w 46031"/>
                  <a:gd name="connsiteY1" fmla="*/ 2383 h 39993"/>
                  <a:gd name="connsiteX2" fmla="*/ 43416 w 46031"/>
                  <a:gd name="connsiteY2" fmla="*/ 6955 h 39993"/>
                  <a:gd name="connsiteX3" fmla="*/ 43511 w 46031"/>
                  <a:gd name="connsiteY3" fmla="*/ 7051 h 39993"/>
                  <a:gd name="connsiteX4" fmla="*/ 38654 w 46031"/>
                  <a:gd name="connsiteY4" fmla="*/ 28672 h 39993"/>
                  <a:gd name="connsiteX5" fmla="*/ 23795 w 46031"/>
                  <a:gd name="connsiteY5" fmla="*/ 37721 h 39993"/>
                  <a:gd name="connsiteX6" fmla="*/ 1792 w 46031"/>
                  <a:gd name="connsiteY6" fmla="*/ 31625 h 39993"/>
                  <a:gd name="connsiteX7" fmla="*/ 1792 w 46031"/>
                  <a:gd name="connsiteY7" fmla="*/ 31625 h 39993"/>
                  <a:gd name="connsiteX8" fmla="*/ 7221 w 46031"/>
                  <a:gd name="connsiteY8" fmla="*/ 11623 h 39993"/>
                  <a:gd name="connsiteX9" fmla="*/ 7221 w 46031"/>
                  <a:gd name="connsiteY9" fmla="*/ 11623 h 39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031" h="39993">
                    <a:moveTo>
                      <a:pt x="7221" y="11623"/>
                    </a:moveTo>
                    <a:lnTo>
                      <a:pt x="21985" y="2383"/>
                    </a:lnTo>
                    <a:cubicBezTo>
                      <a:pt x="29224" y="-2093"/>
                      <a:pt x="38749" y="-93"/>
                      <a:pt x="43416" y="6955"/>
                    </a:cubicBezTo>
                    <a:lnTo>
                      <a:pt x="43511" y="7051"/>
                    </a:lnTo>
                    <a:cubicBezTo>
                      <a:pt x="48274" y="14290"/>
                      <a:pt x="46083" y="24100"/>
                      <a:pt x="38654" y="28672"/>
                    </a:cubicBezTo>
                    <a:lnTo>
                      <a:pt x="23795" y="37721"/>
                    </a:lnTo>
                    <a:cubicBezTo>
                      <a:pt x="16079" y="42388"/>
                      <a:pt x="5983" y="39626"/>
                      <a:pt x="1792" y="31625"/>
                    </a:cubicBezTo>
                    <a:lnTo>
                      <a:pt x="1792" y="31625"/>
                    </a:lnTo>
                    <a:cubicBezTo>
                      <a:pt x="-2018" y="24672"/>
                      <a:pt x="458" y="15909"/>
                      <a:pt x="7221" y="11623"/>
                    </a:cubicBezTo>
                    <a:lnTo>
                      <a:pt x="7221" y="11623"/>
                    </a:lnTo>
                    <a:close/>
                  </a:path>
                </a:pathLst>
              </a:custGeom>
              <a:solidFill>
                <a:srgbClr val="104C87"/>
              </a:solidFill>
              <a:ln w="9525" cap="flat">
                <a:noFill/>
                <a:prstDash val="solid"/>
                <a:miter/>
              </a:ln>
            </p:spPr>
            <p:txBody>
              <a:bodyPr rtlCol="0" anchor="ctr"/>
              <a:lstStyle/>
              <a:p>
                <a:endParaRPr lang="en-US"/>
              </a:p>
            </p:txBody>
          </p:sp>
          <p:sp>
            <p:nvSpPr>
              <p:cNvPr id="239" name="Graphic 3">
                <a:extLst>
                  <a:ext uri="{FF2B5EF4-FFF2-40B4-BE49-F238E27FC236}">
                    <a16:creationId xmlns:a16="http://schemas.microsoft.com/office/drawing/2014/main" id="{7E168259-0317-4CD6-ABA6-172BABE4C0F1}"/>
                  </a:ext>
                </a:extLst>
              </p:cNvPr>
              <p:cNvSpPr/>
              <p:nvPr/>
            </p:nvSpPr>
            <p:spPr>
              <a:xfrm>
                <a:off x="9305370" y="1951280"/>
                <a:ext cx="46031" cy="39993"/>
              </a:xfrm>
              <a:custGeom>
                <a:avLst/>
                <a:gdLst>
                  <a:gd name="connsiteX0" fmla="*/ 7221 w 46031"/>
                  <a:gd name="connsiteY0" fmla="*/ 11623 h 39993"/>
                  <a:gd name="connsiteX1" fmla="*/ 21985 w 46031"/>
                  <a:gd name="connsiteY1" fmla="*/ 2383 h 39993"/>
                  <a:gd name="connsiteX2" fmla="*/ 43416 w 46031"/>
                  <a:gd name="connsiteY2" fmla="*/ 6955 h 39993"/>
                  <a:gd name="connsiteX3" fmla="*/ 43511 w 46031"/>
                  <a:gd name="connsiteY3" fmla="*/ 7051 h 39993"/>
                  <a:gd name="connsiteX4" fmla="*/ 38654 w 46031"/>
                  <a:gd name="connsiteY4" fmla="*/ 28672 h 39993"/>
                  <a:gd name="connsiteX5" fmla="*/ 23795 w 46031"/>
                  <a:gd name="connsiteY5" fmla="*/ 37721 h 39993"/>
                  <a:gd name="connsiteX6" fmla="*/ 1792 w 46031"/>
                  <a:gd name="connsiteY6" fmla="*/ 31625 h 39993"/>
                  <a:gd name="connsiteX7" fmla="*/ 1792 w 46031"/>
                  <a:gd name="connsiteY7" fmla="*/ 31625 h 39993"/>
                  <a:gd name="connsiteX8" fmla="*/ 7221 w 46031"/>
                  <a:gd name="connsiteY8" fmla="*/ 11623 h 39993"/>
                  <a:gd name="connsiteX9" fmla="*/ 7221 w 46031"/>
                  <a:gd name="connsiteY9" fmla="*/ 11623 h 39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031" h="39993">
                    <a:moveTo>
                      <a:pt x="7221" y="11623"/>
                    </a:moveTo>
                    <a:lnTo>
                      <a:pt x="21985" y="2383"/>
                    </a:lnTo>
                    <a:cubicBezTo>
                      <a:pt x="29224" y="-2093"/>
                      <a:pt x="38749" y="-93"/>
                      <a:pt x="43416" y="6955"/>
                    </a:cubicBezTo>
                    <a:lnTo>
                      <a:pt x="43511" y="7051"/>
                    </a:lnTo>
                    <a:cubicBezTo>
                      <a:pt x="48274" y="14290"/>
                      <a:pt x="46083" y="24100"/>
                      <a:pt x="38654" y="28672"/>
                    </a:cubicBezTo>
                    <a:lnTo>
                      <a:pt x="23795" y="37721"/>
                    </a:lnTo>
                    <a:cubicBezTo>
                      <a:pt x="16079" y="42388"/>
                      <a:pt x="5983" y="39626"/>
                      <a:pt x="1792" y="31625"/>
                    </a:cubicBezTo>
                    <a:lnTo>
                      <a:pt x="1792" y="31625"/>
                    </a:lnTo>
                    <a:cubicBezTo>
                      <a:pt x="-2018" y="24577"/>
                      <a:pt x="458" y="15909"/>
                      <a:pt x="7221" y="11623"/>
                    </a:cubicBezTo>
                    <a:lnTo>
                      <a:pt x="7221" y="11623"/>
                    </a:lnTo>
                    <a:close/>
                  </a:path>
                </a:pathLst>
              </a:custGeom>
              <a:solidFill>
                <a:srgbClr val="194173"/>
              </a:solidFill>
              <a:ln w="9525" cap="flat">
                <a:noFill/>
                <a:prstDash val="solid"/>
                <a:miter/>
              </a:ln>
            </p:spPr>
            <p:txBody>
              <a:bodyPr rtlCol="0" anchor="ctr"/>
              <a:lstStyle/>
              <a:p>
                <a:endParaRPr lang="en-US"/>
              </a:p>
            </p:txBody>
          </p:sp>
          <p:sp>
            <p:nvSpPr>
              <p:cNvPr id="240" name="Graphic 3">
                <a:extLst>
                  <a:ext uri="{FF2B5EF4-FFF2-40B4-BE49-F238E27FC236}">
                    <a16:creationId xmlns:a16="http://schemas.microsoft.com/office/drawing/2014/main" id="{099D209A-8D97-4225-ABAF-4FD568224E91}"/>
                  </a:ext>
                </a:extLst>
              </p:cNvPr>
              <p:cNvSpPr/>
              <p:nvPr/>
            </p:nvSpPr>
            <p:spPr>
              <a:xfrm>
                <a:off x="9139291" y="1928309"/>
                <a:ext cx="27798" cy="32007"/>
              </a:xfrm>
              <a:custGeom>
                <a:avLst/>
                <a:gdLst>
                  <a:gd name="connsiteX0" fmla="*/ 26806 w 27798"/>
                  <a:gd name="connsiteY0" fmla="*/ 11829 h 32007"/>
                  <a:gd name="connsiteX1" fmla="*/ 18995 w 27798"/>
                  <a:gd name="connsiteY1" fmla="*/ 31451 h 32007"/>
                  <a:gd name="connsiteX2" fmla="*/ 993 w 27798"/>
                  <a:gd name="connsiteY2" fmla="*/ 20211 h 32007"/>
                  <a:gd name="connsiteX3" fmla="*/ 8804 w 27798"/>
                  <a:gd name="connsiteY3" fmla="*/ 590 h 32007"/>
                  <a:gd name="connsiteX4" fmla="*/ 26806 w 27798"/>
                  <a:gd name="connsiteY4" fmla="*/ 11829 h 32007"/>
                  <a:gd name="connsiteX5" fmla="*/ 26806 w 27798"/>
                  <a:gd name="connsiteY5" fmla="*/ 11829 h 3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798" h="32007">
                    <a:moveTo>
                      <a:pt x="26806" y="11829"/>
                    </a:moveTo>
                    <a:cubicBezTo>
                      <a:pt x="29663" y="20306"/>
                      <a:pt x="26139" y="29165"/>
                      <a:pt x="18995" y="31451"/>
                    </a:cubicBezTo>
                    <a:cubicBezTo>
                      <a:pt x="11852" y="33737"/>
                      <a:pt x="3851" y="28784"/>
                      <a:pt x="993" y="20211"/>
                    </a:cubicBezTo>
                    <a:cubicBezTo>
                      <a:pt x="-1864" y="11734"/>
                      <a:pt x="1660" y="2876"/>
                      <a:pt x="8804" y="590"/>
                    </a:cubicBezTo>
                    <a:cubicBezTo>
                      <a:pt x="15947" y="-1792"/>
                      <a:pt x="23948" y="3257"/>
                      <a:pt x="26806" y="11829"/>
                    </a:cubicBezTo>
                    <a:lnTo>
                      <a:pt x="26806" y="11829"/>
                    </a:lnTo>
                    <a:close/>
                  </a:path>
                </a:pathLst>
              </a:custGeom>
              <a:solidFill>
                <a:srgbClr val="2FC5F3"/>
              </a:solidFill>
              <a:ln w="9525" cap="flat">
                <a:noFill/>
                <a:prstDash val="solid"/>
                <a:miter/>
              </a:ln>
            </p:spPr>
            <p:txBody>
              <a:bodyPr rtlCol="0" anchor="ctr"/>
              <a:lstStyle/>
              <a:p>
                <a:endParaRPr lang="en-US"/>
              </a:p>
            </p:txBody>
          </p:sp>
          <p:sp>
            <p:nvSpPr>
              <p:cNvPr id="241" name="Graphic 3">
                <a:extLst>
                  <a:ext uri="{FF2B5EF4-FFF2-40B4-BE49-F238E27FC236}">
                    <a16:creationId xmlns:a16="http://schemas.microsoft.com/office/drawing/2014/main" id="{31292A23-32BA-4C38-8F28-FC9E55CC71DC}"/>
                  </a:ext>
                </a:extLst>
              </p:cNvPr>
              <p:cNvSpPr/>
              <p:nvPr/>
            </p:nvSpPr>
            <p:spPr>
              <a:xfrm>
                <a:off x="9181908" y="1921753"/>
                <a:ext cx="116494" cy="79699"/>
              </a:xfrm>
              <a:custGeom>
                <a:avLst/>
                <a:gdLst>
                  <a:gd name="connsiteX0" fmla="*/ 116491 w 116494"/>
                  <a:gd name="connsiteY0" fmla="*/ 30672 h 79699"/>
                  <a:gd name="connsiteX1" fmla="*/ 116015 w 116494"/>
                  <a:gd name="connsiteY1" fmla="*/ 60485 h 79699"/>
                  <a:gd name="connsiteX2" fmla="*/ 92774 w 116494"/>
                  <a:gd name="connsiteY2" fmla="*/ 79345 h 79699"/>
                  <a:gd name="connsiteX3" fmla="*/ 19717 w 116494"/>
                  <a:gd name="connsiteY3" fmla="*/ 65914 h 79699"/>
                  <a:gd name="connsiteX4" fmla="*/ 0 w 116494"/>
                  <a:gd name="connsiteY4" fmla="*/ 42578 h 79699"/>
                  <a:gd name="connsiteX5" fmla="*/ 0 w 116494"/>
                  <a:gd name="connsiteY5" fmla="*/ 10479 h 79699"/>
                  <a:gd name="connsiteX6" fmla="*/ 11906 w 116494"/>
                  <a:gd name="connsiteY6" fmla="*/ 97 h 79699"/>
                  <a:gd name="connsiteX7" fmla="*/ 99917 w 116494"/>
                  <a:gd name="connsiteY7" fmla="*/ 11622 h 79699"/>
                  <a:gd name="connsiteX8" fmla="*/ 116491 w 116494"/>
                  <a:gd name="connsiteY8" fmla="*/ 30672 h 79699"/>
                  <a:gd name="connsiteX9" fmla="*/ 116491 w 116494"/>
                  <a:gd name="connsiteY9" fmla="*/ 30672 h 79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94" h="79699">
                    <a:moveTo>
                      <a:pt x="116491" y="30672"/>
                    </a:moveTo>
                    <a:lnTo>
                      <a:pt x="116015" y="60485"/>
                    </a:lnTo>
                    <a:cubicBezTo>
                      <a:pt x="115824" y="72582"/>
                      <a:pt x="104680" y="81631"/>
                      <a:pt x="92774" y="79345"/>
                    </a:cubicBezTo>
                    <a:lnTo>
                      <a:pt x="19717" y="65914"/>
                    </a:lnTo>
                    <a:cubicBezTo>
                      <a:pt x="8287" y="63819"/>
                      <a:pt x="0" y="53913"/>
                      <a:pt x="0" y="42578"/>
                    </a:cubicBezTo>
                    <a:lnTo>
                      <a:pt x="0" y="10479"/>
                    </a:lnTo>
                    <a:cubicBezTo>
                      <a:pt x="0" y="4192"/>
                      <a:pt x="5620" y="-761"/>
                      <a:pt x="11906" y="97"/>
                    </a:cubicBezTo>
                    <a:lnTo>
                      <a:pt x="99917" y="11622"/>
                    </a:lnTo>
                    <a:cubicBezTo>
                      <a:pt x="109633" y="12955"/>
                      <a:pt x="116681" y="21052"/>
                      <a:pt x="116491" y="30672"/>
                    </a:cubicBezTo>
                    <a:lnTo>
                      <a:pt x="116491" y="30672"/>
                    </a:lnTo>
                    <a:close/>
                  </a:path>
                </a:pathLst>
              </a:custGeom>
              <a:solidFill>
                <a:srgbClr val="2FC5F3"/>
              </a:solidFill>
              <a:ln w="9525" cap="flat">
                <a:noFill/>
                <a:prstDash val="solid"/>
                <a:miter/>
              </a:ln>
            </p:spPr>
            <p:txBody>
              <a:bodyPr rtlCol="0" anchor="ctr"/>
              <a:lstStyle/>
              <a:p>
                <a:endParaRPr lang="en-US"/>
              </a:p>
            </p:txBody>
          </p:sp>
          <p:sp>
            <p:nvSpPr>
              <p:cNvPr id="242" name="Graphic 3">
                <a:extLst>
                  <a:ext uri="{FF2B5EF4-FFF2-40B4-BE49-F238E27FC236}">
                    <a16:creationId xmlns:a16="http://schemas.microsoft.com/office/drawing/2014/main" id="{D4B9332D-C5F2-4B74-951D-D00CB4EF6C03}"/>
                  </a:ext>
                </a:extLst>
              </p:cNvPr>
              <p:cNvSpPr/>
              <p:nvPr/>
            </p:nvSpPr>
            <p:spPr>
              <a:xfrm>
                <a:off x="9304648" y="1963588"/>
                <a:ext cx="27222" cy="32345"/>
              </a:xfrm>
              <a:custGeom>
                <a:avLst/>
                <a:gdLst>
                  <a:gd name="connsiteX0" fmla="*/ 27089 w 27222"/>
                  <a:gd name="connsiteY0" fmla="*/ 14649 h 32345"/>
                  <a:gd name="connsiteX1" fmla="*/ 15469 w 27222"/>
                  <a:gd name="connsiteY1" fmla="*/ 32271 h 32345"/>
                  <a:gd name="connsiteX2" fmla="*/ 133 w 27222"/>
                  <a:gd name="connsiteY2" fmla="*/ 17697 h 32345"/>
                  <a:gd name="connsiteX3" fmla="*/ 11754 w 27222"/>
                  <a:gd name="connsiteY3" fmla="*/ 76 h 32345"/>
                  <a:gd name="connsiteX4" fmla="*/ 27089 w 27222"/>
                  <a:gd name="connsiteY4" fmla="*/ 14649 h 32345"/>
                  <a:gd name="connsiteX5" fmla="*/ 27089 w 27222"/>
                  <a:gd name="connsiteY5" fmla="*/ 14649 h 32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222" h="32345">
                    <a:moveTo>
                      <a:pt x="27089" y="14649"/>
                    </a:moveTo>
                    <a:cubicBezTo>
                      <a:pt x="28137" y="23508"/>
                      <a:pt x="22898" y="31413"/>
                      <a:pt x="15469" y="32271"/>
                    </a:cubicBezTo>
                    <a:cubicBezTo>
                      <a:pt x="8039" y="33128"/>
                      <a:pt x="1181" y="26556"/>
                      <a:pt x="133" y="17697"/>
                    </a:cubicBezTo>
                    <a:cubicBezTo>
                      <a:pt x="-914" y="8839"/>
                      <a:pt x="4324" y="933"/>
                      <a:pt x="11754" y="76"/>
                    </a:cubicBezTo>
                    <a:cubicBezTo>
                      <a:pt x="19279" y="-781"/>
                      <a:pt x="26041" y="5696"/>
                      <a:pt x="27089" y="14649"/>
                    </a:cubicBezTo>
                    <a:lnTo>
                      <a:pt x="27089" y="14649"/>
                    </a:lnTo>
                    <a:close/>
                  </a:path>
                </a:pathLst>
              </a:custGeom>
              <a:solidFill>
                <a:srgbClr val="2FC5F3"/>
              </a:solidFill>
              <a:ln w="9525" cap="flat">
                <a:noFill/>
                <a:prstDash val="solid"/>
                <a:miter/>
              </a:ln>
            </p:spPr>
            <p:txBody>
              <a:bodyPr rtlCol="0" anchor="ctr"/>
              <a:lstStyle/>
              <a:p>
                <a:endParaRPr lang="en-US"/>
              </a:p>
            </p:txBody>
          </p:sp>
          <p:sp>
            <p:nvSpPr>
              <p:cNvPr id="243" name="Graphic 3">
                <a:extLst>
                  <a:ext uri="{FF2B5EF4-FFF2-40B4-BE49-F238E27FC236}">
                    <a16:creationId xmlns:a16="http://schemas.microsoft.com/office/drawing/2014/main" id="{6AD8A588-7575-4566-8D08-EA30E5D59587}"/>
                  </a:ext>
                </a:extLst>
              </p:cNvPr>
              <p:cNvSpPr/>
              <p:nvPr/>
            </p:nvSpPr>
            <p:spPr>
              <a:xfrm>
                <a:off x="9308020" y="1967987"/>
                <a:ext cx="20668" cy="24692"/>
              </a:xfrm>
              <a:custGeom>
                <a:avLst/>
                <a:gdLst>
                  <a:gd name="connsiteX0" fmla="*/ 20574 w 20668"/>
                  <a:gd name="connsiteY0" fmla="*/ 11203 h 24692"/>
                  <a:gd name="connsiteX1" fmla="*/ 11715 w 20668"/>
                  <a:gd name="connsiteY1" fmla="*/ 24634 h 24692"/>
                  <a:gd name="connsiteX2" fmla="*/ 95 w 20668"/>
                  <a:gd name="connsiteY2" fmla="*/ 13489 h 24692"/>
                  <a:gd name="connsiteX3" fmla="*/ 8953 w 20668"/>
                  <a:gd name="connsiteY3" fmla="*/ 59 h 24692"/>
                  <a:gd name="connsiteX4" fmla="*/ 20574 w 20668"/>
                  <a:gd name="connsiteY4" fmla="*/ 11203 h 24692"/>
                  <a:gd name="connsiteX5" fmla="*/ 20574 w 20668"/>
                  <a:gd name="connsiteY5" fmla="*/ 11203 h 24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668" h="24692">
                    <a:moveTo>
                      <a:pt x="20574" y="11203"/>
                    </a:moveTo>
                    <a:cubicBezTo>
                      <a:pt x="21336" y="17966"/>
                      <a:pt x="17430" y="24062"/>
                      <a:pt x="11715" y="24634"/>
                    </a:cubicBezTo>
                    <a:cubicBezTo>
                      <a:pt x="6096" y="25300"/>
                      <a:pt x="857" y="20252"/>
                      <a:pt x="95" y="13489"/>
                    </a:cubicBezTo>
                    <a:cubicBezTo>
                      <a:pt x="-667" y="6727"/>
                      <a:pt x="3238" y="631"/>
                      <a:pt x="8953" y="59"/>
                    </a:cubicBezTo>
                    <a:cubicBezTo>
                      <a:pt x="14573" y="-608"/>
                      <a:pt x="19716" y="4441"/>
                      <a:pt x="20574" y="11203"/>
                    </a:cubicBezTo>
                    <a:lnTo>
                      <a:pt x="20574" y="11203"/>
                    </a:lnTo>
                    <a:close/>
                  </a:path>
                </a:pathLst>
              </a:custGeom>
              <a:solidFill>
                <a:srgbClr val="104C87"/>
              </a:solidFill>
              <a:ln w="9525" cap="flat">
                <a:noFill/>
                <a:prstDash val="solid"/>
                <a:miter/>
              </a:ln>
            </p:spPr>
            <p:txBody>
              <a:bodyPr rtlCol="0" anchor="ctr"/>
              <a:lstStyle/>
              <a:p>
                <a:endParaRPr lang="en-US"/>
              </a:p>
            </p:txBody>
          </p:sp>
          <p:sp>
            <p:nvSpPr>
              <p:cNvPr id="244" name="Graphic 3">
                <a:extLst>
                  <a:ext uri="{FF2B5EF4-FFF2-40B4-BE49-F238E27FC236}">
                    <a16:creationId xmlns:a16="http://schemas.microsoft.com/office/drawing/2014/main" id="{BB6B77DD-53F0-445D-8945-16ABEF56285F}"/>
                  </a:ext>
                </a:extLst>
              </p:cNvPr>
              <p:cNvSpPr/>
              <p:nvPr/>
            </p:nvSpPr>
            <p:spPr>
              <a:xfrm>
                <a:off x="9142856" y="1933044"/>
                <a:ext cx="20668" cy="24679"/>
              </a:xfrm>
              <a:custGeom>
                <a:avLst/>
                <a:gdLst>
                  <a:gd name="connsiteX0" fmla="*/ 20574 w 20668"/>
                  <a:gd name="connsiteY0" fmla="*/ 11190 h 24679"/>
                  <a:gd name="connsiteX1" fmla="*/ 11715 w 20668"/>
                  <a:gd name="connsiteY1" fmla="*/ 24620 h 24679"/>
                  <a:gd name="connsiteX2" fmla="*/ 95 w 20668"/>
                  <a:gd name="connsiteY2" fmla="*/ 13476 h 24679"/>
                  <a:gd name="connsiteX3" fmla="*/ 8953 w 20668"/>
                  <a:gd name="connsiteY3" fmla="*/ 46 h 24679"/>
                  <a:gd name="connsiteX4" fmla="*/ 20574 w 20668"/>
                  <a:gd name="connsiteY4" fmla="*/ 11190 h 24679"/>
                  <a:gd name="connsiteX5" fmla="*/ 20574 w 20668"/>
                  <a:gd name="connsiteY5" fmla="*/ 11190 h 24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668" h="24679">
                    <a:moveTo>
                      <a:pt x="20574" y="11190"/>
                    </a:moveTo>
                    <a:cubicBezTo>
                      <a:pt x="21336" y="17953"/>
                      <a:pt x="17430" y="24049"/>
                      <a:pt x="11715" y="24620"/>
                    </a:cubicBezTo>
                    <a:cubicBezTo>
                      <a:pt x="6096" y="25287"/>
                      <a:pt x="857" y="20239"/>
                      <a:pt x="95" y="13476"/>
                    </a:cubicBezTo>
                    <a:cubicBezTo>
                      <a:pt x="-667" y="6713"/>
                      <a:pt x="3238" y="617"/>
                      <a:pt x="8953" y="46"/>
                    </a:cubicBezTo>
                    <a:cubicBezTo>
                      <a:pt x="14668" y="-526"/>
                      <a:pt x="19812" y="4332"/>
                      <a:pt x="20574" y="11190"/>
                    </a:cubicBezTo>
                    <a:lnTo>
                      <a:pt x="20574" y="11190"/>
                    </a:lnTo>
                    <a:close/>
                  </a:path>
                </a:pathLst>
              </a:custGeom>
              <a:solidFill>
                <a:srgbClr val="104C87"/>
              </a:solidFill>
              <a:ln w="9525" cap="flat">
                <a:noFill/>
                <a:prstDash val="solid"/>
                <a:miter/>
              </a:ln>
            </p:spPr>
            <p:txBody>
              <a:bodyPr rtlCol="0" anchor="ctr"/>
              <a:lstStyle/>
              <a:p>
                <a:endParaRPr lang="en-US"/>
              </a:p>
            </p:txBody>
          </p:sp>
          <p:sp>
            <p:nvSpPr>
              <p:cNvPr id="245" name="Graphic 3">
                <a:extLst>
                  <a:ext uri="{FF2B5EF4-FFF2-40B4-BE49-F238E27FC236}">
                    <a16:creationId xmlns:a16="http://schemas.microsoft.com/office/drawing/2014/main" id="{A3B799B8-0A5C-46E0-916C-B27E0FB4BEE7}"/>
                  </a:ext>
                </a:extLst>
              </p:cNvPr>
              <p:cNvSpPr/>
              <p:nvPr/>
            </p:nvSpPr>
            <p:spPr>
              <a:xfrm>
                <a:off x="9197149" y="1938423"/>
                <a:ext cx="5524" cy="11811"/>
              </a:xfrm>
              <a:custGeom>
                <a:avLst/>
                <a:gdLst>
                  <a:gd name="connsiteX0" fmla="*/ 5525 w 5524"/>
                  <a:gd name="connsiteY0" fmla="*/ 5906 h 11811"/>
                  <a:gd name="connsiteX1" fmla="*/ 2762 w 5524"/>
                  <a:gd name="connsiteY1" fmla="*/ 11811 h 11811"/>
                  <a:gd name="connsiteX2" fmla="*/ 0 w 5524"/>
                  <a:gd name="connsiteY2" fmla="*/ 5906 h 11811"/>
                  <a:gd name="connsiteX3" fmla="*/ 2762 w 5524"/>
                  <a:gd name="connsiteY3" fmla="*/ 0 h 11811"/>
                  <a:gd name="connsiteX4" fmla="*/ 5525 w 5524"/>
                  <a:gd name="connsiteY4" fmla="*/ 5906 h 11811"/>
                  <a:gd name="connsiteX5" fmla="*/ 5525 w 5524"/>
                  <a:gd name="connsiteY5" fmla="*/ 5906 h 11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24" h="11811">
                    <a:moveTo>
                      <a:pt x="5525" y="5906"/>
                    </a:moveTo>
                    <a:cubicBezTo>
                      <a:pt x="5525" y="9144"/>
                      <a:pt x="4286" y="11811"/>
                      <a:pt x="2762" y="11811"/>
                    </a:cubicBezTo>
                    <a:cubicBezTo>
                      <a:pt x="1238" y="11811"/>
                      <a:pt x="0" y="9144"/>
                      <a:pt x="0" y="5906"/>
                    </a:cubicBezTo>
                    <a:cubicBezTo>
                      <a:pt x="0" y="2667"/>
                      <a:pt x="1238" y="0"/>
                      <a:pt x="2762" y="0"/>
                    </a:cubicBezTo>
                    <a:cubicBezTo>
                      <a:pt x="4286" y="0"/>
                      <a:pt x="5525" y="2667"/>
                      <a:pt x="5525" y="5906"/>
                    </a:cubicBezTo>
                    <a:lnTo>
                      <a:pt x="5525" y="5906"/>
                    </a:lnTo>
                    <a:close/>
                  </a:path>
                </a:pathLst>
              </a:custGeom>
              <a:solidFill>
                <a:srgbClr val="104C87"/>
              </a:solidFill>
              <a:ln w="9525" cap="flat">
                <a:noFill/>
                <a:prstDash val="solid"/>
                <a:miter/>
              </a:ln>
            </p:spPr>
            <p:txBody>
              <a:bodyPr rtlCol="0" anchor="ctr"/>
              <a:lstStyle/>
              <a:p>
                <a:endParaRPr lang="en-US"/>
              </a:p>
            </p:txBody>
          </p:sp>
          <p:sp>
            <p:nvSpPr>
              <p:cNvPr id="246" name="Graphic 3">
                <a:extLst>
                  <a:ext uri="{FF2B5EF4-FFF2-40B4-BE49-F238E27FC236}">
                    <a16:creationId xmlns:a16="http://schemas.microsoft.com/office/drawing/2014/main" id="{A1FF6B87-E66A-4895-9761-0902C80368CE}"/>
                  </a:ext>
                </a:extLst>
              </p:cNvPr>
              <p:cNvSpPr/>
              <p:nvPr/>
            </p:nvSpPr>
            <p:spPr>
              <a:xfrm>
                <a:off x="9216389" y="1939471"/>
                <a:ext cx="5524" cy="11811"/>
              </a:xfrm>
              <a:custGeom>
                <a:avLst/>
                <a:gdLst>
                  <a:gd name="connsiteX0" fmla="*/ 5524 w 5524"/>
                  <a:gd name="connsiteY0" fmla="*/ 5906 h 11811"/>
                  <a:gd name="connsiteX1" fmla="*/ 2762 w 5524"/>
                  <a:gd name="connsiteY1" fmla="*/ 11811 h 11811"/>
                  <a:gd name="connsiteX2" fmla="*/ 0 w 5524"/>
                  <a:gd name="connsiteY2" fmla="*/ 5906 h 11811"/>
                  <a:gd name="connsiteX3" fmla="*/ 2762 w 5524"/>
                  <a:gd name="connsiteY3" fmla="*/ 0 h 11811"/>
                  <a:gd name="connsiteX4" fmla="*/ 5524 w 5524"/>
                  <a:gd name="connsiteY4" fmla="*/ 5906 h 11811"/>
                  <a:gd name="connsiteX5" fmla="*/ 5524 w 5524"/>
                  <a:gd name="connsiteY5" fmla="*/ 5906 h 11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24" h="11811">
                    <a:moveTo>
                      <a:pt x="5524" y="5906"/>
                    </a:moveTo>
                    <a:cubicBezTo>
                      <a:pt x="5524" y="9144"/>
                      <a:pt x="4286" y="11811"/>
                      <a:pt x="2762" y="11811"/>
                    </a:cubicBezTo>
                    <a:cubicBezTo>
                      <a:pt x="1238" y="11811"/>
                      <a:pt x="0" y="9144"/>
                      <a:pt x="0" y="5906"/>
                    </a:cubicBezTo>
                    <a:cubicBezTo>
                      <a:pt x="0" y="2667"/>
                      <a:pt x="1238" y="0"/>
                      <a:pt x="2762" y="0"/>
                    </a:cubicBezTo>
                    <a:cubicBezTo>
                      <a:pt x="4286" y="0"/>
                      <a:pt x="5524" y="2667"/>
                      <a:pt x="5524" y="5906"/>
                    </a:cubicBezTo>
                    <a:lnTo>
                      <a:pt x="5524" y="5906"/>
                    </a:lnTo>
                    <a:close/>
                  </a:path>
                </a:pathLst>
              </a:custGeom>
              <a:solidFill>
                <a:srgbClr val="104C87"/>
              </a:solidFill>
              <a:ln w="9525" cap="flat">
                <a:noFill/>
                <a:prstDash val="solid"/>
                <a:miter/>
              </a:ln>
            </p:spPr>
            <p:txBody>
              <a:bodyPr rtlCol="0" anchor="ctr"/>
              <a:lstStyle/>
              <a:p>
                <a:endParaRPr lang="en-US"/>
              </a:p>
            </p:txBody>
          </p:sp>
          <p:sp>
            <p:nvSpPr>
              <p:cNvPr id="247" name="Graphic 3">
                <a:extLst>
                  <a:ext uri="{FF2B5EF4-FFF2-40B4-BE49-F238E27FC236}">
                    <a16:creationId xmlns:a16="http://schemas.microsoft.com/office/drawing/2014/main" id="{A215C667-68E9-4E00-8B4E-A4809E04CC69}"/>
                  </a:ext>
                </a:extLst>
              </p:cNvPr>
              <p:cNvSpPr/>
              <p:nvPr/>
            </p:nvSpPr>
            <p:spPr>
              <a:xfrm>
                <a:off x="9207150" y="1959569"/>
                <a:ext cx="5524" cy="11811"/>
              </a:xfrm>
              <a:custGeom>
                <a:avLst/>
                <a:gdLst>
                  <a:gd name="connsiteX0" fmla="*/ 5525 w 5524"/>
                  <a:gd name="connsiteY0" fmla="*/ 5905 h 11811"/>
                  <a:gd name="connsiteX1" fmla="*/ 2762 w 5524"/>
                  <a:gd name="connsiteY1" fmla="*/ 11811 h 11811"/>
                  <a:gd name="connsiteX2" fmla="*/ 0 w 5524"/>
                  <a:gd name="connsiteY2" fmla="*/ 5905 h 11811"/>
                  <a:gd name="connsiteX3" fmla="*/ 2762 w 5524"/>
                  <a:gd name="connsiteY3" fmla="*/ 0 h 11811"/>
                  <a:gd name="connsiteX4" fmla="*/ 5525 w 5524"/>
                  <a:gd name="connsiteY4" fmla="*/ 5905 h 11811"/>
                  <a:gd name="connsiteX5" fmla="*/ 5525 w 5524"/>
                  <a:gd name="connsiteY5" fmla="*/ 5905 h 11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24" h="11811">
                    <a:moveTo>
                      <a:pt x="5525" y="5905"/>
                    </a:moveTo>
                    <a:cubicBezTo>
                      <a:pt x="5525" y="9144"/>
                      <a:pt x="4286" y="11811"/>
                      <a:pt x="2762" y="11811"/>
                    </a:cubicBezTo>
                    <a:cubicBezTo>
                      <a:pt x="1238" y="11811"/>
                      <a:pt x="0" y="9144"/>
                      <a:pt x="0" y="5905"/>
                    </a:cubicBezTo>
                    <a:cubicBezTo>
                      <a:pt x="0" y="2667"/>
                      <a:pt x="1238" y="0"/>
                      <a:pt x="2762" y="0"/>
                    </a:cubicBezTo>
                    <a:cubicBezTo>
                      <a:pt x="4286" y="0"/>
                      <a:pt x="5525" y="2667"/>
                      <a:pt x="5525" y="5905"/>
                    </a:cubicBezTo>
                    <a:lnTo>
                      <a:pt x="5525" y="5905"/>
                    </a:lnTo>
                    <a:close/>
                  </a:path>
                </a:pathLst>
              </a:custGeom>
              <a:solidFill>
                <a:srgbClr val="104C87"/>
              </a:solidFill>
              <a:ln w="9525" cap="flat">
                <a:noFill/>
                <a:prstDash val="solid"/>
                <a:miter/>
              </a:ln>
            </p:spPr>
            <p:txBody>
              <a:bodyPr rtlCol="0" anchor="ctr"/>
              <a:lstStyle/>
              <a:p>
                <a:endParaRPr lang="en-US"/>
              </a:p>
            </p:txBody>
          </p:sp>
          <p:sp>
            <p:nvSpPr>
              <p:cNvPr id="248" name="Graphic 3">
                <a:extLst>
                  <a:ext uri="{FF2B5EF4-FFF2-40B4-BE49-F238E27FC236}">
                    <a16:creationId xmlns:a16="http://schemas.microsoft.com/office/drawing/2014/main" id="{D105BC34-7714-442B-9CED-1F9AD8320BEA}"/>
                  </a:ext>
                </a:extLst>
              </p:cNvPr>
              <p:cNvSpPr/>
              <p:nvPr/>
            </p:nvSpPr>
            <p:spPr>
              <a:xfrm>
                <a:off x="9226676" y="1963188"/>
                <a:ext cx="5524" cy="11810"/>
              </a:xfrm>
              <a:custGeom>
                <a:avLst/>
                <a:gdLst>
                  <a:gd name="connsiteX0" fmla="*/ 5525 w 5524"/>
                  <a:gd name="connsiteY0" fmla="*/ 5905 h 11810"/>
                  <a:gd name="connsiteX1" fmla="*/ 2762 w 5524"/>
                  <a:gd name="connsiteY1" fmla="*/ 11811 h 11810"/>
                  <a:gd name="connsiteX2" fmla="*/ 0 w 5524"/>
                  <a:gd name="connsiteY2" fmla="*/ 5905 h 11810"/>
                  <a:gd name="connsiteX3" fmla="*/ 2762 w 5524"/>
                  <a:gd name="connsiteY3" fmla="*/ 0 h 11810"/>
                  <a:gd name="connsiteX4" fmla="*/ 5525 w 5524"/>
                  <a:gd name="connsiteY4" fmla="*/ 5905 h 11810"/>
                  <a:gd name="connsiteX5" fmla="*/ 5525 w 5524"/>
                  <a:gd name="connsiteY5" fmla="*/ 5905 h 11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24" h="11810">
                    <a:moveTo>
                      <a:pt x="5525" y="5905"/>
                    </a:moveTo>
                    <a:cubicBezTo>
                      <a:pt x="5525" y="9144"/>
                      <a:pt x="4286" y="11811"/>
                      <a:pt x="2762" y="11811"/>
                    </a:cubicBezTo>
                    <a:cubicBezTo>
                      <a:pt x="1238" y="11811"/>
                      <a:pt x="0" y="9144"/>
                      <a:pt x="0" y="5905"/>
                    </a:cubicBezTo>
                    <a:cubicBezTo>
                      <a:pt x="0" y="2667"/>
                      <a:pt x="1238" y="0"/>
                      <a:pt x="2762" y="0"/>
                    </a:cubicBezTo>
                    <a:cubicBezTo>
                      <a:pt x="4286" y="0"/>
                      <a:pt x="5525" y="2667"/>
                      <a:pt x="5525" y="5905"/>
                    </a:cubicBezTo>
                    <a:lnTo>
                      <a:pt x="5525" y="5905"/>
                    </a:lnTo>
                    <a:close/>
                  </a:path>
                </a:pathLst>
              </a:custGeom>
              <a:solidFill>
                <a:srgbClr val="104C87"/>
              </a:solidFill>
              <a:ln w="9525" cap="flat">
                <a:noFill/>
                <a:prstDash val="solid"/>
                <a:miter/>
              </a:ln>
            </p:spPr>
            <p:txBody>
              <a:bodyPr rtlCol="0" anchor="ctr"/>
              <a:lstStyle/>
              <a:p>
                <a:endParaRPr lang="en-US"/>
              </a:p>
            </p:txBody>
          </p:sp>
          <p:sp>
            <p:nvSpPr>
              <p:cNvPr id="249" name="Graphic 3">
                <a:extLst>
                  <a:ext uri="{FF2B5EF4-FFF2-40B4-BE49-F238E27FC236}">
                    <a16:creationId xmlns:a16="http://schemas.microsoft.com/office/drawing/2014/main" id="{E902C440-61A8-4977-A0BF-B622BCC24964}"/>
                  </a:ext>
                </a:extLst>
              </p:cNvPr>
              <p:cNvSpPr/>
              <p:nvPr/>
            </p:nvSpPr>
            <p:spPr>
              <a:xfrm>
                <a:off x="9247726" y="1968999"/>
                <a:ext cx="5524" cy="11810"/>
              </a:xfrm>
              <a:custGeom>
                <a:avLst/>
                <a:gdLst>
                  <a:gd name="connsiteX0" fmla="*/ 5525 w 5524"/>
                  <a:gd name="connsiteY0" fmla="*/ 5905 h 11810"/>
                  <a:gd name="connsiteX1" fmla="*/ 2762 w 5524"/>
                  <a:gd name="connsiteY1" fmla="*/ 11811 h 11810"/>
                  <a:gd name="connsiteX2" fmla="*/ 0 w 5524"/>
                  <a:gd name="connsiteY2" fmla="*/ 5905 h 11810"/>
                  <a:gd name="connsiteX3" fmla="*/ 2762 w 5524"/>
                  <a:gd name="connsiteY3" fmla="*/ 0 h 11810"/>
                  <a:gd name="connsiteX4" fmla="*/ 5525 w 5524"/>
                  <a:gd name="connsiteY4" fmla="*/ 5905 h 11810"/>
                  <a:gd name="connsiteX5" fmla="*/ 5525 w 5524"/>
                  <a:gd name="connsiteY5" fmla="*/ 5905 h 11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24" h="11810">
                    <a:moveTo>
                      <a:pt x="5525" y="5905"/>
                    </a:moveTo>
                    <a:cubicBezTo>
                      <a:pt x="5525" y="9144"/>
                      <a:pt x="4286" y="11811"/>
                      <a:pt x="2762" y="11811"/>
                    </a:cubicBezTo>
                    <a:cubicBezTo>
                      <a:pt x="1238" y="11811"/>
                      <a:pt x="0" y="9144"/>
                      <a:pt x="0" y="5905"/>
                    </a:cubicBezTo>
                    <a:cubicBezTo>
                      <a:pt x="0" y="2667"/>
                      <a:pt x="1238" y="0"/>
                      <a:pt x="2762" y="0"/>
                    </a:cubicBezTo>
                    <a:cubicBezTo>
                      <a:pt x="4191" y="95"/>
                      <a:pt x="5525" y="2667"/>
                      <a:pt x="5525" y="5905"/>
                    </a:cubicBezTo>
                    <a:lnTo>
                      <a:pt x="5525" y="5905"/>
                    </a:lnTo>
                    <a:close/>
                  </a:path>
                </a:pathLst>
              </a:custGeom>
              <a:solidFill>
                <a:srgbClr val="104C87"/>
              </a:solidFill>
              <a:ln w="9525" cap="flat">
                <a:noFill/>
                <a:prstDash val="solid"/>
                <a:miter/>
              </a:ln>
            </p:spPr>
            <p:txBody>
              <a:bodyPr rtlCol="0" anchor="ctr"/>
              <a:lstStyle/>
              <a:p>
                <a:endParaRPr lang="en-US"/>
              </a:p>
            </p:txBody>
          </p:sp>
          <p:sp>
            <p:nvSpPr>
              <p:cNvPr id="250" name="Graphic 3">
                <a:extLst>
                  <a:ext uri="{FF2B5EF4-FFF2-40B4-BE49-F238E27FC236}">
                    <a16:creationId xmlns:a16="http://schemas.microsoft.com/office/drawing/2014/main" id="{24CBC096-2641-4813-B160-33D372D727F8}"/>
                  </a:ext>
                </a:extLst>
              </p:cNvPr>
              <p:cNvSpPr/>
              <p:nvPr/>
            </p:nvSpPr>
            <p:spPr>
              <a:xfrm>
                <a:off x="9266014" y="1971284"/>
                <a:ext cx="5524" cy="11811"/>
              </a:xfrm>
              <a:custGeom>
                <a:avLst/>
                <a:gdLst>
                  <a:gd name="connsiteX0" fmla="*/ 5525 w 5524"/>
                  <a:gd name="connsiteY0" fmla="*/ 5905 h 11811"/>
                  <a:gd name="connsiteX1" fmla="*/ 2762 w 5524"/>
                  <a:gd name="connsiteY1" fmla="*/ 11811 h 11811"/>
                  <a:gd name="connsiteX2" fmla="*/ 0 w 5524"/>
                  <a:gd name="connsiteY2" fmla="*/ 5905 h 11811"/>
                  <a:gd name="connsiteX3" fmla="*/ 2762 w 5524"/>
                  <a:gd name="connsiteY3" fmla="*/ 0 h 11811"/>
                  <a:gd name="connsiteX4" fmla="*/ 5525 w 5524"/>
                  <a:gd name="connsiteY4" fmla="*/ 5905 h 11811"/>
                  <a:gd name="connsiteX5" fmla="*/ 5525 w 5524"/>
                  <a:gd name="connsiteY5" fmla="*/ 5905 h 11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24" h="11811">
                    <a:moveTo>
                      <a:pt x="5525" y="5905"/>
                    </a:moveTo>
                    <a:cubicBezTo>
                      <a:pt x="5525" y="9144"/>
                      <a:pt x="4286" y="11811"/>
                      <a:pt x="2762" y="11811"/>
                    </a:cubicBezTo>
                    <a:cubicBezTo>
                      <a:pt x="1238" y="11811"/>
                      <a:pt x="0" y="9144"/>
                      <a:pt x="0" y="5905"/>
                    </a:cubicBezTo>
                    <a:cubicBezTo>
                      <a:pt x="0" y="2667"/>
                      <a:pt x="1238" y="0"/>
                      <a:pt x="2762" y="0"/>
                    </a:cubicBezTo>
                    <a:cubicBezTo>
                      <a:pt x="4191" y="0"/>
                      <a:pt x="5525" y="2667"/>
                      <a:pt x="5525" y="5905"/>
                    </a:cubicBezTo>
                    <a:lnTo>
                      <a:pt x="5525" y="5905"/>
                    </a:lnTo>
                    <a:close/>
                  </a:path>
                </a:pathLst>
              </a:custGeom>
              <a:solidFill>
                <a:srgbClr val="104C87"/>
              </a:solidFill>
              <a:ln w="9525" cap="flat">
                <a:noFill/>
                <a:prstDash val="solid"/>
                <a:miter/>
              </a:ln>
            </p:spPr>
            <p:txBody>
              <a:bodyPr rtlCol="0" anchor="ctr"/>
              <a:lstStyle/>
              <a:p>
                <a:endParaRPr lang="en-US"/>
              </a:p>
            </p:txBody>
          </p:sp>
          <p:sp>
            <p:nvSpPr>
              <p:cNvPr id="251" name="Graphic 3">
                <a:extLst>
                  <a:ext uri="{FF2B5EF4-FFF2-40B4-BE49-F238E27FC236}">
                    <a16:creationId xmlns:a16="http://schemas.microsoft.com/office/drawing/2014/main" id="{663E4632-409F-4A7D-A388-DEAA534BE5D2}"/>
                  </a:ext>
                </a:extLst>
              </p:cNvPr>
              <p:cNvSpPr/>
              <p:nvPr/>
            </p:nvSpPr>
            <p:spPr>
              <a:xfrm>
                <a:off x="9235629" y="1943091"/>
                <a:ext cx="5524" cy="11811"/>
              </a:xfrm>
              <a:custGeom>
                <a:avLst/>
                <a:gdLst>
                  <a:gd name="connsiteX0" fmla="*/ 5525 w 5524"/>
                  <a:gd name="connsiteY0" fmla="*/ 5905 h 11811"/>
                  <a:gd name="connsiteX1" fmla="*/ 2762 w 5524"/>
                  <a:gd name="connsiteY1" fmla="*/ 11811 h 11811"/>
                  <a:gd name="connsiteX2" fmla="*/ 0 w 5524"/>
                  <a:gd name="connsiteY2" fmla="*/ 5905 h 11811"/>
                  <a:gd name="connsiteX3" fmla="*/ 2762 w 5524"/>
                  <a:gd name="connsiteY3" fmla="*/ 0 h 11811"/>
                  <a:gd name="connsiteX4" fmla="*/ 5525 w 5524"/>
                  <a:gd name="connsiteY4" fmla="*/ 5905 h 11811"/>
                  <a:gd name="connsiteX5" fmla="*/ 5525 w 5524"/>
                  <a:gd name="connsiteY5" fmla="*/ 5905 h 11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24" h="11811">
                    <a:moveTo>
                      <a:pt x="5525" y="5905"/>
                    </a:moveTo>
                    <a:cubicBezTo>
                      <a:pt x="5525" y="9144"/>
                      <a:pt x="4286" y="11811"/>
                      <a:pt x="2762" y="11811"/>
                    </a:cubicBezTo>
                    <a:cubicBezTo>
                      <a:pt x="1238" y="11811"/>
                      <a:pt x="0" y="9144"/>
                      <a:pt x="0" y="5905"/>
                    </a:cubicBezTo>
                    <a:cubicBezTo>
                      <a:pt x="0" y="2667"/>
                      <a:pt x="1238" y="0"/>
                      <a:pt x="2762" y="0"/>
                    </a:cubicBezTo>
                    <a:cubicBezTo>
                      <a:pt x="4286" y="0"/>
                      <a:pt x="5525" y="2667"/>
                      <a:pt x="5525" y="5905"/>
                    </a:cubicBezTo>
                    <a:lnTo>
                      <a:pt x="5525" y="5905"/>
                    </a:lnTo>
                    <a:close/>
                  </a:path>
                </a:pathLst>
              </a:custGeom>
              <a:solidFill>
                <a:srgbClr val="104C87"/>
              </a:solidFill>
              <a:ln w="9525" cap="flat">
                <a:noFill/>
                <a:prstDash val="solid"/>
                <a:miter/>
              </a:ln>
            </p:spPr>
            <p:txBody>
              <a:bodyPr rtlCol="0" anchor="ctr"/>
              <a:lstStyle/>
              <a:p>
                <a:endParaRPr lang="en-US"/>
              </a:p>
            </p:txBody>
          </p:sp>
          <p:sp>
            <p:nvSpPr>
              <p:cNvPr id="252" name="Graphic 3">
                <a:extLst>
                  <a:ext uri="{FF2B5EF4-FFF2-40B4-BE49-F238E27FC236}">
                    <a16:creationId xmlns:a16="http://schemas.microsoft.com/office/drawing/2014/main" id="{C6383952-EF25-41EB-8BA3-E416069C2FAD}"/>
                  </a:ext>
                </a:extLst>
              </p:cNvPr>
              <p:cNvSpPr/>
              <p:nvPr/>
            </p:nvSpPr>
            <p:spPr>
              <a:xfrm>
                <a:off x="9254870" y="1945377"/>
                <a:ext cx="5524" cy="11810"/>
              </a:xfrm>
              <a:custGeom>
                <a:avLst/>
                <a:gdLst>
                  <a:gd name="connsiteX0" fmla="*/ 5525 w 5524"/>
                  <a:gd name="connsiteY0" fmla="*/ 5905 h 11810"/>
                  <a:gd name="connsiteX1" fmla="*/ 2762 w 5524"/>
                  <a:gd name="connsiteY1" fmla="*/ 11811 h 11810"/>
                  <a:gd name="connsiteX2" fmla="*/ 0 w 5524"/>
                  <a:gd name="connsiteY2" fmla="*/ 5905 h 11810"/>
                  <a:gd name="connsiteX3" fmla="*/ 2762 w 5524"/>
                  <a:gd name="connsiteY3" fmla="*/ 0 h 11810"/>
                  <a:gd name="connsiteX4" fmla="*/ 5525 w 5524"/>
                  <a:gd name="connsiteY4" fmla="*/ 5905 h 11810"/>
                  <a:gd name="connsiteX5" fmla="*/ 5525 w 5524"/>
                  <a:gd name="connsiteY5" fmla="*/ 5905 h 11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24" h="11810">
                    <a:moveTo>
                      <a:pt x="5525" y="5905"/>
                    </a:moveTo>
                    <a:cubicBezTo>
                      <a:pt x="5525" y="9144"/>
                      <a:pt x="4286" y="11811"/>
                      <a:pt x="2762" y="11811"/>
                    </a:cubicBezTo>
                    <a:cubicBezTo>
                      <a:pt x="1238" y="11811"/>
                      <a:pt x="0" y="9144"/>
                      <a:pt x="0" y="5905"/>
                    </a:cubicBezTo>
                    <a:cubicBezTo>
                      <a:pt x="0" y="2667"/>
                      <a:pt x="1238" y="0"/>
                      <a:pt x="2762" y="0"/>
                    </a:cubicBezTo>
                    <a:cubicBezTo>
                      <a:pt x="4286" y="0"/>
                      <a:pt x="5525" y="2667"/>
                      <a:pt x="5525" y="5905"/>
                    </a:cubicBezTo>
                    <a:lnTo>
                      <a:pt x="5525" y="5905"/>
                    </a:lnTo>
                    <a:close/>
                  </a:path>
                </a:pathLst>
              </a:custGeom>
              <a:solidFill>
                <a:srgbClr val="104C87"/>
              </a:solidFill>
              <a:ln w="9525" cap="flat">
                <a:noFill/>
                <a:prstDash val="solid"/>
                <a:miter/>
              </a:ln>
            </p:spPr>
            <p:txBody>
              <a:bodyPr rtlCol="0" anchor="ctr"/>
              <a:lstStyle/>
              <a:p>
                <a:endParaRPr lang="en-US"/>
              </a:p>
            </p:txBody>
          </p:sp>
          <p:sp>
            <p:nvSpPr>
              <p:cNvPr id="253" name="Graphic 3">
                <a:extLst>
                  <a:ext uri="{FF2B5EF4-FFF2-40B4-BE49-F238E27FC236}">
                    <a16:creationId xmlns:a16="http://schemas.microsoft.com/office/drawing/2014/main" id="{F0E149B3-016F-43C9-BF26-DE3CDCB3313D}"/>
                  </a:ext>
                </a:extLst>
              </p:cNvPr>
              <p:cNvSpPr/>
              <p:nvPr/>
            </p:nvSpPr>
            <p:spPr>
              <a:xfrm>
                <a:off x="9274111" y="1948996"/>
                <a:ext cx="5524" cy="11811"/>
              </a:xfrm>
              <a:custGeom>
                <a:avLst/>
                <a:gdLst>
                  <a:gd name="connsiteX0" fmla="*/ 5525 w 5524"/>
                  <a:gd name="connsiteY0" fmla="*/ 5906 h 11811"/>
                  <a:gd name="connsiteX1" fmla="*/ 2762 w 5524"/>
                  <a:gd name="connsiteY1" fmla="*/ 11811 h 11811"/>
                  <a:gd name="connsiteX2" fmla="*/ 0 w 5524"/>
                  <a:gd name="connsiteY2" fmla="*/ 5906 h 11811"/>
                  <a:gd name="connsiteX3" fmla="*/ 2762 w 5524"/>
                  <a:gd name="connsiteY3" fmla="*/ 0 h 11811"/>
                  <a:gd name="connsiteX4" fmla="*/ 5525 w 5524"/>
                  <a:gd name="connsiteY4" fmla="*/ 5906 h 11811"/>
                  <a:gd name="connsiteX5" fmla="*/ 5525 w 5524"/>
                  <a:gd name="connsiteY5" fmla="*/ 5906 h 11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24" h="11811">
                    <a:moveTo>
                      <a:pt x="5525" y="5906"/>
                    </a:moveTo>
                    <a:cubicBezTo>
                      <a:pt x="5525" y="9144"/>
                      <a:pt x="4286" y="11811"/>
                      <a:pt x="2762" y="11811"/>
                    </a:cubicBezTo>
                    <a:cubicBezTo>
                      <a:pt x="1238" y="11811"/>
                      <a:pt x="0" y="9144"/>
                      <a:pt x="0" y="5906"/>
                    </a:cubicBezTo>
                    <a:cubicBezTo>
                      <a:pt x="0" y="2667"/>
                      <a:pt x="1238" y="0"/>
                      <a:pt x="2762" y="0"/>
                    </a:cubicBezTo>
                    <a:cubicBezTo>
                      <a:pt x="4286" y="0"/>
                      <a:pt x="5525" y="2667"/>
                      <a:pt x="5525" y="5906"/>
                    </a:cubicBezTo>
                    <a:lnTo>
                      <a:pt x="5525" y="5906"/>
                    </a:lnTo>
                    <a:close/>
                  </a:path>
                </a:pathLst>
              </a:custGeom>
              <a:solidFill>
                <a:srgbClr val="104C87"/>
              </a:solidFill>
              <a:ln w="9525" cap="flat">
                <a:noFill/>
                <a:prstDash val="solid"/>
                <a:miter/>
              </a:ln>
            </p:spPr>
            <p:txBody>
              <a:bodyPr rtlCol="0" anchor="ctr"/>
              <a:lstStyle/>
              <a:p>
                <a:endParaRPr lang="en-US"/>
              </a:p>
            </p:txBody>
          </p:sp>
          <p:sp>
            <p:nvSpPr>
              <p:cNvPr id="254" name="Graphic 3">
                <a:extLst>
                  <a:ext uri="{FF2B5EF4-FFF2-40B4-BE49-F238E27FC236}">
                    <a16:creationId xmlns:a16="http://schemas.microsoft.com/office/drawing/2014/main" id="{F9551359-87A6-43B5-BE74-7A92F7C25B01}"/>
                  </a:ext>
                </a:extLst>
              </p:cNvPr>
              <p:cNvSpPr/>
              <p:nvPr/>
            </p:nvSpPr>
            <p:spPr>
              <a:xfrm>
                <a:off x="9751789" y="1908610"/>
                <a:ext cx="177260" cy="101250"/>
              </a:xfrm>
              <a:custGeom>
                <a:avLst/>
                <a:gdLst>
                  <a:gd name="connsiteX0" fmla="*/ 177260 w 177260"/>
                  <a:gd name="connsiteY0" fmla="*/ 30766 h 101250"/>
                  <a:gd name="connsiteX1" fmla="*/ 177260 w 177260"/>
                  <a:gd name="connsiteY1" fmla="*/ 101251 h 101250"/>
                  <a:gd name="connsiteX2" fmla="*/ 0 w 177260"/>
                  <a:gd name="connsiteY2" fmla="*/ 69056 h 101250"/>
                  <a:gd name="connsiteX3" fmla="*/ 0 w 177260"/>
                  <a:gd name="connsiteY3" fmla="*/ 0 h 101250"/>
                  <a:gd name="connsiteX4" fmla="*/ 177260 w 177260"/>
                  <a:gd name="connsiteY4" fmla="*/ 30766 h 101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260" h="101250">
                    <a:moveTo>
                      <a:pt x="177260" y="30766"/>
                    </a:moveTo>
                    <a:lnTo>
                      <a:pt x="177260" y="101251"/>
                    </a:lnTo>
                    <a:lnTo>
                      <a:pt x="0" y="69056"/>
                    </a:lnTo>
                    <a:lnTo>
                      <a:pt x="0" y="0"/>
                    </a:lnTo>
                    <a:lnTo>
                      <a:pt x="177260" y="30766"/>
                    </a:lnTo>
                    <a:close/>
                  </a:path>
                </a:pathLst>
              </a:custGeom>
              <a:solidFill>
                <a:srgbClr val="194173"/>
              </a:solidFill>
              <a:ln w="9525" cap="flat">
                <a:noFill/>
                <a:prstDash val="solid"/>
                <a:miter/>
              </a:ln>
            </p:spPr>
            <p:txBody>
              <a:bodyPr rtlCol="0" anchor="ctr"/>
              <a:lstStyle/>
              <a:p>
                <a:endParaRPr lang="en-US"/>
              </a:p>
            </p:txBody>
          </p:sp>
          <p:sp>
            <p:nvSpPr>
              <p:cNvPr id="255" name="Graphic 3">
                <a:extLst>
                  <a:ext uri="{FF2B5EF4-FFF2-40B4-BE49-F238E27FC236}">
                    <a16:creationId xmlns:a16="http://schemas.microsoft.com/office/drawing/2014/main" id="{15FCCF3A-66C2-4F53-A18D-36207727696C}"/>
                  </a:ext>
                </a:extLst>
              </p:cNvPr>
              <p:cNvSpPr/>
              <p:nvPr/>
            </p:nvSpPr>
            <p:spPr>
              <a:xfrm>
                <a:off x="9766267" y="1939471"/>
                <a:ext cx="8763" cy="19621"/>
              </a:xfrm>
              <a:custGeom>
                <a:avLst/>
                <a:gdLst>
                  <a:gd name="connsiteX0" fmla="*/ 8763 w 8763"/>
                  <a:gd name="connsiteY0" fmla="*/ 9811 h 19621"/>
                  <a:gd name="connsiteX1" fmla="*/ 4382 w 8763"/>
                  <a:gd name="connsiteY1" fmla="*/ 19622 h 19621"/>
                  <a:gd name="connsiteX2" fmla="*/ 0 w 8763"/>
                  <a:gd name="connsiteY2" fmla="*/ 9811 h 19621"/>
                  <a:gd name="connsiteX3" fmla="*/ 4382 w 8763"/>
                  <a:gd name="connsiteY3" fmla="*/ 0 h 19621"/>
                  <a:gd name="connsiteX4" fmla="*/ 8763 w 8763"/>
                  <a:gd name="connsiteY4" fmla="*/ 9811 h 19621"/>
                  <a:gd name="connsiteX5" fmla="*/ 8763 w 8763"/>
                  <a:gd name="connsiteY5" fmla="*/ 9811 h 19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63" h="19621">
                    <a:moveTo>
                      <a:pt x="8763" y="9811"/>
                    </a:moveTo>
                    <a:cubicBezTo>
                      <a:pt x="8763" y="15240"/>
                      <a:pt x="6763" y="19622"/>
                      <a:pt x="4382" y="19622"/>
                    </a:cubicBezTo>
                    <a:cubicBezTo>
                      <a:pt x="2000" y="19622"/>
                      <a:pt x="0" y="15240"/>
                      <a:pt x="0" y="9811"/>
                    </a:cubicBezTo>
                    <a:cubicBezTo>
                      <a:pt x="0" y="4381"/>
                      <a:pt x="2000" y="0"/>
                      <a:pt x="4382" y="0"/>
                    </a:cubicBezTo>
                    <a:cubicBezTo>
                      <a:pt x="6763" y="0"/>
                      <a:pt x="8763" y="4381"/>
                      <a:pt x="8763" y="9811"/>
                    </a:cubicBezTo>
                    <a:lnTo>
                      <a:pt x="8763" y="9811"/>
                    </a:lnTo>
                    <a:close/>
                  </a:path>
                </a:pathLst>
              </a:custGeom>
              <a:solidFill>
                <a:srgbClr val="2FC5F3"/>
              </a:solidFill>
              <a:ln w="9525" cap="flat">
                <a:noFill/>
                <a:prstDash val="solid"/>
                <a:miter/>
              </a:ln>
            </p:spPr>
            <p:txBody>
              <a:bodyPr rtlCol="0" anchor="ctr"/>
              <a:lstStyle/>
              <a:p>
                <a:endParaRPr lang="en-US"/>
              </a:p>
            </p:txBody>
          </p:sp>
          <p:sp>
            <p:nvSpPr>
              <p:cNvPr id="256" name="Graphic 3">
                <a:extLst>
                  <a:ext uri="{FF2B5EF4-FFF2-40B4-BE49-F238E27FC236}">
                    <a16:creationId xmlns:a16="http://schemas.microsoft.com/office/drawing/2014/main" id="{C3C17825-AF00-4B2A-ADE8-5F3568F786F5}"/>
                  </a:ext>
                </a:extLst>
              </p:cNvPr>
              <p:cNvSpPr/>
              <p:nvPr/>
            </p:nvSpPr>
            <p:spPr>
              <a:xfrm>
                <a:off x="9900379" y="1959093"/>
                <a:ext cx="8762" cy="24193"/>
              </a:xfrm>
              <a:custGeom>
                <a:avLst/>
                <a:gdLst>
                  <a:gd name="connsiteX0" fmla="*/ 8763 w 8762"/>
                  <a:gd name="connsiteY0" fmla="*/ 12097 h 24193"/>
                  <a:gd name="connsiteX1" fmla="*/ 4381 w 8762"/>
                  <a:gd name="connsiteY1" fmla="*/ 24193 h 24193"/>
                  <a:gd name="connsiteX2" fmla="*/ 0 w 8762"/>
                  <a:gd name="connsiteY2" fmla="*/ 12097 h 24193"/>
                  <a:gd name="connsiteX3" fmla="*/ 4381 w 8762"/>
                  <a:gd name="connsiteY3" fmla="*/ 0 h 24193"/>
                  <a:gd name="connsiteX4" fmla="*/ 8763 w 8762"/>
                  <a:gd name="connsiteY4" fmla="*/ 12097 h 24193"/>
                  <a:gd name="connsiteX5" fmla="*/ 8763 w 8762"/>
                  <a:gd name="connsiteY5" fmla="*/ 12097 h 24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62" h="24193">
                    <a:moveTo>
                      <a:pt x="8763" y="12097"/>
                    </a:moveTo>
                    <a:cubicBezTo>
                      <a:pt x="8763" y="18764"/>
                      <a:pt x="6763" y="24193"/>
                      <a:pt x="4381" y="24193"/>
                    </a:cubicBezTo>
                    <a:cubicBezTo>
                      <a:pt x="1905" y="24193"/>
                      <a:pt x="0" y="18764"/>
                      <a:pt x="0" y="12097"/>
                    </a:cubicBezTo>
                    <a:cubicBezTo>
                      <a:pt x="0" y="5429"/>
                      <a:pt x="2000" y="0"/>
                      <a:pt x="4381" y="0"/>
                    </a:cubicBezTo>
                    <a:cubicBezTo>
                      <a:pt x="6763" y="0"/>
                      <a:pt x="8763" y="5429"/>
                      <a:pt x="8763" y="12097"/>
                    </a:cubicBezTo>
                    <a:lnTo>
                      <a:pt x="8763" y="12097"/>
                    </a:lnTo>
                    <a:close/>
                  </a:path>
                </a:pathLst>
              </a:custGeom>
              <a:solidFill>
                <a:srgbClr val="2FC5F3"/>
              </a:solidFill>
              <a:ln w="9525" cap="flat">
                <a:noFill/>
                <a:prstDash val="solid"/>
                <a:miter/>
              </a:ln>
            </p:spPr>
            <p:txBody>
              <a:bodyPr rtlCol="0" anchor="ctr"/>
              <a:lstStyle/>
              <a:p>
                <a:endParaRPr lang="en-US"/>
              </a:p>
            </p:txBody>
          </p:sp>
          <p:sp>
            <p:nvSpPr>
              <p:cNvPr id="257" name="Graphic 3">
                <a:extLst>
                  <a:ext uri="{FF2B5EF4-FFF2-40B4-BE49-F238E27FC236}">
                    <a16:creationId xmlns:a16="http://schemas.microsoft.com/office/drawing/2014/main" id="{47521436-437F-4B26-9C25-97C7909BAFF5}"/>
                  </a:ext>
                </a:extLst>
              </p:cNvPr>
              <p:cNvSpPr/>
              <p:nvPr/>
            </p:nvSpPr>
            <p:spPr>
              <a:xfrm>
                <a:off x="9787603" y="1930327"/>
                <a:ext cx="100012" cy="57816"/>
              </a:xfrm>
              <a:custGeom>
                <a:avLst/>
                <a:gdLst>
                  <a:gd name="connsiteX0" fmla="*/ 0 w 100012"/>
                  <a:gd name="connsiteY0" fmla="*/ 0 h 57816"/>
                  <a:gd name="connsiteX1" fmla="*/ 100013 w 100012"/>
                  <a:gd name="connsiteY1" fmla="*/ 18955 h 57816"/>
                  <a:gd name="connsiteX2" fmla="*/ 100013 w 100012"/>
                  <a:gd name="connsiteY2" fmla="*/ 57817 h 57816"/>
                  <a:gd name="connsiteX3" fmla="*/ 0 w 100012"/>
                  <a:gd name="connsiteY3" fmla="*/ 38862 h 57816"/>
                  <a:gd name="connsiteX4" fmla="*/ 0 w 100012"/>
                  <a:gd name="connsiteY4" fmla="*/ 0 h 578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12" h="57816">
                    <a:moveTo>
                      <a:pt x="0" y="0"/>
                    </a:moveTo>
                    <a:lnTo>
                      <a:pt x="100013" y="18955"/>
                    </a:lnTo>
                    <a:lnTo>
                      <a:pt x="100013" y="57817"/>
                    </a:lnTo>
                    <a:lnTo>
                      <a:pt x="0" y="38862"/>
                    </a:lnTo>
                    <a:lnTo>
                      <a:pt x="0" y="0"/>
                    </a:lnTo>
                    <a:close/>
                  </a:path>
                </a:pathLst>
              </a:custGeom>
              <a:solidFill>
                <a:srgbClr val="2FC5F3"/>
              </a:solidFill>
              <a:ln w="9525" cap="flat">
                <a:noFill/>
                <a:prstDash val="solid"/>
                <a:miter/>
              </a:ln>
            </p:spPr>
            <p:txBody>
              <a:bodyPr rtlCol="0" anchor="ctr"/>
              <a:lstStyle/>
              <a:p>
                <a:endParaRPr lang="en-US"/>
              </a:p>
            </p:txBody>
          </p:sp>
          <p:sp>
            <p:nvSpPr>
              <p:cNvPr id="258" name="Graphic 3">
                <a:extLst>
                  <a:ext uri="{FF2B5EF4-FFF2-40B4-BE49-F238E27FC236}">
                    <a16:creationId xmlns:a16="http://schemas.microsoft.com/office/drawing/2014/main" id="{F9A293FF-A1B9-4299-B713-B1385D63A703}"/>
                  </a:ext>
                </a:extLst>
              </p:cNvPr>
              <p:cNvSpPr/>
              <p:nvPr/>
            </p:nvSpPr>
            <p:spPr>
              <a:xfrm>
                <a:off x="9800367" y="1947948"/>
                <a:ext cx="8572" cy="14859"/>
              </a:xfrm>
              <a:custGeom>
                <a:avLst/>
                <a:gdLst>
                  <a:gd name="connsiteX0" fmla="*/ 8572 w 8572"/>
                  <a:gd name="connsiteY0" fmla="*/ 7430 h 14859"/>
                  <a:gd name="connsiteX1" fmla="*/ 4286 w 8572"/>
                  <a:gd name="connsiteY1" fmla="*/ 14859 h 14859"/>
                  <a:gd name="connsiteX2" fmla="*/ 0 w 8572"/>
                  <a:gd name="connsiteY2" fmla="*/ 7430 h 14859"/>
                  <a:gd name="connsiteX3" fmla="*/ 4286 w 8572"/>
                  <a:gd name="connsiteY3" fmla="*/ 0 h 14859"/>
                  <a:gd name="connsiteX4" fmla="*/ 8572 w 8572"/>
                  <a:gd name="connsiteY4" fmla="*/ 7430 h 14859"/>
                  <a:gd name="connsiteX5" fmla="*/ 8572 w 8572"/>
                  <a:gd name="connsiteY5" fmla="*/ 7430 h 14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72" h="14859">
                    <a:moveTo>
                      <a:pt x="8572" y="7430"/>
                    </a:moveTo>
                    <a:cubicBezTo>
                      <a:pt x="8572" y="11525"/>
                      <a:pt x="6667" y="14859"/>
                      <a:pt x="4286" y="14859"/>
                    </a:cubicBezTo>
                    <a:cubicBezTo>
                      <a:pt x="1905" y="14859"/>
                      <a:pt x="0" y="11525"/>
                      <a:pt x="0" y="7430"/>
                    </a:cubicBezTo>
                    <a:cubicBezTo>
                      <a:pt x="0" y="3334"/>
                      <a:pt x="1905" y="0"/>
                      <a:pt x="4286" y="0"/>
                    </a:cubicBezTo>
                    <a:cubicBezTo>
                      <a:pt x="6667" y="0"/>
                      <a:pt x="8572" y="3334"/>
                      <a:pt x="8572" y="7430"/>
                    </a:cubicBezTo>
                    <a:lnTo>
                      <a:pt x="8572" y="7430"/>
                    </a:lnTo>
                    <a:close/>
                  </a:path>
                </a:pathLst>
              </a:custGeom>
              <a:solidFill>
                <a:srgbClr val="104C87"/>
              </a:solidFill>
              <a:ln w="9525" cap="flat">
                <a:noFill/>
                <a:prstDash val="solid"/>
                <a:miter/>
              </a:ln>
            </p:spPr>
            <p:txBody>
              <a:bodyPr rtlCol="0" anchor="ctr"/>
              <a:lstStyle/>
              <a:p>
                <a:endParaRPr lang="en-US"/>
              </a:p>
            </p:txBody>
          </p:sp>
          <p:sp>
            <p:nvSpPr>
              <p:cNvPr id="259" name="Graphic 3">
                <a:extLst>
                  <a:ext uri="{FF2B5EF4-FFF2-40B4-BE49-F238E27FC236}">
                    <a16:creationId xmlns:a16="http://schemas.microsoft.com/office/drawing/2014/main" id="{8E0D773C-ED05-4CCC-857A-E73F32BF425B}"/>
                  </a:ext>
                </a:extLst>
              </p:cNvPr>
              <p:cNvSpPr/>
              <p:nvPr/>
            </p:nvSpPr>
            <p:spPr>
              <a:xfrm>
                <a:off x="9829132" y="1951851"/>
                <a:ext cx="8572" cy="14861"/>
              </a:xfrm>
              <a:custGeom>
                <a:avLst/>
                <a:gdLst>
                  <a:gd name="connsiteX0" fmla="*/ 8572 w 8572"/>
                  <a:gd name="connsiteY0" fmla="*/ 7432 h 14861"/>
                  <a:gd name="connsiteX1" fmla="*/ 4286 w 8572"/>
                  <a:gd name="connsiteY1" fmla="*/ 14861 h 14861"/>
                  <a:gd name="connsiteX2" fmla="*/ 0 w 8572"/>
                  <a:gd name="connsiteY2" fmla="*/ 7432 h 14861"/>
                  <a:gd name="connsiteX3" fmla="*/ 4286 w 8572"/>
                  <a:gd name="connsiteY3" fmla="*/ 2 h 14861"/>
                  <a:gd name="connsiteX4" fmla="*/ 8572 w 8572"/>
                  <a:gd name="connsiteY4" fmla="*/ 7432 h 14861"/>
                  <a:gd name="connsiteX5" fmla="*/ 8572 w 8572"/>
                  <a:gd name="connsiteY5" fmla="*/ 7432 h 14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72" h="14861">
                    <a:moveTo>
                      <a:pt x="8572" y="7432"/>
                    </a:moveTo>
                    <a:cubicBezTo>
                      <a:pt x="8572" y="11527"/>
                      <a:pt x="6668" y="14861"/>
                      <a:pt x="4286" y="14861"/>
                    </a:cubicBezTo>
                    <a:cubicBezTo>
                      <a:pt x="1905" y="14861"/>
                      <a:pt x="0" y="11527"/>
                      <a:pt x="0" y="7432"/>
                    </a:cubicBezTo>
                    <a:cubicBezTo>
                      <a:pt x="0" y="3336"/>
                      <a:pt x="1905" y="2"/>
                      <a:pt x="4286" y="2"/>
                    </a:cubicBezTo>
                    <a:cubicBezTo>
                      <a:pt x="6668" y="-93"/>
                      <a:pt x="8572" y="3240"/>
                      <a:pt x="8572" y="7432"/>
                    </a:cubicBezTo>
                    <a:lnTo>
                      <a:pt x="8572" y="7432"/>
                    </a:lnTo>
                    <a:close/>
                  </a:path>
                </a:pathLst>
              </a:custGeom>
              <a:solidFill>
                <a:srgbClr val="104C87"/>
              </a:solidFill>
              <a:ln w="9525" cap="flat">
                <a:noFill/>
                <a:prstDash val="solid"/>
                <a:miter/>
              </a:ln>
            </p:spPr>
            <p:txBody>
              <a:bodyPr rtlCol="0" anchor="ctr"/>
              <a:lstStyle/>
              <a:p>
                <a:endParaRPr lang="en-US"/>
              </a:p>
            </p:txBody>
          </p:sp>
          <p:sp>
            <p:nvSpPr>
              <p:cNvPr id="260" name="Graphic 3">
                <a:extLst>
                  <a:ext uri="{FF2B5EF4-FFF2-40B4-BE49-F238E27FC236}">
                    <a16:creationId xmlns:a16="http://schemas.microsoft.com/office/drawing/2014/main" id="{7790AC69-58E1-4395-8530-74B0737D691A}"/>
                  </a:ext>
                </a:extLst>
              </p:cNvPr>
              <p:cNvSpPr/>
              <p:nvPr/>
            </p:nvSpPr>
            <p:spPr>
              <a:xfrm>
                <a:off x="9861994" y="1959283"/>
                <a:ext cx="8572" cy="14858"/>
              </a:xfrm>
              <a:custGeom>
                <a:avLst/>
                <a:gdLst>
                  <a:gd name="connsiteX0" fmla="*/ 8572 w 8572"/>
                  <a:gd name="connsiteY0" fmla="*/ 7429 h 14858"/>
                  <a:gd name="connsiteX1" fmla="*/ 4286 w 8572"/>
                  <a:gd name="connsiteY1" fmla="*/ 14859 h 14858"/>
                  <a:gd name="connsiteX2" fmla="*/ 0 w 8572"/>
                  <a:gd name="connsiteY2" fmla="*/ 7429 h 14858"/>
                  <a:gd name="connsiteX3" fmla="*/ 4286 w 8572"/>
                  <a:gd name="connsiteY3" fmla="*/ 0 h 14858"/>
                  <a:gd name="connsiteX4" fmla="*/ 8572 w 8572"/>
                  <a:gd name="connsiteY4" fmla="*/ 7429 h 14858"/>
                  <a:gd name="connsiteX5" fmla="*/ 8572 w 8572"/>
                  <a:gd name="connsiteY5" fmla="*/ 7429 h 1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72" h="14858">
                    <a:moveTo>
                      <a:pt x="8572" y="7429"/>
                    </a:moveTo>
                    <a:cubicBezTo>
                      <a:pt x="8572" y="11525"/>
                      <a:pt x="6667" y="14859"/>
                      <a:pt x="4286" y="14859"/>
                    </a:cubicBezTo>
                    <a:cubicBezTo>
                      <a:pt x="1905" y="14859"/>
                      <a:pt x="0" y="11525"/>
                      <a:pt x="0" y="7429"/>
                    </a:cubicBezTo>
                    <a:cubicBezTo>
                      <a:pt x="0" y="3334"/>
                      <a:pt x="1905" y="0"/>
                      <a:pt x="4286" y="0"/>
                    </a:cubicBezTo>
                    <a:cubicBezTo>
                      <a:pt x="6667" y="0"/>
                      <a:pt x="8572" y="3334"/>
                      <a:pt x="8572" y="7429"/>
                    </a:cubicBezTo>
                    <a:lnTo>
                      <a:pt x="8572" y="7429"/>
                    </a:lnTo>
                    <a:close/>
                  </a:path>
                </a:pathLst>
              </a:custGeom>
              <a:solidFill>
                <a:srgbClr val="104C87"/>
              </a:solidFill>
              <a:ln w="9525" cap="flat">
                <a:noFill/>
                <a:prstDash val="solid"/>
                <a:miter/>
              </a:ln>
            </p:spPr>
            <p:txBody>
              <a:bodyPr rtlCol="0" anchor="ctr"/>
              <a:lstStyle/>
              <a:p>
                <a:endParaRPr lang="en-US"/>
              </a:p>
            </p:txBody>
          </p:sp>
          <p:sp>
            <p:nvSpPr>
              <p:cNvPr id="261" name="Graphic 3">
                <a:extLst>
                  <a:ext uri="{FF2B5EF4-FFF2-40B4-BE49-F238E27FC236}">
                    <a16:creationId xmlns:a16="http://schemas.microsoft.com/office/drawing/2014/main" id="{574EF000-6A93-4CC1-B99F-3F47E90DE806}"/>
                  </a:ext>
                </a:extLst>
              </p:cNvPr>
              <p:cNvSpPr/>
              <p:nvPr/>
            </p:nvSpPr>
            <p:spPr>
              <a:xfrm>
                <a:off x="9378600" y="1970999"/>
                <a:ext cx="69532" cy="73532"/>
              </a:xfrm>
              <a:custGeom>
                <a:avLst/>
                <a:gdLst>
                  <a:gd name="connsiteX0" fmla="*/ 69532 w 69532"/>
                  <a:gd name="connsiteY0" fmla="*/ 36766 h 73532"/>
                  <a:gd name="connsiteX1" fmla="*/ 34766 w 69532"/>
                  <a:gd name="connsiteY1" fmla="*/ 73533 h 73532"/>
                  <a:gd name="connsiteX2" fmla="*/ 0 w 69532"/>
                  <a:gd name="connsiteY2" fmla="*/ 36766 h 73532"/>
                  <a:gd name="connsiteX3" fmla="*/ 34766 w 69532"/>
                  <a:gd name="connsiteY3" fmla="*/ 0 h 73532"/>
                  <a:gd name="connsiteX4" fmla="*/ 69532 w 69532"/>
                  <a:gd name="connsiteY4" fmla="*/ 36766 h 73532"/>
                  <a:gd name="connsiteX5" fmla="*/ 69532 w 69532"/>
                  <a:gd name="connsiteY5" fmla="*/ 36766 h 73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532" h="73532">
                    <a:moveTo>
                      <a:pt x="69532" y="36766"/>
                    </a:moveTo>
                    <a:cubicBezTo>
                      <a:pt x="69532" y="57055"/>
                      <a:pt x="54007" y="73533"/>
                      <a:pt x="34766" y="73533"/>
                    </a:cubicBezTo>
                    <a:cubicBezTo>
                      <a:pt x="15526" y="73533"/>
                      <a:pt x="0" y="57055"/>
                      <a:pt x="0" y="36766"/>
                    </a:cubicBezTo>
                    <a:cubicBezTo>
                      <a:pt x="0" y="16478"/>
                      <a:pt x="15526" y="0"/>
                      <a:pt x="34766" y="0"/>
                    </a:cubicBezTo>
                    <a:cubicBezTo>
                      <a:pt x="54007" y="0"/>
                      <a:pt x="69532" y="16574"/>
                      <a:pt x="69532" y="36766"/>
                    </a:cubicBezTo>
                    <a:lnTo>
                      <a:pt x="69532" y="36766"/>
                    </a:lnTo>
                    <a:close/>
                  </a:path>
                </a:pathLst>
              </a:custGeom>
              <a:solidFill>
                <a:srgbClr val="194173"/>
              </a:solidFill>
              <a:ln w="9525" cap="flat">
                <a:noFill/>
                <a:prstDash val="solid"/>
                <a:miter/>
              </a:ln>
            </p:spPr>
            <p:txBody>
              <a:bodyPr rtlCol="0" anchor="ctr"/>
              <a:lstStyle/>
              <a:p>
                <a:endParaRPr lang="en-US"/>
              </a:p>
            </p:txBody>
          </p:sp>
          <p:sp>
            <p:nvSpPr>
              <p:cNvPr id="262" name="Graphic 3">
                <a:extLst>
                  <a:ext uri="{FF2B5EF4-FFF2-40B4-BE49-F238E27FC236}">
                    <a16:creationId xmlns:a16="http://schemas.microsoft.com/office/drawing/2014/main" id="{46960C1A-C2DF-495A-BA27-DE0732200558}"/>
                  </a:ext>
                </a:extLst>
              </p:cNvPr>
              <p:cNvSpPr/>
              <p:nvPr/>
            </p:nvSpPr>
            <p:spPr>
              <a:xfrm>
                <a:off x="9380791" y="1986715"/>
                <a:ext cx="53720" cy="53339"/>
              </a:xfrm>
              <a:custGeom>
                <a:avLst/>
                <a:gdLst>
                  <a:gd name="connsiteX0" fmla="*/ 53721 w 53720"/>
                  <a:gd name="connsiteY0" fmla="*/ 26670 h 53339"/>
                  <a:gd name="connsiteX1" fmla="*/ 26860 w 53720"/>
                  <a:gd name="connsiteY1" fmla="*/ 53340 h 53339"/>
                  <a:gd name="connsiteX2" fmla="*/ 0 w 53720"/>
                  <a:gd name="connsiteY2" fmla="*/ 26670 h 53339"/>
                  <a:gd name="connsiteX3" fmla="*/ 26860 w 53720"/>
                  <a:gd name="connsiteY3" fmla="*/ 0 h 53339"/>
                  <a:gd name="connsiteX4" fmla="*/ 53721 w 53720"/>
                  <a:gd name="connsiteY4" fmla="*/ 26670 h 53339"/>
                  <a:gd name="connsiteX5" fmla="*/ 53721 w 53720"/>
                  <a:gd name="connsiteY5" fmla="*/ 26670 h 53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720" h="53339">
                    <a:moveTo>
                      <a:pt x="53721" y="26670"/>
                    </a:moveTo>
                    <a:cubicBezTo>
                      <a:pt x="53721" y="41434"/>
                      <a:pt x="41720" y="53340"/>
                      <a:pt x="26860" y="53340"/>
                    </a:cubicBezTo>
                    <a:cubicBezTo>
                      <a:pt x="12001" y="53340"/>
                      <a:pt x="0" y="41434"/>
                      <a:pt x="0" y="26670"/>
                    </a:cubicBezTo>
                    <a:cubicBezTo>
                      <a:pt x="0" y="11906"/>
                      <a:pt x="12001" y="0"/>
                      <a:pt x="26860" y="0"/>
                    </a:cubicBezTo>
                    <a:cubicBezTo>
                      <a:pt x="41720" y="0"/>
                      <a:pt x="53721" y="11906"/>
                      <a:pt x="53721" y="26670"/>
                    </a:cubicBezTo>
                    <a:lnTo>
                      <a:pt x="53721" y="26670"/>
                    </a:lnTo>
                    <a:close/>
                  </a:path>
                </a:pathLst>
              </a:custGeom>
              <a:solidFill>
                <a:srgbClr val="2FC5F3"/>
              </a:solidFill>
              <a:ln w="9525" cap="flat">
                <a:noFill/>
                <a:prstDash val="solid"/>
                <a:miter/>
              </a:ln>
            </p:spPr>
            <p:txBody>
              <a:bodyPr rtlCol="0" anchor="ctr"/>
              <a:lstStyle/>
              <a:p>
                <a:endParaRPr lang="en-US"/>
              </a:p>
            </p:txBody>
          </p:sp>
          <p:sp>
            <p:nvSpPr>
              <p:cNvPr id="263" name="Graphic 3">
                <a:extLst>
                  <a:ext uri="{FF2B5EF4-FFF2-40B4-BE49-F238E27FC236}">
                    <a16:creationId xmlns:a16="http://schemas.microsoft.com/office/drawing/2014/main" id="{D37CC964-5F1D-4BE8-A246-53516E33306B}"/>
                  </a:ext>
                </a:extLst>
              </p:cNvPr>
              <p:cNvSpPr/>
              <p:nvPr/>
            </p:nvSpPr>
            <p:spPr>
              <a:xfrm>
                <a:off x="8883776" y="1860985"/>
                <a:ext cx="69532" cy="73532"/>
              </a:xfrm>
              <a:custGeom>
                <a:avLst/>
                <a:gdLst>
                  <a:gd name="connsiteX0" fmla="*/ 69533 w 69532"/>
                  <a:gd name="connsiteY0" fmla="*/ 36767 h 73532"/>
                  <a:gd name="connsiteX1" fmla="*/ 34766 w 69532"/>
                  <a:gd name="connsiteY1" fmla="*/ 73533 h 73532"/>
                  <a:gd name="connsiteX2" fmla="*/ 0 w 69532"/>
                  <a:gd name="connsiteY2" fmla="*/ 36767 h 73532"/>
                  <a:gd name="connsiteX3" fmla="*/ 34766 w 69532"/>
                  <a:gd name="connsiteY3" fmla="*/ 0 h 73532"/>
                  <a:gd name="connsiteX4" fmla="*/ 69533 w 69532"/>
                  <a:gd name="connsiteY4" fmla="*/ 36767 h 73532"/>
                  <a:gd name="connsiteX5" fmla="*/ 69533 w 69532"/>
                  <a:gd name="connsiteY5" fmla="*/ 36767 h 73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532" h="73532">
                    <a:moveTo>
                      <a:pt x="69533" y="36767"/>
                    </a:moveTo>
                    <a:cubicBezTo>
                      <a:pt x="69533" y="57055"/>
                      <a:pt x="54007" y="73533"/>
                      <a:pt x="34766" y="73533"/>
                    </a:cubicBezTo>
                    <a:cubicBezTo>
                      <a:pt x="15526" y="73533"/>
                      <a:pt x="0" y="57055"/>
                      <a:pt x="0" y="36767"/>
                    </a:cubicBezTo>
                    <a:cubicBezTo>
                      <a:pt x="0" y="16478"/>
                      <a:pt x="15526" y="0"/>
                      <a:pt x="34766" y="0"/>
                    </a:cubicBezTo>
                    <a:cubicBezTo>
                      <a:pt x="54007" y="0"/>
                      <a:pt x="69533" y="16478"/>
                      <a:pt x="69533" y="36767"/>
                    </a:cubicBezTo>
                    <a:lnTo>
                      <a:pt x="69533" y="36767"/>
                    </a:lnTo>
                    <a:close/>
                  </a:path>
                </a:pathLst>
              </a:custGeom>
              <a:solidFill>
                <a:srgbClr val="194173"/>
              </a:solidFill>
              <a:ln w="9525" cap="flat">
                <a:noFill/>
                <a:prstDash val="solid"/>
                <a:miter/>
              </a:ln>
            </p:spPr>
            <p:txBody>
              <a:bodyPr rtlCol="0" anchor="ctr"/>
              <a:lstStyle/>
              <a:p>
                <a:endParaRPr lang="en-US"/>
              </a:p>
            </p:txBody>
          </p:sp>
          <p:sp>
            <p:nvSpPr>
              <p:cNvPr id="264" name="Graphic 3">
                <a:extLst>
                  <a:ext uri="{FF2B5EF4-FFF2-40B4-BE49-F238E27FC236}">
                    <a16:creationId xmlns:a16="http://schemas.microsoft.com/office/drawing/2014/main" id="{B7052323-9A39-4D6B-B9EC-013C1180A832}"/>
                  </a:ext>
                </a:extLst>
              </p:cNvPr>
              <p:cNvSpPr/>
              <p:nvPr/>
            </p:nvSpPr>
            <p:spPr>
              <a:xfrm>
                <a:off x="8886062" y="1876511"/>
                <a:ext cx="53720" cy="53340"/>
              </a:xfrm>
              <a:custGeom>
                <a:avLst/>
                <a:gdLst>
                  <a:gd name="connsiteX0" fmla="*/ 53721 w 53720"/>
                  <a:gd name="connsiteY0" fmla="*/ 26670 h 53340"/>
                  <a:gd name="connsiteX1" fmla="*/ 26861 w 53720"/>
                  <a:gd name="connsiteY1" fmla="*/ 53340 h 53340"/>
                  <a:gd name="connsiteX2" fmla="*/ 0 w 53720"/>
                  <a:gd name="connsiteY2" fmla="*/ 26670 h 53340"/>
                  <a:gd name="connsiteX3" fmla="*/ 26861 w 53720"/>
                  <a:gd name="connsiteY3" fmla="*/ 0 h 53340"/>
                  <a:gd name="connsiteX4" fmla="*/ 53721 w 53720"/>
                  <a:gd name="connsiteY4" fmla="*/ 26670 h 53340"/>
                  <a:gd name="connsiteX5" fmla="*/ 53721 w 53720"/>
                  <a:gd name="connsiteY5" fmla="*/ 26670 h 53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720" h="53340">
                    <a:moveTo>
                      <a:pt x="53721" y="26670"/>
                    </a:moveTo>
                    <a:cubicBezTo>
                      <a:pt x="53721" y="41434"/>
                      <a:pt x="41720" y="53340"/>
                      <a:pt x="26861" y="53340"/>
                    </a:cubicBezTo>
                    <a:cubicBezTo>
                      <a:pt x="12001" y="53340"/>
                      <a:pt x="0" y="41434"/>
                      <a:pt x="0" y="26670"/>
                    </a:cubicBezTo>
                    <a:cubicBezTo>
                      <a:pt x="0" y="11906"/>
                      <a:pt x="12001" y="0"/>
                      <a:pt x="26861" y="0"/>
                    </a:cubicBezTo>
                    <a:cubicBezTo>
                      <a:pt x="41720" y="0"/>
                      <a:pt x="53721" y="11906"/>
                      <a:pt x="53721" y="26670"/>
                    </a:cubicBezTo>
                    <a:lnTo>
                      <a:pt x="53721" y="26670"/>
                    </a:lnTo>
                    <a:close/>
                  </a:path>
                </a:pathLst>
              </a:custGeom>
              <a:solidFill>
                <a:srgbClr val="2FC5F3"/>
              </a:solidFill>
              <a:ln w="9525" cap="flat">
                <a:noFill/>
                <a:prstDash val="solid"/>
                <a:miter/>
              </a:ln>
            </p:spPr>
            <p:txBody>
              <a:bodyPr rtlCol="0" anchor="ctr"/>
              <a:lstStyle/>
              <a:p>
                <a:endParaRPr lang="en-US"/>
              </a:p>
            </p:txBody>
          </p:sp>
          <p:sp>
            <p:nvSpPr>
              <p:cNvPr id="265" name="Graphic 3">
                <a:extLst>
                  <a:ext uri="{FF2B5EF4-FFF2-40B4-BE49-F238E27FC236}">
                    <a16:creationId xmlns:a16="http://schemas.microsoft.com/office/drawing/2014/main" id="{49F3215A-F76F-42CD-9236-438827B89109}"/>
                  </a:ext>
                </a:extLst>
              </p:cNvPr>
              <p:cNvSpPr/>
              <p:nvPr/>
            </p:nvSpPr>
            <p:spPr>
              <a:xfrm>
                <a:off x="8805481" y="1866128"/>
                <a:ext cx="36004" cy="44768"/>
              </a:xfrm>
              <a:custGeom>
                <a:avLst/>
                <a:gdLst>
                  <a:gd name="connsiteX0" fmla="*/ 36004 w 36004"/>
                  <a:gd name="connsiteY0" fmla="*/ 22384 h 44768"/>
                  <a:gd name="connsiteX1" fmla="*/ 18002 w 36004"/>
                  <a:gd name="connsiteY1" fmla="*/ 44768 h 44768"/>
                  <a:gd name="connsiteX2" fmla="*/ 0 w 36004"/>
                  <a:gd name="connsiteY2" fmla="*/ 22384 h 44768"/>
                  <a:gd name="connsiteX3" fmla="*/ 18002 w 36004"/>
                  <a:gd name="connsiteY3" fmla="*/ 1 h 44768"/>
                  <a:gd name="connsiteX4" fmla="*/ 36004 w 36004"/>
                  <a:gd name="connsiteY4" fmla="*/ 22384 h 44768"/>
                  <a:gd name="connsiteX5" fmla="*/ 36004 w 36004"/>
                  <a:gd name="connsiteY5" fmla="*/ 22384 h 44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004" h="44768">
                    <a:moveTo>
                      <a:pt x="36004" y="22384"/>
                    </a:moveTo>
                    <a:cubicBezTo>
                      <a:pt x="36004" y="34767"/>
                      <a:pt x="28003" y="44768"/>
                      <a:pt x="18002" y="44768"/>
                    </a:cubicBezTo>
                    <a:cubicBezTo>
                      <a:pt x="8096" y="44768"/>
                      <a:pt x="0" y="34767"/>
                      <a:pt x="0" y="22384"/>
                    </a:cubicBezTo>
                    <a:cubicBezTo>
                      <a:pt x="0" y="10002"/>
                      <a:pt x="8001" y="1"/>
                      <a:pt x="18002" y="1"/>
                    </a:cubicBezTo>
                    <a:cubicBezTo>
                      <a:pt x="28003" y="-95"/>
                      <a:pt x="36004" y="10002"/>
                      <a:pt x="36004" y="22384"/>
                    </a:cubicBezTo>
                    <a:lnTo>
                      <a:pt x="36004" y="22384"/>
                    </a:lnTo>
                    <a:close/>
                  </a:path>
                </a:pathLst>
              </a:custGeom>
              <a:solidFill>
                <a:srgbClr val="194173"/>
              </a:solidFill>
              <a:ln w="9525" cap="flat">
                <a:noFill/>
                <a:prstDash val="solid"/>
                <a:miter/>
              </a:ln>
            </p:spPr>
            <p:txBody>
              <a:bodyPr rtlCol="0" anchor="ctr"/>
              <a:lstStyle/>
              <a:p>
                <a:endParaRPr lang="en-US"/>
              </a:p>
            </p:txBody>
          </p:sp>
          <p:sp>
            <p:nvSpPr>
              <p:cNvPr id="266" name="Graphic 3">
                <a:extLst>
                  <a:ext uri="{FF2B5EF4-FFF2-40B4-BE49-F238E27FC236}">
                    <a16:creationId xmlns:a16="http://schemas.microsoft.com/office/drawing/2014/main" id="{D36B384D-C4C2-4E46-A126-073D00329395}"/>
                  </a:ext>
                </a:extLst>
              </p:cNvPr>
              <p:cNvSpPr/>
              <p:nvPr/>
            </p:nvSpPr>
            <p:spPr>
              <a:xfrm>
                <a:off x="9300971" y="1807550"/>
                <a:ext cx="377856" cy="151637"/>
              </a:xfrm>
              <a:custGeom>
                <a:avLst/>
                <a:gdLst>
                  <a:gd name="connsiteX0" fmla="*/ 0 w 377856"/>
                  <a:gd name="connsiteY0" fmla="*/ 84106 h 151637"/>
                  <a:gd name="connsiteX1" fmla="*/ 374523 w 377856"/>
                  <a:gd name="connsiteY1" fmla="*/ 151638 h 151637"/>
                  <a:gd name="connsiteX2" fmla="*/ 377857 w 377856"/>
                  <a:gd name="connsiteY2" fmla="*/ 66484 h 151637"/>
                  <a:gd name="connsiteX3" fmla="*/ 6001 w 377856"/>
                  <a:gd name="connsiteY3" fmla="*/ 0 h 151637"/>
                </a:gdLst>
                <a:ahLst/>
                <a:cxnLst>
                  <a:cxn ang="0">
                    <a:pos x="connsiteX0" y="connsiteY0"/>
                  </a:cxn>
                  <a:cxn ang="0">
                    <a:pos x="connsiteX1" y="connsiteY1"/>
                  </a:cxn>
                  <a:cxn ang="0">
                    <a:pos x="connsiteX2" y="connsiteY2"/>
                  </a:cxn>
                  <a:cxn ang="0">
                    <a:pos x="connsiteX3" y="connsiteY3"/>
                  </a:cxn>
                </a:cxnLst>
                <a:rect l="l" t="t" r="r" b="b"/>
                <a:pathLst>
                  <a:path w="377856" h="151637">
                    <a:moveTo>
                      <a:pt x="0" y="84106"/>
                    </a:moveTo>
                    <a:lnTo>
                      <a:pt x="374523" y="151638"/>
                    </a:lnTo>
                    <a:lnTo>
                      <a:pt x="377857" y="66484"/>
                    </a:lnTo>
                    <a:lnTo>
                      <a:pt x="6001" y="0"/>
                    </a:lnTo>
                    <a:close/>
                  </a:path>
                </a:pathLst>
              </a:custGeom>
              <a:solidFill>
                <a:srgbClr val="194173"/>
              </a:solidFill>
              <a:ln w="9525" cap="flat">
                <a:noFill/>
                <a:prstDash val="solid"/>
                <a:miter/>
              </a:ln>
            </p:spPr>
            <p:txBody>
              <a:bodyPr rtlCol="0" anchor="ctr"/>
              <a:lstStyle/>
              <a:p>
                <a:endParaRPr lang="en-US"/>
              </a:p>
            </p:txBody>
          </p:sp>
          <p:sp>
            <p:nvSpPr>
              <p:cNvPr id="267" name="Graphic 3">
                <a:extLst>
                  <a:ext uri="{FF2B5EF4-FFF2-40B4-BE49-F238E27FC236}">
                    <a16:creationId xmlns:a16="http://schemas.microsoft.com/office/drawing/2014/main" id="{13FF1A07-0541-44D9-81A2-405A041D3BC4}"/>
                  </a:ext>
                </a:extLst>
              </p:cNvPr>
              <p:cNvSpPr/>
              <p:nvPr/>
            </p:nvSpPr>
            <p:spPr>
              <a:xfrm>
                <a:off x="9583292" y="1861556"/>
                <a:ext cx="87630" cy="85439"/>
              </a:xfrm>
              <a:custGeom>
                <a:avLst/>
                <a:gdLst>
                  <a:gd name="connsiteX0" fmla="*/ 86011 w 87630"/>
                  <a:gd name="connsiteY0" fmla="*/ 72866 h 85439"/>
                  <a:gd name="connsiteX1" fmla="*/ 87630 w 87630"/>
                  <a:gd name="connsiteY1" fmla="*/ 15621 h 85439"/>
                  <a:gd name="connsiteX2" fmla="*/ 0 w 87630"/>
                  <a:gd name="connsiteY2" fmla="*/ 0 h 85439"/>
                  <a:gd name="connsiteX3" fmla="*/ 0 w 87630"/>
                  <a:gd name="connsiteY3" fmla="*/ 58388 h 85439"/>
                  <a:gd name="connsiteX4" fmla="*/ 18764 w 87630"/>
                  <a:gd name="connsiteY4" fmla="*/ 62103 h 85439"/>
                  <a:gd name="connsiteX5" fmla="*/ 18574 w 87630"/>
                  <a:gd name="connsiteY5" fmla="*/ 79248 h 85439"/>
                  <a:gd name="connsiteX6" fmla="*/ 61722 w 87630"/>
                  <a:gd name="connsiteY6" fmla="*/ 85439 h 85439"/>
                  <a:gd name="connsiteX7" fmla="*/ 61913 w 87630"/>
                  <a:gd name="connsiteY7" fmla="*/ 70771 h 85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630" h="85439">
                    <a:moveTo>
                      <a:pt x="86011" y="72866"/>
                    </a:moveTo>
                    <a:lnTo>
                      <a:pt x="87630" y="15621"/>
                    </a:lnTo>
                    <a:lnTo>
                      <a:pt x="0" y="0"/>
                    </a:lnTo>
                    <a:lnTo>
                      <a:pt x="0" y="58388"/>
                    </a:lnTo>
                    <a:lnTo>
                      <a:pt x="18764" y="62103"/>
                    </a:lnTo>
                    <a:lnTo>
                      <a:pt x="18574" y="79248"/>
                    </a:lnTo>
                    <a:lnTo>
                      <a:pt x="61722" y="85439"/>
                    </a:lnTo>
                    <a:lnTo>
                      <a:pt x="61913" y="70771"/>
                    </a:lnTo>
                    <a:close/>
                  </a:path>
                </a:pathLst>
              </a:custGeom>
              <a:solidFill>
                <a:srgbClr val="2FC5F3"/>
              </a:solidFill>
              <a:ln w="9525" cap="flat">
                <a:noFill/>
                <a:prstDash val="solid"/>
                <a:miter/>
              </a:ln>
            </p:spPr>
            <p:txBody>
              <a:bodyPr rtlCol="0" anchor="ctr"/>
              <a:lstStyle/>
              <a:p>
                <a:endParaRPr lang="en-US"/>
              </a:p>
            </p:txBody>
          </p:sp>
          <p:sp>
            <p:nvSpPr>
              <p:cNvPr id="268" name="Graphic 3">
                <a:extLst>
                  <a:ext uri="{FF2B5EF4-FFF2-40B4-BE49-F238E27FC236}">
                    <a16:creationId xmlns:a16="http://schemas.microsoft.com/office/drawing/2014/main" id="{D26E10DB-AD15-4CC6-BC3F-1ACDB2FAEBA0}"/>
                  </a:ext>
                </a:extLst>
              </p:cNvPr>
              <p:cNvSpPr/>
              <p:nvPr/>
            </p:nvSpPr>
            <p:spPr>
              <a:xfrm>
                <a:off x="9489947" y="1845174"/>
                <a:ext cx="87915" cy="88201"/>
              </a:xfrm>
              <a:custGeom>
                <a:avLst/>
                <a:gdLst>
                  <a:gd name="connsiteX0" fmla="*/ 87916 w 87915"/>
                  <a:gd name="connsiteY0" fmla="*/ 74771 h 88201"/>
                  <a:gd name="connsiteX1" fmla="*/ 87916 w 87915"/>
                  <a:gd name="connsiteY1" fmla="*/ 15811 h 88201"/>
                  <a:gd name="connsiteX2" fmla="*/ 1238 w 87915"/>
                  <a:gd name="connsiteY2" fmla="*/ 0 h 88201"/>
                  <a:gd name="connsiteX3" fmla="*/ 0 w 87915"/>
                  <a:gd name="connsiteY3" fmla="*/ 60103 h 88201"/>
                  <a:gd name="connsiteX4" fmla="*/ 17526 w 87915"/>
                  <a:gd name="connsiteY4" fmla="*/ 63437 h 88201"/>
                  <a:gd name="connsiteX5" fmla="*/ 17431 w 87915"/>
                  <a:gd name="connsiteY5" fmla="*/ 82010 h 88201"/>
                  <a:gd name="connsiteX6" fmla="*/ 60484 w 87915"/>
                  <a:gd name="connsiteY6" fmla="*/ 88201 h 88201"/>
                  <a:gd name="connsiteX7" fmla="*/ 60769 w 87915"/>
                  <a:gd name="connsiteY7" fmla="*/ 71533 h 8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915" h="88201">
                    <a:moveTo>
                      <a:pt x="87916" y="74771"/>
                    </a:moveTo>
                    <a:lnTo>
                      <a:pt x="87916" y="15811"/>
                    </a:lnTo>
                    <a:lnTo>
                      <a:pt x="1238" y="0"/>
                    </a:lnTo>
                    <a:lnTo>
                      <a:pt x="0" y="60103"/>
                    </a:lnTo>
                    <a:lnTo>
                      <a:pt x="17526" y="63437"/>
                    </a:lnTo>
                    <a:lnTo>
                      <a:pt x="17431" y="82010"/>
                    </a:lnTo>
                    <a:lnTo>
                      <a:pt x="60484" y="88201"/>
                    </a:lnTo>
                    <a:lnTo>
                      <a:pt x="60769" y="71533"/>
                    </a:lnTo>
                    <a:close/>
                  </a:path>
                </a:pathLst>
              </a:custGeom>
              <a:solidFill>
                <a:srgbClr val="2FC5F3"/>
              </a:solidFill>
              <a:ln w="9525" cap="flat">
                <a:noFill/>
                <a:prstDash val="solid"/>
                <a:miter/>
              </a:ln>
            </p:spPr>
            <p:txBody>
              <a:bodyPr rtlCol="0" anchor="ctr"/>
              <a:lstStyle/>
              <a:p>
                <a:endParaRPr lang="en-US"/>
              </a:p>
            </p:txBody>
          </p:sp>
          <p:sp>
            <p:nvSpPr>
              <p:cNvPr id="269" name="Graphic 3">
                <a:extLst>
                  <a:ext uri="{FF2B5EF4-FFF2-40B4-BE49-F238E27FC236}">
                    <a16:creationId xmlns:a16="http://schemas.microsoft.com/office/drawing/2014/main" id="{65BA418F-5987-4AFB-BC1E-4F1F050C3C88}"/>
                  </a:ext>
                </a:extLst>
              </p:cNvPr>
              <p:cNvSpPr/>
              <p:nvPr/>
            </p:nvSpPr>
            <p:spPr>
              <a:xfrm>
                <a:off x="9401555" y="1829362"/>
                <a:ext cx="85248" cy="86867"/>
              </a:xfrm>
              <a:custGeom>
                <a:avLst/>
                <a:gdLst>
                  <a:gd name="connsiteX0" fmla="*/ 83344 w 85248"/>
                  <a:gd name="connsiteY0" fmla="*/ 75247 h 86867"/>
                  <a:gd name="connsiteX1" fmla="*/ 85249 w 85248"/>
                  <a:gd name="connsiteY1" fmla="*/ 14668 h 86867"/>
                  <a:gd name="connsiteX2" fmla="*/ 0 w 85248"/>
                  <a:gd name="connsiteY2" fmla="*/ 0 h 86867"/>
                  <a:gd name="connsiteX3" fmla="*/ 572 w 85248"/>
                  <a:gd name="connsiteY3" fmla="*/ 62293 h 86867"/>
                  <a:gd name="connsiteX4" fmla="*/ 18288 w 85248"/>
                  <a:gd name="connsiteY4" fmla="*/ 65056 h 86867"/>
                  <a:gd name="connsiteX5" fmla="*/ 18193 w 85248"/>
                  <a:gd name="connsiteY5" fmla="*/ 80677 h 86867"/>
                  <a:gd name="connsiteX6" fmla="*/ 61246 w 85248"/>
                  <a:gd name="connsiteY6" fmla="*/ 86868 h 86867"/>
                  <a:gd name="connsiteX7" fmla="*/ 61436 w 85248"/>
                  <a:gd name="connsiteY7" fmla="*/ 72104 h 86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248" h="86867">
                    <a:moveTo>
                      <a:pt x="83344" y="75247"/>
                    </a:moveTo>
                    <a:lnTo>
                      <a:pt x="85249" y="14668"/>
                    </a:lnTo>
                    <a:lnTo>
                      <a:pt x="0" y="0"/>
                    </a:lnTo>
                    <a:lnTo>
                      <a:pt x="572" y="62293"/>
                    </a:lnTo>
                    <a:lnTo>
                      <a:pt x="18288" y="65056"/>
                    </a:lnTo>
                    <a:lnTo>
                      <a:pt x="18193" y="80677"/>
                    </a:lnTo>
                    <a:lnTo>
                      <a:pt x="61246" y="86868"/>
                    </a:lnTo>
                    <a:lnTo>
                      <a:pt x="61436" y="72104"/>
                    </a:lnTo>
                    <a:close/>
                  </a:path>
                </a:pathLst>
              </a:custGeom>
              <a:solidFill>
                <a:srgbClr val="2FC5F3"/>
              </a:solidFill>
              <a:ln w="9525" cap="flat">
                <a:noFill/>
                <a:prstDash val="solid"/>
                <a:miter/>
              </a:ln>
            </p:spPr>
            <p:txBody>
              <a:bodyPr rtlCol="0" anchor="ctr"/>
              <a:lstStyle/>
              <a:p>
                <a:endParaRPr lang="en-US"/>
              </a:p>
            </p:txBody>
          </p:sp>
          <p:sp>
            <p:nvSpPr>
              <p:cNvPr id="270" name="Graphic 3">
                <a:extLst>
                  <a:ext uri="{FF2B5EF4-FFF2-40B4-BE49-F238E27FC236}">
                    <a16:creationId xmlns:a16="http://schemas.microsoft.com/office/drawing/2014/main" id="{0AB9D91D-7945-4A7C-A8C5-BCAD8BFF30BD}"/>
                  </a:ext>
                </a:extLst>
              </p:cNvPr>
              <p:cNvSpPr/>
              <p:nvPr/>
            </p:nvSpPr>
            <p:spPr>
              <a:xfrm>
                <a:off x="9308877" y="1814694"/>
                <a:ext cx="88011" cy="84962"/>
              </a:xfrm>
              <a:custGeom>
                <a:avLst/>
                <a:gdLst>
                  <a:gd name="connsiteX0" fmla="*/ 88011 w 88011"/>
                  <a:gd name="connsiteY0" fmla="*/ 76295 h 84962"/>
                  <a:gd name="connsiteX1" fmla="*/ 88011 w 88011"/>
                  <a:gd name="connsiteY1" fmla="*/ 14002 h 84962"/>
                  <a:gd name="connsiteX2" fmla="*/ 1333 w 88011"/>
                  <a:gd name="connsiteY2" fmla="*/ 0 h 84962"/>
                  <a:gd name="connsiteX3" fmla="*/ 0 w 88011"/>
                  <a:gd name="connsiteY3" fmla="*/ 63913 h 84962"/>
                  <a:gd name="connsiteX4" fmla="*/ 17621 w 88011"/>
                  <a:gd name="connsiteY4" fmla="*/ 65913 h 84962"/>
                  <a:gd name="connsiteX5" fmla="*/ 17526 w 88011"/>
                  <a:gd name="connsiteY5" fmla="*/ 78772 h 84962"/>
                  <a:gd name="connsiteX6" fmla="*/ 60579 w 88011"/>
                  <a:gd name="connsiteY6" fmla="*/ 84963 h 84962"/>
                  <a:gd name="connsiteX7" fmla="*/ 60770 w 88011"/>
                  <a:gd name="connsiteY7" fmla="*/ 72771 h 84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011" h="84962">
                    <a:moveTo>
                      <a:pt x="88011" y="76295"/>
                    </a:moveTo>
                    <a:lnTo>
                      <a:pt x="88011" y="14002"/>
                    </a:lnTo>
                    <a:lnTo>
                      <a:pt x="1333" y="0"/>
                    </a:lnTo>
                    <a:lnTo>
                      <a:pt x="0" y="63913"/>
                    </a:lnTo>
                    <a:lnTo>
                      <a:pt x="17621" y="65913"/>
                    </a:lnTo>
                    <a:lnTo>
                      <a:pt x="17526" y="78772"/>
                    </a:lnTo>
                    <a:lnTo>
                      <a:pt x="60579" y="84963"/>
                    </a:lnTo>
                    <a:lnTo>
                      <a:pt x="60770" y="72771"/>
                    </a:lnTo>
                    <a:close/>
                  </a:path>
                </a:pathLst>
              </a:custGeom>
              <a:solidFill>
                <a:srgbClr val="2FC5F3"/>
              </a:solidFill>
              <a:ln w="9525" cap="flat">
                <a:noFill/>
                <a:prstDash val="solid"/>
                <a:miter/>
              </a:ln>
            </p:spPr>
            <p:txBody>
              <a:bodyPr rtlCol="0" anchor="ctr"/>
              <a:lstStyle/>
              <a:p>
                <a:endParaRPr lang="en-US"/>
              </a:p>
            </p:txBody>
          </p:sp>
          <p:sp>
            <p:nvSpPr>
              <p:cNvPr id="271" name="Graphic 3">
                <a:extLst>
                  <a:ext uri="{FF2B5EF4-FFF2-40B4-BE49-F238E27FC236}">
                    <a16:creationId xmlns:a16="http://schemas.microsoft.com/office/drawing/2014/main" id="{7DCB894A-1E60-4FF8-80DC-7267E21E0AEF}"/>
                  </a:ext>
                </a:extLst>
              </p:cNvPr>
              <p:cNvSpPr/>
              <p:nvPr/>
            </p:nvSpPr>
            <p:spPr>
              <a:xfrm>
                <a:off x="8799168" y="1673132"/>
                <a:ext cx="29198" cy="37561"/>
              </a:xfrm>
              <a:custGeom>
                <a:avLst/>
                <a:gdLst>
                  <a:gd name="connsiteX0" fmla="*/ 29173 w 29198"/>
                  <a:gd name="connsiteY0" fmla="*/ 18022 h 37561"/>
                  <a:gd name="connsiteX1" fmla="*/ 15552 w 29198"/>
                  <a:gd name="connsiteY1" fmla="*/ 37548 h 37561"/>
                  <a:gd name="connsiteX2" fmla="*/ 26 w 29198"/>
                  <a:gd name="connsiteY2" fmla="*/ 19546 h 37561"/>
                  <a:gd name="connsiteX3" fmla="*/ 13647 w 29198"/>
                  <a:gd name="connsiteY3" fmla="*/ 20 h 37561"/>
                  <a:gd name="connsiteX4" fmla="*/ 29173 w 29198"/>
                  <a:gd name="connsiteY4" fmla="*/ 18022 h 37561"/>
                  <a:gd name="connsiteX5" fmla="*/ 29173 w 29198"/>
                  <a:gd name="connsiteY5" fmla="*/ 18022 h 37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198" h="37561">
                    <a:moveTo>
                      <a:pt x="29173" y="18022"/>
                    </a:moveTo>
                    <a:cubicBezTo>
                      <a:pt x="29649" y="28404"/>
                      <a:pt x="23553" y="37072"/>
                      <a:pt x="15552" y="37548"/>
                    </a:cubicBezTo>
                    <a:cubicBezTo>
                      <a:pt x="7456" y="37929"/>
                      <a:pt x="502" y="29833"/>
                      <a:pt x="26" y="19546"/>
                    </a:cubicBezTo>
                    <a:cubicBezTo>
                      <a:pt x="-450" y="9164"/>
                      <a:pt x="5646" y="496"/>
                      <a:pt x="13647" y="20"/>
                    </a:cubicBezTo>
                    <a:cubicBezTo>
                      <a:pt x="21743" y="-456"/>
                      <a:pt x="28696" y="7640"/>
                      <a:pt x="29173" y="18022"/>
                    </a:cubicBezTo>
                    <a:lnTo>
                      <a:pt x="29173" y="18022"/>
                    </a:lnTo>
                    <a:close/>
                  </a:path>
                </a:pathLst>
              </a:custGeom>
              <a:solidFill>
                <a:srgbClr val="194173"/>
              </a:solidFill>
              <a:ln w="9525" cap="flat">
                <a:noFill/>
                <a:prstDash val="solid"/>
                <a:miter/>
              </a:ln>
            </p:spPr>
            <p:txBody>
              <a:bodyPr rtlCol="0" anchor="ctr"/>
              <a:lstStyle/>
              <a:p>
                <a:endParaRPr lang="en-US"/>
              </a:p>
            </p:txBody>
          </p:sp>
          <p:sp>
            <p:nvSpPr>
              <p:cNvPr id="272" name="Graphic 3">
                <a:extLst>
                  <a:ext uri="{FF2B5EF4-FFF2-40B4-BE49-F238E27FC236}">
                    <a16:creationId xmlns:a16="http://schemas.microsoft.com/office/drawing/2014/main" id="{B354876F-8693-4921-9766-37BB82A52D5D}"/>
                  </a:ext>
                </a:extLst>
              </p:cNvPr>
              <p:cNvSpPr/>
              <p:nvPr/>
            </p:nvSpPr>
            <p:spPr>
              <a:xfrm>
                <a:off x="8802506" y="1677524"/>
                <a:ext cx="22427" cy="28784"/>
              </a:xfrm>
              <a:custGeom>
                <a:avLst/>
                <a:gdLst>
                  <a:gd name="connsiteX0" fmla="*/ 22406 w 22427"/>
                  <a:gd name="connsiteY0" fmla="*/ 13821 h 28784"/>
                  <a:gd name="connsiteX1" fmla="*/ 11928 w 22427"/>
                  <a:gd name="connsiteY1" fmla="*/ 28775 h 28784"/>
                  <a:gd name="connsiteX2" fmla="*/ 22 w 22427"/>
                  <a:gd name="connsiteY2" fmla="*/ 14964 h 28784"/>
                  <a:gd name="connsiteX3" fmla="*/ 10499 w 22427"/>
                  <a:gd name="connsiteY3" fmla="*/ 10 h 28784"/>
                  <a:gd name="connsiteX4" fmla="*/ 22406 w 22427"/>
                  <a:gd name="connsiteY4" fmla="*/ 13821 h 28784"/>
                  <a:gd name="connsiteX5" fmla="*/ 22406 w 22427"/>
                  <a:gd name="connsiteY5" fmla="*/ 13821 h 28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427" h="28784">
                    <a:moveTo>
                      <a:pt x="22406" y="13821"/>
                    </a:moveTo>
                    <a:cubicBezTo>
                      <a:pt x="22786" y="21727"/>
                      <a:pt x="18119" y="28489"/>
                      <a:pt x="11928" y="28775"/>
                    </a:cubicBezTo>
                    <a:cubicBezTo>
                      <a:pt x="5737" y="29061"/>
                      <a:pt x="403" y="22870"/>
                      <a:pt x="22" y="14964"/>
                    </a:cubicBezTo>
                    <a:cubicBezTo>
                      <a:pt x="-359" y="7058"/>
                      <a:pt x="4308" y="295"/>
                      <a:pt x="10499" y="10"/>
                    </a:cubicBezTo>
                    <a:cubicBezTo>
                      <a:pt x="16691" y="-276"/>
                      <a:pt x="22025" y="5820"/>
                      <a:pt x="22406" y="13821"/>
                    </a:cubicBezTo>
                    <a:lnTo>
                      <a:pt x="22406" y="13821"/>
                    </a:lnTo>
                    <a:close/>
                  </a:path>
                </a:pathLst>
              </a:custGeom>
              <a:solidFill>
                <a:srgbClr val="2FC5F3"/>
              </a:solidFill>
              <a:ln w="9525" cap="flat">
                <a:noFill/>
                <a:prstDash val="solid"/>
                <a:miter/>
              </a:ln>
            </p:spPr>
            <p:txBody>
              <a:bodyPr rtlCol="0" anchor="ctr"/>
              <a:lstStyle/>
              <a:p>
                <a:endParaRPr lang="en-US"/>
              </a:p>
            </p:txBody>
          </p:sp>
          <p:sp>
            <p:nvSpPr>
              <p:cNvPr id="273" name="Graphic 3">
                <a:extLst>
                  <a:ext uri="{FF2B5EF4-FFF2-40B4-BE49-F238E27FC236}">
                    <a16:creationId xmlns:a16="http://schemas.microsoft.com/office/drawing/2014/main" id="{D5CFC364-F4CE-4259-BA8D-C3EBC9791442}"/>
                  </a:ext>
                </a:extLst>
              </p:cNvPr>
              <p:cNvSpPr/>
              <p:nvPr/>
            </p:nvSpPr>
            <p:spPr>
              <a:xfrm>
                <a:off x="9103968" y="1741998"/>
                <a:ext cx="29198" cy="37561"/>
              </a:xfrm>
              <a:custGeom>
                <a:avLst/>
                <a:gdLst>
                  <a:gd name="connsiteX0" fmla="*/ 29173 w 29198"/>
                  <a:gd name="connsiteY0" fmla="*/ 18022 h 37561"/>
                  <a:gd name="connsiteX1" fmla="*/ 15552 w 29198"/>
                  <a:gd name="connsiteY1" fmla="*/ 37548 h 37561"/>
                  <a:gd name="connsiteX2" fmla="*/ 26 w 29198"/>
                  <a:gd name="connsiteY2" fmla="*/ 19546 h 37561"/>
                  <a:gd name="connsiteX3" fmla="*/ 13647 w 29198"/>
                  <a:gd name="connsiteY3" fmla="*/ 20 h 37561"/>
                  <a:gd name="connsiteX4" fmla="*/ 29173 w 29198"/>
                  <a:gd name="connsiteY4" fmla="*/ 18022 h 37561"/>
                  <a:gd name="connsiteX5" fmla="*/ 29173 w 29198"/>
                  <a:gd name="connsiteY5" fmla="*/ 18022 h 37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198" h="37561">
                    <a:moveTo>
                      <a:pt x="29173" y="18022"/>
                    </a:moveTo>
                    <a:cubicBezTo>
                      <a:pt x="29649" y="28404"/>
                      <a:pt x="23553" y="37072"/>
                      <a:pt x="15552" y="37548"/>
                    </a:cubicBezTo>
                    <a:cubicBezTo>
                      <a:pt x="7456" y="37929"/>
                      <a:pt x="502" y="29833"/>
                      <a:pt x="26" y="19546"/>
                    </a:cubicBezTo>
                    <a:cubicBezTo>
                      <a:pt x="-450" y="9259"/>
                      <a:pt x="5646" y="496"/>
                      <a:pt x="13647" y="20"/>
                    </a:cubicBezTo>
                    <a:cubicBezTo>
                      <a:pt x="21743" y="-456"/>
                      <a:pt x="28696" y="7640"/>
                      <a:pt x="29173" y="18022"/>
                    </a:cubicBezTo>
                    <a:lnTo>
                      <a:pt x="29173" y="18022"/>
                    </a:lnTo>
                    <a:close/>
                  </a:path>
                </a:pathLst>
              </a:custGeom>
              <a:solidFill>
                <a:srgbClr val="194173"/>
              </a:solidFill>
              <a:ln w="9525" cap="flat">
                <a:noFill/>
                <a:prstDash val="solid"/>
                <a:miter/>
              </a:ln>
            </p:spPr>
            <p:txBody>
              <a:bodyPr rtlCol="0" anchor="ctr"/>
              <a:lstStyle/>
              <a:p>
                <a:endParaRPr lang="en-US"/>
              </a:p>
            </p:txBody>
          </p:sp>
          <p:sp>
            <p:nvSpPr>
              <p:cNvPr id="274" name="Graphic 3">
                <a:extLst>
                  <a:ext uri="{FF2B5EF4-FFF2-40B4-BE49-F238E27FC236}">
                    <a16:creationId xmlns:a16="http://schemas.microsoft.com/office/drawing/2014/main" id="{1D89E7E7-4A3E-4828-8BA1-50A334443FE3}"/>
                  </a:ext>
                </a:extLst>
              </p:cNvPr>
              <p:cNvSpPr/>
              <p:nvPr/>
            </p:nvSpPr>
            <p:spPr>
              <a:xfrm>
                <a:off x="9107306" y="1746390"/>
                <a:ext cx="22427" cy="28784"/>
              </a:xfrm>
              <a:custGeom>
                <a:avLst/>
                <a:gdLst>
                  <a:gd name="connsiteX0" fmla="*/ 22406 w 22427"/>
                  <a:gd name="connsiteY0" fmla="*/ 13821 h 28784"/>
                  <a:gd name="connsiteX1" fmla="*/ 11928 w 22427"/>
                  <a:gd name="connsiteY1" fmla="*/ 28775 h 28784"/>
                  <a:gd name="connsiteX2" fmla="*/ 22 w 22427"/>
                  <a:gd name="connsiteY2" fmla="*/ 14964 h 28784"/>
                  <a:gd name="connsiteX3" fmla="*/ 10499 w 22427"/>
                  <a:gd name="connsiteY3" fmla="*/ 10 h 28784"/>
                  <a:gd name="connsiteX4" fmla="*/ 22406 w 22427"/>
                  <a:gd name="connsiteY4" fmla="*/ 13821 h 28784"/>
                  <a:gd name="connsiteX5" fmla="*/ 22406 w 22427"/>
                  <a:gd name="connsiteY5" fmla="*/ 13821 h 28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427" h="28784">
                    <a:moveTo>
                      <a:pt x="22406" y="13821"/>
                    </a:moveTo>
                    <a:cubicBezTo>
                      <a:pt x="22786" y="21727"/>
                      <a:pt x="18119" y="28489"/>
                      <a:pt x="11928" y="28775"/>
                    </a:cubicBezTo>
                    <a:cubicBezTo>
                      <a:pt x="5737" y="29061"/>
                      <a:pt x="403" y="22870"/>
                      <a:pt x="22" y="14964"/>
                    </a:cubicBezTo>
                    <a:cubicBezTo>
                      <a:pt x="-359" y="7058"/>
                      <a:pt x="4308" y="295"/>
                      <a:pt x="10499" y="10"/>
                    </a:cubicBezTo>
                    <a:cubicBezTo>
                      <a:pt x="16691" y="-276"/>
                      <a:pt x="22025" y="5820"/>
                      <a:pt x="22406" y="13821"/>
                    </a:cubicBezTo>
                    <a:lnTo>
                      <a:pt x="22406" y="13821"/>
                    </a:lnTo>
                    <a:close/>
                  </a:path>
                </a:pathLst>
              </a:custGeom>
              <a:solidFill>
                <a:srgbClr val="2FC5F3"/>
              </a:solidFill>
              <a:ln w="9525" cap="flat">
                <a:noFill/>
                <a:prstDash val="solid"/>
                <a:miter/>
              </a:ln>
            </p:spPr>
            <p:txBody>
              <a:bodyPr rtlCol="0" anchor="ctr"/>
              <a:lstStyle/>
              <a:p>
                <a:endParaRPr lang="en-US"/>
              </a:p>
            </p:txBody>
          </p:sp>
          <p:sp>
            <p:nvSpPr>
              <p:cNvPr id="275" name="Graphic 3">
                <a:extLst>
                  <a:ext uri="{FF2B5EF4-FFF2-40B4-BE49-F238E27FC236}">
                    <a16:creationId xmlns:a16="http://schemas.microsoft.com/office/drawing/2014/main" id="{5789BD1B-D237-4B52-90F1-AEEB1D22C873}"/>
                  </a:ext>
                </a:extLst>
              </p:cNvPr>
              <p:cNvSpPr/>
              <p:nvPr/>
            </p:nvSpPr>
            <p:spPr>
              <a:xfrm>
                <a:off x="9304092" y="1763058"/>
                <a:ext cx="21951" cy="28410"/>
              </a:xfrm>
              <a:custGeom>
                <a:avLst/>
                <a:gdLst>
                  <a:gd name="connsiteX0" fmla="*/ 21930 w 21951"/>
                  <a:gd name="connsiteY0" fmla="*/ 13630 h 28410"/>
                  <a:gd name="connsiteX1" fmla="*/ 11643 w 21951"/>
                  <a:gd name="connsiteY1" fmla="*/ 28394 h 28410"/>
                  <a:gd name="connsiteX2" fmla="*/ 22 w 21951"/>
                  <a:gd name="connsiteY2" fmla="*/ 14773 h 28410"/>
                  <a:gd name="connsiteX3" fmla="*/ 10309 w 21951"/>
                  <a:gd name="connsiteY3" fmla="*/ 10 h 28410"/>
                  <a:gd name="connsiteX4" fmla="*/ 21930 w 21951"/>
                  <a:gd name="connsiteY4" fmla="*/ 13630 h 28410"/>
                  <a:gd name="connsiteX5" fmla="*/ 21930 w 21951"/>
                  <a:gd name="connsiteY5" fmla="*/ 13630 h 28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51" h="28410">
                    <a:moveTo>
                      <a:pt x="21930" y="13630"/>
                    </a:moveTo>
                    <a:cubicBezTo>
                      <a:pt x="22311" y="21441"/>
                      <a:pt x="17739" y="28013"/>
                      <a:pt x="11643" y="28394"/>
                    </a:cubicBezTo>
                    <a:cubicBezTo>
                      <a:pt x="5547" y="28775"/>
                      <a:pt x="403" y="22584"/>
                      <a:pt x="22" y="14773"/>
                    </a:cubicBezTo>
                    <a:cubicBezTo>
                      <a:pt x="-359" y="6963"/>
                      <a:pt x="4213" y="391"/>
                      <a:pt x="10309" y="10"/>
                    </a:cubicBezTo>
                    <a:cubicBezTo>
                      <a:pt x="16310" y="-276"/>
                      <a:pt x="21549" y="5820"/>
                      <a:pt x="21930" y="13630"/>
                    </a:cubicBezTo>
                    <a:lnTo>
                      <a:pt x="21930" y="13630"/>
                    </a:lnTo>
                    <a:close/>
                  </a:path>
                </a:pathLst>
              </a:custGeom>
              <a:solidFill>
                <a:srgbClr val="194173"/>
              </a:solidFill>
              <a:ln w="9525" cap="flat">
                <a:noFill/>
                <a:prstDash val="solid"/>
                <a:miter/>
              </a:ln>
            </p:spPr>
            <p:txBody>
              <a:bodyPr rtlCol="0" anchor="ctr"/>
              <a:lstStyle/>
              <a:p>
                <a:endParaRPr lang="en-US"/>
              </a:p>
            </p:txBody>
          </p:sp>
          <p:sp>
            <p:nvSpPr>
              <p:cNvPr id="276" name="Graphic 3">
                <a:extLst>
                  <a:ext uri="{FF2B5EF4-FFF2-40B4-BE49-F238E27FC236}">
                    <a16:creationId xmlns:a16="http://schemas.microsoft.com/office/drawing/2014/main" id="{338CC4A6-E2E3-4BF7-B976-53C7EF52C520}"/>
                  </a:ext>
                </a:extLst>
              </p:cNvPr>
              <p:cNvSpPr/>
              <p:nvPr/>
            </p:nvSpPr>
            <p:spPr>
              <a:xfrm>
                <a:off x="9306765" y="1766390"/>
                <a:ext cx="16796" cy="21836"/>
              </a:xfrm>
              <a:custGeom>
                <a:avLst/>
                <a:gdLst>
                  <a:gd name="connsiteX0" fmla="*/ 16780 w 16796"/>
                  <a:gd name="connsiteY0" fmla="*/ 10490 h 21836"/>
                  <a:gd name="connsiteX1" fmla="*/ 8970 w 16796"/>
                  <a:gd name="connsiteY1" fmla="*/ 21824 h 21836"/>
                  <a:gd name="connsiteX2" fmla="*/ 16 w 16796"/>
                  <a:gd name="connsiteY2" fmla="*/ 11347 h 21836"/>
                  <a:gd name="connsiteX3" fmla="*/ 7827 w 16796"/>
                  <a:gd name="connsiteY3" fmla="*/ 12 h 21836"/>
                  <a:gd name="connsiteX4" fmla="*/ 16780 w 16796"/>
                  <a:gd name="connsiteY4" fmla="*/ 10490 h 21836"/>
                  <a:gd name="connsiteX5" fmla="*/ 16780 w 16796"/>
                  <a:gd name="connsiteY5" fmla="*/ 10490 h 21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96" h="21836">
                    <a:moveTo>
                      <a:pt x="16780" y="10490"/>
                    </a:moveTo>
                    <a:cubicBezTo>
                      <a:pt x="17066" y="16490"/>
                      <a:pt x="13542" y="21539"/>
                      <a:pt x="8970" y="21824"/>
                    </a:cubicBezTo>
                    <a:cubicBezTo>
                      <a:pt x="4398" y="22110"/>
                      <a:pt x="302" y="17348"/>
                      <a:pt x="16" y="11347"/>
                    </a:cubicBezTo>
                    <a:cubicBezTo>
                      <a:pt x="-270" y="5346"/>
                      <a:pt x="3255" y="298"/>
                      <a:pt x="7827" y="12"/>
                    </a:cubicBezTo>
                    <a:cubicBezTo>
                      <a:pt x="12494" y="-274"/>
                      <a:pt x="16495" y="4489"/>
                      <a:pt x="16780" y="10490"/>
                    </a:cubicBezTo>
                    <a:lnTo>
                      <a:pt x="16780" y="10490"/>
                    </a:lnTo>
                    <a:close/>
                  </a:path>
                </a:pathLst>
              </a:custGeom>
              <a:solidFill>
                <a:srgbClr val="2FC5F3"/>
              </a:solidFill>
              <a:ln w="9525" cap="flat">
                <a:noFill/>
                <a:prstDash val="solid"/>
                <a:miter/>
              </a:ln>
            </p:spPr>
            <p:txBody>
              <a:bodyPr rtlCol="0" anchor="ctr"/>
              <a:lstStyle/>
              <a:p>
                <a:endParaRPr lang="en-US"/>
              </a:p>
            </p:txBody>
          </p:sp>
          <p:sp>
            <p:nvSpPr>
              <p:cNvPr id="277" name="Graphic 3">
                <a:extLst>
                  <a:ext uri="{FF2B5EF4-FFF2-40B4-BE49-F238E27FC236}">
                    <a16:creationId xmlns:a16="http://schemas.microsoft.com/office/drawing/2014/main" id="{7D63FFBD-622B-4D30-902D-107DC8B912F3}"/>
                  </a:ext>
                </a:extLst>
              </p:cNvPr>
              <p:cNvSpPr/>
              <p:nvPr/>
            </p:nvSpPr>
            <p:spPr>
              <a:xfrm>
                <a:off x="9930647" y="1877542"/>
                <a:ext cx="21952" cy="28411"/>
              </a:xfrm>
              <a:custGeom>
                <a:avLst/>
                <a:gdLst>
                  <a:gd name="connsiteX0" fmla="*/ 21930 w 21952"/>
                  <a:gd name="connsiteY0" fmla="*/ 13638 h 28411"/>
                  <a:gd name="connsiteX1" fmla="*/ 11643 w 21952"/>
                  <a:gd name="connsiteY1" fmla="*/ 28401 h 28411"/>
                  <a:gd name="connsiteX2" fmla="*/ 22 w 21952"/>
                  <a:gd name="connsiteY2" fmla="*/ 14781 h 28411"/>
                  <a:gd name="connsiteX3" fmla="*/ 10309 w 21952"/>
                  <a:gd name="connsiteY3" fmla="*/ 17 h 28411"/>
                  <a:gd name="connsiteX4" fmla="*/ 21930 w 21952"/>
                  <a:gd name="connsiteY4" fmla="*/ 13638 h 28411"/>
                  <a:gd name="connsiteX5" fmla="*/ 21930 w 21952"/>
                  <a:gd name="connsiteY5" fmla="*/ 13638 h 28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52" h="28411">
                    <a:moveTo>
                      <a:pt x="21930" y="13638"/>
                    </a:moveTo>
                    <a:cubicBezTo>
                      <a:pt x="22311" y="21448"/>
                      <a:pt x="17739" y="28020"/>
                      <a:pt x="11643" y="28401"/>
                    </a:cubicBezTo>
                    <a:cubicBezTo>
                      <a:pt x="5547" y="28687"/>
                      <a:pt x="403" y="22591"/>
                      <a:pt x="22" y="14781"/>
                    </a:cubicBezTo>
                    <a:cubicBezTo>
                      <a:pt x="-359" y="6970"/>
                      <a:pt x="4213" y="398"/>
                      <a:pt x="10309" y="17"/>
                    </a:cubicBezTo>
                    <a:cubicBezTo>
                      <a:pt x="16405" y="-364"/>
                      <a:pt x="21549" y="5732"/>
                      <a:pt x="21930" y="13638"/>
                    </a:cubicBezTo>
                    <a:lnTo>
                      <a:pt x="21930" y="13638"/>
                    </a:lnTo>
                    <a:close/>
                  </a:path>
                </a:pathLst>
              </a:custGeom>
              <a:solidFill>
                <a:srgbClr val="194173"/>
              </a:solidFill>
              <a:ln w="9525" cap="flat">
                <a:noFill/>
                <a:prstDash val="solid"/>
                <a:miter/>
              </a:ln>
            </p:spPr>
            <p:txBody>
              <a:bodyPr rtlCol="0" anchor="ctr"/>
              <a:lstStyle/>
              <a:p>
                <a:endParaRPr lang="en-US"/>
              </a:p>
            </p:txBody>
          </p:sp>
          <p:sp>
            <p:nvSpPr>
              <p:cNvPr id="278" name="Graphic 3">
                <a:extLst>
                  <a:ext uri="{FF2B5EF4-FFF2-40B4-BE49-F238E27FC236}">
                    <a16:creationId xmlns:a16="http://schemas.microsoft.com/office/drawing/2014/main" id="{5766D090-CAF8-4FAF-AA18-3A481DC418F1}"/>
                  </a:ext>
                </a:extLst>
              </p:cNvPr>
              <p:cNvSpPr/>
              <p:nvPr/>
            </p:nvSpPr>
            <p:spPr>
              <a:xfrm>
                <a:off x="9933224" y="1880785"/>
                <a:ext cx="16796" cy="21830"/>
              </a:xfrm>
              <a:custGeom>
                <a:avLst/>
                <a:gdLst>
                  <a:gd name="connsiteX0" fmla="*/ 16780 w 16796"/>
                  <a:gd name="connsiteY0" fmla="*/ 10490 h 21830"/>
                  <a:gd name="connsiteX1" fmla="*/ 8970 w 16796"/>
                  <a:gd name="connsiteY1" fmla="*/ 21824 h 21830"/>
                  <a:gd name="connsiteX2" fmla="*/ 16 w 16796"/>
                  <a:gd name="connsiteY2" fmla="*/ 11347 h 21830"/>
                  <a:gd name="connsiteX3" fmla="*/ 7827 w 16796"/>
                  <a:gd name="connsiteY3" fmla="*/ 12 h 21830"/>
                  <a:gd name="connsiteX4" fmla="*/ 16780 w 16796"/>
                  <a:gd name="connsiteY4" fmla="*/ 10490 h 21830"/>
                  <a:gd name="connsiteX5" fmla="*/ 16780 w 16796"/>
                  <a:gd name="connsiteY5" fmla="*/ 10490 h 21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96" h="21830">
                    <a:moveTo>
                      <a:pt x="16780" y="10490"/>
                    </a:moveTo>
                    <a:cubicBezTo>
                      <a:pt x="17066" y="16490"/>
                      <a:pt x="13542" y="21539"/>
                      <a:pt x="8970" y="21824"/>
                    </a:cubicBezTo>
                    <a:cubicBezTo>
                      <a:pt x="4303" y="22015"/>
                      <a:pt x="302" y="17348"/>
                      <a:pt x="16" y="11347"/>
                    </a:cubicBezTo>
                    <a:cubicBezTo>
                      <a:pt x="-270" y="5346"/>
                      <a:pt x="3255" y="298"/>
                      <a:pt x="7827" y="12"/>
                    </a:cubicBezTo>
                    <a:cubicBezTo>
                      <a:pt x="12399" y="-274"/>
                      <a:pt x="16495" y="4489"/>
                      <a:pt x="16780" y="10490"/>
                    </a:cubicBezTo>
                    <a:lnTo>
                      <a:pt x="16780" y="10490"/>
                    </a:lnTo>
                    <a:close/>
                  </a:path>
                </a:pathLst>
              </a:custGeom>
              <a:solidFill>
                <a:srgbClr val="2FC5F3"/>
              </a:solidFill>
              <a:ln w="9525" cap="flat">
                <a:noFill/>
                <a:prstDash val="solid"/>
                <a:miter/>
              </a:ln>
            </p:spPr>
            <p:txBody>
              <a:bodyPr rtlCol="0" anchor="ctr"/>
              <a:lstStyle/>
              <a:p>
                <a:endParaRPr lang="en-US"/>
              </a:p>
            </p:txBody>
          </p:sp>
          <p:sp>
            <p:nvSpPr>
              <p:cNvPr id="279" name="Graphic 3">
                <a:extLst>
                  <a:ext uri="{FF2B5EF4-FFF2-40B4-BE49-F238E27FC236}">
                    <a16:creationId xmlns:a16="http://schemas.microsoft.com/office/drawing/2014/main" id="{4EDC8F16-0E68-4AAD-BA0A-B02F75987773}"/>
                  </a:ext>
                </a:extLst>
              </p:cNvPr>
              <p:cNvSpPr/>
              <p:nvPr/>
            </p:nvSpPr>
            <p:spPr>
              <a:xfrm>
                <a:off x="9933224" y="2127673"/>
                <a:ext cx="16796" cy="21830"/>
              </a:xfrm>
              <a:custGeom>
                <a:avLst/>
                <a:gdLst>
                  <a:gd name="connsiteX0" fmla="*/ 16780 w 16796"/>
                  <a:gd name="connsiteY0" fmla="*/ 10490 h 21830"/>
                  <a:gd name="connsiteX1" fmla="*/ 8970 w 16796"/>
                  <a:gd name="connsiteY1" fmla="*/ 21825 h 21830"/>
                  <a:gd name="connsiteX2" fmla="*/ 16 w 16796"/>
                  <a:gd name="connsiteY2" fmla="*/ 11347 h 21830"/>
                  <a:gd name="connsiteX3" fmla="*/ 7827 w 16796"/>
                  <a:gd name="connsiteY3" fmla="*/ 12 h 21830"/>
                  <a:gd name="connsiteX4" fmla="*/ 16780 w 16796"/>
                  <a:gd name="connsiteY4" fmla="*/ 10490 h 21830"/>
                  <a:gd name="connsiteX5" fmla="*/ 16780 w 16796"/>
                  <a:gd name="connsiteY5" fmla="*/ 10490 h 21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96" h="21830">
                    <a:moveTo>
                      <a:pt x="16780" y="10490"/>
                    </a:moveTo>
                    <a:cubicBezTo>
                      <a:pt x="17066" y="16491"/>
                      <a:pt x="13542" y="21539"/>
                      <a:pt x="8970" y="21825"/>
                    </a:cubicBezTo>
                    <a:cubicBezTo>
                      <a:pt x="4303" y="22015"/>
                      <a:pt x="302" y="17348"/>
                      <a:pt x="16" y="11347"/>
                    </a:cubicBezTo>
                    <a:cubicBezTo>
                      <a:pt x="-270" y="5346"/>
                      <a:pt x="3255" y="298"/>
                      <a:pt x="7827" y="12"/>
                    </a:cubicBezTo>
                    <a:cubicBezTo>
                      <a:pt x="12399" y="-273"/>
                      <a:pt x="16495" y="4394"/>
                      <a:pt x="16780" y="10490"/>
                    </a:cubicBezTo>
                    <a:lnTo>
                      <a:pt x="16780" y="10490"/>
                    </a:lnTo>
                    <a:close/>
                  </a:path>
                </a:pathLst>
              </a:custGeom>
              <a:solidFill>
                <a:srgbClr val="2FC5F3"/>
              </a:solidFill>
              <a:ln w="9525" cap="flat">
                <a:noFill/>
                <a:prstDash val="solid"/>
                <a:miter/>
              </a:ln>
            </p:spPr>
            <p:txBody>
              <a:bodyPr rtlCol="0" anchor="ctr"/>
              <a:lstStyle/>
              <a:p>
                <a:endParaRPr lang="en-US"/>
              </a:p>
            </p:txBody>
          </p:sp>
          <p:sp>
            <p:nvSpPr>
              <p:cNvPr id="280" name="Graphic 3">
                <a:extLst>
                  <a:ext uri="{FF2B5EF4-FFF2-40B4-BE49-F238E27FC236}">
                    <a16:creationId xmlns:a16="http://schemas.microsoft.com/office/drawing/2014/main" id="{0A97FA47-48F8-4F82-ADB5-4B13565A4358}"/>
                  </a:ext>
                </a:extLst>
              </p:cNvPr>
              <p:cNvSpPr/>
              <p:nvPr/>
            </p:nvSpPr>
            <p:spPr>
              <a:xfrm>
                <a:off x="9706810" y="1905177"/>
                <a:ext cx="22807" cy="29445"/>
              </a:xfrm>
              <a:custGeom>
                <a:avLst/>
                <a:gdLst>
                  <a:gd name="connsiteX0" fmla="*/ 22786 w 22807"/>
                  <a:gd name="connsiteY0" fmla="*/ 14196 h 29445"/>
                  <a:gd name="connsiteX1" fmla="*/ 12118 w 22807"/>
                  <a:gd name="connsiteY1" fmla="*/ 29436 h 29445"/>
                  <a:gd name="connsiteX2" fmla="*/ 21 w 22807"/>
                  <a:gd name="connsiteY2" fmla="*/ 15244 h 29445"/>
                  <a:gd name="connsiteX3" fmla="*/ 10689 w 22807"/>
                  <a:gd name="connsiteY3" fmla="*/ 4 h 29445"/>
                  <a:gd name="connsiteX4" fmla="*/ 22786 w 22807"/>
                  <a:gd name="connsiteY4" fmla="*/ 14196 h 29445"/>
                  <a:gd name="connsiteX5" fmla="*/ 22786 w 22807"/>
                  <a:gd name="connsiteY5" fmla="*/ 14196 h 29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07" h="29445">
                    <a:moveTo>
                      <a:pt x="22786" y="14196"/>
                    </a:moveTo>
                    <a:cubicBezTo>
                      <a:pt x="23167" y="22293"/>
                      <a:pt x="18405" y="29151"/>
                      <a:pt x="12118" y="29436"/>
                    </a:cubicBezTo>
                    <a:cubicBezTo>
                      <a:pt x="5832" y="29722"/>
                      <a:pt x="402" y="23436"/>
                      <a:pt x="21" y="15244"/>
                    </a:cubicBezTo>
                    <a:cubicBezTo>
                      <a:pt x="-360" y="7053"/>
                      <a:pt x="4403" y="290"/>
                      <a:pt x="10689" y="4"/>
                    </a:cubicBezTo>
                    <a:cubicBezTo>
                      <a:pt x="16976" y="-186"/>
                      <a:pt x="22405" y="6100"/>
                      <a:pt x="22786" y="14196"/>
                    </a:cubicBezTo>
                    <a:lnTo>
                      <a:pt x="22786" y="14196"/>
                    </a:lnTo>
                    <a:close/>
                  </a:path>
                </a:pathLst>
              </a:custGeom>
              <a:solidFill>
                <a:srgbClr val="194173"/>
              </a:solidFill>
              <a:ln w="9525" cap="flat">
                <a:noFill/>
                <a:prstDash val="solid"/>
                <a:miter/>
              </a:ln>
            </p:spPr>
            <p:txBody>
              <a:bodyPr rtlCol="0" anchor="ctr"/>
              <a:lstStyle/>
              <a:p>
                <a:endParaRPr lang="en-US"/>
              </a:p>
            </p:txBody>
          </p:sp>
          <p:sp>
            <p:nvSpPr>
              <p:cNvPr id="281" name="Graphic 3">
                <a:extLst>
                  <a:ext uri="{FF2B5EF4-FFF2-40B4-BE49-F238E27FC236}">
                    <a16:creationId xmlns:a16="http://schemas.microsoft.com/office/drawing/2014/main" id="{897E874C-2A33-4B63-8447-EEFD1304FCEC}"/>
                  </a:ext>
                </a:extLst>
              </p:cNvPr>
              <p:cNvSpPr/>
              <p:nvPr/>
            </p:nvSpPr>
            <p:spPr>
              <a:xfrm>
                <a:off x="9709673" y="1908693"/>
                <a:ext cx="17367" cy="22591"/>
              </a:xfrm>
              <a:custGeom>
                <a:avLst/>
                <a:gdLst>
                  <a:gd name="connsiteX0" fmla="*/ 17351 w 17367"/>
                  <a:gd name="connsiteY0" fmla="*/ 10870 h 22591"/>
                  <a:gd name="connsiteX1" fmla="*/ 9255 w 17367"/>
                  <a:gd name="connsiteY1" fmla="*/ 22586 h 22591"/>
                  <a:gd name="connsiteX2" fmla="*/ 16 w 17367"/>
                  <a:gd name="connsiteY2" fmla="*/ 11728 h 22591"/>
                  <a:gd name="connsiteX3" fmla="*/ 8112 w 17367"/>
                  <a:gd name="connsiteY3" fmla="*/ 12 h 22591"/>
                  <a:gd name="connsiteX4" fmla="*/ 17351 w 17367"/>
                  <a:gd name="connsiteY4" fmla="*/ 10870 h 22591"/>
                  <a:gd name="connsiteX5" fmla="*/ 17351 w 17367"/>
                  <a:gd name="connsiteY5" fmla="*/ 10870 h 22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367" h="22591">
                    <a:moveTo>
                      <a:pt x="17351" y="10870"/>
                    </a:moveTo>
                    <a:cubicBezTo>
                      <a:pt x="17637" y="17157"/>
                      <a:pt x="14017" y="22396"/>
                      <a:pt x="9255" y="22586"/>
                    </a:cubicBezTo>
                    <a:cubicBezTo>
                      <a:pt x="4492" y="22777"/>
                      <a:pt x="302" y="17919"/>
                      <a:pt x="16" y="11728"/>
                    </a:cubicBezTo>
                    <a:cubicBezTo>
                      <a:pt x="-270" y="5441"/>
                      <a:pt x="3349" y="202"/>
                      <a:pt x="8112" y="12"/>
                    </a:cubicBezTo>
                    <a:cubicBezTo>
                      <a:pt x="12970" y="-274"/>
                      <a:pt x="17066" y="4584"/>
                      <a:pt x="17351" y="10870"/>
                    </a:cubicBezTo>
                    <a:lnTo>
                      <a:pt x="17351" y="10870"/>
                    </a:lnTo>
                    <a:close/>
                  </a:path>
                </a:pathLst>
              </a:custGeom>
              <a:solidFill>
                <a:srgbClr val="2FC5F3"/>
              </a:solidFill>
              <a:ln w="9525" cap="flat">
                <a:noFill/>
                <a:prstDash val="solid"/>
                <a:miter/>
              </a:ln>
            </p:spPr>
            <p:txBody>
              <a:bodyPr rtlCol="0" anchor="ctr"/>
              <a:lstStyle/>
              <a:p>
                <a:endParaRPr lang="en-US"/>
              </a:p>
            </p:txBody>
          </p:sp>
          <p:sp>
            <p:nvSpPr>
              <p:cNvPr id="282" name="Graphic 3">
                <a:extLst>
                  <a:ext uri="{FF2B5EF4-FFF2-40B4-BE49-F238E27FC236}">
                    <a16:creationId xmlns:a16="http://schemas.microsoft.com/office/drawing/2014/main" id="{CBC5640A-396C-4557-AA4F-B5126AF30CBE}"/>
                  </a:ext>
                </a:extLst>
              </p:cNvPr>
              <p:cNvSpPr/>
              <p:nvPr/>
            </p:nvSpPr>
            <p:spPr>
              <a:xfrm>
                <a:off x="9706810" y="1942129"/>
                <a:ext cx="22807" cy="29450"/>
              </a:xfrm>
              <a:custGeom>
                <a:avLst/>
                <a:gdLst>
                  <a:gd name="connsiteX0" fmla="*/ 22786 w 22807"/>
                  <a:gd name="connsiteY0" fmla="*/ 14201 h 29450"/>
                  <a:gd name="connsiteX1" fmla="*/ 12118 w 22807"/>
                  <a:gd name="connsiteY1" fmla="*/ 29441 h 29450"/>
                  <a:gd name="connsiteX2" fmla="*/ 21 w 22807"/>
                  <a:gd name="connsiteY2" fmla="*/ 15249 h 29450"/>
                  <a:gd name="connsiteX3" fmla="*/ 10689 w 22807"/>
                  <a:gd name="connsiteY3" fmla="*/ 9 h 29450"/>
                  <a:gd name="connsiteX4" fmla="*/ 22786 w 22807"/>
                  <a:gd name="connsiteY4" fmla="*/ 14201 h 29450"/>
                  <a:gd name="connsiteX5" fmla="*/ 22786 w 22807"/>
                  <a:gd name="connsiteY5" fmla="*/ 14201 h 29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07" h="29450">
                    <a:moveTo>
                      <a:pt x="22786" y="14201"/>
                    </a:moveTo>
                    <a:cubicBezTo>
                      <a:pt x="23167" y="22298"/>
                      <a:pt x="18405" y="29156"/>
                      <a:pt x="12118" y="29441"/>
                    </a:cubicBezTo>
                    <a:cubicBezTo>
                      <a:pt x="5832" y="29727"/>
                      <a:pt x="402" y="23441"/>
                      <a:pt x="21" y="15249"/>
                    </a:cubicBezTo>
                    <a:cubicBezTo>
                      <a:pt x="-360" y="7153"/>
                      <a:pt x="4403" y="295"/>
                      <a:pt x="10689" y="9"/>
                    </a:cubicBezTo>
                    <a:cubicBezTo>
                      <a:pt x="16976" y="-277"/>
                      <a:pt x="22405" y="6105"/>
                      <a:pt x="22786" y="14201"/>
                    </a:cubicBezTo>
                    <a:lnTo>
                      <a:pt x="22786" y="14201"/>
                    </a:lnTo>
                    <a:close/>
                  </a:path>
                </a:pathLst>
              </a:custGeom>
              <a:solidFill>
                <a:srgbClr val="194173"/>
              </a:solidFill>
              <a:ln w="9525" cap="flat">
                <a:noFill/>
                <a:prstDash val="solid"/>
                <a:miter/>
              </a:ln>
            </p:spPr>
            <p:txBody>
              <a:bodyPr rtlCol="0" anchor="ctr"/>
              <a:lstStyle/>
              <a:p>
                <a:endParaRPr lang="en-US"/>
              </a:p>
            </p:txBody>
          </p:sp>
          <p:sp>
            <p:nvSpPr>
              <p:cNvPr id="283" name="Graphic 3">
                <a:extLst>
                  <a:ext uri="{FF2B5EF4-FFF2-40B4-BE49-F238E27FC236}">
                    <a16:creationId xmlns:a16="http://schemas.microsoft.com/office/drawing/2014/main" id="{C5BE38D3-D44F-4ED1-B83A-65F2D9DBF1CA}"/>
                  </a:ext>
                </a:extLst>
              </p:cNvPr>
              <p:cNvSpPr/>
              <p:nvPr/>
            </p:nvSpPr>
            <p:spPr>
              <a:xfrm>
                <a:off x="9709673" y="1945650"/>
                <a:ext cx="17367" cy="22591"/>
              </a:xfrm>
              <a:custGeom>
                <a:avLst/>
                <a:gdLst>
                  <a:gd name="connsiteX0" fmla="*/ 17351 w 17367"/>
                  <a:gd name="connsiteY0" fmla="*/ 10870 h 22591"/>
                  <a:gd name="connsiteX1" fmla="*/ 9255 w 17367"/>
                  <a:gd name="connsiteY1" fmla="*/ 22586 h 22591"/>
                  <a:gd name="connsiteX2" fmla="*/ 16 w 17367"/>
                  <a:gd name="connsiteY2" fmla="*/ 11728 h 22591"/>
                  <a:gd name="connsiteX3" fmla="*/ 8112 w 17367"/>
                  <a:gd name="connsiteY3" fmla="*/ 12 h 22591"/>
                  <a:gd name="connsiteX4" fmla="*/ 17351 w 17367"/>
                  <a:gd name="connsiteY4" fmla="*/ 10870 h 22591"/>
                  <a:gd name="connsiteX5" fmla="*/ 17351 w 17367"/>
                  <a:gd name="connsiteY5" fmla="*/ 10870 h 22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367" h="22591">
                    <a:moveTo>
                      <a:pt x="17351" y="10870"/>
                    </a:moveTo>
                    <a:cubicBezTo>
                      <a:pt x="17637" y="17157"/>
                      <a:pt x="14017" y="22396"/>
                      <a:pt x="9255" y="22586"/>
                    </a:cubicBezTo>
                    <a:cubicBezTo>
                      <a:pt x="4492" y="22777"/>
                      <a:pt x="302" y="17919"/>
                      <a:pt x="16" y="11728"/>
                    </a:cubicBezTo>
                    <a:cubicBezTo>
                      <a:pt x="-270" y="5536"/>
                      <a:pt x="3349" y="202"/>
                      <a:pt x="8112" y="12"/>
                    </a:cubicBezTo>
                    <a:cubicBezTo>
                      <a:pt x="12970" y="-274"/>
                      <a:pt x="17066" y="4584"/>
                      <a:pt x="17351" y="10870"/>
                    </a:cubicBezTo>
                    <a:lnTo>
                      <a:pt x="17351" y="10870"/>
                    </a:lnTo>
                    <a:close/>
                  </a:path>
                </a:pathLst>
              </a:custGeom>
              <a:solidFill>
                <a:srgbClr val="2FC5F3"/>
              </a:solidFill>
              <a:ln w="9525" cap="flat">
                <a:noFill/>
                <a:prstDash val="solid"/>
                <a:miter/>
              </a:ln>
            </p:spPr>
            <p:txBody>
              <a:bodyPr rtlCol="0" anchor="ctr"/>
              <a:lstStyle/>
              <a:p>
                <a:endParaRPr lang="en-US"/>
              </a:p>
            </p:txBody>
          </p:sp>
          <p:sp>
            <p:nvSpPr>
              <p:cNvPr id="284" name="Graphic 3">
                <a:extLst>
                  <a:ext uri="{FF2B5EF4-FFF2-40B4-BE49-F238E27FC236}">
                    <a16:creationId xmlns:a16="http://schemas.microsoft.com/office/drawing/2014/main" id="{DC62E8BB-B135-4F3F-AA25-934F96DB429D}"/>
                  </a:ext>
                </a:extLst>
              </p:cNvPr>
              <p:cNvSpPr/>
              <p:nvPr/>
            </p:nvSpPr>
            <p:spPr>
              <a:xfrm>
                <a:off x="9627107" y="1988144"/>
                <a:ext cx="273176" cy="134874"/>
              </a:xfrm>
              <a:custGeom>
                <a:avLst/>
                <a:gdLst>
                  <a:gd name="connsiteX0" fmla="*/ 0 w 273176"/>
                  <a:gd name="connsiteY0" fmla="*/ 0 h 134874"/>
                  <a:gd name="connsiteX1" fmla="*/ 0 w 273176"/>
                  <a:gd name="connsiteY1" fmla="*/ 77152 h 134874"/>
                  <a:gd name="connsiteX2" fmla="*/ 273177 w 273176"/>
                  <a:gd name="connsiteY2" fmla="*/ 134874 h 134874"/>
                  <a:gd name="connsiteX3" fmla="*/ 273177 w 273176"/>
                  <a:gd name="connsiteY3" fmla="*/ 47339 h 134874"/>
                </a:gdLst>
                <a:ahLst/>
                <a:cxnLst>
                  <a:cxn ang="0">
                    <a:pos x="connsiteX0" y="connsiteY0"/>
                  </a:cxn>
                  <a:cxn ang="0">
                    <a:pos x="connsiteX1" y="connsiteY1"/>
                  </a:cxn>
                  <a:cxn ang="0">
                    <a:pos x="connsiteX2" y="connsiteY2"/>
                  </a:cxn>
                  <a:cxn ang="0">
                    <a:pos x="connsiteX3" y="connsiteY3"/>
                  </a:cxn>
                </a:cxnLst>
                <a:rect l="l" t="t" r="r" b="b"/>
                <a:pathLst>
                  <a:path w="273176" h="134874">
                    <a:moveTo>
                      <a:pt x="0" y="0"/>
                    </a:moveTo>
                    <a:lnTo>
                      <a:pt x="0" y="77152"/>
                    </a:lnTo>
                    <a:lnTo>
                      <a:pt x="273177" y="134874"/>
                    </a:lnTo>
                    <a:lnTo>
                      <a:pt x="273177" y="47339"/>
                    </a:lnTo>
                    <a:close/>
                  </a:path>
                </a:pathLst>
              </a:custGeom>
              <a:solidFill>
                <a:srgbClr val="2FC5F3"/>
              </a:solidFill>
              <a:ln w="9525" cap="flat">
                <a:noFill/>
                <a:prstDash val="solid"/>
                <a:miter/>
              </a:ln>
            </p:spPr>
            <p:txBody>
              <a:bodyPr rtlCol="0" anchor="ctr"/>
              <a:lstStyle/>
              <a:p>
                <a:endParaRPr lang="en-US"/>
              </a:p>
            </p:txBody>
          </p:sp>
          <p:sp>
            <p:nvSpPr>
              <p:cNvPr id="285" name="Graphic 3">
                <a:extLst>
                  <a:ext uri="{FF2B5EF4-FFF2-40B4-BE49-F238E27FC236}">
                    <a16:creationId xmlns:a16="http://schemas.microsoft.com/office/drawing/2014/main" id="{B4F82F17-2DD7-4338-8D69-217D66A5EA2A}"/>
                  </a:ext>
                </a:extLst>
              </p:cNvPr>
              <p:cNvSpPr/>
              <p:nvPr/>
            </p:nvSpPr>
            <p:spPr>
              <a:xfrm>
                <a:off x="9636632" y="1998145"/>
                <a:ext cx="255460" cy="115157"/>
              </a:xfrm>
              <a:custGeom>
                <a:avLst/>
                <a:gdLst>
                  <a:gd name="connsiteX0" fmla="*/ 0 w 255460"/>
                  <a:gd name="connsiteY0" fmla="*/ 0 h 115157"/>
                  <a:gd name="connsiteX1" fmla="*/ 0 w 255460"/>
                  <a:gd name="connsiteY1" fmla="*/ 60579 h 115157"/>
                  <a:gd name="connsiteX2" fmla="*/ 255461 w 255460"/>
                  <a:gd name="connsiteY2" fmla="*/ 115157 h 115157"/>
                  <a:gd name="connsiteX3" fmla="*/ 255461 w 255460"/>
                  <a:gd name="connsiteY3" fmla="*/ 43624 h 115157"/>
                </a:gdLst>
                <a:ahLst/>
                <a:cxnLst>
                  <a:cxn ang="0">
                    <a:pos x="connsiteX0" y="connsiteY0"/>
                  </a:cxn>
                  <a:cxn ang="0">
                    <a:pos x="connsiteX1" y="connsiteY1"/>
                  </a:cxn>
                  <a:cxn ang="0">
                    <a:pos x="connsiteX2" y="connsiteY2"/>
                  </a:cxn>
                  <a:cxn ang="0">
                    <a:pos x="connsiteX3" y="connsiteY3"/>
                  </a:cxn>
                </a:cxnLst>
                <a:rect l="l" t="t" r="r" b="b"/>
                <a:pathLst>
                  <a:path w="255460" h="115157">
                    <a:moveTo>
                      <a:pt x="0" y="0"/>
                    </a:moveTo>
                    <a:lnTo>
                      <a:pt x="0" y="60579"/>
                    </a:lnTo>
                    <a:lnTo>
                      <a:pt x="255461" y="115157"/>
                    </a:lnTo>
                    <a:lnTo>
                      <a:pt x="255461" y="43624"/>
                    </a:lnTo>
                    <a:close/>
                  </a:path>
                </a:pathLst>
              </a:custGeom>
              <a:solidFill>
                <a:schemeClr val="tx2">
                  <a:lumMod val="75000"/>
                </a:schemeClr>
              </a:solidFill>
              <a:ln w="9525" cap="flat">
                <a:noFill/>
                <a:prstDash val="solid"/>
                <a:miter/>
              </a:ln>
            </p:spPr>
            <p:txBody>
              <a:bodyPr rtlCol="0" anchor="ctr"/>
              <a:lstStyle/>
              <a:p>
                <a:endParaRPr lang="en-US"/>
              </a:p>
            </p:txBody>
          </p:sp>
          <p:sp>
            <p:nvSpPr>
              <p:cNvPr id="286" name="Graphic 3">
                <a:extLst>
                  <a:ext uri="{FF2B5EF4-FFF2-40B4-BE49-F238E27FC236}">
                    <a16:creationId xmlns:a16="http://schemas.microsoft.com/office/drawing/2014/main" id="{AE5963B4-E8D9-4D09-999F-8954D5264DD0}"/>
                  </a:ext>
                </a:extLst>
              </p:cNvPr>
              <p:cNvSpPr/>
              <p:nvPr/>
            </p:nvSpPr>
            <p:spPr>
              <a:xfrm rot="-450272">
                <a:off x="9755409" y="2034744"/>
                <a:ext cx="29716" cy="35812"/>
              </a:xfrm>
              <a:custGeom>
                <a:avLst/>
                <a:gdLst>
                  <a:gd name="connsiteX0" fmla="*/ 29717 w 29716"/>
                  <a:gd name="connsiteY0" fmla="*/ 17906 h 35812"/>
                  <a:gd name="connsiteX1" fmla="*/ 14859 w 29716"/>
                  <a:gd name="connsiteY1" fmla="*/ 35813 h 35812"/>
                  <a:gd name="connsiteX2" fmla="*/ 0 w 29716"/>
                  <a:gd name="connsiteY2" fmla="*/ 17906 h 35812"/>
                  <a:gd name="connsiteX3" fmla="*/ 14859 w 29716"/>
                  <a:gd name="connsiteY3" fmla="*/ 0 h 35812"/>
                  <a:gd name="connsiteX4" fmla="*/ 29717 w 29716"/>
                  <a:gd name="connsiteY4" fmla="*/ 17906 h 358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16" h="35812">
                    <a:moveTo>
                      <a:pt x="29717" y="17906"/>
                    </a:moveTo>
                    <a:cubicBezTo>
                      <a:pt x="29717" y="27796"/>
                      <a:pt x="23065" y="35813"/>
                      <a:pt x="14859" y="35813"/>
                    </a:cubicBezTo>
                    <a:cubicBezTo>
                      <a:pt x="6652" y="35813"/>
                      <a:pt x="0" y="27796"/>
                      <a:pt x="0" y="17906"/>
                    </a:cubicBezTo>
                    <a:cubicBezTo>
                      <a:pt x="0" y="8017"/>
                      <a:pt x="6652" y="0"/>
                      <a:pt x="14859" y="0"/>
                    </a:cubicBezTo>
                    <a:cubicBezTo>
                      <a:pt x="23065" y="0"/>
                      <a:pt x="29717" y="8017"/>
                      <a:pt x="29717" y="17906"/>
                    </a:cubicBezTo>
                    <a:close/>
                  </a:path>
                </a:pathLst>
              </a:custGeom>
              <a:solidFill>
                <a:srgbClr val="00AEEF"/>
              </a:solidFill>
              <a:ln w="9525" cap="flat">
                <a:noFill/>
                <a:prstDash val="solid"/>
                <a:miter/>
              </a:ln>
            </p:spPr>
            <p:txBody>
              <a:bodyPr rtlCol="0" anchor="ctr"/>
              <a:lstStyle/>
              <a:p>
                <a:endParaRPr lang="en-US"/>
              </a:p>
            </p:txBody>
          </p:sp>
        </p:grpSp>
        <p:grpSp>
          <p:nvGrpSpPr>
            <p:cNvPr id="287" name="Group 286">
              <a:extLst>
                <a:ext uri="{FF2B5EF4-FFF2-40B4-BE49-F238E27FC236}">
                  <a16:creationId xmlns:a16="http://schemas.microsoft.com/office/drawing/2014/main" id="{CA89E8E7-7DA0-4AB9-9DF8-FA2412FF97D5}"/>
                </a:ext>
              </a:extLst>
            </p:cNvPr>
            <p:cNvGrpSpPr/>
            <p:nvPr/>
          </p:nvGrpSpPr>
          <p:grpSpPr>
            <a:xfrm>
              <a:off x="741483" y="2372864"/>
              <a:ext cx="484592" cy="577434"/>
              <a:chOff x="7272337" y="3388327"/>
              <a:chExt cx="1112932" cy="1326157"/>
            </a:xfrm>
          </p:grpSpPr>
          <p:sp>
            <p:nvSpPr>
              <p:cNvPr id="288" name="Freeform: Shape 287">
                <a:extLst>
                  <a:ext uri="{FF2B5EF4-FFF2-40B4-BE49-F238E27FC236}">
                    <a16:creationId xmlns:a16="http://schemas.microsoft.com/office/drawing/2014/main" id="{6532A7AA-CDB3-4977-BC10-8CBE5D8FA16D}"/>
                  </a:ext>
                </a:extLst>
              </p:cNvPr>
              <p:cNvSpPr/>
              <p:nvPr/>
            </p:nvSpPr>
            <p:spPr>
              <a:xfrm>
                <a:off x="7924800" y="3521869"/>
                <a:ext cx="107156" cy="140494"/>
              </a:xfrm>
              <a:custGeom>
                <a:avLst/>
                <a:gdLst>
                  <a:gd name="connsiteX0" fmla="*/ 107156 w 107156"/>
                  <a:gd name="connsiteY0" fmla="*/ 42862 h 140494"/>
                  <a:gd name="connsiteX1" fmla="*/ 42863 w 107156"/>
                  <a:gd name="connsiteY1" fmla="*/ 0 h 140494"/>
                  <a:gd name="connsiteX2" fmla="*/ 0 w 107156"/>
                  <a:gd name="connsiteY2" fmla="*/ 92869 h 140494"/>
                  <a:gd name="connsiteX3" fmla="*/ 47625 w 107156"/>
                  <a:gd name="connsiteY3" fmla="*/ 140494 h 140494"/>
                  <a:gd name="connsiteX4" fmla="*/ 107156 w 107156"/>
                  <a:gd name="connsiteY4" fmla="*/ 42862 h 1404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156" h="140494">
                    <a:moveTo>
                      <a:pt x="107156" y="42862"/>
                    </a:moveTo>
                    <a:lnTo>
                      <a:pt x="42863" y="0"/>
                    </a:lnTo>
                    <a:lnTo>
                      <a:pt x="0" y="92869"/>
                    </a:lnTo>
                    <a:lnTo>
                      <a:pt x="47625" y="140494"/>
                    </a:lnTo>
                    <a:lnTo>
                      <a:pt x="107156" y="42862"/>
                    </a:lnTo>
                    <a:close/>
                  </a:path>
                </a:pathLst>
              </a:custGeom>
              <a:solidFill>
                <a:schemeClr val="tx2">
                  <a:lumMod val="7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289" name="Graphic 3">
                <a:extLst>
                  <a:ext uri="{FF2B5EF4-FFF2-40B4-BE49-F238E27FC236}">
                    <a16:creationId xmlns:a16="http://schemas.microsoft.com/office/drawing/2014/main" id="{C4D3DDF3-EFBB-4FD0-BAEA-A18D3ECDBCB4}"/>
                  </a:ext>
                </a:extLst>
              </p:cNvPr>
              <p:cNvSpPr/>
              <p:nvPr/>
            </p:nvSpPr>
            <p:spPr>
              <a:xfrm>
                <a:off x="8339521" y="3847895"/>
                <a:ext cx="40385" cy="46291"/>
              </a:xfrm>
              <a:custGeom>
                <a:avLst/>
                <a:gdLst>
                  <a:gd name="connsiteX0" fmla="*/ 0 w 40385"/>
                  <a:gd name="connsiteY0" fmla="*/ 10858 h 46291"/>
                  <a:gd name="connsiteX1" fmla="*/ 25622 w 40385"/>
                  <a:gd name="connsiteY1" fmla="*/ 46291 h 46291"/>
                  <a:gd name="connsiteX2" fmla="*/ 40386 w 40385"/>
                  <a:gd name="connsiteY2" fmla="*/ 28575 h 46291"/>
                  <a:gd name="connsiteX3" fmla="*/ 14954 w 40385"/>
                  <a:gd name="connsiteY3" fmla="*/ 0 h 46291"/>
                </a:gdLst>
                <a:ahLst/>
                <a:cxnLst>
                  <a:cxn ang="0">
                    <a:pos x="connsiteX0" y="connsiteY0"/>
                  </a:cxn>
                  <a:cxn ang="0">
                    <a:pos x="connsiteX1" y="connsiteY1"/>
                  </a:cxn>
                  <a:cxn ang="0">
                    <a:pos x="connsiteX2" y="connsiteY2"/>
                  </a:cxn>
                  <a:cxn ang="0">
                    <a:pos x="connsiteX3" y="connsiteY3"/>
                  </a:cxn>
                </a:cxnLst>
                <a:rect l="l" t="t" r="r" b="b"/>
                <a:pathLst>
                  <a:path w="40385" h="46291">
                    <a:moveTo>
                      <a:pt x="0" y="10858"/>
                    </a:moveTo>
                    <a:lnTo>
                      <a:pt x="25622" y="46291"/>
                    </a:lnTo>
                    <a:lnTo>
                      <a:pt x="40386" y="28575"/>
                    </a:lnTo>
                    <a:lnTo>
                      <a:pt x="14954" y="0"/>
                    </a:lnTo>
                    <a:close/>
                  </a:path>
                </a:pathLst>
              </a:custGeom>
              <a:solidFill>
                <a:schemeClr val="tx2">
                  <a:lumMod val="75000"/>
                </a:schemeClr>
              </a:solidFill>
              <a:ln w="9525" cap="flat">
                <a:noFill/>
                <a:prstDash val="solid"/>
                <a:miter/>
              </a:ln>
            </p:spPr>
            <p:txBody>
              <a:bodyPr rtlCol="0" anchor="ctr"/>
              <a:lstStyle/>
              <a:p>
                <a:endParaRPr lang="en-US"/>
              </a:p>
            </p:txBody>
          </p:sp>
          <p:sp>
            <p:nvSpPr>
              <p:cNvPr id="290" name="Graphic 3">
                <a:extLst>
                  <a:ext uri="{FF2B5EF4-FFF2-40B4-BE49-F238E27FC236}">
                    <a16:creationId xmlns:a16="http://schemas.microsoft.com/office/drawing/2014/main" id="{AD309D43-9DA1-4587-B02C-87C1C807452E}"/>
                  </a:ext>
                </a:extLst>
              </p:cNvPr>
              <p:cNvSpPr/>
              <p:nvPr/>
            </p:nvSpPr>
            <p:spPr>
              <a:xfrm>
                <a:off x="7586757" y="3530983"/>
                <a:ext cx="285369" cy="729730"/>
              </a:xfrm>
              <a:custGeom>
                <a:avLst/>
                <a:gdLst>
                  <a:gd name="connsiteX0" fmla="*/ 249650 w 285369"/>
                  <a:gd name="connsiteY0" fmla="*/ 443409 h 729730"/>
                  <a:gd name="connsiteX1" fmla="*/ 249650 w 285369"/>
                  <a:gd name="connsiteY1" fmla="*/ 110510 h 729730"/>
                  <a:gd name="connsiteX2" fmla="*/ 144685 w 285369"/>
                  <a:gd name="connsiteY2" fmla="*/ 20 h 729730"/>
                  <a:gd name="connsiteX3" fmla="*/ 35719 w 285369"/>
                  <a:gd name="connsiteY3" fmla="*/ 106986 h 729730"/>
                  <a:gd name="connsiteX4" fmla="*/ 35719 w 285369"/>
                  <a:gd name="connsiteY4" fmla="*/ 443504 h 729730"/>
                  <a:gd name="connsiteX5" fmla="*/ 12859 w 285369"/>
                  <a:gd name="connsiteY5" fmla="*/ 537230 h 729730"/>
                  <a:gd name="connsiteX6" fmla="*/ 0 w 285369"/>
                  <a:gd name="connsiteY6" fmla="*/ 593522 h 729730"/>
                  <a:gd name="connsiteX7" fmla="*/ 142685 w 285369"/>
                  <a:gd name="connsiteY7" fmla="*/ 729730 h 729730"/>
                  <a:gd name="connsiteX8" fmla="*/ 285369 w 285369"/>
                  <a:gd name="connsiteY8" fmla="*/ 593522 h 729730"/>
                  <a:gd name="connsiteX9" fmla="*/ 272510 w 285369"/>
                  <a:gd name="connsiteY9" fmla="*/ 537230 h 729730"/>
                  <a:gd name="connsiteX10" fmla="*/ 249650 w 285369"/>
                  <a:gd name="connsiteY10" fmla="*/ 443409 h 72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5369" h="729730">
                    <a:moveTo>
                      <a:pt x="249650" y="443409"/>
                    </a:moveTo>
                    <a:lnTo>
                      <a:pt x="249650" y="110510"/>
                    </a:lnTo>
                    <a:cubicBezTo>
                      <a:pt x="249650" y="51550"/>
                      <a:pt x="203549" y="1068"/>
                      <a:pt x="144685" y="20"/>
                    </a:cubicBezTo>
                    <a:cubicBezTo>
                      <a:pt x="84677" y="-1123"/>
                      <a:pt x="35719" y="47264"/>
                      <a:pt x="35719" y="106986"/>
                    </a:cubicBezTo>
                    <a:lnTo>
                      <a:pt x="35719" y="443504"/>
                    </a:lnTo>
                    <a:cubicBezTo>
                      <a:pt x="35719" y="476079"/>
                      <a:pt x="26956" y="507797"/>
                      <a:pt x="12859" y="537230"/>
                    </a:cubicBezTo>
                    <a:cubicBezTo>
                      <a:pt x="4667" y="554375"/>
                      <a:pt x="0" y="573425"/>
                      <a:pt x="0" y="593522"/>
                    </a:cubicBezTo>
                    <a:cubicBezTo>
                      <a:pt x="0" y="668770"/>
                      <a:pt x="63913" y="729730"/>
                      <a:pt x="142685" y="729730"/>
                    </a:cubicBezTo>
                    <a:cubicBezTo>
                      <a:pt x="221456" y="729730"/>
                      <a:pt x="285369" y="668770"/>
                      <a:pt x="285369" y="593522"/>
                    </a:cubicBezTo>
                    <a:cubicBezTo>
                      <a:pt x="285369" y="573425"/>
                      <a:pt x="280797" y="554375"/>
                      <a:pt x="272510" y="537230"/>
                    </a:cubicBezTo>
                    <a:cubicBezTo>
                      <a:pt x="258413" y="507702"/>
                      <a:pt x="249650" y="475984"/>
                      <a:pt x="249650" y="443409"/>
                    </a:cubicBezTo>
                    <a:close/>
                  </a:path>
                </a:pathLst>
              </a:custGeom>
              <a:solidFill>
                <a:schemeClr val="tx2">
                  <a:lumMod val="75000"/>
                </a:schemeClr>
              </a:solidFill>
              <a:ln w="9525" cap="flat">
                <a:noFill/>
                <a:prstDash val="solid"/>
                <a:miter/>
              </a:ln>
            </p:spPr>
            <p:txBody>
              <a:bodyPr rtlCol="0" anchor="ctr"/>
              <a:lstStyle/>
              <a:p>
                <a:endParaRPr lang="en-US"/>
              </a:p>
            </p:txBody>
          </p:sp>
          <p:sp>
            <p:nvSpPr>
              <p:cNvPr id="291" name="Graphic 3">
                <a:extLst>
                  <a:ext uri="{FF2B5EF4-FFF2-40B4-BE49-F238E27FC236}">
                    <a16:creationId xmlns:a16="http://schemas.microsoft.com/office/drawing/2014/main" id="{01DC5896-F07A-44B4-92DC-50C999A2BF78}"/>
                  </a:ext>
                </a:extLst>
              </p:cNvPr>
              <p:cNvSpPr/>
              <p:nvPr/>
            </p:nvSpPr>
            <p:spPr>
              <a:xfrm>
                <a:off x="7477029" y="4621806"/>
                <a:ext cx="451961" cy="77819"/>
              </a:xfrm>
              <a:custGeom>
                <a:avLst/>
                <a:gdLst>
                  <a:gd name="connsiteX0" fmla="*/ 411290 w 451961"/>
                  <a:gd name="connsiteY0" fmla="*/ 0 h 77819"/>
                  <a:gd name="connsiteX1" fmla="*/ 451961 w 451961"/>
                  <a:gd name="connsiteY1" fmla="*/ 0 h 77819"/>
                  <a:gd name="connsiteX2" fmla="*/ 363188 w 451961"/>
                  <a:gd name="connsiteY2" fmla="*/ 77819 h 77819"/>
                  <a:gd name="connsiteX3" fmla="*/ 0 w 451961"/>
                  <a:gd name="connsiteY3" fmla="*/ 77819 h 77819"/>
                  <a:gd name="connsiteX4" fmla="*/ 112681 w 451961"/>
                  <a:gd name="connsiteY4" fmla="*/ 0 h 778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1961" h="77819">
                    <a:moveTo>
                      <a:pt x="411290" y="0"/>
                    </a:moveTo>
                    <a:lnTo>
                      <a:pt x="451961" y="0"/>
                    </a:lnTo>
                    <a:lnTo>
                      <a:pt x="363188" y="77819"/>
                    </a:lnTo>
                    <a:lnTo>
                      <a:pt x="0" y="77819"/>
                    </a:lnTo>
                    <a:lnTo>
                      <a:pt x="112681" y="0"/>
                    </a:lnTo>
                    <a:close/>
                  </a:path>
                </a:pathLst>
              </a:custGeom>
              <a:solidFill>
                <a:schemeClr val="tx2">
                  <a:lumMod val="75000"/>
                </a:schemeClr>
              </a:solidFill>
              <a:ln w="9525" cap="flat">
                <a:noFill/>
                <a:prstDash val="solid"/>
                <a:miter/>
              </a:ln>
            </p:spPr>
            <p:txBody>
              <a:bodyPr rtlCol="0" anchor="ctr"/>
              <a:lstStyle/>
              <a:p>
                <a:endParaRPr lang="en-US"/>
              </a:p>
            </p:txBody>
          </p:sp>
          <p:sp>
            <p:nvSpPr>
              <p:cNvPr id="292" name="Graphic 3">
                <a:extLst>
                  <a:ext uri="{FF2B5EF4-FFF2-40B4-BE49-F238E27FC236}">
                    <a16:creationId xmlns:a16="http://schemas.microsoft.com/office/drawing/2014/main" id="{704D1D66-E16C-4809-BD56-ACFCF87C2D02}"/>
                  </a:ext>
                </a:extLst>
              </p:cNvPr>
              <p:cNvSpPr/>
              <p:nvPr/>
            </p:nvSpPr>
            <p:spPr>
              <a:xfrm>
                <a:off x="7476933" y="4333199"/>
                <a:ext cx="437864" cy="351857"/>
              </a:xfrm>
              <a:custGeom>
                <a:avLst/>
                <a:gdLst>
                  <a:gd name="connsiteX0" fmla="*/ 95 w 437864"/>
                  <a:gd name="connsiteY0" fmla="*/ 37529 h 351857"/>
                  <a:gd name="connsiteX1" fmla="*/ 52007 w 437864"/>
                  <a:gd name="connsiteY1" fmla="*/ 54388 h 351857"/>
                  <a:gd name="connsiteX2" fmla="*/ 87630 w 437864"/>
                  <a:gd name="connsiteY2" fmla="*/ 37529 h 351857"/>
                  <a:gd name="connsiteX3" fmla="*/ 236792 w 437864"/>
                  <a:gd name="connsiteY3" fmla="*/ 40005 h 351857"/>
                  <a:gd name="connsiteX4" fmla="*/ 236792 w 437864"/>
                  <a:gd name="connsiteY4" fmla="*/ 54388 h 351857"/>
                  <a:gd name="connsiteX5" fmla="*/ 366522 w 437864"/>
                  <a:gd name="connsiteY5" fmla="*/ 54388 h 351857"/>
                  <a:gd name="connsiteX6" fmla="*/ 437864 w 437864"/>
                  <a:gd name="connsiteY6" fmla="*/ 0 h 351857"/>
                  <a:gd name="connsiteX7" fmla="*/ 437864 w 437864"/>
                  <a:gd name="connsiteY7" fmla="*/ 40005 h 351857"/>
                  <a:gd name="connsiteX8" fmla="*/ 408241 w 437864"/>
                  <a:gd name="connsiteY8" fmla="*/ 72200 h 351857"/>
                  <a:gd name="connsiteX9" fmla="*/ 411861 w 437864"/>
                  <a:gd name="connsiteY9" fmla="*/ 322707 h 351857"/>
                  <a:gd name="connsiteX10" fmla="*/ 203930 w 437864"/>
                  <a:gd name="connsiteY10" fmla="*/ 351854 h 351857"/>
                  <a:gd name="connsiteX11" fmla="*/ 61627 w 437864"/>
                  <a:gd name="connsiteY11" fmla="*/ 322707 h 351857"/>
                  <a:gd name="connsiteX12" fmla="*/ 61627 w 437864"/>
                  <a:gd name="connsiteY12" fmla="*/ 98203 h 351857"/>
                  <a:gd name="connsiteX13" fmla="*/ 0 w 437864"/>
                  <a:gd name="connsiteY13" fmla="*/ 74200 h 351857"/>
                  <a:gd name="connsiteX14" fmla="*/ 0 w 437864"/>
                  <a:gd name="connsiteY14" fmla="*/ 37529 h 351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37864" h="351857">
                    <a:moveTo>
                      <a:pt x="95" y="37529"/>
                    </a:moveTo>
                    <a:lnTo>
                      <a:pt x="52007" y="54388"/>
                    </a:lnTo>
                    <a:lnTo>
                      <a:pt x="87630" y="37529"/>
                    </a:lnTo>
                    <a:lnTo>
                      <a:pt x="236792" y="40005"/>
                    </a:lnTo>
                    <a:lnTo>
                      <a:pt x="236792" y="54388"/>
                    </a:lnTo>
                    <a:lnTo>
                      <a:pt x="366522" y="54388"/>
                    </a:lnTo>
                    <a:lnTo>
                      <a:pt x="437864" y="0"/>
                    </a:lnTo>
                    <a:lnTo>
                      <a:pt x="437864" y="40005"/>
                    </a:lnTo>
                    <a:lnTo>
                      <a:pt x="408241" y="72200"/>
                    </a:lnTo>
                    <a:lnTo>
                      <a:pt x="411861" y="322707"/>
                    </a:lnTo>
                    <a:cubicBezTo>
                      <a:pt x="411861" y="322707"/>
                      <a:pt x="293942" y="352235"/>
                      <a:pt x="203930" y="351854"/>
                    </a:cubicBezTo>
                    <a:cubicBezTo>
                      <a:pt x="111443" y="351473"/>
                      <a:pt x="61627" y="322707"/>
                      <a:pt x="61627" y="322707"/>
                    </a:cubicBezTo>
                    <a:lnTo>
                      <a:pt x="61627" y="98203"/>
                    </a:lnTo>
                    <a:lnTo>
                      <a:pt x="0" y="74200"/>
                    </a:lnTo>
                    <a:lnTo>
                      <a:pt x="0" y="37529"/>
                    </a:lnTo>
                    <a:close/>
                  </a:path>
                </a:pathLst>
              </a:custGeom>
              <a:solidFill>
                <a:schemeClr val="accent2"/>
              </a:solidFill>
              <a:ln w="9525" cap="flat">
                <a:noFill/>
                <a:prstDash val="solid"/>
                <a:miter/>
              </a:ln>
            </p:spPr>
            <p:txBody>
              <a:bodyPr rtlCol="0" anchor="ctr"/>
              <a:lstStyle/>
              <a:p>
                <a:endParaRPr lang="en-US"/>
              </a:p>
            </p:txBody>
          </p:sp>
          <p:sp>
            <p:nvSpPr>
              <p:cNvPr id="293" name="Graphic 3">
                <a:extLst>
                  <a:ext uri="{FF2B5EF4-FFF2-40B4-BE49-F238E27FC236}">
                    <a16:creationId xmlns:a16="http://schemas.microsoft.com/office/drawing/2014/main" id="{5EE7D00C-E2D3-440F-BEE4-7940B42326A9}"/>
                  </a:ext>
                </a:extLst>
              </p:cNvPr>
              <p:cNvSpPr/>
              <p:nvPr/>
            </p:nvSpPr>
            <p:spPr>
              <a:xfrm>
                <a:off x="7477029" y="4621806"/>
                <a:ext cx="451961" cy="92678"/>
              </a:xfrm>
              <a:custGeom>
                <a:avLst/>
                <a:gdLst>
                  <a:gd name="connsiteX0" fmla="*/ 0 w 451961"/>
                  <a:gd name="connsiteY0" fmla="*/ 77819 h 92678"/>
                  <a:gd name="connsiteX1" fmla="*/ 0 w 451961"/>
                  <a:gd name="connsiteY1" fmla="*/ 92678 h 92678"/>
                  <a:gd name="connsiteX2" fmla="*/ 363188 w 451961"/>
                  <a:gd name="connsiteY2" fmla="*/ 92678 h 92678"/>
                  <a:gd name="connsiteX3" fmla="*/ 451961 w 451961"/>
                  <a:gd name="connsiteY3" fmla="*/ 15812 h 92678"/>
                  <a:gd name="connsiteX4" fmla="*/ 451961 w 451961"/>
                  <a:gd name="connsiteY4" fmla="*/ 0 h 92678"/>
                  <a:gd name="connsiteX5" fmla="*/ 363188 w 451961"/>
                  <a:gd name="connsiteY5" fmla="*/ 77819 h 92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1961" h="92678">
                    <a:moveTo>
                      <a:pt x="0" y="77819"/>
                    </a:moveTo>
                    <a:lnTo>
                      <a:pt x="0" y="92678"/>
                    </a:lnTo>
                    <a:lnTo>
                      <a:pt x="363188" y="92678"/>
                    </a:lnTo>
                    <a:lnTo>
                      <a:pt x="451961" y="15812"/>
                    </a:lnTo>
                    <a:lnTo>
                      <a:pt x="451961" y="0"/>
                    </a:lnTo>
                    <a:lnTo>
                      <a:pt x="363188" y="77819"/>
                    </a:lnTo>
                    <a:close/>
                  </a:path>
                </a:pathLst>
              </a:custGeom>
              <a:solidFill>
                <a:schemeClr val="tx2"/>
              </a:solidFill>
              <a:ln w="9525" cap="flat">
                <a:noFill/>
                <a:prstDash val="solid"/>
                <a:miter/>
              </a:ln>
            </p:spPr>
            <p:txBody>
              <a:bodyPr rtlCol="0" anchor="ctr"/>
              <a:lstStyle/>
              <a:p>
                <a:endParaRPr lang="en-US"/>
              </a:p>
            </p:txBody>
          </p:sp>
          <p:sp>
            <p:nvSpPr>
              <p:cNvPr id="294" name="Graphic 3">
                <a:extLst>
                  <a:ext uri="{FF2B5EF4-FFF2-40B4-BE49-F238E27FC236}">
                    <a16:creationId xmlns:a16="http://schemas.microsoft.com/office/drawing/2014/main" id="{5C206E0E-AEA1-4712-BD44-B384007091F1}"/>
                  </a:ext>
                </a:extLst>
              </p:cNvPr>
              <p:cNvSpPr/>
              <p:nvPr/>
            </p:nvSpPr>
            <p:spPr>
              <a:xfrm>
                <a:off x="7472646" y="4280423"/>
                <a:ext cx="436236" cy="107259"/>
              </a:xfrm>
              <a:custGeom>
                <a:avLst/>
                <a:gdLst>
                  <a:gd name="connsiteX0" fmla="*/ 82964 w 436236"/>
                  <a:gd name="connsiteY0" fmla="*/ 7247 h 107259"/>
                  <a:gd name="connsiteX1" fmla="*/ 82964 w 436236"/>
                  <a:gd name="connsiteY1" fmla="*/ 25249 h 107259"/>
                  <a:gd name="connsiteX2" fmla="*/ 20099 w 436236"/>
                  <a:gd name="connsiteY2" fmla="*/ 44489 h 107259"/>
                  <a:gd name="connsiteX3" fmla="*/ 1239 w 436236"/>
                  <a:gd name="connsiteY3" fmla="*/ 79922 h 107259"/>
                  <a:gd name="connsiteX4" fmla="*/ 4383 w 436236"/>
                  <a:gd name="connsiteY4" fmla="*/ 90305 h 107259"/>
                  <a:gd name="connsiteX5" fmla="*/ 53532 w 436236"/>
                  <a:gd name="connsiteY5" fmla="*/ 106307 h 107259"/>
                  <a:gd name="connsiteX6" fmla="*/ 58866 w 436236"/>
                  <a:gd name="connsiteY6" fmla="*/ 105926 h 107259"/>
                  <a:gd name="connsiteX7" fmla="*/ 90393 w 436236"/>
                  <a:gd name="connsiteY7" fmla="*/ 91067 h 107259"/>
                  <a:gd name="connsiteX8" fmla="*/ 93632 w 436236"/>
                  <a:gd name="connsiteY8" fmla="*/ 90400 h 107259"/>
                  <a:gd name="connsiteX9" fmla="*/ 233935 w 436236"/>
                  <a:gd name="connsiteY9" fmla="*/ 92686 h 107259"/>
                  <a:gd name="connsiteX10" fmla="*/ 241079 w 436236"/>
                  <a:gd name="connsiteY10" fmla="*/ 107259 h 107259"/>
                  <a:gd name="connsiteX11" fmla="*/ 368333 w 436236"/>
                  <a:gd name="connsiteY11" fmla="*/ 107259 h 107259"/>
                  <a:gd name="connsiteX12" fmla="*/ 372714 w 436236"/>
                  <a:gd name="connsiteY12" fmla="*/ 105735 h 107259"/>
                  <a:gd name="connsiteX13" fmla="*/ 433389 w 436236"/>
                  <a:gd name="connsiteY13" fmla="*/ 59444 h 107259"/>
                  <a:gd name="connsiteX14" fmla="*/ 432627 w 436236"/>
                  <a:gd name="connsiteY14" fmla="*/ 47347 h 107259"/>
                  <a:gd name="connsiteX15" fmla="*/ 370333 w 436236"/>
                  <a:gd name="connsiteY15" fmla="*/ 11533 h 107259"/>
                  <a:gd name="connsiteX16" fmla="*/ 366999 w 436236"/>
                  <a:gd name="connsiteY16" fmla="*/ 10580 h 107259"/>
                  <a:gd name="connsiteX17" fmla="*/ 90584 w 436236"/>
                  <a:gd name="connsiteY17" fmla="*/ 8 h 107259"/>
                  <a:gd name="connsiteX18" fmla="*/ 82964 w 436236"/>
                  <a:gd name="connsiteY18" fmla="*/ 7247 h 107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36236" h="107259">
                    <a:moveTo>
                      <a:pt x="82964" y="7247"/>
                    </a:moveTo>
                    <a:lnTo>
                      <a:pt x="82964" y="25249"/>
                    </a:lnTo>
                    <a:lnTo>
                      <a:pt x="20099" y="44489"/>
                    </a:lnTo>
                    <a:cubicBezTo>
                      <a:pt x="5145" y="49061"/>
                      <a:pt x="-3333" y="64968"/>
                      <a:pt x="1239" y="79922"/>
                    </a:cubicBezTo>
                    <a:lnTo>
                      <a:pt x="4383" y="90305"/>
                    </a:lnTo>
                    <a:lnTo>
                      <a:pt x="53532" y="106307"/>
                    </a:lnTo>
                    <a:cubicBezTo>
                      <a:pt x="55341" y="106878"/>
                      <a:pt x="57246" y="106783"/>
                      <a:pt x="58866" y="105926"/>
                    </a:cubicBezTo>
                    <a:lnTo>
                      <a:pt x="90393" y="91067"/>
                    </a:lnTo>
                    <a:cubicBezTo>
                      <a:pt x="91441" y="90590"/>
                      <a:pt x="92489" y="90305"/>
                      <a:pt x="93632" y="90400"/>
                    </a:cubicBezTo>
                    <a:lnTo>
                      <a:pt x="233935" y="92686"/>
                    </a:lnTo>
                    <a:cubicBezTo>
                      <a:pt x="237936" y="92781"/>
                      <a:pt x="237078" y="107259"/>
                      <a:pt x="241079" y="107259"/>
                    </a:cubicBezTo>
                    <a:lnTo>
                      <a:pt x="368333" y="107259"/>
                    </a:lnTo>
                    <a:cubicBezTo>
                      <a:pt x="369952" y="107259"/>
                      <a:pt x="371476" y="106783"/>
                      <a:pt x="372714" y="105735"/>
                    </a:cubicBezTo>
                    <a:lnTo>
                      <a:pt x="433389" y="59444"/>
                    </a:lnTo>
                    <a:cubicBezTo>
                      <a:pt x="437484" y="56301"/>
                      <a:pt x="437103" y="49919"/>
                      <a:pt x="432627" y="47347"/>
                    </a:cubicBezTo>
                    <a:lnTo>
                      <a:pt x="370333" y="11533"/>
                    </a:lnTo>
                    <a:cubicBezTo>
                      <a:pt x="369285" y="10961"/>
                      <a:pt x="368142" y="10580"/>
                      <a:pt x="366999" y="10580"/>
                    </a:cubicBezTo>
                    <a:lnTo>
                      <a:pt x="90584" y="8"/>
                    </a:lnTo>
                    <a:cubicBezTo>
                      <a:pt x="86393" y="-183"/>
                      <a:pt x="82964" y="3151"/>
                      <a:pt x="82964" y="7247"/>
                    </a:cubicBezTo>
                    <a:close/>
                  </a:path>
                </a:pathLst>
              </a:custGeom>
              <a:solidFill>
                <a:schemeClr val="tx2"/>
              </a:solidFill>
              <a:ln w="9525" cap="flat">
                <a:noFill/>
                <a:prstDash val="solid"/>
                <a:miter/>
              </a:ln>
            </p:spPr>
            <p:txBody>
              <a:bodyPr rtlCol="0" anchor="ctr"/>
              <a:lstStyle/>
              <a:p>
                <a:endParaRPr lang="en-US"/>
              </a:p>
            </p:txBody>
          </p:sp>
          <p:sp>
            <p:nvSpPr>
              <p:cNvPr id="295" name="Graphic 3">
                <a:extLst>
                  <a:ext uri="{FF2B5EF4-FFF2-40B4-BE49-F238E27FC236}">
                    <a16:creationId xmlns:a16="http://schemas.microsoft.com/office/drawing/2014/main" id="{7CC5CB55-7BD4-4F04-9063-4706D9A280FE}"/>
                  </a:ext>
                </a:extLst>
              </p:cNvPr>
              <p:cNvSpPr/>
              <p:nvPr/>
            </p:nvSpPr>
            <p:spPr>
              <a:xfrm>
                <a:off x="7690770" y="4034876"/>
                <a:ext cx="164020" cy="298418"/>
              </a:xfrm>
              <a:custGeom>
                <a:avLst/>
                <a:gdLst>
                  <a:gd name="connsiteX0" fmla="*/ 164021 w 164020"/>
                  <a:gd name="connsiteY0" fmla="*/ 101346 h 298418"/>
                  <a:gd name="connsiteX1" fmla="*/ 82010 w 164020"/>
                  <a:gd name="connsiteY1" fmla="*/ 0 h 298418"/>
                  <a:gd name="connsiteX2" fmla="*/ 0 w 164020"/>
                  <a:gd name="connsiteY2" fmla="*/ 101346 h 298418"/>
                  <a:gd name="connsiteX3" fmla="*/ 82010 w 164020"/>
                  <a:gd name="connsiteY3" fmla="*/ 202692 h 298418"/>
                  <a:gd name="connsiteX4" fmla="*/ 104013 w 164020"/>
                  <a:gd name="connsiteY4" fmla="*/ 198882 h 298418"/>
                  <a:gd name="connsiteX5" fmla="*/ 104013 w 164020"/>
                  <a:gd name="connsiteY5" fmla="*/ 245554 h 298418"/>
                  <a:gd name="connsiteX6" fmla="*/ 51721 w 164020"/>
                  <a:gd name="connsiteY6" fmla="*/ 237839 h 298418"/>
                  <a:gd name="connsiteX7" fmla="*/ 33052 w 164020"/>
                  <a:gd name="connsiteY7" fmla="*/ 251746 h 298418"/>
                  <a:gd name="connsiteX8" fmla="*/ 110395 w 164020"/>
                  <a:gd name="connsiteY8" fmla="*/ 298418 h 298418"/>
                  <a:gd name="connsiteX9" fmla="*/ 149066 w 164020"/>
                  <a:gd name="connsiteY9" fmla="*/ 256127 h 298418"/>
                  <a:gd name="connsiteX10" fmla="*/ 149066 w 164020"/>
                  <a:gd name="connsiteY10" fmla="*/ 159448 h 298418"/>
                  <a:gd name="connsiteX11" fmla="*/ 164021 w 164020"/>
                  <a:gd name="connsiteY11" fmla="*/ 101346 h 298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020" h="298418">
                    <a:moveTo>
                      <a:pt x="164021" y="101346"/>
                    </a:moveTo>
                    <a:cubicBezTo>
                      <a:pt x="164021" y="45339"/>
                      <a:pt x="127349" y="0"/>
                      <a:pt x="82010" y="0"/>
                    </a:cubicBezTo>
                    <a:cubicBezTo>
                      <a:pt x="36767" y="0"/>
                      <a:pt x="0" y="45339"/>
                      <a:pt x="0" y="101346"/>
                    </a:cubicBezTo>
                    <a:cubicBezTo>
                      <a:pt x="0" y="157353"/>
                      <a:pt x="36671" y="202692"/>
                      <a:pt x="82010" y="202692"/>
                    </a:cubicBezTo>
                    <a:cubicBezTo>
                      <a:pt x="89630" y="202692"/>
                      <a:pt x="96965" y="201263"/>
                      <a:pt x="104013" y="198882"/>
                    </a:cubicBezTo>
                    <a:lnTo>
                      <a:pt x="104013" y="245554"/>
                    </a:lnTo>
                    <a:lnTo>
                      <a:pt x="51721" y="237839"/>
                    </a:lnTo>
                    <a:lnTo>
                      <a:pt x="33052" y="251746"/>
                    </a:lnTo>
                    <a:lnTo>
                      <a:pt x="110395" y="298418"/>
                    </a:lnTo>
                    <a:lnTo>
                      <a:pt x="149066" y="256127"/>
                    </a:lnTo>
                    <a:lnTo>
                      <a:pt x="149066" y="159448"/>
                    </a:lnTo>
                    <a:cubicBezTo>
                      <a:pt x="158496" y="142970"/>
                      <a:pt x="164021" y="122967"/>
                      <a:pt x="164021" y="101346"/>
                    </a:cubicBezTo>
                    <a:close/>
                  </a:path>
                </a:pathLst>
              </a:custGeom>
              <a:solidFill>
                <a:schemeClr val="accent1"/>
              </a:solidFill>
              <a:ln w="9525" cap="flat">
                <a:noFill/>
                <a:prstDash val="solid"/>
                <a:miter/>
              </a:ln>
            </p:spPr>
            <p:txBody>
              <a:bodyPr rtlCol="0" anchor="ctr"/>
              <a:lstStyle/>
              <a:p>
                <a:endParaRPr lang="en-US"/>
              </a:p>
            </p:txBody>
          </p:sp>
          <p:sp>
            <p:nvSpPr>
              <p:cNvPr id="296" name="Graphic 3">
                <a:extLst>
                  <a:ext uri="{FF2B5EF4-FFF2-40B4-BE49-F238E27FC236}">
                    <a16:creationId xmlns:a16="http://schemas.microsoft.com/office/drawing/2014/main" id="{7E50BEA3-E6C0-4841-8DB1-B742F9890DAF}"/>
                  </a:ext>
                </a:extLst>
              </p:cNvPr>
              <p:cNvSpPr/>
              <p:nvPr/>
            </p:nvSpPr>
            <p:spPr>
              <a:xfrm>
                <a:off x="7503032" y="3579180"/>
                <a:ext cx="285369" cy="729730"/>
              </a:xfrm>
              <a:custGeom>
                <a:avLst/>
                <a:gdLst>
                  <a:gd name="connsiteX0" fmla="*/ 249650 w 285369"/>
                  <a:gd name="connsiteY0" fmla="*/ 443409 h 729730"/>
                  <a:gd name="connsiteX1" fmla="*/ 249650 w 285369"/>
                  <a:gd name="connsiteY1" fmla="*/ 110510 h 729730"/>
                  <a:gd name="connsiteX2" fmla="*/ 144685 w 285369"/>
                  <a:gd name="connsiteY2" fmla="*/ 20 h 729730"/>
                  <a:gd name="connsiteX3" fmla="*/ 35719 w 285369"/>
                  <a:gd name="connsiteY3" fmla="*/ 106986 h 729730"/>
                  <a:gd name="connsiteX4" fmla="*/ 35719 w 285369"/>
                  <a:gd name="connsiteY4" fmla="*/ 443504 h 729730"/>
                  <a:gd name="connsiteX5" fmla="*/ 12859 w 285369"/>
                  <a:gd name="connsiteY5" fmla="*/ 537230 h 729730"/>
                  <a:gd name="connsiteX6" fmla="*/ 0 w 285369"/>
                  <a:gd name="connsiteY6" fmla="*/ 593523 h 729730"/>
                  <a:gd name="connsiteX7" fmla="*/ 142685 w 285369"/>
                  <a:gd name="connsiteY7" fmla="*/ 729730 h 729730"/>
                  <a:gd name="connsiteX8" fmla="*/ 285369 w 285369"/>
                  <a:gd name="connsiteY8" fmla="*/ 593523 h 729730"/>
                  <a:gd name="connsiteX9" fmla="*/ 272510 w 285369"/>
                  <a:gd name="connsiteY9" fmla="*/ 537230 h 729730"/>
                  <a:gd name="connsiteX10" fmla="*/ 249650 w 285369"/>
                  <a:gd name="connsiteY10" fmla="*/ 443409 h 72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5369" h="729730">
                    <a:moveTo>
                      <a:pt x="249650" y="443409"/>
                    </a:moveTo>
                    <a:lnTo>
                      <a:pt x="249650" y="110510"/>
                    </a:lnTo>
                    <a:cubicBezTo>
                      <a:pt x="249650" y="51550"/>
                      <a:pt x="203549" y="1068"/>
                      <a:pt x="144685" y="20"/>
                    </a:cubicBezTo>
                    <a:cubicBezTo>
                      <a:pt x="84677" y="-1123"/>
                      <a:pt x="35719" y="47264"/>
                      <a:pt x="35719" y="106986"/>
                    </a:cubicBezTo>
                    <a:lnTo>
                      <a:pt x="35719" y="443504"/>
                    </a:lnTo>
                    <a:cubicBezTo>
                      <a:pt x="35719" y="476079"/>
                      <a:pt x="26956" y="507798"/>
                      <a:pt x="12859" y="537230"/>
                    </a:cubicBezTo>
                    <a:cubicBezTo>
                      <a:pt x="4667" y="554375"/>
                      <a:pt x="0" y="573425"/>
                      <a:pt x="0" y="593523"/>
                    </a:cubicBezTo>
                    <a:cubicBezTo>
                      <a:pt x="0" y="668770"/>
                      <a:pt x="63913" y="729730"/>
                      <a:pt x="142685" y="729730"/>
                    </a:cubicBezTo>
                    <a:cubicBezTo>
                      <a:pt x="221456" y="729730"/>
                      <a:pt x="285369" y="668770"/>
                      <a:pt x="285369" y="593523"/>
                    </a:cubicBezTo>
                    <a:cubicBezTo>
                      <a:pt x="285369" y="573425"/>
                      <a:pt x="280797" y="554375"/>
                      <a:pt x="272510" y="537230"/>
                    </a:cubicBezTo>
                    <a:cubicBezTo>
                      <a:pt x="258318" y="507798"/>
                      <a:pt x="249650" y="476079"/>
                      <a:pt x="249650" y="443409"/>
                    </a:cubicBezTo>
                    <a:close/>
                  </a:path>
                </a:pathLst>
              </a:custGeom>
              <a:solidFill>
                <a:schemeClr val="tx2"/>
              </a:solidFill>
              <a:ln w="9525" cap="flat">
                <a:noFill/>
                <a:prstDash val="solid"/>
                <a:miter/>
              </a:ln>
            </p:spPr>
            <p:txBody>
              <a:bodyPr rtlCol="0" anchor="ctr"/>
              <a:lstStyle/>
              <a:p>
                <a:endParaRPr lang="en-US"/>
              </a:p>
            </p:txBody>
          </p:sp>
          <p:sp>
            <p:nvSpPr>
              <p:cNvPr id="297" name="Graphic 3">
                <a:extLst>
                  <a:ext uri="{FF2B5EF4-FFF2-40B4-BE49-F238E27FC236}">
                    <a16:creationId xmlns:a16="http://schemas.microsoft.com/office/drawing/2014/main" id="{856C781F-A7B4-495D-954F-12B331E2C8ED}"/>
                  </a:ext>
                </a:extLst>
              </p:cNvPr>
              <p:cNvSpPr/>
              <p:nvPr/>
            </p:nvSpPr>
            <p:spPr>
              <a:xfrm>
                <a:off x="7538655" y="3521002"/>
                <a:ext cx="494537" cy="199453"/>
              </a:xfrm>
              <a:custGeom>
                <a:avLst/>
                <a:gdLst>
                  <a:gd name="connsiteX0" fmla="*/ 26765 w 494537"/>
                  <a:gd name="connsiteY0" fmla="*/ 88011 h 199453"/>
                  <a:gd name="connsiteX1" fmla="*/ 13907 w 494537"/>
                  <a:gd name="connsiteY1" fmla="*/ 65532 h 199453"/>
                  <a:gd name="connsiteX2" fmla="*/ 8382 w 494537"/>
                  <a:gd name="connsiteY2" fmla="*/ 49911 h 199453"/>
                  <a:gd name="connsiteX3" fmla="*/ 0 w 494537"/>
                  <a:gd name="connsiteY3" fmla="*/ 0 h 199453"/>
                  <a:gd name="connsiteX4" fmla="*/ 431292 w 494537"/>
                  <a:gd name="connsiteY4" fmla="*/ 37243 h 199453"/>
                  <a:gd name="connsiteX5" fmla="*/ 494538 w 494537"/>
                  <a:gd name="connsiteY5" fmla="*/ 19431 h 199453"/>
                  <a:gd name="connsiteX6" fmla="*/ 494538 w 494537"/>
                  <a:gd name="connsiteY6" fmla="*/ 34004 h 199453"/>
                  <a:gd name="connsiteX7" fmla="*/ 452628 w 494537"/>
                  <a:gd name="connsiteY7" fmla="*/ 54959 h 199453"/>
                  <a:gd name="connsiteX8" fmla="*/ 418148 w 494537"/>
                  <a:gd name="connsiteY8" fmla="*/ 81153 h 199453"/>
                  <a:gd name="connsiteX9" fmla="*/ 405956 w 494537"/>
                  <a:gd name="connsiteY9" fmla="*/ 94679 h 199453"/>
                  <a:gd name="connsiteX10" fmla="*/ 386620 w 494537"/>
                  <a:gd name="connsiteY10" fmla="*/ 134779 h 199453"/>
                  <a:gd name="connsiteX11" fmla="*/ 376142 w 494537"/>
                  <a:gd name="connsiteY11" fmla="*/ 199454 h 199453"/>
                  <a:gd name="connsiteX12" fmla="*/ 249650 w 494537"/>
                  <a:gd name="connsiteY12" fmla="*/ 110300 h 199453"/>
                  <a:gd name="connsiteX13" fmla="*/ 213551 w 494537"/>
                  <a:gd name="connsiteY13" fmla="*/ 158877 h 199453"/>
                  <a:gd name="connsiteX14" fmla="*/ 33433 w 494537"/>
                  <a:gd name="connsiteY14" fmla="*/ 93726 h 199453"/>
                  <a:gd name="connsiteX15" fmla="*/ 26765 w 494537"/>
                  <a:gd name="connsiteY15" fmla="*/ 88011 h 199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94537" h="199453">
                    <a:moveTo>
                      <a:pt x="26765" y="88011"/>
                    </a:moveTo>
                    <a:lnTo>
                      <a:pt x="13907" y="65532"/>
                    </a:lnTo>
                    <a:cubicBezTo>
                      <a:pt x="11144" y="60674"/>
                      <a:pt x="9239" y="55436"/>
                      <a:pt x="8382" y="49911"/>
                    </a:cubicBezTo>
                    <a:lnTo>
                      <a:pt x="0" y="0"/>
                    </a:lnTo>
                    <a:lnTo>
                      <a:pt x="431292" y="37243"/>
                    </a:lnTo>
                    <a:lnTo>
                      <a:pt x="494538" y="19431"/>
                    </a:lnTo>
                    <a:lnTo>
                      <a:pt x="494538" y="34004"/>
                    </a:lnTo>
                    <a:lnTo>
                      <a:pt x="452628" y="54959"/>
                    </a:lnTo>
                    <a:cubicBezTo>
                      <a:pt x="439579" y="61436"/>
                      <a:pt x="427958" y="70295"/>
                      <a:pt x="418148" y="81153"/>
                    </a:cubicBezTo>
                    <a:lnTo>
                      <a:pt x="405956" y="94679"/>
                    </a:lnTo>
                    <a:cubicBezTo>
                      <a:pt x="395764" y="105918"/>
                      <a:pt x="389096" y="119825"/>
                      <a:pt x="386620" y="134779"/>
                    </a:cubicBezTo>
                    <a:lnTo>
                      <a:pt x="376142" y="199454"/>
                    </a:lnTo>
                    <a:lnTo>
                      <a:pt x="249650" y="110300"/>
                    </a:lnTo>
                    <a:lnTo>
                      <a:pt x="213551" y="158877"/>
                    </a:lnTo>
                    <a:lnTo>
                      <a:pt x="33433" y="93726"/>
                    </a:lnTo>
                    <a:cubicBezTo>
                      <a:pt x="30575" y="92583"/>
                      <a:pt x="28194" y="90583"/>
                      <a:pt x="26765" y="88011"/>
                    </a:cubicBezTo>
                    <a:close/>
                  </a:path>
                </a:pathLst>
              </a:custGeom>
              <a:solidFill>
                <a:schemeClr val="tx2">
                  <a:lumMod val="75000"/>
                </a:schemeClr>
              </a:solidFill>
              <a:ln w="9525" cap="flat">
                <a:noFill/>
                <a:prstDash val="solid"/>
                <a:miter/>
              </a:ln>
            </p:spPr>
            <p:txBody>
              <a:bodyPr rtlCol="0" anchor="ctr"/>
              <a:lstStyle/>
              <a:p>
                <a:endParaRPr lang="en-US"/>
              </a:p>
            </p:txBody>
          </p:sp>
          <p:sp>
            <p:nvSpPr>
              <p:cNvPr id="298" name="Graphic 3">
                <a:extLst>
                  <a:ext uri="{FF2B5EF4-FFF2-40B4-BE49-F238E27FC236}">
                    <a16:creationId xmlns:a16="http://schemas.microsoft.com/office/drawing/2014/main" id="{9555E761-6790-42B3-BE35-6AA4DCBFE149}"/>
                  </a:ext>
                </a:extLst>
              </p:cNvPr>
              <p:cNvSpPr/>
              <p:nvPr/>
            </p:nvSpPr>
            <p:spPr>
              <a:xfrm>
                <a:off x="7914798" y="3565674"/>
                <a:ext cx="164877" cy="188499"/>
              </a:xfrm>
              <a:custGeom>
                <a:avLst/>
                <a:gdLst>
                  <a:gd name="connsiteX0" fmla="*/ 25527 w 164877"/>
                  <a:gd name="connsiteY0" fmla="*/ 54959 h 188499"/>
                  <a:gd name="connsiteX1" fmla="*/ 37814 w 164877"/>
                  <a:gd name="connsiteY1" fmla="*/ 66294 h 188499"/>
                  <a:gd name="connsiteX2" fmla="*/ 118301 w 164877"/>
                  <a:gd name="connsiteY2" fmla="*/ 0 h 188499"/>
                  <a:gd name="connsiteX3" fmla="*/ 164878 w 164877"/>
                  <a:gd name="connsiteY3" fmla="*/ 30385 h 188499"/>
                  <a:gd name="connsiteX4" fmla="*/ 112586 w 164877"/>
                  <a:gd name="connsiteY4" fmla="*/ 77819 h 188499"/>
                  <a:gd name="connsiteX5" fmla="*/ 88678 w 164877"/>
                  <a:gd name="connsiteY5" fmla="*/ 98488 h 188499"/>
                  <a:gd name="connsiteX6" fmla="*/ 80296 w 164877"/>
                  <a:gd name="connsiteY6" fmla="*/ 111252 h 188499"/>
                  <a:gd name="connsiteX7" fmla="*/ 57341 w 164877"/>
                  <a:gd name="connsiteY7" fmla="*/ 188500 h 188499"/>
                  <a:gd name="connsiteX8" fmla="*/ 0 w 164877"/>
                  <a:gd name="connsiteY8" fmla="*/ 154686 h 188499"/>
                  <a:gd name="connsiteX9" fmla="*/ 10954 w 164877"/>
                  <a:gd name="connsiteY9" fmla="*/ 85344 h 188499"/>
                  <a:gd name="connsiteX10" fmla="*/ 14192 w 164877"/>
                  <a:gd name="connsiteY10" fmla="*/ 74200 h 188499"/>
                  <a:gd name="connsiteX11" fmla="*/ 25527 w 164877"/>
                  <a:gd name="connsiteY11" fmla="*/ 54959 h 188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877" h="188499">
                    <a:moveTo>
                      <a:pt x="25527" y="54959"/>
                    </a:moveTo>
                    <a:lnTo>
                      <a:pt x="37814" y="66294"/>
                    </a:lnTo>
                    <a:lnTo>
                      <a:pt x="118301" y="0"/>
                    </a:lnTo>
                    <a:lnTo>
                      <a:pt x="164878" y="30385"/>
                    </a:lnTo>
                    <a:lnTo>
                      <a:pt x="112586" y="77819"/>
                    </a:lnTo>
                    <a:cubicBezTo>
                      <a:pt x="108109" y="82487"/>
                      <a:pt x="96107" y="92297"/>
                      <a:pt x="88678" y="98488"/>
                    </a:cubicBezTo>
                    <a:cubicBezTo>
                      <a:pt x="84677" y="101822"/>
                      <a:pt x="81725" y="106299"/>
                      <a:pt x="80296" y="111252"/>
                    </a:cubicBezTo>
                    <a:lnTo>
                      <a:pt x="57341" y="188500"/>
                    </a:lnTo>
                    <a:lnTo>
                      <a:pt x="0" y="154686"/>
                    </a:lnTo>
                    <a:lnTo>
                      <a:pt x="10954" y="85344"/>
                    </a:lnTo>
                    <a:cubicBezTo>
                      <a:pt x="11621" y="81534"/>
                      <a:pt x="12668" y="77724"/>
                      <a:pt x="14192" y="74200"/>
                    </a:cubicBezTo>
                    <a:lnTo>
                      <a:pt x="25527" y="54959"/>
                    </a:lnTo>
                    <a:close/>
                  </a:path>
                </a:pathLst>
              </a:custGeom>
              <a:solidFill>
                <a:schemeClr val="accent2"/>
              </a:solidFill>
              <a:ln w="9525" cap="flat">
                <a:noFill/>
                <a:prstDash val="solid"/>
                <a:miter/>
              </a:ln>
            </p:spPr>
            <p:txBody>
              <a:bodyPr rtlCol="0" anchor="ctr"/>
              <a:lstStyle/>
              <a:p>
                <a:endParaRPr lang="en-US"/>
              </a:p>
            </p:txBody>
          </p:sp>
          <p:sp>
            <p:nvSpPr>
              <p:cNvPr id="299" name="Graphic 3">
                <a:extLst>
                  <a:ext uri="{FF2B5EF4-FFF2-40B4-BE49-F238E27FC236}">
                    <a16:creationId xmlns:a16="http://schemas.microsoft.com/office/drawing/2014/main" id="{E386715D-CEA8-4709-B5BA-C782CF997D1E}"/>
                  </a:ext>
                </a:extLst>
              </p:cNvPr>
              <p:cNvSpPr/>
              <p:nvPr/>
            </p:nvSpPr>
            <p:spPr>
              <a:xfrm>
                <a:off x="8059578" y="3596154"/>
                <a:ext cx="219170" cy="117824"/>
              </a:xfrm>
              <a:custGeom>
                <a:avLst/>
                <a:gdLst>
                  <a:gd name="connsiteX0" fmla="*/ 20193 w 219170"/>
                  <a:gd name="connsiteY0" fmla="*/ 0 h 117824"/>
                  <a:gd name="connsiteX1" fmla="*/ 219170 w 219170"/>
                  <a:gd name="connsiteY1" fmla="*/ 102299 h 117824"/>
                  <a:gd name="connsiteX2" fmla="*/ 187928 w 219170"/>
                  <a:gd name="connsiteY2" fmla="*/ 117824 h 117824"/>
                  <a:gd name="connsiteX3" fmla="*/ 0 w 219170"/>
                  <a:gd name="connsiteY3" fmla="*/ 18288 h 117824"/>
                </a:gdLst>
                <a:ahLst/>
                <a:cxnLst>
                  <a:cxn ang="0">
                    <a:pos x="connsiteX0" y="connsiteY0"/>
                  </a:cxn>
                  <a:cxn ang="0">
                    <a:pos x="connsiteX1" y="connsiteY1"/>
                  </a:cxn>
                  <a:cxn ang="0">
                    <a:pos x="connsiteX2" y="connsiteY2"/>
                  </a:cxn>
                  <a:cxn ang="0">
                    <a:pos x="connsiteX3" y="connsiteY3"/>
                  </a:cxn>
                </a:cxnLst>
                <a:rect l="l" t="t" r="r" b="b"/>
                <a:pathLst>
                  <a:path w="219170" h="117824">
                    <a:moveTo>
                      <a:pt x="20193" y="0"/>
                    </a:moveTo>
                    <a:lnTo>
                      <a:pt x="219170" y="102299"/>
                    </a:lnTo>
                    <a:lnTo>
                      <a:pt x="187928" y="117824"/>
                    </a:lnTo>
                    <a:lnTo>
                      <a:pt x="0" y="18288"/>
                    </a:lnTo>
                    <a:close/>
                  </a:path>
                </a:pathLst>
              </a:custGeom>
              <a:solidFill>
                <a:schemeClr val="tx2"/>
              </a:solidFill>
              <a:ln w="9525" cap="flat">
                <a:noFill/>
                <a:prstDash val="solid"/>
                <a:miter/>
              </a:ln>
            </p:spPr>
            <p:txBody>
              <a:bodyPr rtlCol="0" anchor="ctr"/>
              <a:lstStyle/>
              <a:p>
                <a:endParaRPr lang="en-US"/>
              </a:p>
            </p:txBody>
          </p:sp>
          <p:sp>
            <p:nvSpPr>
              <p:cNvPr id="300" name="Graphic 3">
                <a:extLst>
                  <a:ext uri="{FF2B5EF4-FFF2-40B4-BE49-F238E27FC236}">
                    <a16:creationId xmlns:a16="http://schemas.microsoft.com/office/drawing/2014/main" id="{872AA7E6-2A12-4B82-8E68-8D8F0351012E}"/>
                  </a:ext>
                </a:extLst>
              </p:cNvPr>
              <p:cNvSpPr/>
              <p:nvPr/>
            </p:nvSpPr>
            <p:spPr>
              <a:xfrm>
                <a:off x="8159971" y="3630975"/>
                <a:ext cx="54483" cy="62579"/>
              </a:xfrm>
              <a:custGeom>
                <a:avLst/>
                <a:gdLst>
                  <a:gd name="connsiteX0" fmla="*/ 0 w 54483"/>
                  <a:gd name="connsiteY0" fmla="*/ 31242 h 62579"/>
                  <a:gd name="connsiteX1" fmla="*/ 25241 w 54483"/>
                  <a:gd name="connsiteY1" fmla="*/ 0 h 62579"/>
                  <a:gd name="connsiteX2" fmla="*/ 40957 w 54483"/>
                  <a:gd name="connsiteY2" fmla="*/ 8858 h 62579"/>
                  <a:gd name="connsiteX3" fmla="*/ 50863 w 54483"/>
                  <a:gd name="connsiteY3" fmla="*/ 24193 h 62579"/>
                  <a:gd name="connsiteX4" fmla="*/ 54483 w 54483"/>
                  <a:gd name="connsiteY4" fmla="*/ 62579 h 62579"/>
                  <a:gd name="connsiteX5" fmla="*/ 0 w 54483"/>
                  <a:gd name="connsiteY5" fmla="*/ 31242 h 62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483" h="62579">
                    <a:moveTo>
                      <a:pt x="0" y="31242"/>
                    </a:moveTo>
                    <a:lnTo>
                      <a:pt x="25241" y="0"/>
                    </a:lnTo>
                    <a:lnTo>
                      <a:pt x="40957" y="8858"/>
                    </a:lnTo>
                    <a:cubicBezTo>
                      <a:pt x="46577" y="12001"/>
                      <a:pt x="50292" y="17812"/>
                      <a:pt x="50863" y="24193"/>
                    </a:cubicBezTo>
                    <a:lnTo>
                      <a:pt x="54483" y="62579"/>
                    </a:lnTo>
                    <a:lnTo>
                      <a:pt x="0" y="31242"/>
                    </a:lnTo>
                    <a:close/>
                  </a:path>
                </a:pathLst>
              </a:custGeom>
              <a:solidFill>
                <a:schemeClr val="accent2"/>
              </a:solidFill>
              <a:ln w="9525" cap="flat">
                <a:noFill/>
                <a:prstDash val="solid"/>
                <a:miter/>
              </a:ln>
            </p:spPr>
            <p:txBody>
              <a:bodyPr rtlCol="0" anchor="ctr"/>
              <a:lstStyle/>
              <a:p>
                <a:endParaRPr lang="en-US"/>
              </a:p>
            </p:txBody>
          </p:sp>
          <p:sp>
            <p:nvSpPr>
              <p:cNvPr id="301" name="Graphic 3">
                <a:extLst>
                  <a:ext uri="{FF2B5EF4-FFF2-40B4-BE49-F238E27FC236}">
                    <a16:creationId xmlns:a16="http://schemas.microsoft.com/office/drawing/2014/main" id="{F5826A2E-112F-4EAC-A58E-494320225BFF}"/>
                  </a:ext>
                </a:extLst>
              </p:cNvPr>
              <p:cNvSpPr/>
              <p:nvPr/>
            </p:nvSpPr>
            <p:spPr>
              <a:xfrm>
                <a:off x="8113394" y="3593541"/>
                <a:ext cx="55721" cy="42481"/>
              </a:xfrm>
              <a:custGeom>
                <a:avLst/>
                <a:gdLst>
                  <a:gd name="connsiteX0" fmla="*/ 0 w 55721"/>
                  <a:gd name="connsiteY0" fmla="*/ 20288 h 42481"/>
                  <a:gd name="connsiteX1" fmla="*/ 13716 w 55721"/>
                  <a:gd name="connsiteY1" fmla="*/ 0 h 42481"/>
                  <a:gd name="connsiteX2" fmla="*/ 55721 w 55721"/>
                  <a:gd name="connsiteY2" fmla="*/ 24289 h 42481"/>
                  <a:gd name="connsiteX3" fmla="*/ 43148 w 55721"/>
                  <a:gd name="connsiteY3" fmla="*/ 42481 h 42481"/>
                </a:gdLst>
                <a:ahLst/>
                <a:cxnLst>
                  <a:cxn ang="0">
                    <a:pos x="connsiteX0" y="connsiteY0"/>
                  </a:cxn>
                  <a:cxn ang="0">
                    <a:pos x="connsiteX1" y="connsiteY1"/>
                  </a:cxn>
                  <a:cxn ang="0">
                    <a:pos x="connsiteX2" y="connsiteY2"/>
                  </a:cxn>
                  <a:cxn ang="0">
                    <a:pos x="connsiteX3" y="connsiteY3"/>
                  </a:cxn>
                </a:cxnLst>
                <a:rect l="l" t="t" r="r" b="b"/>
                <a:pathLst>
                  <a:path w="55721" h="42481">
                    <a:moveTo>
                      <a:pt x="0" y="20288"/>
                    </a:moveTo>
                    <a:lnTo>
                      <a:pt x="13716" y="0"/>
                    </a:lnTo>
                    <a:lnTo>
                      <a:pt x="55721" y="24289"/>
                    </a:lnTo>
                    <a:lnTo>
                      <a:pt x="43148" y="42481"/>
                    </a:lnTo>
                    <a:close/>
                  </a:path>
                </a:pathLst>
              </a:custGeom>
              <a:solidFill>
                <a:schemeClr val="accent2"/>
              </a:solidFill>
              <a:ln w="9525" cap="flat">
                <a:noFill/>
                <a:prstDash val="solid"/>
                <a:miter/>
              </a:ln>
            </p:spPr>
            <p:txBody>
              <a:bodyPr rtlCol="0" anchor="ctr"/>
              <a:lstStyle/>
              <a:p>
                <a:endParaRPr lang="en-US"/>
              </a:p>
            </p:txBody>
          </p:sp>
          <p:sp>
            <p:nvSpPr>
              <p:cNvPr id="302" name="Graphic 3">
                <a:extLst>
                  <a:ext uri="{FF2B5EF4-FFF2-40B4-BE49-F238E27FC236}">
                    <a16:creationId xmlns:a16="http://schemas.microsoft.com/office/drawing/2014/main" id="{8DE1E7C9-4491-4FBB-8BCA-A13534CE5B15}"/>
                  </a:ext>
                </a:extLst>
              </p:cNvPr>
              <p:cNvSpPr/>
              <p:nvPr/>
            </p:nvSpPr>
            <p:spPr>
              <a:xfrm>
                <a:off x="8259031" y="3785226"/>
                <a:ext cx="126238" cy="110455"/>
              </a:xfrm>
              <a:custGeom>
                <a:avLst/>
                <a:gdLst>
                  <a:gd name="connsiteX0" fmla="*/ 121730 w 126238"/>
                  <a:gd name="connsiteY0" fmla="*/ 29242 h 110455"/>
                  <a:gd name="connsiteX1" fmla="*/ 111347 w 126238"/>
                  <a:gd name="connsiteY1" fmla="*/ 0 h 110455"/>
                  <a:gd name="connsiteX2" fmla="*/ 0 w 126238"/>
                  <a:gd name="connsiteY2" fmla="*/ 90107 h 110455"/>
                  <a:gd name="connsiteX3" fmla="*/ 36481 w 126238"/>
                  <a:gd name="connsiteY3" fmla="*/ 104013 h 110455"/>
                  <a:gd name="connsiteX4" fmla="*/ 38767 w 126238"/>
                  <a:gd name="connsiteY4" fmla="*/ 109918 h 110455"/>
                  <a:gd name="connsiteX5" fmla="*/ 100775 w 126238"/>
                  <a:gd name="connsiteY5" fmla="*/ 85058 h 110455"/>
                  <a:gd name="connsiteX6" fmla="*/ 125825 w 126238"/>
                  <a:gd name="connsiteY6" fmla="*/ 31623 h 110455"/>
                  <a:gd name="connsiteX7" fmla="*/ 121730 w 126238"/>
                  <a:gd name="connsiteY7" fmla="*/ 29242 h 110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6238" h="110455">
                    <a:moveTo>
                      <a:pt x="121730" y="29242"/>
                    </a:moveTo>
                    <a:lnTo>
                      <a:pt x="111347" y="0"/>
                    </a:lnTo>
                    <a:lnTo>
                      <a:pt x="0" y="90107"/>
                    </a:lnTo>
                    <a:lnTo>
                      <a:pt x="36481" y="104013"/>
                    </a:lnTo>
                    <a:cubicBezTo>
                      <a:pt x="36481" y="104013"/>
                      <a:pt x="37148" y="107633"/>
                      <a:pt x="38767" y="109918"/>
                    </a:cubicBezTo>
                    <a:cubicBezTo>
                      <a:pt x="40481" y="112395"/>
                      <a:pt x="76772" y="106680"/>
                      <a:pt x="100775" y="85058"/>
                    </a:cubicBezTo>
                    <a:cubicBezTo>
                      <a:pt x="124778" y="63436"/>
                      <a:pt x="127540" y="34004"/>
                      <a:pt x="125825" y="31623"/>
                    </a:cubicBezTo>
                    <a:cubicBezTo>
                      <a:pt x="124492" y="29718"/>
                      <a:pt x="121730" y="29242"/>
                      <a:pt x="121730" y="29242"/>
                    </a:cubicBezTo>
                    <a:close/>
                  </a:path>
                </a:pathLst>
              </a:custGeom>
              <a:solidFill>
                <a:schemeClr val="tx2"/>
              </a:solidFill>
              <a:ln w="9525" cap="flat">
                <a:noFill/>
                <a:prstDash val="solid"/>
                <a:miter/>
              </a:ln>
            </p:spPr>
            <p:txBody>
              <a:bodyPr rtlCol="0" anchor="ctr"/>
              <a:lstStyle/>
              <a:p>
                <a:endParaRPr lang="en-US"/>
              </a:p>
            </p:txBody>
          </p:sp>
          <p:sp>
            <p:nvSpPr>
              <p:cNvPr id="303" name="Graphic 3">
                <a:extLst>
                  <a:ext uri="{FF2B5EF4-FFF2-40B4-BE49-F238E27FC236}">
                    <a16:creationId xmlns:a16="http://schemas.microsoft.com/office/drawing/2014/main" id="{CEA5E642-75A9-4EFD-8769-3FBB15B384F4}"/>
                  </a:ext>
                </a:extLst>
              </p:cNvPr>
              <p:cNvSpPr/>
              <p:nvPr/>
            </p:nvSpPr>
            <p:spPr>
              <a:xfrm>
                <a:off x="7972234" y="3614442"/>
                <a:ext cx="372695" cy="262317"/>
              </a:xfrm>
              <a:custGeom>
                <a:avLst/>
                <a:gdLst>
                  <a:gd name="connsiteX0" fmla="*/ 87344 w 372695"/>
                  <a:gd name="connsiteY0" fmla="*/ 0 h 262317"/>
                  <a:gd name="connsiteX1" fmla="*/ 31337 w 372695"/>
                  <a:gd name="connsiteY1" fmla="*/ 49721 h 262317"/>
                  <a:gd name="connsiteX2" fmla="*/ 22955 w 372695"/>
                  <a:gd name="connsiteY2" fmla="*/ 62484 h 262317"/>
                  <a:gd name="connsiteX3" fmla="*/ 0 w 372695"/>
                  <a:gd name="connsiteY3" fmla="*/ 139732 h 262317"/>
                  <a:gd name="connsiteX4" fmla="*/ 269938 w 372695"/>
                  <a:gd name="connsiteY4" fmla="*/ 258128 h 262317"/>
                  <a:gd name="connsiteX5" fmla="*/ 357283 w 372695"/>
                  <a:gd name="connsiteY5" fmla="*/ 236125 h 262317"/>
                  <a:gd name="connsiteX6" fmla="*/ 333851 w 372695"/>
                  <a:gd name="connsiteY6" fmla="*/ 130492 h 262317"/>
                  <a:gd name="connsiteX7" fmla="*/ 87344 w 372695"/>
                  <a:gd name="connsiteY7" fmla="*/ 0 h 262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2695" h="262317">
                    <a:moveTo>
                      <a:pt x="87344" y="0"/>
                    </a:moveTo>
                    <a:lnTo>
                      <a:pt x="31337" y="49721"/>
                    </a:lnTo>
                    <a:cubicBezTo>
                      <a:pt x="28480" y="52483"/>
                      <a:pt x="24098" y="58674"/>
                      <a:pt x="22955" y="62484"/>
                    </a:cubicBezTo>
                    <a:lnTo>
                      <a:pt x="0" y="139732"/>
                    </a:lnTo>
                    <a:lnTo>
                      <a:pt x="269938" y="258128"/>
                    </a:lnTo>
                    <a:cubicBezTo>
                      <a:pt x="296132" y="262319"/>
                      <a:pt x="330136" y="271272"/>
                      <a:pt x="357283" y="236125"/>
                    </a:cubicBezTo>
                    <a:cubicBezTo>
                      <a:pt x="400621" y="180023"/>
                      <a:pt x="339376" y="133350"/>
                      <a:pt x="333851" y="130492"/>
                    </a:cubicBezTo>
                    <a:lnTo>
                      <a:pt x="87344" y="0"/>
                    </a:lnTo>
                    <a:close/>
                  </a:path>
                </a:pathLst>
              </a:custGeom>
              <a:solidFill>
                <a:schemeClr val="accent1"/>
              </a:solidFill>
              <a:ln w="9525" cap="flat">
                <a:noFill/>
                <a:prstDash val="solid"/>
                <a:miter/>
              </a:ln>
            </p:spPr>
            <p:txBody>
              <a:bodyPr rtlCol="0" anchor="ctr"/>
              <a:lstStyle/>
              <a:p>
                <a:endParaRPr lang="en-US"/>
              </a:p>
            </p:txBody>
          </p:sp>
          <p:sp>
            <p:nvSpPr>
              <p:cNvPr id="304" name="Graphic 3">
                <a:extLst>
                  <a:ext uri="{FF2B5EF4-FFF2-40B4-BE49-F238E27FC236}">
                    <a16:creationId xmlns:a16="http://schemas.microsoft.com/office/drawing/2014/main" id="{E431E39D-B122-49B3-845E-CC1DCE275F2F}"/>
                  </a:ext>
                </a:extLst>
              </p:cNvPr>
              <p:cNvSpPr/>
              <p:nvPr/>
            </p:nvSpPr>
            <p:spPr>
              <a:xfrm>
                <a:off x="8247506" y="3687077"/>
                <a:ext cx="123006" cy="168782"/>
              </a:xfrm>
              <a:custGeom>
                <a:avLst/>
                <a:gdLst>
                  <a:gd name="connsiteX0" fmla="*/ 48006 w 123006"/>
                  <a:gd name="connsiteY0" fmla="*/ 0 h 168782"/>
                  <a:gd name="connsiteX1" fmla="*/ 0 w 123006"/>
                  <a:gd name="connsiteY1" fmla="*/ 28480 h 168782"/>
                  <a:gd name="connsiteX2" fmla="*/ 42767 w 123006"/>
                  <a:gd name="connsiteY2" fmla="*/ 58388 h 168782"/>
                  <a:gd name="connsiteX3" fmla="*/ 78486 w 123006"/>
                  <a:gd name="connsiteY3" fmla="*/ 86011 h 168782"/>
                  <a:gd name="connsiteX4" fmla="*/ 90869 w 123006"/>
                  <a:gd name="connsiteY4" fmla="*/ 105823 h 168782"/>
                  <a:gd name="connsiteX5" fmla="*/ 77915 w 123006"/>
                  <a:gd name="connsiteY5" fmla="*/ 168783 h 168782"/>
                  <a:gd name="connsiteX6" fmla="*/ 122873 w 123006"/>
                  <a:gd name="connsiteY6" fmla="*/ 98584 h 168782"/>
                  <a:gd name="connsiteX7" fmla="*/ 88678 w 123006"/>
                  <a:gd name="connsiteY7" fmla="*/ 42005 h 168782"/>
                  <a:gd name="connsiteX8" fmla="*/ 48006 w 123006"/>
                  <a:gd name="connsiteY8" fmla="*/ 0 h 168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006" h="168782">
                    <a:moveTo>
                      <a:pt x="48006" y="0"/>
                    </a:moveTo>
                    <a:lnTo>
                      <a:pt x="0" y="28480"/>
                    </a:lnTo>
                    <a:lnTo>
                      <a:pt x="42767" y="58388"/>
                    </a:lnTo>
                    <a:cubicBezTo>
                      <a:pt x="49244" y="62103"/>
                      <a:pt x="68008" y="77343"/>
                      <a:pt x="78486" y="86011"/>
                    </a:cubicBezTo>
                    <a:cubicBezTo>
                      <a:pt x="84487" y="91059"/>
                      <a:pt x="89154" y="97917"/>
                      <a:pt x="90869" y="105823"/>
                    </a:cubicBezTo>
                    <a:cubicBezTo>
                      <a:pt x="96869" y="132302"/>
                      <a:pt x="77915" y="168783"/>
                      <a:pt x="77915" y="168783"/>
                    </a:cubicBezTo>
                    <a:cubicBezTo>
                      <a:pt x="102108" y="138303"/>
                      <a:pt x="124968" y="124587"/>
                      <a:pt x="122873" y="98584"/>
                    </a:cubicBezTo>
                    <a:cubicBezTo>
                      <a:pt x="122015" y="87154"/>
                      <a:pt x="101822" y="58960"/>
                      <a:pt x="88678" y="42005"/>
                    </a:cubicBezTo>
                    <a:lnTo>
                      <a:pt x="48006" y="0"/>
                    </a:lnTo>
                    <a:close/>
                  </a:path>
                </a:pathLst>
              </a:custGeom>
              <a:solidFill>
                <a:schemeClr val="accent2"/>
              </a:solidFill>
              <a:ln w="9525" cap="flat">
                <a:noFill/>
                <a:prstDash val="solid"/>
                <a:miter/>
              </a:ln>
            </p:spPr>
            <p:txBody>
              <a:bodyPr rtlCol="0" anchor="ctr"/>
              <a:lstStyle/>
              <a:p>
                <a:endParaRPr lang="en-US"/>
              </a:p>
            </p:txBody>
          </p:sp>
          <p:sp>
            <p:nvSpPr>
              <p:cNvPr id="305" name="Graphic 3">
                <a:extLst>
                  <a:ext uri="{FF2B5EF4-FFF2-40B4-BE49-F238E27FC236}">
                    <a16:creationId xmlns:a16="http://schemas.microsoft.com/office/drawing/2014/main" id="{5DA30FCC-BD21-4E99-A70B-D546668CCF88}"/>
                  </a:ext>
                </a:extLst>
              </p:cNvPr>
              <p:cNvSpPr/>
              <p:nvPr/>
            </p:nvSpPr>
            <p:spPr>
              <a:xfrm>
                <a:off x="7752682" y="3876761"/>
                <a:ext cx="60769" cy="107823"/>
              </a:xfrm>
              <a:custGeom>
                <a:avLst/>
                <a:gdLst>
                  <a:gd name="connsiteX0" fmla="*/ 0 w 60769"/>
                  <a:gd name="connsiteY0" fmla="*/ 30004 h 107823"/>
                  <a:gd name="connsiteX1" fmla="*/ 60770 w 60769"/>
                  <a:gd name="connsiteY1" fmla="*/ 0 h 107823"/>
                  <a:gd name="connsiteX2" fmla="*/ 60770 w 60769"/>
                  <a:gd name="connsiteY2" fmla="*/ 83534 h 107823"/>
                  <a:gd name="connsiteX3" fmla="*/ 0 w 60769"/>
                  <a:gd name="connsiteY3" fmla="*/ 107823 h 107823"/>
                </a:gdLst>
                <a:ahLst/>
                <a:cxnLst>
                  <a:cxn ang="0">
                    <a:pos x="connsiteX0" y="connsiteY0"/>
                  </a:cxn>
                  <a:cxn ang="0">
                    <a:pos x="connsiteX1" y="connsiteY1"/>
                  </a:cxn>
                  <a:cxn ang="0">
                    <a:pos x="connsiteX2" y="connsiteY2"/>
                  </a:cxn>
                  <a:cxn ang="0">
                    <a:pos x="connsiteX3" y="connsiteY3"/>
                  </a:cxn>
                </a:cxnLst>
                <a:rect l="l" t="t" r="r" b="b"/>
                <a:pathLst>
                  <a:path w="60769" h="107823">
                    <a:moveTo>
                      <a:pt x="0" y="30004"/>
                    </a:moveTo>
                    <a:lnTo>
                      <a:pt x="60770" y="0"/>
                    </a:lnTo>
                    <a:lnTo>
                      <a:pt x="60770" y="83534"/>
                    </a:lnTo>
                    <a:lnTo>
                      <a:pt x="0" y="107823"/>
                    </a:lnTo>
                    <a:close/>
                  </a:path>
                </a:pathLst>
              </a:custGeom>
              <a:solidFill>
                <a:schemeClr val="accent1"/>
              </a:solidFill>
              <a:ln w="9525" cap="flat">
                <a:noFill/>
                <a:prstDash val="solid"/>
                <a:miter/>
              </a:ln>
            </p:spPr>
            <p:txBody>
              <a:bodyPr rtlCol="0" anchor="ctr"/>
              <a:lstStyle/>
              <a:p>
                <a:endParaRPr lang="en-US"/>
              </a:p>
            </p:txBody>
          </p:sp>
          <p:sp>
            <p:nvSpPr>
              <p:cNvPr id="306" name="Graphic 3">
                <a:extLst>
                  <a:ext uri="{FF2B5EF4-FFF2-40B4-BE49-F238E27FC236}">
                    <a16:creationId xmlns:a16="http://schemas.microsoft.com/office/drawing/2014/main" id="{E0C22556-C125-4A6E-9921-71FAE46C7CD1}"/>
                  </a:ext>
                </a:extLst>
              </p:cNvPr>
              <p:cNvSpPr/>
              <p:nvPr/>
            </p:nvSpPr>
            <p:spPr>
              <a:xfrm>
                <a:off x="7272337" y="4386348"/>
                <a:ext cx="266318" cy="66675"/>
              </a:xfrm>
              <a:custGeom>
                <a:avLst/>
                <a:gdLst>
                  <a:gd name="connsiteX0" fmla="*/ 0 w 259175"/>
                  <a:gd name="connsiteY0" fmla="*/ 66675 h 66675"/>
                  <a:gd name="connsiteX1" fmla="*/ 110681 w 259175"/>
                  <a:gd name="connsiteY1" fmla="*/ 1238 h 66675"/>
                  <a:gd name="connsiteX2" fmla="*/ 259175 w 259175"/>
                  <a:gd name="connsiteY2" fmla="*/ 0 h 66675"/>
                  <a:gd name="connsiteX3" fmla="*/ 259175 w 259175"/>
                  <a:gd name="connsiteY3" fmla="*/ 66675 h 66675"/>
                </a:gdLst>
                <a:ahLst/>
                <a:cxnLst>
                  <a:cxn ang="0">
                    <a:pos x="connsiteX0" y="connsiteY0"/>
                  </a:cxn>
                  <a:cxn ang="0">
                    <a:pos x="connsiteX1" y="connsiteY1"/>
                  </a:cxn>
                  <a:cxn ang="0">
                    <a:pos x="connsiteX2" y="connsiteY2"/>
                  </a:cxn>
                  <a:cxn ang="0">
                    <a:pos x="connsiteX3" y="connsiteY3"/>
                  </a:cxn>
                </a:cxnLst>
                <a:rect l="l" t="t" r="r" b="b"/>
                <a:pathLst>
                  <a:path w="259175" h="66675">
                    <a:moveTo>
                      <a:pt x="0" y="66675"/>
                    </a:moveTo>
                    <a:lnTo>
                      <a:pt x="110681" y="1238"/>
                    </a:lnTo>
                    <a:lnTo>
                      <a:pt x="259175" y="0"/>
                    </a:lnTo>
                    <a:lnTo>
                      <a:pt x="259175" y="66675"/>
                    </a:lnTo>
                    <a:close/>
                  </a:path>
                </a:pathLst>
              </a:custGeom>
              <a:solidFill>
                <a:schemeClr val="tx2">
                  <a:lumMod val="75000"/>
                </a:schemeClr>
              </a:solidFill>
              <a:ln w="9525" cap="flat">
                <a:noFill/>
                <a:prstDash val="solid"/>
                <a:miter/>
              </a:ln>
            </p:spPr>
            <p:txBody>
              <a:bodyPr rtlCol="0" anchor="ctr"/>
              <a:lstStyle/>
              <a:p>
                <a:endParaRPr lang="en-US"/>
              </a:p>
            </p:txBody>
          </p:sp>
          <p:sp>
            <p:nvSpPr>
              <p:cNvPr id="307" name="Graphic 3">
                <a:extLst>
                  <a:ext uri="{FF2B5EF4-FFF2-40B4-BE49-F238E27FC236}">
                    <a16:creationId xmlns:a16="http://schemas.microsoft.com/office/drawing/2014/main" id="{D48F9367-1397-4677-87C4-FD80E42EB073}"/>
                  </a:ext>
                </a:extLst>
              </p:cNvPr>
              <p:cNvSpPr/>
              <p:nvPr/>
            </p:nvSpPr>
            <p:spPr>
              <a:xfrm>
                <a:off x="7272337" y="4431306"/>
                <a:ext cx="266318" cy="268319"/>
              </a:xfrm>
              <a:custGeom>
                <a:avLst/>
                <a:gdLst>
                  <a:gd name="connsiteX0" fmla="*/ 259175 w 259175"/>
                  <a:gd name="connsiteY0" fmla="*/ 0 h 268319"/>
                  <a:gd name="connsiteX1" fmla="*/ 139637 w 259175"/>
                  <a:gd name="connsiteY1" fmla="*/ 0 h 268319"/>
                  <a:gd name="connsiteX2" fmla="*/ 139637 w 259175"/>
                  <a:gd name="connsiteY2" fmla="*/ 21717 h 268319"/>
                  <a:gd name="connsiteX3" fmla="*/ 0 w 259175"/>
                  <a:gd name="connsiteY3" fmla="*/ 21717 h 268319"/>
                  <a:gd name="connsiteX4" fmla="*/ 0 w 259175"/>
                  <a:gd name="connsiteY4" fmla="*/ 226981 h 268319"/>
                  <a:gd name="connsiteX5" fmla="*/ 129635 w 259175"/>
                  <a:gd name="connsiteY5" fmla="*/ 226981 h 268319"/>
                  <a:gd name="connsiteX6" fmla="*/ 129635 w 259175"/>
                  <a:gd name="connsiteY6" fmla="*/ 251270 h 268319"/>
                  <a:gd name="connsiteX7" fmla="*/ 199168 w 259175"/>
                  <a:gd name="connsiteY7" fmla="*/ 251270 h 268319"/>
                  <a:gd name="connsiteX8" fmla="*/ 199168 w 259175"/>
                  <a:gd name="connsiteY8" fmla="*/ 268319 h 268319"/>
                  <a:gd name="connsiteX9" fmla="*/ 259175 w 259175"/>
                  <a:gd name="connsiteY9" fmla="*/ 224504 h 268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9175" h="268319">
                    <a:moveTo>
                      <a:pt x="259175" y="0"/>
                    </a:moveTo>
                    <a:lnTo>
                      <a:pt x="139637" y="0"/>
                    </a:lnTo>
                    <a:lnTo>
                      <a:pt x="139637" y="21717"/>
                    </a:lnTo>
                    <a:lnTo>
                      <a:pt x="0" y="21717"/>
                    </a:lnTo>
                    <a:lnTo>
                      <a:pt x="0" y="226981"/>
                    </a:lnTo>
                    <a:lnTo>
                      <a:pt x="129635" y="226981"/>
                    </a:lnTo>
                    <a:lnTo>
                      <a:pt x="129635" y="251270"/>
                    </a:lnTo>
                    <a:lnTo>
                      <a:pt x="199168" y="251270"/>
                    </a:lnTo>
                    <a:lnTo>
                      <a:pt x="199168" y="268319"/>
                    </a:lnTo>
                    <a:lnTo>
                      <a:pt x="259175" y="224504"/>
                    </a:lnTo>
                    <a:close/>
                  </a:path>
                </a:pathLst>
              </a:custGeom>
              <a:solidFill>
                <a:schemeClr val="tx2"/>
              </a:solidFill>
              <a:ln w="9525" cap="flat">
                <a:noFill/>
                <a:prstDash val="solid"/>
                <a:miter/>
              </a:ln>
            </p:spPr>
            <p:txBody>
              <a:bodyPr rtlCol="0" anchor="ctr"/>
              <a:lstStyle/>
              <a:p>
                <a:endParaRPr lang="en-US"/>
              </a:p>
            </p:txBody>
          </p:sp>
          <p:sp>
            <p:nvSpPr>
              <p:cNvPr id="308" name="Graphic 3">
                <a:extLst>
                  <a:ext uri="{FF2B5EF4-FFF2-40B4-BE49-F238E27FC236}">
                    <a16:creationId xmlns:a16="http://schemas.microsoft.com/office/drawing/2014/main" id="{395B3E12-53CE-4E04-9E02-85C0326386A7}"/>
                  </a:ext>
                </a:extLst>
              </p:cNvPr>
              <p:cNvSpPr/>
              <p:nvPr/>
            </p:nvSpPr>
            <p:spPr>
              <a:xfrm>
                <a:off x="7538655" y="3388327"/>
                <a:ext cx="494442" cy="172298"/>
              </a:xfrm>
              <a:custGeom>
                <a:avLst/>
                <a:gdLst>
                  <a:gd name="connsiteX0" fmla="*/ 431197 w 494442"/>
                  <a:gd name="connsiteY0" fmla="*/ 172299 h 172298"/>
                  <a:gd name="connsiteX1" fmla="*/ 444627 w 494442"/>
                  <a:gd name="connsiteY1" fmla="*/ 136770 h 172298"/>
                  <a:gd name="connsiteX2" fmla="*/ 494443 w 494442"/>
                  <a:gd name="connsiteY2" fmla="*/ 119340 h 172298"/>
                  <a:gd name="connsiteX3" fmla="*/ 189643 w 494442"/>
                  <a:gd name="connsiteY3" fmla="*/ 4754 h 172298"/>
                  <a:gd name="connsiteX4" fmla="*/ 49530 w 494442"/>
                  <a:gd name="connsiteY4" fmla="*/ 56380 h 172298"/>
                  <a:gd name="connsiteX5" fmla="*/ 0 w 494442"/>
                  <a:gd name="connsiteY5" fmla="*/ 134961 h 172298"/>
                  <a:gd name="connsiteX6" fmla="*/ 431197 w 494442"/>
                  <a:gd name="connsiteY6" fmla="*/ 172299 h 172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442" h="172298">
                    <a:moveTo>
                      <a:pt x="431197" y="172299"/>
                    </a:moveTo>
                    <a:lnTo>
                      <a:pt x="444627" y="136770"/>
                    </a:lnTo>
                    <a:lnTo>
                      <a:pt x="494443" y="119340"/>
                    </a:lnTo>
                    <a:lnTo>
                      <a:pt x="189643" y="4754"/>
                    </a:lnTo>
                    <a:cubicBezTo>
                      <a:pt x="147923" y="-11724"/>
                      <a:pt x="70580" y="16851"/>
                      <a:pt x="49530" y="56380"/>
                    </a:cubicBezTo>
                    <a:lnTo>
                      <a:pt x="0" y="134961"/>
                    </a:lnTo>
                    <a:lnTo>
                      <a:pt x="431197" y="172299"/>
                    </a:lnTo>
                    <a:close/>
                  </a:path>
                </a:pathLst>
              </a:custGeom>
              <a:solidFill>
                <a:schemeClr val="tx2"/>
              </a:solidFill>
              <a:ln w="9525" cap="flat">
                <a:noFill/>
                <a:prstDash val="solid"/>
                <a:miter/>
              </a:ln>
            </p:spPr>
            <p:txBody>
              <a:bodyPr rtlCol="0" anchor="ctr"/>
              <a:lstStyle/>
              <a:p>
                <a:endParaRPr lang="en-US"/>
              </a:p>
            </p:txBody>
          </p:sp>
          <p:sp>
            <p:nvSpPr>
              <p:cNvPr id="309" name="Graphic 3">
                <a:extLst>
                  <a:ext uri="{FF2B5EF4-FFF2-40B4-BE49-F238E27FC236}">
                    <a16:creationId xmlns:a16="http://schemas.microsoft.com/office/drawing/2014/main" id="{9FD83D42-A713-4627-B651-38F1374012E7}"/>
                  </a:ext>
                </a:extLst>
              </p:cNvPr>
              <p:cNvSpPr/>
              <p:nvPr/>
            </p:nvSpPr>
            <p:spPr>
              <a:xfrm>
                <a:off x="7969852" y="3507762"/>
                <a:ext cx="63245" cy="52863"/>
              </a:xfrm>
              <a:custGeom>
                <a:avLst/>
                <a:gdLst>
                  <a:gd name="connsiteX0" fmla="*/ 63246 w 63245"/>
                  <a:gd name="connsiteY0" fmla="*/ 0 h 52863"/>
                  <a:gd name="connsiteX1" fmla="*/ 13525 w 63245"/>
                  <a:gd name="connsiteY1" fmla="*/ 17335 h 52863"/>
                  <a:gd name="connsiteX2" fmla="*/ 0 w 63245"/>
                  <a:gd name="connsiteY2" fmla="*/ 52864 h 52863"/>
                  <a:gd name="connsiteX3" fmla="*/ 63246 w 63245"/>
                  <a:gd name="connsiteY3" fmla="*/ 34195 h 52863"/>
                </a:gdLst>
                <a:ahLst/>
                <a:cxnLst>
                  <a:cxn ang="0">
                    <a:pos x="connsiteX0" y="connsiteY0"/>
                  </a:cxn>
                  <a:cxn ang="0">
                    <a:pos x="connsiteX1" y="connsiteY1"/>
                  </a:cxn>
                  <a:cxn ang="0">
                    <a:pos x="connsiteX2" y="connsiteY2"/>
                  </a:cxn>
                  <a:cxn ang="0">
                    <a:pos x="connsiteX3" y="connsiteY3"/>
                  </a:cxn>
                </a:cxnLst>
                <a:rect l="l" t="t" r="r" b="b"/>
                <a:pathLst>
                  <a:path w="63245" h="52863">
                    <a:moveTo>
                      <a:pt x="63246" y="0"/>
                    </a:moveTo>
                    <a:lnTo>
                      <a:pt x="13525" y="17335"/>
                    </a:lnTo>
                    <a:lnTo>
                      <a:pt x="0" y="52864"/>
                    </a:lnTo>
                    <a:lnTo>
                      <a:pt x="63246" y="34195"/>
                    </a:lnTo>
                    <a:close/>
                  </a:path>
                </a:pathLst>
              </a:custGeom>
              <a:solidFill>
                <a:schemeClr val="accent2"/>
              </a:solidFill>
              <a:ln w="9525" cap="flat">
                <a:noFill/>
                <a:prstDash val="solid"/>
                <a:miter/>
              </a:ln>
            </p:spPr>
            <p:txBody>
              <a:bodyPr rtlCol="0" anchor="ctr"/>
              <a:lstStyle/>
              <a:p>
                <a:endParaRPr lang="en-US"/>
              </a:p>
            </p:txBody>
          </p:sp>
        </p:grpSp>
        <p:grpSp>
          <p:nvGrpSpPr>
            <p:cNvPr id="310" name="Group 309">
              <a:extLst>
                <a:ext uri="{FF2B5EF4-FFF2-40B4-BE49-F238E27FC236}">
                  <a16:creationId xmlns:a16="http://schemas.microsoft.com/office/drawing/2014/main" id="{BD185C4F-8018-45BE-BBE4-D3DCBB5C3A54}"/>
                </a:ext>
              </a:extLst>
            </p:cNvPr>
            <p:cNvGrpSpPr/>
            <p:nvPr/>
          </p:nvGrpSpPr>
          <p:grpSpPr>
            <a:xfrm>
              <a:off x="1414611" y="2307042"/>
              <a:ext cx="339633" cy="260319"/>
              <a:chOff x="7756492" y="2710329"/>
              <a:chExt cx="605980" cy="464466"/>
            </a:xfrm>
          </p:grpSpPr>
          <p:grpSp>
            <p:nvGrpSpPr>
              <p:cNvPr id="311" name="Graphic 3">
                <a:extLst>
                  <a:ext uri="{FF2B5EF4-FFF2-40B4-BE49-F238E27FC236}">
                    <a16:creationId xmlns:a16="http://schemas.microsoft.com/office/drawing/2014/main" id="{0C84C58D-D501-449C-BE65-2D0C53B4788D}"/>
                  </a:ext>
                </a:extLst>
              </p:cNvPr>
              <p:cNvGrpSpPr/>
              <p:nvPr/>
            </p:nvGrpSpPr>
            <p:grpSpPr>
              <a:xfrm>
                <a:off x="7756492" y="2710329"/>
                <a:ext cx="605980" cy="464439"/>
                <a:chOff x="7756492" y="2710329"/>
                <a:chExt cx="605980" cy="464439"/>
              </a:xfrm>
            </p:grpSpPr>
            <p:sp>
              <p:nvSpPr>
                <p:cNvPr id="313" name="Graphic 3">
                  <a:extLst>
                    <a:ext uri="{FF2B5EF4-FFF2-40B4-BE49-F238E27FC236}">
                      <a16:creationId xmlns:a16="http://schemas.microsoft.com/office/drawing/2014/main" id="{8AB6B7EC-CD85-4640-A28E-325A0B085B23}"/>
                    </a:ext>
                  </a:extLst>
                </p:cNvPr>
                <p:cNvSpPr/>
                <p:nvPr/>
              </p:nvSpPr>
              <p:spPr>
                <a:xfrm>
                  <a:off x="7860696" y="3059707"/>
                  <a:ext cx="470249" cy="115061"/>
                </a:xfrm>
                <a:custGeom>
                  <a:avLst/>
                  <a:gdLst>
                    <a:gd name="connsiteX0" fmla="*/ 0 w 470249"/>
                    <a:gd name="connsiteY0" fmla="*/ 24574 h 115061"/>
                    <a:gd name="connsiteX1" fmla="*/ 0 w 470249"/>
                    <a:gd name="connsiteY1" fmla="*/ 58388 h 115061"/>
                    <a:gd name="connsiteX2" fmla="*/ 290322 w 470249"/>
                    <a:gd name="connsiteY2" fmla="*/ 115062 h 115061"/>
                    <a:gd name="connsiteX3" fmla="*/ 290322 w 470249"/>
                    <a:gd name="connsiteY3" fmla="*/ 69818 h 115061"/>
                    <a:gd name="connsiteX4" fmla="*/ 470249 w 470249"/>
                    <a:gd name="connsiteY4" fmla="*/ 28765 h 115061"/>
                    <a:gd name="connsiteX5" fmla="*/ 423291 w 470249"/>
                    <a:gd name="connsiteY5" fmla="*/ 13430 h 115061"/>
                    <a:gd name="connsiteX6" fmla="*/ 273368 w 470249"/>
                    <a:gd name="connsiteY6" fmla="*/ 43815 h 115061"/>
                    <a:gd name="connsiteX7" fmla="*/ 113157 w 470249"/>
                    <a:gd name="connsiteY7" fmla="*/ 0 h 115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0249" h="115061">
                      <a:moveTo>
                        <a:pt x="0" y="24574"/>
                      </a:moveTo>
                      <a:lnTo>
                        <a:pt x="0" y="58388"/>
                      </a:lnTo>
                      <a:lnTo>
                        <a:pt x="290322" y="115062"/>
                      </a:lnTo>
                      <a:lnTo>
                        <a:pt x="290322" y="69818"/>
                      </a:lnTo>
                      <a:lnTo>
                        <a:pt x="470249" y="28765"/>
                      </a:lnTo>
                      <a:lnTo>
                        <a:pt x="423291" y="13430"/>
                      </a:lnTo>
                      <a:lnTo>
                        <a:pt x="273368" y="43815"/>
                      </a:lnTo>
                      <a:lnTo>
                        <a:pt x="113157" y="0"/>
                      </a:lnTo>
                      <a:close/>
                    </a:path>
                  </a:pathLst>
                </a:custGeom>
                <a:solidFill>
                  <a:schemeClr val="tx2"/>
                </a:solidFill>
                <a:ln w="9525" cap="flat">
                  <a:noFill/>
                  <a:prstDash val="solid"/>
                  <a:miter/>
                </a:ln>
              </p:spPr>
              <p:txBody>
                <a:bodyPr rtlCol="0" anchor="ctr"/>
                <a:lstStyle/>
                <a:p>
                  <a:endParaRPr lang="en-US"/>
                </a:p>
              </p:txBody>
            </p:sp>
            <p:sp>
              <p:nvSpPr>
                <p:cNvPr id="314" name="Graphic 3">
                  <a:extLst>
                    <a:ext uri="{FF2B5EF4-FFF2-40B4-BE49-F238E27FC236}">
                      <a16:creationId xmlns:a16="http://schemas.microsoft.com/office/drawing/2014/main" id="{F6AC1FAE-D2C1-4F2F-B562-3BE31237D51B}"/>
                    </a:ext>
                  </a:extLst>
                </p:cNvPr>
                <p:cNvSpPr/>
                <p:nvPr/>
              </p:nvSpPr>
              <p:spPr>
                <a:xfrm>
                  <a:off x="7822596" y="2710329"/>
                  <a:ext cx="539876" cy="380523"/>
                </a:xfrm>
                <a:custGeom>
                  <a:avLst/>
                  <a:gdLst>
                    <a:gd name="connsiteX0" fmla="*/ 0 w 539876"/>
                    <a:gd name="connsiteY0" fmla="*/ 31623 h 380523"/>
                    <a:gd name="connsiteX1" fmla="*/ 318611 w 539876"/>
                    <a:gd name="connsiteY1" fmla="*/ 70580 h 380523"/>
                    <a:gd name="connsiteX2" fmla="*/ 318611 w 539876"/>
                    <a:gd name="connsiteY2" fmla="*/ 380524 h 380523"/>
                    <a:gd name="connsiteX3" fmla="*/ 539877 w 539876"/>
                    <a:gd name="connsiteY3" fmla="*/ 330327 h 380523"/>
                    <a:gd name="connsiteX4" fmla="*/ 539877 w 539876"/>
                    <a:gd name="connsiteY4" fmla="*/ 31623 h 380523"/>
                    <a:gd name="connsiteX5" fmla="*/ 269939 w 539876"/>
                    <a:gd name="connsiteY5" fmla="*/ 0 h 38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9876" h="380523">
                      <a:moveTo>
                        <a:pt x="0" y="31623"/>
                      </a:moveTo>
                      <a:lnTo>
                        <a:pt x="318611" y="70580"/>
                      </a:lnTo>
                      <a:lnTo>
                        <a:pt x="318611" y="380524"/>
                      </a:lnTo>
                      <a:lnTo>
                        <a:pt x="539877" y="330327"/>
                      </a:lnTo>
                      <a:lnTo>
                        <a:pt x="539877" y="31623"/>
                      </a:lnTo>
                      <a:lnTo>
                        <a:pt x="269939" y="0"/>
                      </a:lnTo>
                      <a:close/>
                    </a:path>
                  </a:pathLst>
                </a:custGeom>
                <a:solidFill>
                  <a:schemeClr val="accent2"/>
                </a:solidFill>
                <a:ln w="9525" cap="flat">
                  <a:noFill/>
                  <a:prstDash val="solid"/>
                  <a:miter/>
                </a:ln>
              </p:spPr>
              <p:txBody>
                <a:bodyPr rtlCol="0" anchor="ctr"/>
                <a:lstStyle/>
                <a:p>
                  <a:endParaRPr lang="en-US"/>
                </a:p>
              </p:txBody>
            </p:sp>
            <p:sp>
              <p:nvSpPr>
                <p:cNvPr id="315" name="Graphic 3">
                  <a:extLst>
                    <a:ext uri="{FF2B5EF4-FFF2-40B4-BE49-F238E27FC236}">
                      <a16:creationId xmlns:a16="http://schemas.microsoft.com/office/drawing/2014/main" id="{2B263423-FFD2-483D-99D1-FC1CDD04E914}"/>
                    </a:ext>
                  </a:extLst>
                </p:cNvPr>
                <p:cNvSpPr/>
                <p:nvPr/>
              </p:nvSpPr>
              <p:spPr>
                <a:xfrm>
                  <a:off x="7822596" y="2741952"/>
                  <a:ext cx="539876" cy="363950"/>
                </a:xfrm>
                <a:custGeom>
                  <a:avLst/>
                  <a:gdLst>
                    <a:gd name="connsiteX0" fmla="*/ 0 w 539876"/>
                    <a:gd name="connsiteY0" fmla="*/ 0 h 363950"/>
                    <a:gd name="connsiteX1" fmla="*/ 318611 w 539876"/>
                    <a:gd name="connsiteY1" fmla="*/ 38957 h 363950"/>
                    <a:gd name="connsiteX2" fmla="*/ 318611 w 539876"/>
                    <a:gd name="connsiteY2" fmla="*/ 335947 h 363950"/>
                    <a:gd name="connsiteX3" fmla="*/ 539877 w 539876"/>
                    <a:gd name="connsiteY3" fmla="*/ 290608 h 363950"/>
                    <a:gd name="connsiteX4" fmla="*/ 539877 w 539876"/>
                    <a:gd name="connsiteY4" fmla="*/ 318135 h 363950"/>
                    <a:gd name="connsiteX5" fmla="*/ 313849 w 539876"/>
                    <a:gd name="connsiteY5" fmla="*/ 363950 h 363950"/>
                    <a:gd name="connsiteX6" fmla="*/ 0 w 539876"/>
                    <a:gd name="connsiteY6" fmla="*/ 307467 h 36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9876" h="363950">
                      <a:moveTo>
                        <a:pt x="0" y="0"/>
                      </a:moveTo>
                      <a:lnTo>
                        <a:pt x="318611" y="38957"/>
                      </a:lnTo>
                      <a:lnTo>
                        <a:pt x="318611" y="335947"/>
                      </a:lnTo>
                      <a:lnTo>
                        <a:pt x="539877" y="290608"/>
                      </a:lnTo>
                      <a:lnTo>
                        <a:pt x="539877" y="318135"/>
                      </a:lnTo>
                      <a:lnTo>
                        <a:pt x="313849" y="363950"/>
                      </a:lnTo>
                      <a:lnTo>
                        <a:pt x="0" y="307467"/>
                      </a:lnTo>
                      <a:close/>
                    </a:path>
                  </a:pathLst>
                </a:custGeom>
                <a:solidFill>
                  <a:schemeClr val="tx2">
                    <a:lumMod val="75000"/>
                  </a:schemeClr>
                </a:solidFill>
                <a:ln w="9525" cap="flat">
                  <a:noFill/>
                  <a:prstDash val="solid"/>
                  <a:miter/>
                </a:ln>
              </p:spPr>
              <p:txBody>
                <a:bodyPr rtlCol="0" anchor="ctr"/>
                <a:lstStyle/>
                <a:p>
                  <a:endParaRPr lang="en-US"/>
                </a:p>
              </p:txBody>
            </p:sp>
            <p:sp>
              <p:nvSpPr>
                <p:cNvPr id="316" name="Graphic 3">
                  <a:extLst>
                    <a:ext uri="{FF2B5EF4-FFF2-40B4-BE49-F238E27FC236}">
                      <a16:creationId xmlns:a16="http://schemas.microsoft.com/office/drawing/2014/main" id="{28C0AEF5-01D7-4BC0-8765-92ACDEEFB613}"/>
                    </a:ext>
                  </a:extLst>
                </p:cNvPr>
                <p:cNvSpPr/>
                <p:nvPr/>
              </p:nvSpPr>
              <p:spPr>
                <a:xfrm>
                  <a:off x="8153399" y="2828249"/>
                  <a:ext cx="194500" cy="141065"/>
                </a:xfrm>
                <a:custGeom>
                  <a:avLst/>
                  <a:gdLst>
                    <a:gd name="connsiteX0" fmla="*/ 0 w 194500"/>
                    <a:gd name="connsiteY0" fmla="*/ 27908 h 141065"/>
                    <a:gd name="connsiteX1" fmla="*/ 194500 w 194500"/>
                    <a:gd name="connsiteY1" fmla="*/ 0 h 141065"/>
                    <a:gd name="connsiteX2" fmla="*/ 194500 w 194500"/>
                    <a:gd name="connsiteY2" fmla="*/ 106966 h 141065"/>
                    <a:gd name="connsiteX3" fmla="*/ 0 w 194500"/>
                    <a:gd name="connsiteY3" fmla="*/ 141065 h 141065"/>
                  </a:gdLst>
                  <a:ahLst/>
                  <a:cxnLst>
                    <a:cxn ang="0">
                      <a:pos x="connsiteX0" y="connsiteY0"/>
                    </a:cxn>
                    <a:cxn ang="0">
                      <a:pos x="connsiteX1" y="connsiteY1"/>
                    </a:cxn>
                    <a:cxn ang="0">
                      <a:pos x="connsiteX2" y="connsiteY2"/>
                    </a:cxn>
                    <a:cxn ang="0">
                      <a:pos x="connsiteX3" y="connsiteY3"/>
                    </a:cxn>
                  </a:cxnLst>
                  <a:rect l="l" t="t" r="r" b="b"/>
                  <a:pathLst>
                    <a:path w="194500" h="141065">
                      <a:moveTo>
                        <a:pt x="0" y="27908"/>
                      </a:moveTo>
                      <a:lnTo>
                        <a:pt x="194500" y="0"/>
                      </a:lnTo>
                      <a:lnTo>
                        <a:pt x="194500" y="106966"/>
                      </a:lnTo>
                      <a:lnTo>
                        <a:pt x="0" y="141065"/>
                      </a:lnTo>
                      <a:close/>
                    </a:path>
                  </a:pathLst>
                </a:custGeom>
                <a:solidFill>
                  <a:schemeClr val="tx2"/>
                </a:solidFill>
                <a:ln w="9525" cap="flat">
                  <a:noFill/>
                  <a:prstDash val="solid"/>
                  <a:miter/>
                </a:ln>
              </p:spPr>
              <p:txBody>
                <a:bodyPr rtlCol="0" anchor="ctr"/>
                <a:lstStyle/>
                <a:p>
                  <a:endParaRPr lang="en-US"/>
                </a:p>
              </p:txBody>
            </p:sp>
            <p:sp>
              <p:nvSpPr>
                <p:cNvPr id="317" name="Graphic 3">
                  <a:extLst>
                    <a:ext uri="{FF2B5EF4-FFF2-40B4-BE49-F238E27FC236}">
                      <a16:creationId xmlns:a16="http://schemas.microsoft.com/office/drawing/2014/main" id="{FA29EF81-E58C-4228-A938-2F88F2CBD9E4}"/>
                    </a:ext>
                  </a:extLst>
                </p:cNvPr>
                <p:cNvSpPr/>
                <p:nvPr/>
              </p:nvSpPr>
              <p:spPr>
                <a:xfrm>
                  <a:off x="8156257" y="2783425"/>
                  <a:ext cx="29146" cy="44958"/>
                </a:xfrm>
                <a:custGeom>
                  <a:avLst/>
                  <a:gdLst>
                    <a:gd name="connsiteX0" fmla="*/ 29147 w 29146"/>
                    <a:gd name="connsiteY0" fmla="*/ 22479 h 44958"/>
                    <a:gd name="connsiteX1" fmla="*/ 14573 w 29146"/>
                    <a:gd name="connsiteY1" fmla="*/ 44958 h 44958"/>
                    <a:gd name="connsiteX2" fmla="*/ 0 w 29146"/>
                    <a:gd name="connsiteY2" fmla="*/ 22479 h 44958"/>
                    <a:gd name="connsiteX3" fmla="*/ 14573 w 29146"/>
                    <a:gd name="connsiteY3" fmla="*/ 0 h 44958"/>
                    <a:gd name="connsiteX4" fmla="*/ 29147 w 29146"/>
                    <a:gd name="connsiteY4" fmla="*/ 22479 h 449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146" h="44958">
                      <a:moveTo>
                        <a:pt x="29147" y="22479"/>
                      </a:moveTo>
                      <a:cubicBezTo>
                        <a:pt x="29147" y="34894"/>
                        <a:pt x="22622" y="44958"/>
                        <a:pt x="14573" y="44958"/>
                      </a:cubicBezTo>
                      <a:cubicBezTo>
                        <a:pt x="6525" y="44958"/>
                        <a:pt x="0" y="34894"/>
                        <a:pt x="0" y="22479"/>
                      </a:cubicBezTo>
                      <a:cubicBezTo>
                        <a:pt x="0" y="10064"/>
                        <a:pt x="6525" y="0"/>
                        <a:pt x="14573" y="0"/>
                      </a:cubicBezTo>
                      <a:cubicBezTo>
                        <a:pt x="22622" y="0"/>
                        <a:pt x="29147" y="10064"/>
                        <a:pt x="29147" y="22479"/>
                      </a:cubicBezTo>
                      <a:close/>
                    </a:path>
                  </a:pathLst>
                </a:custGeom>
                <a:solidFill>
                  <a:schemeClr val="tx2"/>
                </a:solidFill>
                <a:ln w="9525" cap="flat">
                  <a:noFill/>
                  <a:prstDash val="solid"/>
                  <a:miter/>
                </a:ln>
              </p:spPr>
              <p:txBody>
                <a:bodyPr rtlCol="0" anchor="ctr"/>
                <a:lstStyle/>
                <a:p>
                  <a:endParaRPr lang="en-US"/>
                </a:p>
              </p:txBody>
            </p:sp>
            <p:sp>
              <p:nvSpPr>
                <p:cNvPr id="318" name="Graphic 3">
                  <a:extLst>
                    <a:ext uri="{FF2B5EF4-FFF2-40B4-BE49-F238E27FC236}">
                      <a16:creationId xmlns:a16="http://schemas.microsoft.com/office/drawing/2014/main" id="{E385DF7D-B1A9-40A1-8671-0F884D00C055}"/>
                    </a:ext>
                  </a:extLst>
                </p:cNvPr>
                <p:cNvSpPr/>
                <p:nvPr/>
              </p:nvSpPr>
              <p:spPr>
                <a:xfrm>
                  <a:off x="8156257" y="3008843"/>
                  <a:ext cx="29146" cy="44958"/>
                </a:xfrm>
                <a:custGeom>
                  <a:avLst/>
                  <a:gdLst>
                    <a:gd name="connsiteX0" fmla="*/ 29147 w 29146"/>
                    <a:gd name="connsiteY0" fmla="*/ 22479 h 44958"/>
                    <a:gd name="connsiteX1" fmla="*/ 14573 w 29146"/>
                    <a:gd name="connsiteY1" fmla="*/ 44958 h 44958"/>
                    <a:gd name="connsiteX2" fmla="*/ 0 w 29146"/>
                    <a:gd name="connsiteY2" fmla="*/ 22479 h 44958"/>
                    <a:gd name="connsiteX3" fmla="*/ 14573 w 29146"/>
                    <a:gd name="connsiteY3" fmla="*/ 0 h 44958"/>
                    <a:gd name="connsiteX4" fmla="*/ 29147 w 29146"/>
                    <a:gd name="connsiteY4" fmla="*/ 22479 h 449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146" h="44958">
                      <a:moveTo>
                        <a:pt x="29147" y="22479"/>
                      </a:moveTo>
                      <a:cubicBezTo>
                        <a:pt x="29147" y="34894"/>
                        <a:pt x="22622" y="44958"/>
                        <a:pt x="14573" y="44958"/>
                      </a:cubicBezTo>
                      <a:cubicBezTo>
                        <a:pt x="6525" y="44958"/>
                        <a:pt x="0" y="34894"/>
                        <a:pt x="0" y="22479"/>
                      </a:cubicBezTo>
                      <a:cubicBezTo>
                        <a:pt x="0" y="10064"/>
                        <a:pt x="6525" y="0"/>
                        <a:pt x="14573" y="0"/>
                      </a:cubicBezTo>
                      <a:cubicBezTo>
                        <a:pt x="22622" y="0"/>
                        <a:pt x="29147" y="10064"/>
                        <a:pt x="29147" y="22479"/>
                      </a:cubicBezTo>
                      <a:close/>
                    </a:path>
                  </a:pathLst>
                </a:custGeom>
                <a:solidFill>
                  <a:schemeClr val="tx2"/>
                </a:solidFill>
                <a:ln w="9525" cap="flat">
                  <a:noFill/>
                  <a:prstDash val="solid"/>
                  <a:miter/>
                </a:ln>
              </p:spPr>
              <p:txBody>
                <a:bodyPr rtlCol="0" anchor="ctr"/>
                <a:lstStyle/>
                <a:p>
                  <a:endParaRPr lang="en-US"/>
                </a:p>
              </p:txBody>
            </p:sp>
            <p:sp>
              <p:nvSpPr>
                <p:cNvPr id="319" name="Graphic 3">
                  <a:extLst>
                    <a:ext uri="{FF2B5EF4-FFF2-40B4-BE49-F238E27FC236}">
                      <a16:creationId xmlns:a16="http://schemas.microsoft.com/office/drawing/2014/main" id="{24D129D0-C828-46A5-91F8-FA192E1BCD9E}"/>
                    </a:ext>
                  </a:extLst>
                </p:cNvPr>
                <p:cNvSpPr/>
                <p:nvPr/>
              </p:nvSpPr>
              <p:spPr>
                <a:xfrm>
                  <a:off x="8318753" y="2979735"/>
                  <a:ext cx="29146" cy="44958"/>
                </a:xfrm>
                <a:custGeom>
                  <a:avLst/>
                  <a:gdLst>
                    <a:gd name="connsiteX0" fmla="*/ 29146 w 29146"/>
                    <a:gd name="connsiteY0" fmla="*/ 22479 h 44958"/>
                    <a:gd name="connsiteX1" fmla="*/ 14573 w 29146"/>
                    <a:gd name="connsiteY1" fmla="*/ 44958 h 44958"/>
                    <a:gd name="connsiteX2" fmla="*/ 0 w 29146"/>
                    <a:gd name="connsiteY2" fmla="*/ 22479 h 44958"/>
                    <a:gd name="connsiteX3" fmla="*/ 14573 w 29146"/>
                    <a:gd name="connsiteY3" fmla="*/ 0 h 44958"/>
                    <a:gd name="connsiteX4" fmla="*/ 29146 w 29146"/>
                    <a:gd name="connsiteY4" fmla="*/ 22479 h 449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146" h="44958">
                      <a:moveTo>
                        <a:pt x="29146" y="22479"/>
                      </a:moveTo>
                      <a:cubicBezTo>
                        <a:pt x="29146" y="34894"/>
                        <a:pt x="22622" y="44958"/>
                        <a:pt x="14573" y="44958"/>
                      </a:cubicBezTo>
                      <a:cubicBezTo>
                        <a:pt x="6525" y="44958"/>
                        <a:pt x="0" y="34894"/>
                        <a:pt x="0" y="22479"/>
                      </a:cubicBezTo>
                      <a:cubicBezTo>
                        <a:pt x="0" y="10064"/>
                        <a:pt x="6525" y="0"/>
                        <a:pt x="14573" y="0"/>
                      </a:cubicBezTo>
                      <a:cubicBezTo>
                        <a:pt x="22622" y="0"/>
                        <a:pt x="29146" y="10064"/>
                        <a:pt x="29146" y="22479"/>
                      </a:cubicBezTo>
                      <a:close/>
                    </a:path>
                  </a:pathLst>
                </a:custGeom>
                <a:solidFill>
                  <a:schemeClr val="tx2"/>
                </a:solidFill>
                <a:ln w="9525" cap="flat">
                  <a:noFill/>
                  <a:prstDash val="solid"/>
                  <a:miter/>
                </a:ln>
              </p:spPr>
              <p:txBody>
                <a:bodyPr rtlCol="0" anchor="ctr"/>
                <a:lstStyle/>
                <a:p>
                  <a:endParaRPr lang="en-US"/>
                </a:p>
              </p:txBody>
            </p:sp>
            <p:sp>
              <p:nvSpPr>
                <p:cNvPr id="320" name="Graphic 3">
                  <a:extLst>
                    <a:ext uri="{FF2B5EF4-FFF2-40B4-BE49-F238E27FC236}">
                      <a16:creationId xmlns:a16="http://schemas.microsoft.com/office/drawing/2014/main" id="{CE669C37-2B73-442F-81C0-EFDE2F918127}"/>
                    </a:ext>
                  </a:extLst>
                </p:cNvPr>
                <p:cNvSpPr/>
                <p:nvPr/>
              </p:nvSpPr>
              <p:spPr>
                <a:xfrm>
                  <a:off x="8318753" y="2754374"/>
                  <a:ext cx="29146" cy="44958"/>
                </a:xfrm>
                <a:custGeom>
                  <a:avLst/>
                  <a:gdLst>
                    <a:gd name="connsiteX0" fmla="*/ 29146 w 29146"/>
                    <a:gd name="connsiteY0" fmla="*/ 22479 h 44958"/>
                    <a:gd name="connsiteX1" fmla="*/ 14573 w 29146"/>
                    <a:gd name="connsiteY1" fmla="*/ 44958 h 44958"/>
                    <a:gd name="connsiteX2" fmla="*/ 0 w 29146"/>
                    <a:gd name="connsiteY2" fmla="*/ 22479 h 44958"/>
                    <a:gd name="connsiteX3" fmla="*/ 14573 w 29146"/>
                    <a:gd name="connsiteY3" fmla="*/ 0 h 44958"/>
                    <a:gd name="connsiteX4" fmla="*/ 29146 w 29146"/>
                    <a:gd name="connsiteY4" fmla="*/ 22479 h 449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146" h="44958">
                      <a:moveTo>
                        <a:pt x="29146" y="22479"/>
                      </a:moveTo>
                      <a:cubicBezTo>
                        <a:pt x="29146" y="34894"/>
                        <a:pt x="22622" y="44958"/>
                        <a:pt x="14573" y="44958"/>
                      </a:cubicBezTo>
                      <a:cubicBezTo>
                        <a:pt x="6525" y="44958"/>
                        <a:pt x="0" y="34894"/>
                        <a:pt x="0" y="22479"/>
                      </a:cubicBezTo>
                      <a:cubicBezTo>
                        <a:pt x="0" y="10064"/>
                        <a:pt x="6525" y="0"/>
                        <a:pt x="14573" y="0"/>
                      </a:cubicBezTo>
                      <a:cubicBezTo>
                        <a:pt x="22622" y="0"/>
                        <a:pt x="29146" y="10064"/>
                        <a:pt x="29146" y="22479"/>
                      </a:cubicBezTo>
                      <a:close/>
                    </a:path>
                  </a:pathLst>
                </a:custGeom>
                <a:solidFill>
                  <a:schemeClr val="tx2"/>
                </a:solidFill>
                <a:ln w="9525" cap="flat">
                  <a:noFill/>
                  <a:prstDash val="solid"/>
                  <a:miter/>
                </a:ln>
              </p:spPr>
              <p:txBody>
                <a:bodyPr rtlCol="0" anchor="ctr"/>
                <a:lstStyle/>
                <a:p>
                  <a:endParaRPr lang="en-US"/>
                </a:p>
              </p:txBody>
            </p:sp>
            <p:sp>
              <p:nvSpPr>
                <p:cNvPr id="321" name="Graphic 3">
                  <a:extLst>
                    <a:ext uri="{FF2B5EF4-FFF2-40B4-BE49-F238E27FC236}">
                      <a16:creationId xmlns:a16="http://schemas.microsoft.com/office/drawing/2014/main" id="{75001C7D-C367-4684-9149-9BC303AD8575}"/>
                    </a:ext>
                  </a:extLst>
                </p:cNvPr>
                <p:cNvSpPr/>
                <p:nvPr/>
              </p:nvSpPr>
              <p:spPr>
                <a:xfrm>
                  <a:off x="7756492" y="2768527"/>
                  <a:ext cx="370046" cy="324040"/>
                </a:xfrm>
                <a:custGeom>
                  <a:avLst/>
                  <a:gdLst>
                    <a:gd name="connsiteX0" fmla="*/ 223838 w 370046"/>
                    <a:gd name="connsiteY0" fmla="*/ 0 h 324040"/>
                    <a:gd name="connsiteX1" fmla="*/ 107156 w 370046"/>
                    <a:gd name="connsiteY1" fmla="*/ 15430 h 324040"/>
                    <a:gd name="connsiteX2" fmla="*/ 106394 w 370046"/>
                    <a:gd name="connsiteY2" fmla="*/ 15526 h 324040"/>
                    <a:gd name="connsiteX3" fmla="*/ 106394 w 370046"/>
                    <a:gd name="connsiteY3" fmla="*/ 15621 h 324040"/>
                    <a:gd name="connsiteX4" fmla="*/ 0 w 370046"/>
                    <a:gd name="connsiteY4" fmla="*/ 166783 h 324040"/>
                    <a:gd name="connsiteX5" fmla="*/ 146304 w 370046"/>
                    <a:gd name="connsiteY5" fmla="*/ 324041 h 324040"/>
                    <a:gd name="connsiteX6" fmla="*/ 223742 w 370046"/>
                    <a:gd name="connsiteY6" fmla="*/ 314516 h 324040"/>
                    <a:gd name="connsiteX7" fmla="*/ 370046 w 370046"/>
                    <a:gd name="connsiteY7" fmla="*/ 157258 h 324040"/>
                    <a:gd name="connsiteX8" fmla="*/ 223838 w 370046"/>
                    <a:gd name="connsiteY8" fmla="*/ 0 h 324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0046" h="324040">
                      <a:moveTo>
                        <a:pt x="223838" y="0"/>
                      </a:moveTo>
                      <a:cubicBezTo>
                        <a:pt x="212026" y="0"/>
                        <a:pt x="119634" y="11716"/>
                        <a:pt x="107156" y="15430"/>
                      </a:cubicBezTo>
                      <a:lnTo>
                        <a:pt x="106394" y="15526"/>
                      </a:lnTo>
                      <a:lnTo>
                        <a:pt x="106394" y="15621"/>
                      </a:lnTo>
                      <a:cubicBezTo>
                        <a:pt x="45053" y="34290"/>
                        <a:pt x="0" y="94869"/>
                        <a:pt x="0" y="166783"/>
                      </a:cubicBezTo>
                      <a:cubicBezTo>
                        <a:pt x="0" y="253651"/>
                        <a:pt x="65532" y="324041"/>
                        <a:pt x="146304" y="324041"/>
                      </a:cubicBezTo>
                      <a:cubicBezTo>
                        <a:pt x="151352" y="324041"/>
                        <a:pt x="217456" y="315944"/>
                        <a:pt x="223742" y="314516"/>
                      </a:cubicBezTo>
                      <a:cubicBezTo>
                        <a:pt x="316992" y="292608"/>
                        <a:pt x="370046" y="244126"/>
                        <a:pt x="370046" y="157258"/>
                      </a:cubicBezTo>
                      <a:cubicBezTo>
                        <a:pt x="370046" y="70390"/>
                        <a:pt x="304609" y="0"/>
                        <a:pt x="223838" y="0"/>
                      </a:cubicBezTo>
                      <a:close/>
                    </a:path>
                  </a:pathLst>
                </a:custGeom>
                <a:solidFill>
                  <a:schemeClr val="accent1"/>
                </a:solidFill>
                <a:ln w="9525" cap="flat">
                  <a:noFill/>
                  <a:prstDash val="solid"/>
                  <a:miter/>
                </a:ln>
              </p:spPr>
              <p:txBody>
                <a:bodyPr rtlCol="0" anchor="ctr"/>
                <a:lstStyle/>
                <a:p>
                  <a:endParaRPr lang="en-US"/>
                </a:p>
              </p:txBody>
            </p:sp>
            <p:sp>
              <p:nvSpPr>
                <p:cNvPr id="322" name="Graphic 3">
                  <a:extLst>
                    <a:ext uri="{FF2B5EF4-FFF2-40B4-BE49-F238E27FC236}">
                      <a16:creationId xmlns:a16="http://schemas.microsoft.com/office/drawing/2014/main" id="{CC49D8C7-37E8-4095-B6A3-654F46DB54F1}"/>
                    </a:ext>
                  </a:extLst>
                </p:cNvPr>
                <p:cNvSpPr/>
                <p:nvPr/>
              </p:nvSpPr>
              <p:spPr>
                <a:xfrm rot="-336410">
                  <a:off x="7774278" y="2805236"/>
                  <a:ext cx="222881" cy="272220"/>
                </a:xfrm>
                <a:custGeom>
                  <a:avLst/>
                  <a:gdLst>
                    <a:gd name="connsiteX0" fmla="*/ 222881 w 222881"/>
                    <a:gd name="connsiteY0" fmla="*/ 136110 h 272220"/>
                    <a:gd name="connsiteX1" fmla="*/ 111441 w 222881"/>
                    <a:gd name="connsiteY1" fmla="*/ 272220 h 272220"/>
                    <a:gd name="connsiteX2" fmla="*/ 0 w 222881"/>
                    <a:gd name="connsiteY2" fmla="*/ 136110 h 272220"/>
                    <a:gd name="connsiteX3" fmla="*/ 111441 w 222881"/>
                    <a:gd name="connsiteY3" fmla="*/ 0 h 272220"/>
                    <a:gd name="connsiteX4" fmla="*/ 222881 w 222881"/>
                    <a:gd name="connsiteY4" fmla="*/ 136110 h 272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881" h="272220">
                      <a:moveTo>
                        <a:pt x="222881" y="136110"/>
                      </a:moveTo>
                      <a:cubicBezTo>
                        <a:pt x="222881" y="211282"/>
                        <a:pt x="172988" y="272220"/>
                        <a:pt x="111441" y="272220"/>
                      </a:cubicBezTo>
                      <a:cubicBezTo>
                        <a:pt x="49894" y="272220"/>
                        <a:pt x="0" y="211281"/>
                        <a:pt x="0" y="136110"/>
                      </a:cubicBezTo>
                      <a:cubicBezTo>
                        <a:pt x="0" y="60938"/>
                        <a:pt x="49894" y="0"/>
                        <a:pt x="111441" y="0"/>
                      </a:cubicBezTo>
                      <a:cubicBezTo>
                        <a:pt x="172988" y="0"/>
                        <a:pt x="222881" y="60939"/>
                        <a:pt x="222881" y="136110"/>
                      </a:cubicBezTo>
                      <a:close/>
                    </a:path>
                  </a:pathLst>
                </a:custGeom>
                <a:solidFill>
                  <a:schemeClr val="accent2">
                    <a:lumMod val="20000"/>
                    <a:lumOff val="80000"/>
                  </a:schemeClr>
                </a:solidFill>
                <a:ln w="9525" cap="flat">
                  <a:noFill/>
                  <a:prstDash val="solid"/>
                  <a:miter/>
                </a:ln>
              </p:spPr>
              <p:txBody>
                <a:bodyPr rtlCol="0" anchor="ctr"/>
                <a:lstStyle/>
                <a:p>
                  <a:endParaRPr lang="en-US"/>
                </a:p>
              </p:txBody>
            </p:sp>
            <p:sp>
              <p:nvSpPr>
                <p:cNvPr id="323" name="Graphic 3">
                  <a:extLst>
                    <a:ext uri="{FF2B5EF4-FFF2-40B4-BE49-F238E27FC236}">
                      <a16:creationId xmlns:a16="http://schemas.microsoft.com/office/drawing/2014/main" id="{1921463B-CC7C-4811-9658-DEC1DA2F9B2F}"/>
                    </a:ext>
                  </a:extLst>
                </p:cNvPr>
                <p:cNvSpPr/>
                <p:nvPr/>
              </p:nvSpPr>
              <p:spPr>
                <a:xfrm>
                  <a:off x="8170830" y="2911688"/>
                  <a:ext cx="29146" cy="36861"/>
                </a:xfrm>
                <a:custGeom>
                  <a:avLst/>
                  <a:gdLst>
                    <a:gd name="connsiteX0" fmla="*/ 0 w 29146"/>
                    <a:gd name="connsiteY0" fmla="*/ 4477 h 36861"/>
                    <a:gd name="connsiteX1" fmla="*/ 29146 w 29146"/>
                    <a:gd name="connsiteY1" fmla="*/ 0 h 36861"/>
                    <a:gd name="connsiteX2" fmla="*/ 29146 w 29146"/>
                    <a:gd name="connsiteY2" fmla="*/ 31623 h 36861"/>
                    <a:gd name="connsiteX3" fmla="*/ 0 w 29146"/>
                    <a:gd name="connsiteY3" fmla="*/ 36862 h 36861"/>
                  </a:gdLst>
                  <a:ahLst/>
                  <a:cxnLst>
                    <a:cxn ang="0">
                      <a:pos x="connsiteX0" y="connsiteY0"/>
                    </a:cxn>
                    <a:cxn ang="0">
                      <a:pos x="connsiteX1" y="connsiteY1"/>
                    </a:cxn>
                    <a:cxn ang="0">
                      <a:pos x="connsiteX2" y="connsiteY2"/>
                    </a:cxn>
                    <a:cxn ang="0">
                      <a:pos x="connsiteX3" y="connsiteY3"/>
                    </a:cxn>
                  </a:cxnLst>
                  <a:rect l="l" t="t" r="r" b="b"/>
                  <a:pathLst>
                    <a:path w="29146" h="36861">
                      <a:moveTo>
                        <a:pt x="0" y="4477"/>
                      </a:moveTo>
                      <a:lnTo>
                        <a:pt x="29146" y="0"/>
                      </a:lnTo>
                      <a:lnTo>
                        <a:pt x="29146" y="31623"/>
                      </a:lnTo>
                      <a:lnTo>
                        <a:pt x="0" y="36862"/>
                      </a:lnTo>
                      <a:close/>
                    </a:path>
                  </a:pathLst>
                </a:custGeom>
                <a:solidFill>
                  <a:schemeClr val="accent2"/>
                </a:solidFill>
                <a:ln w="9525" cap="flat">
                  <a:noFill/>
                  <a:prstDash val="solid"/>
                  <a:miter/>
                </a:ln>
              </p:spPr>
              <p:txBody>
                <a:bodyPr rtlCol="0" anchor="ctr"/>
                <a:lstStyle/>
                <a:p>
                  <a:endParaRPr lang="en-US"/>
                </a:p>
              </p:txBody>
            </p:sp>
            <p:sp>
              <p:nvSpPr>
                <p:cNvPr id="324" name="Graphic 3">
                  <a:extLst>
                    <a:ext uri="{FF2B5EF4-FFF2-40B4-BE49-F238E27FC236}">
                      <a16:creationId xmlns:a16="http://schemas.microsoft.com/office/drawing/2014/main" id="{2A2BF08A-0DA7-4D1F-9763-784B757F9322}"/>
                    </a:ext>
                  </a:extLst>
                </p:cNvPr>
                <p:cNvSpPr/>
                <p:nvPr/>
              </p:nvSpPr>
              <p:spPr>
                <a:xfrm>
                  <a:off x="8216550" y="2902830"/>
                  <a:ext cx="29241" cy="36861"/>
                </a:xfrm>
                <a:custGeom>
                  <a:avLst/>
                  <a:gdLst>
                    <a:gd name="connsiteX0" fmla="*/ 0 w 29241"/>
                    <a:gd name="connsiteY0" fmla="*/ 4381 h 36861"/>
                    <a:gd name="connsiteX1" fmla="*/ 29242 w 29241"/>
                    <a:gd name="connsiteY1" fmla="*/ 0 h 36861"/>
                    <a:gd name="connsiteX2" fmla="*/ 29242 w 29241"/>
                    <a:gd name="connsiteY2" fmla="*/ 31623 h 36861"/>
                    <a:gd name="connsiteX3" fmla="*/ 0 w 29241"/>
                    <a:gd name="connsiteY3" fmla="*/ 36862 h 36861"/>
                  </a:gdLst>
                  <a:ahLst/>
                  <a:cxnLst>
                    <a:cxn ang="0">
                      <a:pos x="connsiteX0" y="connsiteY0"/>
                    </a:cxn>
                    <a:cxn ang="0">
                      <a:pos x="connsiteX1" y="connsiteY1"/>
                    </a:cxn>
                    <a:cxn ang="0">
                      <a:pos x="connsiteX2" y="connsiteY2"/>
                    </a:cxn>
                    <a:cxn ang="0">
                      <a:pos x="connsiteX3" y="connsiteY3"/>
                    </a:cxn>
                  </a:cxnLst>
                  <a:rect l="l" t="t" r="r" b="b"/>
                  <a:pathLst>
                    <a:path w="29241" h="36861">
                      <a:moveTo>
                        <a:pt x="0" y="4381"/>
                      </a:moveTo>
                      <a:lnTo>
                        <a:pt x="29242" y="0"/>
                      </a:lnTo>
                      <a:lnTo>
                        <a:pt x="29242" y="31623"/>
                      </a:lnTo>
                      <a:lnTo>
                        <a:pt x="0" y="36862"/>
                      </a:lnTo>
                      <a:close/>
                    </a:path>
                  </a:pathLst>
                </a:custGeom>
                <a:solidFill>
                  <a:schemeClr val="accent2"/>
                </a:solidFill>
                <a:ln w="9525" cap="flat">
                  <a:noFill/>
                  <a:prstDash val="solid"/>
                  <a:miter/>
                </a:ln>
              </p:spPr>
              <p:txBody>
                <a:bodyPr rtlCol="0" anchor="ctr"/>
                <a:lstStyle/>
                <a:p>
                  <a:endParaRPr lang="en-US"/>
                </a:p>
              </p:txBody>
            </p:sp>
            <p:sp>
              <p:nvSpPr>
                <p:cNvPr id="325" name="Graphic 3">
                  <a:extLst>
                    <a:ext uri="{FF2B5EF4-FFF2-40B4-BE49-F238E27FC236}">
                      <a16:creationId xmlns:a16="http://schemas.microsoft.com/office/drawing/2014/main" id="{98E29276-3AA4-46CC-8914-B8464316422B}"/>
                    </a:ext>
                  </a:extLst>
                </p:cNvPr>
                <p:cNvSpPr/>
                <p:nvPr/>
              </p:nvSpPr>
              <p:spPr>
                <a:xfrm>
                  <a:off x="8261984" y="2893305"/>
                  <a:ext cx="29146" cy="36861"/>
                </a:xfrm>
                <a:custGeom>
                  <a:avLst/>
                  <a:gdLst>
                    <a:gd name="connsiteX0" fmla="*/ 0 w 29146"/>
                    <a:gd name="connsiteY0" fmla="*/ 4381 h 36861"/>
                    <a:gd name="connsiteX1" fmla="*/ 29146 w 29146"/>
                    <a:gd name="connsiteY1" fmla="*/ 0 h 36861"/>
                    <a:gd name="connsiteX2" fmla="*/ 29146 w 29146"/>
                    <a:gd name="connsiteY2" fmla="*/ 31623 h 36861"/>
                    <a:gd name="connsiteX3" fmla="*/ 0 w 29146"/>
                    <a:gd name="connsiteY3" fmla="*/ 36862 h 36861"/>
                  </a:gdLst>
                  <a:ahLst/>
                  <a:cxnLst>
                    <a:cxn ang="0">
                      <a:pos x="connsiteX0" y="connsiteY0"/>
                    </a:cxn>
                    <a:cxn ang="0">
                      <a:pos x="connsiteX1" y="connsiteY1"/>
                    </a:cxn>
                    <a:cxn ang="0">
                      <a:pos x="connsiteX2" y="connsiteY2"/>
                    </a:cxn>
                    <a:cxn ang="0">
                      <a:pos x="connsiteX3" y="connsiteY3"/>
                    </a:cxn>
                  </a:cxnLst>
                  <a:rect l="l" t="t" r="r" b="b"/>
                  <a:pathLst>
                    <a:path w="29146" h="36861">
                      <a:moveTo>
                        <a:pt x="0" y="4381"/>
                      </a:moveTo>
                      <a:lnTo>
                        <a:pt x="29146" y="0"/>
                      </a:lnTo>
                      <a:lnTo>
                        <a:pt x="29146" y="31623"/>
                      </a:lnTo>
                      <a:lnTo>
                        <a:pt x="0" y="36862"/>
                      </a:lnTo>
                      <a:close/>
                    </a:path>
                  </a:pathLst>
                </a:custGeom>
                <a:solidFill>
                  <a:schemeClr val="accent2"/>
                </a:solidFill>
                <a:ln w="9525" cap="flat">
                  <a:noFill/>
                  <a:prstDash val="solid"/>
                  <a:miter/>
                </a:ln>
              </p:spPr>
              <p:txBody>
                <a:bodyPr rtlCol="0" anchor="ctr"/>
                <a:lstStyle/>
                <a:p>
                  <a:endParaRPr lang="en-US"/>
                </a:p>
              </p:txBody>
            </p:sp>
            <p:sp>
              <p:nvSpPr>
                <p:cNvPr id="326" name="Graphic 3">
                  <a:extLst>
                    <a:ext uri="{FF2B5EF4-FFF2-40B4-BE49-F238E27FC236}">
                      <a16:creationId xmlns:a16="http://schemas.microsoft.com/office/drawing/2014/main" id="{9B207357-83A1-43A7-9C27-8ECF8FCA8D6C}"/>
                    </a:ext>
                  </a:extLst>
                </p:cNvPr>
                <p:cNvSpPr/>
                <p:nvPr/>
              </p:nvSpPr>
              <p:spPr>
                <a:xfrm>
                  <a:off x="8304180" y="2884351"/>
                  <a:ext cx="29146" cy="36861"/>
                </a:xfrm>
                <a:custGeom>
                  <a:avLst/>
                  <a:gdLst>
                    <a:gd name="connsiteX0" fmla="*/ 0 w 29146"/>
                    <a:gd name="connsiteY0" fmla="*/ 4477 h 36861"/>
                    <a:gd name="connsiteX1" fmla="*/ 29146 w 29146"/>
                    <a:gd name="connsiteY1" fmla="*/ 0 h 36861"/>
                    <a:gd name="connsiteX2" fmla="*/ 29146 w 29146"/>
                    <a:gd name="connsiteY2" fmla="*/ 31623 h 36861"/>
                    <a:gd name="connsiteX3" fmla="*/ 0 w 29146"/>
                    <a:gd name="connsiteY3" fmla="*/ 36862 h 36861"/>
                  </a:gdLst>
                  <a:ahLst/>
                  <a:cxnLst>
                    <a:cxn ang="0">
                      <a:pos x="connsiteX0" y="connsiteY0"/>
                    </a:cxn>
                    <a:cxn ang="0">
                      <a:pos x="connsiteX1" y="connsiteY1"/>
                    </a:cxn>
                    <a:cxn ang="0">
                      <a:pos x="connsiteX2" y="connsiteY2"/>
                    </a:cxn>
                    <a:cxn ang="0">
                      <a:pos x="connsiteX3" y="connsiteY3"/>
                    </a:cxn>
                  </a:cxnLst>
                  <a:rect l="l" t="t" r="r" b="b"/>
                  <a:pathLst>
                    <a:path w="29146" h="36861">
                      <a:moveTo>
                        <a:pt x="0" y="4477"/>
                      </a:moveTo>
                      <a:lnTo>
                        <a:pt x="29146" y="0"/>
                      </a:lnTo>
                      <a:lnTo>
                        <a:pt x="29146" y="31623"/>
                      </a:lnTo>
                      <a:lnTo>
                        <a:pt x="0" y="36862"/>
                      </a:lnTo>
                      <a:close/>
                    </a:path>
                  </a:pathLst>
                </a:custGeom>
                <a:solidFill>
                  <a:schemeClr val="accent2"/>
                </a:solidFill>
                <a:ln w="9525" cap="flat">
                  <a:noFill/>
                  <a:prstDash val="solid"/>
                  <a:miter/>
                </a:ln>
              </p:spPr>
              <p:txBody>
                <a:bodyPr rtlCol="0" anchor="ctr"/>
                <a:lstStyle/>
                <a:p>
                  <a:endParaRPr lang="en-US"/>
                </a:p>
              </p:txBody>
            </p:sp>
            <p:sp>
              <p:nvSpPr>
                <p:cNvPr id="327" name="Graphic 3">
                  <a:extLst>
                    <a:ext uri="{FF2B5EF4-FFF2-40B4-BE49-F238E27FC236}">
                      <a16:creationId xmlns:a16="http://schemas.microsoft.com/office/drawing/2014/main" id="{C264B015-C528-4C14-B762-1EA0C25A1344}"/>
                    </a:ext>
                  </a:extLst>
                </p:cNvPr>
                <p:cNvSpPr/>
                <p:nvPr/>
              </p:nvSpPr>
              <p:spPr>
                <a:xfrm>
                  <a:off x="8170830" y="2848061"/>
                  <a:ext cx="162496" cy="36290"/>
                </a:xfrm>
                <a:custGeom>
                  <a:avLst/>
                  <a:gdLst>
                    <a:gd name="connsiteX0" fmla="*/ 0 w 162496"/>
                    <a:gd name="connsiteY0" fmla="*/ 36290 h 36290"/>
                    <a:gd name="connsiteX1" fmla="*/ 162496 w 162496"/>
                    <a:gd name="connsiteY1" fmla="*/ 9715 h 36290"/>
                    <a:gd name="connsiteX2" fmla="*/ 162496 w 162496"/>
                    <a:gd name="connsiteY2" fmla="*/ 0 h 36290"/>
                    <a:gd name="connsiteX3" fmla="*/ 0 w 162496"/>
                    <a:gd name="connsiteY3" fmla="*/ 22669 h 36290"/>
                  </a:gdLst>
                  <a:ahLst/>
                  <a:cxnLst>
                    <a:cxn ang="0">
                      <a:pos x="connsiteX0" y="connsiteY0"/>
                    </a:cxn>
                    <a:cxn ang="0">
                      <a:pos x="connsiteX1" y="connsiteY1"/>
                    </a:cxn>
                    <a:cxn ang="0">
                      <a:pos x="connsiteX2" y="connsiteY2"/>
                    </a:cxn>
                    <a:cxn ang="0">
                      <a:pos x="connsiteX3" y="connsiteY3"/>
                    </a:cxn>
                  </a:cxnLst>
                  <a:rect l="l" t="t" r="r" b="b"/>
                  <a:pathLst>
                    <a:path w="162496" h="36290">
                      <a:moveTo>
                        <a:pt x="0" y="36290"/>
                      </a:moveTo>
                      <a:lnTo>
                        <a:pt x="162496" y="9715"/>
                      </a:lnTo>
                      <a:lnTo>
                        <a:pt x="162496" y="0"/>
                      </a:lnTo>
                      <a:lnTo>
                        <a:pt x="0" y="22669"/>
                      </a:lnTo>
                      <a:close/>
                    </a:path>
                  </a:pathLst>
                </a:custGeom>
                <a:solidFill>
                  <a:schemeClr val="accent2"/>
                </a:solidFill>
                <a:ln w="9525" cap="flat">
                  <a:noFill/>
                  <a:prstDash val="solid"/>
                  <a:miter/>
                </a:ln>
              </p:spPr>
              <p:txBody>
                <a:bodyPr rtlCol="0" anchor="ctr"/>
                <a:lstStyle/>
                <a:p>
                  <a:endParaRPr lang="en-US"/>
                </a:p>
              </p:txBody>
            </p:sp>
            <p:sp>
              <p:nvSpPr>
                <p:cNvPr id="328" name="Graphic 3">
                  <a:extLst>
                    <a:ext uri="{FF2B5EF4-FFF2-40B4-BE49-F238E27FC236}">
                      <a16:creationId xmlns:a16="http://schemas.microsoft.com/office/drawing/2014/main" id="{6D21002F-F076-4989-B3E0-234F8E043CDB}"/>
                    </a:ext>
                  </a:extLst>
                </p:cNvPr>
                <p:cNvSpPr/>
                <p:nvPr/>
              </p:nvSpPr>
              <p:spPr>
                <a:xfrm>
                  <a:off x="7824524" y="2883875"/>
                  <a:ext cx="172290" cy="129443"/>
                </a:xfrm>
                <a:custGeom>
                  <a:avLst/>
                  <a:gdLst>
                    <a:gd name="connsiteX0" fmla="*/ 0 w 172289"/>
                    <a:gd name="connsiteY0" fmla="*/ 115443 h 129444"/>
                    <a:gd name="connsiteX1" fmla="*/ 158496 w 172289"/>
                    <a:gd name="connsiteY1" fmla="*/ 129445 h 129444"/>
                    <a:gd name="connsiteX2" fmla="*/ 171545 w 172289"/>
                    <a:gd name="connsiteY2" fmla="*/ 47530 h 129444"/>
                    <a:gd name="connsiteX3" fmla="*/ 159925 w 172289"/>
                    <a:gd name="connsiteY3" fmla="*/ 0 h 129444"/>
                    <a:gd name="connsiteX4" fmla="*/ 5048 w 172289"/>
                    <a:gd name="connsiteY4" fmla="*/ 0 h 129444"/>
                    <a:gd name="connsiteX5" fmla="*/ 0 w 172289"/>
                    <a:gd name="connsiteY5" fmla="*/ 115443 h 1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2289" h="129444">
                      <a:moveTo>
                        <a:pt x="0" y="115443"/>
                      </a:moveTo>
                      <a:lnTo>
                        <a:pt x="158496" y="129445"/>
                      </a:lnTo>
                      <a:cubicBezTo>
                        <a:pt x="169259" y="105728"/>
                        <a:pt x="174308" y="77438"/>
                        <a:pt x="171545" y="47530"/>
                      </a:cubicBezTo>
                      <a:cubicBezTo>
                        <a:pt x="169926" y="30480"/>
                        <a:pt x="165830" y="14478"/>
                        <a:pt x="159925" y="0"/>
                      </a:cubicBezTo>
                      <a:lnTo>
                        <a:pt x="5048" y="0"/>
                      </a:lnTo>
                      <a:lnTo>
                        <a:pt x="0" y="115443"/>
                      </a:lnTo>
                      <a:close/>
                    </a:path>
                  </a:pathLst>
                </a:custGeom>
                <a:solidFill>
                  <a:schemeClr val="accent2"/>
                </a:solidFill>
                <a:ln w="9525" cap="flat">
                  <a:noFill/>
                  <a:prstDash val="solid"/>
                  <a:miter/>
                </a:ln>
              </p:spPr>
              <p:txBody>
                <a:bodyPr rtlCol="0" anchor="ctr"/>
                <a:lstStyle/>
                <a:p>
                  <a:endParaRPr lang="en-US"/>
                </a:p>
              </p:txBody>
            </p:sp>
          </p:grpSp>
          <p:sp>
            <p:nvSpPr>
              <p:cNvPr id="312" name="Freeform: Shape 311">
                <a:extLst>
                  <a:ext uri="{FF2B5EF4-FFF2-40B4-BE49-F238E27FC236}">
                    <a16:creationId xmlns:a16="http://schemas.microsoft.com/office/drawing/2014/main" id="{E184323A-3D39-40F1-B516-37C82325A673}"/>
                  </a:ext>
                </a:extLst>
              </p:cNvPr>
              <p:cNvSpPr/>
              <p:nvPr/>
            </p:nvSpPr>
            <p:spPr>
              <a:xfrm>
                <a:off x="8147111" y="3089070"/>
                <a:ext cx="183356" cy="85725"/>
              </a:xfrm>
              <a:custGeom>
                <a:avLst/>
                <a:gdLst>
                  <a:gd name="connsiteX0" fmla="*/ 0 w 183356"/>
                  <a:gd name="connsiteY0" fmla="*/ 85725 h 85725"/>
                  <a:gd name="connsiteX1" fmla="*/ 180975 w 183356"/>
                  <a:gd name="connsiteY1" fmla="*/ 38100 h 85725"/>
                  <a:gd name="connsiteX2" fmla="*/ 183356 w 183356"/>
                  <a:gd name="connsiteY2" fmla="*/ 0 h 85725"/>
                  <a:gd name="connsiteX3" fmla="*/ 0 w 183356"/>
                  <a:gd name="connsiteY3" fmla="*/ 85725 h 85725"/>
                  <a:gd name="connsiteX0" fmla="*/ 0 w 183356"/>
                  <a:gd name="connsiteY0" fmla="*/ 85725 h 85725"/>
                  <a:gd name="connsiteX1" fmla="*/ 180975 w 183356"/>
                  <a:gd name="connsiteY1" fmla="*/ 38100 h 85725"/>
                  <a:gd name="connsiteX2" fmla="*/ 183356 w 183356"/>
                  <a:gd name="connsiteY2" fmla="*/ 0 h 85725"/>
                  <a:gd name="connsiteX3" fmla="*/ 80962 w 183356"/>
                  <a:gd name="connsiteY3" fmla="*/ 45244 h 85725"/>
                  <a:gd name="connsiteX4" fmla="*/ 0 w 183356"/>
                  <a:gd name="connsiteY4" fmla="*/ 85725 h 85725"/>
                  <a:gd name="connsiteX0" fmla="*/ 0 w 183356"/>
                  <a:gd name="connsiteY0" fmla="*/ 85725 h 85725"/>
                  <a:gd name="connsiteX1" fmla="*/ 180975 w 183356"/>
                  <a:gd name="connsiteY1" fmla="*/ 38100 h 85725"/>
                  <a:gd name="connsiteX2" fmla="*/ 183356 w 183356"/>
                  <a:gd name="connsiteY2" fmla="*/ 0 h 85725"/>
                  <a:gd name="connsiteX3" fmla="*/ 2381 w 183356"/>
                  <a:gd name="connsiteY3" fmla="*/ 40481 h 85725"/>
                  <a:gd name="connsiteX4" fmla="*/ 0 w 183356"/>
                  <a:gd name="connsiteY4" fmla="*/ 85725 h 85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3356" h="85725">
                    <a:moveTo>
                      <a:pt x="0" y="85725"/>
                    </a:moveTo>
                    <a:lnTo>
                      <a:pt x="180975" y="38100"/>
                    </a:lnTo>
                    <a:lnTo>
                      <a:pt x="183356" y="0"/>
                    </a:lnTo>
                    <a:lnTo>
                      <a:pt x="2381" y="40481"/>
                    </a:lnTo>
                    <a:lnTo>
                      <a:pt x="0" y="85725"/>
                    </a:lnTo>
                    <a:close/>
                  </a:path>
                </a:pathLst>
              </a:cu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grpSp>
        <p:sp>
          <p:nvSpPr>
            <p:cNvPr id="329" name="Freeform: Shape 328">
              <a:extLst>
                <a:ext uri="{FF2B5EF4-FFF2-40B4-BE49-F238E27FC236}">
                  <a16:creationId xmlns:a16="http://schemas.microsoft.com/office/drawing/2014/main" id="{C1E8C04F-037A-4397-985E-5EF13ECDD0F5}"/>
                </a:ext>
              </a:extLst>
            </p:cNvPr>
            <p:cNvSpPr/>
            <p:nvPr/>
          </p:nvSpPr>
          <p:spPr>
            <a:xfrm>
              <a:off x="904059" y="2258221"/>
              <a:ext cx="2018774" cy="1136650"/>
            </a:xfrm>
            <a:custGeom>
              <a:avLst/>
              <a:gdLst>
                <a:gd name="connsiteX0" fmla="*/ 2025650 w 2025650"/>
                <a:gd name="connsiteY0" fmla="*/ 0 h 1136650"/>
                <a:gd name="connsiteX1" fmla="*/ 2025650 w 2025650"/>
                <a:gd name="connsiteY1" fmla="*/ 1136650 h 1136650"/>
                <a:gd name="connsiteX2" fmla="*/ 0 w 2025650"/>
                <a:gd name="connsiteY2" fmla="*/ 1136650 h 1136650"/>
                <a:gd name="connsiteX3" fmla="*/ 0 w 2025650"/>
                <a:gd name="connsiteY3" fmla="*/ 771525 h 1136650"/>
              </a:gdLst>
              <a:ahLst/>
              <a:cxnLst>
                <a:cxn ang="0">
                  <a:pos x="connsiteX0" y="connsiteY0"/>
                </a:cxn>
                <a:cxn ang="0">
                  <a:pos x="connsiteX1" y="connsiteY1"/>
                </a:cxn>
                <a:cxn ang="0">
                  <a:pos x="connsiteX2" y="connsiteY2"/>
                </a:cxn>
                <a:cxn ang="0">
                  <a:pos x="connsiteX3" y="connsiteY3"/>
                </a:cxn>
              </a:cxnLst>
              <a:rect l="l" t="t" r="r" b="b"/>
              <a:pathLst>
                <a:path w="2025650" h="1136650">
                  <a:moveTo>
                    <a:pt x="2025650" y="0"/>
                  </a:moveTo>
                  <a:lnTo>
                    <a:pt x="2025650" y="1136650"/>
                  </a:lnTo>
                  <a:lnTo>
                    <a:pt x="0" y="1136650"/>
                  </a:lnTo>
                  <a:lnTo>
                    <a:pt x="0" y="771525"/>
                  </a:lnTo>
                </a:path>
              </a:pathLst>
            </a:custGeom>
            <a:noFill/>
            <a:ln w="12700" cap="flat">
              <a:solidFill>
                <a:schemeClr val="accent2"/>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
          <p:nvSpPr>
            <p:cNvPr id="330" name="Freeform: Shape 329">
              <a:extLst>
                <a:ext uri="{FF2B5EF4-FFF2-40B4-BE49-F238E27FC236}">
                  <a16:creationId xmlns:a16="http://schemas.microsoft.com/office/drawing/2014/main" id="{DB9D7C5F-DA79-450E-AB42-FD11B5C50464}"/>
                </a:ext>
              </a:extLst>
            </p:cNvPr>
            <p:cNvSpPr/>
            <p:nvPr/>
          </p:nvSpPr>
          <p:spPr>
            <a:xfrm>
              <a:off x="2652958" y="2261396"/>
              <a:ext cx="136525" cy="771525"/>
            </a:xfrm>
            <a:custGeom>
              <a:avLst/>
              <a:gdLst>
                <a:gd name="connsiteX0" fmla="*/ 136525 w 136525"/>
                <a:gd name="connsiteY0" fmla="*/ 0 h 771525"/>
                <a:gd name="connsiteX1" fmla="*/ 136525 w 136525"/>
                <a:gd name="connsiteY1" fmla="*/ 771525 h 771525"/>
                <a:gd name="connsiteX2" fmla="*/ 0 w 136525"/>
                <a:gd name="connsiteY2" fmla="*/ 771525 h 771525"/>
                <a:gd name="connsiteX3" fmla="*/ 0 w 136525"/>
                <a:gd name="connsiteY3" fmla="*/ 622300 h 771525"/>
              </a:gdLst>
              <a:ahLst/>
              <a:cxnLst>
                <a:cxn ang="0">
                  <a:pos x="connsiteX0" y="connsiteY0"/>
                </a:cxn>
                <a:cxn ang="0">
                  <a:pos x="connsiteX1" y="connsiteY1"/>
                </a:cxn>
                <a:cxn ang="0">
                  <a:pos x="connsiteX2" y="connsiteY2"/>
                </a:cxn>
                <a:cxn ang="0">
                  <a:pos x="connsiteX3" y="connsiteY3"/>
                </a:cxn>
              </a:cxnLst>
              <a:rect l="l" t="t" r="r" b="b"/>
              <a:pathLst>
                <a:path w="136525" h="771525">
                  <a:moveTo>
                    <a:pt x="136525" y="0"/>
                  </a:moveTo>
                  <a:lnTo>
                    <a:pt x="136525" y="771525"/>
                  </a:lnTo>
                  <a:lnTo>
                    <a:pt x="0" y="771525"/>
                  </a:lnTo>
                  <a:lnTo>
                    <a:pt x="0" y="622300"/>
                  </a:lnTo>
                </a:path>
              </a:pathLst>
            </a:custGeom>
            <a:noFill/>
            <a:ln w="12700" cap="flat">
              <a:solidFill>
                <a:schemeClr val="accent2"/>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
          <p:nvSpPr>
            <p:cNvPr id="331" name="Freeform: Shape 330">
              <a:extLst>
                <a:ext uri="{FF2B5EF4-FFF2-40B4-BE49-F238E27FC236}">
                  <a16:creationId xmlns:a16="http://schemas.microsoft.com/office/drawing/2014/main" id="{D290EBB8-F215-424A-BD12-3844AE490F4D}"/>
                </a:ext>
              </a:extLst>
            </p:cNvPr>
            <p:cNvSpPr/>
            <p:nvPr/>
          </p:nvSpPr>
          <p:spPr>
            <a:xfrm>
              <a:off x="1798883" y="2156621"/>
              <a:ext cx="857250" cy="234950"/>
            </a:xfrm>
            <a:custGeom>
              <a:avLst/>
              <a:gdLst>
                <a:gd name="connsiteX0" fmla="*/ 0 w 857250"/>
                <a:gd name="connsiteY0" fmla="*/ 0 h 234950"/>
                <a:gd name="connsiteX1" fmla="*/ 0 w 857250"/>
                <a:gd name="connsiteY1" fmla="*/ 234950 h 234950"/>
                <a:gd name="connsiteX2" fmla="*/ 857250 w 857250"/>
                <a:gd name="connsiteY2" fmla="*/ 234950 h 234950"/>
                <a:gd name="connsiteX3" fmla="*/ 857250 w 857250"/>
                <a:gd name="connsiteY3" fmla="*/ 95250 h 234950"/>
              </a:gdLst>
              <a:ahLst/>
              <a:cxnLst>
                <a:cxn ang="0">
                  <a:pos x="connsiteX0" y="connsiteY0"/>
                </a:cxn>
                <a:cxn ang="0">
                  <a:pos x="connsiteX1" y="connsiteY1"/>
                </a:cxn>
                <a:cxn ang="0">
                  <a:pos x="connsiteX2" y="connsiteY2"/>
                </a:cxn>
                <a:cxn ang="0">
                  <a:pos x="connsiteX3" y="connsiteY3"/>
                </a:cxn>
              </a:cxnLst>
              <a:rect l="l" t="t" r="r" b="b"/>
              <a:pathLst>
                <a:path w="857250" h="234950">
                  <a:moveTo>
                    <a:pt x="0" y="0"/>
                  </a:moveTo>
                  <a:lnTo>
                    <a:pt x="0" y="234950"/>
                  </a:lnTo>
                  <a:lnTo>
                    <a:pt x="857250" y="234950"/>
                  </a:lnTo>
                  <a:lnTo>
                    <a:pt x="857250" y="95250"/>
                  </a:lnTo>
                </a:path>
              </a:pathLst>
            </a:custGeom>
            <a:noFill/>
            <a:ln w="12700" cap="flat">
              <a:solidFill>
                <a:schemeClr val="accent2"/>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
          <p:nvSpPr>
            <p:cNvPr id="332" name="Freeform: Shape 331">
              <a:extLst>
                <a:ext uri="{FF2B5EF4-FFF2-40B4-BE49-F238E27FC236}">
                  <a16:creationId xmlns:a16="http://schemas.microsoft.com/office/drawing/2014/main" id="{8A05373E-1E26-4D1F-8FC9-F343733FEA7D}"/>
                </a:ext>
              </a:extLst>
            </p:cNvPr>
            <p:cNvSpPr/>
            <p:nvPr/>
          </p:nvSpPr>
          <p:spPr>
            <a:xfrm>
              <a:off x="687633" y="2099471"/>
              <a:ext cx="742950" cy="371475"/>
            </a:xfrm>
            <a:custGeom>
              <a:avLst/>
              <a:gdLst>
                <a:gd name="connsiteX0" fmla="*/ 742950 w 742950"/>
                <a:gd name="connsiteY0" fmla="*/ 0 h 371475"/>
                <a:gd name="connsiteX1" fmla="*/ 742950 w 742950"/>
                <a:gd name="connsiteY1" fmla="*/ 127000 h 371475"/>
                <a:gd name="connsiteX2" fmla="*/ 0 w 742950"/>
                <a:gd name="connsiteY2" fmla="*/ 127000 h 371475"/>
                <a:gd name="connsiteX3" fmla="*/ 0 w 742950"/>
                <a:gd name="connsiteY3" fmla="*/ 371475 h 371475"/>
                <a:gd name="connsiteX4" fmla="*/ 136525 w 742950"/>
                <a:gd name="connsiteY4" fmla="*/ 371475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2950" h="371475">
                  <a:moveTo>
                    <a:pt x="742950" y="0"/>
                  </a:moveTo>
                  <a:lnTo>
                    <a:pt x="742950" y="127000"/>
                  </a:lnTo>
                  <a:lnTo>
                    <a:pt x="0" y="127000"/>
                  </a:lnTo>
                  <a:lnTo>
                    <a:pt x="0" y="371475"/>
                  </a:lnTo>
                  <a:lnTo>
                    <a:pt x="136525" y="371475"/>
                  </a:lnTo>
                </a:path>
              </a:pathLst>
            </a:custGeom>
            <a:noFill/>
            <a:ln w="12700" cap="flat">
              <a:solidFill>
                <a:schemeClr val="accent2"/>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cxnSp>
          <p:nvCxnSpPr>
            <p:cNvPr id="333" name="Straight Connector 332">
              <a:extLst>
                <a:ext uri="{FF2B5EF4-FFF2-40B4-BE49-F238E27FC236}">
                  <a16:creationId xmlns:a16="http://schemas.microsoft.com/office/drawing/2014/main" id="{142E665B-9E67-4BE5-A9AF-04C9FFD71C65}"/>
                </a:ext>
              </a:extLst>
            </p:cNvPr>
            <p:cNvCxnSpPr/>
            <p:nvPr/>
          </p:nvCxnSpPr>
          <p:spPr>
            <a:xfrm>
              <a:off x="1609385" y="2129637"/>
              <a:ext cx="0" cy="153984"/>
            </a:xfrm>
            <a:prstGeom prst="line">
              <a:avLst/>
            </a:prstGeom>
            <a:noFill/>
            <a:ln w="12700" cap="flat">
              <a:solidFill>
                <a:schemeClr val="accent2"/>
              </a:solidFill>
              <a:miter lim="400000"/>
            </a:ln>
            <a:effectLst/>
            <a:sp3d/>
          </p:spPr>
          <p:style>
            <a:lnRef idx="0">
              <a:scrgbClr r="0" g="0" b="0"/>
            </a:lnRef>
            <a:fillRef idx="0">
              <a:scrgbClr r="0" g="0" b="0"/>
            </a:fillRef>
            <a:effectRef idx="0">
              <a:scrgbClr r="0" g="0" b="0"/>
            </a:effectRef>
            <a:fontRef idx="none"/>
          </p:style>
        </p:cxnSp>
        <p:sp>
          <p:nvSpPr>
            <p:cNvPr id="334" name="TextBox 333">
              <a:extLst>
                <a:ext uri="{FF2B5EF4-FFF2-40B4-BE49-F238E27FC236}">
                  <a16:creationId xmlns:a16="http://schemas.microsoft.com/office/drawing/2014/main" id="{83A0E156-6F32-4338-A0AD-09D5397DAADC}"/>
                </a:ext>
              </a:extLst>
            </p:cNvPr>
            <p:cNvSpPr txBox="1"/>
            <p:nvPr/>
          </p:nvSpPr>
          <p:spPr>
            <a:xfrm>
              <a:off x="2677352" y="1917250"/>
              <a:ext cx="137858" cy="9233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nchorCtr="0">
              <a:spAutoFit/>
            </a:bodyPr>
            <a:lstStyle/>
            <a:p>
              <a:pPr marL="0" marR="0" indent="0" algn="ctr" defTabSz="2438338" rtl="0" fontAlgn="auto" latinLnBrk="0" hangingPunct="0">
                <a:lnSpc>
                  <a:spcPct val="100000"/>
                </a:lnSpc>
                <a:spcBef>
                  <a:spcPts val="0"/>
                </a:spcBef>
                <a:spcAft>
                  <a:spcPts val="0"/>
                </a:spcAft>
                <a:buClrTx/>
                <a:buSzTx/>
                <a:buFontTx/>
                <a:buNone/>
                <a:tabLst/>
              </a:pPr>
              <a:r>
                <a:rPr kumimoji="0" lang="en-US" sz="600" b="1" i="0" u="none" strike="noStrike" cap="none" spc="0" normalizeH="0" baseline="0" dirty="0">
                  <a:ln>
                    <a:noFill/>
                  </a:ln>
                  <a:solidFill>
                    <a:schemeClr val="tx2"/>
                  </a:solidFill>
                  <a:effectLst/>
                  <a:uFillTx/>
                  <a:ea typeface="+mn-ea"/>
                  <a:cs typeface="+mn-cs"/>
                  <a:sym typeface="Helvetica Neue"/>
                </a:rPr>
                <a:t>PLC</a:t>
              </a:r>
            </a:p>
          </p:txBody>
        </p:sp>
        <p:sp>
          <p:nvSpPr>
            <p:cNvPr id="335" name="TextBox 334">
              <a:extLst>
                <a:ext uri="{FF2B5EF4-FFF2-40B4-BE49-F238E27FC236}">
                  <a16:creationId xmlns:a16="http://schemas.microsoft.com/office/drawing/2014/main" id="{592AF164-D21E-4C01-8BB0-98F049F4B31A}"/>
                </a:ext>
              </a:extLst>
            </p:cNvPr>
            <p:cNvSpPr txBox="1"/>
            <p:nvPr/>
          </p:nvSpPr>
          <p:spPr>
            <a:xfrm>
              <a:off x="1901500" y="2478379"/>
              <a:ext cx="485710" cy="9233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nchorCtr="0">
              <a:spAutoFit/>
            </a:bodyPr>
            <a:lstStyle/>
            <a:p>
              <a:pPr marL="0" marR="0" indent="0" algn="ctr" defTabSz="2438338" rtl="0" fontAlgn="auto" latinLnBrk="0" hangingPunct="0">
                <a:lnSpc>
                  <a:spcPct val="100000"/>
                </a:lnSpc>
                <a:spcBef>
                  <a:spcPts val="0"/>
                </a:spcBef>
                <a:spcAft>
                  <a:spcPts val="0"/>
                </a:spcAft>
                <a:buClrTx/>
                <a:buSzTx/>
                <a:buFontTx/>
                <a:buNone/>
                <a:tabLst/>
              </a:pPr>
              <a:r>
                <a:rPr kumimoji="0" lang="en-US" sz="600" b="1" i="0" u="none" strike="noStrike" cap="none" spc="0" normalizeH="0" baseline="0" dirty="0">
                  <a:ln>
                    <a:noFill/>
                  </a:ln>
                  <a:solidFill>
                    <a:schemeClr val="tx2"/>
                  </a:solidFill>
                  <a:effectLst/>
                  <a:uFillTx/>
                  <a:ea typeface="+mn-ea"/>
                  <a:cs typeface="+mn-cs"/>
                  <a:sym typeface="Helvetica Neue"/>
                </a:rPr>
                <a:t>Test Samples</a:t>
              </a:r>
            </a:p>
          </p:txBody>
        </p:sp>
        <p:sp>
          <p:nvSpPr>
            <p:cNvPr id="336" name="TextBox 335">
              <a:extLst>
                <a:ext uri="{FF2B5EF4-FFF2-40B4-BE49-F238E27FC236}">
                  <a16:creationId xmlns:a16="http://schemas.microsoft.com/office/drawing/2014/main" id="{63F60889-3029-4652-BBEA-AC6076886563}"/>
                </a:ext>
              </a:extLst>
            </p:cNvPr>
            <p:cNvSpPr txBox="1"/>
            <p:nvPr/>
          </p:nvSpPr>
          <p:spPr>
            <a:xfrm>
              <a:off x="421830" y="3004684"/>
              <a:ext cx="476962" cy="18466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spAutoFit/>
            </a:bodyPr>
            <a:lstStyle/>
            <a:p>
              <a:pPr marL="0" marR="0" indent="0" algn="ctr" defTabSz="2438338" rtl="0" fontAlgn="auto" latinLnBrk="0" hangingPunct="0">
                <a:lnSpc>
                  <a:spcPct val="100000"/>
                </a:lnSpc>
                <a:spcBef>
                  <a:spcPts val="0"/>
                </a:spcBef>
                <a:spcAft>
                  <a:spcPts val="0"/>
                </a:spcAft>
                <a:buClrTx/>
                <a:buSzTx/>
                <a:buFontTx/>
                <a:buNone/>
                <a:tabLst/>
              </a:pPr>
              <a:r>
                <a:rPr kumimoji="0" lang="en-US" sz="600" b="1" i="0" u="none" strike="noStrike" cap="none" spc="0" normalizeH="0" baseline="0" dirty="0">
                  <a:ln>
                    <a:noFill/>
                  </a:ln>
                  <a:solidFill>
                    <a:schemeClr val="tx2"/>
                  </a:solidFill>
                  <a:effectLst/>
                  <a:uFillTx/>
                  <a:ea typeface="+mn-ea"/>
                  <a:cs typeface="+mn-cs"/>
                  <a:sym typeface="Helvetica Neue"/>
                </a:rPr>
                <a:t>Mechanical Arm</a:t>
              </a:r>
            </a:p>
          </p:txBody>
        </p:sp>
      </p:grpSp>
      <p:pic>
        <p:nvPicPr>
          <p:cNvPr id="337" name="Picture 336">
            <a:extLst>
              <a:ext uri="{FF2B5EF4-FFF2-40B4-BE49-F238E27FC236}">
                <a16:creationId xmlns:a16="http://schemas.microsoft.com/office/drawing/2014/main" id="{94BF144F-E9E9-4670-98B6-2069C5C9CD6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558127" y="80494"/>
            <a:ext cx="865632" cy="274320"/>
          </a:xfrm>
          <a:prstGeom prst="rect">
            <a:avLst/>
          </a:prstGeom>
        </p:spPr>
      </p:pic>
      <p:pic>
        <p:nvPicPr>
          <p:cNvPr id="340" name="Picture 339">
            <a:extLst>
              <a:ext uri="{FF2B5EF4-FFF2-40B4-BE49-F238E27FC236}">
                <a16:creationId xmlns:a16="http://schemas.microsoft.com/office/drawing/2014/main" id="{41D9746C-34AE-409A-820A-AD389BFFCFC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321698" y="3926770"/>
            <a:ext cx="423465" cy="134197"/>
          </a:xfrm>
          <a:prstGeom prst="rect">
            <a:avLst/>
          </a:prstGeom>
        </p:spPr>
      </p:pic>
    </p:spTree>
    <p:extLst>
      <p:ext uri="{BB962C8B-B14F-4D97-AF65-F5344CB8AC3E}">
        <p14:creationId xmlns:p14="http://schemas.microsoft.com/office/powerpoint/2010/main" val="106951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23_BasicWhite">
  <a:themeElements>
    <a:clrScheme name="Intel2020">
      <a:dk1>
        <a:srgbClr val="000000"/>
      </a:dk1>
      <a:lt1>
        <a:srgbClr val="FFFFFF"/>
      </a:lt1>
      <a:dk2>
        <a:srgbClr val="004A86"/>
      </a:dk2>
      <a:lt2>
        <a:srgbClr val="525252"/>
      </a:lt2>
      <a:accent1>
        <a:srgbClr val="0068B5"/>
      </a:accent1>
      <a:accent2>
        <a:srgbClr val="00C7FD"/>
      </a:accent2>
      <a:accent3>
        <a:srgbClr val="F6CB4B"/>
      </a:accent3>
      <a:accent4>
        <a:srgbClr val="D96930"/>
      </a:accent4>
      <a:accent5>
        <a:srgbClr val="8F5DA2"/>
      </a:accent5>
      <a:accent6>
        <a:srgbClr val="8BAE46"/>
      </a:accent6>
      <a:hlink>
        <a:srgbClr val="0068B5"/>
      </a:hlink>
      <a:folHlink>
        <a:srgbClr val="0068B5"/>
      </a:folHlink>
    </a:clrScheme>
    <a:fontScheme name="Custom 11">
      <a:majorFont>
        <a:latin typeface="Intel Clear Light"/>
        <a:ea typeface="Helvetica Neue"/>
        <a:cs typeface="Helvetica Neue"/>
      </a:majorFont>
      <a:minorFont>
        <a:latin typeface="Intel Clear"/>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none" lIns="0" tIns="0" rIns="0" bIns="0" numCol="1" spcCol="38100" rtlCol="0" anchor="t" anchorCtr="0">
        <a:spAutoFit/>
      </a:bodyPr>
      <a:lstStyle>
        <a:defPPr marL="0" marR="0" indent="0" algn="l" defTabSz="2438338" rtl="0" fontAlgn="auto" latinLnBrk="0" hangingPunct="0">
          <a:lnSpc>
            <a:spcPct val="100000"/>
          </a:lnSpc>
          <a:spcBef>
            <a:spcPts val="0"/>
          </a:spcBef>
          <a:spcAft>
            <a:spcPts val="0"/>
          </a:spcAft>
          <a:buClrTx/>
          <a:buSzTx/>
          <a:buFontTx/>
          <a:buNone/>
          <a:tabLst/>
          <a:defRPr kumimoji="0" b="0" i="0" u="none" strike="noStrike" cap="none" spc="0" normalizeH="0" baseline="0" dirty="0" err="1" smtClean="0">
            <a:ln>
              <a:noFill/>
            </a:ln>
            <a:solidFill>
              <a:schemeClr val="tx2"/>
            </a:solidFill>
            <a:effectLst/>
            <a:uFillTx/>
            <a:latin typeface="+mn-lt"/>
            <a:ea typeface="+mn-ea"/>
            <a:cs typeface="+mn-cs"/>
            <a:sym typeface="Helvetica Neue"/>
          </a:defRPr>
        </a:def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22_BasicWhite">
  <a:themeElements>
    <a:clrScheme name="Intel2020">
      <a:dk1>
        <a:srgbClr val="000000"/>
      </a:dk1>
      <a:lt1>
        <a:srgbClr val="FFFFFF"/>
      </a:lt1>
      <a:dk2>
        <a:srgbClr val="004A86"/>
      </a:dk2>
      <a:lt2>
        <a:srgbClr val="525252"/>
      </a:lt2>
      <a:accent1>
        <a:srgbClr val="0068B5"/>
      </a:accent1>
      <a:accent2>
        <a:srgbClr val="00C7FD"/>
      </a:accent2>
      <a:accent3>
        <a:srgbClr val="F6CB4B"/>
      </a:accent3>
      <a:accent4>
        <a:srgbClr val="D96930"/>
      </a:accent4>
      <a:accent5>
        <a:srgbClr val="8F5DA2"/>
      </a:accent5>
      <a:accent6>
        <a:srgbClr val="8BAE46"/>
      </a:accent6>
      <a:hlink>
        <a:srgbClr val="0068B5"/>
      </a:hlink>
      <a:folHlink>
        <a:srgbClr val="0068B5"/>
      </a:folHlink>
    </a:clrScheme>
    <a:fontScheme name="Custom 11">
      <a:majorFont>
        <a:latin typeface="Intel Clear Light"/>
        <a:ea typeface="Helvetica Neue"/>
        <a:cs typeface="Helvetica Neue"/>
      </a:majorFont>
      <a:minorFont>
        <a:latin typeface="Intel Clear"/>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none" lIns="0" tIns="0" rIns="0" bIns="0" numCol="1" spcCol="38100" rtlCol="0" anchor="t" anchorCtr="0">
        <a:spAutoFit/>
      </a:bodyPr>
      <a:lstStyle>
        <a:defPPr marL="0" marR="0" indent="0" algn="l" defTabSz="2438338" rtl="0" fontAlgn="auto" latinLnBrk="0" hangingPunct="0">
          <a:lnSpc>
            <a:spcPct val="100000"/>
          </a:lnSpc>
          <a:spcBef>
            <a:spcPts val="0"/>
          </a:spcBef>
          <a:spcAft>
            <a:spcPts val="0"/>
          </a:spcAft>
          <a:buClrTx/>
          <a:buSzTx/>
          <a:buFontTx/>
          <a:buNone/>
          <a:tabLst/>
          <a:defRPr kumimoji="0" b="0" i="0" u="none" strike="noStrike" cap="none" spc="0" normalizeH="0" baseline="0" dirty="0" err="1" smtClean="0">
            <a:ln>
              <a:noFill/>
            </a:ln>
            <a:solidFill>
              <a:schemeClr val="tx2"/>
            </a:solidFill>
            <a:effectLst/>
            <a:uFillTx/>
            <a:latin typeface="+mn-lt"/>
            <a:ea typeface="+mn-ea"/>
            <a:cs typeface="+mn-cs"/>
            <a:sym typeface="Helvetica Neue"/>
          </a:defRPr>
        </a:def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a7bc6c04-a6f3-4b85-abcc-278c78dc556b" xsi:nil="true"/>
    <lcf76f155ced4ddcb4097134ff3c332f xmlns="52dfbfc3-fe40-42da-a9ad-f499c2523485">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477266A4129B54292EEDD50EEBCDC66" ma:contentTypeVersion="17" ma:contentTypeDescription="Create a new document." ma:contentTypeScope="" ma:versionID="d9bc617cfa1804b9a98091504996c6a4">
  <xsd:schema xmlns:xsd="http://www.w3.org/2001/XMLSchema" xmlns:xs="http://www.w3.org/2001/XMLSchema" xmlns:p="http://schemas.microsoft.com/office/2006/metadata/properties" xmlns:ns2="52dfbfc3-fe40-42da-a9ad-f499c2523485" xmlns:ns3="2d795756-d10d-4048-8e11-53cdc6a995cd" xmlns:ns4="a7bc6c04-a6f3-4b85-abcc-278c78dc556b" targetNamespace="http://schemas.microsoft.com/office/2006/metadata/properties" ma:root="true" ma:fieldsID="e85e8a9c665f9e874381e87e482e7fa3" ns2:_="" ns3:_="" ns4:_="">
    <xsd:import namespace="52dfbfc3-fe40-42da-a9ad-f499c2523485"/>
    <xsd:import namespace="2d795756-d10d-4048-8e11-53cdc6a995cd"/>
    <xsd:import namespace="a7bc6c04-a6f3-4b85-abcc-278c78dc556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3:SharedWithUsers" minOccurs="0"/>
                <xsd:element ref="ns3:SharedWithDetails" minOccurs="0"/>
                <xsd:element ref="ns2:lcf76f155ced4ddcb4097134ff3c332f" minOccurs="0"/>
                <xsd:element ref="ns4: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2dfbfc3-fe40-42da-a9ad-f499c252348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72a7515c-90a7-421b-ad67-16208a05513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d795756-d10d-4048-8e11-53cdc6a995cd"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7bc6c04-a6f3-4b85-abcc-278c78dc556b" elementFormDefault="qualified">
    <xsd:import namespace="http://schemas.microsoft.com/office/2006/documentManagement/types"/>
    <xsd:import namespace="http://schemas.microsoft.com/office/infopath/2007/PartnerControls"/>
    <xsd:element name="TaxCatchAll" ma:index="22" nillable="true" ma:displayName="Taxonomy Catch All Column" ma:hidden="true" ma:list="{b7bcebcc-9073-461d-830c-425926eb073f}" ma:internalName="TaxCatchAll" ma:showField="CatchAllData" ma:web="2d795756-d10d-4048-8e11-53cdc6a995c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1B64D5F-767E-4093-806B-D34E04C024AF}">
  <ds:schemaRefs>
    <ds:schemaRef ds:uri="http://purl.org/dc/elements/1.1/"/>
    <ds:schemaRef ds:uri="http://schemas.microsoft.com/office/2006/documentManagement/types"/>
    <ds:schemaRef ds:uri="http://schemas.microsoft.com/office/infopath/2007/PartnerControls"/>
    <ds:schemaRef ds:uri="http://purl.org/dc/terms/"/>
    <ds:schemaRef ds:uri="http://www.w3.org/XML/1998/namespace"/>
    <ds:schemaRef ds:uri="9ebc7241-f672-47c5-9c61-b553cc57f5f2"/>
    <ds:schemaRef ds:uri="http://schemas.openxmlformats.org/package/2006/metadata/core-properties"/>
    <ds:schemaRef ds:uri="bf1a112f-3806-46e8-9e38-913d9118ffe7"/>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08A19CD3-3A13-406A-BF02-44E2E130F66E}">
  <ds:schemaRefs>
    <ds:schemaRef ds:uri="http://schemas.microsoft.com/sharepoint/v3/contenttype/forms"/>
  </ds:schemaRefs>
</ds:datastoreItem>
</file>

<file path=customXml/itemProps3.xml><?xml version="1.0" encoding="utf-8"?>
<ds:datastoreItem xmlns:ds="http://schemas.openxmlformats.org/officeDocument/2006/customXml" ds:itemID="{476B808D-7A73-4392-BFAF-6866B879C14C}"/>
</file>

<file path=docProps/app.xml><?xml version="1.0" encoding="utf-8"?>
<Properties xmlns="http://schemas.openxmlformats.org/officeDocument/2006/extended-properties" xmlns:vt="http://schemas.openxmlformats.org/officeDocument/2006/docPropsVTypes">
  <Template/>
  <TotalTime>37</TotalTime>
  <Words>1393</Words>
  <Application>Microsoft Office PowerPoint</Application>
  <PresentationFormat>Widescreen</PresentationFormat>
  <Paragraphs>105</Paragraphs>
  <Slides>3</Slides>
  <Notes>1</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3</vt:i4>
      </vt:variant>
    </vt:vector>
  </HeadingPairs>
  <TitlesOfParts>
    <vt:vector size="15" baseType="lpstr">
      <vt:lpstr>IntelOne Display Light</vt:lpstr>
      <vt:lpstr>Helvetica</vt:lpstr>
      <vt:lpstr>Intel Clear</vt:lpstr>
      <vt:lpstr>IntelOne Display Regular</vt:lpstr>
      <vt:lpstr>Helvetica Neue</vt:lpstr>
      <vt:lpstr>Intel Clear Light</vt:lpstr>
      <vt:lpstr>Helvetica Neue Medium</vt:lpstr>
      <vt:lpstr>Arial</vt:lpstr>
      <vt:lpstr>Wingdings</vt:lpstr>
      <vt:lpstr>Calibri</vt:lpstr>
      <vt:lpstr>23_BasicWhite</vt:lpstr>
      <vt:lpstr>22_BasicWhite</vt:lpstr>
      <vt:lpstr>Microvision Machine Vision Kit for Smart Manufacturing</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Killeen, Kristine</dc:creator>
  <cp:keywords>CTPClassification=CTP_NT</cp:keywords>
  <cp:lastModifiedBy>Graham Landies</cp:lastModifiedBy>
  <cp:revision>5</cp:revision>
  <dcterms:modified xsi:type="dcterms:W3CDTF">2021-06-07T17:17:45Z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974286d5-b26c-40f6-9830-fcc1aeb0e2a3</vt:lpwstr>
  </property>
  <property fmtid="{D5CDD505-2E9C-101B-9397-08002B2CF9AE}" pid="3" name="CTP_TimeStamp">
    <vt:lpwstr>2020-08-21 21:51:05Z</vt:lpwstr>
  </property>
  <property fmtid="{D5CDD505-2E9C-101B-9397-08002B2CF9AE}" pid="4" name="CTP_BU">
    <vt:lpwstr>NA</vt:lpwstr>
  </property>
  <property fmtid="{D5CDD505-2E9C-101B-9397-08002B2CF9AE}" pid="5" name="CTP_IDSID">
    <vt:lpwstr>NA</vt:lpwstr>
  </property>
  <property fmtid="{D5CDD505-2E9C-101B-9397-08002B2CF9AE}" pid="6" name="CTP_WWID">
    <vt:lpwstr>NA</vt:lpwstr>
  </property>
  <property fmtid="{D5CDD505-2E9C-101B-9397-08002B2CF9AE}" pid="7" name="CTPClassification">
    <vt:lpwstr>CTP_NT</vt:lpwstr>
  </property>
  <property fmtid="{D5CDD505-2E9C-101B-9397-08002B2CF9AE}" pid="8" name="ContentTypeId">
    <vt:lpwstr>0x0101002477266A4129B54292EEDD50EEBCDC66</vt:lpwstr>
  </property>
  <property fmtid="{D5CDD505-2E9C-101B-9397-08002B2CF9AE}" pid="9" name="_dlc_DocIdItemGuid">
    <vt:lpwstr>8902c208-91ae-45a7-b008-cfe4d9e00c91</vt:lpwstr>
  </property>
</Properties>
</file>