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4"/>
    <p:sldMasterId id="2147483696" r:id="rId5"/>
    <p:sldMasterId id="2147483946" r:id="rId6"/>
    <p:sldMasterId id="2147484332" r:id="rId7"/>
    <p:sldMasterId id="2147484349" r:id="rId8"/>
  </p:sldMasterIdLst>
  <p:notesMasterIdLst>
    <p:notesMasterId r:id="rId45"/>
  </p:notesMasterIdLst>
  <p:handoutMasterIdLst>
    <p:handoutMasterId r:id="rId46"/>
  </p:handoutMasterIdLst>
  <p:sldIdLst>
    <p:sldId id="256" r:id="rId9"/>
    <p:sldId id="2147483618" r:id="rId10"/>
    <p:sldId id="2147308590" r:id="rId11"/>
    <p:sldId id="2147483589" r:id="rId12"/>
    <p:sldId id="2147483616" r:id="rId13"/>
    <p:sldId id="2147483227" r:id="rId14"/>
    <p:sldId id="2147483621" r:id="rId15"/>
    <p:sldId id="2147475959" r:id="rId16"/>
    <p:sldId id="2147481081" r:id="rId17"/>
    <p:sldId id="2147376580" r:id="rId18"/>
    <p:sldId id="2147483593" r:id="rId19"/>
    <p:sldId id="2147470550" r:id="rId20"/>
    <p:sldId id="2147475950" r:id="rId21"/>
    <p:sldId id="2147475926" r:id="rId22"/>
    <p:sldId id="2147483599" r:id="rId23"/>
    <p:sldId id="2147483623" r:id="rId24"/>
    <p:sldId id="273" r:id="rId25"/>
    <p:sldId id="284" r:id="rId26"/>
    <p:sldId id="258" r:id="rId27"/>
    <p:sldId id="2147483610" r:id="rId28"/>
    <p:sldId id="2147483612" r:id="rId29"/>
    <p:sldId id="2147481012" r:id="rId30"/>
    <p:sldId id="2147481013" r:id="rId31"/>
    <p:sldId id="2147479726" r:id="rId32"/>
    <p:sldId id="2147479733" r:id="rId33"/>
    <p:sldId id="2147482995" r:id="rId34"/>
    <p:sldId id="2147483602" r:id="rId35"/>
    <p:sldId id="2147483606" r:id="rId36"/>
    <p:sldId id="2147483624" r:id="rId37"/>
    <p:sldId id="2147483625" r:id="rId38"/>
    <p:sldId id="2147483617" r:id="rId39"/>
    <p:sldId id="2147483603" r:id="rId40"/>
    <p:sldId id="2147470365" r:id="rId41"/>
    <p:sldId id="2147475956" r:id="rId42"/>
    <p:sldId id="2147483619" r:id="rId43"/>
    <p:sldId id="2147483620" r:id="rId44"/>
  </p:sldIdLst>
  <p:sldSz cx="12192000" cy="6858000"/>
  <p:notesSz cx="6858000" cy="9144000"/>
  <p:embeddedFontLst>
    <p:embeddedFont>
      <p:font typeface="Arial Narrow" panose="020B0606020202030204" pitchFamily="34" charset="0"/>
      <p:regular r:id="rId47"/>
      <p:bold r:id="rId48"/>
      <p:italic r:id="rId49"/>
      <p:boldItalic r:id="rId50"/>
    </p:embeddedFont>
    <p:embeddedFont>
      <p:font typeface="Google Sans" panose="020B0604020202020204" charset="0"/>
      <p:regular r:id="rId51"/>
      <p:bold r:id="rId52"/>
      <p:italic r:id="rId53"/>
      <p:boldItalic r:id="rId54"/>
    </p:embeddedFont>
    <p:embeddedFont>
      <p:font typeface="Helvetica" panose="020B0604020202020204" pitchFamily="34" charset="0"/>
      <p:regular r:id="rId55"/>
      <p:bold r:id="rId56"/>
      <p:italic r:id="rId57"/>
      <p:boldItalic r:id="rId58"/>
    </p:embeddedFont>
    <p:embeddedFont>
      <p:font typeface="Helvetica Neue Medium" panose="020B0604020202020204" charset="0"/>
      <p:regular r:id="rId59"/>
    </p:embeddedFont>
    <p:embeddedFont>
      <p:font typeface="Intel Clear" panose="020B0604020202020204" charset="0"/>
      <p:regular r:id="rId60"/>
      <p:bold r:id="rId61"/>
      <p:italic r:id="rId62"/>
      <p:boldItalic r:id="rId63"/>
    </p:embeddedFont>
    <p:embeddedFont>
      <p:font typeface="Intel Clear Light" panose="020B0604020202020204" charset="0"/>
      <p:regular r:id="rId64"/>
      <p:bold r:id="rId65"/>
      <p:italic r:id="rId66"/>
      <p:boldItalic r:id="rId67"/>
    </p:embeddedFont>
    <p:embeddedFont>
      <p:font typeface="IntelOne Display Light" panose="020B0403020203020204" pitchFamily="34" charset="0"/>
      <p:regular r:id="rId68"/>
    </p:embeddedFont>
    <p:embeddedFont>
      <p:font typeface="IntelOne Display Medium" panose="020B0703020203020204" pitchFamily="34" charset="0"/>
      <p:regular r:id="rId69"/>
    </p:embeddedFont>
    <p:embeddedFont>
      <p:font typeface="IntelOne Display Regular" panose="020B0503020203020204" pitchFamily="34" charset="0"/>
      <p:regular r:id="rId70"/>
    </p:embeddedFont>
    <p:embeddedFont>
      <p:font typeface="IntelOne Text" panose="020B0503020203020204" pitchFamily="34" charset="0"/>
      <p:regular r:id="rId71"/>
      <p:italic r:id="rId72"/>
    </p:embeddedFont>
    <p:embeddedFont>
      <p:font typeface="IntelOne Text Light" panose="020B0403020203020204" pitchFamily="34" charset="0"/>
      <p:regular r:id="rId73"/>
      <p:italic r:id="rId74"/>
    </p:embeddedFont>
    <p:embeddedFont>
      <p:font typeface="Play" panose="020B0604020202020204" charset="0"/>
      <p:regular r:id="rId75"/>
      <p:bold r:id="rId76"/>
    </p:embeddedFont>
    <p:embeddedFont>
      <p:font typeface="Roboto" panose="02000000000000000000" pitchFamily="2" charset="0"/>
      <p:regular r:id="rId77"/>
      <p:bold r:id="rId78"/>
      <p:italic r:id="rId79"/>
      <p:boldItalic r:id="rId80"/>
    </p:embeddedFont>
    <p:embeddedFont>
      <p:font typeface="Segoe UI" panose="020B0502040204020203" pitchFamily="34"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332409-C781-197D-67BA-039F2D38D139}" name="Jegede, Wole" initials="JW" userId="S::wole.jegede@intel.com::ca52448c-74ce-427c-ad33-fec47dded0e8" providerId="AD"/>
  <p188:author id="{5E1C5414-4868-9C7F-9E69-8ECDB4E35DE8}" name="Anand, Radhika" initials="RA" userId="S::radhika.anand@intel.com::0d1c830a-848e-41b8-a711-cf1b723c62de" providerId="AD"/>
  <p188:author id="{2A486629-CDD9-8B04-4548-CE39D4EE997A}" name="Bandari, Vijay" initials="" userId="S::vijay.bandari@intel.com::9348dee8-ed6c-410f-bfcb-cdfba8167fb8" providerId="AD"/>
  <p188:author id="{9ABD302C-3415-44A7-87F7-F5AB376742CC}" name="Vogeltanz, James" initials="VJ" userId="S::james.vogeltanz@intel.com::984a5584-e620-4115-994d-fb9f1794ea5c" providerId="AD"/>
  <p188:author id="{82E16F34-7E38-B691-8224-83D8B8559787}" name="Feltham, Chris" initials="FC" userId="S::chris.feltham@intel.com::0641f9c4-bbde-4ad1-b5c4-51f0e7afe88d" providerId="AD"/>
  <p188:author id="{489FFB60-0CD8-4EC4-64A7-3E7E07CA1DEE}" name="Ackalloor, Binay" initials="AB" userId="S::binay.ackalloor@intel.com::ea8af9f8-834d-4cb2-ab49-136b7eaedf06" providerId="AD"/>
  <p188:author id="{72F4BB6B-EE09-6AF8-7409-D8D650700282}" name="Van Buren, Justin" initials="VJ" userId="S::justin.van.buren@intel.com::da79458e-9fa9-41d6-8ae5-2f7c2ae4fa37" providerId="AD"/>
  <p188:author id="{A78B5C6D-0127-CBB9-4F69-0880F38CE0F8}" name="Manning, Sabrina K" initials="MK" userId="S::sabrina.k.manning@intel.com::d6c9c788-5656-482f-9913-a2fc4cdc0120" providerId="AD"/>
  <p188:author id="{DE3BA29C-1D20-588A-692A-64F1EAAEA56E}" name="Swope, Kevin" initials="SK" userId="S::kevin.swope@intel.com::f90a2e41-f04a-46d9-8d5e-e4f2f751aaf9" providerId="AD"/>
  <p188:author id="{20B9B99C-C044-9AF5-2DE9-D039A653A315}" name="Chappelle, Jonathan" initials="CJ" userId="S::jonathan.chappelle@intel.com::3f36fc47-8527-467f-ae1b-a9acde1eeb19" providerId="AD"/>
  <p188:author id="{CD113DC1-052B-1D13-4E10-FA9DD3E11F3C}" name="Rivlin, Zev" initials="RZ" userId="S::zev.rivlin@intel.com::d53d58a9-19ce-448c-93b8-772be0460005" providerId="AD"/>
  <p188:author id="{AB58E5E4-89A9-2818-068C-BD18D822DFC7}" name="Obiniyi, MacPaul" initials="" userId="S::macpaul.obiniyi@intel.com::8e248be9-3430-426c-b10e-36f6bbb8f329" providerId="AD"/>
  <p188:author id="{5355FEE7-B0F4-1ADF-7A24-D40A08DBE0AF}" name="Call, Emma" initials="CE" userId="S::emma.call@intel.com::dfca60ac-90e9-4c34-995f-5ac56889bc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A"/>
    <a:srgbClr val="00C7FD"/>
    <a:srgbClr val="004A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7D964-AE6A-433E-888D-1BBD2A0550C4}" v="36" dt="2024-12-18T19:54:43.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25" autoAdjust="0"/>
    <p:restoredTop sz="95910" autoAdjust="0"/>
  </p:normalViewPr>
  <p:slideViewPr>
    <p:cSldViewPr snapToGrid="0">
      <p:cViewPr varScale="1">
        <p:scale>
          <a:sx n="95" d="100"/>
          <a:sy n="95" d="100"/>
        </p:scale>
        <p:origin x="91" y="1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font" Target="fonts/font38.fntdata"/><Relationship Id="rId89" Type="http://schemas.microsoft.com/office/2015/10/relationships/revisionInfo" Target="revisionInfo.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Master" Target="slideMasters/slideMaster5.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font" Target="fonts/font37.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font" Target="fonts/font35.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Master" Target="slideMasters/slideMaster4.xml"/><Relationship Id="rId71"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notesMaster" Target="notesMasters/notesMaster1.xml"/><Relationship Id="rId66" Type="http://schemas.openxmlformats.org/officeDocument/2006/relationships/font" Target="fonts/font20.fntdata"/><Relationship Id="rId87" Type="http://schemas.openxmlformats.org/officeDocument/2006/relationships/theme" Target="theme/theme1.xml"/><Relationship Id="rId61" Type="http://schemas.openxmlformats.org/officeDocument/2006/relationships/font" Target="fonts/font15.fntdata"/><Relationship Id="rId82" Type="http://schemas.openxmlformats.org/officeDocument/2006/relationships/font" Target="fonts/font36.fntdata"/><Relationship Id="rId19"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xml"/><Relationship Id="rId1" Type="http://schemas.microsoft.com/office/2011/relationships/chartStyle" Target="style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solidFill>
                <a:latin typeface="+mn-lt"/>
                <a:ea typeface="+mn-ea"/>
                <a:cs typeface="+mn-cs"/>
              </a:defRPr>
            </a:pPr>
            <a:r>
              <a:rPr lang="en-US" sz="900" b="1" baseline="0">
                <a:solidFill>
                  <a:schemeClr val="tx1"/>
                </a:solidFill>
              </a:rPr>
              <a:t>Throughput Performance</a:t>
            </a:r>
          </a:p>
          <a:p>
            <a:pPr>
              <a:defRPr b="1">
                <a:solidFill>
                  <a:schemeClr val="tx1"/>
                </a:solidFill>
              </a:defRPr>
            </a:pPr>
            <a:r>
              <a:rPr lang="en-US" sz="600" b="0" baseline="0">
                <a:solidFill>
                  <a:schemeClr val="tx1"/>
                </a:solidFill>
              </a:rPr>
              <a:t>(Higher is better)</a:t>
            </a:r>
            <a:endParaRPr lang="en-US" sz="600" b="0">
              <a:solidFill>
                <a:schemeClr val="tx1"/>
              </a:solidFill>
            </a:endParaRPr>
          </a:p>
        </c:rich>
      </c:tx>
      <c:layout>
        <c:manualLayout>
          <c:xMode val="edge"/>
          <c:yMode val="edge"/>
          <c:x val="0.397430023193938"/>
          <c:y val="5.402800910539728E-3"/>
        </c:manualLayout>
      </c:layout>
      <c:overlay val="0"/>
      <c:spPr>
        <a:noFill/>
        <a:ln>
          <a:noFill/>
        </a:ln>
        <a:effectLst/>
      </c:spPr>
      <c:txPr>
        <a:bodyPr rot="0" spcFirstLastPara="1" vertOverflow="ellipsis" vert="horz" wrap="square" anchor="ctr" anchorCtr="1"/>
        <a:lstStyle/>
        <a:p>
          <a:pPr>
            <a:defRPr sz="96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3917962200346821E-2"/>
          <c:y val="8.9533720530464808E-2"/>
          <c:w val="0.89910345293614058"/>
          <c:h val="0.78416746320530739"/>
        </c:manualLayout>
      </c:layout>
      <c:barChart>
        <c:barDir val="col"/>
        <c:grouping val="clustered"/>
        <c:varyColors val="0"/>
        <c:ser>
          <c:idx val="0"/>
          <c:order val="0"/>
          <c:tx>
            <c:strRef>
              <c:f>Sheet1!$B$1</c:f>
              <c:strCache>
                <c:ptCount val="1"/>
                <c:pt idx="0">
                  <c:v>Perf</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N1-Standard
(8vCPU)</c:v>
                </c:pt>
                <c:pt idx="1">
                  <c:v>N2-Standard
(8vCPU)</c:v>
                </c:pt>
                <c:pt idx="2">
                  <c:v>N4-Standard
(8vCPU)</c:v>
                </c:pt>
                <c:pt idx="3">
                  <c:v>N1-Standard
(16vCPU)</c:v>
                </c:pt>
                <c:pt idx="4">
                  <c:v>N2-Standard
(16vCPU)</c:v>
                </c:pt>
                <c:pt idx="5">
                  <c:v>N4-Standard
(16vCPU)</c:v>
                </c:pt>
              </c:strCache>
            </c:strRef>
          </c:cat>
          <c:val>
            <c:numRef>
              <c:f>Sheet1!$B$2:$B$7</c:f>
              <c:numCache>
                <c:formatCode>0.00</c:formatCode>
                <c:ptCount val="6"/>
                <c:pt idx="0">
                  <c:v>1</c:v>
                </c:pt>
                <c:pt idx="1">
                  <c:v>1.5998361662912144</c:v>
                </c:pt>
                <c:pt idx="2">
                  <c:v>1.9997952078640178</c:v>
                </c:pt>
                <c:pt idx="3">
                  <c:v>2.2797460577513822</c:v>
                </c:pt>
                <c:pt idx="4">
                  <c:v>3.2796095296607275</c:v>
                </c:pt>
                <c:pt idx="5">
                  <c:v>8.7982797460577498</c:v>
                </c:pt>
              </c:numCache>
            </c:numRef>
          </c:val>
          <c:extLst>
            <c:ext xmlns:c16="http://schemas.microsoft.com/office/drawing/2014/chart" uri="{C3380CC4-5D6E-409C-BE32-E72D297353CC}">
              <c16:uniqueId val="{00000000-8D79-4BCD-BC9C-365E7E7048B5}"/>
            </c:ext>
          </c:extLst>
        </c:ser>
        <c:ser>
          <c:idx val="1"/>
          <c:order val="1"/>
          <c:tx>
            <c:strRef>
              <c:f>Sheet1!$C$1</c:f>
              <c:strCache>
                <c:ptCount val="1"/>
                <c:pt idx="0">
                  <c:v>Perf/$</c:v>
                </c:pt>
              </c:strCache>
            </c:strRef>
          </c:tx>
          <c:spPr>
            <a:solidFill>
              <a:srgbClr val="004A8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N1-Standard
(8vCPU)</c:v>
                </c:pt>
                <c:pt idx="1">
                  <c:v>N2-Standard
(8vCPU)</c:v>
                </c:pt>
                <c:pt idx="2">
                  <c:v>N4-Standard
(8vCPU)</c:v>
                </c:pt>
                <c:pt idx="3">
                  <c:v>N1-Standard
(16vCPU)</c:v>
                </c:pt>
                <c:pt idx="4">
                  <c:v>N2-Standard
(16vCPU)</c:v>
                </c:pt>
                <c:pt idx="5">
                  <c:v>N4-Standard
(16vCPU)</c:v>
                </c:pt>
              </c:strCache>
            </c:strRef>
          </c:cat>
          <c:val>
            <c:numRef>
              <c:f>Sheet1!$C$2:$C$7</c:f>
              <c:numCache>
                <c:formatCode>0.00</c:formatCode>
                <c:ptCount val="6"/>
                <c:pt idx="0">
                  <c:v>1</c:v>
                </c:pt>
                <c:pt idx="1">
                  <c:v>1.4035087719298247</c:v>
                </c:pt>
                <c:pt idx="2">
                  <c:v>1.5438596491228072</c:v>
                </c:pt>
                <c:pt idx="3">
                  <c:v>1.2280701754385965</c:v>
                </c:pt>
                <c:pt idx="4">
                  <c:v>1.5438596491228072</c:v>
                </c:pt>
                <c:pt idx="5">
                  <c:v>3.6315789473684212</c:v>
                </c:pt>
              </c:numCache>
            </c:numRef>
          </c:val>
          <c:extLst>
            <c:ext xmlns:c16="http://schemas.microsoft.com/office/drawing/2014/chart" uri="{C3380CC4-5D6E-409C-BE32-E72D297353CC}">
              <c16:uniqueId val="{00000001-8D79-4BCD-BC9C-365E7E7048B5}"/>
            </c:ext>
          </c:extLst>
        </c:ser>
        <c:dLbls>
          <c:dLblPos val="outEnd"/>
          <c:showLegendKey val="0"/>
          <c:showVal val="1"/>
          <c:showCatName val="0"/>
          <c:showSerName val="0"/>
          <c:showPercent val="0"/>
          <c:showBubbleSize val="0"/>
        </c:dLbls>
        <c:gapWidth val="219"/>
        <c:overlap val="-27"/>
        <c:axId val="1899464607"/>
        <c:axId val="1899452959"/>
      </c:barChart>
      <c:catAx>
        <c:axId val="1899464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899452959"/>
        <c:crosses val="autoZero"/>
        <c:auto val="1"/>
        <c:lblAlgn val="ctr"/>
        <c:lblOffset val="100"/>
        <c:noMultiLvlLbl val="0"/>
      </c:catAx>
      <c:valAx>
        <c:axId val="1899452959"/>
        <c:scaling>
          <c:orientation val="minMax"/>
          <c:max val="4.5"/>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99464607"/>
        <c:crosses val="autoZero"/>
        <c:crossBetween val="between"/>
        <c:majorUnit val="0.5"/>
        <c:minorUnit val="0.5"/>
      </c:valAx>
      <c:spPr>
        <a:noFill/>
        <a:ln>
          <a:noFill/>
        </a:ln>
        <a:effectLst/>
      </c:spPr>
    </c:plotArea>
    <c:legend>
      <c:legendPos val="b"/>
      <c:legendEntry>
        <c:idx val="0"/>
        <c:txPr>
          <a:bodyPr rot="0" spcFirstLastPara="1" vertOverflow="ellipsis" vert="horz" wrap="square" anchor="ctr" anchorCtr="1"/>
          <a:lstStyle/>
          <a:p>
            <a:pPr>
              <a:defRPr sz="800" b="0" i="0" u="none" strike="noStrike" kern="1200" baseline="0">
                <a:solidFill>
                  <a:schemeClr val="accent1"/>
                </a:solidFill>
                <a:latin typeface="+mn-lt"/>
                <a:ea typeface="+mn-ea"/>
                <a:cs typeface="+mn-cs"/>
              </a:defRPr>
            </a:pPr>
            <a:endParaRPr lang="en-US"/>
          </a:p>
        </c:txPr>
      </c:legendEntry>
      <c:layout>
        <c:manualLayout>
          <c:xMode val="edge"/>
          <c:yMode val="edge"/>
          <c:x val="0.1250241249040473"/>
          <c:y val="1.3522588065948278E-2"/>
          <c:w val="0.10405891483872411"/>
          <c:h val="6.396237390497137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960" b="0" i="0" u="none" strike="noStrike" kern="1200" spc="0" baseline="0">
                <a:solidFill>
                  <a:schemeClr val="tx2"/>
                </a:solidFill>
                <a:latin typeface="+mn-lt"/>
                <a:ea typeface="+mn-ea"/>
                <a:cs typeface="+mn-cs"/>
              </a:defRPr>
            </a:pPr>
            <a:r>
              <a:rPr lang="en-US"/>
              <a:t>Performance Summary</a:t>
            </a:r>
          </a:p>
          <a:p>
            <a:pPr>
              <a:defRPr/>
            </a:pPr>
            <a:r>
              <a:rPr lang="en-US"/>
              <a:t>(Higher is better)</a:t>
            </a:r>
          </a:p>
        </c:rich>
      </c:tx>
      <c:layout>
        <c:manualLayout>
          <c:xMode val="edge"/>
          <c:yMode val="edge"/>
          <c:x val="0.45779505686789151"/>
          <c:y val="6.0918525814339603E-4"/>
        </c:manualLayout>
      </c:layout>
      <c:overlay val="0"/>
      <c:spPr>
        <a:noFill/>
        <a:ln>
          <a:noFill/>
        </a:ln>
        <a:effectLst/>
      </c:spPr>
      <c:txPr>
        <a:bodyPr rot="0" spcFirstLastPara="1" vertOverflow="ellipsis" vert="horz" wrap="square" anchor="ctr" anchorCtr="1"/>
        <a:lstStyle/>
        <a:p>
          <a:pPr>
            <a:defRPr lang="en-US" sz="96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6.5529153610713639E-2"/>
          <c:y val="0.1293560773718114"/>
          <c:w val="0.90625686037106334"/>
          <c:h val="0.73292048182260217"/>
        </c:manualLayout>
      </c:layout>
      <c:barChart>
        <c:barDir val="col"/>
        <c:grouping val="clustered"/>
        <c:varyColors val="0"/>
        <c:dLbls>
          <c:dLblPos val="outEnd"/>
          <c:showLegendKey val="0"/>
          <c:showVal val="1"/>
          <c:showCatName val="0"/>
          <c:showSerName val="0"/>
          <c:showPercent val="0"/>
          <c:showBubbleSize val="0"/>
        </c:dLbls>
        <c:gapWidth val="212"/>
        <c:overlap val="-11"/>
        <c:axId val="1614872640"/>
        <c:axId val="1614871392"/>
      </c:barChart>
      <c:catAx>
        <c:axId val="161487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en-US" sz="800" b="0" i="0" u="none" strike="noStrike" kern="1200" baseline="0">
                <a:solidFill>
                  <a:schemeClr val="tx2"/>
                </a:solidFill>
                <a:latin typeface="+mn-lt"/>
                <a:ea typeface="+mn-ea"/>
                <a:cs typeface="+mn-cs"/>
              </a:defRPr>
            </a:pPr>
            <a:endParaRPr lang="en-US"/>
          </a:p>
        </c:txPr>
        <c:crossAx val="1614871392"/>
        <c:crosses val="autoZero"/>
        <c:auto val="1"/>
        <c:lblAlgn val="ctr"/>
        <c:lblOffset val="100"/>
        <c:noMultiLvlLbl val="0"/>
      </c:catAx>
      <c:valAx>
        <c:axId val="1614871392"/>
        <c:scaling>
          <c:orientation val="minMax"/>
          <c:max val="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en-US" sz="800" b="0" i="0" u="none" strike="noStrike" kern="1200" baseline="0">
                <a:solidFill>
                  <a:schemeClr val="tx2"/>
                </a:solidFill>
                <a:latin typeface="+mn-lt"/>
                <a:ea typeface="+mn-ea"/>
                <a:cs typeface="+mn-cs"/>
              </a:defRPr>
            </a:pPr>
            <a:endParaRPr lang="en-US"/>
          </a:p>
        </c:txPr>
        <c:crossAx val="1614872640"/>
        <c:crosses val="autoZero"/>
        <c:crossBetween val="between"/>
        <c:majorUnit val="0.5"/>
      </c:valAx>
      <c:spPr>
        <a:noFill/>
        <a:ln>
          <a:noFill/>
        </a:ln>
        <a:effectLst/>
      </c:spPr>
    </c:plotArea>
    <c:legend>
      <c:legendPos val="b"/>
      <c:layout>
        <c:manualLayout>
          <c:xMode val="edge"/>
          <c:yMode val="edge"/>
          <c:x val="6.6078193350831149E-2"/>
          <c:y val="0.12727735939675117"/>
          <c:w val="4.0271653543307084E-2"/>
          <c:h val="6.276284256385628E-2"/>
        </c:manualLayout>
      </c:layout>
      <c:overlay val="0"/>
      <c:spPr>
        <a:noFill/>
        <a:ln>
          <a:noFill/>
        </a:ln>
        <a:effectLst/>
      </c:spPr>
      <c:txPr>
        <a:bodyPr rot="0" spcFirstLastPara="1" vertOverflow="ellipsis" vert="horz" wrap="square" anchor="ctr" anchorCtr="1"/>
        <a:lstStyle/>
        <a:p>
          <a:pPr>
            <a:defRPr lang="en-US" sz="8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prstDash val="dash"/>
    </a:ln>
    <a:effectLst/>
  </c:spPr>
  <c:txPr>
    <a:bodyPr/>
    <a:lstStyle/>
    <a:p>
      <a:pPr>
        <a:defRPr lang="en-US" sz="800" b="0" i="0" u="none" strike="noStrike" kern="1200" baseline="0">
          <a:solidFill>
            <a:schemeClr val="tx2"/>
          </a:solidFill>
          <a:latin typeface="+mn-lt"/>
          <a:ea typeface="+mn-ea"/>
          <a:cs typeface="+mn-cs"/>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000" b="0" i="0" u="none" strike="noStrike" kern="1200" spc="0" baseline="0">
                <a:solidFill>
                  <a:srgbClr val="0070C0"/>
                </a:solidFill>
                <a:latin typeface="+mn-lt"/>
                <a:ea typeface="+mn-ea"/>
                <a:cs typeface="+mn-cs"/>
              </a:defRPr>
            </a:pPr>
            <a:r>
              <a:rPr lang="en-US" sz="1000">
                <a:solidFill>
                  <a:srgbClr val="0070C0"/>
                </a:solidFill>
              </a:rPr>
              <a:t>Performance Summary</a:t>
            </a:r>
          </a:p>
          <a:p>
            <a:pPr>
              <a:defRPr sz="1000">
                <a:solidFill>
                  <a:srgbClr val="0070C0"/>
                </a:solidFill>
              </a:defRPr>
            </a:pPr>
            <a:r>
              <a:rPr lang="en-US" sz="1000">
                <a:solidFill>
                  <a:srgbClr val="0070C0"/>
                </a:solidFill>
              </a:rPr>
              <a:t>(Higher is better)</a:t>
            </a:r>
          </a:p>
        </c:rich>
      </c:tx>
      <c:layout>
        <c:manualLayout>
          <c:xMode val="edge"/>
          <c:yMode val="edge"/>
          <c:x val="0.45779505686789151"/>
          <c:y val="6.0918525814339603E-4"/>
        </c:manualLayout>
      </c:layout>
      <c:overlay val="0"/>
      <c:spPr>
        <a:noFill/>
        <a:ln>
          <a:noFill/>
        </a:ln>
        <a:effectLst/>
      </c:spPr>
      <c:txPr>
        <a:bodyPr rot="0" spcFirstLastPara="1" vertOverflow="ellipsis" vert="horz" wrap="square" anchor="ctr" anchorCtr="1"/>
        <a:lstStyle/>
        <a:p>
          <a:pPr>
            <a:defRPr lang="en-US" sz="1000" b="0" i="0" u="none" strike="noStrike" kern="1200" spc="0" baseline="0">
              <a:solidFill>
                <a:srgbClr val="0070C0"/>
              </a:solidFill>
              <a:latin typeface="+mn-lt"/>
              <a:ea typeface="+mn-ea"/>
              <a:cs typeface="+mn-cs"/>
            </a:defRPr>
          </a:pPr>
          <a:endParaRPr lang="en-US"/>
        </a:p>
      </c:txPr>
    </c:title>
    <c:autoTitleDeleted val="0"/>
    <c:plotArea>
      <c:layout>
        <c:manualLayout>
          <c:layoutTarget val="inner"/>
          <c:xMode val="edge"/>
          <c:yMode val="edge"/>
          <c:x val="6.5529153610713639E-2"/>
          <c:y val="0.1293560773718114"/>
          <c:w val="0.90625686037106334"/>
          <c:h val="0.73292048182260217"/>
        </c:manualLayout>
      </c:layout>
      <c:barChart>
        <c:barDir val="col"/>
        <c:grouping val="clustered"/>
        <c:varyColors val="0"/>
        <c:ser>
          <c:idx val="0"/>
          <c:order val="0"/>
          <c:tx>
            <c:strRef>
              <c:f>Sheet1!$B$1</c:f>
              <c:strCache>
                <c:ptCount val="1"/>
                <c:pt idx="0">
                  <c:v>Perf</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rgbClr val="0070C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ResNet50 BF16
</c:v>
                </c:pt>
                <c:pt idx="1">
                  <c:v>BertLarge BF16
</c:v>
                </c:pt>
                <c:pt idx="2">
                  <c:v>ResNet50 INT8
</c:v>
                </c:pt>
                <c:pt idx="3">
                  <c:v>BertLarge INT8
</c:v>
                </c:pt>
              </c:strCache>
            </c:strRef>
          </c:cat>
          <c:val>
            <c:numRef>
              <c:f>Sheet1!$B$3:$B$6</c:f>
              <c:numCache>
                <c:formatCode>0.00</c:formatCode>
                <c:ptCount val="4"/>
                <c:pt idx="0">
                  <c:v>1.4326252377932782</c:v>
                </c:pt>
                <c:pt idx="1">
                  <c:v>1.353932584269663</c:v>
                </c:pt>
                <c:pt idx="2">
                  <c:v>1.3784608268687564</c:v>
                </c:pt>
                <c:pt idx="3">
                  <c:v>1.3942148760330577</c:v>
                </c:pt>
              </c:numCache>
            </c:numRef>
          </c:val>
          <c:extLst>
            <c:ext xmlns:c16="http://schemas.microsoft.com/office/drawing/2014/chart" uri="{C3380CC4-5D6E-409C-BE32-E72D297353CC}">
              <c16:uniqueId val="{00000000-E97E-4E51-AD6C-848749CB9DDE}"/>
            </c:ext>
          </c:extLst>
        </c:ser>
        <c:ser>
          <c:idx val="1"/>
          <c:order val="1"/>
          <c:tx>
            <c:strRef>
              <c:f>Sheet1!$C$1</c:f>
              <c:strCache>
                <c:ptCount val="1"/>
                <c:pt idx="0">
                  <c:v>Perf/$</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srgbClr val="0070C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ResNet50 BF16
</c:v>
                </c:pt>
                <c:pt idx="1">
                  <c:v>BertLarge BF16
</c:v>
                </c:pt>
                <c:pt idx="2">
                  <c:v>ResNet50 INT8
</c:v>
                </c:pt>
                <c:pt idx="3">
                  <c:v>BertLarge INT8
</c:v>
                </c:pt>
              </c:strCache>
            </c:strRef>
          </c:cat>
          <c:val>
            <c:numRef>
              <c:f>Sheet1!$C$3:$C$6</c:f>
              <c:numCache>
                <c:formatCode>0.00</c:formatCode>
                <c:ptCount val="4"/>
                <c:pt idx="0">
                  <c:v>1.4611661301210463</c:v>
                </c:pt>
                <c:pt idx="1">
                  <c:v>1.3809057542846068</c:v>
                </c:pt>
                <c:pt idx="2">
                  <c:v>1.4059226507985847</c:v>
                </c:pt>
                <c:pt idx="3">
                  <c:v>1.4219905535856361</c:v>
                </c:pt>
              </c:numCache>
            </c:numRef>
          </c:val>
          <c:extLst>
            <c:ext xmlns:c16="http://schemas.microsoft.com/office/drawing/2014/chart" uri="{C3380CC4-5D6E-409C-BE32-E72D297353CC}">
              <c16:uniqueId val="{00000001-E97E-4E51-AD6C-848749CB9DDE}"/>
            </c:ext>
          </c:extLst>
        </c:ser>
        <c:dLbls>
          <c:dLblPos val="outEnd"/>
          <c:showLegendKey val="0"/>
          <c:showVal val="1"/>
          <c:showCatName val="0"/>
          <c:showSerName val="0"/>
          <c:showPercent val="0"/>
          <c:showBubbleSize val="0"/>
        </c:dLbls>
        <c:gapWidth val="212"/>
        <c:overlap val="-11"/>
        <c:axId val="1614872640"/>
        <c:axId val="1614871392"/>
      </c:barChart>
      <c:catAx>
        <c:axId val="161487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en-US" sz="1200" b="0" i="0" u="none" strike="noStrike" kern="1200" baseline="0">
                <a:solidFill>
                  <a:srgbClr val="0070C0"/>
                </a:solidFill>
                <a:latin typeface="+mn-lt"/>
                <a:ea typeface="+mn-ea"/>
                <a:cs typeface="+mn-cs"/>
              </a:defRPr>
            </a:pPr>
            <a:endParaRPr lang="en-US"/>
          </a:p>
        </c:txPr>
        <c:crossAx val="1614871392"/>
        <c:crosses val="autoZero"/>
        <c:auto val="1"/>
        <c:lblAlgn val="ctr"/>
        <c:lblOffset val="100"/>
        <c:noMultiLvlLbl val="0"/>
      </c:catAx>
      <c:valAx>
        <c:axId val="1614871392"/>
        <c:scaling>
          <c:orientation val="minMax"/>
          <c:max val="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en-US" sz="900" b="1" i="0" u="none" strike="noStrike" kern="1200" baseline="0">
                <a:solidFill>
                  <a:srgbClr val="0070C0"/>
                </a:solidFill>
                <a:latin typeface="+mn-lt"/>
                <a:ea typeface="+mn-ea"/>
                <a:cs typeface="+mn-cs"/>
              </a:defRPr>
            </a:pPr>
            <a:endParaRPr lang="en-US"/>
          </a:p>
        </c:txPr>
        <c:crossAx val="1614872640"/>
        <c:crosses val="autoZero"/>
        <c:crossBetween val="between"/>
        <c:majorUnit val="0.5"/>
      </c:valAx>
      <c:spPr>
        <a:noFill/>
        <a:ln>
          <a:noFill/>
        </a:ln>
        <a:effectLst/>
      </c:spPr>
    </c:plotArea>
    <c:legend>
      <c:legendPos val="b"/>
      <c:layout>
        <c:manualLayout>
          <c:xMode val="edge"/>
          <c:yMode val="edge"/>
          <c:x val="6.6078193350831149E-2"/>
          <c:y val="0.12727735939675117"/>
          <c:w val="8.568678915135608E-2"/>
          <c:h val="6.0636636687885048E-2"/>
        </c:manualLayout>
      </c:layout>
      <c:overlay val="0"/>
      <c:spPr>
        <a:noFill/>
        <a:ln>
          <a:noFill/>
        </a:ln>
        <a:effectLst/>
      </c:spPr>
      <c:txPr>
        <a:bodyPr rot="0" spcFirstLastPara="1" vertOverflow="ellipsis" vert="horz" wrap="square" anchor="ctr" anchorCtr="1"/>
        <a:lstStyle/>
        <a:p>
          <a:pPr>
            <a:defRPr lang="en-US" sz="800" b="0" i="0" u="none" strike="noStrike" kern="1200" baseline="0">
              <a:solidFill>
                <a:srgbClr val="00C7FD"/>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prstDash val="dash"/>
    </a:ln>
    <a:effectLst/>
  </c:spPr>
  <c:txPr>
    <a:bodyPr/>
    <a:lstStyle/>
    <a:p>
      <a:pPr>
        <a:defRPr lang="en-US" sz="800" b="0" i="0" u="none" strike="noStrike" kern="1200" baseline="0">
          <a:solidFill>
            <a:srgbClr val="00C7FD"/>
          </a:solidFill>
          <a:latin typeface="+mn-lt"/>
          <a:ea typeface="+mn-ea"/>
          <a:cs typeface="+mn-cs"/>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960" b="0" i="0" u="none" strike="noStrike" kern="1200" spc="0" baseline="0">
                <a:solidFill>
                  <a:srgbClr val="00C7FD"/>
                </a:solidFill>
                <a:latin typeface="+mn-lt"/>
                <a:ea typeface="+mn-ea"/>
                <a:cs typeface="+mn-cs"/>
              </a:defRPr>
            </a:pPr>
            <a:r>
              <a:rPr lang="en-US" sz="700"/>
              <a:t>Performance Summary</a:t>
            </a:r>
          </a:p>
          <a:p>
            <a:pPr>
              <a:defRPr/>
            </a:pPr>
            <a:r>
              <a:rPr lang="en-US" sz="700"/>
              <a:t>(Higher is better)</a:t>
            </a:r>
          </a:p>
        </c:rich>
      </c:tx>
      <c:layout>
        <c:manualLayout>
          <c:xMode val="edge"/>
          <c:yMode val="edge"/>
          <c:x val="0.47435041509201537"/>
          <c:y val="1.8511336090118341E-3"/>
        </c:manualLayout>
      </c:layout>
      <c:overlay val="0"/>
      <c:spPr>
        <a:noFill/>
        <a:ln>
          <a:noFill/>
        </a:ln>
        <a:effectLst/>
      </c:spPr>
      <c:txPr>
        <a:bodyPr rot="0" spcFirstLastPara="1" vertOverflow="ellipsis" vert="horz" wrap="square" anchor="ctr" anchorCtr="1"/>
        <a:lstStyle/>
        <a:p>
          <a:pPr>
            <a:defRPr lang="en-US" sz="960" b="0" i="0" u="none" strike="noStrike" kern="1200" spc="0" baseline="0">
              <a:solidFill>
                <a:srgbClr val="00C7FD"/>
              </a:solidFill>
              <a:latin typeface="+mn-lt"/>
              <a:ea typeface="+mn-ea"/>
              <a:cs typeface="+mn-cs"/>
            </a:defRPr>
          </a:pPr>
          <a:endParaRPr lang="en-US"/>
        </a:p>
      </c:txPr>
    </c:title>
    <c:autoTitleDeleted val="0"/>
    <c:plotArea>
      <c:layout>
        <c:manualLayout>
          <c:layoutTarget val="inner"/>
          <c:xMode val="edge"/>
          <c:yMode val="edge"/>
          <c:x val="6.5529153610713639E-2"/>
          <c:y val="0.1293560773718114"/>
          <c:w val="0.90625686037106334"/>
          <c:h val="0.73292048182260217"/>
        </c:manualLayout>
      </c:layout>
      <c:barChart>
        <c:barDir val="col"/>
        <c:grouping val="clustered"/>
        <c:varyColors val="0"/>
        <c:ser>
          <c:idx val="0"/>
          <c:order val="0"/>
          <c:tx>
            <c:strRef>
              <c:f>Sheet1!$B$1</c:f>
              <c:strCache>
                <c:ptCount val="1"/>
                <c:pt idx="0">
                  <c:v>Perf</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n-US" sz="800" b="0" i="0" u="none" strike="noStrike" kern="1200" baseline="0">
                    <a:solidFill>
                      <a:srgbClr val="00C7F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INT 
Throughput
</c:v>
                </c:pt>
                <c:pt idx="1">
                  <c:v>FP 
Throughput
</c:v>
                </c:pt>
                <c:pt idx="2">
                  <c:v>MongoDB
</c:v>
                </c:pt>
                <c:pt idx="3">
                  <c:v>MySql
</c:v>
                </c:pt>
                <c:pt idx="4">
                  <c:v>Redis
</c:v>
                </c:pt>
                <c:pt idx="5">
                  <c:v>ResNet50
 INT8
</c:v>
                </c:pt>
                <c:pt idx="6">
                  <c:v>NGINX-QATSw</c:v>
                </c:pt>
                <c:pt idx="7">
                  <c:v>Bert Large 
INT8
</c:v>
                </c:pt>
                <c:pt idx="8">
                  <c:v>Terrasort
</c:v>
                </c:pt>
                <c:pt idx="9">
                  <c:v>Kmeans
</c:v>
                </c:pt>
                <c:pt idx="10">
                  <c:v>Server side Java
-SLA
</c:v>
                </c:pt>
                <c:pt idx="11">
                  <c:v>Server side Java
-TPT
</c:v>
                </c:pt>
                <c:pt idx="12">
                  <c:v>DLRM 
INT8
</c:v>
                </c:pt>
                <c:pt idx="13">
                  <c:v>Stream
</c:v>
                </c:pt>
                <c:pt idx="14">
                  <c:v>GPT-J 
INT8</c:v>
                </c:pt>
              </c:strCache>
            </c:strRef>
          </c:cat>
          <c:val>
            <c:numRef>
              <c:f>Sheet1!$B$3:$B$17</c:f>
              <c:numCache>
                <c:formatCode>0.00</c:formatCode>
                <c:ptCount val="15"/>
                <c:pt idx="0">
                  <c:v>1.1978319783197833</c:v>
                </c:pt>
                <c:pt idx="1">
                  <c:v>1.5565217391304347</c:v>
                </c:pt>
                <c:pt idx="2">
                  <c:v>1.3959199007665974</c:v>
                </c:pt>
                <c:pt idx="3">
                  <c:v>1.245873395209248</c:v>
                </c:pt>
                <c:pt idx="4">
                  <c:v>1.1038667884425788</c:v>
                </c:pt>
                <c:pt idx="5">
                  <c:v>4.5349392062399634</c:v>
                </c:pt>
                <c:pt idx="6">
                  <c:v>1.4089015576004422</c:v>
                </c:pt>
                <c:pt idx="7">
                  <c:v>3.3551119177253477</c:v>
                </c:pt>
                <c:pt idx="8">
                  <c:v>1.2353883936744228</c:v>
                </c:pt>
                <c:pt idx="9">
                  <c:v>1.5893256416056774</c:v>
                </c:pt>
                <c:pt idx="10">
                  <c:v>1.1281804976336629</c:v>
                </c:pt>
                <c:pt idx="11">
                  <c:v>1.2140610364736968</c:v>
                </c:pt>
                <c:pt idx="12">
                  <c:v>3.1398374548888079</c:v>
                </c:pt>
                <c:pt idx="13">
                  <c:v>1.6706696832749761</c:v>
                </c:pt>
                <c:pt idx="14">
                  <c:v>1.4952380952380957</c:v>
                </c:pt>
              </c:numCache>
            </c:numRef>
          </c:val>
          <c:extLst>
            <c:ext xmlns:c16="http://schemas.microsoft.com/office/drawing/2014/chart" uri="{C3380CC4-5D6E-409C-BE32-E72D297353CC}">
              <c16:uniqueId val="{00000000-272C-4E4B-98CD-7621D8AA5DEE}"/>
            </c:ext>
          </c:extLst>
        </c:ser>
        <c:ser>
          <c:idx val="1"/>
          <c:order val="1"/>
          <c:tx>
            <c:strRef>
              <c:f>Sheet1!$C$1</c:f>
              <c:strCache>
                <c:ptCount val="1"/>
                <c:pt idx="0">
                  <c:v>Perf/$</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800" b="0" i="0" u="none" strike="noStrike" kern="1200" baseline="0">
                    <a:solidFill>
                      <a:srgbClr val="00C7FD"/>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Sheet1!$A$3:$A$17</c:f>
              <c:strCache>
                <c:ptCount val="15"/>
                <c:pt idx="0">
                  <c:v>INT 
Throughput
</c:v>
                </c:pt>
                <c:pt idx="1">
                  <c:v>FP 
Throughput
</c:v>
                </c:pt>
                <c:pt idx="2">
                  <c:v>MongoDB
</c:v>
                </c:pt>
                <c:pt idx="3">
                  <c:v>MySql
</c:v>
                </c:pt>
                <c:pt idx="4">
                  <c:v>Redis
</c:v>
                </c:pt>
                <c:pt idx="5">
                  <c:v>ResNet50
 INT8
</c:v>
                </c:pt>
                <c:pt idx="6">
                  <c:v>NGINX-QATSw</c:v>
                </c:pt>
                <c:pt idx="7">
                  <c:v>Bert Large 
INT8
</c:v>
                </c:pt>
                <c:pt idx="8">
                  <c:v>Terrasort
</c:v>
                </c:pt>
                <c:pt idx="9">
                  <c:v>Kmeans
</c:v>
                </c:pt>
                <c:pt idx="10">
                  <c:v>Server side Java
-SLA
</c:v>
                </c:pt>
                <c:pt idx="11">
                  <c:v>Server side Java
-TPT
</c:v>
                </c:pt>
                <c:pt idx="12">
                  <c:v>DLRM 
INT8
</c:v>
                </c:pt>
                <c:pt idx="13">
                  <c:v>Stream
</c:v>
                </c:pt>
                <c:pt idx="14">
                  <c:v>GPT-J 
INT8</c:v>
                </c:pt>
              </c:strCache>
            </c:strRef>
          </c:cat>
          <c:val>
            <c:numRef>
              <c:f>Sheet1!$C$3:$C$17</c:f>
              <c:numCache>
                <c:formatCode>0.00</c:formatCode>
                <c:ptCount val="15"/>
                <c:pt idx="0">
                  <c:v>1.2274832869461521</c:v>
                </c:pt>
                <c:pt idx="1">
                  <c:v>1.5950521067495629</c:v>
                </c:pt>
                <c:pt idx="2">
                  <c:v>1.4304747069034147</c:v>
                </c:pt>
                <c:pt idx="3">
                  <c:v>1.2767139281215101</c:v>
                </c:pt>
                <c:pt idx="4">
                  <c:v>1.1311920689651624</c:v>
                </c:pt>
                <c:pt idx="5">
                  <c:v>4.6471977570549612</c:v>
                </c:pt>
                <c:pt idx="6">
                  <c:v>1.4437777135761591</c:v>
                </c:pt>
                <c:pt idx="7">
                  <c:v>3.4381648506484019</c:v>
                </c:pt>
                <c:pt idx="8">
                  <c:v>1.2659693793195521</c:v>
                </c:pt>
                <c:pt idx="9">
                  <c:v>1.6286680418421071</c:v>
                </c:pt>
                <c:pt idx="10">
                  <c:v>1.1561076432826793</c:v>
                </c:pt>
                <c:pt idx="11">
                  <c:v>1.2441140815879426</c:v>
                </c:pt>
                <c:pt idx="12">
                  <c:v>3.2175614521577183</c:v>
                </c:pt>
                <c:pt idx="13">
                  <c:v>1.7120256858597385</c:v>
                </c:pt>
                <c:pt idx="14">
                  <c:v>1.5322514385402164</c:v>
                </c:pt>
              </c:numCache>
            </c:numRef>
          </c:val>
          <c:extLst>
            <c:ext xmlns:c16="http://schemas.microsoft.com/office/drawing/2014/chart" uri="{C3380CC4-5D6E-409C-BE32-E72D297353CC}">
              <c16:uniqueId val="{00000000-593D-4086-8103-31CFB60B6725}"/>
            </c:ext>
          </c:extLst>
        </c:ser>
        <c:dLbls>
          <c:dLblPos val="outEnd"/>
          <c:showLegendKey val="0"/>
          <c:showVal val="1"/>
          <c:showCatName val="0"/>
          <c:showSerName val="0"/>
          <c:showPercent val="0"/>
          <c:showBubbleSize val="0"/>
        </c:dLbls>
        <c:gapWidth val="80"/>
        <c:overlap val="-5"/>
        <c:axId val="1614872640"/>
        <c:axId val="1614871392"/>
      </c:barChart>
      <c:catAx>
        <c:axId val="1614872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en-US" sz="600" b="0" i="0" u="none" strike="noStrike" kern="1200" baseline="0">
                <a:solidFill>
                  <a:srgbClr val="00C7FD"/>
                </a:solidFill>
                <a:latin typeface="+mn-lt"/>
                <a:ea typeface="+mn-ea"/>
                <a:cs typeface="+mn-cs"/>
              </a:defRPr>
            </a:pPr>
            <a:endParaRPr lang="en-US"/>
          </a:p>
        </c:txPr>
        <c:crossAx val="1614871392"/>
        <c:crosses val="autoZero"/>
        <c:auto val="1"/>
        <c:lblAlgn val="ctr"/>
        <c:lblOffset val="100"/>
        <c:noMultiLvlLbl val="0"/>
      </c:catAx>
      <c:valAx>
        <c:axId val="1614871392"/>
        <c:scaling>
          <c:orientation val="minMax"/>
          <c:max val="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en-US" sz="800" b="0" i="0" u="none" strike="noStrike" kern="1200" baseline="0">
                <a:solidFill>
                  <a:srgbClr val="00C7FD"/>
                </a:solidFill>
                <a:latin typeface="+mn-lt"/>
                <a:ea typeface="+mn-ea"/>
                <a:cs typeface="+mn-cs"/>
              </a:defRPr>
            </a:pPr>
            <a:endParaRPr lang="en-US"/>
          </a:p>
        </c:txPr>
        <c:crossAx val="1614872640"/>
        <c:crosses val="autoZero"/>
        <c:crossBetween val="between"/>
        <c:majorUnit val="0.5"/>
      </c:valAx>
      <c:spPr>
        <a:noFill/>
        <a:ln>
          <a:noFill/>
        </a:ln>
        <a:effectLst/>
      </c:spPr>
    </c:plotArea>
    <c:legend>
      <c:legendPos val="b"/>
      <c:layout>
        <c:manualLayout>
          <c:xMode val="edge"/>
          <c:yMode val="edge"/>
          <c:x val="6.6078193350831149E-2"/>
          <c:y val="0.12727735939675117"/>
          <c:w val="9.417089384467156E-2"/>
          <c:h val="6.276284256385628E-2"/>
        </c:manualLayout>
      </c:layout>
      <c:overlay val="0"/>
      <c:spPr>
        <a:noFill/>
        <a:ln>
          <a:noFill/>
        </a:ln>
        <a:effectLst/>
      </c:spPr>
      <c:txPr>
        <a:bodyPr rot="0" spcFirstLastPara="1" vertOverflow="ellipsis" vert="horz" wrap="square" anchor="ctr" anchorCtr="1"/>
        <a:lstStyle/>
        <a:p>
          <a:pPr>
            <a:defRPr lang="en-US" sz="800" b="0" i="0" u="none" strike="noStrike" kern="1200" baseline="0">
              <a:solidFill>
                <a:srgbClr val="00C7FD"/>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prstDash val="dash"/>
    </a:ln>
    <a:effectLst/>
  </c:spPr>
  <c:txPr>
    <a:bodyPr/>
    <a:lstStyle/>
    <a:p>
      <a:pPr>
        <a:defRPr lang="en-US" sz="800" b="0" i="0" u="none" strike="noStrike" kern="1200" baseline="0">
          <a:solidFill>
            <a:srgbClr val="00C7FD"/>
          </a:solidFill>
          <a:latin typeface="+mn-lt"/>
          <a:ea typeface="+mn-ea"/>
          <a:cs typeface="+mn-cs"/>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0.48317</cdr:x>
      <cdr:y>0.09101</cdr:y>
    </cdr:from>
    <cdr:to>
      <cdr:x>0.48317</cdr:x>
      <cdr:y>0.09101</cdr:y>
    </cdr:to>
    <cdr:cxnSp macro="">
      <cdr:nvCxnSpPr>
        <cdr:cNvPr id="6" name="Straight Connector 5">
          <a:extLst xmlns:a="http://schemas.openxmlformats.org/drawingml/2006/main">
            <a:ext uri="{FF2B5EF4-FFF2-40B4-BE49-F238E27FC236}">
              <a16:creationId xmlns:a16="http://schemas.microsoft.com/office/drawing/2014/main" id="{D5676725-8519-E369-5DDF-AA601A5ADCBA}"/>
            </a:ext>
          </a:extLst>
        </cdr:cNvPr>
        <cdr:cNvCxnSpPr/>
      </cdr:nvCxnSpPr>
      <cdr:spPr>
        <a:xfrm xmlns:a="http://schemas.openxmlformats.org/drawingml/2006/main">
          <a:off x="4418061" y="283758"/>
          <a:ext cx="0" cy="0"/>
        </a:xfrm>
        <a:prstGeom xmlns:a="http://schemas.openxmlformats.org/drawingml/2006/main" prst="line">
          <a:avLst/>
        </a:prstGeom>
        <a:noFill xmlns:a="http://schemas.openxmlformats.org/drawingml/2006/main"/>
        <a:ln xmlns:a="http://schemas.openxmlformats.org/drawingml/2006/main" w="25400" cap="flat">
          <a:solidFill>
            <a:srgbClr val="000000"/>
          </a:solidFill>
          <a:prstDash val="solid"/>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cxnSp>
  </cdr:relSizeAnchor>
</c:userShapes>
</file>

<file path=ppt/drawings/drawing2.xml><?xml version="1.0" encoding="utf-8"?>
<c:userShapes xmlns:c="http://schemas.openxmlformats.org/drawingml/2006/chart">
  <cdr:relSizeAnchor xmlns:cdr="http://schemas.openxmlformats.org/drawingml/2006/chartDrawing">
    <cdr:from>
      <cdr:x>0.06598</cdr:x>
      <cdr:y>0.49576</cdr:y>
    </cdr:from>
    <cdr:to>
      <cdr:x>0.98651</cdr:x>
      <cdr:y>0.49576</cdr:y>
    </cdr:to>
    <cdr:cxnSp macro="">
      <cdr:nvCxnSpPr>
        <cdr:cNvPr id="3" name="Straight Connector 2">
          <a:extLst xmlns:a="http://schemas.openxmlformats.org/drawingml/2006/main">
            <a:ext uri="{FF2B5EF4-FFF2-40B4-BE49-F238E27FC236}">
              <a16:creationId xmlns:a16="http://schemas.microsoft.com/office/drawing/2014/main" id="{18435DBF-E1D1-71D7-8073-BD2837524FEC}"/>
            </a:ext>
          </a:extLst>
        </cdr:cNvPr>
        <cdr:cNvCxnSpPr/>
      </cdr:nvCxnSpPr>
      <cdr:spPr>
        <a:xfrm xmlns:a="http://schemas.openxmlformats.org/drawingml/2006/main">
          <a:off x="603321" y="1626803"/>
          <a:ext cx="8417316" cy="0"/>
        </a:xfrm>
        <a:prstGeom xmlns:a="http://schemas.openxmlformats.org/drawingml/2006/main" prst="line">
          <a:avLst/>
        </a:prstGeom>
        <a:ln xmlns:a="http://schemas.openxmlformats.org/drawingml/2006/main" w="19050">
          <a:solidFill>
            <a:srgbClr val="00206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0.48317</cdr:x>
      <cdr:y>0.09101</cdr:y>
    </cdr:from>
    <cdr:to>
      <cdr:x>0.48317</cdr:x>
      <cdr:y>0.09101</cdr:y>
    </cdr:to>
    <cdr:cxnSp macro="">
      <cdr:nvCxnSpPr>
        <cdr:cNvPr id="6" name="Straight Connector 5">
          <a:extLst xmlns:a="http://schemas.openxmlformats.org/drawingml/2006/main">
            <a:ext uri="{FF2B5EF4-FFF2-40B4-BE49-F238E27FC236}">
              <a16:creationId xmlns:a16="http://schemas.microsoft.com/office/drawing/2014/main" id="{D5676725-8519-E369-5DDF-AA601A5ADCBA}"/>
            </a:ext>
          </a:extLst>
        </cdr:cNvPr>
        <cdr:cNvCxnSpPr/>
      </cdr:nvCxnSpPr>
      <cdr:spPr>
        <a:xfrm xmlns:a="http://schemas.openxmlformats.org/drawingml/2006/main">
          <a:off x="4418061" y="283758"/>
          <a:ext cx="0" cy="0"/>
        </a:xfrm>
        <a:prstGeom xmlns:a="http://schemas.openxmlformats.org/drawingml/2006/main" prst="line">
          <a:avLst/>
        </a:prstGeom>
        <a:noFill xmlns:a="http://schemas.openxmlformats.org/drawingml/2006/main"/>
        <a:ln xmlns:a="http://schemas.openxmlformats.org/drawingml/2006/main" w="25400" cap="flat">
          <a:solidFill>
            <a:srgbClr val="000000"/>
          </a:solidFill>
          <a:prstDash val="solid"/>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cxnSp>
  </cdr:relSizeAnchor>
</c:userShapes>
</file>

<file path=ppt/drawings/drawing3.xml><?xml version="1.0" encoding="utf-8"?>
<c:userShapes xmlns:c="http://schemas.openxmlformats.org/drawingml/2006/chart">
  <cdr:relSizeAnchor xmlns:cdr="http://schemas.openxmlformats.org/drawingml/2006/chartDrawing">
    <cdr:from>
      <cdr:x>0.06324</cdr:x>
      <cdr:y>0.4929</cdr:y>
    </cdr:from>
    <cdr:to>
      <cdr:x>0.9903</cdr:x>
      <cdr:y>0.4929</cdr:y>
    </cdr:to>
    <cdr:cxnSp macro="">
      <cdr:nvCxnSpPr>
        <cdr:cNvPr id="3" name="Straight Connector 2">
          <a:extLst xmlns:a="http://schemas.openxmlformats.org/drawingml/2006/main">
            <a:ext uri="{FF2B5EF4-FFF2-40B4-BE49-F238E27FC236}">
              <a16:creationId xmlns:a16="http://schemas.microsoft.com/office/drawing/2014/main" id="{18435DBF-E1D1-71D7-8073-BD2837524FEC}"/>
            </a:ext>
          </a:extLst>
        </cdr:cNvPr>
        <cdr:cNvCxnSpPr/>
      </cdr:nvCxnSpPr>
      <cdr:spPr>
        <a:xfrm xmlns:a="http://schemas.openxmlformats.org/drawingml/2006/main">
          <a:off x="574964" y="1617430"/>
          <a:ext cx="8428795" cy="0"/>
        </a:xfrm>
        <a:prstGeom xmlns:a="http://schemas.openxmlformats.org/drawingml/2006/main" prst="line">
          <a:avLst/>
        </a:prstGeom>
        <a:ln xmlns:a="http://schemas.openxmlformats.org/drawingml/2006/main" w="19050">
          <a:solidFill>
            <a:schemeClr val="tx2">
              <a:lumMod val="60000"/>
              <a:lumOff val="40000"/>
            </a:schemeClr>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0.48317</cdr:x>
      <cdr:y>0.09101</cdr:y>
    </cdr:from>
    <cdr:to>
      <cdr:x>0.48317</cdr:x>
      <cdr:y>0.09101</cdr:y>
    </cdr:to>
    <cdr:cxnSp macro="">
      <cdr:nvCxnSpPr>
        <cdr:cNvPr id="6" name="Straight Connector 5">
          <a:extLst xmlns:a="http://schemas.openxmlformats.org/drawingml/2006/main">
            <a:ext uri="{FF2B5EF4-FFF2-40B4-BE49-F238E27FC236}">
              <a16:creationId xmlns:a16="http://schemas.microsoft.com/office/drawing/2014/main" id="{D5676725-8519-E369-5DDF-AA601A5ADCBA}"/>
            </a:ext>
          </a:extLst>
        </cdr:cNvPr>
        <cdr:cNvCxnSpPr/>
      </cdr:nvCxnSpPr>
      <cdr:spPr>
        <a:xfrm xmlns:a="http://schemas.openxmlformats.org/drawingml/2006/main">
          <a:off x="4418061" y="283758"/>
          <a:ext cx="0" cy="0"/>
        </a:xfrm>
        <a:prstGeom xmlns:a="http://schemas.openxmlformats.org/drawingml/2006/main" prst="line">
          <a:avLst/>
        </a:prstGeom>
        <a:noFill xmlns:a="http://schemas.openxmlformats.org/drawingml/2006/main"/>
        <a:ln xmlns:a="http://schemas.openxmlformats.org/drawingml/2006/main" w="25400" cap="flat">
          <a:solidFill>
            <a:srgbClr val="000000"/>
          </a:solidFill>
          <a:prstDash val="solid"/>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cxnSp>
  </cdr:relSizeAnchor>
  <cdr:relSizeAnchor xmlns:cdr="http://schemas.openxmlformats.org/drawingml/2006/chartDrawing">
    <cdr:from>
      <cdr:x>0.37133</cdr:x>
      <cdr:y>0.18858</cdr:y>
    </cdr:from>
    <cdr:to>
      <cdr:x>0.41911</cdr:x>
      <cdr:y>0.24884</cdr:y>
    </cdr:to>
    <cdr:sp macro="" textlink="">
      <cdr:nvSpPr>
        <cdr:cNvPr id="2" name="Flowchart: Punched Tape 1">
          <a:extLst xmlns:a="http://schemas.openxmlformats.org/drawingml/2006/main">
            <a:ext uri="{FF2B5EF4-FFF2-40B4-BE49-F238E27FC236}">
              <a16:creationId xmlns:a16="http://schemas.microsoft.com/office/drawing/2014/main" id="{20DBB9C2-573A-C6BF-4020-28EB61C08F4E}"/>
            </a:ext>
          </a:extLst>
        </cdr:cNvPr>
        <cdr:cNvSpPr/>
      </cdr:nvSpPr>
      <cdr:spPr>
        <a:xfrm xmlns:a="http://schemas.openxmlformats.org/drawingml/2006/main">
          <a:off x="3376115" y="658550"/>
          <a:ext cx="434444" cy="210438"/>
        </a:xfrm>
        <a:prstGeom xmlns:a="http://schemas.openxmlformats.org/drawingml/2006/main" prst="flowChartPunchedTape">
          <a:avLst/>
        </a:prstGeom>
        <a:solidFill xmlns:a="http://schemas.openxmlformats.org/drawingml/2006/main">
          <a:schemeClr val="bg1"/>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38100" tIns="38100" rIns="38100" bIns="38100" numCol="1" spcCol="38100" rtlCol="0" anchor="ctr">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11007-55DD-4953-AA4C-568C7B960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567F65-DC68-4D72-B0D6-C6DEFAE5A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64F017-A209-439E-A6E7-15E23391106E}" type="datetimeFigureOut">
              <a:rPr lang="en-US" smtClean="0"/>
              <a:t>12/18/2024</a:t>
            </a:fld>
            <a:endParaRPr lang="en-US"/>
          </a:p>
        </p:txBody>
      </p:sp>
      <p:sp>
        <p:nvSpPr>
          <p:cNvPr id="4" name="Footer Placeholder 3">
            <a:extLst>
              <a:ext uri="{FF2B5EF4-FFF2-40B4-BE49-F238E27FC236}">
                <a16:creationId xmlns:a16="http://schemas.microsoft.com/office/drawing/2014/main" id="{7B566DC2-A8B8-4C33-A060-005B53726C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8570C6-85C2-4AE0-96F9-E1FC620A57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D0A4D-AC6F-4705-8F3E-F6ED0C7AB3F2}" type="slidenum">
              <a:rPr lang="en-US" smtClean="0"/>
              <a:t>‹#›</a:t>
            </a:fld>
            <a:endParaRPr lang="en-US"/>
          </a:p>
        </p:txBody>
      </p:sp>
    </p:spTree>
    <p:extLst>
      <p:ext uri="{BB962C8B-B14F-4D97-AF65-F5344CB8AC3E}">
        <p14:creationId xmlns:p14="http://schemas.microsoft.com/office/powerpoint/2010/main" val="332093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EC105-3E63-4709-9ECA-2EB22CB2AA34}"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92567-D7D7-4223-A842-9A06E6D4E1F9}" type="slidenum">
              <a:rPr lang="en-US" smtClean="0"/>
              <a:t>‹#›</a:t>
            </a:fld>
            <a:endParaRPr lang="en-US"/>
          </a:p>
        </p:txBody>
      </p:sp>
    </p:spTree>
    <p:extLst>
      <p:ext uri="{BB962C8B-B14F-4D97-AF65-F5344CB8AC3E}">
        <p14:creationId xmlns:p14="http://schemas.microsoft.com/office/powerpoint/2010/main" val="322756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422267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9"/>
        <p:cNvGrpSpPr/>
        <p:nvPr/>
      </p:nvGrpSpPr>
      <p:grpSpPr>
        <a:xfrm>
          <a:off x="0" y="0"/>
          <a:ext cx="0" cy="0"/>
          <a:chOff x="0" y="0"/>
          <a:chExt cx="0" cy="0"/>
        </a:xfrm>
      </p:grpSpPr>
      <p:sp>
        <p:nvSpPr>
          <p:cNvPr id="2930" name="Google Shape;2930;g248aa3fe936_1_1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1" name="Google Shape;2931;g248aa3fe936_1_1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3"/>
        <p:cNvGrpSpPr/>
        <p:nvPr/>
      </p:nvGrpSpPr>
      <p:grpSpPr>
        <a:xfrm>
          <a:off x="0" y="0"/>
          <a:ext cx="0" cy="0"/>
          <a:chOff x="0" y="0"/>
          <a:chExt cx="0" cy="0"/>
        </a:xfrm>
      </p:grpSpPr>
      <p:sp>
        <p:nvSpPr>
          <p:cNvPr id="2984" name="Google Shape;2984;g248aa3fe936_1_1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5" name="Google Shape;2985;g248aa3fe936_1_15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Speaker Notes:</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We see our maintenance experience as three paradigms:</a:t>
            </a:r>
            <a:endParaRPr>
              <a:solidFill>
                <a:schemeClr val="dk1"/>
              </a:solidFill>
            </a:endParaRPr>
          </a:p>
          <a:p>
            <a:pPr marL="457200" lvl="0" indent="-298450" algn="l" rtl="0">
              <a:lnSpc>
                <a:spcPct val="100000"/>
              </a:lnSpc>
              <a:spcBef>
                <a:spcPts val="0"/>
              </a:spcBef>
              <a:spcAft>
                <a:spcPts val="0"/>
              </a:spcAft>
              <a:buClr>
                <a:schemeClr val="dk1"/>
              </a:buClr>
              <a:buSzPts val="1100"/>
              <a:buFont typeface="Calibri"/>
              <a:buChar char="●"/>
            </a:pPr>
            <a:r>
              <a:rPr lang="en">
                <a:solidFill>
                  <a:schemeClr val="dk1"/>
                </a:solidFill>
              </a:rPr>
              <a:t>Consistency</a:t>
            </a:r>
            <a:endParaRPr>
              <a:solidFill>
                <a:schemeClr val="dk1"/>
              </a:solidFill>
            </a:endParaRPr>
          </a:p>
          <a:p>
            <a:pPr marL="457200" lvl="0" indent="-298450" algn="l" rtl="0">
              <a:lnSpc>
                <a:spcPct val="100000"/>
              </a:lnSpc>
              <a:spcBef>
                <a:spcPts val="0"/>
              </a:spcBef>
              <a:spcAft>
                <a:spcPts val="0"/>
              </a:spcAft>
              <a:buClr>
                <a:schemeClr val="dk1"/>
              </a:buClr>
              <a:buSzPts val="1100"/>
              <a:buFont typeface="Calibri"/>
              <a:buChar char="●"/>
            </a:pPr>
            <a:r>
              <a:rPr lang="en">
                <a:solidFill>
                  <a:schemeClr val="dk1"/>
                </a:solidFill>
              </a:rPr>
              <a:t>Awareness</a:t>
            </a:r>
            <a:endParaRPr>
              <a:solidFill>
                <a:schemeClr val="dk1"/>
              </a:solidFill>
            </a:endParaRPr>
          </a:p>
          <a:p>
            <a:pPr marL="457200" lvl="0" indent="-298450" algn="l" rtl="0">
              <a:lnSpc>
                <a:spcPct val="100000"/>
              </a:lnSpc>
              <a:spcBef>
                <a:spcPts val="0"/>
              </a:spcBef>
              <a:spcAft>
                <a:spcPts val="0"/>
              </a:spcAft>
              <a:buClr>
                <a:schemeClr val="dk1"/>
              </a:buClr>
              <a:buSzPts val="1100"/>
              <a:buFont typeface="Calibri"/>
              <a:buChar char="●"/>
            </a:pPr>
            <a:r>
              <a:rPr lang="en">
                <a:solidFill>
                  <a:schemeClr val="dk1"/>
                </a:solidFill>
              </a:rPr>
              <a:t>Control</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Consistency comes in the form of regimented and recurrent time between planned maintenance events, be it the first time a customer has deployed a workload or many months down the road. With this experience, our latest generation of VM families, starting with C3, will provide you with a minimum maintenance frequence of 28 days. But this is just the start, other families will provide 60 days and up to 90 days between maintenance events down the line. This will enable an even more diverse set of workloads on Google Cloud.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Awareness comes via Notifications that will provide customers with a heads-up on any upcoming maintenance along with when maintenance begins and finishes. While today we have a very short window of time for customers to take action to a notification, with our new experience, customers will receive a minimum of 7 days notification prior to a maintenance event. Like with Frequency, this is just the start; other families with have up to 60 days of notification down the line further enabling some of our customer’s most sensitive and long-running applications.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Lastly, Control will be provided via API, and eventually UI, that will enable customers to perform any pending maintenance – during the Notification Window – on their instances. In combination with our improved Notification story, this’ll provide the key set of capabilities enabling maintenance to be tailored to a time that best suits a customers’ business needs.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(“Consistency and control is key to creating confidence in the cloud”)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9"/>
        <p:cNvGrpSpPr/>
        <p:nvPr/>
      </p:nvGrpSpPr>
      <p:grpSpPr>
        <a:xfrm>
          <a:off x="0" y="0"/>
          <a:ext cx="0" cy="0"/>
          <a:chOff x="0" y="0"/>
          <a:chExt cx="0" cy="0"/>
        </a:xfrm>
      </p:grpSpPr>
      <p:sp>
        <p:nvSpPr>
          <p:cNvPr id="3200" name="Google Shape;3200;g248aa3fe936_1_2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1" name="Google Shape;3201;g248aa3fe936_1_20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a:p>
            <a:pPr marL="457200" lvl="0" indent="-317500" algn="l" rtl="0">
              <a:lnSpc>
                <a:spcPct val="100000"/>
              </a:lnSpc>
              <a:spcBef>
                <a:spcPts val="0"/>
              </a:spcBef>
              <a:spcAft>
                <a:spcPts val="0"/>
              </a:spcAft>
              <a:buSzPts val="1400"/>
              <a:buChar char="●"/>
            </a:pPr>
            <a:r>
              <a:rPr lang="en" sz="1400"/>
              <a:t>Given the growing demand and needs for HPC workloads, we’re launching the first of HPC optimized VM. H3. It’ll further our portfolio of compute optimized VMs consisting of C2 and C2D. </a:t>
            </a:r>
            <a:endParaRPr sz="1400"/>
          </a:p>
          <a:p>
            <a:pPr marL="457200" lvl="0" indent="-317500" algn="l" rtl="0">
              <a:lnSpc>
                <a:spcPct val="100000"/>
              </a:lnSpc>
              <a:spcBef>
                <a:spcPts val="0"/>
              </a:spcBef>
              <a:spcAft>
                <a:spcPts val="0"/>
              </a:spcAft>
              <a:buSzPts val="1400"/>
              <a:buChar char="●"/>
            </a:pPr>
            <a:r>
              <a:rPr lang="en" sz="1400"/>
              <a:t>H3 is optimized for HPC workloads - offers SMT disabled, Dense deployments to offer lowest node-node latency, high networking bandwidth, offered in increments of hull machine / host</a:t>
            </a:r>
            <a:endParaRPr sz="1400"/>
          </a:p>
          <a:p>
            <a:pPr marL="457200" lvl="0" indent="-317500" algn="l" rtl="0">
              <a:lnSpc>
                <a:spcPct val="100000"/>
              </a:lnSpc>
              <a:spcBef>
                <a:spcPts val="0"/>
              </a:spcBef>
              <a:spcAft>
                <a:spcPts val="0"/>
              </a:spcAft>
              <a:buSzPts val="1400"/>
              <a:buChar char="●"/>
            </a:pPr>
            <a:r>
              <a:rPr lang="en" sz="1400"/>
              <a:t>H3 is a highly optimized for price/performance offering </a:t>
            </a:r>
            <a:r>
              <a:rPr lang="en" sz="1400" b="1">
                <a:solidFill>
                  <a:srgbClr val="3C4043"/>
                </a:solidFill>
                <a:latin typeface="Arial"/>
                <a:ea typeface="Arial"/>
                <a:cs typeface="Arial"/>
                <a:sym typeface="Arial"/>
              </a:rPr>
              <a:t>upto ~x1.8 price / perf over C2D node </a:t>
            </a:r>
            <a:r>
              <a:rPr lang="en" sz="1400">
                <a:solidFill>
                  <a:srgbClr val="3C4043"/>
                </a:solidFill>
                <a:latin typeface="Arial"/>
                <a:ea typeface="Arial"/>
                <a:cs typeface="Arial"/>
                <a:sym typeface="Arial"/>
              </a:rPr>
              <a:t>for HPC workloads </a:t>
            </a:r>
            <a:r>
              <a:rPr lang="en" sz="1400"/>
              <a:t> </a:t>
            </a:r>
            <a:endParaRPr sz="1400"/>
          </a:p>
          <a:p>
            <a:pPr marL="457200" lvl="0" indent="-317500" algn="l" rtl="0">
              <a:lnSpc>
                <a:spcPct val="100000"/>
              </a:lnSpc>
              <a:spcBef>
                <a:spcPts val="0"/>
              </a:spcBef>
              <a:spcAft>
                <a:spcPts val="0"/>
              </a:spcAft>
              <a:buSzPts val="1400"/>
              <a:buChar char="●"/>
            </a:pPr>
            <a:r>
              <a:rPr lang="en" sz="1400"/>
              <a:t>Offers PD for local storage needs. No SSD support for now. We will also plan for a high mem SKU at slater point </a:t>
            </a:r>
            <a:endParaRPr sz="1400"/>
          </a:p>
          <a:p>
            <a:pPr marL="457200" lvl="0" indent="-317500" algn="l" rtl="0">
              <a:lnSpc>
                <a:spcPct val="100000"/>
              </a:lnSpc>
              <a:spcBef>
                <a:spcPts val="0"/>
              </a:spcBef>
              <a:spcAft>
                <a:spcPts val="0"/>
              </a:spcAft>
              <a:buSzPts val="1400"/>
              <a:buChar char="●"/>
            </a:pPr>
            <a:r>
              <a:rPr lang="en" sz="1400"/>
              <a:t>Location - will be offered in 2 regions to start (US-Central-1 and EU-West - 4) but can be made available in other regions based on customer demand and ability to commit</a:t>
            </a:r>
            <a:endParaRPr sz="1400"/>
          </a:p>
          <a:p>
            <a:pPr marL="457200" lvl="0" indent="-317500" algn="l" rtl="0">
              <a:lnSpc>
                <a:spcPct val="100000"/>
              </a:lnSpc>
              <a:spcBef>
                <a:spcPts val="0"/>
              </a:spcBef>
              <a:spcAft>
                <a:spcPts val="0"/>
              </a:spcAft>
              <a:buSzPts val="1400"/>
              <a:buChar char="●"/>
            </a:pPr>
            <a:r>
              <a:rPr lang="en" sz="1400"/>
              <a:t>Will be offered as OD, ⅓ year CUDs only. Spot maybe at a later stage</a:t>
            </a:r>
            <a:endParaRPr sz="1400"/>
          </a:p>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Background: Google has conveyed interest in offering CPU as an option for Vector Embedding, alongside TPUs and GPUs. Google has requested Intel to provide Perf and TCO summaries for such use cases.</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Current state: In the Google RAG Pipeline today, the Vector Database is enabled for Xeon and TPUs (Tensor Processing Unit). Vector Database an extension of Alloy DB, is optimized and deployed on Xeon (ICX). The embedding generation and LLM are optimized for Google TPU (LLMs are based on Google’s Gemini family).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Future targets: Our goal is to showcase Xeon as a viable option for Vector Embedding, establish Xeon as an alternate for LLM compute for smaller sized models (&lt;7 B parameters), and protect Xeon MSS for Vector Search.</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Team focus: DCAI HS SW engineers are collaborating with Google to open-source optimized embedding generation process (custom model + container) that runs best on Xeon. We are capturing performance data on Xeon for LLM compute for smaller sized models (&lt;7 B parameters). As a next step, we will continue to collaborate with Google on vector search optimizations to protect Xeon MSS (ICX -&gt; Leveraging AMX on SPR/EMR – WIP).</a:t>
            </a:r>
            <a:endParaRPr lang="en-US" sz="1800">
              <a:effectLst/>
              <a:latin typeface="Aptos" panose="020B0004020202020204" pitchFamily="34" charset="0"/>
              <a:ea typeface="Aptos" panose="020B0004020202020204" pitchFamily="34" charset="0"/>
              <a:cs typeface="Aptos" panose="020B0004020202020204" pitchFamily="34" charset="0"/>
            </a:endParaRPr>
          </a:p>
          <a:p>
            <a:pPr rtl="0"/>
            <a:endParaRPr lang="en-US">
              <a:effectLst/>
            </a:endParaRP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C3287BBE-BED2-4672-96E2-23F5B2A74AD0}" type="slidenum">
              <a:rPr lang="en-DE" smtClean="0"/>
              <a:t>19</a:t>
            </a:fld>
            <a:endParaRPr lang="en-DE"/>
          </a:p>
        </p:txBody>
      </p:sp>
    </p:spTree>
    <p:extLst>
      <p:ext uri="{BB962C8B-B14F-4D97-AF65-F5344CB8AC3E}">
        <p14:creationId xmlns:p14="http://schemas.microsoft.com/office/powerpoint/2010/main" val="407918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8: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a:buClr>
                <a:schemeClr val="dk1"/>
              </a:buClr>
              <a:buSzPts val="1200"/>
            </a:pPr>
            <a:endParaRPr lang="en-US"/>
          </a:p>
        </p:txBody>
      </p:sp>
      <p:sp>
        <p:nvSpPr>
          <p:cNvPr id="471" name="Google Shape;47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2252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a:latin typeface="IntelOne Text" panose="020B0503020203020204" pitchFamily="34" charset="77"/>
              </a:rPr>
              <a:t>*Perplexity doesn't measure task-specific accuracy (like correctly answering a question or correctly translating a sentence). It's more about the model's ability to predict or generate text.</a:t>
            </a:r>
          </a:p>
          <a:p>
            <a:endParaRPr lang="en-IL"/>
          </a:p>
        </p:txBody>
      </p:sp>
      <p:sp>
        <p:nvSpPr>
          <p:cNvPr id="4" name="Slide Number Placeholder 3"/>
          <p:cNvSpPr>
            <a:spLocks noGrp="1"/>
          </p:cNvSpPr>
          <p:nvPr>
            <p:ph type="sldNum" sz="quarter" idx="5"/>
          </p:nvPr>
        </p:nvSpPr>
        <p:spPr/>
        <p:txBody>
          <a:bodyPr/>
          <a:lstStyle/>
          <a:p>
            <a:fld id="{35E6E581-48AA-4587-9EC0-6F83807D5F20}" type="slidenum">
              <a:rPr lang="en-US" smtClean="0"/>
              <a:t>24</a:t>
            </a:fld>
            <a:endParaRPr lang="en-US"/>
          </a:p>
        </p:txBody>
      </p:sp>
    </p:spTree>
    <p:extLst>
      <p:ext uri="{BB962C8B-B14F-4D97-AF65-F5344CB8AC3E}">
        <p14:creationId xmlns:p14="http://schemas.microsoft.com/office/powerpoint/2010/main" val="382608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been working with a video conferencing service company, and they are running general purpose applications co-located with the AI functions.</a:t>
            </a:r>
          </a:p>
          <a:p>
            <a:endParaRPr lang="en-US"/>
          </a:p>
          <a:p>
            <a:r>
              <a:rPr lang="en-US"/>
              <a:t>The GP apps include things like real-time video and audio as you would expect, along with group chat, screen share, and recording functions.  They’ve also added AI functionality that includes support for real-time transcriptions and offline meeting summarization.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you can imagine, demand for their service will fluctuate quite a bit throughout the day and across time zones. They wanted to run everything on Xeon instances to make it easier for the customer to scale up or down as demand changes…but they still needed to hit their SLAs</a:t>
            </a:r>
          </a:p>
          <a:p>
            <a:endParaRPr lang="en-US"/>
          </a:p>
          <a:p>
            <a:r>
              <a:rPr lang="en-US"/>
              <a:t>The two main SLAs they need to hit are &lt;1 sec latency and being able to easily support the required number of meetings per every 32 vCPU instance.</a:t>
            </a:r>
          </a:p>
          <a:p>
            <a:endParaRPr lang="en-US"/>
          </a:p>
          <a:p>
            <a:r>
              <a:rPr lang="en-US"/>
              <a:t>Intel engineers collaborating with the customer’s technical team were able to handily beat the latency SLA, and they were able to exceed the number of meetings supported on a single 32 vCPU instance.</a:t>
            </a:r>
          </a:p>
          <a:p>
            <a:pPr algn="l" rtl="0" fontAlgn="base">
              <a:buFont typeface="Arial" panose="020B0604020202020204" pitchFamily="34" charset="0"/>
              <a:buNone/>
            </a:pPr>
            <a:endParaRPr lang="en-US" sz="1200" b="0" i="0" u="none" strike="noStrike">
              <a:solidFill>
                <a:srgbClr val="FFFFFF"/>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26</a:t>
            </a:fld>
            <a:endParaRPr lang="en-US"/>
          </a:p>
        </p:txBody>
      </p:sp>
    </p:spTree>
    <p:extLst>
      <p:ext uri="{BB962C8B-B14F-4D97-AF65-F5344CB8AC3E}">
        <p14:creationId xmlns:p14="http://schemas.microsoft.com/office/powerpoint/2010/main" val="2899239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spcBef>
                <a:spcPts val="0"/>
              </a:spcBef>
              <a:spcAft>
                <a:spcPts val="0"/>
              </a:spcAft>
              <a:buFont typeface="+mj-lt"/>
              <a:buNone/>
            </a:pPr>
            <a:endParaRPr lang="en-US" sz="11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843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7"/>
        <p:cNvGrpSpPr/>
        <p:nvPr/>
      </p:nvGrpSpPr>
      <p:grpSpPr>
        <a:xfrm>
          <a:off x="0" y="0"/>
          <a:ext cx="0" cy="0"/>
          <a:chOff x="0" y="0"/>
          <a:chExt cx="0" cy="0"/>
        </a:xfrm>
      </p:grpSpPr>
      <p:sp>
        <p:nvSpPr>
          <p:cNvPr id="2688" name="Google Shape;2688;g24acc15f12c_0_6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9" name="Google Shape;2689;g24acc15f12c_0_6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91" rtl="0" eaLnBrk="1" fontAlgn="auto" latinLnBrk="0" hangingPunct="1">
              <a:lnSpc>
                <a:spcPct val="100000"/>
              </a:lnSpc>
              <a:spcBef>
                <a:spcPts val="0"/>
              </a:spcBef>
              <a:spcAft>
                <a:spcPts val="0"/>
              </a:spcAft>
              <a:buClrTx/>
              <a:buSzTx/>
              <a:buFontTx/>
              <a:buNone/>
              <a:tabLst/>
              <a:defRPr/>
            </a:pPr>
            <a:r>
              <a:rPr lang="en-US"/>
              <a:t>Before we jump into any detail, it’s important to level set on how AI workloads continue to evolve and segment.  This segmentation creates opportunities to address specific AI workloads with CPU instances.</a:t>
            </a:r>
          </a:p>
          <a:p>
            <a:pPr marL="0" marR="0" lvl="0" indent="0" algn="l" defTabSz="685891" rtl="0" eaLnBrk="1" fontAlgn="auto" latinLnBrk="0" hangingPunct="1">
              <a:lnSpc>
                <a:spcPct val="100000"/>
              </a:lnSpc>
              <a:spcBef>
                <a:spcPts val="0"/>
              </a:spcBef>
              <a:spcAft>
                <a:spcPts val="0"/>
              </a:spcAft>
              <a:buClrTx/>
              <a:buSzTx/>
              <a:buFontTx/>
              <a:buNone/>
              <a:tabLst/>
              <a:defRPr/>
            </a:pPr>
            <a:endParaRPr lang="en-US"/>
          </a:p>
          <a:p>
            <a:pPr marL="0" marR="0" lvl="0" indent="0" algn="l" defTabSz="685891" rtl="0" eaLnBrk="1" fontAlgn="auto" latinLnBrk="0" hangingPunct="1">
              <a:lnSpc>
                <a:spcPct val="100000"/>
              </a:lnSpc>
              <a:spcBef>
                <a:spcPts val="0"/>
              </a:spcBef>
              <a:spcAft>
                <a:spcPts val="0"/>
              </a:spcAft>
              <a:buClrTx/>
              <a:buSzTx/>
              <a:buFontTx/>
              <a:buNone/>
              <a:tabLst/>
              <a:defRPr/>
            </a:pPr>
            <a:r>
              <a:rPr lang="en-US"/>
              <a:t>You can also think of this segmentation as a timeline, starting with machine learning, through deep learning and most recently generative AI, which is really the latest evolution of deep learning. Generally speaking, CPUs are well suited to the earlier workloads, like machine learning and some deep learning use cases and less well suited to the large foundational generative AI models like ChatGPT that have fueled an explosion of interest and investment and but even with generative AI there is an emerging segmentation.</a:t>
            </a:r>
          </a:p>
          <a:p>
            <a:pPr marL="0" marR="0" lvl="0" indent="0" algn="l" defTabSz="685891"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CDFF50-180A-4A74-A0C1-0187D2B74950}" type="slidenum">
              <a:rPr kumimoji="0" lang="en-US" sz="1200" b="0" i="0" u="none" strike="noStrike" kern="1200" cap="none" spc="0" normalizeH="0" baseline="0" noProof="0" smtClean="0">
                <a:ln>
                  <a:noFill/>
                </a:ln>
                <a:solidFill>
                  <a:prstClr val="black"/>
                </a:solidFill>
                <a:effectLst/>
                <a:uLnTx/>
                <a:uFillTx/>
                <a:latin typeface="Intel Clear" panose="020B0604020203020204" pitchFamily="34" charset="0"/>
                <a:ea typeface="Intel Clear" panose="020B0604020203020204" pitchFamily="34" charset="0"/>
                <a:cs typeface="Intel Clear" panose="020B0604020203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Intel Clear" panose="020B0604020203020204" pitchFamily="34" charset="0"/>
              <a:ea typeface="Intel Clear" panose="020B0604020203020204" pitchFamily="34" charset="0"/>
              <a:cs typeface="Intel Clear" panose="020B0604020203020204" pitchFamily="34" charset="0"/>
            </a:endParaRPr>
          </a:p>
        </p:txBody>
      </p:sp>
    </p:spTree>
    <p:extLst>
      <p:ext uri="{BB962C8B-B14F-4D97-AF65-F5344CB8AC3E}">
        <p14:creationId xmlns:p14="http://schemas.microsoft.com/office/powerpoint/2010/main" val="1393887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52525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297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across GCPs portfolio of instances, when it comes to medium and small model inferencing, GCP’s C3 and H3 instances offer AMX-powered inferencing as well as machine learning and deep learning capability as a complement to GCP’s GPU and TPU offerings.</a:t>
            </a:r>
          </a:p>
        </p:txBody>
      </p:sp>
      <p:sp>
        <p:nvSpPr>
          <p:cNvPr id="4" name="Slide Number Placeholder 3"/>
          <p:cNvSpPr>
            <a:spLocks noGrp="1"/>
          </p:cNvSpPr>
          <p:nvPr>
            <p:ph type="sldNum" sz="quarter" idx="5"/>
          </p:nvPr>
        </p:nvSpPr>
        <p:spPr/>
        <p:txBody>
          <a:bodyPr/>
          <a:lstStyle/>
          <a:p>
            <a:fld id="{43D92567-D7D7-4223-A842-9A06E6D4E1F9}" type="slidenum">
              <a:rPr lang="en-US" smtClean="0"/>
              <a:t>6</a:t>
            </a:fld>
            <a:endParaRPr lang="en-US"/>
          </a:p>
        </p:txBody>
      </p:sp>
    </p:spTree>
    <p:extLst>
      <p:ext uri="{BB962C8B-B14F-4D97-AF65-F5344CB8AC3E}">
        <p14:creationId xmlns:p14="http://schemas.microsoft.com/office/powerpoint/2010/main" val="1836772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8</a:t>
            </a:fld>
            <a:endParaRPr lang="en-US"/>
          </a:p>
        </p:txBody>
      </p:sp>
    </p:spTree>
    <p:extLst>
      <p:ext uri="{BB962C8B-B14F-4D97-AF65-F5344CB8AC3E}">
        <p14:creationId xmlns:p14="http://schemas.microsoft.com/office/powerpoint/2010/main" val="353582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summarizing, Xeon is good option for enterprises implementing a variety of AI workloads from traditional ML through Vision, Search and Recommendation and Natural Language Processing, and creates opportunities for enterprises looking to implement smaller, domain specific-models for their generative AI workloads.</a:t>
            </a:r>
          </a:p>
          <a:p>
            <a:endParaRPr lang="en-US" dirty="0"/>
          </a:p>
          <a:p>
            <a:r>
              <a:rPr lang="en-US" dirty="0"/>
              <a:t>This table describes some of the common use cases for each workload, as well as the examples of models that are associated with them.  It also lists the proof points that we have published on GCP instances that demonstrate Xeon performance.</a:t>
            </a:r>
          </a:p>
        </p:txBody>
      </p:sp>
      <p:sp>
        <p:nvSpPr>
          <p:cNvPr id="4" name="Slide Number Placeholder 3"/>
          <p:cNvSpPr>
            <a:spLocks noGrp="1"/>
          </p:cNvSpPr>
          <p:nvPr>
            <p:ph type="sldNum" sz="quarter" idx="5"/>
          </p:nvPr>
        </p:nvSpPr>
        <p:spPr/>
        <p:txBody>
          <a:bodyPr/>
          <a:lstStyle/>
          <a:p>
            <a:fld id="{43D92567-D7D7-4223-A842-9A06E6D4E1F9}" type="slidenum">
              <a:rPr lang="en-US" smtClean="0"/>
              <a:t>9</a:t>
            </a:fld>
            <a:endParaRPr lang="en-US"/>
          </a:p>
        </p:txBody>
      </p:sp>
    </p:spTree>
    <p:extLst>
      <p:ext uri="{BB962C8B-B14F-4D97-AF65-F5344CB8AC3E}">
        <p14:creationId xmlns:p14="http://schemas.microsoft.com/office/powerpoint/2010/main" val="49777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755a06de5d_5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755a06de5d_5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15055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a:t>Intel® HPC Engines on Intel® Xeon® Scalable processors increase ROI and open the door to new degrees of system power efficiency and performance that cannot be achieved by simply adding more cores. </a:t>
            </a:r>
          </a:p>
          <a:p>
            <a:pPr marL="0" indent="0">
              <a:buNone/>
            </a:pPr>
            <a:r>
              <a:rPr lang="en-US" sz="1100"/>
              <a:t>Because of their proximity to the cores in the CPU and system memory, built-in Intel Accelerator Engines are often less complex to utilize than discrete accelerators, leading to faster time to value. </a:t>
            </a:r>
          </a:p>
          <a:p>
            <a:pPr fontAlgn="base"/>
            <a:endParaRPr lang="en-US">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8CC2C-DA19-4340-B5AC-BCA7AD6D01DF}" type="slidenum">
              <a:rPr kumimoji="0" lang="en-US" sz="1200" b="0" i="0" u="none" strike="noStrike" kern="1200" cap="none" spc="0" normalizeH="0" baseline="0" noProof="0" smtClean="0">
                <a:ln>
                  <a:noFill/>
                </a:ln>
                <a:solidFill>
                  <a:prstClr val="black"/>
                </a:solidFill>
                <a:effectLst/>
                <a:uLnTx/>
                <a:uFillTx/>
                <a:latin typeface="IntelOne Text" panose="020B05030202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IntelOne Text" panose="020B0503020203020204" pitchFamily="34" charset="0"/>
              <a:ea typeface="+mn-ea"/>
              <a:cs typeface="+mn-cs"/>
            </a:endParaRPr>
          </a:p>
        </p:txBody>
      </p:sp>
    </p:spTree>
    <p:extLst>
      <p:ext uri="{BB962C8B-B14F-4D97-AF65-F5344CB8AC3E}">
        <p14:creationId xmlns:p14="http://schemas.microsoft.com/office/powerpoint/2010/main" val="368740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446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755a06de5d_5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755a06de5d_5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713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emf"/></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0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3.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3.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3.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1982CC-C5C2-43DF-8FDA-037495FAF982}"/>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grpSp>
        <p:nvGrpSpPr>
          <p:cNvPr id="13" name="Group 12">
            <a:extLst>
              <a:ext uri="{FF2B5EF4-FFF2-40B4-BE49-F238E27FC236}">
                <a16:creationId xmlns:a16="http://schemas.microsoft.com/office/drawing/2014/main" id="{77538DC6-5A10-44DE-BF8C-5185BC4F6B4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187846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1000" y="221694"/>
            <a:ext cx="5429864" cy="1199822"/>
          </a:xfrm>
        </p:spPr>
        <p:txBody>
          <a:bodyPr/>
          <a:lstStyle/>
          <a:p>
            <a:r>
              <a:rPr lang="en-US"/>
              <a:t>Click to edit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429250" cy="2410686"/>
          </a:xfrm>
        </p:spPr>
        <p:txBody>
          <a:bodyPr/>
          <a:lstStyle>
            <a:lvl1pPr marL="0" indent="0">
              <a:buNone/>
              <a:defRPr/>
            </a:lvl1pPr>
          </a:lstStyle>
          <a:p>
            <a:r>
              <a:rPr lang="en-US"/>
              <a:t>Click icon to add picture</a:t>
            </a:r>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hasCustomPrompt="1"/>
          </p:nvPr>
        </p:nvSpPr>
        <p:spPr>
          <a:xfrm>
            <a:off x="5926138" y="2655075"/>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429250" cy="2410686"/>
          </a:xfrm>
        </p:spPr>
        <p:txBody>
          <a:bodyPr/>
          <a:lstStyle>
            <a:lvl1pPr marL="0" indent="0">
              <a:buNone/>
              <a:defRPr/>
            </a:lvl1pPr>
          </a:lstStyle>
          <a:p>
            <a:r>
              <a:rPr lang="en-US"/>
              <a:t>Click icon to add picture</a:t>
            </a:r>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hasCustomPrompt="1"/>
          </p:nvPr>
        </p:nvSpPr>
        <p:spPr>
          <a:xfrm>
            <a:off x="5924294" y="5767077"/>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Tree>
    <p:extLst>
      <p:ext uri="{BB962C8B-B14F-4D97-AF65-F5344CB8AC3E}">
        <p14:creationId xmlns:p14="http://schemas.microsoft.com/office/powerpoint/2010/main" val="425966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81D6F6-9700-4E5C-A6E4-B754168B1A6C}"/>
              </a:ext>
            </a:extLst>
          </p:cNvPr>
          <p:cNvSpPr/>
          <p:nvPr userDrawn="1"/>
        </p:nvSpPr>
        <p:spPr>
          <a:xfrm>
            <a:off x="5874296" y="457203"/>
            <a:ext cx="5860504" cy="59435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E32B7E3E-B537-4EE3-BA97-B90982F6C31B}"/>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tx1"/>
                </a:solidFill>
              </a:defRPr>
            </a:lvl1pPr>
          </a:lstStyle>
          <a:p>
            <a:pPr lvl="0"/>
            <a:r>
              <a:rPr lang="en-US"/>
              <a:t>Click to edit Master text styles</a:t>
            </a: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175E17D-D74E-461D-9994-21701E9CF3FE}"/>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247446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with Frame Whit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Lst>
          </p:cNvPr>
          <p:cNvSpPr/>
          <p:nvPr userDrawn="1"/>
        </p:nvSpPr>
        <p:spPr>
          <a:xfrm>
            <a:off x="457200" y="457200"/>
            <a:ext cx="11277600" cy="594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17307" y="1828800"/>
            <a:ext cx="10557387" cy="3200400"/>
          </a:xfrm>
        </p:spPr>
        <p:txBody>
          <a:bodyPr>
            <a:normAutofit/>
          </a:bodyPr>
          <a:lstStyle>
            <a:lvl1pPr algn="ctr">
              <a:defRPr sz="4800">
                <a:solidFill>
                  <a:schemeClr val="accent1"/>
                </a:solidFill>
              </a:defRPr>
            </a:lvl1pPr>
          </a:lstStyle>
          <a:p>
            <a:r>
              <a:rPr lang="en-US"/>
              <a:t>Click to edit Master title style</a:t>
            </a:r>
          </a:p>
        </p:txBody>
      </p:sp>
      <p:sp>
        <p:nvSpPr>
          <p:cNvPr id="4" name="Rectangle 3">
            <a:extLst>
              <a:ext uri="{FF2B5EF4-FFF2-40B4-BE49-F238E27FC236}">
                <a16:creationId xmlns:a16="http://schemas.microsoft.com/office/drawing/2014/main" id="{56A6F6B2-1DD0-42F2-9039-5327CC0EF19D}"/>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TextBox 4">
            <a:extLst>
              <a:ext uri="{FF2B5EF4-FFF2-40B4-BE49-F238E27FC236}">
                <a16:creationId xmlns:a16="http://schemas.microsoft.com/office/drawing/2014/main" id="{7DB3A20D-927D-4DD1-8E5E-A3AC6EDE3968}"/>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281628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with Frame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Lst>
          </p:cNvPr>
          <p:cNvSpPr/>
          <p:nvPr userDrawn="1"/>
        </p:nvSpPr>
        <p:spPr>
          <a:xfrm>
            <a:off x="457200" y="457200"/>
            <a:ext cx="11277600" cy="59436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17307" y="1776845"/>
            <a:ext cx="10557387" cy="3304310"/>
          </a:xfrm>
        </p:spPr>
        <p:txBody>
          <a:bodyPr>
            <a:normAutofit/>
          </a:bodyPr>
          <a:lstStyle>
            <a:lvl1pPr algn="ctr">
              <a:defRPr sz="4800">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56A6F6B2-1DD0-42F2-9039-5327CC0EF19D}"/>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TextBox 4">
            <a:extLst>
              <a:ext uri="{FF2B5EF4-FFF2-40B4-BE49-F238E27FC236}">
                <a16:creationId xmlns:a16="http://schemas.microsoft.com/office/drawing/2014/main" id="{7DB3A20D-927D-4DD1-8E5E-A3AC6EDE3968}"/>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pic>
        <p:nvPicPr>
          <p:cNvPr id="6" name="Graphic 5">
            <a:extLst>
              <a:ext uri="{FF2B5EF4-FFF2-40B4-BE49-F238E27FC236}">
                <a16:creationId xmlns:a16="http://schemas.microsoft.com/office/drawing/2014/main" id="{5DDBF953-491D-46D1-9B3A-9BACF5F24487}"/>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97742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4432A5-49B9-4883-A204-2CADAB0E0D4C}"/>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7" name="Rectangle 6">
            <a:extLst>
              <a:ext uri="{FF2B5EF4-FFF2-40B4-BE49-F238E27FC236}">
                <a16:creationId xmlns:a16="http://schemas.microsoft.com/office/drawing/2014/main" id="{471E7746-7583-425A-B61C-E770FAE357CC}"/>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9" name="Graphic 8">
            <a:extLst>
              <a:ext uri="{FF2B5EF4-FFF2-40B4-BE49-F238E27FC236}">
                <a16:creationId xmlns:a16="http://schemas.microsoft.com/office/drawing/2014/main" id="{7EF2D6CF-4D33-4A11-8F31-90C224BC0728}"/>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29185687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wo Content -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0972800"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1000"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C90F8A8-1C42-4539-A448-E120B479032B}"/>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9DE8633D-534D-4880-A190-FAF78CA066D3}"/>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0" name="Graphic 9">
            <a:extLst>
              <a:ext uri="{FF2B5EF4-FFF2-40B4-BE49-F238E27FC236}">
                <a16:creationId xmlns:a16="http://schemas.microsoft.com/office/drawing/2014/main" id="{00423FF3-EF68-4912-B084-C7B35316B37B}"/>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12727835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4BD3948-E5C3-4D36-A53B-67247A86A2D4}"/>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8273F6C6-7214-4ACE-87E6-BA4BEBDE240D}"/>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8" name="Graphic 7">
            <a:extLst>
              <a:ext uri="{FF2B5EF4-FFF2-40B4-BE49-F238E27FC236}">
                <a16:creationId xmlns:a16="http://schemas.microsoft.com/office/drawing/2014/main" id="{A035DEA2-069E-4ADE-83D6-9E17A1D0079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2966522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 medium">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AFE1F0-911B-455A-B43F-CA6291C8FE99}"/>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Rectangle 10">
            <a:extLst>
              <a:ext uri="{FF2B5EF4-FFF2-40B4-BE49-F238E27FC236}">
                <a16:creationId xmlns:a16="http://schemas.microsoft.com/office/drawing/2014/main" id="{A31D226E-95F5-41CC-A004-32CCE2E5CD36}"/>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5" name="Graphic 14">
            <a:extLst>
              <a:ext uri="{FF2B5EF4-FFF2-40B4-BE49-F238E27FC236}">
                <a16:creationId xmlns:a16="http://schemas.microsoft.com/office/drawing/2014/main" id="{F5EF0DBE-2546-4334-AE31-1EFC1782CC0F}"/>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711534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 dark">
    <p:bg>
      <p:bgPr>
        <a:solidFill>
          <a:srgbClr val="00285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4432A5-49B9-4883-A204-2CADAB0E0D4C}"/>
              </a:ext>
            </a:extLst>
          </p:cNvPr>
          <p:cNvSpPr/>
          <p:nvPr userDrawn="1"/>
        </p:nvSpPr>
        <p:spPr>
          <a:xfrm>
            <a:off x="0" y="6400800"/>
            <a:ext cx="117348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7" name="Rectangle 6">
            <a:extLst>
              <a:ext uri="{FF2B5EF4-FFF2-40B4-BE49-F238E27FC236}">
                <a16:creationId xmlns:a16="http://schemas.microsoft.com/office/drawing/2014/main" id="{471E7746-7583-425A-B61C-E770FAE357CC}"/>
              </a:ext>
            </a:extLst>
          </p:cNvPr>
          <p:cNvSpPr/>
          <p:nvPr userDrawn="1"/>
        </p:nvSpPr>
        <p:spPr>
          <a:xfrm>
            <a:off x="11734800" y="0"/>
            <a:ext cx="457200" cy="6400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9" name="Graphic 8">
            <a:extLst>
              <a:ext uri="{FF2B5EF4-FFF2-40B4-BE49-F238E27FC236}">
                <a16:creationId xmlns:a16="http://schemas.microsoft.com/office/drawing/2014/main" id="{7EF2D6CF-4D33-4A11-8F31-90C224BC0728}"/>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2597118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Two Content - dark">
    <p:bg>
      <p:bgPr>
        <a:solidFill>
          <a:srgbClr val="00285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0972800"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1000"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C90F8A8-1C42-4539-A448-E120B479032B}"/>
              </a:ext>
            </a:extLst>
          </p:cNvPr>
          <p:cNvSpPr/>
          <p:nvPr userDrawn="1"/>
        </p:nvSpPr>
        <p:spPr>
          <a:xfrm>
            <a:off x="0" y="6400800"/>
            <a:ext cx="117348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9DE8633D-534D-4880-A190-FAF78CA066D3}"/>
              </a:ext>
            </a:extLst>
          </p:cNvPr>
          <p:cNvSpPr/>
          <p:nvPr userDrawn="1"/>
        </p:nvSpPr>
        <p:spPr>
          <a:xfrm>
            <a:off x="11734800" y="0"/>
            <a:ext cx="457200" cy="6400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0" name="Graphic 9">
            <a:extLst>
              <a:ext uri="{FF2B5EF4-FFF2-40B4-BE49-F238E27FC236}">
                <a16:creationId xmlns:a16="http://schemas.microsoft.com/office/drawing/2014/main" id="{00423FF3-EF68-4912-B084-C7B35316B37B}"/>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118956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rgbClr val="00285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4BD3948-E5C3-4D36-A53B-67247A86A2D4}"/>
              </a:ext>
            </a:extLst>
          </p:cNvPr>
          <p:cNvSpPr/>
          <p:nvPr userDrawn="1"/>
        </p:nvSpPr>
        <p:spPr>
          <a:xfrm>
            <a:off x="0" y="6400800"/>
            <a:ext cx="117348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8273F6C6-7214-4ACE-87E6-BA4BEBDE240D}"/>
              </a:ext>
            </a:extLst>
          </p:cNvPr>
          <p:cNvSpPr/>
          <p:nvPr userDrawn="1"/>
        </p:nvSpPr>
        <p:spPr>
          <a:xfrm>
            <a:off x="11734800" y="0"/>
            <a:ext cx="457200" cy="6400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8" name="Graphic 7">
            <a:extLst>
              <a:ext uri="{FF2B5EF4-FFF2-40B4-BE49-F238E27FC236}">
                <a16:creationId xmlns:a16="http://schemas.microsoft.com/office/drawing/2014/main" id="{A035DEA2-069E-4ADE-83D6-9E17A1D0079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1107578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1000" y="221694"/>
            <a:ext cx="5429864" cy="1199822"/>
          </a:xfrm>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lvl1pPr>
          </a:lstStyle>
          <a:p>
            <a:r>
              <a:rPr lang="en-US"/>
              <a:t>Click icon to add picture</a:t>
            </a:r>
          </a:p>
        </p:txBody>
      </p:sp>
      <p:sp>
        <p:nvSpPr>
          <p:cNvPr id="8" name="Text Placeholder 5">
            <a:extLst>
              <a:ext uri="{FF2B5EF4-FFF2-40B4-BE49-F238E27FC236}">
                <a16:creationId xmlns:a16="http://schemas.microsoft.com/office/drawing/2014/main" id="{C4D1D699-1964-9A45-A892-EAAC949B8250}"/>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Tree>
    <p:extLst>
      <p:ext uri="{BB962C8B-B14F-4D97-AF65-F5344CB8AC3E}">
        <p14:creationId xmlns:p14="http://schemas.microsoft.com/office/powerpoint/2010/main" val="1598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 dark">
    <p:bg>
      <p:bgPr>
        <a:solidFill>
          <a:srgbClr val="00285A"/>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AFE1F0-911B-455A-B43F-CA6291C8FE99}"/>
              </a:ext>
            </a:extLst>
          </p:cNvPr>
          <p:cNvSpPr/>
          <p:nvPr userDrawn="1"/>
        </p:nvSpPr>
        <p:spPr>
          <a:xfrm>
            <a:off x="0" y="6400800"/>
            <a:ext cx="117348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Rectangle 10">
            <a:extLst>
              <a:ext uri="{FF2B5EF4-FFF2-40B4-BE49-F238E27FC236}">
                <a16:creationId xmlns:a16="http://schemas.microsoft.com/office/drawing/2014/main" id="{A31D226E-95F5-41CC-A004-32CCE2E5CD36}"/>
              </a:ext>
            </a:extLst>
          </p:cNvPr>
          <p:cNvSpPr/>
          <p:nvPr userDrawn="1"/>
        </p:nvSpPr>
        <p:spPr>
          <a:xfrm>
            <a:off x="11734800" y="0"/>
            <a:ext cx="457200" cy="6400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5" name="Graphic 14">
            <a:extLst>
              <a:ext uri="{FF2B5EF4-FFF2-40B4-BE49-F238E27FC236}">
                <a16:creationId xmlns:a16="http://schemas.microsoft.com/office/drawing/2014/main" id="{F5EF0DBE-2546-4334-AE31-1EFC1782CC0F}"/>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19269109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Intel Logo">
    <p:bg>
      <p:bgPr>
        <a:solidFill>
          <a:schemeClr val="accent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021611C-81C5-4D56-9272-6AB48691141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343425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white_bkgr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1DB4D7-1882-4EE1-AF1D-CD4B9C391F28}"/>
              </a:ext>
            </a:extLst>
          </p:cNvPr>
          <p:cNvSpPr/>
          <p:nvPr userDrawn="1"/>
        </p:nvSpPr>
        <p:spPr>
          <a:xfrm>
            <a:off x="0" y="-192947"/>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20D75486-526A-455F-AD39-3BD8D50ABB2C}"/>
              </a:ext>
            </a:extLst>
          </p:cNvPr>
          <p:cNvSpPr>
            <a:spLocks noGrp="1"/>
          </p:cNvSpPr>
          <p:nvPr>
            <p:ph type="title"/>
          </p:nvPr>
        </p:nvSpPr>
        <p:spPr>
          <a:xfrm>
            <a:off x="465523" y="146472"/>
            <a:ext cx="10972800" cy="1158240"/>
          </a:xfrm>
        </p:spPr>
        <p:txBody>
          <a:bodyPr/>
          <a:lstStyle>
            <a:lvl1pPr>
              <a:defRPr sz="5867">
                <a:solidFill>
                  <a:schemeClr val="bg2"/>
                </a:solidFill>
                <a:latin typeface="+mj-lt"/>
              </a:defRPr>
            </a:lvl1pPr>
          </a:lstStyle>
          <a:p>
            <a:r>
              <a:rPr lang="en-US"/>
              <a:t>Click to edit Master title style</a:t>
            </a:r>
          </a:p>
        </p:txBody>
      </p:sp>
    </p:spTree>
    <p:extLst>
      <p:ext uri="{BB962C8B-B14F-4D97-AF65-F5344CB8AC3E}">
        <p14:creationId xmlns:p14="http://schemas.microsoft.com/office/powerpoint/2010/main" val="15362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3"/>
            <a:ext cx="2844800" cy="365125"/>
          </a:xfrm>
          <a:prstGeom prst="rect">
            <a:avLst/>
          </a:prstGeom>
        </p:spPr>
        <p:txBody>
          <a:bodyPr/>
          <a:lstStyle/>
          <a:p>
            <a:pPr defTabSz="609539"/>
            <a:endParaRPr lang="en-US">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p:txBody>
          <a:bodyPr/>
          <a:lstStyle>
            <a:lvl1pPr>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6" y="1604435"/>
            <a:ext cx="10970683" cy="4567767"/>
          </a:xfrm>
        </p:spPr>
        <p:txBody>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Tree>
    <p:extLst>
      <p:ext uri="{BB962C8B-B14F-4D97-AF65-F5344CB8AC3E}">
        <p14:creationId xmlns:p14="http://schemas.microsoft.com/office/powerpoint/2010/main" val="31322458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6469183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a:p>
        </p:txBody>
      </p:sp>
    </p:spTree>
    <p:extLst>
      <p:ext uri="{BB962C8B-B14F-4D97-AF65-F5344CB8AC3E}">
        <p14:creationId xmlns:p14="http://schemas.microsoft.com/office/powerpoint/2010/main" val="186671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ontent Slide - 1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68BF-F1E4-4683-BA9A-72115B1D9783}"/>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EDB16C5C-41A7-48AD-AE8C-9CD787615F4E}"/>
              </a:ext>
            </a:extLst>
          </p:cNvPr>
          <p:cNvSpPr>
            <a:spLocks noGrp="1"/>
          </p:cNvSpPr>
          <p:nvPr>
            <p:ph sz="quarter" idx="10" hasCustomPrompt="1"/>
          </p:nvPr>
        </p:nvSpPr>
        <p:spPr>
          <a:xfrm>
            <a:off x="614363" y="1496350"/>
            <a:ext cx="10971212" cy="47053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5" name="Image" descr="Image">
            <a:extLst>
              <a:ext uri="{FF2B5EF4-FFF2-40B4-BE49-F238E27FC236}">
                <a16:creationId xmlns:a16="http://schemas.microsoft.com/office/drawing/2014/main" id="{92BA4793-0EB4-49CE-B0A2-9D496EF974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251416"/>
            <a:ext cx="606425" cy="606583"/>
          </a:xfrm>
          <a:prstGeom prst="rect">
            <a:avLst/>
          </a:prstGeom>
          <a:ln w="12700">
            <a:miter lim="400000"/>
          </a:ln>
        </p:spPr>
      </p:pic>
      <p:sp>
        <p:nvSpPr>
          <p:cNvPr id="8" name="TextBox 7" descr="page  number">
            <a:extLst>
              <a:ext uri="{FF2B5EF4-FFF2-40B4-BE49-F238E27FC236}">
                <a16:creationId xmlns:a16="http://schemas.microsoft.com/office/drawing/2014/main" id="{C96DC0FF-8F5D-4A52-95C4-03CBD842D4E7}"/>
              </a:ext>
            </a:extLst>
          </p:cNvPr>
          <p:cNvSpPr txBox="1"/>
          <p:nvPr userDrawn="1"/>
        </p:nvSpPr>
        <p:spPr>
          <a:xfrm>
            <a:off x="11749174" y="6506788"/>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55093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5"/>
            <a:ext cx="11724263"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b="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9527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Content Slide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92BA4793-0EB4-49CE-B0A2-9D496EF974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6251418"/>
            <a:ext cx="606425" cy="606583"/>
          </a:xfrm>
          <a:prstGeom prst="rect">
            <a:avLst/>
          </a:prstGeom>
          <a:ln w="12700">
            <a:miter lim="400000"/>
          </a:ln>
        </p:spPr>
      </p:pic>
      <p:sp>
        <p:nvSpPr>
          <p:cNvPr id="8" name="TextBox 7" descr="page  number">
            <a:extLst>
              <a:ext uri="{FF2B5EF4-FFF2-40B4-BE49-F238E27FC236}">
                <a16:creationId xmlns:a16="http://schemas.microsoft.com/office/drawing/2014/main" id="{C96DC0FF-8F5D-4A52-95C4-03CBD842D4E7}"/>
              </a:ext>
            </a:extLst>
          </p:cNvPr>
          <p:cNvSpPr txBox="1"/>
          <p:nvPr userDrawn="1"/>
        </p:nvSpPr>
        <p:spPr>
          <a:xfrm>
            <a:off x="11745168" y="6506788"/>
            <a:ext cx="150682" cy="153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2242" rtl="0" fontAlgn="auto" latinLnBrk="0" hangingPunct="0">
              <a:lnSpc>
                <a:spcPct val="100000"/>
              </a:lnSpc>
              <a:spcBef>
                <a:spcPts val="0"/>
              </a:spcBef>
              <a:spcAft>
                <a:spcPts val="0"/>
              </a:spcAft>
              <a:buClrTx/>
              <a:buSzTx/>
              <a:buFontTx/>
              <a:buNone/>
              <a:tabLst/>
            </a:pPr>
            <a:fld id="{4F6B73DA-0149-4325-A7B8-AE29BD4BC701}" type="slidenum">
              <a:rPr kumimoji="0" lang="en-US" sz="998"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2242" rtl="0" fontAlgn="auto" latinLnBrk="0" hangingPunct="0">
                <a:lnSpc>
                  <a:spcPct val="100000"/>
                </a:lnSpc>
                <a:spcBef>
                  <a:spcPts val="0"/>
                </a:spcBef>
                <a:spcAft>
                  <a:spcPts val="0"/>
                </a:spcAft>
                <a:buClrTx/>
                <a:buSzTx/>
                <a:buFontTx/>
                <a:buNone/>
                <a:tabLst/>
              </a:pPr>
              <a:t>‹#›</a:t>
            </a:fld>
            <a:endParaRPr kumimoji="0" lang="en-US" sz="998"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260286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5"/>
            <a:ext cx="11724263"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b="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32904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800" cy="6400799"/>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34397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BB20A-59F4-441D-84A6-9BC12C6C5A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Text Placeholder 5">
            <a:extLst>
              <a:ext uri="{FF2B5EF4-FFF2-40B4-BE49-F238E27FC236}">
                <a16:creationId xmlns:a16="http://schemas.microsoft.com/office/drawing/2014/main" id="{30300E45-0B56-4329-BB6E-28376FB3F4A9}"/>
              </a:ext>
            </a:extLst>
          </p:cNvPr>
          <p:cNvSpPr>
            <a:spLocks noGrp="1"/>
          </p:cNvSpPr>
          <p:nvPr>
            <p:ph type="body" sz="quarter" idx="10"/>
          </p:nvPr>
        </p:nvSpPr>
        <p:spPr>
          <a:xfrm>
            <a:off x="838200" y="1916113"/>
            <a:ext cx="10515600" cy="4197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12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9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Use this one">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BE3C2DBE-4445-6543-A8C7-770492E7B705}"/>
              </a:ext>
            </a:extLst>
          </p:cNvPr>
          <p:cNvSpPr txBox="1">
            <a:spLocks noGrp="1"/>
          </p:cNvSpPr>
          <p:nvPr>
            <p:ph type="title"/>
          </p:nvPr>
        </p:nvSpPr>
        <p:spPr>
          <a:xfrm>
            <a:off x="427816" y="342900"/>
            <a:ext cx="10972801" cy="883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a:lvl1pPr>
          </a:lstStyle>
          <a:p>
            <a:r>
              <a:rPr lang="en-US"/>
              <a:t>Click to edit Master title style</a:t>
            </a:r>
            <a:endParaRPr/>
          </a:p>
        </p:txBody>
      </p:sp>
    </p:spTree>
    <p:extLst>
      <p:ext uri="{BB962C8B-B14F-4D97-AF65-F5344CB8AC3E}">
        <p14:creationId xmlns:p14="http://schemas.microsoft.com/office/powerpoint/2010/main" val="370731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lank Layout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1228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lvl1pPr>
            <a:lvl2pPr marL="565150" indent="-282575">
              <a:defRPr/>
            </a:lvl2pPr>
            <a:lvl3pPr marL="798513" indent="-233363">
              <a:defRPr/>
            </a:lvl3pPr>
            <a:lvl4pPr marL="1030288" indent="-231775">
              <a:defRPr/>
            </a:lvl4pPr>
            <a:lvl5pPr marL="1263650" indent="-233363">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90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b="0" i="0">
                <a:solidFill>
                  <a:schemeClr val="accent4"/>
                </a:solidFill>
                <a:latin typeface="Arial Regular"/>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384366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78067D-DEC9-029D-F366-395F38C3C95F}"/>
              </a:ext>
            </a:extLst>
          </p:cNvPr>
          <p:cNvSpPr>
            <a:spLocks noGrp="1"/>
          </p:cNvSpPr>
          <p:nvPr>
            <p:ph type="title"/>
          </p:nvPr>
        </p:nvSpPr>
        <p:spPr>
          <a:xfrm>
            <a:off x="462844" y="404985"/>
            <a:ext cx="11266312" cy="936978"/>
          </a:xfrm>
        </p:spPr>
        <p:txBody>
          <a:bodyPr/>
          <a:lstStyle/>
          <a:p>
            <a:r>
              <a:rPr lang="en-US"/>
              <a:t>Click to edit Master title style</a:t>
            </a:r>
          </a:p>
        </p:txBody>
      </p:sp>
    </p:spTree>
    <p:extLst>
      <p:ext uri="{BB962C8B-B14F-4D97-AF65-F5344CB8AC3E}">
        <p14:creationId xmlns:p14="http://schemas.microsoft.com/office/powerpoint/2010/main" val="1709887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11582400" cy="620431"/>
          </a:xfrm>
        </p:spPr>
        <p:txBody>
          <a:bodyPr/>
          <a:lstStyle>
            <a:lvl1pPr>
              <a:defRPr>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304799" y="1072215"/>
            <a:ext cx="10393083" cy="475192"/>
          </a:xfrm>
        </p:spPr>
        <p:txBody>
          <a:bodyPr anchor="t">
            <a:normAutofit/>
          </a:bodyPr>
          <a:lstStyle>
            <a:lvl1pPr marL="0" indent="0">
              <a:buNone/>
              <a:defRPr sz="2133" b="0" i="0">
                <a:latin typeface="IntelOne Text Light" panose="020B0403020203020204" pitchFamily="34" charset="77"/>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7" name="Table Placeholder 5">
            <a:extLst>
              <a:ext uri="{FF2B5EF4-FFF2-40B4-BE49-F238E27FC236}">
                <a16:creationId xmlns:a16="http://schemas.microsoft.com/office/drawing/2014/main" id="{96AE005E-7017-2D0F-8FCF-E3759D1310B0}"/>
              </a:ext>
            </a:extLst>
          </p:cNvPr>
          <p:cNvSpPr>
            <a:spLocks noGrp="1"/>
          </p:cNvSpPr>
          <p:nvPr>
            <p:ph type="tbl" sz="quarter" idx="11"/>
          </p:nvPr>
        </p:nvSpPr>
        <p:spPr>
          <a:xfrm>
            <a:off x="304799" y="1694392"/>
            <a:ext cx="11582400" cy="4222314"/>
          </a:xfrm>
        </p:spPr>
        <p:txBody>
          <a:bodyPr anchor="ctr">
            <a:normAutofit/>
          </a:bodyPr>
          <a:lstStyle>
            <a:lvl1pPr marL="0" indent="0" algn="ctr">
              <a:buNone/>
              <a:defRPr sz="1333">
                <a:solidFill>
                  <a:schemeClr val="tx2"/>
                </a:solidFill>
                <a:latin typeface="IntelOne Display Regular" panose="020B0503020203020204" pitchFamily="34" charset="77"/>
              </a:defRPr>
            </a:lvl1pPr>
          </a:lstStyle>
          <a:p>
            <a:endParaRPr lang="en-US"/>
          </a:p>
        </p:txBody>
      </p:sp>
      <p:sp>
        <p:nvSpPr>
          <p:cNvPr id="8" name="Slide Number Placeholder 5">
            <a:extLst>
              <a:ext uri="{FF2B5EF4-FFF2-40B4-BE49-F238E27FC236}">
                <a16:creationId xmlns:a16="http://schemas.microsoft.com/office/drawing/2014/main" id="{BFBC4E79-6C0F-ACAB-EED6-CEA3B3900CE0}"/>
              </a:ext>
            </a:extLst>
          </p:cNvPr>
          <p:cNvSpPr>
            <a:spLocks noGrp="1"/>
          </p:cNvSpPr>
          <p:nvPr>
            <p:ph type="sldNum" sz="quarter" idx="12"/>
          </p:nvPr>
        </p:nvSpPr>
        <p:spPr>
          <a:xfrm>
            <a:off x="10962468" y="6437510"/>
            <a:ext cx="996447" cy="247426"/>
          </a:xfrm>
          <a:prstGeom prst="rect">
            <a:avLst/>
          </a:prstGeom>
        </p:spPr>
        <p:txBody>
          <a:bodyPr/>
          <a:lstStyle>
            <a:lvl1pPr algn="r">
              <a:defRPr sz="1067" b="0" i="0">
                <a:solidFill>
                  <a:schemeClr val="bg1"/>
                </a:solidFill>
                <a:latin typeface="IntelOne Text" panose="020B0503020203020204" pitchFamily="34" charset="77"/>
              </a:defRPr>
            </a:lvl1pPr>
          </a:lstStyle>
          <a:p>
            <a:fld id="{E7B4C812-DF25-F94B-B42F-BBE1A6B49F1F}" type="slidenum">
              <a:rPr lang="en-US" smtClean="0"/>
              <a:pPr/>
              <a:t>‹#›</a:t>
            </a:fld>
            <a:endParaRPr lang="en-US"/>
          </a:p>
        </p:txBody>
      </p:sp>
    </p:spTree>
    <p:extLst>
      <p:ext uri="{BB962C8B-B14F-4D97-AF65-F5344CB8AC3E}">
        <p14:creationId xmlns:p14="http://schemas.microsoft.com/office/powerpoint/2010/main" val="324228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0" y="388097"/>
            <a:ext cx="5665788" cy="5480797"/>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7A70C41-FFA3-223C-D4D8-09E5865D6027}"/>
              </a:ext>
            </a:extLst>
          </p:cNvPr>
          <p:cNvSpPr>
            <a:spLocks noGrp="1"/>
          </p:cNvSpPr>
          <p:nvPr>
            <p:ph type="title"/>
          </p:nvPr>
        </p:nvSpPr>
        <p:spPr>
          <a:xfrm>
            <a:off x="304800" y="1828800"/>
            <a:ext cx="3932237" cy="1600200"/>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FD628D21-9AFB-58B1-7FDB-DD957324FB20}"/>
              </a:ext>
            </a:extLst>
          </p:cNvPr>
          <p:cNvSpPr>
            <a:spLocks noGrp="1"/>
          </p:cNvSpPr>
          <p:nvPr>
            <p:ph type="body" sz="half" idx="2"/>
          </p:nvPr>
        </p:nvSpPr>
        <p:spPr>
          <a:xfrm>
            <a:off x="304800" y="3536951"/>
            <a:ext cx="3932237" cy="966694"/>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11" name="Slide Number Placeholder 5">
            <a:extLst>
              <a:ext uri="{FF2B5EF4-FFF2-40B4-BE49-F238E27FC236}">
                <a16:creationId xmlns:a16="http://schemas.microsoft.com/office/drawing/2014/main" id="{C3248B2C-A5FA-0FB7-2740-A7C7AF2C7F1F}"/>
              </a:ext>
            </a:extLst>
          </p:cNvPr>
          <p:cNvSpPr>
            <a:spLocks noGrp="1"/>
          </p:cNvSpPr>
          <p:nvPr>
            <p:ph type="sldNum" sz="quarter" idx="12"/>
          </p:nvPr>
        </p:nvSpPr>
        <p:spPr>
          <a:xfrm>
            <a:off x="10962468" y="6437510"/>
            <a:ext cx="996447" cy="247426"/>
          </a:xfrm>
          <a:prstGeom prst="rect">
            <a:avLst/>
          </a:prstGeom>
        </p:spPr>
        <p:txBody>
          <a:bodyPr/>
          <a:lstStyle>
            <a:lvl1pPr algn="r">
              <a:defRPr sz="1067" b="0" i="0">
                <a:solidFill>
                  <a:schemeClr val="bg1"/>
                </a:solidFill>
                <a:latin typeface="IntelOne Text" panose="020B0503020203020204" pitchFamily="34" charset="77"/>
              </a:defRPr>
            </a:lvl1pPr>
          </a:lstStyle>
          <a:p>
            <a:fld id="{E7B4C812-DF25-F94B-B42F-BBE1A6B49F1F}" type="slidenum">
              <a:rPr lang="en-US" smtClean="0"/>
              <a:pPr/>
              <a:t>‹#›</a:t>
            </a:fld>
            <a:endParaRPr lang="en-US"/>
          </a:p>
        </p:txBody>
      </p:sp>
    </p:spTree>
    <p:extLst>
      <p:ext uri="{BB962C8B-B14F-4D97-AF65-F5344CB8AC3E}">
        <p14:creationId xmlns:p14="http://schemas.microsoft.com/office/powerpoint/2010/main" val="70454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50;p26">
            <a:extLst>
              <a:ext uri="{FF2B5EF4-FFF2-40B4-BE49-F238E27FC236}">
                <a16:creationId xmlns:a16="http://schemas.microsoft.com/office/drawing/2014/main" id="{50F5E4CC-0E44-B020-4352-5D678DF9DB2F}"/>
              </a:ext>
            </a:extLst>
          </p:cNvPr>
          <p:cNvSpPr>
            <a:spLocks noGrp="1"/>
          </p:cNvSpPr>
          <p:nvPr>
            <p:ph type="pic" idx="2"/>
          </p:nvPr>
        </p:nvSpPr>
        <p:spPr>
          <a:xfrm>
            <a:off x="1197098" y="363410"/>
            <a:ext cx="3105200" cy="3132200"/>
          </a:xfrm>
          <a:prstGeom prst="rect">
            <a:avLst/>
          </a:prstGeom>
          <a:noFill/>
          <a:ln>
            <a:noFill/>
          </a:ln>
        </p:spPr>
        <p:txBody>
          <a:bodyPr anchor="ctr"/>
          <a:lstStyle>
            <a:lvl1pPr algn="ctr">
              <a:defRPr>
                <a:solidFill>
                  <a:schemeClr val="bg2"/>
                </a:solidFill>
              </a:defRPr>
            </a:lvl1pPr>
          </a:lstStyle>
          <a:p>
            <a:endParaRPr lang="en-US"/>
          </a:p>
        </p:txBody>
      </p:sp>
      <p:sp>
        <p:nvSpPr>
          <p:cNvPr id="3" name="Google Shape;51;p26">
            <a:extLst>
              <a:ext uri="{FF2B5EF4-FFF2-40B4-BE49-F238E27FC236}">
                <a16:creationId xmlns:a16="http://schemas.microsoft.com/office/drawing/2014/main" id="{EBEB1A6C-889D-CCA5-4572-D0A8810268C5}"/>
              </a:ext>
            </a:extLst>
          </p:cNvPr>
          <p:cNvSpPr>
            <a:spLocks noGrp="1"/>
          </p:cNvSpPr>
          <p:nvPr>
            <p:ph type="pic" idx="3"/>
          </p:nvPr>
        </p:nvSpPr>
        <p:spPr>
          <a:xfrm>
            <a:off x="4568948" y="360235"/>
            <a:ext cx="3106800" cy="3138400"/>
          </a:xfrm>
          <a:prstGeom prst="rect">
            <a:avLst/>
          </a:prstGeom>
          <a:noFill/>
          <a:ln>
            <a:noFill/>
          </a:ln>
        </p:spPr>
        <p:txBody>
          <a:bodyPr anchor="ctr"/>
          <a:lstStyle>
            <a:lvl1pPr algn="ctr">
              <a:defRPr>
                <a:solidFill>
                  <a:schemeClr val="bg2"/>
                </a:solidFill>
              </a:defRPr>
            </a:lvl1pPr>
          </a:lstStyle>
          <a:p>
            <a:endParaRPr lang="en-US"/>
          </a:p>
        </p:txBody>
      </p:sp>
      <p:sp>
        <p:nvSpPr>
          <p:cNvPr id="4" name="Google Shape;52;p26">
            <a:extLst>
              <a:ext uri="{FF2B5EF4-FFF2-40B4-BE49-F238E27FC236}">
                <a16:creationId xmlns:a16="http://schemas.microsoft.com/office/drawing/2014/main" id="{ED4D0FF4-7BE9-5DCF-55C4-6938149DB108}"/>
              </a:ext>
            </a:extLst>
          </p:cNvPr>
          <p:cNvSpPr>
            <a:spLocks noGrp="1"/>
          </p:cNvSpPr>
          <p:nvPr>
            <p:ph type="pic" idx="4"/>
          </p:nvPr>
        </p:nvSpPr>
        <p:spPr>
          <a:xfrm>
            <a:off x="7942385" y="372142"/>
            <a:ext cx="3106800" cy="3114600"/>
          </a:xfrm>
          <a:prstGeom prst="rect">
            <a:avLst/>
          </a:prstGeom>
          <a:noFill/>
          <a:ln>
            <a:noFill/>
          </a:ln>
        </p:spPr>
        <p:txBody>
          <a:bodyPr anchor="ctr"/>
          <a:lstStyle>
            <a:lvl1pPr algn="ctr">
              <a:defRPr>
                <a:solidFill>
                  <a:schemeClr val="bg2"/>
                </a:solidFill>
              </a:defRPr>
            </a:lvl1pPr>
          </a:lstStyle>
          <a:p>
            <a:endParaRPr lang="en-US"/>
          </a:p>
        </p:txBody>
      </p:sp>
      <p:sp>
        <p:nvSpPr>
          <p:cNvPr id="6" name="Google Shape;54;p26">
            <a:extLst>
              <a:ext uri="{FF2B5EF4-FFF2-40B4-BE49-F238E27FC236}">
                <a16:creationId xmlns:a16="http://schemas.microsoft.com/office/drawing/2014/main" id="{E77A33D5-638B-70D1-3257-CC4FB73F66CC}"/>
              </a:ext>
            </a:extLst>
          </p:cNvPr>
          <p:cNvSpPr txBox="1">
            <a:spLocks noGrp="1"/>
          </p:cNvSpPr>
          <p:nvPr>
            <p:ph type="body" idx="5"/>
          </p:nvPr>
        </p:nvSpPr>
        <p:spPr>
          <a:xfrm>
            <a:off x="1196691" y="3597587"/>
            <a:ext cx="3106000" cy="660332"/>
          </a:xfrm>
          <a:prstGeom prst="rect">
            <a:avLst/>
          </a:prstGeom>
          <a:noFill/>
          <a:ln>
            <a:noFill/>
          </a:ln>
        </p:spPr>
        <p:txBody>
          <a:bodyPr spcFirstLastPara="1" wrap="square" lIns="0" tIns="0" rIns="0" bIns="0" anchor="b" anchorCtr="0">
            <a:noAutofit/>
          </a:bodyPr>
          <a:lstStyle>
            <a:lvl1pPr marL="19051" lvl="0" indent="0" algn="l">
              <a:lnSpc>
                <a:spcPct val="100000"/>
              </a:lnSpc>
              <a:spcBef>
                <a:spcPts val="1000"/>
              </a:spcBef>
              <a:spcAft>
                <a:spcPts val="0"/>
              </a:spcAft>
              <a:buClr>
                <a:schemeClr val="lt1"/>
              </a:buClr>
              <a:buSzPts val="3300"/>
              <a:buNone/>
              <a:tabLst/>
              <a:defRPr sz="2133" b="0" i="0">
                <a:solidFill>
                  <a:schemeClr val="accent3"/>
                </a:solidFill>
                <a:latin typeface="IntelOne Display Light" panose="020B0403020203020204" pitchFamily="34" charset="77"/>
              </a:defRPr>
            </a:lvl1pPr>
            <a:lvl2pPr marL="609630" lvl="1" indent="-152408" algn="l">
              <a:lnSpc>
                <a:spcPct val="100000"/>
              </a:lnSpc>
              <a:spcBef>
                <a:spcPts val="533"/>
              </a:spcBef>
              <a:spcAft>
                <a:spcPts val="0"/>
              </a:spcAft>
              <a:buClr>
                <a:schemeClr val="dk1"/>
              </a:buClr>
              <a:buSzPts val="3300"/>
              <a:buNone/>
              <a:defRPr sz="2200" i="0"/>
            </a:lvl2pPr>
            <a:lvl3pPr marL="914446" lvl="2" indent="-152408" algn="l">
              <a:lnSpc>
                <a:spcPct val="100000"/>
              </a:lnSpc>
              <a:spcBef>
                <a:spcPts val="533"/>
              </a:spcBef>
              <a:spcAft>
                <a:spcPts val="0"/>
              </a:spcAft>
              <a:buClr>
                <a:schemeClr val="dk1"/>
              </a:buClr>
              <a:buSzPts val="3300"/>
              <a:buNone/>
              <a:defRPr sz="2200" i="0"/>
            </a:lvl3pPr>
            <a:lvl4pPr marL="1219261" lvl="3" indent="-152408" algn="l">
              <a:lnSpc>
                <a:spcPct val="100000"/>
              </a:lnSpc>
              <a:spcBef>
                <a:spcPts val="533"/>
              </a:spcBef>
              <a:spcAft>
                <a:spcPts val="0"/>
              </a:spcAft>
              <a:buClr>
                <a:schemeClr val="dk1"/>
              </a:buClr>
              <a:buSzPts val="3300"/>
              <a:buNone/>
              <a:defRPr sz="2200" i="0"/>
            </a:lvl4pPr>
            <a:lvl5pPr marL="1524076" lvl="4" indent="-152408" algn="l">
              <a:lnSpc>
                <a:spcPct val="100000"/>
              </a:lnSpc>
              <a:spcBef>
                <a:spcPts val="533"/>
              </a:spcBef>
              <a:spcAft>
                <a:spcPts val="0"/>
              </a:spcAft>
              <a:buClr>
                <a:schemeClr val="dk1"/>
              </a:buClr>
              <a:buSzPts val="3300"/>
              <a:buNone/>
              <a:defRPr sz="2200" i="0"/>
            </a:lvl5pPr>
            <a:lvl6pPr marL="1828891" lvl="5" indent="-266713" algn="l">
              <a:lnSpc>
                <a:spcPct val="90000"/>
              </a:lnSpc>
              <a:spcBef>
                <a:spcPts val="533"/>
              </a:spcBef>
              <a:spcAft>
                <a:spcPts val="0"/>
              </a:spcAft>
              <a:buClr>
                <a:schemeClr val="dk1"/>
              </a:buClr>
              <a:buSzPts val="2700"/>
              <a:buChar char="•"/>
              <a:defRPr/>
            </a:lvl6pPr>
            <a:lvl7pPr marL="2133707" lvl="6" indent="-266713" algn="l">
              <a:lnSpc>
                <a:spcPct val="90000"/>
              </a:lnSpc>
              <a:spcBef>
                <a:spcPts val="533"/>
              </a:spcBef>
              <a:spcAft>
                <a:spcPts val="0"/>
              </a:spcAft>
              <a:buClr>
                <a:schemeClr val="dk1"/>
              </a:buClr>
              <a:buSzPts val="2700"/>
              <a:buChar char="•"/>
              <a:defRPr/>
            </a:lvl7pPr>
            <a:lvl8pPr marL="2438522" lvl="7" indent="-266713" algn="l">
              <a:lnSpc>
                <a:spcPct val="90000"/>
              </a:lnSpc>
              <a:spcBef>
                <a:spcPts val="533"/>
              </a:spcBef>
              <a:spcAft>
                <a:spcPts val="0"/>
              </a:spcAft>
              <a:buClr>
                <a:schemeClr val="dk1"/>
              </a:buClr>
              <a:buSzPts val="2700"/>
              <a:buChar char="•"/>
              <a:defRPr/>
            </a:lvl8pPr>
            <a:lvl9pPr marL="2743337" lvl="8" indent="-266713" algn="l">
              <a:lnSpc>
                <a:spcPct val="90000"/>
              </a:lnSpc>
              <a:spcBef>
                <a:spcPts val="533"/>
              </a:spcBef>
              <a:spcAft>
                <a:spcPts val="0"/>
              </a:spcAft>
              <a:buClr>
                <a:schemeClr val="dk1"/>
              </a:buClr>
              <a:buSzPts val="2700"/>
              <a:buChar char="•"/>
              <a:defRPr/>
            </a:lvl9pPr>
          </a:lstStyle>
          <a:p>
            <a:endParaRPr/>
          </a:p>
        </p:txBody>
      </p:sp>
      <p:sp>
        <p:nvSpPr>
          <p:cNvPr id="7" name="Google Shape;55;p26">
            <a:extLst>
              <a:ext uri="{FF2B5EF4-FFF2-40B4-BE49-F238E27FC236}">
                <a16:creationId xmlns:a16="http://schemas.microsoft.com/office/drawing/2014/main" id="{83162750-1755-5ABE-FB5E-B543FE76AE10}"/>
              </a:ext>
            </a:extLst>
          </p:cNvPr>
          <p:cNvSpPr txBox="1">
            <a:spLocks noGrp="1"/>
          </p:cNvSpPr>
          <p:nvPr>
            <p:ph type="body" idx="6"/>
          </p:nvPr>
        </p:nvSpPr>
        <p:spPr>
          <a:xfrm>
            <a:off x="4569773" y="3595982"/>
            <a:ext cx="3106000" cy="660332"/>
          </a:xfrm>
          <a:prstGeom prst="rect">
            <a:avLst/>
          </a:prstGeom>
          <a:noFill/>
          <a:ln>
            <a:noFill/>
          </a:ln>
        </p:spPr>
        <p:txBody>
          <a:bodyPr spcFirstLastPara="1" wrap="square" lIns="0" tIns="0" rIns="0" bIns="0" anchor="b" anchorCtr="0">
            <a:noAutofit/>
          </a:bodyPr>
          <a:lstStyle>
            <a:lvl1pPr marL="19051" lvl="0" indent="0" algn="l">
              <a:lnSpc>
                <a:spcPct val="100000"/>
              </a:lnSpc>
              <a:spcBef>
                <a:spcPts val="1000"/>
              </a:spcBef>
              <a:spcAft>
                <a:spcPts val="0"/>
              </a:spcAft>
              <a:buClr>
                <a:schemeClr val="lt1"/>
              </a:buClr>
              <a:buSzPts val="3300"/>
              <a:buNone/>
              <a:tabLst/>
              <a:defRPr sz="2133" b="0" i="0">
                <a:solidFill>
                  <a:schemeClr val="accent3"/>
                </a:solidFill>
                <a:latin typeface="IntelOne Display Light" panose="020B0403020203020204" pitchFamily="34" charset="77"/>
              </a:defRPr>
            </a:lvl1pPr>
            <a:lvl2pPr marL="609630" lvl="1" indent="-152408" algn="l">
              <a:lnSpc>
                <a:spcPct val="100000"/>
              </a:lnSpc>
              <a:spcBef>
                <a:spcPts val="533"/>
              </a:spcBef>
              <a:spcAft>
                <a:spcPts val="0"/>
              </a:spcAft>
              <a:buClr>
                <a:schemeClr val="dk1"/>
              </a:buClr>
              <a:buSzPts val="3300"/>
              <a:buNone/>
              <a:defRPr sz="2200" i="0"/>
            </a:lvl2pPr>
            <a:lvl3pPr marL="914446" lvl="2" indent="-152408" algn="l">
              <a:lnSpc>
                <a:spcPct val="100000"/>
              </a:lnSpc>
              <a:spcBef>
                <a:spcPts val="533"/>
              </a:spcBef>
              <a:spcAft>
                <a:spcPts val="0"/>
              </a:spcAft>
              <a:buClr>
                <a:schemeClr val="dk1"/>
              </a:buClr>
              <a:buSzPts val="3300"/>
              <a:buNone/>
              <a:defRPr sz="2200" i="0"/>
            </a:lvl3pPr>
            <a:lvl4pPr marL="1219261" lvl="3" indent="-152408" algn="l">
              <a:lnSpc>
                <a:spcPct val="100000"/>
              </a:lnSpc>
              <a:spcBef>
                <a:spcPts val="533"/>
              </a:spcBef>
              <a:spcAft>
                <a:spcPts val="0"/>
              </a:spcAft>
              <a:buClr>
                <a:schemeClr val="dk1"/>
              </a:buClr>
              <a:buSzPts val="3300"/>
              <a:buNone/>
              <a:defRPr sz="2200" i="0"/>
            </a:lvl4pPr>
            <a:lvl5pPr marL="1524076" lvl="4" indent="-152408" algn="l">
              <a:lnSpc>
                <a:spcPct val="100000"/>
              </a:lnSpc>
              <a:spcBef>
                <a:spcPts val="533"/>
              </a:spcBef>
              <a:spcAft>
                <a:spcPts val="0"/>
              </a:spcAft>
              <a:buClr>
                <a:schemeClr val="dk1"/>
              </a:buClr>
              <a:buSzPts val="3300"/>
              <a:buNone/>
              <a:defRPr sz="2200" i="0"/>
            </a:lvl5pPr>
            <a:lvl6pPr marL="1828891" lvl="5" indent="-266713" algn="l">
              <a:lnSpc>
                <a:spcPct val="90000"/>
              </a:lnSpc>
              <a:spcBef>
                <a:spcPts val="533"/>
              </a:spcBef>
              <a:spcAft>
                <a:spcPts val="0"/>
              </a:spcAft>
              <a:buClr>
                <a:schemeClr val="dk1"/>
              </a:buClr>
              <a:buSzPts val="2700"/>
              <a:buChar char="•"/>
              <a:defRPr/>
            </a:lvl6pPr>
            <a:lvl7pPr marL="2133707" lvl="6" indent="-266713" algn="l">
              <a:lnSpc>
                <a:spcPct val="90000"/>
              </a:lnSpc>
              <a:spcBef>
                <a:spcPts val="533"/>
              </a:spcBef>
              <a:spcAft>
                <a:spcPts val="0"/>
              </a:spcAft>
              <a:buClr>
                <a:schemeClr val="dk1"/>
              </a:buClr>
              <a:buSzPts val="2700"/>
              <a:buChar char="•"/>
              <a:defRPr/>
            </a:lvl7pPr>
            <a:lvl8pPr marL="2438522" lvl="7" indent="-266713" algn="l">
              <a:lnSpc>
                <a:spcPct val="90000"/>
              </a:lnSpc>
              <a:spcBef>
                <a:spcPts val="533"/>
              </a:spcBef>
              <a:spcAft>
                <a:spcPts val="0"/>
              </a:spcAft>
              <a:buClr>
                <a:schemeClr val="dk1"/>
              </a:buClr>
              <a:buSzPts val="2700"/>
              <a:buChar char="•"/>
              <a:defRPr/>
            </a:lvl8pPr>
            <a:lvl9pPr marL="2743337" lvl="8" indent="-266713" algn="l">
              <a:lnSpc>
                <a:spcPct val="90000"/>
              </a:lnSpc>
              <a:spcBef>
                <a:spcPts val="533"/>
              </a:spcBef>
              <a:spcAft>
                <a:spcPts val="0"/>
              </a:spcAft>
              <a:buClr>
                <a:schemeClr val="dk1"/>
              </a:buClr>
              <a:buSzPts val="2700"/>
              <a:buChar char="•"/>
              <a:defRPr/>
            </a:lvl9pPr>
          </a:lstStyle>
          <a:p>
            <a:endParaRPr/>
          </a:p>
        </p:txBody>
      </p:sp>
      <p:sp>
        <p:nvSpPr>
          <p:cNvPr id="8" name="Google Shape;56;p26">
            <a:extLst>
              <a:ext uri="{FF2B5EF4-FFF2-40B4-BE49-F238E27FC236}">
                <a16:creationId xmlns:a16="http://schemas.microsoft.com/office/drawing/2014/main" id="{EF6A742B-C48E-FC8F-0099-7CAE524BCD43}"/>
              </a:ext>
            </a:extLst>
          </p:cNvPr>
          <p:cNvSpPr txBox="1">
            <a:spLocks noGrp="1"/>
          </p:cNvSpPr>
          <p:nvPr>
            <p:ph type="body" idx="7"/>
          </p:nvPr>
        </p:nvSpPr>
        <p:spPr>
          <a:xfrm>
            <a:off x="7942855" y="3595982"/>
            <a:ext cx="3106000" cy="660332"/>
          </a:xfrm>
          <a:prstGeom prst="rect">
            <a:avLst/>
          </a:prstGeom>
          <a:noFill/>
          <a:ln>
            <a:noFill/>
          </a:ln>
        </p:spPr>
        <p:txBody>
          <a:bodyPr spcFirstLastPara="1" wrap="square" lIns="0" tIns="0" rIns="0" bIns="0" anchor="b" anchorCtr="0">
            <a:noAutofit/>
          </a:bodyPr>
          <a:lstStyle>
            <a:lvl1pPr marL="19051" lvl="0" indent="0" algn="l">
              <a:lnSpc>
                <a:spcPct val="100000"/>
              </a:lnSpc>
              <a:spcBef>
                <a:spcPts val="1000"/>
              </a:spcBef>
              <a:spcAft>
                <a:spcPts val="0"/>
              </a:spcAft>
              <a:buClr>
                <a:schemeClr val="lt1"/>
              </a:buClr>
              <a:buSzPts val="3300"/>
              <a:buNone/>
              <a:tabLst/>
              <a:defRPr sz="2133" b="0" i="0">
                <a:solidFill>
                  <a:schemeClr val="accent3"/>
                </a:solidFill>
                <a:latin typeface="IntelOne Display Light" panose="020B0403020203020204" pitchFamily="34" charset="77"/>
              </a:defRPr>
            </a:lvl1pPr>
            <a:lvl2pPr marL="609630" lvl="1" indent="-152408" algn="l">
              <a:lnSpc>
                <a:spcPct val="100000"/>
              </a:lnSpc>
              <a:spcBef>
                <a:spcPts val="533"/>
              </a:spcBef>
              <a:spcAft>
                <a:spcPts val="0"/>
              </a:spcAft>
              <a:buClr>
                <a:schemeClr val="dk1"/>
              </a:buClr>
              <a:buSzPts val="3300"/>
              <a:buNone/>
              <a:defRPr sz="2200" i="0"/>
            </a:lvl2pPr>
            <a:lvl3pPr marL="914446" lvl="2" indent="-152408" algn="l">
              <a:lnSpc>
                <a:spcPct val="100000"/>
              </a:lnSpc>
              <a:spcBef>
                <a:spcPts val="533"/>
              </a:spcBef>
              <a:spcAft>
                <a:spcPts val="0"/>
              </a:spcAft>
              <a:buClr>
                <a:schemeClr val="dk1"/>
              </a:buClr>
              <a:buSzPts val="3300"/>
              <a:buNone/>
              <a:defRPr sz="2200" i="0"/>
            </a:lvl3pPr>
            <a:lvl4pPr marL="1219261" lvl="3" indent="-152408" algn="l">
              <a:lnSpc>
                <a:spcPct val="100000"/>
              </a:lnSpc>
              <a:spcBef>
                <a:spcPts val="533"/>
              </a:spcBef>
              <a:spcAft>
                <a:spcPts val="0"/>
              </a:spcAft>
              <a:buClr>
                <a:schemeClr val="dk1"/>
              </a:buClr>
              <a:buSzPts val="3300"/>
              <a:buNone/>
              <a:defRPr sz="2200" i="0"/>
            </a:lvl4pPr>
            <a:lvl5pPr marL="1524076" lvl="4" indent="-152408" algn="l">
              <a:lnSpc>
                <a:spcPct val="100000"/>
              </a:lnSpc>
              <a:spcBef>
                <a:spcPts val="533"/>
              </a:spcBef>
              <a:spcAft>
                <a:spcPts val="0"/>
              </a:spcAft>
              <a:buClr>
                <a:schemeClr val="dk1"/>
              </a:buClr>
              <a:buSzPts val="3300"/>
              <a:buNone/>
              <a:defRPr sz="2200" i="0"/>
            </a:lvl5pPr>
            <a:lvl6pPr marL="1828891" lvl="5" indent="-266713" algn="l">
              <a:lnSpc>
                <a:spcPct val="90000"/>
              </a:lnSpc>
              <a:spcBef>
                <a:spcPts val="533"/>
              </a:spcBef>
              <a:spcAft>
                <a:spcPts val="0"/>
              </a:spcAft>
              <a:buClr>
                <a:schemeClr val="dk1"/>
              </a:buClr>
              <a:buSzPts val="2700"/>
              <a:buChar char="•"/>
              <a:defRPr/>
            </a:lvl6pPr>
            <a:lvl7pPr marL="2133707" lvl="6" indent="-266713" algn="l">
              <a:lnSpc>
                <a:spcPct val="90000"/>
              </a:lnSpc>
              <a:spcBef>
                <a:spcPts val="533"/>
              </a:spcBef>
              <a:spcAft>
                <a:spcPts val="0"/>
              </a:spcAft>
              <a:buClr>
                <a:schemeClr val="dk1"/>
              </a:buClr>
              <a:buSzPts val="2700"/>
              <a:buChar char="•"/>
              <a:defRPr/>
            </a:lvl7pPr>
            <a:lvl8pPr marL="2438522" lvl="7" indent="-266713" algn="l">
              <a:lnSpc>
                <a:spcPct val="90000"/>
              </a:lnSpc>
              <a:spcBef>
                <a:spcPts val="533"/>
              </a:spcBef>
              <a:spcAft>
                <a:spcPts val="0"/>
              </a:spcAft>
              <a:buClr>
                <a:schemeClr val="dk1"/>
              </a:buClr>
              <a:buSzPts val="2700"/>
              <a:buChar char="•"/>
              <a:defRPr/>
            </a:lvl8pPr>
            <a:lvl9pPr marL="2743337" lvl="8" indent="-266713" algn="l">
              <a:lnSpc>
                <a:spcPct val="90000"/>
              </a:lnSpc>
              <a:spcBef>
                <a:spcPts val="533"/>
              </a:spcBef>
              <a:spcAft>
                <a:spcPts val="0"/>
              </a:spcAft>
              <a:buClr>
                <a:schemeClr val="dk1"/>
              </a:buClr>
              <a:buSzPts val="2700"/>
              <a:buChar char="•"/>
              <a:defRPr/>
            </a:lvl9pPr>
          </a:lstStyle>
          <a:p>
            <a:endParaRPr/>
          </a:p>
        </p:txBody>
      </p:sp>
      <p:sp>
        <p:nvSpPr>
          <p:cNvPr id="9" name="Google Shape;43;p25">
            <a:extLst>
              <a:ext uri="{FF2B5EF4-FFF2-40B4-BE49-F238E27FC236}">
                <a16:creationId xmlns:a16="http://schemas.microsoft.com/office/drawing/2014/main" id="{E3387513-0143-0333-0879-6D91E148BF2B}"/>
              </a:ext>
            </a:extLst>
          </p:cNvPr>
          <p:cNvSpPr txBox="1">
            <a:spLocks noGrp="1"/>
          </p:cNvSpPr>
          <p:nvPr>
            <p:ph type="body" idx="1"/>
          </p:nvPr>
        </p:nvSpPr>
        <p:spPr>
          <a:xfrm>
            <a:off x="1196691" y="4351867"/>
            <a:ext cx="3105607" cy="1567000"/>
          </a:xfrm>
          <a:prstGeom prst="rect">
            <a:avLst/>
          </a:prstGeom>
          <a:noFill/>
          <a:ln>
            <a:noFill/>
          </a:ln>
        </p:spPr>
        <p:txBody>
          <a:bodyPr spcFirstLastPara="1" wrap="square" lIns="0" tIns="0" rIns="0" bIns="0" anchor="t" anchorCtr="0">
            <a:noAutofit/>
          </a:bodyPr>
          <a:lstStyle>
            <a:lvl1pPr marL="247662" lvl="0" indent="-228611" algn="l">
              <a:lnSpc>
                <a:spcPct val="100000"/>
              </a:lnSpc>
              <a:spcBef>
                <a:spcPts val="1000"/>
              </a:spcBef>
              <a:spcAft>
                <a:spcPts val="0"/>
              </a:spcAft>
              <a:buClr>
                <a:schemeClr val="bg2"/>
              </a:buClr>
              <a:buSzPct val="100000"/>
              <a:buFont typeface="Wingdings" pitchFamily="2" charset="2"/>
              <a:buChar char="§"/>
              <a:tabLst/>
              <a:defRPr sz="1333" b="0" i="0">
                <a:solidFill>
                  <a:schemeClr val="tx2"/>
                </a:solidFill>
                <a:latin typeface="IntelOne Text" panose="020B0503020203020204" pitchFamily="34" charset="77"/>
              </a:defRPr>
            </a:lvl1pPr>
            <a:lvl2pPr marL="685834" lvl="1" indent="-228611" algn="l">
              <a:lnSpc>
                <a:spcPct val="100000"/>
              </a:lnSpc>
              <a:spcBef>
                <a:spcPts val="533"/>
              </a:spcBef>
              <a:spcAft>
                <a:spcPts val="0"/>
              </a:spcAft>
              <a:buClr>
                <a:schemeClr val="bg2"/>
              </a:buClr>
              <a:buSzPct val="86000"/>
              <a:buFont typeface="Arial" panose="020B0604020202020204" pitchFamily="34" charset="0"/>
              <a:buChar char="•"/>
              <a:defRPr sz="1333">
                <a:solidFill>
                  <a:schemeClr val="bg2"/>
                </a:solidFill>
                <a:latin typeface="IntelOne Display Regular" panose="020B0503020203020204" pitchFamily="34" charset="77"/>
              </a:defRPr>
            </a:lvl2pPr>
            <a:lvl3pPr marL="914446" lvl="2" indent="-152408" algn="l">
              <a:lnSpc>
                <a:spcPct val="100000"/>
              </a:lnSpc>
              <a:spcBef>
                <a:spcPts val="533"/>
              </a:spcBef>
              <a:spcAft>
                <a:spcPts val="0"/>
              </a:spcAft>
              <a:buClr>
                <a:schemeClr val="dk1"/>
              </a:buClr>
              <a:buSzPts val="2400"/>
              <a:buNone/>
              <a:defRPr sz="1600"/>
            </a:lvl3pPr>
            <a:lvl4pPr marL="1219261" lvl="3" indent="-152408" algn="l">
              <a:lnSpc>
                <a:spcPct val="100000"/>
              </a:lnSpc>
              <a:spcBef>
                <a:spcPts val="533"/>
              </a:spcBef>
              <a:spcAft>
                <a:spcPts val="0"/>
              </a:spcAft>
              <a:buClr>
                <a:schemeClr val="dk1"/>
              </a:buClr>
              <a:buSzPts val="2400"/>
              <a:buNone/>
              <a:defRPr sz="1600"/>
            </a:lvl4pPr>
            <a:lvl5pPr marL="1524076" lvl="4" indent="-152408" algn="l">
              <a:lnSpc>
                <a:spcPct val="100000"/>
              </a:lnSpc>
              <a:spcBef>
                <a:spcPts val="533"/>
              </a:spcBef>
              <a:spcAft>
                <a:spcPts val="0"/>
              </a:spcAft>
              <a:buClr>
                <a:schemeClr val="dk1"/>
              </a:buClr>
              <a:buSzPts val="2400"/>
              <a:buNone/>
              <a:defRPr sz="1600"/>
            </a:lvl5pPr>
            <a:lvl6pPr marL="1828891" lvl="5" indent="-266713" algn="l">
              <a:lnSpc>
                <a:spcPct val="90000"/>
              </a:lnSpc>
              <a:spcBef>
                <a:spcPts val="533"/>
              </a:spcBef>
              <a:spcAft>
                <a:spcPts val="0"/>
              </a:spcAft>
              <a:buClr>
                <a:schemeClr val="dk1"/>
              </a:buClr>
              <a:buSzPts val="2700"/>
              <a:buChar char="•"/>
              <a:defRPr/>
            </a:lvl6pPr>
            <a:lvl7pPr marL="2133707" lvl="6" indent="-266713" algn="l">
              <a:lnSpc>
                <a:spcPct val="90000"/>
              </a:lnSpc>
              <a:spcBef>
                <a:spcPts val="533"/>
              </a:spcBef>
              <a:spcAft>
                <a:spcPts val="0"/>
              </a:spcAft>
              <a:buClr>
                <a:schemeClr val="dk1"/>
              </a:buClr>
              <a:buSzPts val="2700"/>
              <a:buChar char="•"/>
              <a:defRPr/>
            </a:lvl7pPr>
            <a:lvl8pPr marL="2438522" lvl="7" indent="-266713" algn="l">
              <a:lnSpc>
                <a:spcPct val="90000"/>
              </a:lnSpc>
              <a:spcBef>
                <a:spcPts val="533"/>
              </a:spcBef>
              <a:spcAft>
                <a:spcPts val="0"/>
              </a:spcAft>
              <a:buClr>
                <a:schemeClr val="dk1"/>
              </a:buClr>
              <a:buSzPts val="2700"/>
              <a:buChar char="•"/>
              <a:defRPr/>
            </a:lvl8pPr>
            <a:lvl9pPr marL="2743337" lvl="8" indent="-266713" algn="l">
              <a:lnSpc>
                <a:spcPct val="90000"/>
              </a:lnSpc>
              <a:spcBef>
                <a:spcPts val="533"/>
              </a:spcBef>
              <a:spcAft>
                <a:spcPts val="0"/>
              </a:spcAft>
              <a:buClr>
                <a:schemeClr val="dk1"/>
              </a:buClr>
              <a:buSzPts val="2700"/>
              <a:buChar char="•"/>
              <a:defRPr/>
            </a:lvl9pPr>
          </a:lstStyle>
          <a:p>
            <a:endParaRPr/>
          </a:p>
        </p:txBody>
      </p:sp>
      <p:sp>
        <p:nvSpPr>
          <p:cNvPr id="10" name="Google Shape;43;p25">
            <a:extLst>
              <a:ext uri="{FF2B5EF4-FFF2-40B4-BE49-F238E27FC236}">
                <a16:creationId xmlns:a16="http://schemas.microsoft.com/office/drawing/2014/main" id="{C57F61CF-CB42-9DB8-1500-E0B503EE7330}"/>
              </a:ext>
            </a:extLst>
          </p:cNvPr>
          <p:cNvSpPr txBox="1">
            <a:spLocks noGrp="1"/>
          </p:cNvSpPr>
          <p:nvPr>
            <p:ph type="body" idx="10"/>
          </p:nvPr>
        </p:nvSpPr>
        <p:spPr>
          <a:xfrm>
            <a:off x="4561683" y="4351867"/>
            <a:ext cx="3105607" cy="1567000"/>
          </a:xfrm>
          <a:prstGeom prst="rect">
            <a:avLst/>
          </a:prstGeom>
          <a:noFill/>
          <a:ln>
            <a:noFill/>
          </a:ln>
        </p:spPr>
        <p:txBody>
          <a:bodyPr spcFirstLastPara="1" wrap="square" lIns="0" tIns="0" rIns="0" bIns="0" anchor="t" anchorCtr="0">
            <a:noAutofit/>
          </a:bodyPr>
          <a:lstStyle>
            <a:lvl1pPr marL="247662" lvl="0" indent="-228611" algn="l">
              <a:lnSpc>
                <a:spcPct val="100000"/>
              </a:lnSpc>
              <a:spcBef>
                <a:spcPts val="1000"/>
              </a:spcBef>
              <a:spcAft>
                <a:spcPts val="0"/>
              </a:spcAft>
              <a:buClr>
                <a:schemeClr val="bg2"/>
              </a:buClr>
              <a:buSzPct val="100000"/>
              <a:buFont typeface="Wingdings" pitchFamily="2" charset="2"/>
              <a:buChar char="§"/>
              <a:tabLst/>
              <a:defRPr sz="1333" b="0" i="0">
                <a:solidFill>
                  <a:schemeClr val="tx2"/>
                </a:solidFill>
                <a:latin typeface="IntelOne Text" panose="020B0503020203020204" pitchFamily="34" charset="77"/>
              </a:defRPr>
            </a:lvl1pPr>
            <a:lvl2pPr marL="685834" lvl="1" indent="-228611" algn="l">
              <a:lnSpc>
                <a:spcPct val="100000"/>
              </a:lnSpc>
              <a:spcBef>
                <a:spcPts val="533"/>
              </a:spcBef>
              <a:spcAft>
                <a:spcPts val="0"/>
              </a:spcAft>
              <a:buClr>
                <a:schemeClr val="bg2"/>
              </a:buClr>
              <a:buSzPct val="86000"/>
              <a:buFont typeface="Arial" panose="020B0604020202020204" pitchFamily="34" charset="0"/>
              <a:buChar char="•"/>
              <a:defRPr sz="1333">
                <a:solidFill>
                  <a:schemeClr val="bg2"/>
                </a:solidFill>
                <a:latin typeface="IntelOne Display Regular" panose="020B0503020203020204" pitchFamily="34" charset="77"/>
              </a:defRPr>
            </a:lvl2pPr>
            <a:lvl3pPr marL="914446" lvl="2" indent="-152408" algn="l">
              <a:lnSpc>
                <a:spcPct val="100000"/>
              </a:lnSpc>
              <a:spcBef>
                <a:spcPts val="533"/>
              </a:spcBef>
              <a:spcAft>
                <a:spcPts val="0"/>
              </a:spcAft>
              <a:buClr>
                <a:schemeClr val="dk1"/>
              </a:buClr>
              <a:buSzPts val="2400"/>
              <a:buNone/>
              <a:defRPr sz="1600"/>
            </a:lvl3pPr>
            <a:lvl4pPr marL="1219261" lvl="3" indent="-152408" algn="l">
              <a:lnSpc>
                <a:spcPct val="100000"/>
              </a:lnSpc>
              <a:spcBef>
                <a:spcPts val="533"/>
              </a:spcBef>
              <a:spcAft>
                <a:spcPts val="0"/>
              </a:spcAft>
              <a:buClr>
                <a:schemeClr val="dk1"/>
              </a:buClr>
              <a:buSzPts val="2400"/>
              <a:buNone/>
              <a:defRPr sz="1600"/>
            </a:lvl4pPr>
            <a:lvl5pPr marL="1524076" lvl="4" indent="-152408" algn="l">
              <a:lnSpc>
                <a:spcPct val="100000"/>
              </a:lnSpc>
              <a:spcBef>
                <a:spcPts val="533"/>
              </a:spcBef>
              <a:spcAft>
                <a:spcPts val="0"/>
              </a:spcAft>
              <a:buClr>
                <a:schemeClr val="dk1"/>
              </a:buClr>
              <a:buSzPts val="2400"/>
              <a:buNone/>
              <a:defRPr sz="1600"/>
            </a:lvl5pPr>
            <a:lvl6pPr marL="1828891" lvl="5" indent="-266713" algn="l">
              <a:lnSpc>
                <a:spcPct val="90000"/>
              </a:lnSpc>
              <a:spcBef>
                <a:spcPts val="533"/>
              </a:spcBef>
              <a:spcAft>
                <a:spcPts val="0"/>
              </a:spcAft>
              <a:buClr>
                <a:schemeClr val="dk1"/>
              </a:buClr>
              <a:buSzPts val="2700"/>
              <a:buChar char="•"/>
              <a:defRPr/>
            </a:lvl6pPr>
            <a:lvl7pPr marL="2133707" lvl="6" indent="-266713" algn="l">
              <a:lnSpc>
                <a:spcPct val="90000"/>
              </a:lnSpc>
              <a:spcBef>
                <a:spcPts val="533"/>
              </a:spcBef>
              <a:spcAft>
                <a:spcPts val="0"/>
              </a:spcAft>
              <a:buClr>
                <a:schemeClr val="dk1"/>
              </a:buClr>
              <a:buSzPts val="2700"/>
              <a:buChar char="•"/>
              <a:defRPr/>
            </a:lvl7pPr>
            <a:lvl8pPr marL="2438522" lvl="7" indent="-266713" algn="l">
              <a:lnSpc>
                <a:spcPct val="90000"/>
              </a:lnSpc>
              <a:spcBef>
                <a:spcPts val="533"/>
              </a:spcBef>
              <a:spcAft>
                <a:spcPts val="0"/>
              </a:spcAft>
              <a:buClr>
                <a:schemeClr val="dk1"/>
              </a:buClr>
              <a:buSzPts val="2700"/>
              <a:buChar char="•"/>
              <a:defRPr/>
            </a:lvl8pPr>
            <a:lvl9pPr marL="2743337" lvl="8" indent="-266713" algn="l">
              <a:lnSpc>
                <a:spcPct val="90000"/>
              </a:lnSpc>
              <a:spcBef>
                <a:spcPts val="533"/>
              </a:spcBef>
              <a:spcAft>
                <a:spcPts val="0"/>
              </a:spcAft>
              <a:buClr>
                <a:schemeClr val="dk1"/>
              </a:buClr>
              <a:buSzPts val="2700"/>
              <a:buChar char="•"/>
              <a:defRPr/>
            </a:lvl9pPr>
          </a:lstStyle>
          <a:p>
            <a:endParaRPr/>
          </a:p>
        </p:txBody>
      </p:sp>
      <p:sp>
        <p:nvSpPr>
          <p:cNvPr id="11" name="Google Shape;43;p25">
            <a:extLst>
              <a:ext uri="{FF2B5EF4-FFF2-40B4-BE49-F238E27FC236}">
                <a16:creationId xmlns:a16="http://schemas.microsoft.com/office/drawing/2014/main" id="{5660B738-42EF-4FED-8C86-CDBB59F377EA}"/>
              </a:ext>
            </a:extLst>
          </p:cNvPr>
          <p:cNvSpPr txBox="1">
            <a:spLocks noGrp="1"/>
          </p:cNvSpPr>
          <p:nvPr>
            <p:ph type="body" idx="11"/>
          </p:nvPr>
        </p:nvSpPr>
        <p:spPr>
          <a:xfrm>
            <a:off x="7932771" y="4351867"/>
            <a:ext cx="3105607" cy="1567000"/>
          </a:xfrm>
          <a:prstGeom prst="rect">
            <a:avLst/>
          </a:prstGeom>
          <a:noFill/>
          <a:ln>
            <a:noFill/>
          </a:ln>
        </p:spPr>
        <p:txBody>
          <a:bodyPr spcFirstLastPara="1" wrap="square" lIns="0" tIns="0" rIns="0" bIns="0" anchor="t" anchorCtr="0">
            <a:noAutofit/>
          </a:bodyPr>
          <a:lstStyle>
            <a:lvl1pPr marL="247662" lvl="0" indent="-228611" algn="l">
              <a:lnSpc>
                <a:spcPct val="100000"/>
              </a:lnSpc>
              <a:spcBef>
                <a:spcPts val="1000"/>
              </a:spcBef>
              <a:spcAft>
                <a:spcPts val="0"/>
              </a:spcAft>
              <a:buClr>
                <a:schemeClr val="bg2"/>
              </a:buClr>
              <a:buSzPct val="100000"/>
              <a:buFont typeface="Wingdings" pitchFamily="2" charset="2"/>
              <a:buChar char="§"/>
              <a:tabLst/>
              <a:defRPr sz="1333" b="0" i="0">
                <a:solidFill>
                  <a:schemeClr val="tx2"/>
                </a:solidFill>
                <a:latin typeface="IntelOne Text" panose="020B0503020203020204" pitchFamily="34" charset="77"/>
              </a:defRPr>
            </a:lvl1pPr>
            <a:lvl2pPr marL="685834" lvl="1" indent="-228611" algn="l">
              <a:lnSpc>
                <a:spcPct val="100000"/>
              </a:lnSpc>
              <a:spcBef>
                <a:spcPts val="533"/>
              </a:spcBef>
              <a:spcAft>
                <a:spcPts val="0"/>
              </a:spcAft>
              <a:buClr>
                <a:schemeClr val="bg2"/>
              </a:buClr>
              <a:buSzPct val="86000"/>
              <a:buFont typeface="Arial" panose="020B0604020202020204" pitchFamily="34" charset="0"/>
              <a:buChar char="•"/>
              <a:defRPr sz="1333">
                <a:solidFill>
                  <a:schemeClr val="bg2"/>
                </a:solidFill>
                <a:latin typeface="IntelOne Display Regular" panose="020B0503020203020204" pitchFamily="34" charset="77"/>
              </a:defRPr>
            </a:lvl2pPr>
            <a:lvl3pPr marL="914446" lvl="2" indent="-152408" algn="l">
              <a:lnSpc>
                <a:spcPct val="100000"/>
              </a:lnSpc>
              <a:spcBef>
                <a:spcPts val="533"/>
              </a:spcBef>
              <a:spcAft>
                <a:spcPts val="0"/>
              </a:spcAft>
              <a:buClr>
                <a:schemeClr val="dk1"/>
              </a:buClr>
              <a:buSzPts val="2400"/>
              <a:buNone/>
              <a:defRPr sz="1600"/>
            </a:lvl3pPr>
            <a:lvl4pPr marL="1219261" lvl="3" indent="-152408" algn="l">
              <a:lnSpc>
                <a:spcPct val="100000"/>
              </a:lnSpc>
              <a:spcBef>
                <a:spcPts val="533"/>
              </a:spcBef>
              <a:spcAft>
                <a:spcPts val="0"/>
              </a:spcAft>
              <a:buClr>
                <a:schemeClr val="dk1"/>
              </a:buClr>
              <a:buSzPts val="2400"/>
              <a:buNone/>
              <a:defRPr sz="1600"/>
            </a:lvl4pPr>
            <a:lvl5pPr marL="1524076" lvl="4" indent="-152408" algn="l">
              <a:lnSpc>
                <a:spcPct val="100000"/>
              </a:lnSpc>
              <a:spcBef>
                <a:spcPts val="533"/>
              </a:spcBef>
              <a:spcAft>
                <a:spcPts val="0"/>
              </a:spcAft>
              <a:buClr>
                <a:schemeClr val="dk1"/>
              </a:buClr>
              <a:buSzPts val="2400"/>
              <a:buNone/>
              <a:defRPr sz="1600"/>
            </a:lvl5pPr>
            <a:lvl6pPr marL="1828891" lvl="5" indent="-266713" algn="l">
              <a:lnSpc>
                <a:spcPct val="90000"/>
              </a:lnSpc>
              <a:spcBef>
                <a:spcPts val="533"/>
              </a:spcBef>
              <a:spcAft>
                <a:spcPts val="0"/>
              </a:spcAft>
              <a:buClr>
                <a:schemeClr val="dk1"/>
              </a:buClr>
              <a:buSzPts val="2700"/>
              <a:buChar char="•"/>
              <a:defRPr/>
            </a:lvl6pPr>
            <a:lvl7pPr marL="2133707" lvl="6" indent="-266713" algn="l">
              <a:lnSpc>
                <a:spcPct val="90000"/>
              </a:lnSpc>
              <a:spcBef>
                <a:spcPts val="533"/>
              </a:spcBef>
              <a:spcAft>
                <a:spcPts val="0"/>
              </a:spcAft>
              <a:buClr>
                <a:schemeClr val="dk1"/>
              </a:buClr>
              <a:buSzPts val="2700"/>
              <a:buChar char="•"/>
              <a:defRPr/>
            </a:lvl7pPr>
            <a:lvl8pPr marL="2438522" lvl="7" indent="-266713" algn="l">
              <a:lnSpc>
                <a:spcPct val="90000"/>
              </a:lnSpc>
              <a:spcBef>
                <a:spcPts val="533"/>
              </a:spcBef>
              <a:spcAft>
                <a:spcPts val="0"/>
              </a:spcAft>
              <a:buClr>
                <a:schemeClr val="dk1"/>
              </a:buClr>
              <a:buSzPts val="2700"/>
              <a:buChar char="•"/>
              <a:defRPr/>
            </a:lvl8pPr>
            <a:lvl9pPr marL="2743337" lvl="8" indent="-266713" algn="l">
              <a:lnSpc>
                <a:spcPct val="90000"/>
              </a:lnSpc>
              <a:spcBef>
                <a:spcPts val="533"/>
              </a:spcBef>
              <a:spcAft>
                <a:spcPts val="0"/>
              </a:spcAft>
              <a:buClr>
                <a:schemeClr val="dk1"/>
              </a:buClr>
              <a:buSzPts val="2700"/>
              <a:buChar char="•"/>
              <a:defRPr/>
            </a:lvl9pPr>
          </a:lstStyle>
          <a:p>
            <a:endParaRPr/>
          </a:p>
        </p:txBody>
      </p:sp>
      <p:sp>
        <p:nvSpPr>
          <p:cNvPr id="12" name="Slide Number Placeholder 5">
            <a:extLst>
              <a:ext uri="{FF2B5EF4-FFF2-40B4-BE49-F238E27FC236}">
                <a16:creationId xmlns:a16="http://schemas.microsoft.com/office/drawing/2014/main" id="{4AFDAFFB-8B7B-2318-ABD6-7A5326BB3BFA}"/>
              </a:ext>
            </a:extLst>
          </p:cNvPr>
          <p:cNvSpPr>
            <a:spLocks noGrp="1"/>
          </p:cNvSpPr>
          <p:nvPr>
            <p:ph type="sldNum" sz="quarter" idx="12"/>
          </p:nvPr>
        </p:nvSpPr>
        <p:spPr>
          <a:xfrm>
            <a:off x="10962468" y="6437510"/>
            <a:ext cx="996447" cy="247426"/>
          </a:xfrm>
          <a:prstGeom prst="rect">
            <a:avLst/>
          </a:prstGeom>
        </p:spPr>
        <p:txBody>
          <a:bodyPr/>
          <a:lstStyle>
            <a:lvl1pPr algn="r">
              <a:defRPr sz="1067" b="0" i="0">
                <a:solidFill>
                  <a:schemeClr val="bg1"/>
                </a:solidFill>
                <a:latin typeface="IntelOne Text" panose="020B0503020203020204" pitchFamily="34" charset="77"/>
              </a:defRPr>
            </a:lvl1pPr>
          </a:lstStyle>
          <a:p>
            <a:fld id="{E7B4C812-DF25-F94B-B42F-BBE1A6B49F1F}" type="slidenum">
              <a:rPr lang="en-US" smtClean="0"/>
              <a:pPr/>
              <a:t>‹#›</a:t>
            </a:fld>
            <a:endParaRPr lang="en-US"/>
          </a:p>
        </p:txBody>
      </p:sp>
    </p:spTree>
    <p:extLst>
      <p:ext uri="{BB962C8B-B14F-4D97-AF65-F5344CB8AC3E}">
        <p14:creationId xmlns:p14="http://schemas.microsoft.com/office/powerpoint/2010/main" val="7259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3"/>
            <a:ext cx="10972800" cy="4241800"/>
          </a:xfrm>
        </p:spPr>
        <p:txBody>
          <a:bodyPr>
            <a:normAutofit/>
          </a:bodyPr>
          <a:lstStyle>
            <a:lvl1pPr marL="0" indent="0">
              <a:buNone/>
              <a:defRPr sz="6000" b="0" i="0">
                <a:solidFill>
                  <a:schemeClr val="accent1"/>
                </a:solidFill>
                <a:latin typeface="IntelOne Text" panose="020B0503020203020204" pitchFamily="34" charset="0"/>
              </a:defRPr>
            </a:lvl1pPr>
          </a:lstStyle>
          <a:p>
            <a:pPr lvl="0"/>
            <a:r>
              <a:rPr lang="en-US"/>
              <a:t>Click to edit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hasCustomPrompt="1"/>
          </p:nvPr>
        </p:nvSpPr>
        <p:spPr>
          <a:xfrm>
            <a:off x="381000" y="5757203"/>
            <a:ext cx="10972800" cy="501650"/>
          </a:xfrm>
        </p:spPr>
        <p:txBody>
          <a:bodyPr/>
          <a:lstStyle>
            <a:lvl1pPr marL="0" indent="0">
              <a:buNone/>
              <a:defRPr>
                <a:solidFill>
                  <a:schemeClr val="tx2"/>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228315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Single Content Layout Click to Add One Line Title</a:t>
            </a: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3022" y="811832"/>
            <a:ext cx="10990809" cy="247743"/>
          </a:xfrm>
        </p:spPr>
        <p:txBody>
          <a:bodyPr/>
          <a:lstStyle>
            <a:lvl1pPr marL="0" indent="0" algn="l">
              <a:lnSpc>
                <a:spcPct val="100000"/>
              </a:lnSpc>
              <a:spcBef>
                <a:spcPts val="0"/>
              </a:spcBef>
              <a:buNone/>
              <a:defRPr sz="2000">
                <a:solidFill>
                  <a:schemeClr val="tx2"/>
                </a:solidFill>
                <a:latin typeface="+mn-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add subtitle</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666" y="1600201"/>
            <a:ext cx="10975658" cy="4572000"/>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page number">
            <a:extLst>
              <a:ext uri="{FF2B5EF4-FFF2-40B4-BE49-F238E27FC236}">
                <a16:creationId xmlns:a16="http://schemas.microsoft.com/office/drawing/2014/main" id="{175B5FDB-839C-A941-B264-01387F31F00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a:p>
        </p:txBody>
      </p:sp>
    </p:spTree>
    <p:extLst>
      <p:ext uri="{BB962C8B-B14F-4D97-AF65-F5344CB8AC3E}">
        <p14:creationId xmlns:p14="http://schemas.microsoft.com/office/powerpoint/2010/main" val="36377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38418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9297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424874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28345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159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85035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0635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5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7986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3"/>
            <a:ext cx="10972800" cy="4241800"/>
          </a:xfrm>
        </p:spPr>
        <p:txBody>
          <a:bodyPr>
            <a:normAutofit/>
          </a:bodyPr>
          <a:lstStyle>
            <a:lvl1pPr marL="0" indent="0">
              <a:buNone/>
              <a:defRPr sz="6000" b="0" i="0">
                <a:solidFill>
                  <a:schemeClr val="bg1"/>
                </a:solidFill>
                <a:latin typeface="IntelOne Text" panose="020B0503020203020204" pitchFamily="34" charset="0"/>
              </a:defRPr>
            </a:lvl1pPr>
          </a:lstStyle>
          <a:p>
            <a:pPr lvl="0"/>
            <a:r>
              <a:rPr lang="en-US"/>
              <a:t>Click to edit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hasCustomPrompt="1"/>
          </p:nvPr>
        </p:nvSpPr>
        <p:spPr>
          <a:xfrm>
            <a:off x="381000" y="5757203"/>
            <a:ext cx="10972800" cy="501650"/>
          </a:xfrm>
        </p:spPr>
        <p:txBody>
          <a:bodyPr/>
          <a:lstStyle>
            <a:lvl1pPr marL="0" indent="0">
              <a:buNone/>
              <a:defRPr>
                <a:solidFill>
                  <a:schemeClr val="bg1"/>
                </a:solidFill>
                <a:latin typeface="IntelOne Text" panose="020B0503020203020204" pitchFamily="34" charset="77"/>
              </a:defRPr>
            </a:lvl1pPr>
          </a:lstStyle>
          <a:p>
            <a:pPr lvl="0"/>
            <a:r>
              <a:rPr lang="en-US"/>
              <a:t>Click to edit text styles</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4" name="Rectangle 13">
            <a:extLst>
              <a:ext uri="{FF2B5EF4-FFF2-40B4-BE49-F238E27FC236}">
                <a16:creationId xmlns:a16="http://schemas.microsoft.com/office/drawing/2014/main" id="{3547586F-EE67-4051-9999-DE673BC9B9CB}"/>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48948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288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70042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3350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3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8223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7603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17676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5185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7665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742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96167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accent1"/>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46891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130216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048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1825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680995965"/>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84732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283224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41923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933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0" y="6192088"/>
            <a:ext cx="11248101" cy="215252"/>
          </a:xfrm>
        </p:spPr>
        <p:txBody>
          <a:bodyPr wrap="square" anchor="b" anchorCtr="0">
            <a:spAutoFit/>
          </a:bodyPr>
          <a:lstStyle>
            <a:lvl1pPr marL="0" indent="0">
              <a:lnSpc>
                <a:spcPct val="75000"/>
              </a:lnSpc>
              <a:spcBef>
                <a:spcPts val="0"/>
              </a:spcBef>
              <a:buFont typeface="Arial" pitchFamily="34" charset="0"/>
              <a:buNone/>
              <a:defRPr sz="1065">
                <a:solidFill>
                  <a:srgbClr val="93A0A7"/>
                </a:solidFill>
                <a:latin typeface="+mn-lt"/>
              </a:defRPr>
            </a:lvl1pPr>
            <a:lvl2pPr marL="228389" indent="-152259">
              <a:defRPr sz="1199"/>
            </a:lvl2pPr>
            <a:lvl3pPr marL="456777" indent="-152259">
              <a:defRPr sz="1199"/>
            </a:lvl3pPr>
            <a:lvl4pPr marL="685166" indent="-152259">
              <a:defRPr sz="1199"/>
            </a:lvl4pPr>
            <a:lvl5pPr marL="913554" indent="-152259">
              <a:defRPr sz="1199"/>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Tree>
    <p:extLst>
      <p:ext uri="{BB962C8B-B14F-4D97-AF65-F5344CB8AC3E}">
        <p14:creationId xmlns:p14="http://schemas.microsoft.com/office/powerpoint/2010/main" val="3261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0" y="1558458"/>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0" y="6191960"/>
            <a:ext cx="11248101" cy="215380"/>
          </a:xfrm>
        </p:spPr>
        <p:txBody>
          <a:bodyPr wrap="square" anchor="b" anchorCtr="0">
            <a:spAutoFit/>
          </a:bodyPr>
          <a:lstStyle>
            <a:lvl1pPr marL="0" indent="0">
              <a:lnSpc>
                <a:spcPct val="75000"/>
              </a:lnSpc>
              <a:spcBef>
                <a:spcPts val="0"/>
              </a:spcBef>
              <a:buFont typeface="Arial" pitchFamily="34" charset="0"/>
              <a:buNone/>
              <a:defRPr sz="1066">
                <a:solidFill>
                  <a:srgbClr val="93A0A7"/>
                </a:solidFill>
                <a:latin typeface="+mn-lt"/>
              </a:defRPr>
            </a:lvl1pPr>
            <a:lvl2pPr marL="228389" indent="-152259">
              <a:defRPr sz="1199"/>
            </a:lvl2pPr>
            <a:lvl3pPr marL="456777" indent="-152259">
              <a:defRPr sz="1199"/>
            </a:lvl3pPr>
            <a:lvl4pPr marL="685166" indent="-152259">
              <a:defRPr sz="1199"/>
            </a:lvl4pPr>
            <a:lvl5pPr marL="913554" indent="-152259">
              <a:defRPr sz="1199"/>
            </a:lvl5pPr>
          </a:lstStyle>
          <a:p>
            <a:pPr lvl="0"/>
            <a:r>
              <a:rPr lang="en-US"/>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Tree>
    <p:extLst>
      <p:ext uri="{BB962C8B-B14F-4D97-AF65-F5344CB8AC3E}">
        <p14:creationId xmlns:p14="http://schemas.microsoft.com/office/powerpoint/2010/main" val="105915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471949" y="1558456"/>
            <a:ext cx="5522451" cy="428024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hasCustomPrompt="1"/>
          </p:nvPr>
        </p:nvSpPr>
        <p:spPr>
          <a:xfrm>
            <a:off x="6197601" y="1558456"/>
            <a:ext cx="5522451" cy="428024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3" hasCustomPrompt="1"/>
          </p:nvPr>
        </p:nvSpPr>
        <p:spPr>
          <a:xfrm>
            <a:off x="471951" y="6277369"/>
            <a:ext cx="11248101" cy="129972"/>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3" name="Slide Number Placeholder 2"/>
          <p:cNvSpPr>
            <a:spLocks noGrp="1"/>
          </p:cNvSpPr>
          <p:nvPr>
            <p:ph type="sldNum" sz="quarter" idx="16"/>
          </p:nvPr>
        </p:nvSpPr>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fld id="{FD44707B-D922-47D5-BD24-D96E91B70543}" type="slidenum">
              <a:rPr kumimoji="0" sz="1800" b="0" i="0" u="none" strike="noStrike" kern="1200" cap="none" spc="0" normalizeH="0" baseline="0" noProof="0">
                <a:ln>
                  <a:noFill/>
                </a:ln>
                <a:solidFill>
                  <a:srgbClr val="000000"/>
                </a:solidFill>
                <a:effectLst/>
                <a:uLnTx/>
                <a:uFillTx/>
                <a:latin typeface="Intel Clear"/>
              </a:rPr>
              <a:pPr marL="0" marR="0" lvl="0" indent="0" algn="l" defTabSz="914400" rtl="0" eaLnBrk="0" fontAlgn="base" latinLnBrk="0" hangingPunct="0">
                <a:lnSpc>
                  <a:spcPct val="100000"/>
                </a:lnSpc>
                <a:spcBef>
                  <a:spcPct val="50000"/>
                </a:spcBef>
                <a:spcAft>
                  <a:spcPct val="0"/>
                </a:spcAft>
                <a:buClrTx/>
                <a:buSzTx/>
                <a:buFontTx/>
                <a:buNone/>
                <a:tabLst/>
                <a:defRPr/>
              </a:pPr>
              <a:t>‹#›</a:t>
            </a:fld>
            <a:endParaRPr kumimoji="0" sz="1800" b="0" i="0" u="none" strike="noStrike" kern="1200" cap="none" spc="0" normalizeH="0" baseline="0" noProof="0">
              <a:ln>
                <a:noFill/>
              </a:ln>
              <a:solidFill>
                <a:srgbClr val="000000"/>
              </a:solidFill>
              <a:effectLst/>
              <a:uLnTx/>
              <a:uFillTx/>
              <a:latin typeface="Intel Clear"/>
            </a:endParaRPr>
          </a:p>
        </p:txBody>
      </p:sp>
      <p:sp>
        <p:nvSpPr>
          <p:cNvPr id="4" name="Title 3"/>
          <p:cNvSpPr>
            <a:spLocks noGrp="1"/>
          </p:cNvSpPr>
          <p:nvPr>
            <p:ph type="title" hasCustomPrompt="1"/>
          </p:nvPr>
        </p:nvSpPr>
        <p:spPr/>
        <p:txBody>
          <a:bodyPr/>
          <a:lstStyle/>
          <a:p>
            <a:r>
              <a:rPr lang="en-US"/>
              <a:t>Click to edit title</a:t>
            </a:r>
          </a:p>
        </p:txBody>
      </p:sp>
    </p:spTree>
    <p:extLst>
      <p:ext uri="{BB962C8B-B14F-4D97-AF65-F5344CB8AC3E}">
        <p14:creationId xmlns:p14="http://schemas.microsoft.com/office/powerpoint/2010/main" val="88233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gu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bg1"/>
                </a:solidFill>
                <a:latin typeface="IntelOne Text" panose="020B0503020203020204" pitchFamily="34" charset="77"/>
              </a:defRPr>
            </a:lvl1pPr>
          </a:lstStyle>
          <a:p>
            <a:pPr lvl="0"/>
            <a:r>
              <a:rPr lang="en-US"/>
              <a:t>Click to edit text styles</a:t>
            </a:r>
          </a:p>
        </p:txBody>
      </p:sp>
      <p:sp>
        <p:nvSpPr>
          <p:cNvPr id="5" name="Rectangle 4">
            <a:extLst>
              <a:ext uri="{FF2B5EF4-FFF2-40B4-BE49-F238E27FC236}">
                <a16:creationId xmlns:a16="http://schemas.microsoft.com/office/drawing/2014/main" id="{3CEB7CF4-6E59-4F58-B339-D2AEFB0D202B}"/>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55FB7B45-0229-4BD9-84EB-963DE20FBDD7}"/>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12" name="Graphic 11">
            <a:extLst>
              <a:ext uri="{FF2B5EF4-FFF2-40B4-BE49-F238E27FC236}">
                <a16:creationId xmlns:a16="http://schemas.microsoft.com/office/drawing/2014/main" id="{50338064-1322-4DA2-AA1C-4E086E88E7F2}"/>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3" name="Rectangle 12">
            <a:extLst>
              <a:ext uri="{FF2B5EF4-FFF2-40B4-BE49-F238E27FC236}">
                <a16:creationId xmlns:a16="http://schemas.microsoft.com/office/drawing/2014/main" id="{EB20DD1C-FBB9-4A79-99DE-1A05C67584B0}"/>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TextBox 15">
            <a:extLst>
              <a:ext uri="{FF2B5EF4-FFF2-40B4-BE49-F238E27FC236}">
                <a16:creationId xmlns:a16="http://schemas.microsoft.com/office/drawing/2014/main" id="{5A9A01FA-314F-465F-BEBB-029CC884BD84}"/>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2791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Use this one">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BE3C2DBE-4445-6543-A8C7-770492E7B705}"/>
              </a:ext>
            </a:extLst>
          </p:cNvPr>
          <p:cNvSpPr txBox="1">
            <a:spLocks noGrp="1"/>
          </p:cNvSpPr>
          <p:nvPr>
            <p:ph type="title"/>
          </p:nvPr>
        </p:nvSpPr>
        <p:spPr>
          <a:xfrm>
            <a:off x="427816" y="342900"/>
            <a:ext cx="10972801" cy="8836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a:lvl1pPr>
          </a:lstStyle>
          <a:p>
            <a:r>
              <a:rPr lang="en-US"/>
              <a:t>Click to edit Master title style</a:t>
            </a:r>
            <a:endParaRPr/>
          </a:p>
        </p:txBody>
      </p:sp>
    </p:spTree>
    <p:extLst>
      <p:ext uri="{BB962C8B-B14F-4D97-AF65-F5344CB8AC3E}">
        <p14:creationId xmlns:p14="http://schemas.microsoft.com/office/powerpoint/2010/main" val="181860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2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125323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9555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311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27503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48029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76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91777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0145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6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and Content Blue A">
    <p:bg>
      <p:bgPr>
        <a:solidFill>
          <a:schemeClr val="tx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368D64-A019-4399-A672-206E0E3B7414}"/>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bg1"/>
                </a:solidFill>
              </a:defRPr>
            </a:lvl1pPr>
          </a:lstStyle>
          <a:p>
            <a:r>
              <a:rPr lang="en-US"/>
              <a:t>Click to edit title style</a:t>
            </a:r>
          </a:p>
        </p:txBody>
      </p:sp>
      <p:sp>
        <p:nvSpPr>
          <p:cNvPr id="15" name="Rectangle 14">
            <a:extLst>
              <a:ext uri="{FF2B5EF4-FFF2-40B4-BE49-F238E27FC236}">
                <a16:creationId xmlns:a16="http://schemas.microsoft.com/office/drawing/2014/main" id="{CC841197-2CF0-45F0-8F2A-7933BBBCA6C7}"/>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341B807F-E5A0-4B47-8126-0798D03DDEEE}"/>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7" name="Rectangle 16">
            <a:extLst>
              <a:ext uri="{FF2B5EF4-FFF2-40B4-BE49-F238E27FC236}">
                <a16:creationId xmlns:a16="http://schemas.microsoft.com/office/drawing/2014/main" id="{3C2D0DF1-6BFD-4E45-8CA9-4436F31DB615}"/>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9" name="Graphic 18">
            <a:extLst>
              <a:ext uri="{FF2B5EF4-FFF2-40B4-BE49-F238E27FC236}">
                <a16:creationId xmlns:a16="http://schemas.microsoft.com/office/drawing/2014/main" id="{0BFD17C7-2044-4743-9B58-A721FED6F07E}"/>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0" name="Rectangle 19">
            <a:extLst>
              <a:ext uri="{FF2B5EF4-FFF2-40B4-BE49-F238E27FC236}">
                <a16:creationId xmlns:a16="http://schemas.microsoft.com/office/drawing/2014/main" id="{BC1BD233-1B52-4259-BBB2-FFAB0A8D1A3A}"/>
              </a:ext>
              <a:ext uri="{C183D7F6-B498-43B3-948B-1728B52AA6E4}">
                <adec:decorative xmlns:adec="http://schemas.microsoft.com/office/drawing/2017/decorative" val="1"/>
              </a:ext>
            </a:extLst>
          </p:cNvPr>
          <p:cNvSpPr/>
          <p:nvPr userDrawn="1"/>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2" name="TextBox 21">
            <a:extLst>
              <a:ext uri="{FF2B5EF4-FFF2-40B4-BE49-F238E27FC236}">
                <a16:creationId xmlns:a16="http://schemas.microsoft.com/office/drawing/2014/main" id="{0E012ABA-EED9-48CA-B3FF-9EE6151C69B9}"/>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A2426B1C-8B0F-44A4-8250-F1D8598549E8}"/>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45D4EF16-2639-4F0C-B7CE-3B49694D7462}"/>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FFEF9D7-E955-4747-98A8-A3CDA0B2EA11}"/>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1C53175F-9DFF-470F-9639-8993D337BE4A}"/>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88800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r>
              <a:rPr lang="en-US"/>
              <a:t>Click icon to add picture</a:t>
            </a:r>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r>
              <a:rPr lang="en-US"/>
              <a:t>Click icon to add picture</a:t>
            </a:r>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6882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r>
              <a:rPr lang="en-US"/>
              <a:t>Click icon to add picture</a:t>
            </a:r>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35659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r>
              <a:rPr lang="en-US"/>
              <a:t>Click icon to add picture</a:t>
            </a:r>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188088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8862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4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r>
              <a:rPr lang="en-US"/>
              <a:t>Click to edit Master text styles</a:t>
            </a:r>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25564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187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8011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9805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8945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97306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and Content Blue B">
    <p:bg>
      <p:bgPr>
        <a:solidFill>
          <a:schemeClr val="tx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F68134-655A-4C58-8EC5-042D492A62BF}"/>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CC841197-2CF0-45F0-8F2A-7933BBBCA6C7}"/>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userDrawn="1"/>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AF16FE66-F77C-48EC-9636-B0D3F1F816E2}"/>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7" name="Rectangle 16">
            <a:extLst>
              <a:ext uri="{FF2B5EF4-FFF2-40B4-BE49-F238E27FC236}">
                <a16:creationId xmlns:a16="http://schemas.microsoft.com/office/drawing/2014/main" id="{2FC6B6DC-5CBA-4569-BD05-67C2152AE1CA}"/>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9" name="Graphic 18">
            <a:extLst>
              <a:ext uri="{FF2B5EF4-FFF2-40B4-BE49-F238E27FC236}">
                <a16:creationId xmlns:a16="http://schemas.microsoft.com/office/drawing/2014/main" id="{EF9F90E2-0FB9-44A2-B48E-E894C3113E8B}"/>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0" name="Rectangle 19">
            <a:extLst>
              <a:ext uri="{FF2B5EF4-FFF2-40B4-BE49-F238E27FC236}">
                <a16:creationId xmlns:a16="http://schemas.microsoft.com/office/drawing/2014/main" id="{4B2BE4E4-A2DB-46D6-B372-8C331EFD1D29}"/>
              </a:ext>
              <a:ext uri="{C183D7F6-B498-43B3-948B-1728B52AA6E4}">
                <adec:decorative xmlns:adec="http://schemas.microsoft.com/office/drawing/2017/decorative" val="1"/>
              </a:ext>
            </a:extLst>
          </p:cNvPr>
          <p:cNvSpPr/>
          <p:nvPr userDrawn="1"/>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2" name="TextBox 21">
            <a:extLst>
              <a:ext uri="{FF2B5EF4-FFF2-40B4-BE49-F238E27FC236}">
                <a16:creationId xmlns:a16="http://schemas.microsoft.com/office/drawing/2014/main" id="{5D945211-AEEA-4A21-B35C-B4FC0F99C654}"/>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3CBCDBB5-E209-49E3-8CC6-AEB941DB1EE2}"/>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E63C2813-2F09-413F-9991-44CA3B6BE2D7}"/>
                </a:ext>
              </a:extLst>
            </p:cNvPr>
            <p:cNvSpPr/>
            <p:nvPr userDrawn="1"/>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92EC626-BB7B-40F7-9ABD-4FB62F9E9719}"/>
                </a:ext>
              </a:extLst>
            </p:cNvPr>
            <p:cNvSpPr/>
            <p:nvPr userDrawn="1"/>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040C129E-8ED4-49C2-A5EB-49C77A547ED5}"/>
                </a:ext>
              </a:extLst>
            </p:cNvPr>
            <p:cNvSpPr/>
            <p:nvPr userDrawn="1"/>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247659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1663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23933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249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32722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490268712"/>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1393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172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0956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Click to edit Master title style</a:t>
            </a:r>
          </a:p>
        </p:txBody>
      </p:sp>
      <p:sp>
        <p:nvSpPr>
          <p:cNvPr id="3" name="Slide Number Placeholder 2"/>
          <p:cNvSpPr>
            <a:spLocks noGrp="1"/>
          </p:cNvSpPr>
          <p:nvPr>
            <p:ph type="sldNum" sz="quarter" idx="10"/>
          </p:nvPr>
        </p:nvSpPr>
        <p:spPr/>
        <p:txBody>
          <a:bodyPr/>
          <a:lstStyle/>
          <a:p>
            <a:fld id="{0B1CC586-4D59-474A-9DF4-107EBAD2B591}" type="slidenum">
              <a:rPr lang="en-US" smtClean="0">
                <a:solidFill>
                  <a:prstClr val="white"/>
                </a:solidFill>
              </a:rPr>
              <a:pPr/>
              <a:t>‹#›</a:t>
            </a:fld>
            <a:endParaRPr lang="en-US">
              <a:solidFill>
                <a:prstClr val="white"/>
              </a:solidFill>
            </a:endParaRPr>
          </a:p>
        </p:txBody>
      </p:sp>
      <p:sp>
        <p:nvSpPr>
          <p:cNvPr id="4" name="Rectangle 3">
            <a:extLst>
              <a:ext uri="{FF2B5EF4-FFF2-40B4-BE49-F238E27FC236}">
                <a16:creationId xmlns:a16="http://schemas.microsoft.com/office/drawing/2014/main" id="{F4BF7868-A7B0-4430-AFB4-9C508AC81B3D}"/>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52280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Title and Bulleted Text">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607485" y="1604444"/>
            <a:ext cx="10970683" cy="4567767"/>
          </a:xfrm>
        </p:spPr>
        <p:txBody>
          <a:bodyPr/>
          <a:lstStyle>
            <a:lvl1pPr>
              <a:defRPr>
                <a:solidFill>
                  <a:srgbClr val="0071C5"/>
                </a:solidFill>
              </a:defRPr>
            </a:lvl1pPr>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
        <p:nvSpPr>
          <p:cNvPr id="5" name="Slide Number Placeholder 5"/>
          <p:cNvSpPr>
            <a:spLocks noGrp="1"/>
          </p:cNvSpPr>
          <p:nvPr>
            <p:ph type="sldNum" sz="quarter" idx="4"/>
          </p:nvPr>
        </p:nvSpPr>
        <p:spPr>
          <a:xfrm>
            <a:off x="11578201" y="6345936"/>
            <a:ext cx="512233" cy="512064"/>
          </a:xfrm>
          <a:prstGeom prst="rect">
            <a:avLst/>
          </a:prstGeom>
        </p:spPr>
        <p:txBody>
          <a:bodyPr lIns="0" rIns="0" anchor="ctr"/>
          <a:lstStyle>
            <a:lvl1pPr algn="r">
              <a:defRPr sz="1600">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2" name="Title 1">
            <a:extLst>
              <a:ext uri="{FF2B5EF4-FFF2-40B4-BE49-F238E27FC236}">
                <a16:creationId xmlns:a16="http://schemas.microsoft.com/office/drawing/2014/main" id="{9744B205-A1D4-4E1E-96A7-D5D86D135253}"/>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ECDB1932-5B9E-4D20-8783-377BF2DE9735}"/>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5675672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2" y="1558461"/>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02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hite">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9E57986-E823-49CC-B8D3-C5A2AD9415DB}"/>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tx1"/>
                </a:solidFill>
              </a:defRPr>
            </a:lvl1pPr>
          </a:lstStyle>
          <a:p>
            <a:r>
              <a:rPr lang="en-US"/>
              <a:t>Click to edit title style</a:t>
            </a:r>
          </a:p>
        </p:txBody>
      </p:sp>
      <p:sp>
        <p:nvSpPr>
          <p:cNvPr id="17" name="Rectangle 16">
            <a:extLst>
              <a:ext uri="{FF2B5EF4-FFF2-40B4-BE49-F238E27FC236}">
                <a16:creationId xmlns:a16="http://schemas.microsoft.com/office/drawing/2014/main" id="{E32B7E3E-B537-4EE3-BA97-B90982F6C31B}"/>
              </a:ext>
            </a:extLst>
          </p:cNvPr>
          <p:cNvSpPr/>
          <p:nvPr/>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tx1"/>
                </a:solidFill>
              </a:defRPr>
            </a:lvl1pPr>
          </a:lstStyle>
          <a:p>
            <a:pPr lvl="0"/>
            <a:r>
              <a:rPr lang="en-US"/>
              <a:t>Click to edit text styles</a:t>
            </a:r>
          </a:p>
        </p:txBody>
      </p:sp>
      <p:grpSp>
        <p:nvGrpSpPr>
          <p:cNvPr id="3" name="Group 2">
            <a:extLst>
              <a:ext uri="{FF2B5EF4-FFF2-40B4-BE49-F238E27FC236}">
                <a16:creationId xmlns:a16="http://schemas.microsoft.com/office/drawing/2014/main" id="{3506BD04-B5E7-422F-B321-54907EFDFDD8}"/>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175E17D-D74E-461D-9994-21701E9CF3FE}"/>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5" name="Rectangle 14">
            <a:extLst>
              <a:ext uri="{FF2B5EF4-FFF2-40B4-BE49-F238E27FC236}">
                <a16:creationId xmlns:a16="http://schemas.microsoft.com/office/drawing/2014/main" id="{165D4340-FCEE-4743-A648-5DB311031F75}"/>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8C35DA17-DFF2-467C-A710-877908080517}"/>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1" name="Rectangle 20">
              <a:extLst>
                <a:ext uri="{FF2B5EF4-FFF2-40B4-BE49-F238E27FC236}">
                  <a16:creationId xmlns:a16="http://schemas.microsoft.com/office/drawing/2014/main" id="{C6AEFDCF-A68C-4E0D-95B4-6F1A9717550A}"/>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F55E41F1-4636-455F-8CC5-9CC2D25CD287}"/>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2BF6C486-C6BA-41CF-8F21-5691BA4400F2}"/>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24" name="TextBox 23">
            <a:extLst>
              <a:ext uri="{FF2B5EF4-FFF2-40B4-BE49-F238E27FC236}">
                <a16:creationId xmlns:a16="http://schemas.microsoft.com/office/drawing/2014/main" id="{A0695690-BC82-4B1F-9B7E-92DC6CAFF117}"/>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66237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3F4E20-B285-884C-A5D3-82FC4855B7CD}"/>
              </a:ext>
            </a:extLst>
          </p:cNvPr>
          <p:cNvSpPr/>
          <p:nvPr userDrawn="1"/>
        </p:nvSpPr>
        <p:spPr>
          <a:xfrm>
            <a:off x="0" y="6409800"/>
            <a:ext cx="11741285" cy="450715"/>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1100639" rtl="0" fontAlgn="auto" latinLnBrk="0" hangingPunct="0">
              <a:lnSpc>
                <a:spcPct val="100000"/>
              </a:lnSpc>
              <a:spcBef>
                <a:spcPts val="0"/>
              </a:spcBef>
              <a:spcAft>
                <a:spcPts val="0"/>
              </a:spcAft>
              <a:buClrTx/>
              <a:buSzTx/>
              <a:buFontTx/>
              <a:buNone/>
              <a:tabLst/>
            </a:pPr>
            <a:endParaRPr kumimoji="0" lang="en-US" sz="4267"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0" name="Graphic 9">
            <a:extLst>
              <a:ext uri="{FF2B5EF4-FFF2-40B4-BE49-F238E27FC236}">
                <a16:creationId xmlns:a16="http://schemas.microsoft.com/office/drawing/2014/main" id="{E15D65CF-26B4-9248-8646-05FC8B549F5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4957" y="6537608"/>
            <a:ext cx="509783" cy="190091"/>
          </a:xfrm>
          <a:prstGeom prst="rect">
            <a:avLst/>
          </a:prstGeom>
        </p:spPr>
      </p:pic>
      <p:pic>
        <p:nvPicPr>
          <p:cNvPr id="11" name="Picture 10">
            <a:extLst>
              <a:ext uri="{FF2B5EF4-FFF2-40B4-BE49-F238E27FC236}">
                <a16:creationId xmlns:a16="http://schemas.microsoft.com/office/drawing/2014/main" id="{2DCE4EBA-BE61-814F-AFC7-81836B1B3E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3600" y="6493477"/>
            <a:ext cx="1656000" cy="283360"/>
          </a:xfrm>
          <a:prstGeom prst="rect">
            <a:avLst/>
          </a:prstGeom>
        </p:spPr>
      </p:pic>
      <p:sp>
        <p:nvSpPr>
          <p:cNvPr id="9" name="Slide Number Placeholder 8">
            <a:extLst>
              <a:ext uri="{FF2B5EF4-FFF2-40B4-BE49-F238E27FC236}">
                <a16:creationId xmlns:a16="http://schemas.microsoft.com/office/drawing/2014/main" id="{4004933A-6F2B-DE4D-AEA9-DC557EAEA8E3}"/>
              </a:ext>
            </a:extLst>
          </p:cNvPr>
          <p:cNvSpPr>
            <a:spLocks noGrp="1"/>
          </p:cNvSpPr>
          <p:nvPr>
            <p:ph type="sldNum" sz="quarter" idx="11"/>
          </p:nvPr>
        </p:nvSpPr>
        <p:spPr/>
        <p:txBody>
          <a:bodyPr/>
          <a:lstStyle/>
          <a:p>
            <a:fld id="{2C387426-3E3D-1147-8365-BF949FCD81FA}" type="slidenum">
              <a:rPr lang="en-NL" smtClean="0"/>
              <a:pPr/>
              <a:t>‹#›</a:t>
            </a:fld>
            <a:endParaRPr lang="en-NL" sz="1067"/>
          </a:p>
        </p:txBody>
      </p:sp>
      <p:sp>
        <p:nvSpPr>
          <p:cNvPr id="2" name="Title 1">
            <a:extLst>
              <a:ext uri="{FF2B5EF4-FFF2-40B4-BE49-F238E27FC236}">
                <a16:creationId xmlns:a16="http://schemas.microsoft.com/office/drawing/2014/main" id="{4ECBFAEC-55EF-ED4C-BE5F-28C04818313B}"/>
              </a:ext>
            </a:extLst>
          </p:cNvPr>
          <p:cNvSpPr>
            <a:spLocks noGrp="1"/>
          </p:cNvSpPr>
          <p:nvPr>
            <p:ph type="title"/>
          </p:nvPr>
        </p:nvSpPr>
        <p:spPr/>
        <p:txBody>
          <a:bodyPr/>
          <a:lstStyle/>
          <a:p>
            <a:r>
              <a:rPr lang="en-GB"/>
              <a:t>Click to edit Master title style</a:t>
            </a:r>
            <a:endParaRPr lang="en-NL"/>
          </a:p>
        </p:txBody>
      </p:sp>
      <p:sp>
        <p:nvSpPr>
          <p:cNvPr id="12" name="Footer Placeholder 29">
            <a:extLst>
              <a:ext uri="{FF2B5EF4-FFF2-40B4-BE49-F238E27FC236}">
                <a16:creationId xmlns:a16="http://schemas.microsoft.com/office/drawing/2014/main" id="{AD4E8329-371A-409E-B603-53BAE70B9587}"/>
              </a:ext>
            </a:extLst>
          </p:cNvPr>
          <p:cNvSpPr>
            <a:spLocks noGrp="1"/>
          </p:cNvSpPr>
          <p:nvPr>
            <p:ph type="ftr" sz="quarter" idx="3"/>
          </p:nvPr>
        </p:nvSpPr>
        <p:spPr>
          <a:xfrm>
            <a:off x="4038600" y="6493477"/>
            <a:ext cx="4114800" cy="226828"/>
          </a:xfrm>
          <a:prstGeom prst="rect">
            <a:avLst/>
          </a:prstGeom>
        </p:spPr>
        <p:txBody>
          <a:bodyPr vert="horz" lIns="91440" tIns="45720" rIns="91440" bIns="45720" rtlCol="0" anchor="ctr"/>
          <a:lstStyle>
            <a:lvl1pPr algn="ctr">
              <a:defRPr sz="1067" b="0" i="0">
                <a:solidFill>
                  <a:schemeClr val="tx1"/>
                </a:solidFill>
                <a:latin typeface="Intel Clear Light" panose="020B0404020203020204" pitchFamily="34" charset="0"/>
                <a:ea typeface="Intel Clear Light" panose="020B0404020203020204" pitchFamily="34" charset="0"/>
                <a:cs typeface="Intel Clear Light" panose="020B0404020203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bg2"/>
                </a:solidFill>
              </a:rPr>
              <a:t>Intel Top Secret – Shared under </a:t>
            </a:r>
            <a:r>
              <a:rPr lang="en-US" sz="1100">
                <a:solidFill>
                  <a:schemeClr val="bg2"/>
                </a:solidFill>
                <a:latin typeface="+mn-lt"/>
                <a:ea typeface="+mn-ea"/>
                <a:cs typeface="+mn-cs"/>
              </a:rPr>
              <a:t>RSNDA # </a:t>
            </a:r>
            <a:r>
              <a:rPr lang="en-US" sz="1100" err="1">
                <a:solidFill>
                  <a:schemeClr val="bg2"/>
                </a:solidFill>
                <a:latin typeface="+mn-lt"/>
                <a:ea typeface="+mn-ea"/>
                <a:cs typeface="+mn-cs"/>
              </a:rPr>
              <a:t>xxxx</a:t>
            </a:r>
            <a:endParaRPr lang="en-US" sz="1100" kern="1200">
              <a:solidFill>
                <a:schemeClr val="bg2"/>
              </a:solidFill>
              <a:latin typeface="+mn-lt"/>
              <a:ea typeface="+mn-ea"/>
              <a:cs typeface="+mn-cs"/>
            </a:endParaRPr>
          </a:p>
        </p:txBody>
      </p:sp>
    </p:spTree>
    <p:extLst>
      <p:ext uri="{BB962C8B-B14F-4D97-AF65-F5344CB8AC3E}">
        <p14:creationId xmlns:p14="http://schemas.microsoft.com/office/powerpoint/2010/main" val="40515439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2" y="6277478"/>
            <a:ext cx="11248101" cy="12986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373" indent="-152247">
              <a:defRPr sz="1199"/>
            </a:lvl2pPr>
            <a:lvl3pPr marL="456743" indent="-152247">
              <a:defRPr sz="1199"/>
            </a:lvl3pPr>
            <a:lvl4pPr marL="685118" indent="-152247">
              <a:defRPr sz="1199"/>
            </a:lvl4pPr>
            <a:lvl5pPr marL="913486" indent="-152247">
              <a:defRPr sz="1199"/>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
        <p:nvSpPr>
          <p:cNvPr id="5" name="Rectangle 4">
            <a:extLst>
              <a:ext uri="{FF2B5EF4-FFF2-40B4-BE49-F238E27FC236}">
                <a16:creationId xmlns:a16="http://schemas.microsoft.com/office/drawing/2014/main" id="{62C8054E-604E-4764-8E04-7B40B52EC11E}"/>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13819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3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35530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186259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4595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35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2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786157" y="6268286"/>
            <a:ext cx="303527"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68867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2_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29011" y="6268286"/>
            <a:ext cx="358525"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4967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4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4958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3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179595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Blue B">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82660D-9752-4416-A0A1-69ECA0CD4207}"/>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9" name="Rectangle 18">
              <a:extLst>
                <a:ext uri="{FF2B5EF4-FFF2-40B4-BE49-F238E27FC236}">
                  <a16:creationId xmlns:a16="http://schemas.microsoft.com/office/drawing/2014/main" id="{8581569F-6701-4CDA-895D-6BD6D388AB05}"/>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8EFB02BB-CBC4-4742-9BA0-2C9212EFAF23}"/>
                </a:ext>
              </a:extLst>
            </p:cNvPr>
            <p:cNvGrpSpPr/>
            <p:nvPr userDrawn="1"/>
          </p:nvGrpSpPr>
          <p:grpSpPr>
            <a:xfrm>
              <a:off x="1468406" y="5995719"/>
              <a:ext cx="1059754" cy="396801"/>
              <a:chOff x="1314450" y="6391094"/>
              <a:chExt cx="1123377" cy="420623"/>
            </a:xfrm>
          </p:grpSpPr>
          <p:sp>
            <p:nvSpPr>
              <p:cNvPr id="24" name="Freeform: Shape 23">
                <a:extLst>
                  <a:ext uri="{FF2B5EF4-FFF2-40B4-BE49-F238E27FC236}">
                    <a16:creationId xmlns:a16="http://schemas.microsoft.com/office/drawing/2014/main" id="{85AE6566-9773-4111-B8E5-827E7E8AE779}"/>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251A5FC-EF81-41EC-BA9D-EC2323003C5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6ED56C7-8502-4EC0-A864-040B8DB9D86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C77F18A-71EB-4B46-8C22-E5C1ACCE6C4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758CE26D-A586-4A86-AA98-B9D850FBFCD7}"/>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CE63CF4-E38C-42FE-9C75-CB2B3DEB5FBD}"/>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67E1EECF-CDF6-475D-8C89-D59E9C677475}"/>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B3AA05A6-FEDA-41DC-B943-5B1F42A56F08}"/>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EC1BCBB2-B699-44A9-B291-3CCD0D0E00F2}"/>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191379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with Frame Whit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56A6F6B2-1DD0-42F2-9039-5327CC0EF19D}"/>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7" name="Rectangle 6">
            <a:extLst>
              <a:ext uri="{FF2B5EF4-FFF2-40B4-BE49-F238E27FC236}">
                <a16:creationId xmlns:a16="http://schemas.microsoft.com/office/drawing/2014/main" id="{A00988D3-27CA-4F8F-A6E2-E1104C51DCB1}"/>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B7030671-1E88-49B1-9FE5-927C1B8EE1BE}"/>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6" name="Rectangle 5">
            <a:extLst>
              <a:ext uri="{FF2B5EF4-FFF2-40B4-BE49-F238E27FC236}">
                <a16:creationId xmlns:a16="http://schemas.microsoft.com/office/drawing/2014/main" id="{AA228789-1C29-4F2A-B05E-B47226DD5081}"/>
              </a:ext>
              <a:ext uri="{C183D7F6-B498-43B3-948B-1728B52AA6E4}">
                <adec:decorative xmlns:adec="http://schemas.microsoft.com/office/drawing/2017/decorative" val="1"/>
              </a:ext>
            </a:extLst>
          </p:cNvPr>
          <p:cNvSpPr/>
          <p:nvPr userDrawn="1"/>
        </p:nvSpPr>
        <p:spPr>
          <a:xfrm>
            <a:off x="457200" y="464127"/>
            <a:ext cx="11286348" cy="594483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806922" y="1828800"/>
            <a:ext cx="10557387" cy="3200400"/>
          </a:xfrm>
        </p:spPr>
        <p:txBody>
          <a:bodyPr>
            <a:normAutofit/>
          </a:bodyPr>
          <a:lstStyle>
            <a:lvl1pPr algn="ctr">
              <a:defRPr sz="4800">
                <a:solidFill>
                  <a:schemeClr val="accent1"/>
                </a:solidFill>
              </a:defRPr>
            </a:lvl1pPr>
          </a:lstStyle>
          <a:p>
            <a:r>
              <a:rPr lang="en-US"/>
              <a:t>Click to edit title style</a:t>
            </a:r>
          </a:p>
        </p:txBody>
      </p:sp>
    </p:spTree>
    <p:extLst>
      <p:ext uri="{BB962C8B-B14F-4D97-AF65-F5344CB8AC3E}">
        <p14:creationId xmlns:p14="http://schemas.microsoft.com/office/powerpoint/2010/main" val="222957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378140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5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107395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3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786157" y="6268286"/>
            <a:ext cx="303527"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90545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5670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_Title and Bullete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165600" y="6442041"/>
            <a:ext cx="3860800" cy="365125"/>
          </a:xfrm>
          <a:prstGeom prst="rect">
            <a:avLst/>
          </a:prstGeom>
        </p:spPr>
        <p:txBody>
          <a:bodyPr/>
          <a:lstStyle/>
          <a:p>
            <a:r>
              <a:rPr lang="en-US">
                <a:solidFill>
                  <a:prstClr val="white"/>
                </a:solidFill>
              </a:rPr>
              <a:t>Intel Top Secret</a:t>
            </a:r>
          </a:p>
        </p:txBody>
      </p:sp>
      <p:sp>
        <p:nvSpPr>
          <p:cNvPr id="6" name="Slide Number Placeholder 5"/>
          <p:cNvSpPr>
            <a:spLocks noGrp="1"/>
          </p:cNvSpPr>
          <p:nvPr>
            <p:ph type="sldNum" sz="quarter" idx="12"/>
          </p:nvPr>
        </p:nvSpPr>
        <p:spPr>
          <a:xfrm>
            <a:off x="9163136" y="6432516"/>
            <a:ext cx="28448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36199214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6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1889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3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7772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4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12468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305976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with Frame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56A6F6B2-1DD0-42F2-9039-5327CC0EF19D}"/>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6" name="Graphic 5">
            <a:extLst>
              <a:ext uri="{FF2B5EF4-FFF2-40B4-BE49-F238E27FC236}">
                <a16:creationId xmlns:a16="http://schemas.microsoft.com/office/drawing/2014/main" id="{5DDBF953-491D-46D1-9B3A-9BACF5F24487}"/>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0" name="Rectangle 9">
            <a:extLst>
              <a:ext uri="{FF2B5EF4-FFF2-40B4-BE49-F238E27FC236}">
                <a16:creationId xmlns:a16="http://schemas.microsoft.com/office/drawing/2014/main" id="{2460A36B-1810-4498-834B-51F1D1A293CA}"/>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EFA9CD9B-5FA5-485E-919D-13A6CB9B3191}"/>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12" name="Graphic 11">
            <a:extLst>
              <a:ext uri="{FF2B5EF4-FFF2-40B4-BE49-F238E27FC236}">
                <a16:creationId xmlns:a16="http://schemas.microsoft.com/office/drawing/2014/main" id="{9404C922-CDF2-4F38-AFEE-299C1D97DA89}"/>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9" name="Rectangle 8">
            <a:extLst>
              <a:ext uri="{FF2B5EF4-FFF2-40B4-BE49-F238E27FC236}">
                <a16:creationId xmlns:a16="http://schemas.microsoft.com/office/drawing/2014/main" id="{BE6E5BC3-B783-496C-9E9D-03475FAADAC4}"/>
              </a:ext>
              <a:ext uri="{C183D7F6-B498-43B3-948B-1728B52AA6E4}">
                <adec:decorative xmlns:adec="http://schemas.microsoft.com/office/drawing/2017/decorative" val="1"/>
              </a:ext>
            </a:extLst>
          </p:cNvPr>
          <p:cNvSpPr/>
          <p:nvPr userDrawn="1"/>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806922" y="1776845"/>
            <a:ext cx="10557387" cy="3304310"/>
          </a:xfrm>
        </p:spPr>
        <p:txBody>
          <a:bodyPr>
            <a:normAutofit/>
          </a:bodyPr>
          <a:lstStyle>
            <a:lvl1pPr algn="ctr">
              <a:defRPr sz="4800">
                <a:solidFill>
                  <a:schemeClr val="bg1"/>
                </a:solidFill>
              </a:defRPr>
            </a:lvl1pPr>
          </a:lstStyle>
          <a:p>
            <a:r>
              <a:rPr lang="en-US"/>
              <a:t>Click to edit title style</a:t>
            </a:r>
          </a:p>
        </p:txBody>
      </p:sp>
    </p:spTree>
    <p:extLst>
      <p:ext uri="{BB962C8B-B14F-4D97-AF65-F5344CB8AC3E}">
        <p14:creationId xmlns:p14="http://schemas.microsoft.com/office/powerpoint/2010/main" val="225259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873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84649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2114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6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20577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0854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249593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45131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5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57648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07008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Intel Logo">
    <p:bg>
      <p:bgPr>
        <a:solidFill>
          <a:schemeClr val="accent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pic>
        <p:nvPicPr>
          <p:cNvPr id="3" name="Picture 2" descr="Logo&#10;&#10;Description automatically generated">
            <a:extLst>
              <a:ext uri="{FF2B5EF4-FFF2-40B4-BE49-F238E27FC236}">
                <a16:creationId xmlns:a16="http://schemas.microsoft.com/office/drawing/2014/main" id="{204B0861-499A-4B5C-86C7-11D994DAA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178200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4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10192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2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99097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8591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1027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1073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204185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75105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2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804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385514060"/>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4197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2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126410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6"/>
        <p:cNvGrpSpPr/>
        <p:nvPr/>
      </p:nvGrpSpPr>
      <p:grpSpPr>
        <a:xfrm>
          <a:off x="0" y="0"/>
          <a:ext cx="0" cy="0"/>
          <a:chOff x="0" y="0"/>
          <a:chExt cx="0" cy="0"/>
        </a:xfrm>
      </p:grpSpPr>
      <p:sp>
        <p:nvSpPr>
          <p:cNvPr id="17" name="Google Shape;17;p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Play"/>
                <a:ea typeface="Play"/>
                <a:cs typeface="Play"/>
                <a:sym typeface="Play"/>
              </a:defRPr>
            </a:lvl1pPr>
            <a:lvl2pPr marL="0" marR="0" lvl="1" indent="0" algn="l" rtl="0">
              <a:spcBef>
                <a:spcPts val="0"/>
              </a:spcBef>
              <a:buNone/>
              <a:defRPr sz="1800" b="0" i="0" u="none" strike="noStrike" cap="none">
                <a:solidFill>
                  <a:schemeClr val="dk1"/>
                </a:solidFill>
                <a:latin typeface="Play"/>
                <a:ea typeface="Play"/>
                <a:cs typeface="Play"/>
                <a:sym typeface="Play"/>
              </a:defRPr>
            </a:lvl2pPr>
            <a:lvl3pPr marL="0" marR="0" lvl="2" indent="0" algn="l" rtl="0">
              <a:spcBef>
                <a:spcPts val="0"/>
              </a:spcBef>
              <a:buNone/>
              <a:defRPr sz="1800" b="0" i="0" u="none" strike="noStrike" cap="none">
                <a:solidFill>
                  <a:schemeClr val="dk1"/>
                </a:solidFill>
                <a:latin typeface="Play"/>
                <a:ea typeface="Play"/>
                <a:cs typeface="Play"/>
                <a:sym typeface="Play"/>
              </a:defRPr>
            </a:lvl3pPr>
            <a:lvl4pPr marL="0" marR="0" lvl="3" indent="0" algn="l" rtl="0">
              <a:spcBef>
                <a:spcPts val="0"/>
              </a:spcBef>
              <a:buNone/>
              <a:defRPr sz="1800" b="0" i="0" u="none" strike="noStrike" cap="none">
                <a:solidFill>
                  <a:schemeClr val="dk1"/>
                </a:solidFill>
                <a:latin typeface="Play"/>
                <a:ea typeface="Play"/>
                <a:cs typeface="Play"/>
                <a:sym typeface="Play"/>
              </a:defRPr>
            </a:lvl4pPr>
            <a:lvl5pPr marL="0" marR="0" lvl="4" indent="0" algn="l" rtl="0">
              <a:spcBef>
                <a:spcPts val="0"/>
              </a:spcBef>
              <a:buNone/>
              <a:defRPr sz="1800" b="0" i="0" u="none" strike="noStrike" cap="none">
                <a:solidFill>
                  <a:schemeClr val="dk1"/>
                </a:solidFill>
                <a:latin typeface="Play"/>
                <a:ea typeface="Play"/>
                <a:cs typeface="Play"/>
                <a:sym typeface="Play"/>
              </a:defRPr>
            </a:lvl5pPr>
            <a:lvl6pPr marL="0" marR="0" lvl="5" indent="0" algn="l" rtl="0">
              <a:spcBef>
                <a:spcPts val="0"/>
              </a:spcBef>
              <a:buNone/>
              <a:defRPr sz="1800" b="0" i="0" u="none" strike="noStrike" cap="none">
                <a:solidFill>
                  <a:schemeClr val="dk1"/>
                </a:solidFill>
                <a:latin typeface="Play"/>
                <a:ea typeface="Play"/>
                <a:cs typeface="Play"/>
                <a:sym typeface="Play"/>
              </a:defRPr>
            </a:lvl6pPr>
            <a:lvl7pPr marL="0" marR="0" lvl="6" indent="0" algn="l" rtl="0">
              <a:spcBef>
                <a:spcPts val="0"/>
              </a:spcBef>
              <a:buNone/>
              <a:defRPr sz="1800" b="0" i="0" u="none" strike="noStrike" cap="none">
                <a:solidFill>
                  <a:schemeClr val="dk1"/>
                </a:solidFill>
                <a:latin typeface="Play"/>
                <a:ea typeface="Play"/>
                <a:cs typeface="Play"/>
                <a:sym typeface="Play"/>
              </a:defRPr>
            </a:lvl7pPr>
            <a:lvl8pPr marL="0" marR="0" lvl="7" indent="0" algn="l" rtl="0">
              <a:spcBef>
                <a:spcPts val="0"/>
              </a:spcBef>
              <a:buNone/>
              <a:defRPr sz="1800" b="0" i="0" u="none" strike="noStrike" cap="none">
                <a:solidFill>
                  <a:schemeClr val="dk1"/>
                </a:solidFill>
                <a:latin typeface="Play"/>
                <a:ea typeface="Play"/>
                <a:cs typeface="Play"/>
                <a:sym typeface="Play"/>
              </a:defRPr>
            </a:lvl8pPr>
            <a:lvl9pPr marL="0" marR="0" lvl="8" indent="0" algn="l" rtl="0">
              <a:spcBef>
                <a:spcPts val="0"/>
              </a:spcBef>
              <a:buNone/>
              <a:defRPr sz="1800" b="0" i="0" u="none" strike="noStrike" cap="none">
                <a:solidFill>
                  <a:schemeClr val="dk1"/>
                </a:solidFill>
                <a:latin typeface="Play"/>
                <a:ea typeface="Play"/>
                <a:cs typeface="Play"/>
                <a:sym typeface="Play"/>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648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31351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_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5" y="1604435"/>
            <a:ext cx="10970683" cy="4567767"/>
          </a:xfrm>
        </p:spPr>
        <p:txBody>
          <a:bodyPr/>
          <a:lstStyle>
            <a:lvl1pPr>
              <a:defRPr>
                <a:solidFill>
                  <a:srgbClr val="0071C5"/>
                </a:solidFill>
              </a:defRPr>
            </a:lvl1pPr>
            <a:lvl2pPr>
              <a:defRPr sz="2400">
                <a:solidFill>
                  <a:schemeClr val="tx2"/>
                </a:solidFill>
              </a:defRPr>
            </a:lvl2pPr>
            <a:lvl3pPr>
              <a:defRPr sz="2400">
                <a:solidFill>
                  <a:schemeClr val="tx2"/>
                </a:solidFill>
              </a:defRPr>
            </a:lvl3pPr>
            <a:lvl4pPr>
              <a:defRPr sz="2133">
                <a:solidFill>
                  <a:schemeClr val="tx2"/>
                </a:solidFill>
              </a:defRPr>
            </a:lvl4pPr>
            <a:lvl5pPr>
              <a:defRPr>
                <a:solidFill>
                  <a:schemeClr val="tx2"/>
                </a:solidFill>
              </a:defRPr>
            </a:lvl5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401170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9" name="Text Placeholder 7"/>
          <p:cNvSpPr>
            <a:spLocks noGrp="1"/>
          </p:cNvSpPr>
          <p:nvPr>
            <p:ph type="body" sz="quarter" idx="13" hasCustomPrompt="1"/>
          </p:nvPr>
        </p:nvSpPr>
        <p:spPr>
          <a:xfrm>
            <a:off x="471952" y="6277478"/>
            <a:ext cx="11248101" cy="129865"/>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373" indent="-152247">
              <a:defRPr sz="1199"/>
            </a:lvl2pPr>
            <a:lvl3pPr marL="456743" indent="-152247">
              <a:defRPr sz="1199"/>
            </a:lvl3pPr>
            <a:lvl4pPr marL="685118" indent="-152247">
              <a:defRPr sz="1199"/>
            </a:lvl4pPr>
            <a:lvl5pPr marL="913486" indent="-152247">
              <a:defRPr sz="1199"/>
            </a:lvl5pPr>
          </a:lstStyle>
          <a:p>
            <a:pPr lvl="0"/>
            <a:r>
              <a:rPr lang="en-US"/>
              <a:t>Click to edit footnote</a:t>
            </a:r>
          </a:p>
        </p:txBody>
      </p:sp>
      <p:sp>
        <p:nvSpPr>
          <p:cNvPr id="3" name="Slide Number Placeholder 2"/>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Tree>
    <p:extLst>
      <p:ext uri="{BB962C8B-B14F-4D97-AF65-F5344CB8AC3E}">
        <p14:creationId xmlns:p14="http://schemas.microsoft.com/office/powerpoint/2010/main" val="63655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8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tx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8461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4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tx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491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chemeClr val="tx1"/>
                </a:solidFill>
              </a:defRPr>
            </a:lvl1pPr>
          </a:lstStyle>
          <a:p>
            <a:r>
              <a:rPr lang="en-US"/>
              <a:t>40pt Intel Clear Light Text Goes Here</a:t>
            </a:r>
          </a:p>
        </p:txBody>
      </p:sp>
    </p:spTree>
    <p:extLst>
      <p:ext uri="{BB962C8B-B14F-4D97-AF65-F5344CB8AC3E}">
        <p14:creationId xmlns:p14="http://schemas.microsoft.com/office/powerpoint/2010/main" val="213335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7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68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2532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8863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32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amp; Content">
  <p:cSld name="1_Title &amp; Content">
    <p:spTree>
      <p:nvGrpSpPr>
        <p:cNvPr id="1" name="Shape 1409"/>
        <p:cNvGrpSpPr/>
        <p:nvPr/>
      </p:nvGrpSpPr>
      <p:grpSpPr>
        <a:xfrm>
          <a:off x="0" y="0"/>
          <a:ext cx="0" cy="0"/>
          <a:chOff x="0" y="0"/>
          <a:chExt cx="0" cy="0"/>
        </a:xfrm>
      </p:grpSpPr>
      <p:sp>
        <p:nvSpPr>
          <p:cNvPr id="1410" name="Google Shape;1410;p171"/>
          <p:cNvSpPr txBox="1">
            <a:spLocks noGrp="1"/>
          </p:cNvSpPr>
          <p:nvPr>
            <p:ph type="title"/>
          </p:nvPr>
        </p:nvSpPr>
        <p:spPr>
          <a:xfrm>
            <a:off x="571371" y="571501"/>
            <a:ext cx="11010800" cy="952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3000"/>
              <a:buNone/>
              <a:defRPr sz="4000">
                <a:solidFill>
                  <a:srgbClr val="525252"/>
                </a:solidFill>
              </a:defRPr>
            </a:lvl1pPr>
            <a:lvl2pPr lvl="1" algn="l" rtl="0">
              <a:lnSpc>
                <a:spcPct val="100000"/>
              </a:lnSpc>
              <a:spcBef>
                <a:spcPts val="0"/>
              </a:spcBef>
              <a:spcAft>
                <a:spcPts val="0"/>
              </a:spcAft>
              <a:buSzPts val="1800"/>
              <a:buNone/>
              <a:defRPr/>
            </a:lvl2pPr>
            <a:lvl3pPr lvl="2" algn="l" rtl="0">
              <a:lnSpc>
                <a:spcPct val="100000"/>
              </a:lnSpc>
              <a:spcBef>
                <a:spcPts val="0"/>
              </a:spcBef>
              <a:spcAft>
                <a:spcPts val="0"/>
              </a:spcAft>
              <a:buSzPts val="1800"/>
              <a:buNone/>
              <a:defRPr/>
            </a:lvl3pPr>
            <a:lvl4pPr lvl="3" algn="l" rtl="0">
              <a:lnSpc>
                <a:spcPct val="100000"/>
              </a:lnSpc>
              <a:spcBef>
                <a:spcPts val="0"/>
              </a:spcBef>
              <a:spcAft>
                <a:spcPts val="0"/>
              </a:spcAft>
              <a:buSzPts val="1800"/>
              <a:buNone/>
              <a:defRPr/>
            </a:lvl4pPr>
            <a:lvl5pPr lvl="4" algn="l" rtl="0">
              <a:lnSpc>
                <a:spcPct val="100000"/>
              </a:lnSpc>
              <a:spcBef>
                <a:spcPts val="0"/>
              </a:spcBef>
              <a:spcAft>
                <a:spcPts val="0"/>
              </a:spcAft>
              <a:buSzPts val="1800"/>
              <a:buNone/>
              <a:defRPr/>
            </a:lvl5pPr>
            <a:lvl6pPr lvl="5" algn="l" rtl="0">
              <a:lnSpc>
                <a:spcPct val="100000"/>
              </a:lnSpc>
              <a:spcBef>
                <a:spcPts val="0"/>
              </a:spcBef>
              <a:spcAft>
                <a:spcPts val="0"/>
              </a:spcAft>
              <a:buSzPts val="1800"/>
              <a:buNone/>
              <a:defRPr/>
            </a:lvl6pPr>
            <a:lvl7pPr lvl="6" algn="l" rtl="0">
              <a:lnSpc>
                <a:spcPct val="100000"/>
              </a:lnSpc>
              <a:spcBef>
                <a:spcPts val="0"/>
              </a:spcBef>
              <a:spcAft>
                <a:spcPts val="0"/>
              </a:spcAft>
              <a:buSzPts val="1800"/>
              <a:buNone/>
              <a:defRPr/>
            </a:lvl7pPr>
            <a:lvl8pPr lvl="7" algn="l" rtl="0">
              <a:lnSpc>
                <a:spcPct val="100000"/>
              </a:lnSpc>
              <a:spcBef>
                <a:spcPts val="0"/>
              </a:spcBef>
              <a:spcAft>
                <a:spcPts val="0"/>
              </a:spcAft>
              <a:buSzPts val="1800"/>
              <a:buNone/>
              <a:defRPr/>
            </a:lvl8pPr>
            <a:lvl9pPr lvl="8" algn="l" rtl="0">
              <a:lnSpc>
                <a:spcPct val="100000"/>
              </a:lnSpc>
              <a:spcBef>
                <a:spcPts val="0"/>
              </a:spcBef>
              <a:spcAft>
                <a:spcPts val="0"/>
              </a:spcAft>
              <a:buSzPts val="1800"/>
              <a:buNone/>
              <a:defRPr/>
            </a:lvl9pPr>
          </a:lstStyle>
          <a:p>
            <a:endParaRPr/>
          </a:p>
        </p:txBody>
      </p:sp>
      <p:sp>
        <p:nvSpPr>
          <p:cNvPr id="1411" name="Google Shape;1411;p171"/>
          <p:cNvSpPr txBox="1">
            <a:spLocks noGrp="1"/>
          </p:cNvSpPr>
          <p:nvPr>
            <p:ph type="body" idx="1"/>
          </p:nvPr>
        </p:nvSpPr>
        <p:spPr>
          <a:xfrm>
            <a:off x="571371" y="1673456"/>
            <a:ext cx="11010800" cy="4574800"/>
          </a:xfrm>
          <a:prstGeom prst="rect">
            <a:avLst/>
          </a:prstGeom>
          <a:noFill/>
          <a:ln>
            <a:noFill/>
          </a:ln>
        </p:spPr>
        <p:txBody>
          <a:bodyPr spcFirstLastPara="1" wrap="square" lIns="0" tIns="0" rIns="228600" bIns="0" anchor="t" anchorCtr="0">
            <a:noAutofit/>
          </a:bodyPr>
          <a:lstStyle>
            <a:lvl1pPr marL="609570" lvl="0" indent="-397913" algn="l" rtl="0">
              <a:lnSpc>
                <a:spcPct val="115000"/>
              </a:lnSpc>
              <a:spcBef>
                <a:spcPts val="0"/>
              </a:spcBef>
              <a:spcAft>
                <a:spcPts val="0"/>
              </a:spcAft>
              <a:buSzPts val="1100"/>
              <a:buChar char="●"/>
              <a:defRPr/>
            </a:lvl1pPr>
            <a:lvl2pPr marL="1219140" lvl="1" indent="-397913" algn="l" rtl="0">
              <a:lnSpc>
                <a:spcPct val="115000"/>
              </a:lnSpc>
              <a:spcBef>
                <a:spcPts val="0"/>
              </a:spcBef>
              <a:spcAft>
                <a:spcPts val="0"/>
              </a:spcAft>
              <a:buSzPts val="1100"/>
              <a:buChar char="○"/>
              <a:defRPr/>
            </a:lvl2pPr>
            <a:lvl3pPr marL="1828709" lvl="2" indent="-397913" algn="l" rtl="0">
              <a:lnSpc>
                <a:spcPct val="115000"/>
              </a:lnSpc>
              <a:spcBef>
                <a:spcPts val="0"/>
              </a:spcBef>
              <a:spcAft>
                <a:spcPts val="0"/>
              </a:spcAft>
              <a:buSzPts val="1100"/>
              <a:buChar char="■"/>
              <a:defRPr/>
            </a:lvl3pPr>
            <a:lvl4pPr marL="2438278" lvl="3" indent="-397913" algn="l" rtl="0">
              <a:lnSpc>
                <a:spcPct val="115000"/>
              </a:lnSpc>
              <a:spcBef>
                <a:spcPts val="0"/>
              </a:spcBef>
              <a:spcAft>
                <a:spcPts val="0"/>
              </a:spcAft>
              <a:buSzPts val="1100"/>
              <a:buChar char="●"/>
              <a:defRPr/>
            </a:lvl4pPr>
            <a:lvl5pPr marL="3047848" lvl="4" indent="-397913" algn="l" rtl="0">
              <a:lnSpc>
                <a:spcPct val="115000"/>
              </a:lnSpc>
              <a:spcBef>
                <a:spcPts val="0"/>
              </a:spcBef>
              <a:spcAft>
                <a:spcPts val="0"/>
              </a:spcAft>
              <a:buSzPts val="1100"/>
              <a:buChar char="○"/>
              <a:defRPr/>
            </a:lvl5pPr>
            <a:lvl6pPr marL="3657418" lvl="5" indent="-397913" algn="l" rtl="0">
              <a:lnSpc>
                <a:spcPct val="115000"/>
              </a:lnSpc>
              <a:spcBef>
                <a:spcPts val="0"/>
              </a:spcBef>
              <a:spcAft>
                <a:spcPts val="0"/>
              </a:spcAft>
              <a:buSzPts val="1100"/>
              <a:buChar char="■"/>
              <a:defRPr/>
            </a:lvl6pPr>
            <a:lvl7pPr marL="4266987" lvl="6" indent="-397913" algn="l" rtl="0">
              <a:lnSpc>
                <a:spcPct val="115000"/>
              </a:lnSpc>
              <a:spcBef>
                <a:spcPts val="0"/>
              </a:spcBef>
              <a:spcAft>
                <a:spcPts val="0"/>
              </a:spcAft>
              <a:buSzPts val="1100"/>
              <a:buChar char="●"/>
              <a:defRPr/>
            </a:lvl7pPr>
            <a:lvl8pPr marL="4876557" lvl="7" indent="-397913" algn="l" rtl="0">
              <a:lnSpc>
                <a:spcPct val="115000"/>
              </a:lnSpc>
              <a:spcBef>
                <a:spcPts val="0"/>
              </a:spcBef>
              <a:spcAft>
                <a:spcPts val="0"/>
              </a:spcAft>
              <a:buSzPts val="1100"/>
              <a:buChar char="○"/>
              <a:defRPr/>
            </a:lvl8pPr>
            <a:lvl9pPr marL="5486126" lvl="8" indent="-397913" algn="l" rtl="0">
              <a:lnSpc>
                <a:spcPct val="115000"/>
              </a:lnSpc>
              <a:spcBef>
                <a:spcPts val="0"/>
              </a:spcBef>
              <a:spcAft>
                <a:spcPts val="0"/>
              </a:spcAft>
              <a:buSzPts val="1100"/>
              <a:buChar char="■"/>
              <a:defRPr/>
            </a:lvl9pPr>
          </a:lstStyle>
          <a:p>
            <a:endParaRPr/>
          </a:p>
        </p:txBody>
      </p:sp>
    </p:spTree>
    <p:extLst>
      <p:ext uri="{BB962C8B-B14F-4D97-AF65-F5344CB8AC3E}">
        <p14:creationId xmlns:p14="http://schemas.microsoft.com/office/powerpoint/2010/main" val="21252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1"/>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1"/>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583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8891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1"/>
                </a:solidFill>
              </a:defRPr>
            </a:lvl1pPr>
          </a:lstStyle>
          <a:p>
            <a:r>
              <a:rPr lang="en-US"/>
              <a:t>Full page Image, Delete Title if Necessary</a:t>
            </a:r>
          </a:p>
        </p:txBody>
      </p:sp>
    </p:spTree>
    <p:extLst>
      <p:ext uri="{BB962C8B-B14F-4D97-AF65-F5344CB8AC3E}">
        <p14:creationId xmlns:p14="http://schemas.microsoft.com/office/powerpoint/2010/main" val="7683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3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tx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4002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6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tx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443024" cy="231410"/>
          </a:xfrm>
          <a:prstGeom prst="rect">
            <a:avLst/>
          </a:prstGeom>
        </p:spPr>
        <p:txBody>
          <a:bodyPr wrap="none">
            <a:spAutoFit/>
          </a:bodyPr>
          <a:lstStyle/>
          <a:p>
            <a:pPr algn="l"/>
            <a:r>
              <a:rPr lang="en-US" sz="1000" b="1">
                <a:solidFill>
                  <a:srgbClr val="FFC000"/>
                </a:solidFill>
              </a:rPr>
              <a:t>D</a:t>
            </a:r>
            <a:r>
              <a:rPr lang="en-US" sz="1000">
                <a:solidFill>
                  <a:schemeClr val="tx1"/>
                </a:solidFill>
              </a:rPr>
              <a:t>ata </a:t>
            </a:r>
            <a:r>
              <a:rPr lang="en-US" sz="1000" b="1">
                <a:solidFill>
                  <a:srgbClr val="FFC000"/>
                </a:solidFill>
              </a:rPr>
              <a:t>P</a:t>
            </a:r>
            <a:r>
              <a:rPr lang="en-US" sz="1000">
                <a:solidFill>
                  <a:schemeClr val="tx1"/>
                </a:solidFill>
              </a:rPr>
              <a:t>latforms </a:t>
            </a:r>
            <a:r>
              <a:rPr lang="en-US" sz="1000" b="1">
                <a:solidFill>
                  <a:srgbClr val="FFC000"/>
                </a:solidFill>
              </a:rPr>
              <a:t>G</a:t>
            </a:r>
            <a:r>
              <a:rPr lang="en-US" sz="1000">
                <a:solidFill>
                  <a:schemeClr val="tx1"/>
                </a:solidFill>
              </a:rPr>
              <a:t>roup</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0952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tx1"/>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2943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5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tx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226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3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tx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02714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p:bg>
      <p:bgPr>
        <a:solidFill>
          <a:schemeClr val="bg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53812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2">
    <p:bg>
      <p:bgPr>
        <a:solidFill>
          <a:schemeClr val="bg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01624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Blue A">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E35751-F391-41AA-9B05-1647E37D235B}"/>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Rectangle 4">
            <a:extLst>
              <a:ext uri="{FF2B5EF4-FFF2-40B4-BE49-F238E27FC236}">
                <a16:creationId xmlns:a16="http://schemas.microsoft.com/office/drawing/2014/main" id="{1CF1866E-6300-47C1-B36B-E4F93E357EE1}"/>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54266AC4-1BB0-4DCC-B988-F338CCC87BB0}"/>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168760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0069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_Title, Sub, Content Gray">
    <p:bg>
      <p:bgPr>
        <a:solidFill>
          <a:schemeClr val="accent1"/>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tx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58559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accent2"/>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54775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3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7540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3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tx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15712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4_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461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9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195612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
        <p:nvSpPr>
          <p:cNvPr id="14" name="Square">
            <a:extLst>
              <a:ext uri="{FF2B5EF4-FFF2-40B4-BE49-F238E27FC236}">
                <a16:creationId xmlns:a16="http://schemas.microsoft.com/office/drawing/2014/main" id="{A90B3092-0EAC-45B8-830B-128756FA36F4}"/>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5" name="Rectangle">
            <a:extLst>
              <a:ext uri="{FF2B5EF4-FFF2-40B4-BE49-F238E27FC236}">
                <a16:creationId xmlns:a16="http://schemas.microsoft.com/office/drawing/2014/main" id="{96C7023D-02AA-4CDA-98D2-FC7734CBD83E}"/>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6" name="Square">
            <a:extLst>
              <a:ext uri="{FF2B5EF4-FFF2-40B4-BE49-F238E27FC236}">
                <a16:creationId xmlns:a16="http://schemas.microsoft.com/office/drawing/2014/main" id="{DB93B5C6-53E7-4343-BF07-D494134819DE}"/>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Tree>
    <p:extLst>
      <p:ext uri="{BB962C8B-B14F-4D97-AF65-F5344CB8AC3E}">
        <p14:creationId xmlns:p14="http://schemas.microsoft.com/office/powerpoint/2010/main" val="10312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5_Title White">
    <p:bg>
      <p:bgPr>
        <a:solidFill>
          <a:schemeClr val="bg1"/>
        </a:solidFill>
        <a:effectLst/>
      </p:bgPr>
    </p:bg>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5B66534A-3266-4D3A-9E01-02D950CD600E}"/>
              </a:ext>
            </a:extLst>
          </p:cNvPr>
          <p:cNvSpPr/>
          <p:nvPr userDrawn="1"/>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5" name="Square">
            <a:extLst>
              <a:ext uri="{FF2B5EF4-FFF2-40B4-BE49-F238E27FC236}">
                <a16:creationId xmlns:a16="http://schemas.microsoft.com/office/drawing/2014/main" id="{AB0E4E2E-8DA4-4A0E-A9C4-E7677D32010D}"/>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6" name="Rectangle">
            <a:extLst>
              <a:ext uri="{FF2B5EF4-FFF2-40B4-BE49-F238E27FC236}">
                <a16:creationId xmlns:a16="http://schemas.microsoft.com/office/drawing/2014/main" id="{3B486917-5834-4BE6-B9AB-11173BA912B8}"/>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9" name="Square">
            <a:extLst>
              <a:ext uri="{FF2B5EF4-FFF2-40B4-BE49-F238E27FC236}">
                <a16:creationId xmlns:a16="http://schemas.microsoft.com/office/drawing/2014/main" id="{76EDF876-E8C3-4152-89D1-5B17E93EAC81}"/>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pic>
        <p:nvPicPr>
          <p:cNvPr id="20" name="Graphic 19">
            <a:extLst>
              <a:ext uri="{FF2B5EF4-FFF2-40B4-BE49-F238E27FC236}">
                <a16:creationId xmlns:a16="http://schemas.microsoft.com/office/drawing/2014/main" id="{3515315D-8E0A-4F14-8848-A7B0714514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6000">
                <a:solidFill>
                  <a:schemeClr val="tx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chemeClr val="accent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tx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spTree>
    <p:extLst>
      <p:ext uri="{BB962C8B-B14F-4D97-AF65-F5344CB8AC3E}">
        <p14:creationId xmlns:p14="http://schemas.microsoft.com/office/powerpoint/2010/main" val="32286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ACDE-E1B5-4387-A3A7-28FC9A2424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470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Blue B">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2"/>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EC1BCBB2-B699-44A9-B291-3CCD0D0E00F2}"/>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Rectangle 15">
            <a:extLst>
              <a:ext uri="{FF2B5EF4-FFF2-40B4-BE49-F238E27FC236}">
                <a16:creationId xmlns:a16="http://schemas.microsoft.com/office/drawing/2014/main" id="{73D17A91-F49E-45DE-835E-543E5DCD8458}"/>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77E01F40-8D2A-43E6-B578-00B92049883B}"/>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Tree>
    <p:extLst>
      <p:ext uri="{BB962C8B-B14F-4D97-AF65-F5344CB8AC3E}">
        <p14:creationId xmlns:p14="http://schemas.microsoft.com/office/powerpoint/2010/main" val="423056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amp;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FF5A-FE60-4504-B155-E7ADB32765C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8ED8F72-B033-4E1F-8D54-91D728D27C56}"/>
              </a:ext>
            </a:extLst>
          </p:cNvPr>
          <p:cNvSpPr>
            <a:spLocks noGrp="1"/>
          </p:cNvSpPr>
          <p:nvPr>
            <p:ph sz="quarter" idx="10"/>
          </p:nvPr>
        </p:nvSpPr>
        <p:spPr>
          <a:xfrm>
            <a:off x="381000" y="1295400"/>
            <a:ext cx="10968038" cy="499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72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amp;Sub&amp;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FF5A-FE60-4504-B155-E7ADB32765C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8ED8F72-B033-4E1F-8D54-91D728D27C56}"/>
              </a:ext>
            </a:extLst>
          </p:cNvPr>
          <p:cNvSpPr>
            <a:spLocks noGrp="1"/>
          </p:cNvSpPr>
          <p:nvPr>
            <p:ph sz="quarter" idx="10"/>
          </p:nvPr>
        </p:nvSpPr>
        <p:spPr>
          <a:xfrm>
            <a:off x="381000" y="1805940"/>
            <a:ext cx="10968038"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EBDBE2-FEBB-4264-9F79-886172BF53AE}"/>
              </a:ext>
            </a:extLst>
          </p:cNvPr>
          <p:cNvSpPr>
            <a:spLocks noGrp="1"/>
          </p:cNvSpPr>
          <p:nvPr>
            <p:ph type="body" sz="quarter" idx="11"/>
          </p:nvPr>
        </p:nvSpPr>
        <p:spPr>
          <a:xfrm>
            <a:off x="381000" y="1295400"/>
            <a:ext cx="10968038" cy="511175"/>
          </a:xfrm>
        </p:spPr>
        <p:txBody>
          <a:bodyPr/>
          <a:lstStyle>
            <a:lvl1pPr marL="0" indent="0">
              <a:buNone/>
              <a:defRPr sz="3200">
                <a:solidFill>
                  <a:schemeClr val="accent1"/>
                </a:solidFill>
                <a:latin typeface="IntelOne Display Regular" panose="020B0503020203020204" pitchFamily="34" charset="0"/>
              </a:defRPr>
            </a:lvl1pPr>
            <a:lvl2pPr marL="285750" indent="0">
              <a:buNone/>
              <a:defRPr>
                <a:solidFill>
                  <a:schemeClr val="accent1"/>
                </a:solidFill>
                <a:latin typeface="IntelOne Display Regular" panose="020B0503020203020204" pitchFamily="34" charset="0"/>
              </a:defRPr>
            </a:lvl2pPr>
            <a:lvl3pPr marL="571500" indent="0">
              <a:buNone/>
              <a:defRPr>
                <a:solidFill>
                  <a:schemeClr val="accent1"/>
                </a:solidFill>
                <a:latin typeface="IntelOne Display Regular" panose="020B0503020203020204" pitchFamily="34" charset="0"/>
              </a:defRPr>
            </a:lvl3pPr>
            <a:lvl4pPr marL="800100" indent="0">
              <a:buNone/>
              <a:defRPr>
                <a:solidFill>
                  <a:schemeClr val="accent1"/>
                </a:solidFill>
                <a:latin typeface="IntelOne Display Regular" panose="020B0503020203020204" pitchFamily="34" charset="0"/>
              </a:defRPr>
            </a:lvl4pPr>
            <a:lvl5pPr marL="1028700" indent="0">
              <a:buNone/>
              <a:defRPr>
                <a:solidFill>
                  <a:schemeClr val="accent1"/>
                </a:solidFill>
                <a:latin typeface="IntelOne Display Regular" panose="020B0503020203020204" pitchFamily="34" charset="0"/>
              </a:defRPr>
            </a:lvl5pPr>
          </a:lstStyle>
          <a:p>
            <a:pPr lvl="0"/>
            <a:r>
              <a:rPr lang="en-US"/>
              <a:t>Click to edit Master text styles</a:t>
            </a:r>
          </a:p>
        </p:txBody>
      </p:sp>
    </p:spTree>
    <p:extLst>
      <p:ext uri="{BB962C8B-B14F-4D97-AF65-F5344CB8AC3E}">
        <p14:creationId xmlns:p14="http://schemas.microsoft.com/office/powerpoint/2010/main" val="293574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amp;Sub&amp;TwoCo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FF5A-FE60-4504-B155-E7ADB32765C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8ED8F72-B033-4E1F-8D54-91D728D27C56}"/>
              </a:ext>
            </a:extLst>
          </p:cNvPr>
          <p:cNvSpPr>
            <a:spLocks noGrp="1"/>
          </p:cNvSpPr>
          <p:nvPr>
            <p:ph sz="quarter" idx="10"/>
          </p:nvPr>
        </p:nvSpPr>
        <p:spPr>
          <a:xfrm>
            <a:off x="381000" y="1805940"/>
            <a:ext cx="5474018"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EBDBE2-FEBB-4264-9F79-886172BF53AE}"/>
              </a:ext>
            </a:extLst>
          </p:cNvPr>
          <p:cNvSpPr>
            <a:spLocks noGrp="1"/>
          </p:cNvSpPr>
          <p:nvPr>
            <p:ph type="body" sz="quarter" idx="11"/>
          </p:nvPr>
        </p:nvSpPr>
        <p:spPr>
          <a:xfrm>
            <a:off x="381000" y="1295400"/>
            <a:ext cx="10968038" cy="511175"/>
          </a:xfrm>
        </p:spPr>
        <p:txBody>
          <a:bodyPr/>
          <a:lstStyle>
            <a:lvl1pPr marL="0" indent="0">
              <a:buNone/>
              <a:defRPr sz="3200">
                <a:solidFill>
                  <a:schemeClr val="accent1"/>
                </a:solidFill>
                <a:latin typeface="IntelOne Display Regular" panose="020B0503020203020204" pitchFamily="34" charset="0"/>
              </a:defRPr>
            </a:lvl1pPr>
            <a:lvl2pPr marL="285750" indent="0">
              <a:buNone/>
              <a:defRPr>
                <a:solidFill>
                  <a:schemeClr val="accent1"/>
                </a:solidFill>
                <a:latin typeface="IntelOne Display Regular" panose="020B0503020203020204" pitchFamily="34" charset="0"/>
              </a:defRPr>
            </a:lvl2pPr>
            <a:lvl3pPr marL="571500" indent="0">
              <a:buNone/>
              <a:defRPr>
                <a:solidFill>
                  <a:schemeClr val="accent1"/>
                </a:solidFill>
                <a:latin typeface="IntelOne Display Regular" panose="020B0503020203020204" pitchFamily="34" charset="0"/>
              </a:defRPr>
            </a:lvl3pPr>
            <a:lvl4pPr marL="800100" indent="0">
              <a:buNone/>
              <a:defRPr>
                <a:solidFill>
                  <a:schemeClr val="accent1"/>
                </a:solidFill>
                <a:latin typeface="IntelOne Display Regular" panose="020B0503020203020204" pitchFamily="34" charset="0"/>
              </a:defRPr>
            </a:lvl4pPr>
            <a:lvl5pPr marL="1028700" indent="0">
              <a:buNone/>
              <a:defRPr>
                <a:solidFill>
                  <a:schemeClr val="accent1"/>
                </a:solidFill>
                <a:latin typeface="IntelOne Display Regular" panose="020B0503020203020204" pitchFamily="34" charset="0"/>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B8861DD-10D3-477D-980B-8C29645E61CF}"/>
              </a:ext>
            </a:extLst>
          </p:cNvPr>
          <p:cNvSpPr>
            <a:spLocks noGrp="1"/>
          </p:cNvSpPr>
          <p:nvPr>
            <p:ph sz="quarter" idx="12"/>
          </p:nvPr>
        </p:nvSpPr>
        <p:spPr>
          <a:xfrm>
            <a:off x="5875020" y="1806575"/>
            <a:ext cx="5474018" cy="447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10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amp;TwoCo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FF5A-FE60-4504-B155-E7ADB32765C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8ED8F72-B033-4E1F-8D54-91D728D27C56}"/>
              </a:ext>
            </a:extLst>
          </p:cNvPr>
          <p:cNvSpPr>
            <a:spLocks noGrp="1"/>
          </p:cNvSpPr>
          <p:nvPr>
            <p:ph sz="quarter" idx="10"/>
          </p:nvPr>
        </p:nvSpPr>
        <p:spPr>
          <a:xfrm>
            <a:off x="381000" y="1294693"/>
            <a:ext cx="5474018" cy="4991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B8861DD-10D3-477D-980B-8C29645E61CF}"/>
              </a:ext>
            </a:extLst>
          </p:cNvPr>
          <p:cNvSpPr>
            <a:spLocks noGrp="1"/>
          </p:cNvSpPr>
          <p:nvPr>
            <p:ph sz="quarter" idx="12"/>
          </p:nvPr>
        </p:nvSpPr>
        <p:spPr>
          <a:xfrm>
            <a:off x="5875020" y="1295401"/>
            <a:ext cx="5474018" cy="4991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62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amp;Sub&amp;Content&amp;Two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FF5A-FE60-4504-B155-E7ADB32765CC}"/>
              </a:ext>
            </a:extLst>
          </p:cNvPr>
          <p:cNvSpPr>
            <a:spLocks noGrp="1"/>
          </p:cNvSpPr>
          <p:nvPr>
            <p:ph type="title"/>
          </p:nvPr>
        </p:nvSpPr>
        <p:spPr>
          <a:xfrm>
            <a:off x="381001" y="286364"/>
            <a:ext cx="5494020" cy="88367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F8ED8F72-B033-4E1F-8D54-91D728D27C56}"/>
              </a:ext>
            </a:extLst>
          </p:cNvPr>
          <p:cNvSpPr>
            <a:spLocks noGrp="1"/>
          </p:cNvSpPr>
          <p:nvPr>
            <p:ph sz="quarter" idx="10"/>
          </p:nvPr>
        </p:nvSpPr>
        <p:spPr>
          <a:xfrm>
            <a:off x="381000" y="1805940"/>
            <a:ext cx="5474018"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EBDBE2-FEBB-4264-9F79-886172BF53AE}"/>
              </a:ext>
            </a:extLst>
          </p:cNvPr>
          <p:cNvSpPr>
            <a:spLocks noGrp="1"/>
          </p:cNvSpPr>
          <p:nvPr>
            <p:ph type="body" sz="quarter" idx="11"/>
          </p:nvPr>
        </p:nvSpPr>
        <p:spPr>
          <a:xfrm>
            <a:off x="381000" y="1295400"/>
            <a:ext cx="5494020" cy="511175"/>
          </a:xfrm>
        </p:spPr>
        <p:txBody>
          <a:bodyPr/>
          <a:lstStyle>
            <a:lvl1pPr marL="0" indent="0">
              <a:buNone/>
              <a:defRPr sz="3200">
                <a:solidFill>
                  <a:schemeClr val="accent1"/>
                </a:solidFill>
                <a:latin typeface="IntelOne Display Regular" panose="020B0503020203020204" pitchFamily="34" charset="0"/>
              </a:defRPr>
            </a:lvl1pPr>
            <a:lvl2pPr marL="285750" indent="0">
              <a:buNone/>
              <a:defRPr>
                <a:solidFill>
                  <a:schemeClr val="accent1"/>
                </a:solidFill>
                <a:latin typeface="IntelOne Display Regular" panose="020B0503020203020204" pitchFamily="34" charset="0"/>
              </a:defRPr>
            </a:lvl2pPr>
            <a:lvl3pPr marL="571500" indent="0">
              <a:buNone/>
              <a:defRPr>
                <a:solidFill>
                  <a:schemeClr val="accent1"/>
                </a:solidFill>
                <a:latin typeface="IntelOne Display Regular" panose="020B0503020203020204" pitchFamily="34" charset="0"/>
              </a:defRPr>
            </a:lvl3pPr>
            <a:lvl4pPr marL="800100" indent="0">
              <a:buNone/>
              <a:defRPr>
                <a:solidFill>
                  <a:schemeClr val="accent1"/>
                </a:solidFill>
                <a:latin typeface="IntelOne Display Regular" panose="020B0503020203020204" pitchFamily="34" charset="0"/>
              </a:defRPr>
            </a:lvl4pPr>
            <a:lvl5pPr marL="1028700" indent="0">
              <a:buNone/>
              <a:defRPr>
                <a:solidFill>
                  <a:schemeClr val="accent1"/>
                </a:solidFill>
                <a:latin typeface="IntelOne Display Regular" panose="020B0503020203020204" pitchFamily="34" charset="0"/>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4F9F586-A007-4C3E-9B1B-050A5B24456D}"/>
              </a:ext>
            </a:extLst>
          </p:cNvPr>
          <p:cNvSpPr>
            <a:spLocks noGrp="1"/>
          </p:cNvSpPr>
          <p:nvPr>
            <p:ph type="pic" sz="quarter" idx="12"/>
          </p:nvPr>
        </p:nvSpPr>
        <p:spPr>
          <a:xfrm>
            <a:off x="5948363" y="286364"/>
            <a:ext cx="5405437" cy="2423655"/>
          </a:xfrm>
        </p:spPr>
        <p:txBody>
          <a:bodyPr/>
          <a:lstStyle>
            <a:lvl1pPr marL="0" indent="0">
              <a:buNone/>
              <a:defRPr/>
            </a:lvl1pPr>
          </a:lstStyle>
          <a:p>
            <a:endParaRPr lang="en-US"/>
          </a:p>
        </p:txBody>
      </p:sp>
      <p:sp>
        <p:nvSpPr>
          <p:cNvPr id="8" name="Picture Placeholder 6">
            <a:extLst>
              <a:ext uri="{FF2B5EF4-FFF2-40B4-BE49-F238E27FC236}">
                <a16:creationId xmlns:a16="http://schemas.microsoft.com/office/drawing/2014/main" id="{D392497D-6591-4091-98A0-12A292CA7053}"/>
              </a:ext>
            </a:extLst>
          </p:cNvPr>
          <p:cNvSpPr>
            <a:spLocks noGrp="1"/>
          </p:cNvSpPr>
          <p:nvPr>
            <p:ph type="pic" sz="quarter" idx="13"/>
          </p:nvPr>
        </p:nvSpPr>
        <p:spPr>
          <a:xfrm>
            <a:off x="5948363" y="3367545"/>
            <a:ext cx="5405437" cy="2423655"/>
          </a:xfrm>
        </p:spPr>
        <p:txBody>
          <a:bodyPr/>
          <a:lstStyle>
            <a:lvl1pPr marL="0" indent="0">
              <a:buNone/>
              <a:defRPr/>
            </a:lvl1pPr>
          </a:lstStyle>
          <a:p>
            <a:endParaRPr lang="en-US"/>
          </a:p>
        </p:txBody>
      </p:sp>
      <p:sp>
        <p:nvSpPr>
          <p:cNvPr id="13" name="Text Placeholder 12">
            <a:extLst>
              <a:ext uri="{FF2B5EF4-FFF2-40B4-BE49-F238E27FC236}">
                <a16:creationId xmlns:a16="http://schemas.microsoft.com/office/drawing/2014/main" id="{32254B4A-1B93-4055-8557-A18EB7330B6E}"/>
              </a:ext>
            </a:extLst>
          </p:cNvPr>
          <p:cNvSpPr>
            <a:spLocks noGrp="1"/>
          </p:cNvSpPr>
          <p:nvPr>
            <p:ph type="body" sz="quarter" idx="15"/>
          </p:nvPr>
        </p:nvSpPr>
        <p:spPr>
          <a:xfrm>
            <a:off x="5948363" y="5791200"/>
            <a:ext cx="5405437" cy="495300"/>
          </a:xfrm>
        </p:spPr>
        <p:txBody>
          <a:bodyPr/>
          <a:lstStyle>
            <a:lvl1pPr marL="0" indent="0">
              <a:buNone/>
              <a:defRPr sz="1600">
                <a:solidFill>
                  <a:schemeClr val="tx1"/>
                </a:solidFill>
              </a:defRPr>
            </a:lvl1pPr>
          </a:lstStyle>
          <a:p>
            <a:pPr lvl="0"/>
            <a:r>
              <a:rPr lang="en-US"/>
              <a:t>Click to edit Master text styles</a:t>
            </a:r>
          </a:p>
        </p:txBody>
      </p:sp>
      <p:sp>
        <p:nvSpPr>
          <p:cNvPr id="15" name="Text Placeholder 14">
            <a:extLst>
              <a:ext uri="{FF2B5EF4-FFF2-40B4-BE49-F238E27FC236}">
                <a16:creationId xmlns:a16="http://schemas.microsoft.com/office/drawing/2014/main" id="{A74BEA07-7315-4235-88AB-09D2D8E15589}"/>
              </a:ext>
            </a:extLst>
          </p:cNvPr>
          <p:cNvSpPr>
            <a:spLocks noGrp="1"/>
          </p:cNvSpPr>
          <p:nvPr>
            <p:ph type="body" sz="quarter" idx="16"/>
          </p:nvPr>
        </p:nvSpPr>
        <p:spPr>
          <a:xfrm>
            <a:off x="5948363" y="2709863"/>
            <a:ext cx="5405437" cy="544512"/>
          </a:xfrm>
        </p:spPr>
        <p:txBody>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22131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amp;Sub&amp;Content&amp;One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FF5A-FE60-4504-B155-E7ADB32765CC}"/>
              </a:ext>
            </a:extLst>
          </p:cNvPr>
          <p:cNvSpPr>
            <a:spLocks noGrp="1"/>
          </p:cNvSpPr>
          <p:nvPr>
            <p:ph type="title"/>
          </p:nvPr>
        </p:nvSpPr>
        <p:spPr>
          <a:xfrm>
            <a:off x="381001" y="286364"/>
            <a:ext cx="5494020" cy="88367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F8ED8F72-B033-4E1F-8D54-91D728D27C56}"/>
              </a:ext>
            </a:extLst>
          </p:cNvPr>
          <p:cNvSpPr>
            <a:spLocks noGrp="1"/>
          </p:cNvSpPr>
          <p:nvPr>
            <p:ph sz="quarter" idx="10"/>
          </p:nvPr>
        </p:nvSpPr>
        <p:spPr>
          <a:xfrm>
            <a:off x="381000" y="1805940"/>
            <a:ext cx="5474018"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EBDBE2-FEBB-4264-9F79-886172BF53AE}"/>
              </a:ext>
            </a:extLst>
          </p:cNvPr>
          <p:cNvSpPr>
            <a:spLocks noGrp="1"/>
          </p:cNvSpPr>
          <p:nvPr>
            <p:ph type="body" sz="quarter" idx="11"/>
          </p:nvPr>
        </p:nvSpPr>
        <p:spPr>
          <a:xfrm>
            <a:off x="381000" y="1295400"/>
            <a:ext cx="5494020" cy="511175"/>
          </a:xfrm>
        </p:spPr>
        <p:txBody>
          <a:bodyPr/>
          <a:lstStyle>
            <a:lvl1pPr marL="0" indent="0">
              <a:buNone/>
              <a:defRPr sz="3200">
                <a:solidFill>
                  <a:schemeClr val="accent1"/>
                </a:solidFill>
                <a:latin typeface="IntelOne Display Regular" panose="020B0503020203020204" pitchFamily="34" charset="0"/>
              </a:defRPr>
            </a:lvl1pPr>
            <a:lvl2pPr marL="285750" indent="0">
              <a:buNone/>
              <a:defRPr>
                <a:solidFill>
                  <a:schemeClr val="accent1"/>
                </a:solidFill>
                <a:latin typeface="IntelOne Display Regular" panose="020B0503020203020204" pitchFamily="34" charset="0"/>
              </a:defRPr>
            </a:lvl2pPr>
            <a:lvl3pPr marL="571500" indent="0">
              <a:buNone/>
              <a:defRPr>
                <a:solidFill>
                  <a:schemeClr val="accent1"/>
                </a:solidFill>
                <a:latin typeface="IntelOne Display Regular" panose="020B0503020203020204" pitchFamily="34" charset="0"/>
              </a:defRPr>
            </a:lvl3pPr>
            <a:lvl4pPr marL="800100" indent="0">
              <a:buNone/>
              <a:defRPr>
                <a:solidFill>
                  <a:schemeClr val="accent1"/>
                </a:solidFill>
                <a:latin typeface="IntelOne Display Regular" panose="020B0503020203020204" pitchFamily="34" charset="0"/>
              </a:defRPr>
            </a:lvl4pPr>
            <a:lvl5pPr marL="1028700" indent="0">
              <a:buNone/>
              <a:defRPr>
                <a:solidFill>
                  <a:schemeClr val="accent1"/>
                </a:solidFill>
                <a:latin typeface="IntelOne Display Regular" panose="020B0503020203020204" pitchFamily="34" charset="0"/>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A4F9F586-A007-4C3E-9B1B-050A5B24456D}"/>
              </a:ext>
            </a:extLst>
          </p:cNvPr>
          <p:cNvSpPr>
            <a:spLocks noGrp="1"/>
          </p:cNvSpPr>
          <p:nvPr>
            <p:ph type="pic" sz="quarter" idx="12"/>
          </p:nvPr>
        </p:nvSpPr>
        <p:spPr>
          <a:xfrm>
            <a:off x="5957022" y="0"/>
            <a:ext cx="5781521" cy="6406688"/>
          </a:xfrm>
        </p:spPr>
        <p:txBody>
          <a:bodyPr/>
          <a:lstStyle>
            <a:lvl1pPr marL="0" indent="0">
              <a:buNone/>
              <a:defRPr/>
            </a:lvl1pPr>
          </a:lstStyle>
          <a:p>
            <a:endParaRPr lang="en-US"/>
          </a:p>
        </p:txBody>
      </p:sp>
    </p:spTree>
    <p:extLst>
      <p:ext uri="{BB962C8B-B14F-4D97-AF65-F5344CB8AC3E}">
        <p14:creationId xmlns:p14="http://schemas.microsoft.com/office/powerpoint/2010/main" val="312525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ullBleed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3B8AAE-DDF7-4E0F-AE4A-E9BED23FE9A0}"/>
              </a:ext>
            </a:extLst>
          </p:cNvPr>
          <p:cNvSpPr>
            <a:spLocks noGrp="1"/>
          </p:cNvSpPr>
          <p:nvPr>
            <p:ph type="pic" sz="quarter" idx="10"/>
          </p:nvPr>
        </p:nvSpPr>
        <p:spPr>
          <a:xfrm>
            <a:off x="1" y="0"/>
            <a:ext cx="11736210" cy="6407747"/>
          </a:xfrm>
        </p:spPr>
        <p:txBody>
          <a:bodyPr/>
          <a:lstStyle/>
          <a:p>
            <a:endParaRPr lang="en-US"/>
          </a:p>
        </p:txBody>
      </p:sp>
      <p:sp>
        <p:nvSpPr>
          <p:cNvPr id="2" name="Title 1">
            <a:extLst>
              <a:ext uri="{FF2B5EF4-FFF2-40B4-BE49-F238E27FC236}">
                <a16:creationId xmlns:a16="http://schemas.microsoft.com/office/drawing/2014/main" id="{939F8CD5-77B9-4499-AFE5-8EA8CA68D3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514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FA8E-95D4-4BBB-A120-932484718079}"/>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3FF525D0-C65D-4043-BAC3-035746C31EE4}"/>
              </a:ext>
            </a:extLst>
          </p:cNvPr>
          <p:cNvSpPr>
            <a:spLocks noGrp="1"/>
          </p:cNvSpPr>
          <p:nvPr>
            <p:ph type="body" sz="quarter" idx="10"/>
          </p:nvPr>
        </p:nvSpPr>
        <p:spPr>
          <a:xfrm>
            <a:off x="381000" y="1295401"/>
            <a:ext cx="10968038" cy="4202430"/>
          </a:xfrm>
        </p:spPr>
        <p:txBody>
          <a:bodyPr/>
          <a:lstStyle>
            <a:lvl1pPr marL="0" indent="0">
              <a:buNone/>
              <a:defRPr sz="6000">
                <a:solidFill>
                  <a:schemeClr val="accent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929F993-F2B8-48D9-8A09-53FDF8FF766F}"/>
              </a:ext>
            </a:extLst>
          </p:cNvPr>
          <p:cNvSpPr>
            <a:spLocks noGrp="1"/>
          </p:cNvSpPr>
          <p:nvPr>
            <p:ph type="body" sz="quarter" idx="11"/>
          </p:nvPr>
        </p:nvSpPr>
        <p:spPr>
          <a:xfrm>
            <a:off x="381000" y="5622560"/>
            <a:ext cx="10968038" cy="492125"/>
          </a:xfrm>
        </p:spPr>
        <p:txBody>
          <a:bodyPr/>
          <a:lstStyle>
            <a:lvl1pPr marL="0" indent="0">
              <a:buNone/>
              <a:defRPr>
                <a:solidFill>
                  <a:schemeClr val="accent1"/>
                </a:solidFill>
                <a:latin typeface="IntelOne Display Regular" panose="020B05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23837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Quote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FA8E-95D4-4BBB-A120-93248471807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3FF525D0-C65D-4043-BAC3-035746C31EE4}"/>
              </a:ext>
            </a:extLst>
          </p:cNvPr>
          <p:cNvSpPr>
            <a:spLocks noGrp="1"/>
          </p:cNvSpPr>
          <p:nvPr>
            <p:ph type="body" sz="quarter" idx="10"/>
          </p:nvPr>
        </p:nvSpPr>
        <p:spPr>
          <a:xfrm>
            <a:off x="381000" y="1295401"/>
            <a:ext cx="10968038" cy="4202430"/>
          </a:xfrm>
        </p:spPr>
        <p:txBody>
          <a:bodyPr/>
          <a:lstStyle>
            <a:lvl1pPr marL="0" indent="0">
              <a:buNone/>
              <a:defRPr sz="6000">
                <a:solidFill>
                  <a:schemeClr val="bg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929F993-F2B8-48D9-8A09-53FDF8FF766F}"/>
              </a:ext>
            </a:extLst>
          </p:cNvPr>
          <p:cNvSpPr>
            <a:spLocks noGrp="1"/>
          </p:cNvSpPr>
          <p:nvPr>
            <p:ph type="body" sz="quarter" idx="11"/>
          </p:nvPr>
        </p:nvSpPr>
        <p:spPr>
          <a:xfrm>
            <a:off x="381000" y="5622560"/>
            <a:ext cx="10968038" cy="492125"/>
          </a:xfrm>
        </p:spPr>
        <p:txBody>
          <a:bodyPr/>
          <a:lstStyle>
            <a:lvl1pPr marL="0" indent="0">
              <a:buNone/>
              <a:defRPr>
                <a:solidFill>
                  <a:schemeClr val="accent2"/>
                </a:solidFill>
                <a:latin typeface="IntelOne Display Regular" panose="020B0503020203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E9E69E7C-70B3-4DC9-9343-8452801F140B}"/>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bg1"/>
              </a:solidFill>
              <a:effectLst/>
              <a:uFillTx/>
              <a:latin typeface="+mn-lt"/>
              <a:ea typeface="Intel Clear" panose="020B0604020203020204" pitchFamily="34" charset="0"/>
              <a:cs typeface="Intel Clear" panose="020B0604020203020204" pitchFamily="34" charset="0"/>
              <a:sym typeface="Helvetica Neue Medium"/>
            </a:endParaRPr>
          </a:p>
        </p:txBody>
      </p:sp>
      <p:sp>
        <p:nvSpPr>
          <p:cNvPr id="7" name="Rectangle 6">
            <a:extLst>
              <a:ext uri="{FF2B5EF4-FFF2-40B4-BE49-F238E27FC236}">
                <a16:creationId xmlns:a16="http://schemas.microsoft.com/office/drawing/2014/main" id="{785508E6-1BAC-445D-BC68-67145F0FE5E7}"/>
              </a:ext>
            </a:extLst>
          </p:cNvPr>
          <p:cNvSpPr/>
          <p:nvPr userDrawn="1"/>
        </p:nvSpPr>
        <p:spPr>
          <a:xfrm rot="5400000">
            <a:off x="8760768" y="2976222"/>
            <a:ext cx="6407450" cy="455012"/>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bg1"/>
              </a:solidFill>
              <a:effectLst/>
              <a:uFillTx/>
              <a:latin typeface="+mn-lt"/>
              <a:ea typeface="Intel Clear" panose="020B0604020203020204" pitchFamily="34" charset="0"/>
              <a:cs typeface="Intel Clear" panose="020B0604020203020204" pitchFamily="34" charset="0"/>
              <a:sym typeface="Helvetica Neue Medium"/>
            </a:endParaRPr>
          </a:p>
        </p:txBody>
      </p:sp>
      <p:sp>
        <p:nvSpPr>
          <p:cNvPr id="8" name="Rectangle 7">
            <a:extLst>
              <a:ext uri="{FF2B5EF4-FFF2-40B4-BE49-F238E27FC236}">
                <a16:creationId xmlns:a16="http://schemas.microsoft.com/office/drawing/2014/main" id="{8A414626-8180-4FC3-9DDF-3B8D663E455A}"/>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9" name="Rectangle 8">
            <a:extLst>
              <a:ext uri="{FF2B5EF4-FFF2-40B4-BE49-F238E27FC236}">
                <a16:creationId xmlns:a16="http://schemas.microsoft.com/office/drawing/2014/main" id="{9FE93BC6-2D62-4A21-9764-79605D106215}"/>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10" name="TextBox 9">
            <a:extLst>
              <a:ext uri="{FF2B5EF4-FFF2-40B4-BE49-F238E27FC236}">
                <a16:creationId xmlns:a16="http://schemas.microsoft.com/office/drawing/2014/main" id="{A70B877F-E169-4C19-B4D7-1280731CB1B8}"/>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pic>
        <p:nvPicPr>
          <p:cNvPr id="11" name="Graphic 10">
            <a:extLst>
              <a:ext uri="{FF2B5EF4-FFF2-40B4-BE49-F238E27FC236}">
                <a16:creationId xmlns:a16="http://schemas.microsoft.com/office/drawing/2014/main" id="{841109C0-2995-4CD4-9CFD-5AFE9B2607A3}"/>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140528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gue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7BCE-8488-47B8-9268-DF59F132346B}"/>
              </a:ext>
            </a:extLst>
          </p:cNvPr>
          <p:cNvSpPr>
            <a:spLocks noGrp="1"/>
          </p:cNvSpPr>
          <p:nvPr>
            <p:ph type="title"/>
          </p:nvPr>
        </p:nvSpPr>
        <p:spPr>
          <a:xfrm>
            <a:off x="381000" y="2545327"/>
            <a:ext cx="10968407" cy="883673"/>
          </a:xfrm>
        </p:spPr>
        <p:txBody>
          <a:bodyPr/>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8BCF2325-B8E4-4AE3-97F1-19A63A973DDF}"/>
              </a:ext>
            </a:extLst>
          </p:cNvPr>
          <p:cNvSpPr>
            <a:spLocks noGrp="1"/>
          </p:cNvSpPr>
          <p:nvPr>
            <p:ph type="body" sz="quarter" idx="10"/>
          </p:nvPr>
        </p:nvSpPr>
        <p:spPr>
          <a:xfrm>
            <a:off x="381000" y="3429000"/>
            <a:ext cx="10968038" cy="628650"/>
          </a:xfrm>
        </p:spPr>
        <p:txBody>
          <a:bodyPr/>
          <a:lstStyle>
            <a:lvl1pPr marL="0" indent="0">
              <a:buNone/>
              <a:defRPr>
                <a:solidFill>
                  <a:schemeClr val="accent1"/>
                </a:solidFill>
                <a:latin typeface="IntelOne Display Regular" panose="020B05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302613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1"/>
                </a:solidFill>
                <a:latin typeface="+mn-lt"/>
              </a:defRPr>
            </a:lvl1pPr>
          </a:lstStyle>
          <a:p>
            <a:pPr lvl="0"/>
            <a:r>
              <a:rPr lang="en-US"/>
              <a:t>Click to edit Master text styles</a:t>
            </a:r>
          </a:p>
        </p:txBody>
      </p:sp>
      <p:sp>
        <p:nvSpPr>
          <p:cNvPr id="18" name="Rectangle 17">
            <a:extLst>
              <a:ext uri="{FF2B5EF4-FFF2-40B4-BE49-F238E27FC236}">
                <a16:creationId xmlns:a16="http://schemas.microsoft.com/office/drawing/2014/main" id="{A24C56C1-BF0A-4234-81F8-D2B769834C58}"/>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9" name="Rectangle 18">
            <a:extLst>
              <a:ext uri="{FF2B5EF4-FFF2-40B4-BE49-F238E27FC236}">
                <a16:creationId xmlns:a16="http://schemas.microsoft.com/office/drawing/2014/main" id="{657C8AC4-A26E-48AF-9B2F-93A0F02E758D}"/>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0" name="Rectangle 19">
            <a:extLst>
              <a:ext uri="{FF2B5EF4-FFF2-40B4-BE49-F238E27FC236}">
                <a16:creationId xmlns:a16="http://schemas.microsoft.com/office/drawing/2014/main" id="{6D5060BD-E2D2-44BB-ADFB-2B20CEB8775D}"/>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21" name="Graphic 20">
            <a:extLst>
              <a:ext uri="{FF2B5EF4-FFF2-40B4-BE49-F238E27FC236}">
                <a16:creationId xmlns:a16="http://schemas.microsoft.com/office/drawing/2014/main" id="{5A184651-D34A-4937-8369-48ADD8E89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9856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Segue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7BCE-8488-47B8-9268-DF59F132346B}"/>
              </a:ext>
            </a:extLst>
          </p:cNvPr>
          <p:cNvSpPr>
            <a:spLocks noGrp="1"/>
          </p:cNvSpPr>
          <p:nvPr>
            <p:ph type="title"/>
          </p:nvPr>
        </p:nvSpPr>
        <p:spPr>
          <a:xfrm>
            <a:off x="381000" y="2545327"/>
            <a:ext cx="10968407" cy="883673"/>
          </a:xfrm>
        </p:spPr>
        <p:txBody>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8BCF2325-B8E4-4AE3-97F1-19A63A973DDF}"/>
              </a:ext>
            </a:extLst>
          </p:cNvPr>
          <p:cNvSpPr>
            <a:spLocks noGrp="1"/>
          </p:cNvSpPr>
          <p:nvPr>
            <p:ph type="body" sz="quarter" idx="10"/>
          </p:nvPr>
        </p:nvSpPr>
        <p:spPr>
          <a:xfrm>
            <a:off x="381000" y="3429000"/>
            <a:ext cx="10968038" cy="628650"/>
          </a:xfrm>
        </p:spPr>
        <p:txBody>
          <a:bodyPr/>
          <a:lstStyle>
            <a:lvl1pPr marL="0" indent="0">
              <a:buNone/>
              <a:defRPr>
                <a:solidFill>
                  <a:schemeClr val="accent2"/>
                </a:solidFill>
                <a:latin typeface="IntelOne Display Regular" panose="020B0503020203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7CDF822D-CE4A-4593-A01E-B0B75526D252}"/>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bg1"/>
              </a:solidFill>
              <a:effectLst/>
              <a:uFillTx/>
              <a:latin typeface="+mn-lt"/>
              <a:ea typeface="Intel Clear" panose="020B0604020203020204" pitchFamily="34" charset="0"/>
              <a:cs typeface="Intel Clear" panose="020B0604020203020204" pitchFamily="34" charset="0"/>
              <a:sym typeface="Helvetica Neue Medium"/>
            </a:endParaRPr>
          </a:p>
        </p:txBody>
      </p:sp>
      <p:sp>
        <p:nvSpPr>
          <p:cNvPr id="6" name="Rectangle 5">
            <a:extLst>
              <a:ext uri="{FF2B5EF4-FFF2-40B4-BE49-F238E27FC236}">
                <a16:creationId xmlns:a16="http://schemas.microsoft.com/office/drawing/2014/main" id="{63C2BD48-988E-4EF3-83E3-8CD11D954183}"/>
              </a:ext>
            </a:extLst>
          </p:cNvPr>
          <p:cNvSpPr/>
          <p:nvPr userDrawn="1"/>
        </p:nvSpPr>
        <p:spPr>
          <a:xfrm rot="5400000">
            <a:off x="8760768" y="2976222"/>
            <a:ext cx="6407450" cy="455012"/>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bg1"/>
              </a:solidFill>
              <a:effectLst/>
              <a:uFillTx/>
              <a:latin typeface="+mn-lt"/>
              <a:ea typeface="Intel Clear" panose="020B0604020203020204" pitchFamily="34" charset="0"/>
              <a:cs typeface="Intel Clear" panose="020B0604020203020204" pitchFamily="34" charset="0"/>
              <a:sym typeface="Helvetica Neue Medium"/>
            </a:endParaRPr>
          </a:p>
        </p:txBody>
      </p:sp>
      <p:sp>
        <p:nvSpPr>
          <p:cNvPr id="7" name="Rectangle 6">
            <a:extLst>
              <a:ext uri="{FF2B5EF4-FFF2-40B4-BE49-F238E27FC236}">
                <a16:creationId xmlns:a16="http://schemas.microsoft.com/office/drawing/2014/main" id="{08638195-6C78-4E5B-A160-A92B917C8DA4}"/>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8" name="Rectangle 7">
            <a:extLst>
              <a:ext uri="{FF2B5EF4-FFF2-40B4-BE49-F238E27FC236}">
                <a16:creationId xmlns:a16="http://schemas.microsoft.com/office/drawing/2014/main" id="{0C813A88-8D6B-4B2F-85B3-7C543D67F779}"/>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9" name="TextBox 8">
            <a:extLst>
              <a:ext uri="{FF2B5EF4-FFF2-40B4-BE49-F238E27FC236}">
                <a16:creationId xmlns:a16="http://schemas.microsoft.com/office/drawing/2014/main" id="{48944F96-EA18-4BAD-B8FB-D80733E1CFC5}"/>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pic>
        <p:nvPicPr>
          <p:cNvPr id="10" name="Graphic 9">
            <a:extLst>
              <a:ext uri="{FF2B5EF4-FFF2-40B4-BE49-F238E27FC236}">
                <a16:creationId xmlns:a16="http://schemas.microsoft.com/office/drawing/2014/main" id="{ABBE540E-4B5A-41CF-BAC2-498A619D8036}"/>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226688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4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51444"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45333"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EEA43ECE-C25F-4AD4-BFF2-6290A3292893}"/>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17" name="Rectangle 16">
            <a:extLst>
              <a:ext uri="{FF2B5EF4-FFF2-40B4-BE49-F238E27FC236}">
                <a16:creationId xmlns:a16="http://schemas.microsoft.com/office/drawing/2014/main" id="{849D0E40-D6DC-437B-80A0-28C8BD338F53}"/>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22" name="TextBox 21">
            <a:extLst>
              <a:ext uri="{FF2B5EF4-FFF2-40B4-BE49-F238E27FC236}">
                <a16:creationId xmlns:a16="http://schemas.microsoft.com/office/drawing/2014/main" id="{B150D6D6-5B6D-42C6-96F2-26F7269937D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pic>
        <p:nvPicPr>
          <p:cNvPr id="24" name="Graphic 23">
            <a:extLst>
              <a:ext uri="{FF2B5EF4-FFF2-40B4-BE49-F238E27FC236}">
                <a16:creationId xmlns:a16="http://schemas.microsoft.com/office/drawing/2014/main" id="{7D962E99-D106-455B-90EF-5A197B35B62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95350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4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51444"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45333"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47A30CD4-293E-4F43-9E20-8AAA6DFA9870}"/>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18" name="Rectangle 17">
            <a:extLst>
              <a:ext uri="{FF2B5EF4-FFF2-40B4-BE49-F238E27FC236}">
                <a16:creationId xmlns:a16="http://schemas.microsoft.com/office/drawing/2014/main" id="{A41F4992-663B-4D24-92FE-748743E49D27}"/>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23" name="TextBox 22">
            <a:extLst>
              <a:ext uri="{FF2B5EF4-FFF2-40B4-BE49-F238E27FC236}">
                <a16:creationId xmlns:a16="http://schemas.microsoft.com/office/drawing/2014/main" id="{23936860-448E-4D1B-8A6D-12F75F3D00BD}"/>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pic>
        <p:nvPicPr>
          <p:cNvPr id="24" name="Graphic 23">
            <a:extLst>
              <a:ext uri="{FF2B5EF4-FFF2-40B4-BE49-F238E27FC236}">
                <a16:creationId xmlns:a16="http://schemas.microsoft.com/office/drawing/2014/main" id="{715C8F40-4EEF-4503-8624-2988FBC44561}"/>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60044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4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52313"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1028611" y="2545222"/>
            <a:ext cx="4784703"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46202" y="740229"/>
            <a:ext cx="4865211" cy="1078146"/>
          </a:xfrm>
        </p:spPr>
        <p:txBody>
          <a:bodyPr anchor="b" anchorCtr="0">
            <a:normAutofit/>
          </a:bodyPr>
          <a:lstStyle>
            <a:lvl1pPr marL="0" indent="0">
              <a:buNone/>
              <a:defRPr sz="3200">
                <a:solidFill>
                  <a:schemeClr val="tx1"/>
                </a:solidFill>
                <a:latin typeface="+mn-lt"/>
              </a:defRPr>
            </a:lvl1pPr>
            <a:lvl2pPr marL="228600" indent="0">
              <a:buNone/>
              <a:defRPr/>
            </a:lvl2pPr>
          </a:lstStyle>
          <a:p>
            <a:pPr lvl="0"/>
            <a:r>
              <a:rPr lang="en-US"/>
              <a:t>Click to edit Master text styles</a:t>
            </a:r>
          </a:p>
        </p:txBody>
      </p:sp>
      <p:sp>
        <p:nvSpPr>
          <p:cNvPr id="14" name="Square">
            <a:extLst>
              <a:ext uri="{FF2B5EF4-FFF2-40B4-BE49-F238E27FC236}">
                <a16:creationId xmlns:a16="http://schemas.microsoft.com/office/drawing/2014/main" id="{9613F43E-1566-4647-B23D-71DD38766FD7}"/>
              </a:ext>
            </a:extLst>
          </p:cNvPr>
          <p:cNvSpPr/>
          <p:nvPr userDrawn="1"/>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5" name="Square">
            <a:extLst>
              <a:ext uri="{FF2B5EF4-FFF2-40B4-BE49-F238E27FC236}">
                <a16:creationId xmlns:a16="http://schemas.microsoft.com/office/drawing/2014/main" id="{3D68F889-D858-4EBB-90B8-D7F489A3079A}"/>
              </a:ext>
            </a:extLst>
          </p:cNvPr>
          <p:cNvSpPr/>
          <p:nvPr userDrawn="1"/>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6" name="Square">
            <a:extLst>
              <a:ext uri="{FF2B5EF4-FFF2-40B4-BE49-F238E27FC236}">
                <a16:creationId xmlns:a16="http://schemas.microsoft.com/office/drawing/2014/main" id="{34AB9929-AB84-4AFC-B6DF-B04D7E13E465}"/>
              </a:ext>
            </a:extLst>
          </p:cNvPr>
          <p:cNvSpPr/>
          <p:nvPr userDrawn="1"/>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8" name="TextBox 17">
            <a:extLst>
              <a:ext uri="{FF2B5EF4-FFF2-40B4-BE49-F238E27FC236}">
                <a16:creationId xmlns:a16="http://schemas.microsoft.com/office/drawing/2014/main" id="{537E5336-94E4-4FD7-ADF9-00C8B745533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Intel Clear" panose="020B0604020203020204" pitchFamily="34" charset="0"/>
              <a:sym typeface="Helvetica Neue"/>
            </a:endParaRPr>
          </a:p>
        </p:txBody>
      </p:sp>
    </p:spTree>
    <p:extLst>
      <p:ext uri="{BB962C8B-B14F-4D97-AF65-F5344CB8AC3E}">
        <p14:creationId xmlns:p14="http://schemas.microsoft.com/office/powerpoint/2010/main" val="66690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Title with Frame White">
    <p:bg>
      <p:bgPr>
        <a:solidFill>
          <a:schemeClr val="bg2">
            <a:lumMod val="95000"/>
          </a:schemeClr>
        </a:solidFill>
        <a:effectLst/>
      </p:bgPr>
    </p:bg>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521637166"/>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a:extLst>
              <a:ext uri="{FF2B5EF4-FFF2-40B4-BE49-F238E27FC236}">
                <a16:creationId xmlns:a16="http://schemas.microsoft.com/office/drawing/2014/main" id="{5C719B93-34C3-49C4-82DF-0A24203BF27F}"/>
              </a:ext>
            </a:extLst>
          </p:cNvPr>
          <p:cNvSpPr/>
          <p:nvPr userDrawn="1"/>
        </p:nvSpPr>
        <p:spPr>
          <a:xfrm>
            <a:off x="471054" y="464127"/>
            <a:ext cx="11272494" cy="5944838"/>
          </a:xfrm>
          <a:prstGeom prst="rect">
            <a:avLst/>
          </a:prstGeom>
          <a:solidFill>
            <a:schemeClr val="bg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11" name="Square">
            <a:extLst>
              <a:ext uri="{FF2B5EF4-FFF2-40B4-BE49-F238E27FC236}">
                <a16:creationId xmlns:a16="http://schemas.microsoft.com/office/drawing/2014/main" id="{01303542-3DFC-4280-A0E2-5F3DA589A61A}"/>
              </a:ext>
            </a:extLst>
          </p:cNvPr>
          <p:cNvSpPr/>
          <p:nvPr userDrawn="1"/>
        </p:nvSpPr>
        <p:spPr>
          <a:xfrm>
            <a:off x="11743603" y="6405281"/>
            <a:ext cx="448398" cy="452720"/>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2" name="TextBox 11">
            <a:extLst>
              <a:ext uri="{FF2B5EF4-FFF2-40B4-BE49-F238E27FC236}">
                <a16:creationId xmlns:a16="http://schemas.microsoft.com/office/drawing/2014/main" id="{CE456E58-8F74-4CEC-8CE4-08B8D994B24E}"/>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Intel Clear" panose="020B0604020203020204" pitchFamily="34" charset="0"/>
              <a:sym typeface="Helvetica Neue"/>
            </a:endParaRPr>
          </a:p>
        </p:txBody>
      </p:sp>
    </p:spTree>
    <p:extLst>
      <p:ext uri="{BB962C8B-B14F-4D97-AF65-F5344CB8AC3E}">
        <p14:creationId xmlns:p14="http://schemas.microsoft.com/office/powerpoint/2010/main" val="325100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1_Title with Frame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latin typeface="IntelOne Display Regular" panose="020B0503020203020204" pitchFamily="34" charset="0"/>
            </a:endParaRP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pic>
        <p:nvPicPr>
          <p:cNvPr id="11" name="Graphic 10">
            <a:extLst>
              <a:ext uri="{FF2B5EF4-FFF2-40B4-BE49-F238E27FC236}">
                <a16:creationId xmlns:a16="http://schemas.microsoft.com/office/drawing/2014/main" id="{4DA811B8-B1A5-4E97-A958-BD15CB4B32E1}"/>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1" name="Rectangle 20">
            <a:extLst>
              <a:ext uri="{FF2B5EF4-FFF2-40B4-BE49-F238E27FC236}">
                <a16:creationId xmlns:a16="http://schemas.microsoft.com/office/drawing/2014/main" id="{F72F1E45-BB58-490D-AEA9-17858C2A00F5}"/>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22" name="Rectangle 21">
            <a:extLst>
              <a:ext uri="{FF2B5EF4-FFF2-40B4-BE49-F238E27FC236}">
                <a16:creationId xmlns:a16="http://schemas.microsoft.com/office/drawing/2014/main" id="{77DB2BD1-5FC8-4B7B-AB43-87C19683A82B}"/>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23" name="TextBox 22">
            <a:extLst>
              <a:ext uri="{FF2B5EF4-FFF2-40B4-BE49-F238E27FC236}">
                <a16:creationId xmlns:a16="http://schemas.microsoft.com/office/drawing/2014/main" id="{55677A98-F8A7-4CC7-8287-6F407DF8A83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spTree>
    <p:extLst>
      <p:ext uri="{BB962C8B-B14F-4D97-AF65-F5344CB8AC3E}">
        <p14:creationId xmlns:p14="http://schemas.microsoft.com/office/powerpoint/2010/main" val="114196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1_Intel Logo">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55946" y="2668302"/>
            <a:ext cx="4080108" cy="1521396"/>
          </a:xfrm>
          <a:prstGeom prst="rect">
            <a:avLst/>
          </a:prstGeom>
        </p:spPr>
      </p:pic>
    </p:spTree>
    <p:extLst>
      <p:ext uri="{BB962C8B-B14F-4D97-AF65-F5344CB8AC3E}">
        <p14:creationId xmlns:p14="http://schemas.microsoft.com/office/powerpoint/2010/main" val="206946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Click to edit Master title style</a:t>
            </a:r>
          </a:p>
        </p:txBody>
      </p:sp>
      <p:sp>
        <p:nvSpPr>
          <p:cNvPr id="3" name="Slide Number Placeholder 2"/>
          <p:cNvSpPr>
            <a:spLocks noGrp="1"/>
          </p:cNvSpPr>
          <p:nvPr>
            <p:ph type="sldNum" sz="quarter" idx="10"/>
          </p:nvPr>
        </p:nvSpPr>
        <p:spPr/>
        <p:txBody>
          <a:bodyPr/>
          <a:lstStyle/>
          <a:p>
            <a:fld id="{0B1CC586-4D59-474A-9DF4-107EBAD2B59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166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_Title and Conten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1" y="1327665"/>
            <a:ext cx="11248101" cy="49751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solidFill>
                  <a:prstClr val="white"/>
                </a:solidFill>
              </a:rPr>
              <a:pPr eaLnBrk="0" fontAlgn="base" hangingPunct="0">
                <a:spcBef>
                  <a:spcPct val="50000"/>
                </a:spcBef>
                <a:spcAft>
                  <a:spcPct val="0"/>
                </a:spcAft>
              </a:pPr>
              <a:t>‹#›</a:t>
            </a:fld>
            <a:endParaRPr>
              <a:solidFill>
                <a:prstClr val="white"/>
              </a:solidFill>
            </a:endParaRPr>
          </a:p>
        </p:txBody>
      </p:sp>
    </p:spTree>
    <p:extLst>
      <p:ext uri="{BB962C8B-B14F-4D97-AF65-F5344CB8AC3E}">
        <p14:creationId xmlns:p14="http://schemas.microsoft.com/office/powerpoint/2010/main" val="250948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6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786157" y="6268286"/>
            <a:ext cx="303527"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1BC10370-244C-41EE-9E83-7AEBE9E69BBA}"/>
              </a:ext>
            </a:extLst>
          </p:cNvPr>
          <p:cNvSpPr/>
          <p:nvPr userDrawn="1"/>
        </p:nvSpPr>
        <p:spPr>
          <a:xfrm>
            <a:off x="4824658" y="6562504"/>
            <a:ext cx="2542684" cy="231410"/>
          </a:xfrm>
          <a:prstGeom prst="rect">
            <a:avLst/>
          </a:prstGeom>
        </p:spPr>
        <p:txBody>
          <a:bodyPr wrap="none">
            <a:spAutoFit/>
          </a:bodyPr>
          <a:lstStyle/>
          <a:p>
            <a:pPr algn="ctr"/>
            <a:r>
              <a:rPr lang="en-US" sz="1000">
                <a:solidFill>
                  <a:schemeClr val="bg1"/>
                </a:solidFill>
              </a:rPr>
              <a:t>Intel Top Secret – Document ID # XXXXX</a:t>
            </a:r>
          </a:p>
        </p:txBody>
      </p:sp>
    </p:spTree>
    <p:extLst>
      <p:ext uri="{BB962C8B-B14F-4D97-AF65-F5344CB8AC3E}">
        <p14:creationId xmlns:p14="http://schemas.microsoft.com/office/powerpoint/2010/main" val="137150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17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4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355746"/>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3600">
                <a:solidFill>
                  <a:srgbClr val="525252"/>
                </a:solidFill>
              </a:defRPr>
            </a:lvl1pPr>
          </a:lstStyle>
          <a:p>
            <a:r>
              <a:rPr lang="en-US"/>
              <a:t>36pt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756881"/>
            <a:ext cx="11010900" cy="4491520"/>
          </a:xfrm>
        </p:spPr>
        <p:txBody>
          <a:bodyPr/>
          <a:lstStyle>
            <a:lvl1pPr marL="0" indent="0">
              <a:spcBef>
                <a:spcPts val="0"/>
              </a:spcBef>
              <a:spcAft>
                <a:spcPts val="600"/>
              </a:spcAft>
              <a:buNone/>
              <a:defRPr sz="2400">
                <a:latin typeface="+mn-lt"/>
              </a:defRPr>
            </a:lvl1pPr>
            <a:lvl2pPr>
              <a:spcBef>
                <a:spcPts val="0"/>
              </a:spcBef>
              <a:spcAft>
                <a:spcPts val="600"/>
              </a:spcAft>
              <a:defRPr sz="2000">
                <a:latin typeface="+mn-lt"/>
              </a:defRPr>
            </a:lvl2pPr>
            <a:lvl3pPr>
              <a:spcBef>
                <a:spcPts val="0"/>
              </a:spcBef>
              <a:spcAft>
                <a:spcPts val="600"/>
              </a:spcAft>
              <a:defRPr>
                <a:latin typeface="+mn-lt"/>
              </a:defRPr>
            </a:lvl3pPr>
            <a:lvl4pPr>
              <a:spcBef>
                <a:spcPts val="0"/>
              </a:spcBef>
              <a:spcAft>
                <a:spcPts val="600"/>
              </a:spcAft>
              <a:defRPr>
                <a:latin typeface="+mn-lt"/>
              </a:defRPr>
            </a:lvl4pPr>
            <a:lvl5pPr>
              <a:spcBef>
                <a:spcPts val="0"/>
              </a:spcBef>
              <a:spcAft>
                <a:spcPts val="600"/>
              </a:spcAft>
              <a:defRPr>
                <a:latin typeface="+mn-lt"/>
              </a:defRPr>
            </a:lvl5pPr>
          </a:lstStyle>
          <a:p>
            <a:pPr lvl="0"/>
            <a:r>
              <a:rPr lang="en-US"/>
              <a:t>Click to edit Master text styles</a:t>
            </a:r>
          </a:p>
          <a:p>
            <a:pPr lvl="1"/>
            <a:r>
              <a:rPr lang="en-US"/>
              <a:t>Second level</a:t>
            </a:r>
          </a:p>
          <a:p>
            <a:pPr lvl="2"/>
            <a:r>
              <a:rPr lang="en-US"/>
              <a:t>Third level</a:t>
            </a:r>
          </a:p>
        </p:txBody>
      </p:sp>
      <p:sp>
        <p:nvSpPr>
          <p:cNvPr id="2" name="Date Placeholder 1">
            <a:extLst>
              <a:ext uri="{FF2B5EF4-FFF2-40B4-BE49-F238E27FC236}">
                <a16:creationId xmlns:a16="http://schemas.microsoft.com/office/drawing/2014/main" id="{9E70702A-4301-41B3-9076-9A9D4046E8B0}"/>
              </a:ext>
            </a:extLst>
          </p:cNvPr>
          <p:cNvSpPr>
            <a:spLocks noGrp="1"/>
          </p:cNvSpPr>
          <p:nvPr>
            <p:ph type="dt" sz="half" idx="29"/>
          </p:nvPr>
        </p:nvSpPr>
        <p:spPr/>
        <p:txBody>
          <a:bodyPr/>
          <a:lstStyle/>
          <a:p>
            <a:r>
              <a:rPr lang="en-US"/>
              <a:t>Jan 6, 2021</a:t>
            </a:r>
          </a:p>
        </p:txBody>
      </p:sp>
      <p:sp>
        <p:nvSpPr>
          <p:cNvPr id="4" name="Footer Placeholder 3">
            <a:extLst>
              <a:ext uri="{FF2B5EF4-FFF2-40B4-BE49-F238E27FC236}">
                <a16:creationId xmlns:a16="http://schemas.microsoft.com/office/drawing/2014/main" id="{CCF4BC24-4126-4399-BF48-759B03D0490A}"/>
              </a:ext>
            </a:extLst>
          </p:cNvPr>
          <p:cNvSpPr>
            <a:spLocks noGrp="1"/>
          </p:cNvSpPr>
          <p:nvPr>
            <p:ph type="ftr" sz="quarter" idx="30"/>
          </p:nvPr>
        </p:nvSpPr>
        <p:spPr/>
        <p:txBody>
          <a:bodyPr/>
          <a:lstStyle/>
          <a:p>
            <a:r>
              <a:rPr lang="en-US"/>
              <a:t>Intel Confidential</a:t>
            </a:r>
          </a:p>
        </p:txBody>
      </p:sp>
      <p:sp>
        <p:nvSpPr>
          <p:cNvPr id="5" name="Slide Number Placeholder 4">
            <a:extLst>
              <a:ext uri="{FF2B5EF4-FFF2-40B4-BE49-F238E27FC236}">
                <a16:creationId xmlns:a16="http://schemas.microsoft.com/office/drawing/2014/main" id="{15B0B374-559D-482F-804A-496D5D7F793B}"/>
              </a:ext>
            </a:extLst>
          </p:cNvPr>
          <p:cNvSpPr>
            <a:spLocks noGrp="1"/>
          </p:cNvSpPr>
          <p:nvPr>
            <p:ph type="sldNum" sz="quarter" idx="31"/>
          </p:nvPr>
        </p:nvSpPr>
        <p:spPr/>
        <p:txBody>
          <a:bodyPr/>
          <a:lstStyle/>
          <a:p>
            <a:fld id="{B203F8EE-8EC0-48BF-ADD0-5F08F8A6FC50}" type="slidenum">
              <a:rPr lang="en-US" smtClean="0"/>
              <a:t>‹#›</a:t>
            </a:fld>
            <a:endParaRPr lang="en-US"/>
          </a:p>
        </p:txBody>
      </p:sp>
    </p:spTree>
    <p:extLst>
      <p:ext uri="{BB962C8B-B14F-4D97-AF65-F5344CB8AC3E}">
        <p14:creationId xmlns:p14="http://schemas.microsoft.com/office/powerpoint/2010/main" val="27908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0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9900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6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52290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84945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8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50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11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348973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12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0600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7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128108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11593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50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224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13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347435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7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786157" y="6268286"/>
            <a:ext cx="303527"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4130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4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3200">
                <a:solidFill>
                  <a:srgbClr val="525252"/>
                </a:solidFill>
              </a:defRPr>
            </a:lvl1pPr>
          </a:lstStyle>
          <a:p>
            <a:r>
              <a:rPr lang="en-US"/>
              <a:t>32pt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
        <p:nvSpPr>
          <p:cNvPr id="6" name="Rectangle 5">
            <a:extLst>
              <a:ext uri="{FF2B5EF4-FFF2-40B4-BE49-F238E27FC236}">
                <a16:creationId xmlns:a16="http://schemas.microsoft.com/office/drawing/2014/main" id="{CD4337D1-8B00-452D-936F-24040F900EC4}"/>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28319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6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06351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14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4248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5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2081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8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1640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0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355395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0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3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5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27408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hite">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E1B587A-481D-4354-9508-D5D8FF887B06}"/>
              </a:ext>
              <a:ext uri="{C183D7F6-B498-43B3-948B-1728B52AA6E4}">
                <adec:decorative xmlns:adec="http://schemas.microsoft.com/office/drawing/2017/decorative" val="1"/>
              </a:ext>
            </a:extLst>
          </p:cNvPr>
          <p:cNvGrpSpPr/>
          <p:nvPr userDrawn="1"/>
        </p:nvGrpSpPr>
        <p:grpSpPr>
          <a:xfrm>
            <a:off x="573803" y="0"/>
            <a:ext cx="4325371" cy="6377476"/>
            <a:chOff x="573803" y="0"/>
            <a:chExt cx="4325371" cy="6377476"/>
          </a:xfrm>
        </p:grpSpPr>
        <p:sp>
          <p:nvSpPr>
            <p:cNvPr id="12" name="Rectangle 11">
              <a:extLst>
                <a:ext uri="{FF2B5EF4-FFF2-40B4-BE49-F238E27FC236}">
                  <a16:creationId xmlns:a16="http://schemas.microsoft.com/office/drawing/2014/main" id="{1CFE29C8-410C-4059-919F-670CE49EA18F}"/>
                </a:ext>
              </a:extLst>
            </p:cNvPr>
            <p:cNvSpPr/>
            <p:nvPr userDrawn="1"/>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1ADCBE42-BEC7-4DF9-A16F-7E76C7D448E8}"/>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AAA47B74-98DC-499D-981D-583A2DD69E50}"/>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33D68EB8-A34F-47E3-8B7F-5FF260D65B7C}"/>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7" name="Graphic 16">
              <a:extLst>
                <a:ext uri="{FF2B5EF4-FFF2-40B4-BE49-F238E27FC236}">
                  <a16:creationId xmlns:a16="http://schemas.microsoft.com/office/drawing/2014/main" id="{07897D68-7CB8-406F-9146-F00DE71319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grpSp>
        <p:nvGrpSpPr>
          <p:cNvPr id="4" name="Group 3">
            <a:extLst>
              <a:ext uri="{FF2B5EF4-FFF2-40B4-BE49-F238E27FC236}">
                <a16:creationId xmlns:a16="http://schemas.microsoft.com/office/drawing/2014/main" id="{66D8E5A8-9477-47F6-9CA7-9A7DC46705CE}"/>
              </a:ext>
              <a:ext uri="{C183D7F6-B498-43B3-948B-1728B52AA6E4}">
                <adec:decorative xmlns:adec="http://schemas.microsoft.com/office/drawing/2017/decorative" val="1"/>
              </a:ext>
            </a:extLst>
          </p:cNvPr>
          <p:cNvGrpSpPr/>
          <p:nvPr/>
        </p:nvGrpSpPr>
        <p:grpSpPr>
          <a:xfrm>
            <a:off x="573803" y="0"/>
            <a:ext cx="4325371" cy="6377476"/>
            <a:chOff x="573803" y="0"/>
            <a:chExt cx="4325371" cy="6377476"/>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A24C56C1-BF0A-4234-81F8-D2B769834C5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57C8AC4-A26E-48AF-9B2F-93A0F02E758D}"/>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6D5060BD-E2D2-44BB-ADFB-2B20CEB8775D}"/>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1" name="Graphic 20">
              <a:extLst>
                <a:ext uri="{FF2B5EF4-FFF2-40B4-BE49-F238E27FC236}">
                  <a16:creationId xmlns:a16="http://schemas.microsoft.com/office/drawing/2014/main" id="{5A184651-D34A-4937-8369-48ADD8E89C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accent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tx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120803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2_Title Only_inter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61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48529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5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56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4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27639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5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7592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4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362442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8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8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22071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4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27243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8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71733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4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0917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00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5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27747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5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61018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4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73254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5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275806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4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6462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4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4875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385514060"/>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28838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4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407497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4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115889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15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tx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0098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59866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6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tx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2792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1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Tree>
    <p:extLst>
      <p:ext uri="{BB962C8B-B14F-4D97-AF65-F5344CB8AC3E}">
        <p14:creationId xmlns:p14="http://schemas.microsoft.com/office/powerpoint/2010/main" val="421432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11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29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6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9249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8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5675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6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89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5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1"/>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1"/>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4734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6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6651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5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Full page Image, Delete Title if Necessary</a:t>
            </a:r>
          </a:p>
        </p:txBody>
      </p:sp>
    </p:spTree>
    <p:extLst>
      <p:ext uri="{BB962C8B-B14F-4D97-AF65-F5344CB8AC3E}">
        <p14:creationId xmlns:p14="http://schemas.microsoft.com/office/powerpoint/2010/main" val="12504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5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tx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68382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10972800"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8346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9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tx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443024" cy="231410"/>
          </a:xfrm>
          <a:prstGeom prst="rect">
            <a:avLst/>
          </a:prstGeom>
        </p:spPr>
        <p:txBody>
          <a:bodyPr wrap="none">
            <a:spAutoFit/>
          </a:bodyPr>
          <a:lstStyle/>
          <a:p>
            <a:pPr algn="l"/>
            <a:r>
              <a:rPr lang="en-US" sz="1000" b="1">
                <a:solidFill>
                  <a:srgbClr val="FFC000"/>
                </a:solidFill>
              </a:rPr>
              <a:t>D</a:t>
            </a:r>
            <a:r>
              <a:rPr lang="en-US" sz="1000">
                <a:solidFill>
                  <a:schemeClr val="tx1"/>
                </a:solidFill>
              </a:rPr>
              <a:t>ata </a:t>
            </a:r>
            <a:r>
              <a:rPr lang="en-US" sz="1000" b="1">
                <a:solidFill>
                  <a:srgbClr val="FFC000"/>
                </a:solidFill>
              </a:rPr>
              <a:t>P</a:t>
            </a:r>
            <a:r>
              <a:rPr lang="en-US" sz="1000">
                <a:solidFill>
                  <a:schemeClr val="tx1"/>
                </a:solidFill>
              </a:rPr>
              <a:t>latforms </a:t>
            </a:r>
            <a:r>
              <a:rPr lang="en-US" sz="1000" b="1">
                <a:solidFill>
                  <a:srgbClr val="FFC000"/>
                </a:solidFill>
              </a:rPr>
              <a:t>G</a:t>
            </a:r>
            <a:r>
              <a:rPr lang="en-US" sz="1000">
                <a:solidFill>
                  <a:schemeClr val="tx1"/>
                </a:solidFill>
              </a:rPr>
              <a:t>roup</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40162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5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tx1"/>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18356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9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tx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1947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5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tx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2278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6_Title, Sub &amp; Content Blue">
    <p:bg>
      <p:bgPr>
        <a:solidFill>
          <a:schemeClr val="bg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2876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6_Title, Sub &amp; Content Blue 2">
    <p:bg>
      <p:bgPr>
        <a:solidFill>
          <a:schemeClr val="bg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10635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5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7896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6_Title, Sub, Content Gray">
    <p:bg>
      <p:bgPr>
        <a:solidFill>
          <a:schemeClr val="accent1"/>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tx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12714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5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accent2"/>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90327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5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5423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0972800"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1000"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14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Title Only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9" name="Rectangle 8">
            <a:extLst>
              <a:ext uri="{FF2B5EF4-FFF2-40B4-BE49-F238E27FC236}">
                <a16:creationId xmlns:a16="http://schemas.microsoft.com/office/drawing/2014/main" id="{1044D1EA-AB71-483D-A38D-B3B7B73FDE89}"/>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6BF3B183-64CC-4B66-856D-40373337AF18}"/>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8353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_Title &amp; Content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5" name="Content Placeholder 4">
            <a:extLst>
              <a:ext uri="{FF2B5EF4-FFF2-40B4-BE49-F238E27FC236}">
                <a16:creationId xmlns:a16="http://schemas.microsoft.com/office/drawing/2014/main" id="{E882E257-2A76-E344-863C-0823669A239C}"/>
              </a:ext>
            </a:extLst>
          </p:cNvPr>
          <p:cNvSpPr>
            <a:spLocks noGrp="1"/>
          </p:cNvSpPr>
          <p:nvPr>
            <p:ph sz="quarter" idx="10"/>
          </p:nvPr>
        </p:nvSpPr>
        <p:spPr>
          <a:xfrm>
            <a:off x="571501" y="1524000"/>
            <a:ext cx="1101089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D5EA1751-756A-4277-89A8-22853BBB6D43}"/>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5C5E81FB-A40F-442D-9F46-93B86A7867F5}"/>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3458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Title, Sub &amp; Content 2">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501" y="2139953"/>
            <a:ext cx="11010900" cy="409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2EBDBCA7-2C63-493A-A58C-D158E3304A60}"/>
              </a:ext>
            </a:extLst>
          </p:cNvPr>
          <p:cNvSpPr>
            <a:spLocks noGrp="1"/>
          </p:cNvSpPr>
          <p:nvPr>
            <p:ph type="body" sz="quarter" idx="29"/>
          </p:nvPr>
        </p:nvSpPr>
        <p:spPr>
          <a:xfrm>
            <a:off x="571500" y="1612901"/>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CB958B0C-7E1E-42D9-BA94-CF95319AC75D}"/>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9D0930BE-2EF7-4A27-B574-CC7F56E23EEF}"/>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89961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Title, Sub &amp; 2 Content Columns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13" name="Content Placeholder 2">
            <a:extLst>
              <a:ext uri="{FF2B5EF4-FFF2-40B4-BE49-F238E27FC236}">
                <a16:creationId xmlns:a16="http://schemas.microsoft.com/office/drawing/2014/main" id="{72F33857-7180-4ED3-9FC7-EB424BBBE9C3}"/>
              </a:ext>
            </a:extLst>
          </p:cNvPr>
          <p:cNvSpPr>
            <a:spLocks noGrp="1"/>
          </p:cNvSpPr>
          <p:nvPr>
            <p:ph sz="quarter" idx="27"/>
          </p:nvPr>
        </p:nvSpPr>
        <p:spPr>
          <a:xfrm>
            <a:off x="571500" y="2139952"/>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FED0071-C45C-4C2F-B01D-42D95C2A5FB3}"/>
              </a:ext>
            </a:extLst>
          </p:cNvPr>
          <p:cNvSpPr>
            <a:spLocks noGrp="1"/>
          </p:cNvSpPr>
          <p:nvPr>
            <p:ph sz="quarter" idx="28"/>
          </p:nvPr>
        </p:nvSpPr>
        <p:spPr>
          <a:xfrm>
            <a:off x="6289113" y="2139952"/>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13C756FD-D367-4604-947F-678A59EDCA72}"/>
              </a:ext>
            </a:extLst>
          </p:cNvPr>
          <p:cNvSpPr>
            <a:spLocks noGrp="1"/>
          </p:cNvSpPr>
          <p:nvPr>
            <p:ph type="body" sz="quarter" idx="29"/>
          </p:nvPr>
        </p:nvSpPr>
        <p:spPr>
          <a:xfrm>
            <a:off x="571500" y="1612901"/>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8AFAB4E-A299-44C8-AACE-69AB51C1E618}"/>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D4F3A26-C068-4B72-A83B-34EFCA4E47A5}"/>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06576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Title &amp; 2 Content Columns 2">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13" name="Content Placeholder 2">
            <a:extLst>
              <a:ext uri="{FF2B5EF4-FFF2-40B4-BE49-F238E27FC236}">
                <a16:creationId xmlns:a16="http://schemas.microsoft.com/office/drawing/2014/main" id="{72F33857-7180-4ED3-9FC7-EB424BBBE9C3}"/>
              </a:ext>
            </a:extLst>
          </p:cNvPr>
          <p:cNvSpPr>
            <a:spLocks noGrp="1"/>
          </p:cNvSpPr>
          <p:nvPr>
            <p:ph sz="quarter" idx="27"/>
          </p:nvPr>
        </p:nvSpPr>
        <p:spPr>
          <a:xfrm>
            <a:off x="571500" y="1671285"/>
            <a:ext cx="5288525" cy="4586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3FED0071-C45C-4C2F-B01D-42D95C2A5FB3}"/>
              </a:ext>
            </a:extLst>
          </p:cNvPr>
          <p:cNvSpPr>
            <a:spLocks noGrp="1"/>
          </p:cNvSpPr>
          <p:nvPr>
            <p:ph sz="quarter" idx="28"/>
          </p:nvPr>
        </p:nvSpPr>
        <p:spPr>
          <a:xfrm>
            <a:off x="6289113" y="1671285"/>
            <a:ext cx="5288525" cy="4586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E678EEDD-B39B-424B-A23C-C9AFBEFC8D27}"/>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7600D2CD-C9BB-4E5B-B736-64EC2EA21620}"/>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3039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_Title, Sub, Content &amp; 2 Pictures 2">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84737" y="578113"/>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15" name="Body Level One…">
            <a:extLst>
              <a:ext uri="{FF2B5EF4-FFF2-40B4-BE49-F238E27FC236}">
                <a16:creationId xmlns:a16="http://schemas.microsoft.com/office/drawing/2014/main" id="{DAF2E6DD-A697-4E26-BA6A-EF0449D7430B}"/>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1"/>
                </a:solidFill>
              </a:defRPr>
            </a:lvl1pPr>
          </a:lstStyle>
          <a:p>
            <a:r>
              <a:rPr lang="en-US"/>
              <a:t>Image Caption 16pt gray text</a:t>
            </a:r>
          </a:p>
        </p:txBody>
      </p:sp>
      <p:sp>
        <p:nvSpPr>
          <p:cNvPr id="16" name="Body Level One…">
            <a:extLst>
              <a:ext uri="{FF2B5EF4-FFF2-40B4-BE49-F238E27FC236}">
                <a16:creationId xmlns:a16="http://schemas.microsoft.com/office/drawing/2014/main" id="{028C5B46-7804-4459-9F82-F56352D0EE54}"/>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1"/>
                </a:solidFill>
              </a:defRPr>
            </a:lvl1pPr>
          </a:lstStyle>
          <a:p>
            <a:r>
              <a:rPr lang="en-US"/>
              <a:t>Image Caption 16pt gray text</a:t>
            </a:r>
          </a:p>
        </p:txBody>
      </p:sp>
      <p:sp>
        <p:nvSpPr>
          <p:cNvPr id="18" name="Picture Placeholder 4">
            <a:extLst>
              <a:ext uri="{FF2B5EF4-FFF2-40B4-BE49-F238E27FC236}">
                <a16:creationId xmlns:a16="http://schemas.microsoft.com/office/drawing/2014/main" id="{947F6B19-5E1B-43E2-BA93-7E68A56CB620}"/>
              </a:ext>
            </a:extLst>
          </p:cNvPr>
          <p:cNvSpPr>
            <a:spLocks noGrp="1"/>
          </p:cNvSpPr>
          <p:nvPr>
            <p:ph type="pic" sz="quarter" idx="30"/>
          </p:nvPr>
        </p:nvSpPr>
        <p:spPr>
          <a:xfrm>
            <a:off x="6609331" y="571500"/>
            <a:ext cx="4668837" cy="2381250"/>
          </a:xfrm>
        </p:spPr>
        <p:txBody>
          <a:bodyPr/>
          <a:lstStyle/>
          <a:p>
            <a:endParaRPr lang="en-US"/>
          </a:p>
        </p:txBody>
      </p:sp>
      <p:sp>
        <p:nvSpPr>
          <p:cNvPr id="19" name="Picture Placeholder 4">
            <a:extLst>
              <a:ext uri="{FF2B5EF4-FFF2-40B4-BE49-F238E27FC236}">
                <a16:creationId xmlns:a16="http://schemas.microsoft.com/office/drawing/2014/main" id="{CDDC13B9-04CD-43E8-B565-A92ABD110AA2}"/>
              </a:ext>
            </a:extLst>
          </p:cNvPr>
          <p:cNvSpPr>
            <a:spLocks noGrp="1"/>
          </p:cNvSpPr>
          <p:nvPr>
            <p:ph type="pic" sz="quarter" idx="31"/>
          </p:nvPr>
        </p:nvSpPr>
        <p:spPr>
          <a:xfrm>
            <a:off x="6609331" y="3537061"/>
            <a:ext cx="4668837" cy="2381250"/>
          </a:xfrm>
        </p:spPr>
        <p:txBody>
          <a:bodyPr/>
          <a:lstStyle/>
          <a:p>
            <a:endParaRPr lang="en-US"/>
          </a:p>
        </p:txBody>
      </p:sp>
      <p:sp>
        <p:nvSpPr>
          <p:cNvPr id="21" name="Content Placeholder 2">
            <a:extLst>
              <a:ext uri="{FF2B5EF4-FFF2-40B4-BE49-F238E27FC236}">
                <a16:creationId xmlns:a16="http://schemas.microsoft.com/office/drawing/2014/main" id="{6F999432-84A5-47D5-B81D-D131E93A939B}"/>
              </a:ext>
            </a:extLst>
          </p:cNvPr>
          <p:cNvSpPr>
            <a:spLocks noGrp="1"/>
          </p:cNvSpPr>
          <p:nvPr>
            <p:ph sz="quarter" idx="32"/>
          </p:nvPr>
        </p:nvSpPr>
        <p:spPr>
          <a:xfrm>
            <a:off x="571500" y="2139952"/>
            <a:ext cx="5760344"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B65378F4-C669-453E-AB16-D61CB1EBDA73}"/>
              </a:ext>
            </a:extLst>
          </p:cNvPr>
          <p:cNvSpPr>
            <a:spLocks noGrp="1"/>
          </p:cNvSpPr>
          <p:nvPr>
            <p:ph type="body" sz="quarter" idx="29"/>
          </p:nvPr>
        </p:nvSpPr>
        <p:spPr>
          <a:xfrm>
            <a:off x="571501" y="1612901"/>
            <a:ext cx="5760344"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4" name="Rectangle 13">
            <a:extLst>
              <a:ext uri="{FF2B5EF4-FFF2-40B4-BE49-F238E27FC236}">
                <a16:creationId xmlns:a16="http://schemas.microsoft.com/office/drawing/2014/main" id="{DA888EEF-DC90-47D1-B68D-DAD1BA7BE428}"/>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D0F12B19-CF53-47D7-9EA3-459DABB1406B}"/>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9429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Title, Sub, Content &amp; Pictur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403981"/>
            <a:ext cx="5129422" cy="6012186"/>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84737" y="578113"/>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14" name="Content Placeholder 2">
            <a:extLst>
              <a:ext uri="{FF2B5EF4-FFF2-40B4-BE49-F238E27FC236}">
                <a16:creationId xmlns:a16="http://schemas.microsoft.com/office/drawing/2014/main" id="{7AB9BADD-04D4-4686-970E-FB0049CC09CC}"/>
              </a:ext>
            </a:extLst>
          </p:cNvPr>
          <p:cNvSpPr>
            <a:spLocks noGrp="1"/>
          </p:cNvSpPr>
          <p:nvPr>
            <p:ph sz="quarter" idx="27"/>
          </p:nvPr>
        </p:nvSpPr>
        <p:spPr>
          <a:xfrm>
            <a:off x="571500" y="2139952"/>
            <a:ext cx="5760344"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DA4378E-36CA-41C6-8E85-727E1F91A670}"/>
              </a:ext>
            </a:extLst>
          </p:cNvPr>
          <p:cNvSpPr>
            <a:spLocks noGrp="1"/>
          </p:cNvSpPr>
          <p:nvPr>
            <p:ph type="body" sz="quarter" idx="29"/>
          </p:nvPr>
        </p:nvSpPr>
        <p:spPr>
          <a:xfrm>
            <a:off x="571500" y="1612901"/>
            <a:ext cx="576034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FE14A5EA-7602-4C8C-B95C-5306CD887FFF}"/>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CD435B75-DFD3-4791-ACEA-AF630FFAB9AF}"/>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4421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Title, Content &amp; 1 Horizontal Picture">
    <p:spTree>
      <p:nvGrpSpPr>
        <p:cNvPr id="1" name=""/>
        <p:cNvGrpSpPr/>
        <p:nvPr/>
      </p:nvGrpSpPr>
      <p:grpSpPr>
        <a:xfrm>
          <a:off x="0" y="0"/>
          <a:ext cx="0" cy="0"/>
          <a:chOff x="0" y="0"/>
          <a:chExt cx="0" cy="0"/>
        </a:xfrm>
      </p:grpSpPr>
      <p:sp>
        <p:nvSpPr>
          <p:cNvPr id="30" name="Title Text">
            <a:extLst>
              <a:ext uri="{FF2B5EF4-FFF2-40B4-BE49-F238E27FC236}">
                <a16:creationId xmlns:a16="http://schemas.microsoft.com/office/drawing/2014/main" id="{9F7D84C5-5DAC-2A42-8A41-9D307F3BF637}"/>
              </a:ext>
            </a:extLst>
          </p:cNvPr>
          <p:cNvSpPr txBox="1">
            <a:spLocks noGrp="1"/>
          </p:cNvSpPr>
          <p:nvPr>
            <p:ph type="title" hasCustomPrompt="1"/>
          </p:nvPr>
        </p:nvSpPr>
        <p:spPr>
          <a:xfrm>
            <a:off x="571500" y="571500"/>
            <a:ext cx="11010900"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3" name="Picture Placeholder 2">
            <a:extLst>
              <a:ext uri="{FF2B5EF4-FFF2-40B4-BE49-F238E27FC236}">
                <a16:creationId xmlns:a16="http://schemas.microsoft.com/office/drawing/2014/main" id="{088044E1-ECF5-4A18-811C-E489992140A2}"/>
              </a:ext>
            </a:extLst>
          </p:cNvPr>
          <p:cNvSpPr>
            <a:spLocks noGrp="1"/>
          </p:cNvSpPr>
          <p:nvPr>
            <p:ph type="pic" sz="quarter" idx="10"/>
          </p:nvPr>
        </p:nvSpPr>
        <p:spPr>
          <a:xfrm>
            <a:off x="396152" y="3513864"/>
            <a:ext cx="11347450" cy="2890837"/>
          </a:xfrm>
        </p:spPr>
        <p:txBody>
          <a:bodyPr/>
          <a:lstStyle/>
          <a:p>
            <a:endParaRPr lang="en-US"/>
          </a:p>
        </p:txBody>
      </p:sp>
      <p:sp>
        <p:nvSpPr>
          <p:cNvPr id="5" name="Content Placeholder 4">
            <a:extLst>
              <a:ext uri="{FF2B5EF4-FFF2-40B4-BE49-F238E27FC236}">
                <a16:creationId xmlns:a16="http://schemas.microsoft.com/office/drawing/2014/main" id="{08289E3F-4BC9-4A42-9F40-7227194C57DB}"/>
              </a:ext>
            </a:extLst>
          </p:cNvPr>
          <p:cNvSpPr>
            <a:spLocks noGrp="1"/>
          </p:cNvSpPr>
          <p:nvPr>
            <p:ph sz="quarter" idx="11"/>
          </p:nvPr>
        </p:nvSpPr>
        <p:spPr>
          <a:xfrm>
            <a:off x="571500" y="1556672"/>
            <a:ext cx="11010900" cy="17881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A88EB66-8674-4A4F-B55A-79488DD6B4DC}"/>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4FB9E7C7-FA12-4331-A70E-193D07092A46}"/>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326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Title &amp; Full Page Pictur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450550" y="450549"/>
            <a:ext cx="11305062" cy="5956776"/>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Full page Image, Delete Title if Necessary</a:t>
            </a:r>
          </a:p>
        </p:txBody>
      </p:sp>
      <p:sp>
        <p:nvSpPr>
          <p:cNvPr id="9" name="Rectangle 8">
            <a:extLst>
              <a:ext uri="{FF2B5EF4-FFF2-40B4-BE49-F238E27FC236}">
                <a16:creationId xmlns:a16="http://schemas.microsoft.com/office/drawing/2014/main" id="{54EAB082-32C5-47FD-9ECB-602F4FA1556E}"/>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C28E4005-6DA6-4443-A120-563FA414CBD8}"/>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79984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0_Chart Exampl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tx1"/>
                </a:solidFill>
              </a:defRPr>
            </a:lvl1pPr>
          </a:lstStyle>
          <a:p>
            <a:pPr lvl="0"/>
            <a:endParaRPr lang="en-US"/>
          </a:p>
        </p:txBody>
      </p:sp>
      <p:sp>
        <p:nvSpPr>
          <p:cNvPr id="9" name="Text Placeholder 3">
            <a:extLst>
              <a:ext uri="{FF2B5EF4-FFF2-40B4-BE49-F238E27FC236}">
                <a16:creationId xmlns:a16="http://schemas.microsoft.com/office/drawing/2014/main" id="{A7C9FC2E-0D67-4420-A61E-1D363937D03F}"/>
              </a:ext>
            </a:extLst>
          </p:cNvPr>
          <p:cNvSpPr>
            <a:spLocks noGrp="1"/>
          </p:cNvSpPr>
          <p:nvPr>
            <p:ph type="body" sz="quarter" idx="29"/>
          </p:nvPr>
        </p:nvSpPr>
        <p:spPr>
          <a:xfrm>
            <a:off x="571500" y="5461818"/>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9325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429250" cy="2410686"/>
          </a:xfrm>
        </p:spPr>
        <p:txBody>
          <a:bodyPr/>
          <a:lstStyle>
            <a:lvl1pPr marL="0" indent="0">
              <a:buNone/>
              <a:defRPr/>
            </a:lvl1pPr>
          </a:lstStyle>
          <a:p>
            <a:endParaRPr lang="en-US"/>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p:nvPr>
        </p:nvSpPr>
        <p:spPr>
          <a:xfrm>
            <a:off x="5926138" y="2655075"/>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429250" cy="2410686"/>
          </a:xfrm>
        </p:spPr>
        <p:txBody>
          <a:bodyPr/>
          <a:lstStyle>
            <a:lvl1pPr marL="0" indent="0">
              <a:buNone/>
              <a:defRPr/>
            </a:lvl1pPr>
          </a:lstStyle>
          <a:p>
            <a:endParaRPr lang="en-US"/>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p:nvPr>
        </p:nvSpPr>
        <p:spPr>
          <a:xfrm>
            <a:off x="5924294" y="5767077"/>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6516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5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293301244"/>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tx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3707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5_Title &amp; Sub Blue">
    <p:bg>
      <p:bgPr>
        <a:solidFill>
          <a:schemeClr val="bg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userDrawn="1"/>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userDrawn="1"/>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tx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64715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5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tx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290739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16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61132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7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
        <p:nvSpPr>
          <p:cNvPr id="14" name="Square">
            <a:extLst>
              <a:ext uri="{FF2B5EF4-FFF2-40B4-BE49-F238E27FC236}">
                <a16:creationId xmlns:a16="http://schemas.microsoft.com/office/drawing/2014/main" id="{A90B3092-0EAC-45B8-830B-128756FA36F4}"/>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5" name="Rectangle">
            <a:extLst>
              <a:ext uri="{FF2B5EF4-FFF2-40B4-BE49-F238E27FC236}">
                <a16:creationId xmlns:a16="http://schemas.microsoft.com/office/drawing/2014/main" id="{96C7023D-02AA-4CDA-98D2-FC7734CBD83E}"/>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6" name="Square">
            <a:extLst>
              <a:ext uri="{FF2B5EF4-FFF2-40B4-BE49-F238E27FC236}">
                <a16:creationId xmlns:a16="http://schemas.microsoft.com/office/drawing/2014/main" id="{DB93B5C6-53E7-4343-BF07-D494134819DE}"/>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Tree>
    <p:extLst>
      <p:ext uri="{BB962C8B-B14F-4D97-AF65-F5344CB8AC3E}">
        <p14:creationId xmlns:p14="http://schemas.microsoft.com/office/powerpoint/2010/main" val="62985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9_Title White">
    <p:bg>
      <p:bgPr>
        <a:solidFill>
          <a:schemeClr val="bg1"/>
        </a:solidFill>
        <a:effectLst/>
      </p:bgPr>
    </p:bg>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5B66534A-3266-4D3A-9E01-02D950CD600E}"/>
              </a:ext>
            </a:extLst>
          </p:cNvPr>
          <p:cNvSpPr/>
          <p:nvPr userDrawn="1"/>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5" name="Square">
            <a:extLst>
              <a:ext uri="{FF2B5EF4-FFF2-40B4-BE49-F238E27FC236}">
                <a16:creationId xmlns:a16="http://schemas.microsoft.com/office/drawing/2014/main" id="{AB0E4E2E-8DA4-4A0E-A9C4-E7677D32010D}"/>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6" name="Rectangle">
            <a:extLst>
              <a:ext uri="{FF2B5EF4-FFF2-40B4-BE49-F238E27FC236}">
                <a16:creationId xmlns:a16="http://schemas.microsoft.com/office/drawing/2014/main" id="{3B486917-5834-4BE6-B9AB-11173BA912B8}"/>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9" name="Square">
            <a:extLst>
              <a:ext uri="{FF2B5EF4-FFF2-40B4-BE49-F238E27FC236}">
                <a16:creationId xmlns:a16="http://schemas.microsoft.com/office/drawing/2014/main" id="{76EDF876-E8C3-4152-89D1-5B17E93EAC81}"/>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pic>
        <p:nvPicPr>
          <p:cNvPr id="20" name="Graphic 19">
            <a:extLst>
              <a:ext uri="{FF2B5EF4-FFF2-40B4-BE49-F238E27FC236}">
                <a16:creationId xmlns:a16="http://schemas.microsoft.com/office/drawing/2014/main" id="{3515315D-8E0A-4F14-8848-A7B0714514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6000">
                <a:solidFill>
                  <a:schemeClr val="tx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chemeClr val="accent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tx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spTree>
    <p:extLst>
      <p:ext uri="{BB962C8B-B14F-4D97-AF65-F5344CB8AC3E}">
        <p14:creationId xmlns:p14="http://schemas.microsoft.com/office/powerpoint/2010/main" val="77660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7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51444"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45333"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EEA43ECE-C25F-4AD4-BFF2-6290A3292893}"/>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17" name="Rectangle 16">
            <a:extLst>
              <a:ext uri="{FF2B5EF4-FFF2-40B4-BE49-F238E27FC236}">
                <a16:creationId xmlns:a16="http://schemas.microsoft.com/office/drawing/2014/main" id="{849D0E40-D6DC-437B-80A0-28C8BD338F53}"/>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22" name="TextBox 21">
            <a:extLst>
              <a:ext uri="{FF2B5EF4-FFF2-40B4-BE49-F238E27FC236}">
                <a16:creationId xmlns:a16="http://schemas.microsoft.com/office/drawing/2014/main" id="{B150D6D6-5B6D-42C6-96F2-26F7269937D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pic>
        <p:nvPicPr>
          <p:cNvPr id="24" name="Graphic 23">
            <a:extLst>
              <a:ext uri="{FF2B5EF4-FFF2-40B4-BE49-F238E27FC236}">
                <a16:creationId xmlns:a16="http://schemas.microsoft.com/office/drawing/2014/main" id="{7D962E99-D106-455B-90EF-5A197B35B62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19983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7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51444"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45333"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47A30CD4-293E-4F43-9E20-8AAA6DFA9870}"/>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18" name="Rectangle 17">
            <a:extLst>
              <a:ext uri="{FF2B5EF4-FFF2-40B4-BE49-F238E27FC236}">
                <a16:creationId xmlns:a16="http://schemas.microsoft.com/office/drawing/2014/main" id="{A41F4992-663B-4D24-92FE-748743E49D27}"/>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23" name="TextBox 22">
            <a:extLst>
              <a:ext uri="{FF2B5EF4-FFF2-40B4-BE49-F238E27FC236}">
                <a16:creationId xmlns:a16="http://schemas.microsoft.com/office/drawing/2014/main" id="{23936860-448E-4D1B-8A6D-12F75F3D00BD}"/>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pic>
        <p:nvPicPr>
          <p:cNvPr id="24" name="Graphic 23">
            <a:extLst>
              <a:ext uri="{FF2B5EF4-FFF2-40B4-BE49-F238E27FC236}">
                <a16:creationId xmlns:a16="http://schemas.microsoft.com/office/drawing/2014/main" id="{715C8F40-4EEF-4503-8624-2988FBC44561}"/>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408438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7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52313"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1028611" y="2545222"/>
            <a:ext cx="4784703"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46202" y="740229"/>
            <a:ext cx="4865211" cy="1078146"/>
          </a:xfrm>
        </p:spPr>
        <p:txBody>
          <a:bodyPr anchor="b" anchorCtr="0">
            <a:normAutofit/>
          </a:bodyPr>
          <a:lstStyle>
            <a:lvl1pPr marL="0" indent="0">
              <a:buNone/>
              <a:defRPr sz="3200">
                <a:solidFill>
                  <a:schemeClr val="tx1"/>
                </a:solidFill>
                <a:latin typeface="+mn-lt"/>
              </a:defRPr>
            </a:lvl1pPr>
            <a:lvl2pPr marL="228600" indent="0">
              <a:buNone/>
              <a:defRPr/>
            </a:lvl2pPr>
          </a:lstStyle>
          <a:p>
            <a:pPr lvl="0"/>
            <a:r>
              <a:rPr lang="en-US"/>
              <a:t>Click to edit Master text styles</a:t>
            </a:r>
          </a:p>
        </p:txBody>
      </p:sp>
      <p:sp>
        <p:nvSpPr>
          <p:cNvPr id="14" name="Square">
            <a:extLst>
              <a:ext uri="{FF2B5EF4-FFF2-40B4-BE49-F238E27FC236}">
                <a16:creationId xmlns:a16="http://schemas.microsoft.com/office/drawing/2014/main" id="{9613F43E-1566-4647-B23D-71DD38766FD7}"/>
              </a:ext>
            </a:extLst>
          </p:cNvPr>
          <p:cNvSpPr/>
          <p:nvPr userDrawn="1"/>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5" name="Square">
            <a:extLst>
              <a:ext uri="{FF2B5EF4-FFF2-40B4-BE49-F238E27FC236}">
                <a16:creationId xmlns:a16="http://schemas.microsoft.com/office/drawing/2014/main" id="{3D68F889-D858-4EBB-90B8-D7F489A3079A}"/>
              </a:ext>
            </a:extLst>
          </p:cNvPr>
          <p:cNvSpPr/>
          <p:nvPr userDrawn="1"/>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6" name="Square">
            <a:extLst>
              <a:ext uri="{FF2B5EF4-FFF2-40B4-BE49-F238E27FC236}">
                <a16:creationId xmlns:a16="http://schemas.microsoft.com/office/drawing/2014/main" id="{34AB9929-AB84-4AFC-B6DF-B04D7E13E465}"/>
              </a:ext>
            </a:extLst>
          </p:cNvPr>
          <p:cNvSpPr/>
          <p:nvPr userDrawn="1"/>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8" name="TextBox 17">
            <a:extLst>
              <a:ext uri="{FF2B5EF4-FFF2-40B4-BE49-F238E27FC236}">
                <a16:creationId xmlns:a16="http://schemas.microsoft.com/office/drawing/2014/main" id="{537E5336-94E4-4FD7-ADF9-00C8B745533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Intel Clear" panose="020B0604020203020204" pitchFamily="34" charset="0"/>
              <a:sym typeface="Helvetica Neue"/>
            </a:endParaRPr>
          </a:p>
        </p:txBody>
      </p:sp>
    </p:spTree>
    <p:extLst>
      <p:ext uri="{BB962C8B-B14F-4D97-AF65-F5344CB8AC3E}">
        <p14:creationId xmlns:p14="http://schemas.microsoft.com/office/powerpoint/2010/main" val="207114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2_Title with Frame White">
    <p:bg>
      <p:bgPr>
        <a:solidFill>
          <a:schemeClr val="bg2">
            <a:lumMod val="95000"/>
          </a:schemeClr>
        </a:solidFill>
        <a:effectLst/>
      </p:bgPr>
    </p:bg>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521637166"/>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a:extLst>
              <a:ext uri="{FF2B5EF4-FFF2-40B4-BE49-F238E27FC236}">
                <a16:creationId xmlns:a16="http://schemas.microsoft.com/office/drawing/2014/main" id="{5C719B93-34C3-49C4-82DF-0A24203BF27F}"/>
              </a:ext>
            </a:extLst>
          </p:cNvPr>
          <p:cNvSpPr/>
          <p:nvPr userDrawn="1"/>
        </p:nvSpPr>
        <p:spPr>
          <a:xfrm>
            <a:off x="471054" y="464127"/>
            <a:ext cx="11272494" cy="5944838"/>
          </a:xfrm>
          <a:prstGeom prst="rect">
            <a:avLst/>
          </a:prstGeom>
          <a:solidFill>
            <a:schemeClr val="bg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11" name="Square">
            <a:extLst>
              <a:ext uri="{FF2B5EF4-FFF2-40B4-BE49-F238E27FC236}">
                <a16:creationId xmlns:a16="http://schemas.microsoft.com/office/drawing/2014/main" id="{01303542-3DFC-4280-A0E2-5F3DA589A61A}"/>
              </a:ext>
            </a:extLst>
          </p:cNvPr>
          <p:cNvSpPr/>
          <p:nvPr userDrawn="1"/>
        </p:nvSpPr>
        <p:spPr>
          <a:xfrm>
            <a:off x="11743603" y="6405281"/>
            <a:ext cx="448398" cy="452720"/>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2" name="TextBox 11">
            <a:extLst>
              <a:ext uri="{FF2B5EF4-FFF2-40B4-BE49-F238E27FC236}">
                <a16:creationId xmlns:a16="http://schemas.microsoft.com/office/drawing/2014/main" id="{CE456E58-8F74-4CEC-8CE4-08B8D994B24E}"/>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Intel Clear" panose="020B0604020203020204" pitchFamily="34" charset="0"/>
              <a:sym typeface="Helvetica Neue"/>
            </a:endParaRPr>
          </a:p>
        </p:txBody>
      </p:sp>
    </p:spTree>
    <p:extLst>
      <p:ext uri="{BB962C8B-B14F-4D97-AF65-F5344CB8AC3E}">
        <p14:creationId xmlns:p14="http://schemas.microsoft.com/office/powerpoint/2010/main" val="34855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lvl1pPr>
          </a:lstStyle>
          <a:p>
            <a:endParaRPr lang="en-US"/>
          </a:p>
        </p:txBody>
      </p:sp>
    </p:spTree>
    <p:extLst>
      <p:ext uri="{BB962C8B-B14F-4D97-AF65-F5344CB8AC3E}">
        <p14:creationId xmlns:p14="http://schemas.microsoft.com/office/powerpoint/2010/main" val="270984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2_Title with Frame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latin typeface="IntelOne Display Regular" panose="020B0503020203020204" pitchFamily="34" charset="0"/>
            </a:endParaRP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pic>
        <p:nvPicPr>
          <p:cNvPr id="11" name="Graphic 10">
            <a:extLst>
              <a:ext uri="{FF2B5EF4-FFF2-40B4-BE49-F238E27FC236}">
                <a16:creationId xmlns:a16="http://schemas.microsoft.com/office/drawing/2014/main" id="{4DA811B8-B1A5-4E97-A958-BD15CB4B32E1}"/>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1" name="Rectangle 20">
            <a:extLst>
              <a:ext uri="{FF2B5EF4-FFF2-40B4-BE49-F238E27FC236}">
                <a16:creationId xmlns:a16="http://schemas.microsoft.com/office/drawing/2014/main" id="{F72F1E45-BB58-490D-AEA9-17858C2A00F5}"/>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22" name="Rectangle 21">
            <a:extLst>
              <a:ext uri="{FF2B5EF4-FFF2-40B4-BE49-F238E27FC236}">
                <a16:creationId xmlns:a16="http://schemas.microsoft.com/office/drawing/2014/main" id="{77DB2BD1-5FC8-4B7B-AB43-87C19683A82B}"/>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23" name="TextBox 22">
            <a:extLst>
              <a:ext uri="{FF2B5EF4-FFF2-40B4-BE49-F238E27FC236}">
                <a16:creationId xmlns:a16="http://schemas.microsoft.com/office/drawing/2014/main" id="{55677A98-F8A7-4CC7-8287-6F407DF8A83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spTree>
    <p:extLst>
      <p:ext uri="{BB962C8B-B14F-4D97-AF65-F5344CB8AC3E}">
        <p14:creationId xmlns:p14="http://schemas.microsoft.com/office/powerpoint/2010/main" val="66357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userDrawn="1">
  <p:cSld name="10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786157" y="6268286"/>
            <a:ext cx="303527"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1BC10370-244C-41EE-9E83-7AEBE9E69BBA}"/>
              </a:ext>
            </a:extLst>
          </p:cNvPr>
          <p:cNvSpPr/>
          <p:nvPr userDrawn="1"/>
        </p:nvSpPr>
        <p:spPr>
          <a:xfrm>
            <a:off x="4824658" y="6562504"/>
            <a:ext cx="2542684" cy="231410"/>
          </a:xfrm>
          <a:prstGeom prst="rect">
            <a:avLst/>
          </a:prstGeom>
        </p:spPr>
        <p:txBody>
          <a:bodyPr wrap="none">
            <a:spAutoFit/>
          </a:bodyPr>
          <a:lstStyle/>
          <a:p>
            <a:pPr algn="ctr"/>
            <a:r>
              <a:rPr lang="en-US" sz="1000">
                <a:solidFill>
                  <a:schemeClr val="bg1"/>
                </a:solidFill>
              </a:rPr>
              <a:t>Intel Top Secret – Document ID # XXXXX</a:t>
            </a:r>
          </a:p>
        </p:txBody>
      </p:sp>
    </p:spTree>
    <p:extLst>
      <p:ext uri="{BB962C8B-B14F-4D97-AF65-F5344CB8AC3E}">
        <p14:creationId xmlns:p14="http://schemas.microsoft.com/office/powerpoint/2010/main" val="126258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7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355746"/>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600">
                <a:solidFill>
                  <a:srgbClr val="525252"/>
                </a:solidFill>
              </a:defRPr>
            </a:lvl1pPr>
          </a:lstStyle>
          <a:p>
            <a:r>
              <a:rPr lang="en-US"/>
              <a:t>36pt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756881"/>
            <a:ext cx="11010900" cy="4491520"/>
          </a:xfrm>
        </p:spPr>
        <p:txBody>
          <a:bodyPr/>
          <a:lstStyle>
            <a:lvl1pPr marL="0" indent="0">
              <a:spcBef>
                <a:spcPts val="0"/>
              </a:spcBef>
              <a:spcAft>
                <a:spcPts val="600"/>
              </a:spcAft>
              <a:buNone/>
              <a:defRPr sz="2400">
                <a:latin typeface="+mn-lt"/>
              </a:defRPr>
            </a:lvl1pPr>
            <a:lvl2pPr>
              <a:spcBef>
                <a:spcPts val="0"/>
              </a:spcBef>
              <a:spcAft>
                <a:spcPts val="600"/>
              </a:spcAft>
              <a:defRPr sz="2000">
                <a:latin typeface="+mn-lt"/>
              </a:defRPr>
            </a:lvl2pPr>
            <a:lvl3pPr>
              <a:spcBef>
                <a:spcPts val="0"/>
              </a:spcBef>
              <a:spcAft>
                <a:spcPts val="600"/>
              </a:spcAft>
              <a:defRPr>
                <a:latin typeface="+mn-lt"/>
              </a:defRPr>
            </a:lvl3pPr>
            <a:lvl4pPr>
              <a:spcBef>
                <a:spcPts val="0"/>
              </a:spcBef>
              <a:spcAft>
                <a:spcPts val="600"/>
              </a:spcAft>
              <a:defRPr>
                <a:latin typeface="+mn-lt"/>
              </a:defRPr>
            </a:lvl4pPr>
            <a:lvl5pPr>
              <a:spcBef>
                <a:spcPts val="0"/>
              </a:spcBef>
              <a:spcAft>
                <a:spcPts val="600"/>
              </a:spcAft>
              <a:defRPr>
                <a:latin typeface="+mn-lt"/>
              </a:defRPr>
            </a:lvl5pPr>
          </a:lstStyle>
          <a:p>
            <a:pPr lvl="0"/>
            <a:r>
              <a:rPr lang="en-US"/>
              <a:t>Click to edit Master text styles</a:t>
            </a:r>
          </a:p>
          <a:p>
            <a:pPr lvl="1"/>
            <a:r>
              <a:rPr lang="en-US"/>
              <a:t>Second level</a:t>
            </a:r>
          </a:p>
          <a:p>
            <a:pPr lvl="2"/>
            <a:r>
              <a:rPr lang="en-US"/>
              <a:t>Third level</a:t>
            </a:r>
          </a:p>
        </p:txBody>
      </p:sp>
      <p:sp>
        <p:nvSpPr>
          <p:cNvPr id="2" name="Date Placeholder 1">
            <a:extLst>
              <a:ext uri="{FF2B5EF4-FFF2-40B4-BE49-F238E27FC236}">
                <a16:creationId xmlns:a16="http://schemas.microsoft.com/office/drawing/2014/main" id="{9E70702A-4301-41B3-9076-9A9D4046E8B0}"/>
              </a:ext>
            </a:extLst>
          </p:cNvPr>
          <p:cNvSpPr>
            <a:spLocks noGrp="1"/>
          </p:cNvSpPr>
          <p:nvPr>
            <p:ph type="dt" sz="half" idx="29"/>
          </p:nvPr>
        </p:nvSpPr>
        <p:spPr/>
        <p:txBody>
          <a:bodyPr/>
          <a:lstStyle/>
          <a:p>
            <a:r>
              <a:rPr lang="en-US"/>
              <a:t>Jan 6, 2021</a:t>
            </a:r>
          </a:p>
        </p:txBody>
      </p:sp>
      <p:sp>
        <p:nvSpPr>
          <p:cNvPr id="4" name="Footer Placeholder 3">
            <a:extLst>
              <a:ext uri="{FF2B5EF4-FFF2-40B4-BE49-F238E27FC236}">
                <a16:creationId xmlns:a16="http://schemas.microsoft.com/office/drawing/2014/main" id="{CCF4BC24-4126-4399-BF48-759B03D0490A}"/>
              </a:ext>
            </a:extLst>
          </p:cNvPr>
          <p:cNvSpPr>
            <a:spLocks noGrp="1"/>
          </p:cNvSpPr>
          <p:nvPr>
            <p:ph type="ftr" sz="quarter" idx="30"/>
          </p:nvPr>
        </p:nvSpPr>
        <p:spPr/>
        <p:txBody>
          <a:bodyPr/>
          <a:lstStyle/>
          <a:p>
            <a:r>
              <a:rPr lang="en-US"/>
              <a:t>Intel Confidential</a:t>
            </a:r>
          </a:p>
        </p:txBody>
      </p:sp>
      <p:sp>
        <p:nvSpPr>
          <p:cNvPr id="5" name="Slide Number Placeholder 4">
            <a:extLst>
              <a:ext uri="{FF2B5EF4-FFF2-40B4-BE49-F238E27FC236}">
                <a16:creationId xmlns:a16="http://schemas.microsoft.com/office/drawing/2014/main" id="{15B0B374-559D-482F-804A-496D5D7F793B}"/>
              </a:ext>
            </a:extLst>
          </p:cNvPr>
          <p:cNvSpPr>
            <a:spLocks noGrp="1"/>
          </p:cNvSpPr>
          <p:nvPr>
            <p:ph type="sldNum" sz="quarter" idx="31"/>
          </p:nvPr>
        </p:nvSpPr>
        <p:spPr/>
        <p:txBody>
          <a:bodyPr/>
          <a:lstStyle/>
          <a:p>
            <a:fld id="{B203F8EE-8EC0-48BF-ADD0-5F08F8A6FC50}" type="slidenum">
              <a:rPr lang="en-US" smtClean="0"/>
              <a:t>‹#›</a:t>
            </a:fld>
            <a:endParaRPr lang="en-US"/>
          </a:p>
        </p:txBody>
      </p:sp>
    </p:spTree>
    <p:extLst>
      <p:ext uri="{BB962C8B-B14F-4D97-AF65-F5344CB8AC3E}">
        <p14:creationId xmlns:p14="http://schemas.microsoft.com/office/powerpoint/2010/main" val="129831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17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1299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10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67341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34826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2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685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userDrawn="1">
  <p:cSld name="18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271555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7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200">
                <a:solidFill>
                  <a:srgbClr val="525252"/>
                </a:solidFill>
              </a:defRPr>
            </a:lvl1pPr>
          </a:lstStyle>
          <a:p>
            <a:r>
              <a:rPr lang="en-US"/>
              <a:t>32pt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BE2DB1C-C6CC-40C8-A3DA-6C8E1C7CBAF6}"/>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39306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19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133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799" cy="6400800"/>
          </a:xfrm>
        </p:spPr>
        <p:txBody>
          <a:bodyPr/>
          <a:lstStyle>
            <a:lvl1pPr marL="0" indent="0">
              <a:buNone/>
              <a:defRPr/>
            </a:lvl1pPr>
          </a:lstStyle>
          <a:p>
            <a:endParaRPr lang="en-US"/>
          </a:p>
        </p:txBody>
      </p:sp>
    </p:spTree>
    <p:extLst>
      <p:ext uri="{BB962C8B-B14F-4D97-AF65-F5344CB8AC3E}">
        <p14:creationId xmlns:p14="http://schemas.microsoft.com/office/powerpoint/2010/main" val="43008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11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92812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387352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3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90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userDrawn="1">
  <p:cSld name="20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53906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607491" y="1604447"/>
            <a:ext cx="5342468"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47"/>
            <a:ext cx="5340352" cy="4567767"/>
          </a:xfrm>
        </p:spPr>
        <p:txBody>
          <a:bodyPr vert="horz" lIns="0" tIns="0" rIns="0" bIns="0" rtlCol="0">
            <a:noAutofit/>
          </a:bodyPr>
          <a:lstStyle>
            <a:lvl1pPr>
              <a:defRPr lang="en-US" dirty="0" smtClean="0"/>
            </a:lvl1pPr>
            <a:lvl2pPr>
              <a:defRPr lang="en-US" dirty="0" smtClean="0"/>
            </a:lvl2pPr>
            <a:lvl3pPr>
              <a:defRPr lang="en-US" sz="1867" dirty="0" smtClean="0"/>
            </a:lvl3pPr>
            <a:lvl4pPr>
              <a:defRPr lang="en-US" sz="1600" dirty="0" smtClean="0"/>
            </a:lvl4pPr>
            <a:lvl5pPr>
              <a:defRPr lang="en-US" sz="1600" dirty="0"/>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6" name="Slide Number Placeholder 5"/>
          <p:cNvSpPr>
            <a:spLocks noGrp="1"/>
          </p:cNvSpPr>
          <p:nvPr>
            <p:ph type="sldNum" sz="quarter" idx="4"/>
          </p:nvPr>
        </p:nvSpPr>
        <p:spPr>
          <a:xfrm>
            <a:off x="11578204" y="6345936"/>
            <a:ext cx="512233" cy="512064"/>
          </a:xfrm>
          <a:prstGeom prst="rect">
            <a:avLst/>
          </a:prstGeom>
        </p:spPr>
        <p:txBody>
          <a:bodyPr lIns="0" rIns="0" anchor="ctr"/>
          <a:lstStyle>
            <a:lvl1pPr algn="r">
              <a:defRPr sz="1600">
                <a:solidFill>
                  <a:schemeClr val="bg1"/>
                </a:solidFill>
              </a:defRPr>
            </a:lvl1pPr>
          </a:lstStyle>
          <a:p>
            <a:fld id="{EE2556C5-CE8C-6547-B838-EA80C61A4AF7}" type="slidenum">
              <a:rPr lang="en-US" smtClean="0">
                <a:solidFill>
                  <a:prstClr val="white"/>
                </a:solidFill>
              </a:rPr>
              <a:pPr/>
              <a:t>‹#›</a:t>
            </a:fld>
            <a:endParaRPr lang="en-US">
              <a:solidFill>
                <a:prstClr val="white"/>
              </a:solidFill>
            </a:endParaRPr>
          </a:p>
        </p:txBody>
      </p:sp>
      <p:sp>
        <p:nvSpPr>
          <p:cNvPr id="7" name="Rectangle 6">
            <a:extLst>
              <a:ext uri="{FF2B5EF4-FFF2-40B4-BE49-F238E27FC236}">
                <a16:creationId xmlns:a16="http://schemas.microsoft.com/office/drawing/2014/main" id="{11DB6CE7-CE4A-4E5E-893E-0092CD65BE61}"/>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4988645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7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3200">
                <a:solidFill>
                  <a:srgbClr val="525252"/>
                </a:solidFill>
              </a:defRPr>
            </a:lvl1pPr>
          </a:lstStyle>
          <a:p>
            <a:r>
              <a:rPr lang="en-US"/>
              <a:t>32pt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
        <p:nvSpPr>
          <p:cNvPr id="6" name="Rectangle 5">
            <a:extLst>
              <a:ext uri="{FF2B5EF4-FFF2-40B4-BE49-F238E27FC236}">
                <a16:creationId xmlns:a16="http://schemas.microsoft.com/office/drawing/2014/main" id="{CD4337D1-8B00-452D-936F-24040F900EC4}"/>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54158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21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1906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12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34213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98502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4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43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0" y="5757203"/>
            <a:ext cx="10972799" cy="501650"/>
          </a:xfrm>
        </p:spPr>
        <p:txBody>
          <a:bodyPr/>
          <a:lstStyle>
            <a:lvl1pPr marL="0" indent="0">
              <a:buNone/>
              <a:defRPr>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269555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userDrawn="1">
  <p:cSld name="22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408742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userDrawn="1">
  <p:cSld name="11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786157" y="6268286"/>
            <a:ext cx="303527"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60905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8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3200">
                <a:solidFill>
                  <a:srgbClr val="525252"/>
                </a:solidFill>
              </a:defRPr>
            </a:lvl1pPr>
          </a:lstStyle>
          <a:p>
            <a:r>
              <a:rPr lang="en-US"/>
              <a:t>32pt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
        <p:nvSpPr>
          <p:cNvPr id="6" name="Rectangle 5">
            <a:extLst>
              <a:ext uri="{FF2B5EF4-FFF2-40B4-BE49-F238E27FC236}">
                <a16:creationId xmlns:a16="http://schemas.microsoft.com/office/drawing/2014/main" id="{CD4337D1-8B00-452D-936F-24040F900EC4}"/>
              </a:ext>
            </a:extLst>
          </p:cNvPr>
          <p:cNvSpPr/>
          <p:nvPr userDrawn="1"/>
        </p:nvSpPr>
        <p:spPr>
          <a:xfrm rot="19896131">
            <a:off x="368425" y="2642266"/>
            <a:ext cx="11212279" cy="1040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84626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9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45122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23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8998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8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8272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13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56960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8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42600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5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8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77813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a:solidFill>
                  <a:schemeClr val="bg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1" y="5757203"/>
            <a:ext cx="10972800" cy="501650"/>
          </a:xfrm>
        </p:spPr>
        <p:txBody>
          <a:bodyPr/>
          <a:lstStyle>
            <a:lvl1pPr marL="0" indent="0">
              <a:buNone/>
              <a:defRPr>
                <a:solidFill>
                  <a:schemeClr val="accent2"/>
                </a:solidFill>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A43DA6DA-63DC-460A-B2F4-6584E4114B06}"/>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1EBB8918-321F-4814-85AD-F9F7A8C67AEF}"/>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201852F3-59BE-4CC1-B2BF-0FAA22504E8B}"/>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pic>
        <p:nvPicPr>
          <p:cNvPr id="138" name="Graphic 137">
            <a:extLst>
              <a:ext uri="{FF2B5EF4-FFF2-40B4-BE49-F238E27FC236}">
                <a16:creationId xmlns:a16="http://schemas.microsoft.com/office/drawing/2014/main" id="{D7BFE518-B527-489E-9A49-0AE64482ABE5}"/>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69382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0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79466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8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48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6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4867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9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783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6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261870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6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73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11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39740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6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1664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12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10381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6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38335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71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329610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8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0531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8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6670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6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3644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8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16919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6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51569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6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05150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6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385514060"/>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4078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6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239344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6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51872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24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tx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9109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gu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2"/>
                </a:solidFill>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3CEB7CF4-6E59-4F58-B339-D2AEFB0D202B}"/>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55FB7B45-0229-4BD9-84EB-963DE20FBDD7}"/>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396277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9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tx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tx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349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2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Tree>
    <p:extLst>
      <p:ext uri="{BB962C8B-B14F-4D97-AF65-F5344CB8AC3E}">
        <p14:creationId xmlns:p14="http://schemas.microsoft.com/office/powerpoint/2010/main" val="211238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6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37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9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96502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1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10517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9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3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7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1"/>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1"/>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154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0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chemeClr val="tx1"/>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891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7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Full page Image, Delete Title if Necessary</a:t>
            </a:r>
          </a:p>
        </p:txBody>
      </p:sp>
    </p:spTree>
    <p:extLst>
      <p:ext uri="{BB962C8B-B14F-4D97-AF65-F5344CB8AC3E}">
        <p14:creationId xmlns:p14="http://schemas.microsoft.com/office/powerpoint/2010/main" val="320210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7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tx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52315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A">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74296" y="457203"/>
            <a:ext cx="5860504" cy="594359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79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12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tx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443024" cy="231410"/>
          </a:xfrm>
          <a:prstGeom prst="rect">
            <a:avLst/>
          </a:prstGeom>
        </p:spPr>
        <p:txBody>
          <a:bodyPr wrap="none">
            <a:spAutoFit/>
          </a:bodyPr>
          <a:lstStyle/>
          <a:p>
            <a:pPr algn="l"/>
            <a:r>
              <a:rPr lang="en-US" sz="1000" b="1">
                <a:solidFill>
                  <a:srgbClr val="FFC000"/>
                </a:solidFill>
              </a:rPr>
              <a:t>D</a:t>
            </a:r>
            <a:r>
              <a:rPr lang="en-US" sz="1000">
                <a:solidFill>
                  <a:schemeClr val="tx1"/>
                </a:solidFill>
              </a:rPr>
              <a:t>ata </a:t>
            </a:r>
            <a:r>
              <a:rPr lang="en-US" sz="1000" b="1">
                <a:solidFill>
                  <a:srgbClr val="FFC000"/>
                </a:solidFill>
              </a:rPr>
              <a:t>P</a:t>
            </a:r>
            <a:r>
              <a:rPr lang="en-US" sz="1000">
                <a:solidFill>
                  <a:schemeClr val="tx1"/>
                </a:solidFill>
              </a:rPr>
              <a:t>latforms </a:t>
            </a:r>
            <a:r>
              <a:rPr lang="en-US" sz="1000" b="1">
                <a:solidFill>
                  <a:srgbClr val="FFC000"/>
                </a:solidFill>
              </a:rPr>
              <a:t>G</a:t>
            </a:r>
            <a:r>
              <a:rPr lang="en-US" sz="1000">
                <a:solidFill>
                  <a:schemeClr val="tx1"/>
                </a:solidFill>
              </a:rPr>
              <a:t>roup</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25277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7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tx1"/>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9310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13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tx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accent2"/>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1922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7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tx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9609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7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9766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7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accent2"/>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1112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7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lstStyle>
            <a:lvl1pPr marL="0" indent="0">
              <a:buNone/>
              <a:defRPr>
                <a:solidFill>
                  <a:schemeClr val="tx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tx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tx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tx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5123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25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Tree>
    <p:extLst>
      <p:ext uri="{BB962C8B-B14F-4D97-AF65-F5344CB8AC3E}">
        <p14:creationId xmlns:p14="http://schemas.microsoft.com/office/powerpoint/2010/main" val="338227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10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mn-lt"/>
              <a:ea typeface="Intel Clear" panose="020B0604020203020204" pitchFamily="34" charset="0"/>
              <a:cs typeface="Intel Clear" panose="020B0604020203020204" pitchFamily="34" charset="0"/>
            </a:endParaRP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6000">
                <a:solidFill>
                  <a:schemeClr val="bg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rgbClr val="00C7FD"/>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bg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Intel Clear" panose="020B0604020203020204" pitchFamily="34" charset="0"/>
              </a:endParaRPr>
            </a:p>
          </p:txBody>
        </p:sp>
      </p:grpSp>
      <p:sp>
        <p:nvSpPr>
          <p:cNvPr id="14" name="Square">
            <a:extLst>
              <a:ext uri="{FF2B5EF4-FFF2-40B4-BE49-F238E27FC236}">
                <a16:creationId xmlns:a16="http://schemas.microsoft.com/office/drawing/2014/main" id="{A90B3092-0EAC-45B8-830B-128756FA36F4}"/>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5" name="Rectangle">
            <a:extLst>
              <a:ext uri="{FF2B5EF4-FFF2-40B4-BE49-F238E27FC236}">
                <a16:creationId xmlns:a16="http://schemas.microsoft.com/office/drawing/2014/main" id="{96C7023D-02AA-4CDA-98D2-FC7734CBD83E}"/>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6" name="Square">
            <a:extLst>
              <a:ext uri="{FF2B5EF4-FFF2-40B4-BE49-F238E27FC236}">
                <a16:creationId xmlns:a16="http://schemas.microsoft.com/office/drawing/2014/main" id="{DB93B5C6-53E7-4343-BF07-D494134819DE}"/>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Tree>
    <p:extLst>
      <p:ext uri="{BB962C8B-B14F-4D97-AF65-F5344CB8AC3E}">
        <p14:creationId xmlns:p14="http://schemas.microsoft.com/office/powerpoint/2010/main" val="329226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14_Title White">
    <p:bg>
      <p:bgPr>
        <a:solidFill>
          <a:schemeClr val="bg1"/>
        </a:solidFill>
        <a:effectLst/>
      </p:bgPr>
    </p:bg>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5B66534A-3266-4D3A-9E01-02D950CD600E}"/>
              </a:ext>
            </a:extLst>
          </p:cNvPr>
          <p:cNvSpPr/>
          <p:nvPr userDrawn="1"/>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5" name="Square">
            <a:extLst>
              <a:ext uri="{FF2B5EF4-FFF2-40B4-BE49-F238E27FC236}">
                <a16:creationId xmlns:a16="http://schemas.microsoft.com/office/drawing/2014/main" id="{AB0E4E2E-8DA4-4A0E-A9C4-E7677D32010D}"/>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6" name="Rectangle">
            <a:extLst>
              <a:ext uri="{FF2B5EF4-FFF2-40B4-BE49-F238E27FC236}">
                <a16:creationId xmlns:a16="http://schemas.microsoft.com/office/drawing/2014/main" id="{3B486917-5834-4BE6-B9AB-11173BA912B8}"/>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9" name="Square">
            <a:extLst>
              <a:ext uri="{FF2B5EF4-FFF2-40B4-BE49-F238E27FC236}">
                <a16:creationId xmlns:a16="http://schemas.microsoft.com/office/drawing/2014/main" id="{76EDF876-E8C3-4152-89D1-5B17E93EAC81}"/>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pic>
        <p:nvPicPr>
          <p:cNvPr id="20" name="Graphic 19">
            <a:extLst>
              <a:ext uri="{FF2B5EF4-FFF2-40B4-BE49-F238E27FC236}">
                <a16:creationId xmlns:a16="http://schemas.microsoft.com/office/drawing/2014/main" id="{3515315D-8E0A-4F14-8848-A7B0714514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666875" y="2391949"/>
            <a:ext cx="9900285" cy="151911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6000">
                <a:solidFill>
                  <a:schemeClr val="tx1"/>
                </a:solidFill>
              </a:defRPr>
            </a:lvl1pPr>
          </a:lstStyle>
          <a:p>
            <a:r>
              <a:rPr lang="en-US"/>
              <a:t>60pt </a:t>
            </a:r>
            <a:r>
              <a:rPr lang="en-US" err="1"/>
              <a:t>IntelOne</a:t>
            </a:r>
            <a:r>
              <a:rPr lang="en-US"/>
              <a:t> Display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666875" y="1988985"/>
            <a:ext cx="9900285" cy="301461"/>
          </a:xfrm>
        </p:spPr>
        <p:txBody>
          <a:bodyPr>
            <a:normAutofit/>
          </a:bodyPr>
          <a:lstStyle>
            <a:lvl1pPr marL="0" indent="0">
              <a:buNone/>
              <a:defRPr sz="1600" b="0" i="0">
                <a:solidFill>
                  <a:schemeClr val="accent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16pt </a:t>
            </a:r>
            <a:r>
              <a:rPr lang="en-US" err="1"/>
              <a:t>IntelOne</a:t>
            </a:r>
            <a:r>
              <a:rPr lang="en-US"/>
              <a:t> Display Regular </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679749" y="4044145"/>
            <a:ext cx="9900286" cy="1017246"/>
          </a:xfrm>
        </p:spPr>
        <p:txBody>
          <a:bodyPr>
            <a:normAutofit/>
          </a:bodyPr>
          <a:lstStyle>
            <a:lvl1pPr marL="0" indent="0">
              <a:buNone/>
              <a:defRPr sz="1800" b="0" i="0">
                <a:solidFill>
                  <a:schemeClr val="tx1"/>
                </a:solidFill>
                <a:latin typeface="IntelOne Display Regular" panose="020B0503020203020204" pitchFamily="34" charset="0"/>
                <a:ea typeface="Intel Clear" panose="020B0604020203020204" pitchFamily="34" charset="0"/>
                <a:cs typeface="Intel Clear" panose="020B0604020203020204" pitchFamily="34" charset="0"/>
              </a:defRPr>
            </a:lvl1pPr>
          </a:lstStyle>
          <a:p>
            <a:r>
              <a:rPr lang="en-US"/>
              <a:t>18pt </a:t>
            </a:r>
            <a:r>
              <a:rPr lang="en-US" err="1"/>
              <a:t>IntelOne</a:t>
            </a:r>
            <a:r>
              <a:rPr lang="en-US"/>
              <a:t> Display Regular</a:t>
            </a:r>
          </a:p>
        </p:txBody>
      </p:sp>
    </p:spTree>
    <p:extLst>
      <p:ext uri="{BB962C8B-B14F-4D97-AF65-F5344CB8AC3E}">
        <p14:creationId xmlns:p14="http://schemas.microsoft.com/office/powerpoint/2010/main" val="320449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B">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74296" y="457203"/>
            <a:ext cx="5860504" cy="594359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282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10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51444"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45333"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6" name="Rectangle 15">
            <a:extLst>
              <a:ext uri="{FF2B5EF4-FFF2-40B4-BE49-F238E27FC236}">
                <a16:creationId xmlns:a16="http://schemas.microsoft.com/office/drawing/2014/main" id="{EEA43ECE-C25F-4AD4-BFF2-6290A3292893}"/>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17" name="Rectangle 16">
            <a:extLst>
              <a:ext uri="{FF2B5EF4-FFF2-40B4-BE49-F238E27FC236}">
                <a16:creationId xmlns:a16="http://schemas.microsoft.com/office/drawing/2014/main" id="{849D0E40-D6DC-437B-80A0-28C8BD338F53}"/>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22" name="TextBox 21">
            <a:extLst>
              <a:ext uri="{FF2B5EF4-FFF2-40B4-BE49-F238E27FC236}">
                <a16:creationId xmlns:a16="http://schemas.microsoft.com/office/drawing/2014/main" id="{B150D6D6-5B6D-42C6-96F2-26F7269937D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pic>
        <p:nvPicPr>
          <p:cNvPr id="24" name="Graphic 23">
            <a:extLst>
              <a:ext uri="{FF2B5EF4-FFF2-40B4-BE49-F238E27FC236}">
                <a16:creationId xmlns:a16="http://schemas.microsoft.com/office/drawing/2014/main" id="{7D962E99-D106-455B-90EF-5A197B35B62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52914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10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51444"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45333"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47A30CD4-293E-4F43-9E20-8AAA6DFA9870}"/>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18" name="Rectangle 17">
            <a:extLst>
              <a:ext uri="{FF2B5EF4-FFF2-40B4-BE49-F238E27FC236}">
                <a16:creationId xmlns:a16="http://schemas.microsoft.com/office/drawing/2014/main" id="{A41F4992-663B-4D24-92FE-748743E49D27}"/>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23" name="TextBox 22">
            <a:extLst>
              <a:ext uri="{FF2B5EF4-FFF2-40B4-BE49-F238E27FC236}">
                <a16:creationId xmlns:a16="http://schemas.microsoft.com/office/drawing/2014/main" id="{23936860-448E-4D1B-8A6D-12F75F3D00BD}"/>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pic>
        <p:nvPicPr>
          <p:cNvPr id="24" name="Graphic 23">
            <a:extLst>
              <a:ext uri="{FF2B5EF4-FFF2-40B4-BE49-F238E27FC236}">
                <a16:creationId xmlns:a16="http://schemas.microsoft.com/office/drawing/2014/main" id="{715C8F40-4EEF-4503-8624-2988FBC44561}"/>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200776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0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52313" y="1974850"/>
            <a:ext cx="4852988" cy="37036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1028611" y="2545222"/>
            <a:ext cx="4784703"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tx1"/>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46202" y="740229"/>
            <a:ext cx="4865211" cy="1078146"/>
          </a:xfrm>
        </p:spPr>
        <p:txBody>
          <a:bodyPr anchor="b" anchorCtr="0">
            <a:normAutofit/>
          </a:bodyPr>
          <a:lstStyle>
            <a:lvl1pPr marL="0" indent="0">
              <a:buNone/>
              <a:defRPr sz="3200">
                <a:solidFill>
                  <a:schemeClr val="tx1"/>
                </a:solidFill>
                <a:latin typeface="+mn-lt"/>
              </a:defRPr>
            </a:lvl1pPr>
            <a:lvl2pPr marL="228600" indent="0">
              <a:buNone/>
              <a:defRPr/>
            </a:lvl2pPr>
          </a:lstStyle>
          <a:p>
            <a:pPr lvl="0"/>
            <a:r>
              <a:rPr lang="en-US"/>
              <a:t>Click to edit Master text styles</a:t>
            </a:r>
          </a:p>
        </p:txBody>
      </p:sp>
      <p:sp>
        <p:nvSpPr>
          <p:cNvPr id="14" name="Square">
            <a:extLst>
              <a:ext uri="{FF2B5EF4-FFF2-40B4-BE49-F238E27FC236}">
                <a16:creationId xmlns:a16="http://schemas.microsoft.com/office/drawing/2014/main" id="{9613F43E-1566-4647-B23D-71DD38766FD7}"/>
              </a:ext>
            </a:extLst>
          </p:cNvPr>
          <p:cNvSpPr/>
          <p:nvPr userDrawn="1"/>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5" name="Square">
            <a:extLst>
              <a:ext uri="{FF2B5EF4-FFF2-40B4-BE49-F238E27FC236}">
                <a16:creationId xmlns:a16="http://schemas.microsoft.com/office/drawing/2014/main" id="{3D68F889-D858-4EBB-90B8-D7F489A3079A}"/>
              </a:ext>
            </a:extLst>
          </p:cNvPr>
          <p:cNvSpPr/>
          <p:nvPr userDrawn="1"/>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6" name="Square">
            <a:extLst>
              <a:ext uri="{FF2B5EF4-FFF2-40B4-BE49-F238E27FC236}">
                <a16:creationId xmlns:a16="http://schemas.microsoft.com/office/drawing/2014/main" id="{34AB9929-AB84-4AFC-B6DF-B04D7E13E465}"/>
              </a:ext>
            </a:extLst>
          </p:cNvPr>
          <p:cNvSpPr/>
          <p:nvPr userDrawn="1"/>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8" name="TextBox 17">
            <a:extLst>
              <a:ext uri="{FF2B5EF4-FFF2-40B4-BE49-F238E27FC236}">
                <a16:creationId xmlns:a16="http://schemas.microsoft.com/office/drawing/2014/main" id="{537E5336-94E4-4FD7-ADF9-00C8B745533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Intel Clear" panose="020B0604020203020204" pitchFamily="34" charset="0"/>
              <a:sym typeface="Helvetica Neue"/>
            </a:endParaRPr>
          </a:p>
        </p:txBody>
      </p:sp>
    </p:spTree>
    <p:extLst>
      <p:ext uri="{BB962C8B-B14F-4D97-AF65-F5344CB8AC3E}">
        <p14:creationId xmlns:p14="http://schemas.microsoft.com/office/powerpoint/2010/main" val="273919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3_Title with Frame White">
    <p:bg>
      <p:bgPr>
        <a:solidFill>
          <a:schemeClr val="bg2">
            <a:lumMod val="95000"/>
          </a:schemeClr>
        </a:solidFill>
        <a:effectLst/>
      </p:bgPr>
    </p:bg>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521637166"/>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a:extLst>
              <a:ext uri="{FF2B5EF4-FFF2-40B4-BE49-F238E27FC236}">
                <a16:creationId xmlns:a16="http://schemas.microsoft.com/office/drawing/2014/main" id="{5C719B93-34C3-49C4-82DF-0A24203BF27F}"/>
              </a:ext>
            </a:extLst>
          </p:cNvPr>
          <p:cNvSpPr/>
          <p:nvPr userDrawn="1"/>
        </p:nvSpPr>
        <p:spPr>
          <a:xfrm>
            <a:off x="471054" y="464127"/>
            <a:ext cx="11272494" cy="5944838"/>
          </a:xfrm>
          <a:prstGeom prst="rect">
            <a:avLst/>
          </a:prstGeom>
          <a:solidFill>
            <a:schemeClr val="bg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11" name="Square">
            <a:extLst>
              <a:ext uri="{FF2B5EF4-FFF2-40B4-BE49-F238E27FC236}">
                <a16:creationId xmlns:a16="http://schemas.microsoft.com/office/drawing/2014/main" id="{01303542-3DFC-4280-A0E2-5F3DA589A61A}"/>
              </a:ext>
            </a:extLst>
          </p:cNvPr>
          <p:cNvSpPr/>
          <p:nvPr userDrawn="1"/>
        </p:nvSpPr>
        <p:spPr>
          <a:xfrm>
            <a:off x="11743603" y="6405281"/>
            <a:ext cx="448398" cy="452720"/>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12" name="TextBox 11">
            <a:extLst>
              <a:ext uri="{FF2B5EF4-FFF2-40B4-BE49-F238E27FC236}">
                <a16:creationId xmlns:a16="http://schemas.microsoft.com/office/drawing/2014/main" id="{CE456E58-8F74-4CEC-8CE4-08B8D994B24E}"/>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Intel Clear" panose="020B0604020203020204" pitchFamily="34" charset="0"/>
              <a:sym typeface="Helvetica Neue"/>
            </a:endParaRPr>
          </a:p>
        </p:txBody>
      </p:sp>
    </p:spTree>
    <p:extLst>
      <p:ext uri="{BB962C8B-B14F-4D97-AF65-F5344CB8AC3E}">
        <p14:creationId xmlns:p14="http://schemas.microsoft.com/office/powerpoint/2010/main" val="51767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3_Title with Frame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latin typeface="IntelOne Display Regular" panose="020B0503020203020204" pitchFamily="34" charset="0"/>
              <a:ea typeface="Intel Clear" panose="020B0604020203020204" pitchFamily="34" charset="0"/>
              <a:cs typeface="Intel Clear" panose="020B0604020203020204" pitchFamily="34" charset="0"/>
            </a:endParaRPr>
          </a:p>
        </p:txBody>
      </p:sp>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latin typeface="IntelOne Display Regular" panose="020B0503020203020204" pitchFamily="34" charset="0"/>
            </a:endParaRP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pic>
        <p:nvPicPr>
          <p:cNvPr id="11" name="Graphic 10">
            <a:extLst>
              <a:ext uri="{FF2B5EF4-FFF2-40B4-BE49-F238E27FC236}">
                <a16:creationId xmlns:a16="http://schemas.microsoft.com/office/drawing/2014/main" id="{4DA811B8-B1A5-4E97-A958-BD15CB4B32E1}"/>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1" name="Rectangle 20">
            <a:extLst>
              <a:ext uri="{FF2B5EF4-FFF2-40B4-BE49-F238E27FC236}">
                <a16:creationId xmlns:a16="http://schemas.microsoft.com/office/drawing/2014/main" id="{F72F1E45-BB58-490D-AEA9-17858C2A00F5}"/>
              </a:ext>
            </a:extLst>
          </p:cNvPr>
          <p:cNvSpPr/>
          <p:nvPr userDrawn="1"/>
        </p:nvSpPr>
        <p:spPr>
          <a:xfrm>
            <a:off x="5537995" y="6562504"/>
            <a:ext cx="1116010" cy="230832"/>
          </a:xfrm>
          <a:prstGeom prst="rect">
            <a:avLst/>
          </a:prstGeom>
        </p:spPr>
        <p:txBody>
          <a:bodyPr wrap="none">
            <a:spAutoFit/>
          </a:bodyPr>
          <a:lstStyle/>
          <a:p>
            <a:pPr algn="ctr"/>
            <a:r>
              <a:rPr lang="en-US" sz="1000">
                <a:solidFill>
                  <a:schemeClr val="bg1"/>
                </a:solidFill>
                <a:ea typeface="Intel Clear" panose="020B0604020203020204" pitchFamily="34" charset="0"/>
                <a:cs typeface="Intel Clear" panose="020B0604020203020204" pitchFamily="34" charset="0"/>
              </a:rPr>
              <a:t>Intel Confidential</a:t>
            </a:r>
          </a:p>
        </p:txBody>
      </p:sp>
      <p:sp>
        <p:nvSpPr>
          <p:cNvPr id="22" name="Rectangle 21">
            <a:extLst>
              <a:ext uri="{FF2B5EF4-FFF2-40B4-BE49-F238E27FC236}">
                <a16:creationId xmlns:a16="http://schemas.microsoft.com/office/drawing/2014/main" id="{77DB2BD1-5FC8-4B7B-AB43-87C19683A82B}"/>
              </a:ext>
            </a:extLst>
          </p:cNvPr>
          <p:cNvSpPr/>
          <p:nvPr userDrawn="1"/>
        </p:nvSpPr>
        <p:spPr>
          <a:xfrm>
            <a:off x="286365" y="6562504"/>
            <a:ext cx="1766830" cy="231410"/>
          </a:xfrm>
          <a:prstGeom prst="rect">
            <a:avLst/>
          </a:prstGeom>
        </p:spPr>
        <p:txBody>
          <a:bodyPr wrap="none">
            <a:spAutoFit/>
          </a:bodyPr>
          <a:lstStyle/>
          <a:p>
            <a:pPr algn="l"/>
            <a:r>
              <a:rPr lang="en-US" sz="1000">
                <a:solidFill>
                  <a:schemeClr val="bg1"/>
                </a:solidFill>
                <a:ea typeface="Intel Clear" panose="020B0604020203020204" pitchFamily="34" charset="0"/>
                <a:cs typeface="Intel Clear" panose="020B0604020203020204" pitchFamily="34" charset="0"/>
              </a:rPr>
              <a:t>Department or Event Name</a:t>
            </a:r>
          </a:p>
        </p:txBody>
      </p:sp>
      <p:sp>
        <p:nvSpPr>
          <p:cNvPr id="23" name="TextBox 22">
            <a:extLst>
              <a:ext uri="{FF2B5EF4-FFF2-40B4-BE49-F238E27FC236}">
                <a16:creationId xmlns:a16="http://schemas.microsoft.com/office/drawing/2014/main" id="{55677A98-F8A7-4CC7-8287-6F407DF8A83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spTree>
    <p:extLst>
      <p:ext uri="{BB962C8B-B14F-4D97-AF65-F5344CB8AC3E}">
        <p14:creationId xmlns:p14="http://schemas.microsoft.com/office/powerpoint/2010/main" val="25635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0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355746"/>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600">
                <a:solidFill>
                  <a:srgbClr val="525252"/>
                </a:solidFill>
              </a:defRPr>
            </a:lvl1pPr>
          </a:lstStyle>
          <a:p>
            <a:r>
              <a:rPr lang="en-US"/>
              <a:t>36pt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756881"/>
            <a:ext cx="11010900" cy="4491520"/>
          </a:xfrm>
        </p:spPr>
        <p:txBody>
          <a:bodyPr/>
          <a:lstStyle>
            <a:lvl1pPr marL="0" indent="0">
              <a:spcBef>
                <a:spcPts val="0"/>
              </a:spcBef>
              <a:spcAft>
                <a:spcPts val="600"/>
              </a:spcAft>
              <a:buNone/>
              <a:defRPr sz="2400">
                <a:latin typeface="+mn-lt"/>
              </a:defRPr>
            </a:lvl1pPr>
            <a:lvl2pPr>
              <a:spcBef>
                <a:spcPts val="0"/>
              </a:spcBef>
              <a:spcAft>
                <a:spcPts val="600"/>
              </a:spcAft>
              <a:defRPr sz="2000">
                <a:latin typeface="+mn-lt"/>
              </a:defRPr>
            </a:lvl2pPr>
            <a:lvl3pPr>
              <a:spcBef>
                <a:spcPts val="0"/>
              </a:spcBef>
              <a:spcAft>
                <a:spcPts val="600"/>
              </a:spcAft>
              <a:defRPr>
                <a:latin typeface="+mn-lt"/>
              </a:defRPr>
            </a:lvl3pPr>
            <a:lvl4pPr>
              <a:spcBef>
                <a:spcPts val="0"/>
              </a:spcBef>
              <a:spcAft>
                <a:spcPts val="600"/>
              </a:spcAft>
              <a:defRPr>
                <a:latin typeface="+mn-lt"/>
              </a:defRPr>
            </a:lvl4pPr>
            <a:lvl5pPr>
              <a:spcBef>
                <a:spcPts val="0"/>
              </a:spcBef>
              <a:spcAft>
                <a:spcPts val="600"/>
              </a:spcAft>
              <a:defRPr>
                <a:latin typeface="+mn-lt"/>
              </a:defRPr>
            </a:lvl5pPr>
          </a:lstStyle>
          <a:p>
            <a:pPr lvl="0"/>
            <a:r>
              <a:rPr lang="en-US"/>
              <a:t>Click to edit Master text styles</a:t>
            </a:r>
          </a:p>
          <a:p>
            <a:pPr lvl="1"/>
            <a:r>
              <a:rPr lang="en-US"/>
              <a:t>Second level</a:t>
            </a:r>
          </a:p>
          <a:p>
            <a:pPr lvl="2"/>
            <a:r>
              <a:rPr lang="en-US"/>
              <a:t>Third level</a:t>
            </a:r>
          </a:p>
        </p:txBody>
      </p:sp>
      <p:sp>
        <p:nvSpPr>
          <p:cNvPr id="2" name="Date Placeholder 1">
            <a:extLst>
              <a:ext uri="{FF2B5EF4-FFF2-40B4-BE49-F238E27FC236}">
                <a16:creationId xmlns:a16="http://schemas.microsoft.com/office/drawing/2014/main" id="{9E70702A-4301-41B3-9076-9A9D4046E8B0}"/>
              </a:ext>
            </a:extLst>
          </p:cNvPr>
          <p:cNvSpPr>
            <a:spLocks noGrp="1"/>
          </p:cNvSpPr>
          <p:nvPr>
            <p:ph type="dt" sz="half" idx="29"/>
          </p:nvPr>
        </p:nvSpPr>
        <p:spPr/>
        <p:txBody>
          <a:bodyPr/>
          <a:lstStyle/>
          <a:p>
            <a:r>
              <a:rPr lang="en-US"/>
              <a:t>Jan 6, 2021</a:t>
            </a:r>
          </a:p>
        </p:txBody>
      </p:sp>
      <p:sp>
        <p:nvSpPr>
          <p:cNvPr id="4" name="Footer Placeholder 3">
            <a:extLst>
              <a:ext uri="{FF2B5EF4-FFF2-40B4-BE49-F238E27FC236}">
                <a16:creationId xmlns:a16="http://schemas.microsoft.com/office/drawing/2014/main" id="{CCF4BC24-4126-4399-BF48-759B03D0490A}"/>
              </a:ext>
            </a:extLst>
          </p:cNvPr>
          <p:cNvSpPr>
            <a:spLocks noGrp="1"/>
          </p:cNvSpPr>
          <p:nvPr>
            <p:ph type="ftr" sz="quarter" idx="30"/>
          </p:nvPr>
        </p:nvSpPr>
        <p:spPr/>
        <p:txBody>
          <a:bodyPr/>
          <a:lstStyle/>
          <a:p>
            <a:r>
              <a:rPr lang="en-US"/>
              <a:t>Intel Confidential</a:t>
            </a:r>
          </a:p>
        </p:txBody>
      </p:sp>
      <p:sp>
        <p:nvSpPr>
          <p:cNvPr id="5" name="Slide Number Placeholder 4">
            <a:extLst>
              <a:ext uri="{FF2B5EF4-FFF2-40B4-BE49-F238E27FC236}">
                <a16:creationId xmlns:a16="http://schemas.microsoft.com/office/drawing/2014/main" id="{15B0B374-559D-482F-804A-496D5D7F793B}"/>
              </a:ext>
            </a:extLst>
          </p:cNvPr>
          <p:cNvSpPr>
            <a:spLocks noGrp="1"/>
          </p:cNvSpPr>
          <p:nvPr>
            <p:ph type="sldNum" sz="quarter" idx="31"/>
          </p:nvPr>
        </p:nvSpPr>
        <p:spPr/>
        <p:txBody>
          <a:bodyPr/>
          <a:lstStyle/>
          <a:p>
            <a:fld id="{B203F8EE-8EC0-48BF-ADD0-5F08F8A6FC50}" type="slidenum">
              <a:rPr lang="en-US" smtClean="0"/>
              <a:t>‹#›</a:t>
            </a:fld>
            <a:endParaRPr lang="en-US"/>
          </a:p>
        </p:txBody>
      </p:sp>
    </p:spTree>
    <p:extLst>
      <p:ext uri="{BB962C8B-B14F-4D97-AF65-F5344CB8AC3E}">
        <p14:creationId xmlns:p14="http://schemas.microsoft.com/office/powerpoint/2010/main" val="364417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0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60F35A6-63EE-4D68-8540-2F92E3D46D7F}"/>
              </a:ext>
            </a:extLst>
          </p:cNvPr>
          <p:cNvSpPr>
            <a:spLocks noGrp="1"/>
          </p:cNvSpPr>
          <p:nvPr>
            <p:ph type="ftr" sz="quarter" idx="28"/>
          </p:nvPr>
        </p:nvSpPr>
        <p:spPr>
          <a:xfrm>
            <a:off x="4934652" y="6546055"/>
            <a:ext cx="2322697" cy="249385"/>
          </a:xfrm>
          <a:prstGeom prst="rect">
            <a:avLst/>
          </a:prstGeom>
        </p:spPr>
        <p:txBody>
          <a:bodyPr/>
          <a:lstStyle/>
          <a:p>
            <a:r>
              <a:rPr lang="en-US">
                <a:solidFill>
                  <a:schemeClr val="bg2"/>
                </a:solidFill>
              </a:rPr>
              <a:t>Intel Confidential</a:t>
            </a:r>
            <a:endParaRPr lang="en-US" sz="1000">
              <a:solidFill>
                <a:schemeClr val="bg2"/>
              </a:solidFill>
            </a:endParaRPr>
          </a:p>
        </p:txBody>
      </p:sp>
    </p:spTree>
    <p:extLst>
      <p:ext uri="{BB962C8B-B14F-4D97-AF65-F5344CB8AC3E}">
        <p14:creationId xmlns:p14="http://schemas.microsoft.com/office/powerpoint/2010/main" val="13132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userDrawn="1">
  <p:cSld name="26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6" y="3585279"/>
            <a:ext cx="10095242"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4900128" y="4778609"/>
            <a:ext cx="5641351" cy="326776"/>
          </a:xfrm>
        </p:spPr>
        <p:txBody>
          <a:bodyPr>
            <a:normAutofit/>
          </a:bodyPr>
          <a:lstStyle>
            <a:lvl1pPr marL="0" indent="0">
              <a:buNone/>
              <a:defRPr sz="12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12pt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73532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27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9945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1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9855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81D6F6-9700-4E5C-A6E4-B754168B1A6C}"/>
              </a:ext>
            </a:extLst>
          </p:cNvPr>
          <p:cNvSpPr/>
          <p:nvPr userDrawn="1"/>
        </p:nvSpPr>
        <p:spPr>
          <a:xfrm>
            <a:off x="5874296" y="457203"/>
            <a:ext cx="5860504" cy="59435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E32B7E3E-B537-4EE3-BA97-B90982F6C31B}"/>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tx1"/>
                </a:solidFill>
              </a:defRPr>
            </a:lvl1pPr>
          </a:lstStyle>
          <a:p>
            <a:pPr lvl="0"/>
            <a:r>
              <a:rPr lang="en-US"/>
              <a:t>Click to edit Master text styles</a:t>
            </a: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175E17D-D74E-461D-9994-21701E9CF3FE}"/>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403712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15_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84577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34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45420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7_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4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1_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9223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2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5574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11_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359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8_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98398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1_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10156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8_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113020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8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1169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Frame Whit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Lst>
          </p:cNvPr>
          <p:cNvSpPr/>
          <p:nvPr userDrawn="1"/>
        </p:nvSpPr>
        <p:spPr>
          <a:xfrm>
            <a:off x="457200" y="457200"/>
            <a:ext cx="11277600" cy="594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17307" y="1828800"/>
            <a:ext cx="10557387" cy="3200400"/>
          </a:xfrm>
        </p:spPr>
        <p:txBody>
          <a:bodyPr>
            <a:normAutofit/>
          </a:bodyPr>
          <a:lstStyle>
            <a:lvl1pPr algn="ctr">
              <a:defRPr sz="4800">
                <a:solidFill>
                  <a:schemeClr val="accent1"/>
                </a:solidFill>
              </a:defRPr>
            </a:lvl1pPr>
          </a:lstStyle>
          <a:p>
            <a:r>
              <a:rPr lang="en-US"/>
              <a:t>Click to edit Master title style</a:t>
            </a:r>
          </a:p>
        </p:txBody>
      </p:sp>
      <p:sp>
        <p:nvSpPr>
          <p:cNvPr id="4" name="Rectangle 3">
            <a:extLst>
              <a:ext uri="{FF2B5EF4-FFF2-40B4-BE49-F238E27FC236}">
                <a16:creationId xmlns:a16="http://schemas.microsoft.com/office/drawing/2014/main" id="{56A6F6B2-1DD0-42F2-9039-5327CC0EF19D}"/>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TextBox 4">
            <a:extLst>
              <a:ext uri="{FF2B5EF4-FFF2-40B4-BE49-F238E27FC236}">
                <a16:creationId xmlns:a16="http://schemas.microsoft.com/office/drawing/2014/main" id="{7DB3A20D-927D-4DD1-8E5E-A3AC6EDE3968}"/>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42727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14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2" name="Rectangle 11">
            <a:extLst>
              <a:ext uri="{FF2B5EF4-FFF2-40B4-BE49-F238E27FC236}">
                <a16:creationId xmlns:a16="http://schemas.microsoft.com/office/drawing/2014/main" id="{EBD06FF7-C66A-4B8C-9693-1423A8337983}"/>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3" name="Rectangle 12">
            <a:extLst>
              <a:ext uri="{FF2B5EF4-FFF2-40B4-BE49-F238E27FC236}">
                <a16:creationId xmlns:a16="http://schemas.microsoft.com/office/drawing/2014/main" id="{485269BB-7AC7-41A6-BC05-71FDAD0FDBA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36180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8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448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15_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786157" y="6268286"/>
            <a:ext cx="303527"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Rectangle 12">
            <a:extLst>
              <a:ext uri="{FF2B5EF4-FFF2-40B4-BE49-F238E27FC236}">
                <a16:creationId xmlns:a16="http://schemas.microsoft.com/office/drawing/2014/main" id="{ED4D76E8-466A-4C06-9261-BDE1AA914749}"/>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4" name="Rectangle 13">
            <a:extLst>
              <a:ext uri="{FF2B5EF4-FFF2-40B4-BE49-F238E27FC236}">
                <a16:creationId xmlns:a16="http://schemas.microsoft.com/office/drawing/2014/main" id="{2588B335-02FC-4504-AF46-DF56B2EC52E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14040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8_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99255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11_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D5D8740F-FED9-4D14-9DF3-3BA84ADF820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1DEF55E0-947C-4281-8A2A-E59398C246AB}"/>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7099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1_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431659E3-0873-4033-A7E2-31DB4A07B08A}"/>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0" name="Rectangle 19">
            <a:extLst>
              <a:ext uri="{FF2B5EF4-FFF2-40B4-BE49-F238E27FC236}">
                <a16:creationId xmlns:a16="http://schemas.microsoft.com/office/drawing/2014/main" id="{C660C086-3964-411C-85AF-F720D5E83519}"/>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9360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8_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5C1E74A4-2107-4448-BA31-9630404A452B}"/>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9" name="Rectangle 18">
            <a:extLst>
              <a:ext uri="{FF2B5EF4-FFF2-40B4-BE49-F238E27FC236}">
                <a16:creationId xmlns:a16="http://schemas.microsoft.com/office/drawing/2014/main" id="{1DABA887-D95E-434F-B1E9-73FC7AE8C2A8}"/>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22087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1_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382566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8_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3" name="Rectangle 22">
            <a:extLst>
              <a:ext uri="{FF2B5EF4-FFF2-40B4-BE49-F238E27FC236}">
                <a16:creationId xmlns:a16="http://schemas.microsoft.com/office/drawing/2014/main" id="{3C3544D4-6B59-4B11-BC0E-2FD48F69364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562FEA03-1122-4C36-ACD1-DA42FB8A03DC}"/>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9445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8_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18547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with Frame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Lst>
          </p:cNvPr>
          <p:cNvSpPr/>
          <p:nvPr userDrawn="1"/>
        </p:nvSpPr>
        <p:spPr>
          <a:xfrm>
            <a:off x="457200" y="457200"/>
            <a:ext cx="11277600" cy="59436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p:nvPr>
        </p:nvSpPr>
        <p:spPr>
          <a:xfrm>
            <a:off x="817307" y="1776845"/>
            <a:ext cx="10557387" cy="3304310"/>
          </a:xfrm>
        </p:spPr>
        <p:txBody>
          <a:bodyPr>
            <a:normAutofit/>
          </a:bodyPr>
          <a:lstStyle>
            <a:lvl1pPr algn="ctr">
              <a:defRPr sz="4800">
                <a:solidFill>
                  <a:schemeClr val="bg1"/>
                </a:solidFill>
              </a:defRPr>
            </a:lvl1pPr>
          </a:lstStyle>
          <a:p>
            <a:r>
              <a:rPr lang="en-US"/>
              <a:t>Click to edit Master title style</a:t>
            </a:r>
          </a:p>
        </p:txBody>
      </p:sp>
      <p:sp>
        <p:nvSpPr>
          <p:cNvPr id="4" name="Rectangle 3">
            <a:extLst>
              <a:ext uri="{FF2B5EF4-FFF2-40B4-BE49-F238E27FC236}">
                <a16:creationId xmlns:a16="http://schemas.microsoft.com/office/drawing/2014/main" id="{56A6F6B2-1DD0-42F2-9039-5327CC0EF19D}"/>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TextBox 4">
            <a:extLst>
              <a:ext uri="{FF2B5EF4-FFF2-40B4-BE49-F238E27FC236}">
                <a16:creationId xmlns:a16="http://schemas.microsoft.com/office/drawing/2014/main" id="{7DB3A20D-927D-4DD1-8E5E-A3AC6EDE3968}"/>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pic>
        <p:nvPicPr>
          <p:cNvPr id="6" name="Graphic 5">
            <a:extLst>
              <a:ext uri="{FF2B5EF4-FFF2-40B4-BE49-F238E27FC236}">
                <a16:creationId xmlns:a16="http://schemas.microsoft.com/office/drawing/2014/main" id="{5DDBF953-491D-46D1-9B3A-9BACF5F24487}"/>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263057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8_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75401528"/>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796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8_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41A778AB-F6EC-4101-87E6-DECF7944E661}"/>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F6E1F1A6-2FDF-4676-B713-F9746DD3A821}"/>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415576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8_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36748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0" y="1327665"/>
            <a:ext cx="11248101" cy="486665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D44707B-D922-47D5-BD24-D96E91B70543}" type="slidenum">
              <a:rPr lang="en-US" smtClean="0">
                <a:solidFill>
                  <a:prstClr val="white"/>
                </a:solidFill>
              </a:rPr>
              <a:pPr/>
              <a:t>‹#›</a:t>
            </a:fld>
            <a:endParaRPr lang="en-US">
              <a:solidFill>
                <a:prstClr val="white"/>
              </a:solidFill>
            </a:endParaRPr>
          </a:p>
        </p:txBody>
      </p:sp>
      <p:sp>
        <p:nvSpPr>
          <p:cNvPr id="7" name="Text Placeholder 7"/>
          <p:cNvSpPr>
            <a:spLocks noGrp="1"/>
          </p:cNvSpPr>
          <p:nvPr>
            <p:ph type="body" sz="quarter" idx="13" hasCustomPrompt="1"/>
          </p:nvPr>
        </p:nvSpPr>
        <p:spPr>
          <a:xfrm>
            <a:off x="471949" y="6353175"/>
            <a:ext cx="10678651" cy="295275"/>
          </a:xfrm>
        </p:spPr>
        <p:txBody>
          <a:bodyPr wrap="square" anchor="t" anchorCtr="0">
            <a:normAutofit/>
          </a:bodyPr>
          <a:lstStyle>
            <a:lvl1pPr marL="0" indent="0">
              <a:lnSpc>
                <a:spcPct val="80000"/>
              </a:lnSpc>
              <a:spcBef>
                <a:spcPts val="200"/>
              </a:spcBef>
              <a:buFont typeface="Arial" pitchFamily="34" charset="0"/>
              <a:buNone/>
              <a:defRPr sz="900">
                <a:solidFill>
                  <a:srgbClr val="FFFFFF"/>
                </a:solidFill>
                <a:latin typeface="+mn-lt"/>
              </a:defRPr>
            </a:lvl1pPr>
            <a:lvl2pPr marL="171446" indent="-114297">
              <a:defRPr sz="900"/>
            </a:lvl2pPr>
            <a:lvl3pPr marL="342891" indent="-114297">
              <a:defRPr sz="900"/>
            </a:lvl3pPr>
            <a:lvl4pPr marL="514338" indent="-114297">
              <a:defRPr sz="900"/>
            </a:lvl4pPr>
            <a:lvl5pPr marL="685783" indent="-114297">
              <a:defRPr sz="900"/>
            </a:lvl5pPr>
          </a:lstStyle>
          <a:p>
            <a:pPr lvl="0"/>
            <a:r>
              <a:rPr lang="en-US"/>
              <a:t>Click to edit footnote</a:t>
            </a:r>
          </a:p>
        </p:txBody>
      </p:sp>
    </p:spTree>
    <p:extLst>
      <p:ext uri="{BB962C8B-B14F-4D97-AF65-F5344CB8AC3E}">
        <p14:creationId xmlns:p14="http://schemas.microsoft.com/office/powerpoint/2010/main" val="262225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lvl1pPr>
            <a:lvl2pPr marL="565150" indent="-282575">
              <a:defRPr/>
            </a:lvl2pPr>
            <a:lvl3pPr marL="798513" indent="-233363">
              <a:defRPr/>
            </a:lvl3pPr>
            <a:lvl4pPr marL="1030288" indent="-231775">
              <a:defRPr/>
            </a:lvl4pPr>
            <a:lvl5pPr marL="1263650" indent="-233363">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027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4"/>
            <a:ext cx="11724262"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b="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43499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01_Title &amp; Body_3 Col">
  <p:cSld name="01_Title &amp; Body_3 Col">
    <p:bg>
      <p:bgPr>
        <a:solidFill>
          <a:srgbClr val="FFFFFF"/>
        </a:solidFill>
        <a:effectLst/>
      </p:bgPr>
    </p:bg>
    <p:spTree>
      <p:nvGrpSpPr>
        <p:cNvPr id="1" name="Shape 591"/>
        <p:cNvGrpSpPr/>
        <p:nvPr/>
      </p:nvGrpSpPr>
      <p:grpSpPr>
        <a:xfrm>
          <a:off x="0" y="0"/>
          <a:ext cx="0" cy="0"/>
          <a:chOff x="0" y="0"/>
          <a:chExt cx="0" cy="0"/>
        </a:xfrm>
      </p:grpSpPr>
      <p:sp>
        <p:nvSpPr>
          <p:cNvPr id="592" name="Google Shape;592;p77"/>
          <p:cNvSpPr txBox="1">
            <a:spLocks noGrp="1"/>
          </p:cNvSpPr>
          <p:nvPr>
            <p:ph type="title"/>
          </p:nvPr>
        </p:nvSpPr>
        <p:spPr>
          <a:xfrm>
            <a:off x="584200" y="889000"/>
            <a:ext cx="10922400" cy="598400"/>
          </a:xfrm>
          <a:prstGeom prst="rect">
            <a:avLst/>
          </a:prstGeom>
          <a:noFill/>
          <a:ln>
            <a:noFill/>
          </a:ln>
        </p:spPr>
        <p:txBody>
          <a:bodyPr spcFirstLastPara="1" wrap="square" lIns="0" tIns="0" rIns="91425" bIns="0" anchor="t" anchorCtr="0">
            <a:noAutofit/>
          </a:bodyPr>
          <a:lstStyle>
            <a:lvl1pPr lvl="0" algn="l">
              <a:lnSpc>
                <a:spcPct val="85000"/>
              </a:lnSpc>
              <a:spcBef>
                <a:spcPts val="0"/>
              </a:spcBef>
              <a:spcAft>
                <a:spcPts val="0"/>
              </a:spcAft>
              <a:buSzPts val="3000"/>
              <a:buFont typeface="Arial"/>
              <a:buNone/>
              <a:defRPr sz="4000"/>
            </a:lvl1pPr>
            <a:lvl2pPr lvl="1" algn="l">
              <a:lnSpc>
                <a:spcPct val="85000"/>
              </a:lnSpc>
              <a:spcBef>
                <a:spcPts val="0"/>
              </a:spcBef>
              <a:spcAft>
                <a:spcPts val="0"/>
              </a:spcAft>
              <a:buSzPts val="3000"/>
              <a:buFont typeface="Arial"/>
              <a:buNone/>
              <a:defRPr sz="4000"/>
            </a:lvl2pPr>
            <a:lvl3pPr lvl="2" algn="l">
              <a:lnSpc>
                <a:spcPct val="85000"/>
              </a:lnSpc>
              <a:spcBef>
                <a:spcPts val="0"/>
              </a:spcBef>
              <a:spcAft>
                <a:spcPts val="0"/>
              </a:spcAft>
              <a:buSzPts val="3000"/>
              <a:buFont typeface="Arial"/>
              <a:buNone/>
              <a:defRPr sz="4000"/>
            </a:lvl3pPr>
            <a:lvl4pPr lvl="3" algn="l">
              <a:lnSpc>
                <a:spcPct val="85000"/>
              </a:lnSpc>
              <a:spcBef>
                <a:spcPts val="0"/>
              </a:spcBef>
              <a:spcAft>
                <a:spcPts val="0"/>
              </a:spcAft>
              <a:buSzPts val="3000"/>
              <a:buFont typeface="Arial"/>
              <a:buNone/>
              <a:defRPr sz="4000"/>
            </a:lvl4pPr>
            <a:lvl5pPr lvl="4" algn="l">
              <a:lnSpc>
                <a:spcPct val="85000"/>
              </a:lnSpc>
              <a:spcBef>
                <a:spcPts val="0"/>
              </a:spcBef>
              <a:spcAft>
                <a:spcPts val="0"/>
              </a:spcAft>
              <a:buSzPts val="3000"/>
              <a:buFont typeface="Arial"/>
              <a:buNone/>
              <a:defRPr sz="4000"/>
            </a:lvl5pPr>
            <a:lvl6pPr lvl="5" algn="l">
              <a:lnSpc>
                <a:spcPct val="85000"/>
              </a:lnSpc>
              <a:spcBef>
                <a:spcPts val="0"/>
              </a:spcBef>
              <a:spcAft>
                <a:spcPts val="0"/>
              </a:spcAft>
              <a:buSzPts val="3000"/>
              <a:buFont typeface="Arial"/>
              <a:buNone/>
              <a:defRPr sz="4000"/>
            </a:lvl6pPr>
            <a:lvl7pPr lvl="6" algn="l">
              <a:lnSpc>
                <a:spcPct val="85000"/>
              </a:lnSpc>
              <a:spcBef>
                <a:spcPts val="0"/>
              </a:spcBef>
              <a:spcAft>
                <a:spcPts val="0"/>
              </a:spcAft>
              <a:buSzPts val="3000"/>
              <a:buFont typeface="Arial"/>
              <a:buNone/>
              <a:defRPr sz="4000"/>
            </a:lvl7pPr>
            <a:lvl8pPr lvl="7" algn="l">
              <a:lnSpc>
                <a:spcPct val="85000"/>
              </a:lnSpc>
              <a:spcBef>
                <a:spcPts val="0"/>
              </a:spcBef>
              <a:spcAft>
                <a:spcPts val="0"/>
              </a:spcAft>
              <a:buSzPts val="3000"/>
              <a:buFont typeface="Arial"/>
              <a:buNone/>
              <a:defRPr sz="4000"/>
            </a:lvl8pPr>
            <a:lvl9pPr lvl="8" algn="l">
              <a:lnSpc>
                <a:spcPct val="85000"/>
              </a:lnSpc>
              <a:spcBef>
                <a:spcPts val="0"/>
              </a:spcBef>
              <a:spcAft>
                <a:spcPts val="0"/>
              </a:spcAft>
              <a:buSzPts val="3000"/>
              <a:buFont typeface="Arial"/>
              <a:buNone/>
              <a:defRPr sz="4000"/>
            </a:lvl9pPr>
          </a:lstStyle>
          <a:p>
            <a:endParaRPr/>
          </a:p>
        </p:txBody>
      </p:sp>
      <p:sp>
        <p:nvSpPr>
          <p:cNvPr id="593" name="Google Shape;593;p77"/>
          <p:cNvSpPr txBox="1">
            <a:spLocks noGrp="1"/>
          </p:cNvSpPr>
          <p:nvPr>
            <p:ph type="title" idx="2"/>
          </p:nvPr>
        </p:nvSpPr>
        <p:spPr>
          <a:xfrm>
            <a:off x="628651" y="452351"/>
            <a:ext cx="2206400" cy="175200"/>
          </a:xfrm>
          <a:prstGeom prst="rect">
            <a:avLst/>
          </a:prstGeom>
          <a:noFill/>
          <a:ln>
            <a:noFill/>
          </a:ln>
        </p:spPr>
        <p:txBody>
          <a:bodyPr spcFirstLastPara="1" wrap="square" lIns="0" tIns="0" rIns="91425" bIns="0" anchor="t" anchorCtr="0">
            <a:noAutofit/>
          </a:bodyPr>
          <a:lstStyle>
            <a:lvl1pPr lvl="0" algn="l">
              <a:lnSpc>
                <a:spcPct val="85000"/>
              </a:lnSpc>
              <a:spcBef>
                <a:spcPts val="0"/>
              </a:spcBef>
              <a:spcAft>
                <a:spcPts val="0"/>
              </a:spcAft>
              <a:buSzPts val="800"/>
              <a:buFont typeface="Arial"/>
              <a:buNone/>
              <a:defRPr sz="1067"/>
            </a:lvl1pPr>
            <a:lvl2pPr lvl="1" algn="l">
              <a:lnSpc>
                <a:spcPct val="85000"/>
              </a:lnSpc>
              <a:spcBef>
                <a:spcPts val="0"/>
              </a:spcBef>
              <a:spcAft>
                <a:spcPts val="0"/>
              </a:spcAft>
              <a:buSzPts val="2000"/>
              <a:buFont typeface="Arial"/>
              <a:buNone/>
              <a:defRPr sz="2667"/>
            </a:lvl2pPr>
            <a:lvl3pPr lvl="2" algn="l">
              <a:lnSpc>
                <a:spcPct val="85000"/>
              </a:lnSpc>
              <a:spcBef>
                <a:spcPts val="0"/>
              </a:spcBef>
              <a:spcAft>
                <a:spcPts val="0"/>
              </a:spcAft>
              <a:buSzPts val="2000"/>
              <a:buFont typeface="Arial"/>
              <a:buNone/>
              <a:defRPr sz="2667"/>
            </a:lvl3pPr>
            <a:lvl4pPr lvl="3" algn="l">
              <a:lnSpc>
                <a:spcPct val="85000"/>
              </a:lnSpc>
              <a:spcBef>
                <a:spcPts val="0"/>
              </a:spcBef>
              <a:spcAft>
                <a:spcPts val="0"/>
              </a:spcAft>
              <a:buSzPts val="2000"/>
              <a:buFont typeface="Arial"/>
              <a:buNone/>
              <a:defRPr sz="2667"/>
            </a:lvl4pPr>
            <a:lvl5pPr lvl="4" algn="l">
              <a:lnSpc>
                <a:spcPct val="85000"/>
              </a:lnSpc>
              <a:spcBef>
                <a:spcPts val="0"/>
              </a:spcBef>
              <a:spcAft>
                <a:spcPts val="0"/>
              </a:spcAft>
              <a:buSzPts val="2000"/>
              <a:buFont typeface="Arial"/>
              <a:buNone/>
              <a:defRPr sz="2667"/>
            </a:lvl5pPr>
            <a:lvl6pPr lvl="5" algn="l">
              <a:lnSpc>
                <a:spcPct val="85000"/>
              </a:lnSpc>
              <a:spcBef>
                <a:spcPts val="0"/>
              </a:spcBef>
              <a:spcAft>
                <a:spcPts val="0"/>
              </a:spcAft>
              <a:buSzPts val="2000"/>
              <a:buFont typeface="Arial"/>
              <a:buNone/>
              <a:defRPr sz="2667"/>
            </a:lvl6pPr>
            <a:lvl7pPr lvl="6" algn="l">
              <a:lnSpc>
                <a:spcPct val="85000"/>
              </a:lnSpc>
              <a:spcBef>
                <a:spcPts val="0"/>
              </a:spcBef>
              <a:spcAft>
                <a:spcPts val="0"/>
              </a:spcAft>
              <a:buSzPts val="2000"/>
              <a:buFont typeface="Arial"/>
              <a:buNone/>
              <a:defRPr sz="2667"/>
            </a:lvl7pPr>
            <a:lvl8pPr lvl="7" algn="l">
              <a:lnSpc>
                <a:spcPct val="85000"/>
              </a:lnSpc>
              <a:spcBef>
                <a:spcPts val="0"/>
              </a:spcBef>
              <a:spcAft>
                <a:spcPts val="0"/>
              </a:spcAft>
              <a:buSzPts val="2000"/>
              <a:buFont typeface="Arial"/>
              <a:buNone/>
              <a:defRPr sz="2667"/>
            </a:lvl8pPr>
            <a:lvl9pPr lvl="8" algn="l">
              <a:lnSpc>
                <a:spcPct val="85000"/>
              </a:lnSpc>
              <a:spcBef>
                <a:spcPts val="0"/>
              </a:spcBef>
              <a:spcAft>
                <a:spcPts val="0"/>
              </a:spcAft>
              <a:buSzPts val="2000"/>
              <a:buFont typeface="Arial"/>
              <a:buNone/>
              <a:defRPr sz="2667"/>
            </a:lvl9pPr>
          </a:lstStyle>
          <a:p>
            <a:endParaRPr/>
          </a:p>
        </p:txBody>
      </p:sp>
    </p:spTree>
    <p:extLst>
      <p:ext uri="{BB962C8B-B14F-4D97-AF65-F5344CB8AC3E}">
        <p14:creationId xmlns:p14="http://schemas.microsoft.com/office/powerpoint/2010/main" val="228305508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05_Content 3">
  <p:cSld name="05_Content 3">
    <p:spTree>
      <p:nvGrpSpPr>
        <p:cNvPr id="1" name="Shape 959"/>
        <p:cNvGrpSpPr/>
        <p:nvPr/>
      </p:nvGrpSpPr>
      <p:grpSpPr>
        <a:xfrm>
          <a:off x="0" y="0"/>
          <a:ext cx="0" cy="0"/>
          <a:chOff x="0" y="0"/>
          <a:chExt cx="0" cy="0"/>
        </a:xfrm>
      </p:grpSpPr>
      <p:sp>
        <p:nvSpPr>
          <p:cNvPr id="960" name="Google Shape;960;p133"/>
          <p:cNvSpPr txBox="1">
            <a:spLocks noGrp="1"/>
          </p:cNvSpPr>
          <p:nvPr>
            <p:ph type="title"/>
          </p:nvPr>
        </p:nvSpPr>
        <p:spPr>
          <a:xfrm>
            <a:off x="1015933" y="1079433"/>
            <a:ext cx="6773600" cy="469600"/>
          </a:xfrm>
          <a:prstGeom prst="rect">
            <a:avLst/>
          </a:prstGeom>
          <a:noFill/>
          <a:ln>
            <a:noFill/>
          </a:ln>
        </p:spPr>
        <p:txBody>
          <a:bodyPr spcFirstLastPara="1" wrap="square" lIns="0" tIns="0" rIns="68575" bIns="0" anchor="t" anchorCtr="0">
            <a:noAutofit/>
          </a:bodyPr>
          <a:lstStyle>
            <a:lvl1pPr lvl="0" algn="l">
              <a:lnSpc>
                <a:spcPct val="115000"/>
              </a:lnSpc>
              <a:spcBef>
                <a:spcPts val="0"/>
              </a:spcBef>
              <a:spcAft>
                <a:spcPts val="0"/>
              </a:spcAft>
              <a:buSzPts val="15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961" name="Google Shape;961;p133"/>
          <p:cNvSpPr txBox="1">
            <a:spLocks noGrp="1"/>
          </p:cNvSpPr>
          <p:nvPr>
            <p:ph type="body" idx="1"/>
          </p:nvPr>
        </p:nvSpPr>
        <p:spPr>
          <a:xfrm>
            <a:off x="1016033" y="2018967"/>
            <a:ext cx="6773600" cy="3759600"/>
          </a:xfrm>
          <a:prstGeom prst="rect">
            <a:avLst/>
          </a:prstGeom>
          <a:noFill/>
          <a:ln>
            <a:noFill/>
          </a:ln>
        </p:spPr>
        <p:txBody>
          <a:bodyPr spcFirstLastPara="1" wrap="square" lIns="0" tIns="0" rIns="68575" bIns="0" anchor="t" anchorCtr="0">
            <a:noAutofit/>
          </a:bodyPr>
          <a:lstStyle>
            <a:lvl1pPr marL="609585" lvl="0" indent="-372524" algn="l">
              <a:lnSpc>
                <a:spcPct val="150000"/>
              </a:lnSpc>
              <a:spcBef>
                <a:spcPts val="0"/>
              </a:spcBef>
              <a:spcAft>
                <a:spcPts val="0"/>
              </a:spcAft>
              <a:buSzPts val="800"/>
              <a:buChar char="●"/>
              <a:defRPr/>
            </a:lvl1pPr>
            <a:lvl2pPr marL="1219170" lvl="1" indent="-372524" algn="l">
              <a:lnSpc>
                <a:spcPct val="150000"/>
              </a:lnSpc>
              <a:spcBef>
                <a:spcPts val="1333"/>
              </a:spcBef>
              <a:spcAft>
                <a:spcPts val="0"/>
              </a:spcAft>
              <a:buSzPts val="800"/>
              <a:buChar char="○"/>
              <a:defRPr/>
            </a:lvl2pPr>
            <a:lvl3pPr marL="1828754" lvl="2" indent="-372524" algn="l">
              <a:lnSpc>
                <a:spcPct val="150000"/>
              </a:lnSpc>
              <a:spcBef>
                <a:spcPts val="1333"/>
              </a:spcBef>
              <a:spcAft>
                <a:spcPts val="0"/>
              </a:spcAft>
              <a:buSzPts val="800"/>
              <a:buChar char="■"/>
              <a:defRPr/>
            </a:lvl3pPr>
            <a:lvl4pPr marL="2438339" lvl="3" indent="-372524" algn="l">
              <a:lnSpc>
                <a:spcPct val="150000"/>
              </a:lnSpc>
              <a:spcBef>
                <a:spcPts val="1333"/>
              </a:spcBef>
              <a:spcAft>
                <a:spcPts val="0"/>
              </a:spcAft>
              <a:buSzPts val="800"/>
              <a:buChar char="●"/>
              <a:defRPr/>
            </a:lvl4pPr>
            <a:lvl5pPr marL="3047924" lvl="4" indent="-372524" algn="l">
              <a:lnSpc>
                <a:spcPct val="150000"/>
              </a:lnSpc>
              <a:spcBef>
                <a:spcPts val="1333"/>
              </a:spcBef>
              <a:spcAft>
                <a:spcPts val="0"/>
              </a:spcAft>
              <a:buSzPts val="800"/>
              <a:buChar char="○"/>
              <a:defRPr/>
            </a:lvl5pPr>
            <a:lvl6pPr marL="3657509" lvl="5" indent="-372524" algn="l">
              <a:lnSpc>
                <a:spcPct val="150000"/>
              </a:lnSpc>
              <a:spcBef>
                <a:spcPts val="1333"/>
              </a:spcBef>
              <a:spcAft>
                <a:spcPts val="0"/>
              </a:spcAft>
              <a:buSzPts val="800"/>
              <a:buChar char="■"/>
              <a:defRPr/>
            </a:lvl6pPr>
            <a:lvl7pPr marL="4267093" lvl="6" indent="-372524" algn="l">
              <a:lnSpc>
                <a:spcPct val="150000"/>
              </a:lnSpc>
              <a:spcBef>
                <a:spcPts val="1333"/>
              </a:spcBef>
              <a:spcAft>
                <a:spcPts val="0"/>
              </a:spcAft>
              <a:buSzPts val="800"/>
              <a:buChar char="●"/>
              <a:defRPr/>
            </a:lvl7pPr>
            <a:lvl8pPr marL="4876678" lvl="7" indent="-372524" algn="l">
              <a:lnSpc>
                <a:spcPct val="150000"/>
              </a:lnSpc>
              <a:spcBef>
                <a:spcPts val="1333"/>
              </a:spcBef>
              <a:spcAft>
                <a:spcPts val="0"/>
              </a:spcAft>
              <a:buSzPts val="800"/>
              <a:buChar char="○"/>
              <a:defRPr/>
            </a:lvl8pPr>
            <a:lvl9pPr marL="5486263" lvl="8" indent="-372524" algn="l">
              <a:lnSpc>
                <a:spcPct val="150000"/>
              </a:lnSpc>
              <a:spcBef>
                <a:spcPts val="1333"/>
              </a:spcBef>
              <a:spcAft>
                <a:spcPts val="1333"/>
              </a:spcAft>
              <a:buSzPts val="800"/>
              <a:buChar char="■"/>
              <a:defRPr/>
            </a:lvl9pPr>
          </a:lstStyle>
          <a:p>
            <a:endParaRPr/>
          </a:p>
        </p:txBody>
      </p:sp>
    </p:spTree>
    <p:extLst>
      <p:ext uri="{BB962C8B-B14F-4D97-AF65-F5344CB8AC3E}">
        <p14:creationId xmlns:p14="http://schemas.microsoft.com/office/powerpoint/2010/main" val="37329715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04_Title &amp; Body_1 Col 1 1">
  <p:cSld name="04_Title &amp; Body_1 Col 1 1">
    <p:bg>
      <p:bgPr>
        <a:solidFill>
          <a:srgbClr val="FFFFFF"/>
        </a:solidFill>
        <a:effectLst/>
      </p:bgPr>
    </p:bg>
    <p:spTree>
      <p:nvGrpSpPr>
        <p:cNvPr id="1" name="Shape 1310"/>
        <p:cNvGrpSpPr/>
        <p:nvPr/>
      </p:nvGrpSpPr>
      <p:grpSpPr>
        <a:xfrm>
          <a:off x="0" y="0"/>
          <a:ext cx="0" cy="0"/>
          <a:chOff x="0" y="0"/>
          <a:chExt cx="0" cy="0"/>
        </a:xfrm>
      </p:grpSpPr>
      <p:sp>
        <p:nvSpPr>
          <p:cNvPr id="1312" name="Google Shape;1312;p190"/>
          <p:cNvSpPr txBox="1">
            <a:spLocks noGrp="1"/>
          </p:cNvSpPr>
          <p:nvPr>
            <p:ph type="title"/>
          </p:nvPr>
        </p:nvSpPr>
        <p:spPr>
          <a:xfrm>
            <a:off x="609600" y="609600"/>
            <a:ext cx="7278800" cy="1328800"/>
          </a:xfrm>
          <a:prstGeom prst="rect">
            <a:avLst/>
          </a:prstGeom>
          <a:noFill/>
          <a:ln>
            <a:noFill/>
          </a:ln>
        </p:spPr>
        <p:txBody>
          <a:bodyPr spcFirstLastPara="1" wrap="square" lIns="0" tIns="0" rIns="91425" bIns="0" anchor="t" anchorCtr="0">
            <a:noAutofit/>
          </a:bodyPr>
          <a:lstStyle>
            <a:lvl1pPr lvl="0" algn="l">
              <a:lnSpc>
                <a:spcPct val="90000"/>
              </a:lnSpc>
              <a:spcBef>
                <a:spcPts val="0"/>
              </a:spcBef>
              <a:spcAft>
                <a:spcPts val="0"/>
              </a:spcAft>
              <a:buSzPts val="2000"/>
              <a:buNone/>
              <a:defRPr sz="2667"/>
            </a:lvl1pPr>
            <a:lvl2pPr lvl="1" algn="l">
              <a:lnSpc>
                <a:spcPct val="90000"/>
              </a:lnSpc>
              <a:spcBef>
                <a:spcPts val="0"/>
              </a:spcBef>
              <a:spcAft>
                <a:spcPts val="0"/>
              </a:spcAft>
              <a:buSzPts val="2000"/>
              <a:buNone/>
              <a:defRPr sz="2667">
                <a:latin typeface="Arial"/>
                <a:ea typeface="Arial"/>
                <a:cs typeface="Arial"/>
                <a:sym typeface="Arial"/>
              </a:defRPr>
            </a:lvl2pPr>
            <a:lvl3pPr lvl="2" algn="l">
              <a:lnSpc>
                <a:spcPct val="90000"/>
              </a:lnSpc>
              <a:spcBef>
                <a:spcPts val="0"/>
              </a:spcBef>
              <a:spcAft>
                <a:spcPts val="0"/>
              </a:spcAft>
              <a:buSzPts val="2000"/>
              <a:buNone/>
              <a:defRPr sz="2667">
                <a:latin typeface="Arial"/>
                <a:ea typeface="Arial"/>
                <a:cs typeface="Arial"/>
                <a:sym typeface="Arial"/>
              </a:defRPr>
            </a:lvl3pPr>
            <a:lvl4pPr lvl="3" algn="l">
              <a:lnSpc>
                <a:spcPct val="90000"/>
              </a:lnSpc>
              <a:spcBef>
                <a:spcPts val="0"/>
              </a:spcBef>
              <a:spcAft>
                <a:spcPts val="0"/>
              </a:spcAft>
              <a:buSzPts val="2000"/>
              <a:buNone/>
              <a:defRPr sz="2667">
                <a:latin typeface="Arial"/>
                <a:ea typeface="Arial"/>
                <a:cs typeface="Arial"/>
                <a:sym typeface="Arial"/>
              </a:defRPr>
            </a:lvl4pPr>
            <a:lvl5pPr lvl="4" algn="l">
              <a:lnSpc>
                <a:spcPct val="90000"/>
              </a:lnSpc>
              <a:spcBef>
                <a:spcPts val="0"/>
              </a:spcBef>
              <a:spcAft>
                <a:spcPts val="0"/>
              </a:spcAft>
              <a:buSzPts val="2000"/>
              <a:buNone/>
              <a:defRPr sz="2667">
                <a:latin typeface="Arial"/>
                <a:ea typeface="Arial"/>
                <a:cs typeface="Arial"/>
                <a:sym typeface="Arial"/>
              </a:defRPr>
            </a:lvl5pPr>
            <a:lvl6pPr lvl="5" algn="l">
              <a:lnSpc>
                <a:spcPct val="90000"/>
              </a:lnSpc>
              <a:spcBef>
                <a:spcPts val="0"/>
              </a:spcBef>
              <a:spcAft>
                <a:spcPts val="0"/>
              </a:spcAft>
              <a:buSzPts val="2000"/>
              <a:buNone/>
              <a:defRPr sz="2667">
                <a:latin typeface="Arial"/>
                <a:ea typeface="Arial"/>
                <a:cs typeface="Arial"/>
                <a:sym typeface="Arial"/>
              </a:defRPr>
            </a:lvl6pPr>
            <a:lvl7pPr lvl="6" algn="l">
              <a:lnSpc>
                <a:spcPct val="90000"/>
              </a:lnSpc>
              <a:spcBef>
                <a:spcPts val="0"/>
              </a:spcBef>
              <a:spcAft>
                <a:spcPts val="0"/>
              </a:spcAft>
              <a:buSzPts val="2000"/>
              <a:buNone/>
              <a:defRPr sz="2667">
                <a:latin typeface="Arial"/>
                <a:ea typeface="Arial"/>
                <a:cs typeface="Arial"/>
                <a:sym typeface="Arial"/>
              </a:defRPr>
            </a:lvl7pPr>
            <a:lvl8pPr lvl="7" algn="l">
              <a:lnSpc>
                <a:spcPct val="90000"/>
              </a:lnSpc>
              <a:spcBef>
                <a:spcPts val="0"/>
              </a:spcBef>
              <a:spcAft>
                <a:spcPts val="0"/>
              </a:spcAft>
              <a:buSzPts val="2000"/>
              <a:buNone/>
              <a:defRPr sz="2667">
                <a:latin typeface="Arial"/>
                <a:ea typeface="Arial"/>
                <a:cs typeface="Arial"/>
                <a:sym typeface="Arial"/>
              </a:defRPr>
            </a:lvl8pPr>
            <a:lvl9pPr lvl="8" algn="l">
              <a:lnSpc>
                <a:spcPct val="90000"/>
              </a:lnSpc>
              <a:spcBef>
                <a:spcPts val="0"/>
              </a:spcBef>
              <a:spcAft>
                <a:spcPts val="0"/>
              </a:spcAft>
              <a:buSzPts val="2000"/>
              <a:buNone/>
              <a:defRPr sz="2667">
                <a:latin typeface="Arial"/>
                <a:ea typeface="Arial"/>
                <a:cs typeface="Arial"/>
                <a:sym typeface="Arial"/>
              </a:defRPr>
            </a:lvl9pPr>
          </a:lstStyle>
          <a:p>
            <a:endParaRPr/>
          </a:p>
        </p:txBody>
      </p:sp>
      <p:sp>
        <p:nvSpPr>
          <p:cNvPr id="1313" name="Google Shape;1313;p190"/>
          <p:cNvSpPr txBox="1">
            <a:spLocks noGrp="1"/>
          </p:cNvSpPr>
          <p:nvPr>
            <p:ph type="body" idx="1"/>
          </p:nvPr>
        </p:nvSpPr>
        <p:spPr>
          <a:xfrm>
            <a:off x="609600" y="2048256"/>
            <a:ext cx="5437600" cy="4206400"/>
          </a:xfrm>
          <a:prstGeom prst="rect">
            <a:avLst/>
          </a:prstGeom>
          <a:noFill/>
          <a:ln>
            <a:noFill/>
          </a:ln>
        </p:spPr>
        <p:txBody>
          <a:bodyPr spcFirstLastPara="1" wrap="square" lIns="0" tIns="0" rIns="91425" bIns="0" anchor="t" anchorCtr="0">
            <a:noAutofit/>
          </a:bodyPr>
          <a:lstStyle>
            <a:lvl1pPr marL="609585" lvl="0" indent="-389457" algn="l">
              <a:lnSpc>
                <a:spcPct val="150000"/>
              </a:lnSpc>
              <a:spcBef>
                <a:spcPts val="0"/>
              </a:spcBef>
              <a:spcAft>
                <a:spcPts val="0"/>
              </a:spcAft>
              <a:buSzPts val="1000"/>
              <a:buChar char="●"/>
              <a:defRPr/>
            </a:lvl1pPr>
            <a:lvl2pPr marL="1219170" lvl="1" indent="-389457" algn="l">
              <a:lnSpc>
                <a:spcPct val="150000"/>
              </a:lnSpc>
              <a:spcBef>
                <a:spcPts val="0"/>
              </a:spcBef>
              <a:spcAft>
                <a:spcPts val="0"/>
              </a:spcAft>
              <a:buSzPts val="1000"/>
              <a:buChar char="○"/>
              <a:defRPr/>
            </a:lvl2pPr>
            <a:lvl3pPr marL="1828754" lvl="2" indent="-389457" algn="l">
              <a:lnSpc>
                <a:spcPct val="150000"/>
              </a:lnSpc>
              <a:spcBef>
                <a:spcPts val="0"/>
              </a:spcBef>
              <a:spcAft>
                <a:spcPts val="0"/>
              </a:spcAft>
              <a:buSzPts val="1000"/>
              <a:buChar char="■"/>
              <a:defRPr/>
            </a:lvl3pPr>
            <a:lvl4pPr marL="2438339" lvl="3" indent="-389457" algn="l">
              <a:lnSpc>
                <a:spcPct val="150000"/>
              </a:lnSpc>
              <a:spcBef>
                <a:spcPts val="0"/>
              </a:spcBef>
              <a:spcAft>
                <a:spcPts val="0"/>
              </a:spcAft>
              <a:buSzPts val="1000"/>
              <a:buChar char="●"/>
              <a:defRPr/>
            </a:lvl4pPr>
            <a:lvl5pPr marL="3047924" lvl="4" indent="-389457" algn="l">
              <a:lnSpc>
                <a:spcPct val="150000"/>
              </a:lnSpc>
              <a:spcBef>
                <a:spcPts val="0"/>
              </a:spcBef>
              <a:spcAft>
                <a:spcPts val="0"/>
              </a:spcAft>
              <a:buSzPts val="1000"/>
              <a:buChar char="○"/>
              <a:defRPr/>
            </a:lvl5pPr>
            <a:lvl6pPr marL="3657509" lvl="5" indent="-389457" algn="l">
              <a:lnSpc>
                <a:spcPct val="150000"/>
              </a:lnSpc>
              <a:spcBef>
                <a:spcPts val="0"/>
              </a:spcBef>
              <a:spcAft>
                <a:spcPts val="0"/>
              </a:spcAft>
              <a:buSzPts val="1000"/>
              <a:buChar char="■"/>
              <a:defRPr/>
            </a:lvl6pPr>
            <a:lvl7pPr marL="4267093" lvl="6" indent="-389457" algn="l">
              <a:lnSpc>
                <a:spcPct val="150000"/>
              </a:lnSpc>
              <a:spcBef>
                <a:spcPts val="0"/>
              </a:spcBef>
              <a:spcAft>
                <a:spcPts val="0"/>
              </a:spcAft>
              <a:buSzPts val="1000"/>
              <a:buChar char="●"/>
              <a:defRPr/>
            </a:lvl7pPr>
            <a:lvl8pPr marL="4876678" lvl="7" indent="-389457" algn="l">
              <a:lnSpc>
                <a:spcPct val="150000"/>
              </a:lnSpc>
              <a:spcBef>
                <a:spcPts val="0"/>
              </a:spcBef>
              <a:spcAft>
                <a:spcPts val="0"/>
              </a:spcAft>
              <a:buSzPts val="1000"/>
              <a:buChar char="○"/>
              <a:defRPr/>
            </a:lvl8pPr>
            <a:lvl9pPr marL="5486263" lvl="8" indent="-389457" algn="l">
              <a:lnSpc>
                <a:spcPct val="150000"/>
              </a:lnSpc>
              <a:spcBef>
                <a:spcPts val="0"/>
              </a:spcBef>
              <a:spcAft>
                <a:spcPts val="0"/>
              </a:spcAft>
              <a:buSzPts val="1000"/>
              <a:buChar char="■"/>
              <a:defRPr/>
            </a:lvl9pPr>
          </a:lstStyle>
          <a:p>
            <a:endParaRPr/>
          </a:p>
        </p:txBody>
      </p:sp>
    </p:spTree>
    <p:extLst>
      <p:ext uri="{BB962C8B-B14F-4D97-AF65-F5344CB8AC3E}">
        <p14:creationId xmlns:p14="http://schemas.microsoft.com/office/powerpoint/2010/main" val="309397255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92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4432A5-49B9-4883-A204-2CADAB0E0D4C}"/>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7" name="Rectangle 6">
            <a:extLst>
              <a:ext uri="{FF2B5EF4-FFF2-40B4-BE49-F238E27FC236}">
                <a16:creationId xmlns:a16="http://schemas.microsoft.com/office/drawing/2014/main" id="{471E7746-7583-425A-B61C-E770FAE357CC}"/>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9" name="Graphic 8">
            <a:extLst>
              <a:ext uri="{FF2B5EF4-FFF2-40B4-BE49-F238E27FC236}">
                <a16:creationId xmlns:a16="http://schemas.microsoft.com/office/drawing/2014/main" id="{7EF2D6CF-4D33-4A11-8F31-90C224BC0728}"/>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797353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03662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4191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28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76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64">
          <p15:clr>
            <a:srgbClr val="FBAE40"/>
          </p15:clr>
        </p15:guide>
        <p15:guide id="3" pos="384">
          <p15:clr>
            <a:srgbClr val="FBAE40"/>
          </p15:clr>
        </p15:guide>
        <p15:guide id="4" orient="horz" pos="768">
          <p15:clr>
            <a:srgbClr val="FBAE40"/>
          </p15:clr>
        </p15:guide>
        <p15:guide id="5" orient="horz" pos="4032">
          <p15:clr>
            <a:srgbClr val="FBAE40"/>
          </p15:clr>
        </p15:guide>
        <p15:guide id="6" pos="7392">
          <p15:clr>
            <a:srgbClr val="FBAE40"/>
          </p15:clr>
        </p15:guide>
        <p15:guide id="7" pos="3840">
          <p15:clr>
            <a:srgbClr val="FBAE40"/>
          </p15:clr>
        </p15:guide>
        <p15:guide id="8" orient="horz" pos="2160">
          <p15:clr>
            <a:srgbClr val="FBAE40"/>
          </p15:clr>
        </p15:guide>
      </p15:sldGuideLst>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81270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41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lvl1pPr>
            <a:lvl2pPr marL="565150" indent="-282575">
              <a:defRPr/>
            </a:lvl2pPr>
            <a:lvl3pPr marL="798513" indent="-233363">
              <a:defRPr/>
            </a:lvl3pPr>
            <a:lvl4pPr marL="1030288" indent="-231775">
              <a:defRPr/>
            </a:lvl4pPr>
            <a:lvl5pPr marL="1263650" indent="-233363">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37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8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20712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04_Title &amp; Body_1 Col">
  <p:cSld name="04_Title &amp; Body_1 Col">
    <p:bg>
      <p:bgPr>
        <a:solidFill>
          <a:srgbClr val="F8F9FA"/>
        </a:solidFill>
        <a:effectLst/>
      </p:bgPr>
    </p:bg>
    <p:spTree>
      <p:nvGrpSpPr>
        <p:cNvPr id="1" name="Shape 2688"/>
        <p:cNvGrpSpPr/>
        <p:nvPr/>
      </p:nvGrpSpPr>
      <p:grpSpPr>
        <a:xfrm>
          <a:off x="0" y="0"/>
          <a:ext cx="0" cy="0"/>
          <a:chOff x="0" y="0"/>
          <a:chExt cx="0" cy="0"/>
        </a:xfrm>
      </p:grpSpPr>
      <p:sp>
        <p:nvSpPr>
          <p:cNvPr id="2689" name="Google Shape;2689;p230"/>
          <p:cNvSpPr txBox="1">
            <a:spLocks noGrp="1"/>
          </p:cNvSpPr>
          <p:nvPr>
            <p:ph type="title"/>
          </p:nvPr>
        </p:nvSpPr>
        <p:spPr>
          <a:xfrm>
            <a:off x="609600" y="609600"/>
            <a:ext cx="7278800" cy="13288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000"/>
              <a:buNone/>
              <a:defRPr sz="2667"/>
            </a:lvl1pPr>
            <a:lvl2pPr lvl="1">
              <a:lnSpc>
                <a:spcPct val="90000"/>
              </a:lnSpc>
              <a:spcBef>
                <a:spcPts val="0"/>
              </a:spcBef>
              <a:spcAft>
                <a:spcPts val="0"/>
              </a:spcAft>
              <a:buSzPts val="2000"/>
              <a:buNone/>
              <a:defRPr sz="2667">
                <a:latin typeface="Google Sans"/>
                <a:ea typeface="Google Sans"/>
                <a:cs typeface="Google Sans"/>
                <a:sym typeface="Google Sans"/>
              </a:defRPr>
            </a:lvl2pPr>
            <a:lvl3pPr lvl="2">
              <a:lnSpc>
                <a:spcPct val="90000"/>
              </a:lnSpc>
              <a:spcBef>
                <a:spcPts val="0"/>
              </a:spcBef>
              <a:spcAft>
                <a:spcPts val="0"/>
              </a:spcAft>
              <a:buSzPts val="2000"/>
              <a:buNone/>
              <a:defRPr sz="2667">
                <a:latin typeface="Google Sans"/>
                <a:ea typeface="Google Sans"/>
                <a:cs typeface="Google Sans"/>
                <a:sym typeface="Google Sans"/>
              </a:defRPr>
            </a:lvl3pPr>
            <a:lvl4pPr lvl="3">
              <a:lnSpc>
                <a:spcPct val="90000"/>
              </a:lnSpc>
              <a:spcBef>
                <a:spcPts val="0"/>
              </a:spcBef>
              <a:spcAft>
                <a:spcPts val="0"/>
              </a:spcAft>
              <a:buSzPts val="2000"/>
              <a:buNone/>
              <a:defRPr sz="2667">
                <a:latin typeface="Google Sans"/>
                <a:ea typeface="Google Sans"/>
                <a:cs typeface="Google Sans"/>
                <a:sym typeface="Google Sans"/>
              </a:defRPr>
            </a:lvl4pPr>
            <a:lvl5pPr lvl="4">
              <a:lnSpc>
                <a:spcPct val="90000"/>
              </a:lnSpc>
              <a:spcBef>
                <a:spcPts val="0"/>
              </a:spcBef>
              <a:spcAft>
                <a:spcPts val="0"/>
              </a:spcAft>
              <a:buSzPts val="2000"/>
              <a:buNone/>
              <a:defRPr sz="2667">
                <a:latin typeface="Google Sans"/>
                <a:ea typeface="Google Sans"/>
                <a:cs typeface="Google Sans"/>
                <a:sym typeface="Google Sans"/>
              </a:defRPr>
            </a:lvl5pPr>
            <a:lvl6pPr lvl="5">
              <a:lnSpc>
                <a:spcPct val="90000"/>
              </a:lnSpc>
              <a:spcBef>
                <a:spcPts val="0"/>
              </a:spcBef>
              <a:spcAft>
                <a:spcPts val="0"/>
              </a:spcAft>
              <a:buSzPts val="2000"/>
              <a:buNone/>
              <a:defRPr sz="2667">
                <a:latin typeface="Google Sans"/>
                <a:ea typeface="Google Sans"/>
                <a:cs typeface="Google Sans"/>
                <a:sym typeface="Google Sans"/>
              </a:defRPr>
            </a:lvl6pPr>
            <a:lvl7pPr lvl="6">
              <a:lnSpc>
                <a:spcPct val="90000"/>
              </a:lnSpc>
              <a:spcBef>
                <a:spcPts val="0"/>
              </a:spcBef>
              <a:spcAft>
                <a:spcPts val="0"/>
              </a:spcAft>
              <a:buSzPts val="2000"/>
              <a:buNone/>
              <a:defRPr sz="2667">
                <a:latin typeface="Google Sans"/>
                <a:ea typeface="Google Sans"/>
                <a:cs typeface="Google Sans"/>
                <a:sym typeface="Google Sans"/>
              </a:defRPr>
            </a:lvl7pPr>
            <a:lvl8pPr lvl="7">
              <a:lnSpc>
                <a:spcPct val="90000"/>
              </a:lnSpc>
              <a:spcBef>
                <a:spcPts val="0"/>
              </a:spcBef>
              <a:spcAft>
                <a:spcPts val="0"/>
              </a:spcAft>
              <a:buSzPts val="2000"/>
              <a:buNone/>
              <a:defRPr sz="2667">
                <a:latin typeface="Google Sans"/>
                <a:ea typeface="Google Sans"/>
                <a:cs typeface="Google Sans"/>
                <a:sym typeface="Google Sans"/>
              </a:defRPr>
            </a:lvl8pPr>
            <a:lvl9pPr lvl="8">
              <a:lnSpc>
                <a:spcPct val="90000"/>
              </a:lnSpc>
              <a:spcBef>
                <a:spcPts val="0"/>
              </a:spcBef>
              <a:spcAft>
                <a:spcPts val="0"/>
              </a:spcAft>
              <a:buSzPts val="2000"/>
              <a:buNone/>
              <a:defRPr sz="2667">
                <a:latin typeface="Google Sans"/>
                <a:ea typeface="Google Sans"/>
                <a:cs typeface="Google Sans"/>
                <a:sym typeface="Google Sans"/>
              </a:defRPr>
            </a:lvl9pPr>
          </a:lstStyle>
          <a:p>
            <a:endParaRPr/>
          </a:p>
        </p:txBody>
      </p:sp>
      <p:sp>
        <p:nvSpPr>
          <p:cNvPr id="2690" name="Google Shape;2690;p230"/>
          <p:cNvSpPr txBox="1">
            <a:spLocks noGrp="1"/>
          </p:cNvSpPr>
          <p:nvPr>
            <p:ph type="body" idx="1"/>
          </p:nvPr>
        </p:nvSpPr>
        <p:spPr>
          <a:xfrm>
            <a:off x="609600" y="2048256"/>
            <a:ext cx="5437600" cy="4206400"/>
          </a:xfrm>
          <a:prstGeom prst="rect">
            <a:avLst/>
          </a:prstGeom>
        </p:spPr>
        <p:txBody>
          <a:bodyPr spcFirstLastPara="1" wrap="square" lIns="0" tIns="0" rIns="91425" bIns="0" anchor="t" anchorCtr="0">
            <a:noAutofit/>
          </a:bodyPr>
          <a:lstStyle>
            <a:lvl1pPr marL="609585" lvl="0" indent="-389457">
              <a:lnSpc>
                <a:spcPct val="150000"/>
              </a:lnSpc>
              <a:spcBef>
                <a:spcPts val="0"/>
              </a:spcBef>
              <a:spcAft>
                <a:spcPts val="0"/>
              </a:spcAft>
              <a:buSzPts val="1000"/>
              <a:buChar char="●"/>
              <a:defRPr/>
            </a:lvl1pPr>
            <a:lvl2pPr marL="1219170" lvl="1" indent="-389457">
              <a:lnSpc>
                <a:spcPct val="150000"/>
              </a:lnSpc>
              <a:spcBef>
                <a:spcPts val="1333"/>
              </a:spcBef>
              <a:spcAft>
                <a:spcPts val="0"/>
              </a:spcAft>
              <a:buSzPts val="1000"/>
              <a:buChar char="○"/>
              <a:defRPr/>
            </a:lvl2pPr>
            <a:lvl3pPr marL="1828754" lvl="2" indent="-389457">
              <a:lnSpc>
                <a:spcPct val="150000"/>
              </a:lnSpc>
              <a:spcBef>
                <a:spcPts val="1333"/>
              </a:spcBef>
              <a:spcAft>
                <a:spcPts val="0"/>
              </a:spcAft>
              <a:buSzPts val="1000"/>
              <a:buChar char="■"/>
              <a:defRPr/>
            </a:lvl3pPr>
            <a:lvl4pPr marL="2438339" lvl="3" indent="-389457">
              <a:lnSpc>
                <a:spcPct val="150000"/>
              </a:lnSpc>
              <a:spcBef>
                <a:spcPts val="1333"/>
              </a:spcBef>
              <a:spcAft>
                <a:spcPts val="0"/>
              </a:spcAft>
              <a:buSzPts val="1000"/>
              <a:buChar char="●"/>
              <a:defRPr/>
            </a:lvl4pPr>
            <a:lvl5pPr marL="3047924" lvl="4" indent="-389457">
              <a:lnSpc>
                <a:spcPct val="150000"/>
              </a:lnSpc>
              <a:spcBef>
                <a:spcPts val="1333"/>
              </a:spcBef>
              <a:spcAft>
                <a:spcPts val="0"/>
              </a:spcAft>
              <a:buSzPts val="1000"/>
              <a:buChar char="○"/>
              <a:defRPr/>
            </a:lvl5pPr>
            <a:lvl6pPr marL="3657509" lvl="5" indent="-389457">
              <a:lnSpc>
                <a:spcPct val="150000"/>
              </a:lnSpc>
              <a:spcBef>
                <a:spcPts val="1333"/>
              </a:spcBef>
              <a:spcAft>
                <a:spcPts val="0"/>
              </a:spcAft>
              <a:buSzPts val="1000"/>
              <a:buChar char="■"/>
              <a:defRPr/>
            </a:lvl6pPr>
            <a:lvl7pPr marL="4267093" lvl="6" indent="-389457">
              <a:lnSpc>
                <a:spcPct val="150000"/>
              </a:lnSpc>
              <a:spcBef>
                <a:spcPts val="1333"/>
              </a:spcBef>
              <a:spcAft>
                <a:spcPts val="0"/>
              </a:spcAft>
              <a:buSzPts val="1000"/>
              <a:buChar char="●"/>
              <a:defRPr/>
            </a:lvl7pPr>
            <a:lvl8pPr marL="4876678" lvl="7" indent="-389457">
              <a:lnSpc>
                <a:spcPct val="150000"/>
              </a:lnSpc>
              <a:spcBef>
                <a:spcPts val="1333"/>
              </a:spcBef>
              <a:spcAft>
                <a:spcPts val="0"/>
              </a:spcAft>
              <a:buSzPts val="1000"/>
              <a:buChar char="○"/>
              <a:defRPr/>
            </a:lvl8pPr>
            <a:lvl9pPr marL="5486263" lvl="8" indent="-389457">
              <a:lnSpc>
                <a:spcPct val="150000"/>
              </a:lnSpc>
              <a:spcBef>
                <a:spcPts val="1333"/>
              </a:spcBef>
              <a:spcAft>
                <a:spcPts val="1333"/>
              </a:spcAft>
              <a:buSzPts val="1000"/>
              <a:buChar char="■"/>
              <a:defRPr/>
            </a:lvl9pPr>
          </a:lstStyle>
          <a:p>
            <a:endParaRPr/>
          </a:p>
        </p:txBody>
      </p:sp>
      <p:pic>
        <p:nvPicPr>
          <p:cNvPr id="2691" name="Google Shape;2691;p230"/>
          <p:cNvPicPr preferRelativeResize="0"/>
          <p:nvPr/>
        </p:nvPicPr>
        <p:blipFill>
          <a:blip r:embed="rId2">
            <a:alphaModFix/>
          </a:blip>
          <a:stretch>
            <a:fillRect/>
          </a:stretch>
        </p:blipFill>
        <p:spPr>
          <a:xfrm>
            <a:off x="609600" y="6483706"/>
            <a:ext cx="879141" cy="153817"/>
          </a:xfrm>
          <a:prstGeom prst="rect">
            <a:avLst/>
          </a:prstGeom>
          <a:noFill/>
          <a:ln>
            <a:noFill/>
          </a:ln>
        </p:spPr>
      </p:pic>
    </p:spTree>
    <p:extLst>
      <p:ext uri="{BB962C8B-B14F-4D97-AF65-F5344CB8AC3E}">
        <p14:creationId xmlns:p14="http://schemas.microsoft.com/office/powerpoint/2010/main" val="325713706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Content | 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29DA39-DBA3-8C5F-6DFB-9B7E42CFC2AC}"/>
              </a:ext>
            </a:extLst>
          </p:cNvPr>
          <p:cNvSpPr>
            <a:spLocks noGrp="1"/>
          </p:cNvSpPr>
          <p:nvPr>
            <p:ph type="title"/>
          </p:nvPr>
        </p:nvSpPr>
        <p:spPr/>
        <p:txBody>
          <a:bodyPr/>
          <a:lstStyle/>
          <a:p>
            <a:r>
              <a:rPr lang="en-GB"/>
              <a:t>Click to edit Master title style</a:t>
            </a:r>
            <a:endParaRPr lang="en-NL"/>
          </a:p>
        </p:txBody>
      </p:sp>
      <p:sp>
        <p:nvSpPr>
          <p:cNvPr id="2" name="Text Placeholder 4">
            <a:extLst>
              <a:ext uri="{FF2B5EF4-FFF2-40B4-BE49-F238E27FC236}">
                <a16:creationId xmlns:a16="http://schemas.microsoft.com/office/drawing/2014/main" id="{9A288597-5DD9-BD0A-8B42-B25A5A081118}"/>
              </a:ext>
            </a:extLst>
          </p:cNvPr>
          <p:cNvSpPr>
            <a:spLocks noGrp="1"/>
          </p:cNvSpPr>
          <p:nvPr>
            <p:ph type="body" sz="quarter" idx="10" hasCustomPrompt="1"/>
          </p:nvPr>
        </p:nvSpPr>
        <p:spPr>
          <a:xfrm>
            <a:off x="515939" y="510139"/>
            <a:ext cx="5400676" cy="191195"/>
          </a:xfrm>
          <a:prstGeom prst="rect">
            <a:avLst/>
          </a:prstGeom>
        </p:spPr>
        <p:txBody>
          <a:bodyPr anchor="b">
            <a:noAutofit/>
          </a:bodyPr>
          <a:lstStyle>
            <a:lvl1pPr marL="0" indent="0">
              <a:buFontTx/>
              <a:buNone/>
              <a:defRPr sz="1400" b="0" i="0">
                <a:solidFill>
                  <a:schemeClr val="bg1"/>
                </a:solidFill>
                <a:latin typeface="IntelOne Display Light" panose="020B0403020203020204" pitchFamily="34" charset="77"/>
              </a:defRPr>
            </a:lvl1pPr>
          </a:lstStyle>
          <a:p>
            <a:pPr lvl="0"/>
            <a:r>
              <a:rPr lang="en-US"/>
              <a:t>Click to edit text styles</a:t>
            </a:r>
          </a:p>
        </p:txBody>
      </p:sp>
      <p:sp>
        <p:nvSpPr>
          <p:cNvPr id="3" name="Footer Placeholder 2">
            <a:extLst>
              <a:ext uri="{FF2B5EF4-FFF2-40B4-BE49-F238E27FC236}">
                <a16:creationId xmlns:a16="http://schemas.microsoft.com/office/drawing/2014/main" id="{5EB9178C-E60C-0349-43EA-41C848246F1C}"/>
              </a:ext>
            </a:extLst>
          </p:cNvPr>
          <p:cNvSpPr>
            <a:spLocks noGrp="1"/>
          </p:cNvSpPr>
          <p:nvPr>
            <p:ph type="ftr" sz="quarter" idx="11"/>
          </p:nvPr>
        </p:nvSpPr>
        <p:spPr/>
        <p:txBody>
          <a:bodyPr/>
          <a:lstStyle/>
          <a:p>
            <a:r>
              <a:rPr lang="en-GB"/>
              <a:t>Footer - Title of this presentation</a:t>
            </a:r>
          </a:p>
        </p:txBody>
      </p:sp>
      <p:sp>
        <p:nvSpPr>
          <p:cNvPr id="4" name="Slide Number Placeholder 3">
            <a:extLst>
              <a:ext uri="{FF2B5EF4-FFF2-40B4-BE49-F238E27FC236}">
                <a16:creationId xmlns:a16="http://schemas.microsoft.com/office/drawing/2014/main" id="{831E6D0A-EE5B-338B-541E-2A8883466DE9}"/>
              </a:ext>
            </a:extLst>
          </p:cNvPr>
          <p:cNvSpPr>
            <a:spLocks noGrp="1"/>
          </p:cNvSpPr>
          <p:nvPr>
            <p:ph type="sldNum" sz="quarter" idx="12"/>
          </p:nvPr>
        </p:nvSpPr>
        <p:spPr/>
        <p:txBody>
          <a:bodyPr/>
          <a:lstStyle/>
          <a:p>
            <a:fld id="{2C387426-3E3D-1147-8365-BF949FCD81FA}" type="slidenum">
              <a:rPr lang="en-NL" smtClean="0"/>
              <a:pPr/>
              <a:t>‹#›</a:t>
            </a:fld>
            <a:endParaRPr lang="en-NL"/>
          </a:p>
        </p:txBody>
      </p:sp>
    </p:spTree>
    <p:extLst>
      <p:ext uri="{BB962C8B-B14F-4D97-AF65-F5344CB8AC3E}">
        <p14:creationId xmlns:p14="http://schemas.microsoft.com/office/powerpoint/2010/main" val="57180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hasCustomPrompt="1"/>
          </p:nvPr>
        </p:nvSpPr>
        <p:spPr>
          <a:xfrm>
            <a:off x="381000" y="1494289"/>
            <a:ext cx="10972800" cy="525462"/>
          </a:xfrm>
        </p:spPr>
        <p:txBody>
          <a:bodyPr>
            <a:noAutofit/>
          </a:bodyPr>
          <a:lstStyle>
            <a:lvl1pPr marL="0" indent="0">
              <a:buFontTx/>
              <a:buNone/>
              <a:defRPr sz="3200" b="0" i="0">
                <a:solidFill>
                  <a:schemeClr val="accent1"/>
                </a:solidFill>
                <a:latin typeface="IntelOne Text" panose="020B0503020203020204" pitchFamily="34" charset="77"/>
              </a:defRPr>
            </a:lvl1pPr>
          </a:lstStyle>
          <a:p>
            <a:pPr lvl="0"/>
            <a:r>
              <a:rPr lang="en-US"/>
              <a:t>Click to edit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2110067"/>
            <a:ext cx="10972800" cy="4084256"/>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61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wo Content -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0972800"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1000"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C90F8A8-1C42-4539-A448-E120B479032B}"/>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9DE8633D-534D-4880-A190-FAF78CA066D3}"/>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0" name="Graphic 9">
            <a:extLst>
              <a:ext uri="{FF2B5EF4-FFF2-40B4-BE49-F238E27FC236}">
                <a16:creationId xmlns:a16="http://schemas.microsoft.com/office/drawing/2014/main" id="{00423FF3-EF68-4912-B084-C7B35316B37B}"/>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67389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bwMode="ltGray">
          <a:xfrm>
            <a:off x="1469360" y="1"/>
            <a:ext cx="3430768" cy="5393161"/>
          </a:xfrm>
          <a:prstGeom prst="rect">
            <a:avLst/>
          </a:prstGeom>
          <a:solidFill>
            <a:schemeClr val="accent1"/>
          </a:solidFill>
          <a:ln w="12700">
            <a:miter lim="400000"/>
          </a:ln>
        </p:spPr>
        <p:txBody>
          <a:bodyPr lIns="0" tIns="0" rIns="0" bIns="0" anchor="ctr"/>
          <a:lstStyle/>
          <a:p>
            <a:pPr algn="ctr" defTabSz="41274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7" y="2827288"/>
            <a:ext cx="10283651" cy="1291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267">
                <a:solidFill>
                  <a:schemeClr val="bg1"/>
                </a:solidFill>
              </a:defRPr>
            </a:lvl1pPr>
          </a:lstStyle>
          <a:p>
            <a:r>
              <a:rPr lang="en-US"/>
              <a:t>32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9" y="4749810"/>
            <a:ext cx="10283651" cy="602765"/>
          </a:xfrm>
        </p:spPr>
        <p:txBody>
          <a:bodyPr>
            <a:noAutofit/>
          </a:bodyPr>
          <a:lstStyle>
            <a:lvl1pPr marL="0" indent="0">
              <a:buNone/>
              <a:defRPr sz="2133"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Subhead, Date, </a:t>
            </a:r>
            <a:r>
              <a:rPr lang="en-US" err="1"/>
              <a:t>Etc</a:t>
            </a:r>
            <a:endParaRPr lang="en-US"/>
          </a:p>
          <a:p>
            <a:r>
              <a:rPr lang="en-US"/>
              <a:t>.</a:t>
            </a:r>
          </a:p>
        </p:txBody>
      </p:sp>
      <p:sp>
        <p:nvSpPr>
          <p:cNvPr id="10" name="Square">
            <a:extLst>
              <a:ext uri="{FF2B5EF4-FFF2-40B4-BE49-F238E27FC236}">
                <a16:creationId xmlns:a16="http://schemas.microsoft.com/office/drawing/2014/main" id="{5F1BD0FC-D3B7-4D2E-989A-64ED187DAF99}"/>
              </a:ext>
            </a:extLst>
          </p:cNvPr>
          <p:cNvSpPr/>
          <p:nvPr/>
        </p:nvSpPr>
        <p:spPr>
          <a:xfrm>
            <a:off x="861108" y="5390897"/>
            <a:ext cx="607299" cy="607299"/>
          </a:xfrm>
          <a:prstGeom prst="rect">
            <a:avLst/>
          </a:prstGeom>
          <a:solidFill>
            <a:schemeClr val="accent4"/>
          </a:solidFill>
          <a:ln w="12700">
            <a:miter lim="400000"/>
          </a:ln>
        </p:spPr>
        <p:txBody>
          <a:bodyPr lIns="0" tIns="0" rIns="0" bIns="0" anchor="ctr"/>
          <a:lstStyle/>
          <a:p>
            <a:pPr algn="ctr" defTabSz="41274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p:nvSpPr>
        <p:spPr>
          <a:xfrm>
            <a:off x="576067" y="5108798"/>
            <a:ext cx="286655" cy="282073"/>
          </a:xfrm>
          <a:prstGeom prst="rect">
            <a:avLst/>
          </a:prstGeom>
          <a:solidFill>
            <a:schemeClr val="accent3"/>
          </a:solidFill>
          <a:ln w="12700">
            <a:miter lim="400000"/>
          </a:ln>
        </p:spPr>
        <p:txBody>
          <a:bodyPr lIns="0" tIns="0" rIns="0" bIns="0" anchor="ctr"/>
          <a:lstStyle/>
          <a:p>
            <a:pPr algn="ctr" defTabSz="41274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p:nvSpPr>
        <p:spPr>
          <a:xfrm>
            <a:off x="861108" y="4952475"/>
            <a:ext cx="157461" cy="157461"/>
          </a:xfrm>
          <a:prstGeom prst="rect">
            <a:avLst/>
          </a:prstGeom>
          <a:solidFill>
            <a:schemeClr val="accent4"/>
          </a:solidFill>
          <a:ln w="12700">
            <a:miter lim="400000"/>
          </a:ln>
        </p:spPr>
        <p:txBody>
          <a:bodyPr lIns="0" tIns="0" rIns="0" bIns="0" anchor="ctr"/>
          <a:lstStyle/>
          <a:p>
            <a:pPr algn="ctr" defTabSz="41274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p:nvGrpSpPr>
        <p:grpSpPr>
          <a:xfrm>
            <a:off x="1468405" y="5995721"/>
            <a:ext cx="1059755"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8442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3946" y="304801"/>
            <a:ext cx="11637175"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733">
                <a:solidFill>
                  <a:schemeClr val="tx2"/>
                </a:solidFill>
              </a:defRPr>
            </a:lvl1pPr>
          </a:lstStyle>
          <a:p>
            <a:r>
              <a:rPr lang="en-US"/>
              <a:t>28pt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313944" y="1301979"/>
            <a:ext cx="11637264" cy="4975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6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1_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414058" y="416233"/>
            <a:ext cx="11630457"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3733">
                <a:solidFill>
                  <a:schemeClr val="tx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414057" y="2231923"/>
            <a:ext cx="11777943" cy="4209844"/>
          </a:xfrm>
          <a:solidFill>
            <a:schemeClr val="bg1">
              <a:lumMod val="95000"/>
            </a:schemeClr>
          </a:solidFill>
        </p:spPr>
        <p:txBody>
          <a:bodyPr>
            <a:normAutofit/>
          </a:bodyPr>
          <a:lstStyle>
            <a:lvl1pPr marL="380990" indent="-380990">
              <a:buFont typeface="Arial" panose="020B0604020202020204" pitchFamily="34" charset="0"/>
              <a:buChar char="•"/>
              <a:defRPr sz="1867">
                <a:solidFill>
                  <a:schemeClr val="accent1">
                    <a:lumMod val="40000"/>
                    <a:lumOff val="60000"/>
                  </a:schemeClr>
                </a:solidFill>
                <a:latin typeface="+mn-lt"/>
              </a:defRPr>
            </a:lvl1pPr>
            <a:lvl2pPr marL="228594" indent="0">
              <a:buNone/>
              <a:defRPr/>
            </a:lvl2pPr>
          </a:lstStyle>
          <a:p>
            <a:pPr lvl="0"/>
            <a:r>
              <a:rPr lang="en-US"/>
              <a:t>Click to edit Master text styles</a:t>
            </a:r>
          </a:p>
        </p:txBody>
      </p:sp>
    </p:spTree>
    <p:extLst>
      <p:ext uri="{BB962C8B-B14F-4D97-AF65-F5344CB8AC3E}">
        <p14:creationId xmlns:p14="http://schemas.microsoft.com/office/powerpoint/2010/main" val="231638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5"/>
            <a:ext cx="11724263"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3733" b="0">
                <a:solidFill>
                  <a:schemeClr val="tx2"/>
                </a:solidFill>
              </a:defRPr>
            </a:lvl1pPr>
          </a:lstStyle>
          <a:p>
            <a:r>
              <a:rPr lang="en-US"/>
              <a:t>28pt Intel Clear Light Text Goes Here</a:t>
            </a:r>
          </a:p>
        </p:txBody>
      </p:sp>
    </p:spTree>
    <p:extLst>
      <p:ext uri="{BB962C8B-B14F-4D97-AF65-F5344CB8AC3E}">
        <p14:creationId xmlns:p14="http://schemas.microsoft.com/office/powerpoint/2010/main" val="345088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07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pos="7584">
          <p15:clr>
            <a:srgbClr val="FBAE4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itle &amp; 2 Content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314325" y="1301927"/>
            <a:ext cx="5657851" cy="4584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308163" y="1301927"/>
            <a:ext cx="5657851" cy="4584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87F5AC8-10E5-48EF-D39E-6C3345A8B55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163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1" y="2140786"/>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3733">
                <a:solidFill>
                  <a:schemeClr val="tx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1"/>
          </a:xfrm>
        </p:spPr>
        <p:txBody>
          <a:bodyPr>
            <a:normAutofit/>
          </a:bodyPr>
          <a:lstStyle>
            <a:lvl1pPr marL="0" indent="0">
              <a:buNone/>
              <a:defRPr sz="2133">
                <a:solidFill>
                  <a:schemeClr val="accent1">
                    <a:lumMod val="40000"/>
                    <a:lumOff val="60000"/>
                  </a:schemeClr>
                </a:solidFill>
                <a:latin typeface="+mn-lt"/>
              </a:defRPr>
            </a:lvl1pPr>
            <a:lvl2pPr marL="228594" indent="0">
              <a:buNone/>
              <a:defRPr/>
            </a:lvl2pPr>
          </a:lstStyle>
          <a:p>
            <a:pPr lvl="0"/>
            <a:r>
              <a:rPr lang="en-US"/>
              <a:t>Click to edit Master text styles</a:t>
            </a:r>
          </a:p>
        </p:txBody>
      </p:sp>
    </p:spTree>
    <p:extLst>
      <p:ext uri="{BB962C8B-B14F-4D97-AF65-F5344CB8AC3E}">
        <p14:creationId xmlns:p14="http://schemas.microsoft.com/office/powerpoint/2010/main" val="202878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4099950" y="2409775"/>
            <a:ext cx="4080108" cy="1521396"/>
          </a:xfrm>
          <a:prstGeom prst="rect">
            <a:avLst/>
          </a:prstGeom>
        </p:spPr>
      </p:pic>
      <p:sp>
        <p:nvSpPr>
          <p:cNvPr id="8" name="TextBox 7">
            <a:extLst>
              <a:ext uri="{FF2B5EF4-FFF2-40B4-BE49-F238E27FC236}">
                <a16:creationId xmlns:a16="http://schemas.microsoft.com/office/drawing/2014/main" id="{53D37CEC-3B54-4DC4-88DD-04661B577AA8}"/>
              </a:ext>
            </a:extLst>
          </p:cNvPr>
          <p:cNvSpPr txBox="1"/>
          <p:nvPr userDrawn="1"/>
        </p:nvSpPr>
        <p:spPr>
          <a:xfrm>
            <a:off x="11854566" y="6546382"/>
            <a:ext cx="209994" cy="205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3251036" rtl="0" fontAlgn="auto" latinLnBrk="0" hangingPunct="0">
              <a:lnSpc>
                <a:spcPct val="100000"/>
              </a:lnSpc>
              <a:spcBef>
                <a:spcPts val="0"/>
              </a:spcBef>
              <a:spcAft>
                <a:spcPts val="0"/>
              </a:spcAft>
              <a:buClrTx/>
              <a:buSzTx/>
              <a:buFontTx/>
              <a:buNone/>
              <a:tabLst/>
            </a:pPr>
            <a:fld id="{9CEB759D-A439-455A-8C68-17217C0FAB89}" type="slidenum">
              <a:rPr kumimoji="0" lang="en-US" sz="1333" b="0" i="0" u="none" strike="noStrike" cap="none" spc="0" normalizeH="0" baseline="0" smtClean="0">
                <a:ln>
                  <a:noFill/>
                </a:ln>
                <a:solidFill>
                  <a:schemeClr val="bg1">
                    <a:lumMod val="95000"/>
                  </a:schemeClr>
                </a:solidFill>
                <a:effectLst/>
                <a:uFillTx/>
                <a:latin typeface="+mn-lt"/>
                <a:ea typeface="+mn-ea"/>
                <a:cs typeface="+mn-cs"/>
                <a:sym typeface="Helvetica Neue"/>
              </a:rPr>
              <a:pPr marL="0" marR="0" indent="0" algn="ctr" defTabSz="3251036" rtl="0" fontAlgn="auto" latinLnBrk="0" hangingPunct="0">
                <a:lnSpc>
                  <a:spcPct val="100000"/>
                </a:lnSpc>
                <a:spcBef>
                  <a:spcPts val="0"/>
                </a:spcBef>
                <a:spcAft>
                  <a:spcPts val="0"/>
                </a:spcAft>
                <a:buClrTx/>
                <a:buSzTx/>
                <a:buFontTx/>
                <a:buNone/>
                <a:tabLst/>
              </a:pPr>
              <a:t>‹#›</a:t>
            </a:fld>
            <a:endParaRPr kumimoji="0" lang="en-US" sz="1333" b="0" i="0" u="none" strike="noStrike" cap="none" spc="0" normalizeH="0" baseline="0" err="1">
              <a:ln>
                <a:noFill/>
              </a:ln>
              <a:solidFill>
                <a:schemeClr val="bg1">
                  <a:lumMod val="95000"/>
                </a:schemeClr>
              </a:solidFill>
              <a:effectLst/>
              <a:uFillTx/>
              <a:latin typeface="+mn-lt"/>
              <a:ea typeface="+mn-ea"/>
              <a:cs typeface="+mn-cs"/>
              <a:sym typeface="Helvetica Neue"/>
            </a:endParaRPr>
          </a:p>
        </p:txBody>
      </p:sp>
    </p:spTree>
    <p:extLst>
      <p:ext uri="{BB962C8B-B14F-4D97-AF65-F5344CB8AC3E}">
        <p14:creationId xmlns:p14="http://schemas.microsoft.com/office/powerpoint/2010/main" val="257880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p:cSld name="1_End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2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607800" y="6353644"/>
            <a:ext cx="584200" cy="504357"/>
          </a:xfrm>
          <a:prstGeom prst="rect">
            <a:avLst/>
          </a:prstGeom>
          <a:noFill/>
        </p:spPr>
        <p:txBody>
          <a:bodyPr vert="horz" wrap="square" lIns="0" tIns="0" rIns="0" bIns="0" rtlCol="0" anchor="ctr">
            <a:noAutofit/>
          </a:bodyPr>
          <a:lstStyle/>
          <a:p>
            <a:pPr algn="ctr" defTabSz="913584"/>
            <a:fld id="{712E6D72-43F0-4CA1-9A6E-97516158C2EF}" type="slidenum">
              <a:rPr lang="en-US" sz="1100">
                <a:solidFill>
                  <a:prstClr val="white"/>
                </a:solidFill>
              </a:rPr>
              <a:pPr algn="ctr" defTabSz="913584"/>
              <a:t>‹#›</a:t>
            </a:fld>
            <a:endParaRPr lang="en-US" sz="1100">
              <a:solidFill>
                <a:prstClr val="white"/>
              </a:solidFill>
            </a:endParaRPr>
          </a:p>
        </p:txBody>
      </p:sp>
    </p:spTree>
    <p:extLst>
      <p:ext uri="{BB962C8B-B14F-4D97-AF65-F5344CB8AC3E}">
        <p14:creationId xmlns:p14="http://schemas.microsoft.com/office/powerpoint/2010/main" val="1635289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 medium">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4BD3948-E5C3-4D36-A53B-67247A86A2D4}"/>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8273F6C6-7214-4ACE-87E6-BA4BEBDE240D}"/>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8" name="Graphic 7">
            <a:extLst>
              <a:ext uri="{FF2B5EF4-FFF2-40B4-BE49-F238E27FC236}">
                <a16:creationId xmlns:a16="http://schemas.microsoft.com/office/drawing/2014/main" id="{A035DEA2-069E-4ADE-83D6-9E17A1D00792}"/>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764460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Tree>
    <p:extLst>
      <p:ext uri="{BB962C8B-B14F-4D97-AF65-F5344CB8AC3E}">
        <p14:creationId xmlns:p14="http://schemas.microsoft.com/office/powerpoint/2010/main" val="294726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matchingName="Title White">
  <p:cSld name="Title White">
    <p:bg>
      <p:bgPr>
        <a:solidFill>
          <a:srgbClr val="FFFFFF"/>
        </a:solidFill>
        <a:effectLst/>
      </p:bgPr>
    </p:bg>
    <p:spTree>
      <p:nvGrpSpPr>
        <p:cNvPr id="1" name="Shape 63"/>
        <p:cNvGrpSpPr/>
        <p:nvPr/>
      </p:nvGrpSpPr>
      <p:grpSpPr>
        <a:xfrm>
          <a:off x="0" y="0"/>
          <a:ext cx="0" cy="0"/>
          <a:chOff x="0" y="0"/>
          <a:chExt cx="0" cy="0"/>
        </a:xfrm>
      </p:grpSpPr>
      <p:pic>
        <p:nvPicPr>
          <p:cNvPr id="64" name="Google Shape;64;p14" descr="Image"/>
          <p:cNvPicPr preferRelativeResize="0"/>
          <p:nvPr/>
        </p:nvPicPr>
        <p:blipFill rotWithShape="1">
          <a:blip r:embed="rId2">
            <a:alphaModFix/>
          </a:blip>
          <a:srcRect/>
          <a:stretch/>
        </p:blipFill>
        <p:spPr>
          <a:xfrm>
            <a:off x="7259532" y="2940841"/>
            <a:ext cx="4843869" cy="3710425"/>
          </a:xfrm>
          <a:prstGeom prst="rect">
            <a:avLst/>
          </a:prstGeom>
          <a:noFill/>
          <a:ln>
            <a:noFill/>
          </a:ln>
        </p:spPr>
      </p:pic>
      <p:sp>
        <p:nvSpPr>
          <p:cNvPr id="65" name="Google Shape;65;p14"/>
          <p:cNvSpPr txBox="1">
            <a:spLocks noGrp="1"/>
          </p:cNvSpPr>
          <p:nvPr>
            <p:ph type="sldNum" idx="12"/>
          </p:nvPr>
        </p:nvSpPr>
        <p:spPr>
          <a:xfrm>
            <a:off x="0" y="0"/>
            <a:ext cx="1500000" cy="1500000"/>
          </a:xfrm>
          <a:prstGeom prst="rect">
            <a:avLst/>
          </a:prstGeom>
          <a:noFill/>
          <a:ln>
            <a:noFill/>
          </a:ln>
        </p:spPr>
        <p:txBody>
          <a:bodyPr spcFirstLastPara="1" wrap="square" lIns="34275" tIns="17150" rIns="34275" bIns="17150" anchor="t" anchorCtr="0">
            <a:noAutofit/>
          </a:bodyPr>
          <a:lstStyle>
            <a:lvl1pPr marL="0" marR="0" lvl="0"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
        <p:nvSpPr>
          <p:cNvPr id="66" name="Google Shape;66;p14"/>
          <p:cNvSpPr txBox="1">
            <a:spLocks noGrp="1"/>
          </p:cNvSpPr>
          <p:nvPr>
            <p:ph type="body" idx="1"/>
          </p:nvPr>
        </p:nvSpPr>
        <p:spPr>
          <a:xfrm>
            <a:off x="793713" y="3220941"/>
            <a:ext cx="6514155" cy="1041400"/>
          </a:xfrm>
          <a:prstGeom prst="rect">
            <a:avLst/>
          </a:prstGeom>
          <a:noFill/>
          <a:ln>
            <a:noFill/>
          </a:ln>
        </p:spPr>
        <p:txBody>
          <a:bodyPr spcFirstLastPara="1" wrap="square" lIns="0" tIns="17150" rIns="34275" bIns="17150" anchor="t" anchorCtr="0">
            <a:noAutofit/>
          </a:bodyPr>
          <a:lstStyle>
            <a:lvl1pPr marL="609585" lvl="0" indent="-668850" algn="l">
              <a:lnSpc>
                <a:spcPct val="90000"/>
              </a:lnSpc>
              <a:spcBef>
                <a:spcPts val="1067"/>
              </a:spcBef>
              <a:spcAft>
                <a:spcPts val="0"/>
              </a:spcAft>
              <a:buClr>
                <a:srgbClr val="2997CC"/>
              </a:buClr>
              <a:buSzPts val="4300"/>
              <a:buChar char="•"/>
              <a:defRPr sz="5733" b="0" i="0">
                <a:solidFill>
                  <a:srgbClr val="2997CC"/>
                </a:solidFill>
                <a:latin typeface="Play"/>
                <a:ea typeface="Play"/>
                <a:cs typeface="Play"/>
                <a:sym typeface="Play"/>
              </a:defRPr>
            </a:lvl1pPr>
            <a:lvl2pPr marL="1219170" lvl="1" indent="-364058" algn="l">
              <a:lnSpc>
                <a:spcPct val="90000"/>
              </a:lnSpc>
              <a:spcBef>
                <a:spcPts val="533"/>
              </a:spcBef>
              <a:spcAft>
                <a:spcPts val="0"/>
              </a:spcAft>
              <a:buClr>
                <a:schemeClr val="dk1"/>
              </a:buClr>
              <a:buSzPts val="700"/>
              <a:buChar char="•"/>
              <a:defRPr/>
            </a:lvl2pPr>
            <a:lvl3pPr marL="1828754" lvl="2" indent="-364058" algn="l">
              <a:lnSpc>
                <a:spcPct val="90000"/>
              </a:lnSpc>
              <a:spcBef>
                <a:spcPts val="533"/>
              </a:spcBef>
              <a:spcAft>
                <a:spcPts val="0"/>
              </a:spcAft>
              <a:buClr>
                <a:schemeClr val="dk1"/>
              </a:buClr>
              <a:buSzPts val="700"/>
              <a:buChar char="•"/>
              <a:defRPr/>
            </a:lvl3pPr>
            <a:lvl4pPr marL="2438339" lvl="3" indent="-364058" algn="l">
              <a:lnSpc>
                <a:spcPct val="90000"/>
              </a:lnSpc>
              <a:spcBef>
                <a:spcPts val="533"/>
              </a:spcBef>
              <a:spcAft>
                <a:spcPts val="0"/>
              </a:spcAft>
              <a:buClr>
                <a:schemeClr val="dk1"/>
              </a:buClr>
              <a:buSzPts val="700"/>
              <a:buChar char="•"/>
              <a:defRPr/>
            </a:lvl4pPr>
            <a:lvl5pPr marL="3047924" lvl="4" indent="-364058" algn="l">
              <a:lnSpc>
                <a:spcPct val="90000"/>
              </a:lnSpc>
              <a:spcBef>
                <a:spcPts val="533"/>
              </a:spcBef>
              <a:spcAft>
                <a:spcPts val="0"/>
              </a:spcAft>
              <a:buClr>
                <a:schemeClr val="dk1"/>
              </a:buClr>
              <a:buSzPts val="700"/>
              <a:buChar char="•"/>
              <a:defRPr/>
            </a:lvl5pPr>
            <a:lvl6pPr marL="3657509" lvl="5" indent="-364058" algn="l">
              <a:lnSpc>
                <a:spcPct val="90000"/>
              </a:lnSpc>
              <a:spcBef>
                <a:spcPts val="533"/>
              </a:spcBef>
              <a:spcAft>
                <a:spcPts val="0"/>
              </a:spcAft>
              <a:buClr>
                <a:schemeClr val="dk1"/>
              </a:buClr>
              <a:buSzPts val="700"/>
              <a:buChar char="•"/>
              <a:defRPr/>
            </a:lvl6pPr>
            <a:lvl7pPr marL="4267093" lvl="6" indent="-364058" algn="l">
              <a:lnSpc>
                <a:spcPct val="90000"/>
              </a:lnSpc>
              <a:spcBef>
                <a:spcPts val="533"/>
              </a:spcBef>
              <a:spcAft>
                <a:spcPts val="0"/>
              </a:spcAft>
              <a:buClr>
                <a:schemeClr val="dk1"/>
              </a:buClr>
              <a:buSzPts val="700"/>
              <a:buChar char="•"/>
              <a:defRPr/>
            </a:lvl7pPr>
            <a:lvl8pPr marL="4876678" lvl="7" indent="-364058" algn="l">
              <a:lnSpc>
                <a:spcPct val="90000"/>
              </a:lnSpc>
              <a:spcBef>
                <a:spcPts val="533"/>
              </a:spcBef>
              <a:spcAft>
                <a:spcPts val="0"/>
              </a:spcAft>
              <a:buClr>
                <a:schemeClr val="dk1"/>
              </a:buClr>
              <a:buSzPts val="700"/>
              <a:buChar char="•"/>
              <a:defRPr/>
            </a:lvl8pPr>
            <a:lvl9pPr marL="5486263" lvl="8" indent="-364058" algn="l">
              <a:lnSpc>
                <a:spcPct val="90000"/>
              </a:lnSpc>
              <a:spcBef>
                <a:spcPts val="533"/>
              </a:spcBef>
              <a:spcAft>
                <a:spcPts val="0"/>
              </a:spcAft>
              <a:buClr>
                <a:schemeClr val="dk1"/>
              </a:buClr>
              <a:buSzPts val="700"/>
              <a:buChar char="•"/>
              <a:defRPr/>
            </a:lvl9pPr>
          </a:lstStyle>
          <a:p>
            <a:endParaRPr/>
          </a:p>
        </p:txBody>
      </p:sp>
      <p:sp>
        <p:nvSpPr>
          <p:cNvPr id="67" name="Google Shape;67;p14"/>
          <p:cNvSpPr txBox="1">
            <a:spLocks noGrp="1"/>
          </p:cNvSpPr>
          <p:nvPr>
            <p:ph type="body" idx="2"/>
          </p:nvPr>
        </p:nvSpPr>
        <p:spPr>
          <a:xfrm>
            <a:off x="793715" y="2829611"/>
            <a:ext cx="6538869" cy="457200"/>
          </a:xfrm>
          <a:prstGeom prst="rect">
            <a:avLst/>
          </a:prstGeom>
          <a:noFill/>
          <a:ln>
            <a:noFill/>
          </a:ln>
        </p:spPr>
        <p:txBody>
          <a:bodyPr spcFirstLastPara="1" wrap="square" lIns="34275" tIns="17150" rIns="34275" bIns="17150" anchor="t" anchorCtr="0">
            <a:normAutofit/>
          </a:bodyPr>
          <a:lstStyle>
            <a:lvl1pPr marL="609585" lvl="0" indent="-397923" algn="l">
              <a:lnSpc>
                <a:spcPct val="90000"/>
              </a:lnSpc>
              <a:spcBef>
                <a:spcPts val="1067"/>
              </a:spcBef>
              <a:spcAft>
                <a:spcPts val="0"/>
              </a:spcAft>
              <a:buClr>
                <a:srgbClr val="262626"/>
              </a:buClr>
              <a:buSzPts val="1100"/>
              <a:buChar char="•"/>
              <a:defRPr sz="1467">
                <a:solidFill>
                  <a:srgbClr val="262626"/>
                </a:solidFill>
                <a:latin typeface="Arial"/>
                <a:ea typeface="Arial"/>
                <a:cs typeface="Arial"/>
                <a:sym typeface="Arial"/>
              </a:defRPr>
            </a:lvl1pPr>
            <a:lvl2pPr marL="1219170" lvl="1" indent="-364058" algn="l">
              <a:lnSpc>
                <a:spcPct val="90000"/>
              </a:lnSpc>
              <a:spcBef>
                <a:spcPts val="533"/>
              </a:spcBef>
              <a:spcAft>
                <a:spcPts val="0"/>
              </a:spcAft>
              <a:buClr>
                <a:schemeClr val="dk1"/>
              </a:buClr>
              <a:buSzPts val="700"/>
              <a:buChar char="•"/>
              <a:defRPr/>
            </a:lvl2pPr>
            <a:lvl3pPr marL="1828754" lvl="2" indent="-364058" algn="l">
              <a:lnSpc>
                <a:spcPct val="90000"/>
              </a:lnSpc>
              <a:spcBef>
                <a:spcPts val="533"/>
              </a:spcBef>
              <a:spcAft>
                <a:spcPts val="0"/>
              </a:spcAft>
              <a:buClr>
                <a:schemeClr val="dk1"/>
              </a:buClr>
              <a:buSzPts val="700"/>
              <a:buChar char="•"/>
              <a:defRPr/>
            </a:lvl3pPr>
            <a:lvl4pPr marL="2438339" lvl="3" indent="-364058" algn="l">
              <a:lnSpc>
                <a:spcPct val="90000"/>
              </a:lnSpc>
              <a:spcBef>
                <a:spcPts val="533"/>
              </a:spcBef>
              <a:spcAft>
                <a:spcPts val="0"/>
              </a:spcAft>
              <a:buClr>
                <a:schemeClr val="dk1"/>
              </a:buClr>
              <a:buSzPts val="700"/>
              <a:buChar char="•"/>
              <a:defRPr/>
            </a:lvl4pPr>
            <a:lvl5pPr marL="3047924" lvl="4" indent="-364058" algn="l">
              <a:lnSpc>
                <a:spcPct val="90000"/>
              </a:lnSpc>
              <a:spcBef>
                <a:spcPts val="533"/>
              </a:spcBef>
              <a:spcAft>
                <a:spcPts val="0"/>
              </a:spcAft>
              <a:buClr>
                <a:schemeClr val="dk1"/>
              </a:buClr>
              <a:buSzPts val="700"/>
              <a:buChar char="•"/>
              <a:defRPr/>
            </a:lvl5pPr>
            <a:lvl6pPr marL="3657509" lvl="5" indent="-364058" algn="l">
              <a:lnSpc>
                <a:spcPct val="90000"/>
              </a:lnSpc>
              <a:spcBef>
                <a:spcPts val="533"/>
              </a:spcBef>
              <a:spcAft>
                <a:spcPts val="0"/>
              </a:spcAft>
              <a:buClr>
                <a:schemeClr val="dk1"/>
              </a:buClr>
              <a:buSzPts val="700"/>
              <a:buChar char="•"/>
              <a:defRPr/>
            </a:lvl6pPr>
            <a:lvl7pPr marL="4267093" lvl="6" indent="-364058" algn="l">
              <a:lnSpc>
                <a:spcPct val="90000"/>
              </a:lnSpc>
              <a:spcBef>
                <a:spcPts val="533"/>
              </a:spcBef>
              <a:spcAft>
                <a:spcPts val="0"/>
              </a:spcAft>
              <a:buClr>
                <a:schemeClr val="dk1"/>
              </a:buClr>
              <a:buSzPts val="700"/>
              <a:buChar char="•"/>
              <a:defRPr/>
            </a:lvl7pPr>
            <a:lvl8pPr marL="4876678" lvl="7" indent="-364058" algn="l">
              <a:lnSpc>
                <a:spcPct val="90000"/>
              </a:lnSpc>
              <a:spcBef>
                <a:spcPts val="533"/>
              </a:spcBef>
              <a:spcAft>
                <a:spcPts val="0"/>
              </a:spcAft>
              <a:buClr>
                <a:schemeClr val="dk1"/>
              </a:buClr>
              <a:buSzPts val="700"/>
              <a:buChar char="•"/>
              <a:defRPr/>
            </a:lvl8pPr>
            <a:lvl9pPr marL="5486263" lvl="8" indent="-364058" algn="l">
              <a:lnSpc>
                <a:spcPct val="90000"/>
              </a:lnSpc>
              <a:spcBef>
                <a:spcPts val="533"/>
              </a:spcBef>
              <a:spcAft>
                <a:spcPts val="0"/>
              </a:spcAft>
              <a:buClr>
                <a:schemeClr val="dk1"/>
              </a:buClr>
              <a:buSzPts val="700"/>
              <a:buChar char="•"/>
              <a:defRPr/>
            </a:lvl9pPr>
          </a:lstStyle>
          <a:p>
            <a:endParaRPr/>
          </a:p>
        </p:txBody>
      </p:sp>
      <p:sp>
        <p:nvSpPr>
          <p:cNvPr id="68" name="Google Shape;68;p14"/>
          <p:cNvSpPr txBox="1">
            <a:spLocks noGrp="1"/>
          </p:cNvSpPr>
          <p:nvPr>
            <p:ph type="body" idx="3"/>
          </p:nvPr>
        </p:nvSpPr>
        <p:spPr>
          <a:xfrm>
            <a:off x="769001" y="6234049"/>
            <a:ext cx="7807433" cy="317795"/>
          </a:xfrm>
          <a:prstGeom prst="rect">
            <a:avLst/>
          </a:prstGeom>
          <a:noFill/>
          <a:ln>
            <a:noFill/>
          </a:ln>
        </p:spPr>
        <p:txBody>
          <a:bodyPr spcFirstLastPara="1" wrap="square" lIns="34275" tIns="17150" rIns="34275" bIns="17150" anchor="t" anchorCtr="0">
            <a:normAutofit/>
          </a:bodyPr>
          <a:lstStyle>
            <a:lvl1pPr marL="609585" lvl="0" indent="-389457" algn="l">
              <a:lnSpc>
                <a:spcPct val="90000"/>
              </a:lnSpc>
              <a:spcBef>
                <a:spcPts val="1067"/>
              </a:spcBef>
              <a:spcAft>
                <a:spcPts val="0"/>
              </a:spcAft>
              <a:buClr>
                <a:srgbClr val="262626"/>
              </a:buClr>
              <a:buSzPts val="1000"/>
              <a:buChar char="•"/>
              <a:defRPr sz="1333">
                <a:solidFill>
                  <a:srgbClr val="262626"/>
                </a:solidFill>
                <a:latin typeface="Arial"/>
                <a:ea typeface="Arial"/>
                <a:cs typeface="Arial"/>
                <a:sym typeface="Arial"/>
              </a:defRPr>
            </a:lvl1pPr>
            <a:lvl2pPr marL="1219170" lvl="1" indent="-364058" algn="l">
              <a:lnSpc>
                <a:spcPct val="90000"/>
              </a:lnSpc>
              <a:spcBef>
                <a:spcPts val="533"/>
              </a:spcBef>
              <a:spcAft>
                <a:spcPts val="0"/>
              </a:spcAft>
              <a:buClr>
                <a:schemeClr val="dk1"/>
              </a:buClr>
              <a:buSzPts val="700"/>
              <a:buChar char="•"/>
              <a:defRPr/>
            </a:lvl2pPr>
            <a:lvl3pPr marL="1828754" lvl="2" indent="-364058" algn="l">
              <a:lnSpc>
                <a:spcPct val="90000"/>
              </a:lnSpc>
              <a:spcBef>
                <a:spcPts val="533"/>
              </a:spcBef>
              <a:spcAft>
                <a:spcPts val="0"/>
              </a:spcAft>
              <a:buClr>
                <a:schemeClr val="dk1"/>
              </a:buClr>
              <a:buSzPts val="700"/>
              <a:buChar char="•"/>
              <a:defRPr/>
            </a:lvl3pPr>
            <a:lvl4pPr marL="2438339" lvl="3" indent="-364058" algn="l">
              <a:lnSpc>
                <a:spcPct val="90000"/>
              </a:lnSpc>
              <a:spcBef>
                <a:spcPts val="533"/>
              </a:spcBef>
              <a:spcAft>
                <a:spcPts val="0"/>
              </a:spcAft>
              <a:buClr>
                <a:schemeClr val="dk1"/>
              </a:buClr>
              <a:buSzPts val="700"/>
              <a:buChar char="•"/>
              <a:defRPr/>
            </a:lvl4pPr>
            <a:lvl5pPr marL="3047924" lvl="4" indent="-364058" algn="l">
              <a:lnSpc>
                <a:spcPct val="90000"/>
              </a:lnSpc>
              <a:spcBef>
                <a:spcPts val="533"/>
              </a:spcBef>
              <a:spcAft>
                <a:spcPts val="0"/>
              </a:spcAft>
              <a:buClr>
                <a:schemeClr val="dk1"/>
              </a:buClr>
              <a:buSzPts val="700"/>
              <a:buChar char="•"/>
              <a:defRPr/>
            </a:lvl5pPr>
            <a:lvl6pPr marL="3657509" lvl="5" indent="-364058" algn="l">
              <a:lnSpc>
                <a:spcPct val="90000"/>
              </a:lnSpc>
              <a:spcBef>
                <a:spcPts val="533"/>
              </a:spcBef>
              <a:spcAft>
                <a:spcPts val="0"/>
              </a:spcAft>
              <a:buClr>
                <a:schemeClr val="dk1"/>
              </a:buClr>
              <a:buSzPts val="700"/>
              <a:buChar char="•"/>
              <a:defRPr/>
            </a:lvl6pPr>
            <a:lvl7pPr marL="4267093" lvl="6" indent="-364058" algn="l">
              <a:lnSpc>
                <a:spcPct val="90000"/>
              </a:lnSpc>
              <a:spcBef>
                <a:spcPts val="533"/>
              </a:spcBef>
              <a:spcAft>
                <a:spcPts val="0"/>
              </a:spcAft>
              <a:buClr>
                <a:schemeClr val="dk1"/>
              </a:buClr>
              <a:buSzPts val="700"/>
              <a:buChar char="•"/>
              <a:defRPr/>
            </a:lvl7pPr>
            <a:lvl8pPr marL="4876678" lvl="7" indent="-364058" algn="l">
              <a:lnSpc>
                <a:spcPct val="90000"/>
              </a:lnSpc>
              <a:spcBef>
                <a:spcPts val="533"/>
              </a:spcBef>
              <a:spcAft>
                <a:spcPts val="0"/>
              </a:spcAft>
              <a:buClr>
                <a:schemeClr val="dk1"/>
              </a:buClr>
              <a:buSzPts val="700"/>
              <a:buChar char="•"/>
              <a:defRPr/>
            </a:lvl8pPr>
            <a:lvl9pPr marL="5486263" lvl="8" indent="-364058" algn="l">
              <a:lnSpc>
                <a:spcPct val="90000"/>
              </a:lnSpc>
              <a:spcBef>
                <a:spcPts val="533"/>
              </a:spcBef>
              <a:spcAft>
                <a:spcPts val="0"/>
              </a:spcAft>
              <a:buClr>
                <a:schemeClr val="dk1"/>
              </a:buClr>
              <a:buSzPts val="700"/>
              <a:buChar char="•"/>
              <a:defRPr/>
            </a:lvl9pPr>
          </a:lstStyle>
          <a:p>
            <a:endParaRPr/>
          </a:p>
        </p:txBody>
      </p:sp>
      <p:pic>
        <p:nvPicPr>
          <p:cNvPr id="69" name="Google Shape;69;p14" descr="Graphical user interface, application&#10;&#10;Description automatically generated"/>
          <p:cNvPicPr preferRelativeResize="0"/>
          <p:nvPr/>
        </p:nvPicPr>
        <p:blipFill rotWithShape="1">
          <a:blip r:embed="rId3">
            <a:alphaModFix/>
          </a:blip>
          <a:srcRect/>
          <a:stretch/>
        </p:blipFill>
        <p:spPr>
          <a:xfrm>
            <a:off x="793714" y="0"/>
            <a:ext cx="1280389" cy="1280389"/>
          </a:xfrm>
          <a:prstGeom prst="rect">
            <a:avLst/>
          </a:prstGeom>
          <a:noFill/>
          <a:ln>
            <a:noFill/>
          </a:ln>
          <a:effectLst>
            <a:outerShdw blurRad="50800" dist="38100" dir="5400000" algn="t" rotWithShape="0">
              <a:srgbClr val="000000">
                <a:alpha val="40000"/>
              </a:srgbClr>
            </a:outerShdw>
          </a:effectLst>
        </p:spPr>
      </p:pic>
    </p:spTree>
    <p:extLst>
      <p:ext uri="{BB962C8B-B14F-4D97-AF65-F5344CB8AC3E}">
        <p14:creationId xmlns:p14="http://schemas.microsoft.com/office/powerpoint/2010/main" val="194570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065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 medium">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AFE1F0-911B-455A-B43F-CA6291C8FE99}"/>
              </a:ext>
            </a:extLst>
          </p:cNvPr>
          <p:cNvSpPr/>
          <p:nvPr userDrawn="1"/>
        </p:nvSpPr>
        <p:spPr>
          <a:xfrm>
            <a:off x="0" y="6400800"/>
            <a:ext cx="11734800" cy="4572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Rectangle 10">
            <a:extLst>
              <a:ext uri="{FF2B5EF4-FFF2-40B4-BE49-F238E27FC236}">
                <a16:creationId xmlns:a16="http://schemas.microsoft.com/office/drawing/2014/main" id="{A31D226E-95F5-41CC-A004-32CCE2E5CD36}"/>
              </a:ext>
            </a:extLst>
          </p:cNvPr>
          <p:cNvSpPr/>
          <p:nvPr userDrawn="1"/>
        </p:nvSpPr>
        <p:spPr>
          <a:xfrm>
            <a:off x="11734800" y="0"/>
            <a:ext cx="457200" cy="64008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5" name="Graphic 14">
            <a:extLst>
              <a:ext uri="{FF2B5EF4-FFF2-40B4-BE49-F238E27FC236}">
                <a16:creationId xmlns:a16="http://schemas.microsoft.com/office/drawing/2014/main" id="{F5EF0DBE-2546-4334-AE31-1EFC1782CC0F}"/>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28285552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 dark">
    <p:bg>
      <p:bgPr>
        <a:solidFill>
          <a:srgbClr val="00285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4432A5-49B9-4883-A204-2CADAB0E0D4C}"/>
              </a:ext>
            </a:extLst>
          </p:cNvPr>
          <p:cNvSpPr/>
          <p:nvPr userDrawn="1"/>
        </p:nvSpPr>
        <p:spPr>
          <a:xfrm>
            <a:off x="0" y="6400800"/>
            <a:ext cx="117348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7" name="Rectangle 6">
            <a:extLst>
              <a:ext uri="{FF2B5EF4-FFF2-40B4-BE49-F238E27FC236}">
                <a16:creationId xmlns:a16="http://schemas.microsoft.com/office/drawing/2014/main" id="{471E7746-7583-425A-B61C-E770FAE357CC}"/>
              </a:ext>
            </a:extLst>
          </p:cNvPr>
          <p:cNvSpPr/>
          <p:nvPr userDrawn="1"/>
        </p:nvSpPr>
        <p:spPr>
          <a:xfrm>
            <a:off x="11734800" y="0"/>
            <a:ext cx="457200" cy="6400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9" name="Graphic 8">
            <a:extLst>
              <a:ext uri="{FF2B5EF4-FFF2-40B4-BE49-F238E27FC236}">
                <a16:creationId xmlns:a16="http://schemas.microsoft.com/office/drawing/2014/main" id="{7EF2D6CF-4D33-4A11-8F31-90C224BC0728}"/>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295526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 dark">
    <p:bg>
      <p:bgPr>
        <a:solidFill>
          <a:srgbClr val="00285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0972800"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1000"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C90F8A8-1C42-4539-A448-E120B479032B}"/>
              </a:ext>
            </a:extLst>
          </p:cNvPr>
          <p:cNvSpPr/>
          <p:nvPr userDrawn="1"/>
        </p:nvSpPr>
        <p:spPr>
          <a:xfrm>
            <a:off x="0" y="6400800"/>
            <a:ext cx="117348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9DE8633D-534D-4880-A190-FAF78CA066D3}"/>
              </a:ext>
            </a:extLst>
          </p:cNvPr>
          <p:cNvSpPr/>
          <p:nvPr userDrawn="1"/>
        </p:nvSpPr>
        <p:spPr>
          <a:xfrm>
            <a:off x="11734800" y="0"/>
            <a:ext cx="457200" cy="6400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0" name="Graphic 9">
            <a:extLst>
              <a:ext uri="{FF2B5EF4-FFF2-40B4-BE49-F238E27FC236}">
                <a16:creationId xmlns:a16="http://schemas.microsoft.com/office/drawing/2014/main" id="{00423FF3-EF68-4912-B084-C7B35316B37B}"/>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3430438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rgbClr val="00285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4BD3948-E5C3-4D36-A53B-67247A86A2D4}"/>
              </a:ext>
            </a:extLst>
          </p:cNvPr>
          <p:cNvSpPr/>
          <p:nvPr userDrawn="1"/>
        </p:nvSpPr>
        <p:spPr>
          <a:xfrm>
            <a:off x="0" y="6400800"/>
            <a:ext cx="117348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8273F6C6-7214-4ACE-87E6-BA4BEBDE240D}"/>
              </a:ext>
            </a:extLst>
          </p:cNvPr>
          <p:cNvSpPr/>
          <p:nvPr userDrawn="1"/>
        </p:nvSpPr>
        <p:spPr>
          <a:xfrm>
            <a:off x="11734800" y="0"/>
            <a:ext cx="457200" cy="6400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8" name="Graphic 7">
            <a:extLst>
              <a:ext uri="{FF2B5EF4-FFF2-40B4-BE49-F238E27FC236}">
                <a16:creationId xmlns:a16="http://schemas.microsoft.com/office/drawing/2014/main" id="{A035DEA2-069E-4ADE-83D6-9E17A1D00792}"/>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1307415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 dark">
    <p:bg>
      <p:bgPr>
        <a:solidFill>
          <a:srgbClr val="00285A"/>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AFE1F0-911B-455A-B43F-CA6291C8FE99}"/>
              </a:ext>
            </a:extLst>
          </p:cNvPr>
          <p:cNvSpPr/>
          <p:nvPr userDrawn="1"/>
        </p:nvSpPr>
        <p:spPr>
          <a:xfrm>
            <a:off x="0" y="6400800"/>
            <a:ext cx="117348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Rectangle 10">
            <a:extLst>
              <a:ext uri="{FF2B5EF4-FFF2-40B4-BE49-F238E27FC236}">
                <a16:creationId xmlns:a16="http://schemas.microsoft.com/office/drawing/2014/main" id="{A31D226E-95F5-41CC-A004-32CCE2E5CD36}"/>
              </a:ext>
            </a:extLst>
          </p:cNvPr>
          <p:cNvSpPr/>
          <p:nvPr userDrawn="1"/>
        </p:nvSpPr>
        <p:spPr>
          <a:xfrm>
            <a:off x="11734800" y="0"/>
            <a:ext cx="457200" cy="64008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5" name="Graphic 14">
            <a:extLst>
              <a:ext uri="{FF2B5EF4-FFF2-40B4-BE49-F238E27FC236}">
                <a16:creationId xmlns:a16="http://schemas.microsoft.com/office/drawing/2014/main" id="{F5EF0DBE-2546-4334-AE31-1EFC1782CC0F}"/>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137147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Intel Logo">
    <p:bg>
      <p:bgPr>
        <a:solidFill>
          <a:schemeClr val="accent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021611C-81C5-4D56-9272-6AB486911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351504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white_bkgr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1DB4D7-1882-4EE1-AF1D-CD4B9C391F28}"/>
              </a:ext>
            </a:extLst>
          </p:cNvPr>
          <p:cNvSpPr/>
          <p:nvPr userDrawn="1"/>
        </p:nvSpPr>
        <p:spPr>
          <a:xfrm>
            <a:off x="0" y="-192947"/>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20D75486-526A-455F-AD39-3BD8D50ABB2C}"/>
              </a:ext>
            </a:extLst>
          </p:cNvPr>
          <p:cNvSpPr>
            <a:spLocks noGrp="1"/>
          </p:cNvSpPr>
          <p:nvPr>
            <p:ph type="title"/>
          </p:nvPr>
        </p:nvSpPr>
        <p:spPr>
          <a:xfrm>
            <a:off x="465523" y="146472"/>
            <a:ext cx="10972800" cy="1158240"/>
          </a:xfrm>
        </p:spPr>
        <p:txBody>
          <a:bodyPr/>
          <a:lstStyle>
            <a:lvl1pPr>
              <a:defRPr sz="5867">
                <a:solidFill>
                  <a:schemeClr val="bg2"/>
                </a:solidFill>
                <a:latin typeface="+mj-lt"/>
              </a:defRPr>
            </a:lvl1pPr>
          </a:lstStyle>
          <a:p>
            <a:r>
              <a:rPr lang="en-US"/>
              <a:t>Click to edit Master title style</a:t>
            </a:r>
          </a:p>
        </p:txBody>
      </p:sp>
    </p:spTree>
    <p:extLst>
      <p:ext uri="{BB962C8B-B14F-4D97-AF65-F5344CB8AC3E}">
        <p14:creationId xmlns:p14="http://schemas.microsoft.com/office/powerpoint/2010/main" val="238120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3"/>
            <a:ext cx="2844800" cy="365125"/>
          </a:xfrm>
          <a:prstGeom prst="rect">
            <a:avLst/>
          </a:prstGeom>
        </p:spPr>
        <p:txBody>
          <a:bodyPr/>
          <a:lstStyle/>
          <a:p>
            <a:pPr defTabSz="609539"/>
            <a:endParaRPr lang="en-US">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60953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p:txBody>
          <a:bodyPr/>
          <a:lstStyle>
            <a:lvl1pPr>
              <a:defRPr/>
            </a:lvl1pPr>
          </a:lstStyle>
          <a:p>
            <a:r>
              <a:rPr lang="en-US" err="1"/>
              <a:t>28pt</a:t>
            </a:r>
            <a:r>
              <a:rPr lang="en-US"/>
              <a:t> Intel Clear Light Headline</a:t>
            </a:r>
          </a:p>
        </p:txBody>
      </p:sp>
      <p:sp>
        <p:nvSpPr>
          <p:cNvPr id="8" name="Content Placeholder 7"/>
          <p:cNvSpPr>
            <a:spLocks noGrp="1"/>
          </p:cNvSpPr>
          <p:nvPr>
            <p:ph sz="quarter" idx="13" hasCustomPrompt="1"/>
          </p:nvPr>
        </p:nvSpPr>
        <p:spPr>
          <a:xfrm>
            <a:off x="607486" y="1604435"/>
            <a:ext cx="10970683" cy="4567767"/>
          </a:xfrm>
        </p:spPr>
        <p:txBody>
          <a:bodyPr/>
          <a:lstStyle/>
          <a:p>
            <a:pPr lvl="0"/>
            <a:r>
              <a:rPr lang="en-US"/>
              <a:t>18pt Intel Clear body text</a:t>
            </a:r>
          </a:p>
          <a:p>
            <a:pPr lvl="1"/>
            <a:r>
              <a:rPr lang="en-US"/>
              <a:t>16pt Intel Clear bullet one</a:t>
            </a:r>
          </a:p>
          <a:p>
            <a:pPr lvl="2"/>
            <a:r>
              <a:rPr lang="en-US"/>
              <a:t>16pt Intel Clear sub-bullet</a:t>
            </a:r>
          </a:p>
          <a:p>
            <a:pPr lvl="3"/>
            <a:r>
              <a:rPr lang="en-US" err="1"/>
              <a:t>14pt</a:t>
            </a:r>
            <a:r>
              <a:rPr lang="en-US"/>
              <a:t> Intel Clear fourth level</a:t>
            </a:r>
          </a:p>
          <a:p>
            <a:pPr lvl="4"/>
            <a:r>
              <a:rPr lang="en-US" err="1"/>
              <a:t>14pt</a:t>
            </a:r>
            <a:r>
              <a:rPr lang="en-US"/>
              <a:t> Intel Clear fifth level</a:t>
            </a:r>
          </a:p>
        </p:txBody>
      </p:sp>
    </p:spTree>
    <p:extLst>
      <p:ext uri="{BB962C8B-B14F-4D97-AF65-F5344CB8AC3E}">
        <p14:creationId xmlns:p14="http://schemas.microsoft.com/office/powerpoint/2010/main" val="31353232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5371036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Slide - 1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68BF-F1E4-4683-BA9A-72115B1D9783}"/>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EDB16C5C-41A7-48AD-AE8C-9CD787615F4E}"/>
              </a:ext>
            </a:extLst>
          </p:cNvPr>
          <p:cNvSpPr>
            <a:spLocks noGrp="1"/>
          </p:cNvSpPr>
          <p:nvPr>
            <p:ph sz="quarter" idx="10" hasCustomPrompt="1"/>
          </p:nvPr>
        </p:nvSpPr>
        <p:spPr>
          <a:xfrm>
            <a:off x="614363" y="1496350"/>
            <a:ext cx="10971212" cy="47053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5" name="Image" descr="Image">
            <a:extLst>
              <a:ext uri="{FF2B5EF4-FFF2-40B4-BE49-F238E27FC236}">
                <a16:creationId xmlns:a16="http://schemas.microsoft.com/office/drawing/2014/main" id="{92BA4793-0EB4-49CE-B0A2-9D496EF974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251416"/>
            <a:ext cx="606425" cy="606583"/>
          </a:xfrm>
          <a:prstGeom prst="rect">
            <a:avLst/>
          </a:prstGeom>
          <a:ln w="12700">
            <a:miter lim="400000"/>
          </a:ln>
        </p:spPr>
      </p:pic>
      <p:sp>
        <p:nvSpPr>
          <p:cNvPr id="8" name="TextBox 7" descr="page  number">
            <a:extLst>
              <a:ext uri="{FF2B5EF4-FFF2-40B4-BE49-F238E27FC236}">
                <a16:creationId xmlns:a16="http://schemas.microsoft.com/office/drawing/2014/main" id="{C96DC0FF-8F5D-4A52-95C4-03CBD842D4E7}"/>
              </a:ext>
            </a:extLst>
          </p:cNvPr>
          <p:cNvSpPr txBox="1"/>
          <p:nvPr userDrawn="1"/>
        </p:nvSpPr>
        <p:spPr>
          <a:xfrm>
            <a:off x="11749174" y="6506788"/>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54382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09728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8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userDrawn="1">
          <p15:clr>
            <a:srgbClr val="FBAE40"/>
          </p15:clr>
        </p15:guide>
        <p15:guide id="5" pos="240" userDrawn="1">
          <p15:clr>
            <a:srgbClr val="FBAE40"/>
          </p15:clr>
        </p15:guide>
        <p15:guide id="6" pos="715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048238"/>
            <a:ext cx="4114800" cy="365125"/>
          </a:xfrm>
          <a:prstGeom prst="rect">
            <a:avLst/>
          </a:prstGeo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8610600" y="6048238"/>
            <a:ext cx="2743200" cy="365125"/>
          </a:xfrm>
          <a:prstGeom prst="rect">
            <a:avLst/>
          </a:prstGeom>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b="0" i="0" baseline="0">
                <a:solidFill>
                  <a:srgbClr val="003C71"/>
                </a:solidFill>
                <a:latin typeface="Intel Clear"/>
                <a:cs typeface="Intel Clear"/>
              </a:defRPr>
            </a:lvl1pPr>
          </a:lstStyle>
          <a:p>
            <a:r>
              <a:rPr lang="en-US"/>
              <a:t>28pt Intel Clear Headline</a:t>
            </a:r>
          </a:p>
        </p:txBody>
      </p:sp>
      <p:sp>
        <p:nvSpPr>
          <p:cNvPr id="9" name="Content Placeholder 8"/>
          <p:cNvSpPr>
            <a:spLocks noGrp="1"/>
          </p:cNvSpPr>
          <p:nvPr>
            <p:ph sz="quarter" idx="13" hasCustomPrompt="1"/>
          </p:nvPr>
        </p:nvSpPr>
        <p:spPr>
          <a:xfrm>
            <a:off x="607484" y="1604434"/>
            <a:ext cx="10970683" cy="4567767"/>
          </a:xfrm>
        </p:spPr>
        <p:txBody>
          <a:bodyPr/>
          <a:lstStyle>
            <a:lvl1pPr>
              <a:defRPr>
                <a:solidFill>
                  <a:srgbClr val="0071C5"/>
                </a:solidFill>
              </a:defRPr>
            </a:lvl1pPr>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3083200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5"/>
            <a:ext cx="11724263"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b="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87185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5"/>
            <a:ext cx="11724263"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b="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220651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Content Slide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 descr="Image">
            <a:extLst>
              <a:ext uri="{FF2B5EF4-FFF2-40B4-BE49-F238E27FC236}">
                <a16:creationId xmlns:a16="http://schemas.microsoft.com/office/drawing/2014/main" id="{92BA4793-0EB4-49CE-B0A2-9D496EF974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6251418"/>
            <a:ext cx="606425" cy="606583"/>
          </a:xfrm>
          <a:prstGeom prst="rect">
            <a:avLst/>
          </a:prstGeom>
          <a:ln w="12700">
            <a:miter lim="400000"/>
          </a:ln>
        </p:spPr>
      </p:pic>
      <p:sp>
        <p:nvSpPr>
          <p:cNvPr id="8" name="TextBox 7" descr="page  number">
            <a:extLst>
              <a:ext uri="{FF2B5EF4-FFF2-40B4-BE49-F238E27FC236}">
                <a16:creationId xmlns:a16="http://schemas.microsoft.com/office/drawing/2014/main" id="{C96DC0FF-8F5D-4A52-95C4-03CBD842D4E7}"/>
              </a:ext>
            </a:extLst>
          </p:cNvPr>
          <p:cNvSpPr txBox="1"/>
          <p:nvPr userDrawn="1"/>
        </p:nvSpPr>
        <p:spPr>
          <a:xfrm>
            <a:off x="11745168" y="6506788"/>
            <a:ext cx="150682" cy="153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2242" rtl="0" fontAlgn="auto" latinLnBrk="0" hangingPunct="0">
              <a:lnSpc>
                <a:spcPct val="100000"/>
              </a:lnSpc>
              <a:spcBef>
                <a:spcPts val="0"/>
              </a:spcBef>
              <a:spcAft>
                <a:spcPts val="0"/>
              </a:spcAft>
              <a:buClrTx/>
              <a:buSzTx/>
              <a:buFontTx/>
              <a:buNone/>
              <a:tabLst/>
            </a:pPr>
            <a:fld id="{4F6B73DA-0149-4325-A7B8-AE29BD4BC701}" type="slidenum">
              <a:rPr kumimoji="0" lang="en-US" sz="998"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2242" rtl="0" fontAlgn="auto" latinLnBrk="0" hangingPunct="0">
                <a:lnSpc>
                  <a:spcPct val="100000"/>
                </a:lnSpc>
                <a:spcBef>
                  <a:spcPts val="0"/>
                </a:spcBef>
                <a:spcAft>
                  <a:spcPts val="0"/>
                </a:spcAft>
                <a:buClrTx/>
                <a:buSzTx/>
                <a:buFontTx/>
                <a:buNone/>
                <a:tabLst/>
              </a:pPr>
              <a:t>‹#›</a:t>
            </a:fld>
            <a:endParaRPr kumimoji="0" lang="en-US" sz="998"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71535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5"/>
            <a:ext cx="11724263"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b="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91029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BB20A-59F4-441D-84A6-9BC12C6C5A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Text Placeholder 5">
            <a:extLst>
              <a:ext uri="{FF2B5EF4-FFF2-40B4-BE49-F238E27FC236}">
                <a16:creationId xmlns:a16="http://schemas.microsoft.com/office/drawing/2014/main" id="{30300E45-0B56-4329-BB6E-28376FB3F4A9}"/>
              </a:ext>
            </a:extLst>
          </p:cNvPr>
          <p:cNvSpPr>
            <a:spLocks noGrp="1"/>
          </p:cNvSpPr>
          <p:nvPr>
            <p:ph type="body" sz="quarter" idx="10"/>
          </p:nvPr>
        </p:nvSpPr>
        <p:spPr>
          <a:xfrm>
            <a:off x="838200" y="1916113"/>
            <a:ext cx="10515600" cy="4197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55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Layou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8985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lvl1pPr>
            <a:lvl2pPr marL="565150" indent="-282575">
              <a:defRPr/>
            </a:lvl2pPr>
            <a:lvl3pPr marL="798513" indent="-233363">
              <a:defRPr/>
            </a:lvl3pPr>
            <a:lvl4pPr marL="1030288" indent="-231775">
              <a:defRPr/>
            </a:lvl4pPr>
            <a:lvl5pPr marL="1263650" indent="-233363">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0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b="0" i="0">
                <a:solidFill>
                  <a:schemeClr val="accent4"/>
                </a:solidFill>
                <a:latin typeface="IntelOne Text" panose="020B0503020203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394571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mp; Content -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FC350D-401B-1D93-7B16-D06E01D718EE}"/>
              </a:ext>
            </a:extLst>
          </p:cNvPr>
          <p:cNvSpPr/>
          <p:nvPr userDrawn="1"/>
        </p:nvSpPr>
        <p:spPr>
          <a:xfrm>
            <a:off x="0" y="0"/>
            <a:ext cx="12192001" cy="6400800"/>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a:xfrm>
            <a:off x="571372" y="221695"/>
            <a:ext cx="11010900" cy="1199823"/>
          </a:xfrm>
        </p:spPr>
        <p:txBody>
          <a:bodyPr/>
          <a:lstStyle>
            <a:lvl1pPr algn="l">
              <a:defRPr b="0" i="0">
                <a:solidFill>
                  <a:srgbClr val="525252"/>
                </a:solidFill>
                <a:latin typeface="+mn-lt"/>
              </a:defRPr>
            </a:lvl1pPr>
          </a:lstStyle>
          <a:p>
            <a:r>
              <a:rPr lang="en-US"/>
              <a:t>Click to edit Master title style</a:t>
            </a:r>
          </a:p>
        </p:txBody>
      </p:sp>
      <p:sp>
        <p:nvSpPr>
          <p:cNvPr id="11" name="Content Placeholder 2">
            <a:extLst>
              <a:ext uri="{FF2B5EF4-FFF2-40B4-BE49-F238E27FC236}">
                <a16:creationId xmlns:a16="http://schemas.microsoft.com/office/drawing/2014/main" id="{E4D35F54-5308-C044-4007-5F4CD4AF7CF9}"/>
              </a:ext>
            </a:extLst>
          </p:cNvPr>
          <p:cNvSpPr>
            <a:spLocks noGrp="1"/>
          </p:cNvSpPr>
          <p:nvPr>
            <p:ph sz="quarter" idx="28"/>
          </p:nvPr>
        </p:nvSpPr>
        <p:spPr>
          <a:xfrm>
            <a:off x="571372" y="1673456"/>
            <a:ext cx="11010900" cy="4574947"/>
          </a:xfrm>
        </p:spPr>
        <p:txBody>
          <a:bodyPr/>
          <a:lstStyle>
            <a:lvl1pPr>
              <a:defRPr b="0" i="0">
                <a:solidFill>
                  <a:srgbClr val="525252"/>
                </a:solidFill>
                <a:latin typeface="IntelOne Display Light" panose="020B0403020203020204" pitchFamily="34" charset="77"/>
              </a:defRPr>
            </a:lvl1pPr>
            <a:lvl2pPr>
              <a:defRPr b="0" i="0">
                <a:solidFill>
                  <a:srgbClr val="525252"/>
                </a:solidFill>
                <a:latin typeface="IntelOne Display Light" panose="020B0403020203020204" pitchFamily="34" charset="77"/>
              </a:defRPr>
            </a:lvl2pPr>
            <a:lvl3pPr>
              <a:defRPr b="0" i="0">
                <a:solidFill>
                  <a:srgbClr val="525252"/>
                </a:solidFill>
                <a:latin typeface="IntelOne Display Light" panose="020B0403020203020204" pitchFamily="34" charset="77"/>
              </a:defRPr>
            </a:lvl3pPr>
            <a:lvl4pPr>
              <a:defRPr b="0" i="0">
                <a:solidFill>
                  <a:srgbClr val="525252"/>
                </a:solidFill>
                <a:latin typeface="IntelOne Display Light" panose="020B0403020203020204" pitchFamily="34" charset="77"/>
              </a:defRPr>
            </a:lvl4pPr>
            <a:lvl5pPr>
              <a:defRPr b="0" i="0">
                <a:solidFill>
                  <a:srgbClr val="525252"/>
                </a:solidFill>
                <a:latin typeface="IntelOne Display Light" panose="020B04030202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1AF47EAD-1B3E-2802-4F23-521C6480320A}"/>
              </a:ext>
            </a:extLst>
          </p:cNvPr>
          <p:cNvSpPr/>
          <p:nvPr userDrawn="1"/>
        </p:nvSpPr>
        <p:spPr>
          <a:xfrm>
            <a:off x="11734800" y="6400800"/>
            <a:ext cx="457198" cy="457200"/>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9F0D51D8-9F5E-C208-C4B0-C4DF02999C57}"/>
              </a:ext>
            </a:extLst>
          </p:cNvPr>
          <p:cNvSpPr/>
          <p:nvPr userDrawn="1"/>
        </p:nvSpPr>
        <p:spPr>
          <a:xfrm>
            <a:off x="0" y="6400800"/>
            <a:ext cx="11734800" cy="457200"/>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marL="0" marR="0" indent="0" algn="ctr" defTabSz="825294" rtl="0" fontAlgn="auto" latinLnBrk="0" hangingPunct="0">
              <a:lnSpc>
                <a:spcPct val="100000"/>
              </a:lnSpc>
              <a:spcBef>
                <a:spcPts val="0"/>
              </a:spcBef>
              <a:spcAft>
                <a:spcPts val="0"/>
              </a:spcAft>
              <a:buClrTx/>
              <a:buSzTx/>
              <a:buFontTx/>
              <a:buNone/>
              <a:tabLst/>
            </a:pPr>
            <a:endParaRPr kumimoji="0" lang="en-US" sz="3199"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8" name="TextBox 17">
            <a:extLst>
              <a:ext uri="{FF2B5EF4-FFF2-40B4-BE49-F238E27FC236}">
                <a16:creationId xmlns:a16="http://schemas.microsoft.com/office/drawing/2014/main" id="{FA741B30-D9A4-C7BB-1280-07B41347BA64}"/>
              </a:ext>
            </a:extLst>
          </p:cNvPr>
          <p:cNvSpPr txBox="1"/>
          <p:nvPr userDrawn="1"/>
        </p:nvSpPr>
        <p:spPr>
          <a:xfrm>
            <a:off x="11913218" y="6575532"/>
            <a:ext cx="11384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7729"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rPr>
              <a:pPr marL="0" marR="0" indent="0" algn="ctr" defTabSz="2437729"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rgbClr val="FFFFFF"/>
              </a:solidFill>
              <a:effectLst/>
              <a:uFillTx/>
              <a:latin typeface="IntelOne Display Light" panose="020B0403020203020204" pitchFamily="34" charset="77"/>
              <a:ea typeface="IntelOne Display Regular" panose="020B0604020203020204" pitchFamily="34" charset="0"/>
              <a:cs typeface="Arial" panose="02020603050405020304" pitchFamily="18" charset="0"/>
              <a:sym typeface="Arial"/>
            </a:endParaRPr>
          </a:p>
        </p:txBody>
      </p:sp>
      <p:pic>
        <p:nvPicPr>
          <p:cNvPr id="19" name="Graphic 18">
            <a:extLst>
              <a:ext uri="{FF2B5EF4-FFF2-40B4-BE49-F238E27FC236}">
                <a16:creationId xmlns:a16="http://schemas.microsoft.com/office/drawing/2014/main" id="{9025B1AA-DDA5-0BEA-493D-A2DB68E385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7467" y="6554735"/>
            <a:ext cx="476084" cy="177524"/>
          </a:xfrm>
          <a:prstGeom prst="rect">
            <a:avLst/>
          </a:prstGeom>
        </p:spPr>
      </p:pic>
    </p:spTree>
    <p:extLst>
      <p:ext uri="{BB962C8B-B14F-4D97-AF65-F5344CB8AC3E}">
        <p14:creationId xmlns:p14="http://schemas.microsoft.com/office/powerpoint/2010/main" val="3114238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hasCustomPrompt="1"/>
          </p:nvPr>
        </p:nvSpPr>
        <p:spPr>
          <a:xfrm>
            <a:off x="381000" y="1494289"/>
            <a:ext cx="10972800" cy="525462"/>
          </a:xfrm>
        </p:spPr>
        <p:txBody>
          <a:bodyPr>
            <a:noAutofit/>
          </a:bodyPr>
          <a:lstStyle>
            <a:lvl1pPr marL="0" indent="0">
              <a:buFontTx/>
              <a:buNone/>
              <a:defRPr sz="3200" b="0" i="0">
                <a:solidFill>
                  <a:schemeClr val="accent1"/>
                </a:solidFill>
                <a:latin typeface="IntelOne Text" panose="020B0503020203020204" pitchFamily="34" charset="77"/>
              </a:defRPr>
            </a:lvl1pPr>
          </a:lstStyle>
          <a:p>
            <a:pPr lvl="0"/>
            <a:r>
              <a:rPr lang="en-US"/>
              <a:t>Click to edit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2110067"/>
            <a:ext cx="10972800" cy="4084256"/>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90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6"/>
            <a:ext cx="11360640" cy="2736689"/>
          </a:xfrm>
          <a:prstGeom prst="rect">
            <a:avLst/>
          </a:prstGeom>
        </p:spPr>
        <p:txBody>
          <a:bodyPr spcFirstLastPara="1" wrap="square" lIns="111575" tIns="111575" rIns="111575" bIns="111575" anchor="b" anchorCtr="0">
            <a:normAutofit/>
          </a:bodyPr>
          <a:lstStyle>
            <a:lvl1pPr lvl="0" algn="ctr">
              <a:spcBef>
                <a:spcPts val="0"/>
              </a:spcBef>
              <a:spcAft>
                <a:spcPts val="0"/>
              </a:spcAft>
              <a:buSzPts val="6300"/>
              <a:buNone/>
              <a:defRPr sz="6720"/>
            </a:lvl1pPr>
            <a:lvl2pPr lvl="1" algn="ctr">
              <a:spcBef>
                <a:spcPts val="0"/>
              </a:spcBef>
              <a:spcAft>
                <a:spcPts val="0"/>
              </a:spcAft>
              <a:buSzPts val="6300"/>
              <a:buNone/>
              <a:defRPr sz="6720"/>
            </a:lvl2pPr>
            <a:lvl3pPr lvl="2" algn="ctr">
              <a:spcBef>
                <a:spcPts val="0"/>
              </a:spcBef>
              <a:spcAft>
                <a:spcPts val="0"/>
              </a:spcAft>
              <a:buSzPts val="6300"/>
              <a:buNone/>
              <a:defRPr sz="6720"/>
            </a:lvl3pPr>
            <a:lvl4pPr lvl="3" algn="ctr">
              <a:spcBef>
                <a:spcPts val="0"/>
              </a:spcBef>
              <a:spcAft>
                <a:spcPts val="0"/>
              </a:spcAft>
              <a:buSzPts val="6300"/>
              <a:buNone/>
              <a:defRPr sz="6720"/>
            </a:lvl4pPr>
            <a:lvl5pPr lvl="4" algn="ctr">
              <a:spcBef>
                <a:spcPts val="0"/>
              </a:spcBef>
              <a:spcAft>
                <a:spcPts val="0"/>
              </a:spcAft>
              <a:buSzPts val="6300"/>
              <a:buNone/>
              <a:defRPr sz="6720"/>
            </a:lvl5pPr>
            <a:lvl6pPr lvl="5" algn="ctr">
              <a:spcBef>
                <a:spcPts val="0"/>
              </a:spcBef>
              <a:spcAft>
                <a:spcPts val="0"/>
              </a:spcAft>
              <a:buSzPts val="6300"/>
              <a:buNone/>
              <a:defRPr sz="6720"/>
            </a:lvl6pPr>
            <a:lvl7pPr lvl="6" algn="ctr">
              <a:spcBef>
                <a:spcPts val="0"/>
              </a:spcBef>
              <a:spcAft>
                <a:spcPts val="0"/>
              </a:spcAft>
              <a:buSzPts val="6300"/>
              <a:buNone/>
              <a:defRPr sz="6720"/>
            </a:lvl7pPr>
            <a:lvl8pPr lvl="7" algn="ctr">
              <a:spcBef>
                <a:spcPts val="0"/>
              </a:spcBef>
              <a:spcAft>
                <a:spcPts val="0"/>
              </a:spcAft>
              <a:buSzPts val="6300"/>
              <a:buNone/>
              <a:defRPr sz="6720"/>
            </a:lvl8pPr>
            <a:lvl9pPr lvl="8" algn="ctr">
              <a:spcBef>
                <a:spcPts val="0"/>
              </a:spcBef>
              <a:spcAft>
                <a:spcPts val="0"/>
              </a:spcAft>
              <a:buSzPts val="6300"/>
              <a:buNone/>
              <a:defRPr sz="6720"/>
            </a:lvl9pPr>
          </a:lstStyle>
          <a:p>
            <a:endParaRPr/>
          </a:p>
        </p:txBody>
      </p:sp>
      <p:sp>
        <p:nvSpPr>
          <p:cNvPr id="11" name="Google Shape;11;p2"/>
          <p:cNvSpPr txBox="1">
            <a:spLocks noGrp="1"/>
          </p:cNvSpPr>
          <p:nvPr>
            <p:ph type="subTitle" idx="1"/>
          </p:nvPr>
        </p:nvSpPr>
        <p:spPr>
          <a:xfrm>
            <a:off x="415600" y="3778833"/>
            <a:ext cx="11360640" cy="1056919"/>
          </a:xfrm>
          <a:prstGeom prst="rect">
            <a:avLst/>
          </a:prstGeom>
        </p:spPr>
        <p:txBody>
          <a:bodyPr spcFirstLastPara="1" wrap="square" lIns="111575" tIns="111575" rIns="111575" bIns="111575" anchor="t" anchorCtr="0">
            <a:normAutofit/>
          </a:bodyPr>
          <a:lstStyle>
            <a:lvl1pPr lvl="0" algn="ctr">
              <a:lnSpc>
                <a:spcPct val="100000"/>
              </a:lnSpc>
              <a:spcBef>
                <a:spcPts val="0"/>
              </a:spcBef>
              <a:spcAft>
                <a:spcPts val="0"/>
              </a:spcAft>
              <a:buSzPts val="3400"/>
              <a:buNone/>
              <a:defRPr sz="3627"/>
            </a:lvl1pPr>
            <a:lvl2pPr lvl="1" algn="ctr">
              <a:lnSpc>
                <a:spcPct val="100000"/>
              </a:lnSpc>
              <a:spcBef>
                <a:spcPts val="0"/>
              </a:spcBef>
              <a:spcAft>
                <a:spcPts val="0"/>
              </a:spcAft>
              <a:buSzPts val="3400"/>
              <a:buNone/>
              <a:defRPr sz="3627"/>
            </a:lvl2pPr>
            <a:lvl3pPr lvl="2" algn="ctr">
              <a:lnSpc>
                <a:spcPct val="100000"/>
              </a:lnSpc>
              <a:spcBef>
                <a:spcPts val="0"/>
              </a:spcBef>
              <a:spcAft>
                <a:spcPts val="0"/>
              </a:spcAft>
              <a:buSzPts val="3400"/>
              <a:buNone/>
              <a:defRPr sz="3627"/>
            </a:lvl3pPr>
            <a:lvl4pPr lvl="3" algn="ctr">
              <a:lnSpc>
                <a:spcPct val="100000"/>
              </a:lnSpc>
              <a:spcBef>
                <a:spcPts val="0"/>
              </a:spcBef>
              <a:spcAft>
                <a:spcPts val="0"/>
              </a:spcAft>
              <a:buSzPts val="3400"/>
              <a:buNone/>
              <a:defRPr sz="3627"/>
            </a:lvl4pPr>
            <a:lvl5pPr lvl="4" algn="ctr">
              <a:lnSpc>
                <a:spcPct val="100000"/>
              </a:lnSpc>
              <a:spcBef>
                <a:spcPts val="0"/>
              </a:spcBef>
              <a:spcAft>
                <a:spcPts val="0"/>
              </a:spcAft>
              <a:buSzPts val="3400"/>
              <a:buNone/>
              <a:defRPr sz="3627"/>
            </a:lvl5pPr>
            <a:lvl6pPr lvl="5" algn="ctr">
              <a:lnSpc>
                <a:spcPct val="100000"/>
              </a:lnSpc>
              <a:spcBef>
                <a:spcPts val="0"/>
              </a:spcBef>
              <a:spcAft>
                <a:spcPts val="0"/>
              </a:spcAft>
              <a:buSzPts val="3400"/>
              <a:buNone/>
              <a:defRPr sz="3627"/>
            </a:lvl6pPr>
            <a:lvl7pPr lvl="6" algn="ctr">
              <a:lnSpc>
                <a:spcPct val="100000"/>
              </a:lnSpc>
              <a:spcBef>
                <a:spcPts val="0"/>
              </a:spcBef>
              <a:spcAft>
                <a:spcPts val="0"/>
              </a:spcAft>
              <a:buSzPts val="3400"/>
              <a:buNone/>
              <a:defRPr sz="3627"/>
            </a:lvl7pPr>
            <a:lvl8pPr lvl="7" algn="ctr">
              <a:lnSpc>
                <a:spcPct val="100000"/>
              </a:lnSpc>
              <a:spcBef>
                <a:spcPts val="0"/>
              </a:spcBef>
              <a:spcAft>
                <a:spcPts val="0"/>
              </a:spcAft>
              <a:buSzPts val="3400"/>
              <a:buNone/>
              <a:defRPr sz="3627"/>
            </a:lvl8pPr>
            <a:lvl9pPr lvl="8" algn="ctr">
              <a:lnSpc>
                <a:spcPct val="100000"/>
              </a:lnSpc>
              <a:spcBef>
                <a:spcPts val="0"/>
              </a:spcBef>
              <a:spcAft>
                <a:spcPts val="0"/>
              </a:spcAft>
              <a:buSzPts val="3400"/>
              <a:buNone/>
              <a:defRPr sz="3627"/>
            </a:lvl9pPr>
          </a:lstStyle>
          <a:p>
            <a:endParaRPr/>
          </a:p>
        </p:txBody>
      </p:sp>
      <p:sp>
        <p:nvSpPr>
          <p:cNvPr id="12" name="Google Shape;12;p2"/>
          <p:cNvSpPr txBox="1">
            <a:spLocks noGrp="1"/>
          </p:cNvSpPr>
          <p:nvPr>
            <p:ph type="sldNum" idx="12"/>
          </p:nvPr>
        </p:nvSpPr>
        <p:spPr>
          <a:xfrm>
            <a:off x="11296610" y="6217623"/>
            <a:ext cx="731520" cy="524670"/>
          </a:xfrm>
          <a:prstGeom prst="rect">
            <a:avLst/>
          </a:prstGeom>
        </p:spPr>
        <p:txBody>
          <a:bodyPr spcFirstLastPara="1" wrap="square" lIns="111575" tIns="111575" rIns="111575" bIns="1115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318731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lang="en-US" dirty="0">
                <a:solidFill>
                  <a:schemeClr val="bg2"/>
                </a:solidFill>
              </a:defRPr>
            </a:lvl1pPr>
          </a:lstStyle>
          <a:p>
            <a:pPr lvl="0"/>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2570224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a:p>
        </p:txBody>
      </p:sp>
    </p:spTree>
    <p:extLst>
      <p:ext uri="{BB962C8B-B14F-4D97-AF65-F5344CB8AC3E}">
        <p14:creationId xmlns:p14="http://schemas.microsoft.com/office/powerpoint/2010/main" val="287730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5"/>
            <a:ext cx="11724263"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b="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382041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5"/>
            <a:ext cx="11724263"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b="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51539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315338" y="306325"/>
            <a:ext cx="11724263"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b="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5496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8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136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Use this one">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BE3C2DBE-4445-6543-A8C7-770492E7B705}"/>
              </a:ext>
            </a:extLst>
          </p:cNvPr>
          <p:cNvSpPr txBox="1">
            <a:spLocks noGrp="1"/>
          </p:cNvSpPr>
          <p:nvPr>
            <p:ph type="title"/>
          </p:nvPr>
        </p:nvSpPr>
        <p:spPr>
          <a:xfrm>
            <a:off x="427816" y="342900"/>
            <a:ext cx="10972801" cy="883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a:lvl1pPr>
          </a:lstStyle>
          <a:p>
            <a:r>
              <a:rPr lang="en-US"/>
              <a:t>Click to edit Master title style</a:t>
            </a:r>
            <a:endParaRPr/>
          </a:p>
        </p:txBody>
      </p:sp>
    </p:spTree>
    <p:extLst>
      <p:ext uri="{BB962C8B-B14F-4D97-AF65-F5344CB8AC3E}">
        <p14:creationId xmlns:p14="http://schemas.microsoft.com/office/powerpoint/2010/main" val="312258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91700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mp; Content" userDrawn="1">
  <p:cSld name="1_Title &amp; Content">
    <p:spTree>
      <p:nvGrpSpPr>
        <p:cNvPr id="1" name="Shape 31"/>
        <p:cNvGrpSpPr/>
        <p:nvPr/>
      </p:nvGrpSpPr>
      <p:grpSpPr>
        <a:xfrm>
          <a:off x="0" y="0"/>
          <a:ext cx="0" cy="0"/>
          <a:chOff x="0" y="0"/>
          <a:chExt cx="0" cy="0"/>
        </a:xfrm>
      </p:grpSpPr>
      <p:sp>
        <p:nvSpPr>
          <p:cNvPr id="33" name="Google Shape;33;p79"/>
          <p:cNvSpPr txBox="1">
            <a:spLocks noGrp="1"/>
          </p:cNvSpPr>
          <p:nvPr>
            <p:ph type="body" idx="1"/>
          </p:nvPr>
        </p:nvSpPr>
        <p:spPr>
          <a:xfrm>
            <a:off x="571370" y="1673454"/>
            <a:ext cx="11010900" cy="457494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200"/>
              </a:spcBef>
              <a:spcAft>
                <a:spcPts val="0"/>
              </a:spcAft>
              <a:buClr>
                <a:schemeClr val="lt2"/>
              </a:buClr>
              <a:buSzPts val="1800"/>
              <a:buChar char="▪"/>
              <a:defRPr/>
            </a:lvl1pPr>
            <a:lvl2pPr marL="914400" lvl="1" indent="-342900" algn="l">
              <a:lnSpc>
                <a:spcPct val="100000"/>
              </a:lnSpc>
              <a:spcBef>
                <a:spcPts val="1200"/>
              </a:spcBef>
              <a:spcAft>
                <a:spcPts val="0"/>
              </a:spcAft>
              <a:buClr>
                <a:schemeClr val="lt2"/>
              </a:buClr>
              <a:buSzPts val="1800"/>
              <a:buChar char="•"/>
              <a:defRPr/>
            </a:lvl2pPr>
            <a:lvl3pPr marL="1371600" lvl="2" indent="-342900" algn="l">
              <a:lnSpc>
                <a:spcPct val="100000"/>
              </a:lnSpc>
              <a:spcBef>
                <a:spcPts val="1200"/>
              </a:spcBef>
              <a:spcAft>
                <a:spcPts val="0"/>
              </a:spcAft>
              <a:buClr>
                <a:schemeClr val="lt2"/>
              </a:buClr>
              <a:buSzPts val="1800"/>
              <a:buChar char="•"/>
              <a:defRPr/>
            </a:lvl3pPr>
            <a:lvl4pPr marL="1828800" lvl="3" indent="-342900" algn="l">
              <a:lnSpc>
                <a:spcPct val="100000"/>
              </a:lnSpc>
              <a:spcBef>
                <a:spcPts val="1200"/>
              </a:spcBef>
              <a:spcAft>
                <a:spcPts val="0"/>
              </a:spcAft>
              <a:buClr>
                <a:schemeClr val="lt2"/>
              </a:buClr>
              <a:buSzPts val="1800"/>
              <a:buChar char="•"/>
              <a:defRPr/>
            </a:lvl4pPr>
            <a:lvl5pPr marL="2286000" lvl="4" indent="-342900" algn="l">
              <a:lnSpc>
                <a:spcPct val="100000"/>
              </a:lnSpc>
              <a:spcBef>
                <a:spcPts val="1200"/>
              </a:spcBef>
              <a:spcAft>
                <a:spcPts val="0"/>
              </a:spcAft>
              <a:buClr>
                <a:schemeClr val="lt2"/>
              </a:buClr>
              <a:buSzPts val="1800"/>
              <a:buChar char="•"/>
              <a:defRPr/>
            </a:lvl5pPr>
            <a:lvl6pPr marL="2743200" lvl="5" indent="-228600" algn="l">
              <a:lnSpc>
                <a:spcPct val="90000"/>
              </a:lnSpc>
              <a:spcBef>
                <a:spcPts val="0"/>
              </a:spcBef>
              <a:spcAft>
                <a:spcPts val="0"/>
              </a:spcAft>
              <a:buClr>
                <a:srgbClr val="5E5E5E"/>
              </a:buClr>
              <a:buSzPts val="1800"/>
              <a:buNone/>
              <a:defRPr/>
            </a:lvl6pPr>
            <a:lvl7pPr marL="3200400" lvl="6" indent="-228600" algn="l">
              <a:lnSpc>
                <a:spcPct val="90000"/>
              </a:lnSpc>
              <a:spcBef>
                <a:spcPts val="0"/>
              </a:spcBef>
              <a:spcAft>
                <a:spcPts val="0"/>
              </a:spcAft>
              <a:buClr>
                <a:srgbClr val="5E5E5E"/>
              </a:buClr>
              <a:buSzPts val="1800"/>
              <a:buNone/>
              <a:defRPr/>
            </a:lvl7pPr>
            <a:lvl8pPr marL="3657600" lvl="7" indent="-228600" algn="l">
              <a:lnSpc>
                <a:spcPct val="90000"/>
              </a:lnSpc>
              <a:spcBef>
                <a:spcPts val="0"/>
              </a:spcBef>
              <a:spcAft>
                <a:spcPts val="0"/>
              </a:spcAft>
              <a:buClr>
                <a:srgbClr val="5E5E5E"/>
              </a:buClr>
              <a:buSzPts val="1800"/>
              <a:buNone/>
              <a:defRPr/>
            </a:lvl8pPr>
            <a:lvl9pPr marL="4114800" lvl="8" indent="-228600" algn="l">
              <a:lnSpc>
                <a:spcPct val="90000"/>
              </a:lnSpc>
              <a:spcBef>
                <a:spcPts val="0"/>
              </a:spcBef>
              <a:spcAft>
                <a:spcPts val="0"/>
              </a:spcAft>
              <a:buClr>
                <a:srgbClr val="5E5E5E"/>
              </a:buClr>
              <a:buSzPts val="1800"/>
              <a:buNone/>
              <a:defRPr/>
            </a:lvl9pPr>
          </a:lstStyle>
          <a:p>
            <a:endParaRPr/>
          </a:p>
        </p:txBody>
      </p:sp>
      <p:sp>
        <p:nvSpPr>
          <p:cNvPr id="2" name="Footer Placeholder 1">
            <a:extLst>
              <a:ext uri="{FF2B5EF4-FFF2-40B4-BE49-F238E27FC236}">
                <a16:creationId xmlns:a16="http://schemas.microsoft.com/office/drawing/2014/main" id="{1F9F2EEF-9632-434C-A185-29532D4B3E8D}"/>
              </a:ext>
            </a:extLst>
          </p:cNvPr>
          <p:cNvSpPr>
            <a:spLocks noGrp="1"/>
          </p:cNvSpPr>
          <p:nvPr>
            <p:ph type="ftr" sz="quarter" idx="10"/>
          </p:nvPr>
        </p:nvSpPr>
        <p:spPr/>
        <p:txBody>
          <a:bodyPr/>
          <a:lstStyle/>
          <a:p>
            <a:endParaRPr lang="en-IL"/>
          </a:p>
        </p:txBody>
      </p:sp>
      <p:sp>
        <p:nvSpPr>
          <p:cNvPr id="3" name="Title 2">
            <a:extLst>
              <a:ext uri="{FF2B5EF4-FFF2-40B4-BE49-F238E27FC236}">
                <a16:creationId xmlns:a16="http://schemas.microsoft.com/office/drawing/2014/main" id="{34277139-0DA2-034C-8845-4083D1AED795}"/>
              </a:ext>
            </a:extLst>
          </p:cNvPr>
          <p:cNvSpPr>
            <a:spLocks noGrp="1"/>
          </p:cNvSpPr>
          <p:nvPr>
            <p:ph type="title"/>
          </p:nvPr>
        </p:nvSpPr>
        <p:spPr/>
        <p:txBody>
          <a:bodyPr/>
          <a:lstStyle/>
          <a:p>
            <a:r>
              <a:rPr lang="en-US"/>
              <a:t>Click to edit Master title style</a:t>
            </a:r>
            <a:endParaRPr lang="en-IL"/>
          </a:p>
        </p:txBody>
      </p:sp>
    </p:spTree>
    <p:extLst>
      <p:ext uri="{BB962C8B-B14F-4D97-AF65-F5344CB8AC3E}">
        <p14:creationId xmlns:p14="http://schemas.microsoft.com/office/powerpoint/2010/main" val="153212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10972800" cy="530454"/>
          </a:xfrm>
        </p:spPr>
        <p:txBody>
          <a:bodyPr>
            <a:noAutofit/>
          </a:bodyPr>
          <a:lstStyle>
            <a:lvl1pPr marL="0" indent="0">
              <a:buNone/>
              <a:defRPr sz="3200" b="0" i="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80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1_Title &amp; Body_3 Col">
  <p:cSld name="2_Title &amp; Body_3 Col">
    <p:bg>
      <p:bgPr>
        <a:solidFill>
          <a:srgbClr val="FFFFFF"/>
        </a:solidFill>
        <a:effectLst/>
      </p:bgPr>
    </p:bg>
    <p:spTree>
      <p:nvGrpSpPr>
        <p:cNvPr id="1" name="Shape 589"/>
        <p:cNvGrpSpPr/>
        <p:nvPr/>
      </p:nvGrpSpPr>
      <p:grpSpPr>
        <a:xfrm>
          <a:off x="0" y="0"/>
          <a:ext cx="0" cy="0"/>
          <a:chOff x="0" y="0"/>
          <a:chExt cx="0" cy="0"/>
        </a:xfrm>
      </p:grpSpPr>
      <p:sp>
        <p:nvSpPr>
          <p:cNvPr id="590" name="Google Shape;590;p75"/>
          <p:cNvSpPr txBox="1">
            <a:spLocks noGrp="1"/>
          </p:cNvSpPr>
          <p:nvPr>
            <p:ph type="title"/>
          </p:nvPr>
        </p:nvSpPr>
        <p:spPr>
          <a:xfrm>
            <a:off x="584200" y="889000"/>
            <a:ext cx="10922400" cy="598400"/>
          </a:xfrm>
          <a:prstGeom prst="rect">
            <a:avLst/>
          </a:prstGeom>
          <a:noFill/>
          <a:ln>
            <a:noFill/>
          </a:ln>
        </p:spPr>
        <p:txBody>
          <a:bodyPr spcFirstLastPara="1" wrap="square" lIns="0" tIns="0" rIns="91425" bIns="0" anchor="t" anchorCtr="0">
            <a:noAutofit/>
          </a:bodyPr>
          <a:lstStyle>
            <a:lvl1pPr lvl="0" algn="l">
              <a:lnSpc>
                <a:spcPct val="85000"/>
              </a:lnSpc>
              <a:spcBef>
                <a:spcPts val="0"/>
              </a:spcBef>
              <a:spcAft>
                <a:spcPts val="0"/>
              </a:spcAft>
              <a:buSzPts val="3000"/>
              <a:buFont typeface="Arial"/>
              <a:buNone/>
              <a:defRPr sz="4000"/>
            </a:lvl1pPr>
            <a:lvl2pPr lvl="1" algn="l">
              <a:lnSpc>
                <a:spcPct val="85000"/>
              </a:lnSpc>
              <a:spcBef>
                <a:spcPts val="0"/>
              </a:spcBef>
              <a:spcAft>
                <a:spcPts val="0"/>
              </a:spcAft>
              <a:buSzPts val="3000"/>
              <a:buFont typeface="Arial"/>
              <a:buNone/>
              <a:defRPr sz="4000"/>
            </a:lvl2pPr>
            <a:lvl3pPr lvl="2" algn="l">
              <a:lnSpc>
                <a:spcPct val="85000"/>
              </a:lnSpc>
              <a:spcBef>
                <a:spcPts val="0"/>
              </a:spcBef>
              <a:spcAft>
                <a:spcPts val="0"/>
              </a:spcAft>
              <a:buSzPts val="3000"/>
              <a:buFont typeface="Arial"/>
              <a:buNone/>
              <a:defRPr sz="4000"/>
            </a:lvl3pPr>
            <a:lvl4pPr lvl="3" algn="l">
              <a:lnSpc>
                <a:spcPct val="85000"/>
              </a:lnSpc>
              <a:spcBef>
                <a:spcPts val="0"/>
              </a:spcBef>
              <a:spcAft>
                <a:spcPts val="0"/>
              </a:spcAft>
              <a:buSzPts val="3000"/>
              <a:buFont typeface="Arial"/>
              <a:buNone/>
              <a:defRPr sz="4000"/>
            </a:lvl4pPr>
            <a:lvl5pPr lvl="4" algn="l">
              <a:lnSpc>
                <a:spcPct val="85000"/>
              </a:lnSpc>
              <a:spcBef>
                <a:spcPts val="0"/>
              </a:spcBef>
              <a:spcAft>
                <a:spcPts val="0"/>
              </a:spcAft>
              <a:buSzPts val="3000"/>
              <a:buFont typeface="Arial"/>
              <a:buNone/>
              <a:defRPr sz="4000"/>
            </a:lvl5pPr>
            <a:lvl6pPr lvl="5" algn="l">
              <a:lnSpc>
                <a:spcPct val="85000"/>
              </a:lnSpc>
              <a:spcBef>
                <a:spcPts val="0"/>
              </a:spcBef>
              <a:spcAft>
                <a:spcPts val="0"/>
              </a:spcAft>
              <a:buSzPts val="3000"/>
              <a:buFont typeface="Arial"/>
              <a:buNone/>
              <a:defRPr sz="4000"/>
            </a:lvl6pPr>
            <a:lvl7pPr lvl="6" algn="l">
              <a:lnSpc>
                <a:spcPct val="85000"/>
              </a:lnSpc>
              <a:spcBef>
                <a:spcPts val="0"/>
              </a:spcBef>
              <a:spcAft>
                <a:spcPts val="0"/>
              </a:spcAft>
              <a:buSzPts val="3000"/>
              <a:buFont typeface="Arial"/>
              <a:buNone/>
              <a:defRPr sz="4000"/>
            </a:lvl7pPr>
            <a:lvl8pPr lvl="7" algn="l">
              <a:lnSpc>
                <a:spcPct val="85000"/>
              </a:lnSpc>
              <a:spcBef>
                <a:spcPts val="0"/>
              </a:spcBef>
              <a:spcAft>
                <a:spcPts val="0"/>
              </a:spcAft>
              <a:buSzPts val="3000"/>
              <a:buFont typeface="Arial"/>
              <a:buNone/>
              <a:defRPr sz="4000"/>
            </a:lvl8pPr>
            <a:lvl9pPr lvl="8" algn="l">
              <a:lnSpc>
                <a:spcPct val="85000"/>
              </a:lnSpc>
              <a:spcBef>
                <a:spcPts val="0"/>
              </a:spcBef>
              <a:spcAft>
                <a:spcPts val="0"/>
              </a:spcAft>
              <a:buSzPts val="3000"/>
              <a:buFont typeface="Arial"/>
              <a:buNone/>
              <a:defRPr sz="4000"/>
            </a:lvl9pPr>
          </a:lstStyle>
          <a:p>
            <a:endParaRPr/>
          </a:p>
        </p:txBody>
      </p:sp>
      <p:sp>
        <p:nvSpPr>
          <p:cNvPr id="591" name="Google Shape;591;p75"/>
          <p:cNvSpPr txBox="1">
            <a:spLocks noGrp="1"/>
          </p:cNvSpPr>
          <p:nvPr>
            <p:ph type="title" idx="2"/>
          </p:nvPr>
        </p:nvSpPr>
        <p:spPr>
          <a:xfrm>
            <a:off x="628651" y="452351"/>
            <a:ext cx="2206400" cy="175200"/>
          </a:xfrm>
          <a:prstGeom prst="rect">
            <a:avLst/>
          </a:prstGeom>
          <a:noFill/>
          <a:ln>
            <a:noFill/>
          </a:ln>
        </p:spPr>
        <p:txBody>
          <a:bodyPr spcFirstLastPara="1" wrap="square" lIns="0" tIns="0" rIns="91425" bIns="0" anchor="t" anchorCtr="0">
            <a:noAutofit/>
          </a:bodyPr>
          <a:lstStyle>
            <a:lvl1pPr lvl="0" algn="l">
              <a:lnSpc>
                <a:spcPct val="85000"/>
              </a:lnSpc>
              <a:spcBef>
                <a:spcPts val="0"/>
              </a:spcBef>
              <a:spcAft>
                <a:spcPts val="0"/>
              </a:spcAft>
              <a:buSzPts val="800"/>
              <a:buFont typeface="Arial"/>
              <a:buNone/>
              <a:defRPr sz="1067"/>
            </a:lvl1pPr>
            <a:lvl2pPr lvl="1" algn="l">
              <a:lnSpc>
                <a:spcPct val="85000"/>
              </a:lnSpc>
              <a:spcBef>
                <a:spcPts val="0"/>
              </a:spcBef>
              <a:spcAft>
                <a:spcPts val="0"/>
              </a:spcAft>
              <a:buSzPts val="2000"/>
              <a:buFont typeface="Arial"/>
              <a:buNone/>
              <a:defRPr sz="2667"/>
            </a:lvl2pPr>
            <a:lvl3pPr lvl="2" algn="l">
              <a:lnSpc>
                <a:spcPct val="85000"/>
              </a:lnSpc>
              <a:spcBef>
                <a:spcPts val="0"/>
              </a:spcBef>
              <a:spcAft>
                <a:spcPts val="0"/>
              </a:spcAft>
              <a:buSzPts val="2000"/>
              <a:buFont typeface="Arial"/>
              <a:buNone/>
              <a:defRPr sz="2667"/>
            </a:lvl3pPr>
            <a:lvl4pPr lvl="3" algn="l">
              <a:lnSpc>
                <a:spcPct val="85000"/>
              </a:lnSpc>
              <a:spcBef>
                <a:spcPts val="0"/>
              </a:spcBef>
              <a:spcAft>
                <a:spcPts val="0"/>
              </a:spcAft>
              <a:buSzPts val="2000"/>
              <a:buFont typeface="Arial"/>
              <a:buNone/>
              <a:defRPr sz="2667"/>
            </a:lvl4pPr>
            <a:lvl5pPr lvl="4" algn="l">
              <a:lnSpc>
                <a:spcPct val="85000"/>
              </a:lnSpc>
              <a:spcBef>
                <a:spcPts val="0"/>
              </a:spcBef>
              <a:spcAft>
                <a:spcPts val="0"/>
              </a:spcAft>
              <a:buSzPts val="2000"/>
              <a:buFont typeface="Arial"/>
              <a:buNone/>
              <a:defRPr sz="2667"/>
            </a:lvl5pPr>
            <a:lvl6pPr lvl="5" algn="l">
              <a:lnSpc>
                <a:spcPct val="85000"/>
              </a:lnSpc>
              <a:spcBef>
                <a:spcPts val="0"/>
              </a:spcBef>
              <a:spcAft>
                <a:spcPts val="0"/>
              </a:spcAft>
              <a:buSzPts val="2000"/>
              <a:buFont typeface="Arial"/>
              <a:buNone/>
              <a:defRPr sz="2667"/>
            </a:lvl6pPr>
            <a:lvl7pPr lvl="6" algn="l">
              <a:lnSpc>
                <a:spcPct val="85000"/>
              </a:lnSpc>
              <a:spcBef>
                <a:spcPts val="0"/>
              </a:spcBef>
              <a:spcAft>
                <a:spcPts val="0"/>
              </a:spcAft>
              <a:buSzPts val="2000"/>
              <a:buFont typeface="Arial"/>
              <a:buNone/>
              <a:defRPr sz="2667"/>
            </a:lvl7pPr>
            <a:lvl8pPr lvl="7" algn="l">
              <a:lnSpc>
                <a:spcPct val="85000"/>
              </a:lnSpc>
              <a:spcBef>
                <a:spcPts val="0"/>
              </a:spcBef>
              <a:spcAft>
                <a:spcPts val="0"/>
              </a:spcAft>
              <a:buSzPts val="2000"/>
              <a:buFont typeface="Arial"/>
              <a:buNone/>
              <a:defRPr sz="2667"/>
            </a:lvl8pPr>
            <a:lvl9pPr lvl="8" algn="l">
              <a:lnSpc>
                <a:spcPct val="85000"/>
              </a:lnSpc>
              <a:spcBef>
                <a:spcPts val="0"/>
              </a:spcBef>
              <a:spcAft>
                <a:spcPts val="0"/>
              </a:spcAft>
              <a:buSzPts val="2000"/>
              <a:buFont typeface="Arial"/>
              <a:buNone/>
              <a:defRPr sz="2667"/>
            </a:lvl9pPr>
          </a:lstStyle>
          <a:p>
            <a:endParaRPr/>
          </a:p>
        </p:txBody>
      </p:sp>
    </p:spTree>
    <p:extLst>
      <p:ext uri="{BB962C8B-B14F-4D97-AF65-F5344CB8AC3E}">
        <p14:creationId xmlns:p14="http://schemas.microsoft.com/office/powerpoint/2010/main" val="3783332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Blue A">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E35751-F391-41AA-9B05-1647E37D235B}"/>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Rectangle 4">
            <a:extLst>
              <a:ext uri="{FF2B5EF4-FFF2-40B4-BE49-F238E27FC236}">
                <a16:creationId xmlns:a16="http://schemas.microsoft.com/office/drawing/2014/main" id="{1CF1866E-6300-47C1-B36B-E4F93E357EE1}"/>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54266AC4-1BB0-4DCC-B988-F338CCC87BB0}"/>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242484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Blue B">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2"/>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EC1BCBB2-B699-44A9-B291-3CCD0D0E00F2}"/>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Rectangle 15">
            <a:extLst>
              <a:ext uri="{FF2B5EF4-FFF2-40B4-BE49-F238E27FC236}">
                <a16:creationId xmlns:a16="http://schemas.microsoft.com/office/drawing/2014/main" id="{73D17A91-F49E-45DE-835E-543E5DCD8458}"/>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7" name="Rectangle 16">
            <a:extLst>
              <a:ext uri="{FF2B5EF4-FFF2-40B4-BE49-F238E27FC236}">
                <a16:creationId xmlns:a16="http://schemas.microsoft.com/office/drawing/2014/main" id="{77E01F40-8D2A-43E6-B578-00B92049883B}"/>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Tree>
    <p:extLst>
      <p:ext uri="{BB962C8B-B14F-4D97-AF65-F5344CB8AC3E}">
        <p14:creationId xmlns:p14="http://schemas.microsoft.com/office/powerpoint/2010/main" val="41782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1"/>
                </a:solidFill>
                <a:latin typeface="+mn-lt"/>
              </a:defRPr>
            </a:lvl1pPr>
          </a:lstStyle>
          <a:p>
            <a:pPr lvl="0"/>
            <a:r>
              <a:rPr lang="en-US"/>
              <a:t>Click to edit Master text styles</a:t>
            </a:r>
          </a:p>
        </p:txBody>
      </p:sp>
      <p:sp>
        <p:nvSpPr>
          <p:cNvPr id="18" name="Rectangle 17">
            <a:extLst>
              <a:ext uri="{FF2B5EF4-FFF2-40B4-BE49-F238E27FC236}">
                <a16:creationId xmlns:a16="http://schemas.microsoft.com/office/drawing/2014/main" id="{A24C56C1-BF0A-4234-81F8-D2B769834C58}"/>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9" name="Rectangle 18">
            <a:extLst>
              <a:ext uri="{FF2B5EF4-FFF2-40B4-BE49-F238E27FC236}">
                <a16:creationId xmlns:a16="http://schemas.microsoft.com/office/drawing/2014/main" id="{657C8AC4-A26E-48AF-9B2F-93A0F02E758D}"/>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0" name="Rectangle 19">
            <a:extLst>
              <a:ext uri="{FF2B5EF4-FFF2-40B4-BE49-F238E27FC236}">
                <a16:creationId xmlns:a16="http://schemas.microsoft.com/office/drawing/2014/main" id="{6D5060BD-E2D2-44BB-ADFB-2B20CEB8775D}"/>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21" name="Graphic 20">
            <a:extLst>
              <a:ext uri="{FF2B5EF4-FFF2-40B4-BE49-F238E27FC236}">
                <a16:creationId xmlns:a16="http://schemas.microsoft.com/office/drawing/2014/main" id="{5A184651-D34A-4937-8369-48ADD8E89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399527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08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289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2_Title Only_inter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042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25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2110067"/>
            <a:ext cx="10972800" cy="4084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p:nvPr>
        </p:nvSpPr>
        <p:spPr>
          <a:xfrm>
            <a:off x="381000" y="1494289"/>
            <a:ext cx="10972800" cy="525462"/>
          </a:xfrm>
        </p:spPr>
        <p:txBody>
          <a:bodyPr>
            <a:noAutofit/>
          </a:bodyPr>
          <a:lstStyle>
            <a:lvl1pPr marL="0" indent="0">
              <a:buFontTx/>
              <a:buNone/>
              <a:defRPr sz="32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239318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10972800"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33138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18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0972800"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1000"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63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429250" cy="2410686"/>
          </a:xfrm>
        </p:spPr>
        <p:txBody>
          <a:bodyPr/>
          <a:lstStyle>
            <a:lvl1pPr marL="0" indent="0">
              <a:buNone/>
              <a:defRPr/>
            </a:lvl1pPr>
          </a:lstStyle>
          <a:p>
            <a:endParaRPr lang="en-US"/>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p:nvPr>
        </p:nvSpPr>
        <p:spPr>
          <a:xfrm>
            <a:off x="5926138" y="2655075"/>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429250" cy="2410686"/>
          </a:xfrm>
        </p:spPr>
        <p:txBody>
          <a:bodyPr/>
          <a:lstStyle>
            <a:lvl1pPr marL="0" indent="0">
              <a:buNone/>
              <a:defRPr/>
            </a:lvl1pPr>
          </a:lstStyle>
          <a:p>
            <a:endParaRPr lang="en-US"/>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p:nvPr>
        </p:nvSpPr>
        <p:spPr>
          <a:xfrm>
            <a:off x="5924294" y="5767077"/>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84796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5429864"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0999" y="2105680"/>
            <a:ext cx="5429865" cy="4095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p:nvPr>
        </p:nvSpPr>
        <p:spPr>
          <a:xfrm>
            <a:off x="381000" y="1495361"/>
            <a:ext cx="5429864" cy="530454"/>
          </a:xfrm>
        </p:spPr>
        <p:txBody>
          <a:bodyPr>
            <a:noAutofit/>
          </a:bodyPr>
          <a:lstStyle>
            <a:lvl1pPr marL="0" indent="0">
              <a:buNone/>
              <a:defRPr sz="3200">
                <a:solidFill>
                  <a:schemeClr val="accent1"/>
                </a:solidFill>
                <a:latin typeface="+mn-lt"/>
              </a:defRPr>
            </a:lvl1pPr>
            <a:lvl2pPr marL="457200"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lvl1pPr>
          </a:lstStyle>
          <a:p>
            <a:endParaRPr lang="en-US"/>
          </a:p>
        </p:txBody>
      </p:sp>
    </p:spTree>
    <p:extLst>
      <p:ext uri="{BB962C8B-B14F-4D97-AF65-F5344CB8AC3E}">
        <p14:creationId xmlns:p14="http://schemas.microsoft.com/office/powerpoint/2010/main" val="363725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799" cy="6400800"/>
          </a:xfrm>
        </p:spPr>
        <p:txBody>
          <a:bodyPr/>
          <a:lstStyle>
            <a:lvl1pPr marL="0" indent="0">
              <a:buNone/>
              <a:defRPr/>
            </a:lvl1pPr>
          </a:lstStyle>
          <a:p>
            <a:endParaRPr lang="en-US"/>
          </a:p>
        </p:txBody>
      </p:sp>
    </p:spTree>
    <p:extLst>
      <p:ext uri="{BB962C8B-B14F-4D97-AF65-F5344CB8AC3E}">
        <p14:creationId xmlns:p14="http://schemas.microsoft.com/office/powerpoint/2010/main" val="202256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0" y="5757203"/>
            <a:ext cx="10972799" cy="501650"/>
          </a:xfrm>
        </p:spPr>
        <p:txBody>
          <a:bodyPr/>
          <a:lstStyle>
            <a:lvl1pPr marL="0" indent="0">
              <a:buNone/>
              <a:defRPr>
                <a:solidFill>
                  <a:schemeClr val="tx2"/>
                </a:solidFill>
                <a:latin typeface="+mn-lt"/>
              </a:defRPr>
            </a:lvl1pPr>
          </a:lstStyle>
          <a:p>
            <a:pPr lvl="0"/>
            <a:r>
              <a:rPr lang="en-US"/>
              <a:t>Click to edit Master text styles</a:t>
            </a:r>
          </a:p>
        </p:txBody>
      </p:sp>
    </p:spTree>
    <p:extLst>
      <p:ext uri="{BB962C8B-B14F-4D97-AF65-F5344CB8AC3E}">
        <p14:creationId xmlns:p14="http://schemas.microsoft.com/office/powerpoint/2010/main" val="37947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1441833"/>
            <a:ext cx="10972800" cy="4241800"/>
          </a:xfrm>
        </p:spPr>
        <p:txBody>
          <a:bodyPr>
            <a:normAutofit/>
          </a:bodyPr>
          <a:lstStyle>
            <a:lvl1pPr marL="0" indent="0">
              <a:buNone/>
              <a:defRPr sz="6000">
                <a:solidFill>
                  <a:schemeClr val="bg1"/>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p:nvPr>
        </p:nvSpPr>
        <p:spPr>
          <a:xfrm>
            <a:off x="381001" y="5757203"/>
            <a:ext cx="10972800" cy="501650"/>
          </a:xfrm>
        </p:spPr>
        <p:txBody>
          <a:bodyPr/>
          <a:lstStyle>
            <a:lvl1pPr marL="0" indent="0">
              <a:buNone/>
              <a:defRPr>
                <a:solidFill>
                  <a:schemeClr val="accent2"/>
                </a:solidFill>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A43DA6DA-63DC-460A-B2F4-6584E4114B06}"/>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8" name="Rectangle 7">
            <a:extLst>
              <a:ext uri="{FF2B5EF4-FFF2-40B4-BE49-F238E27FC236}">
                <a16:creationId xmlns:a16="http://schemas.microsoft.com/office/drawing/2014/main" id="{1EBB8918-321F-4814-85AD-F9F7A8C67AEF}"/>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1" name="TextBox 10">
            <a:extLst>
              <a:ext uri="{FF2B5EF4-FFF2-40B4-BE49-F238E27FC236}">
                <a16:creationId xmlns:a16="http://schemas.microsoft.com/office/drawing/2014/main" id="{201852F3-59BE-4CC1-B2BF-0FAA22504E8B}"/>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pic>
        <p:nvPicPr>
          <p:cNvPr id="138" name="Graphic 137">
            <a:extLst>
              <a:ext uri="{FF2B5EF4-FFF2-40B4-BE49-F238E27FC236}">
                <a16:creationId xmlns:a16="http://schemas.microsoft.com/office/drawing/2014/main" id="{D7BFE518-B527-489E-9A49-0AE64482ABE5}"/>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Tree>
    <p:extLst>
      <p:ext uri="{BB962C8B-B14F-4D97-AF65-F5344CB8AC3E}">
        <p14:creationId xmlns:p14="http://schemas.microsoft.com/office/powerpoint/2010/main" val="86457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1"/>
                </a:solidFill>
                <a:latin typeface="+mn-lt"/>
              </a:defRPr>
            </a:lvl1pPr>
          </a:lstStyle>
          <a:p>
            <a:pPr lvl="0"/>
            <a:r>
              <a:rPr lang="en-US"/>
              <a:t>Click to edit Master text styles</a:t>
            </a:r>
          </a:p>
        </p:txBody>
      </p:sp>
    </p:spTree>
    <p:extLst>
      <p:ext uri="{BB962C8B-B14F-4D97-AF65-F5344CB8AC3E}">
        <p14:creationId xmlns:p14="http://schemas.microsoft.com/office/powerpoint/2010/main" val="28665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gu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2"/>
                </a:solidFill>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3CEB7CF4-6E59-4F58-B339-D2AEFB0D202B}"/>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55FB7B45-0229-4BD9-84EB-963DE20FBDD7}"/>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408504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A">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74296" y="457203"/>
            <a:ext cx="5860504" cy="594359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88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B">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74296" y="457203"/>
            <a:ext cx="5860504" cy="594359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12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8" Type="http://schemas.openxmlformats.org/officeDocument/2006/relationships/image" Target="../media/image1.png"/><Relationship Id="rId5" Type="http://schemas.openxmlformats.org/officeDocument/2006/relationships/slideLayout" Target="../slideLayouts/slideLayout29.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image" Target="../media/image2.svg"/><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theme" Target="../theme/theme2.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97.xml"/><Relationship Id="rId299" Type="http://schemas.openxmlformats.org/officeDocument/2006/relationships/slideLayout" Target="../slideLayouts/slideLayout379.xml"/><Relationship Id="rId21" Type="http://schemas.openxmlformats.org/officeDocument/2006/relationships/slideLayout" Target="../slideLayouts/slideLayout101.xml"/><Relationship Id="rId63" Type="http://schemas.openxmlformats.org/officeDocument/2006/relationships/slideLayout" Target="../slideLayouts/slideLayout143.xml"/><Relationship Id="rId159" Type="http://schemas.openxmlformats.org/officeDocument/2006/relationships/slideLayout" Target="../slideLayouts/slideLayout239.xml"/><Relationship Id="rId324" Type="http://schemas.openxmlformats.org/officeDocument/2006/relationships/slideLayout" Target="../slideLayouts/slideLayout404.xml"/><Relationship Id="rId366" Type="http://schemas.openxmlformats.org/officeDocument/2006/relationships/slideLayout" Target="../slideLayouts/slideLayout446.xml"/><Relationship Id="rId170" Type="http://schemas.openxmlformats.org/officeDocument/2006/relationships/slideLayout" Target="../slideLayouts/slideLayout250.xml"/><Relationship Id="rId226" Type="http://schemas.openxmlformats.org/officeDocument/2006/relationships/slideLayout" Target="../slideLayouts/slideLayout306.xml"/><Relationship Id="rId268" Type="http://schemas.openxmlformats.org/officeDocument/2006/relationships/slideLayout" Target="../slideLayouts/slideLayout348.xml"/><Relationship Id="rId32" Type="http://schemas.openxmlformats.org/officeDocument/2006/relationships/slideLayout" Target="../slideLayouts/slideLayout112.xml"/><Relationship Id="rId74" Type="http://schemas.openxmlformats.org/officeDocument/2006/relationships/slideLayout" Target="../slideLayouts/slideLayout154.xml"/><Relationship Id="rId128" Type="http://schemas.openxmlformats.org/officeDocument/2006/relationships/slideLayout" Target="../slideLayouts/slideLayout208.xml"/><Relationship Id="rId335" Type="http://schemas.openxmlformats.org/officeDocument/2006/relationships/slideLayout" Target="../slideLayouts/slideLayout415.xml"/><Relationship Id="rId377" Type="http://schemas.openxmlformats.org/officeDocument/2006/relationships/slideLayout" Target="../slideLayouts/slideLayout457.xml"/><Relationship Id="rId5" Type="http://schemas.openxmlformats.org/officeDocument/2006/relationships/slideLayout" Target="../slideLayouts/slideLayout85.xml"/><Relationship Id="rId181" Type="http://schemas.openxmlformats.org/officeDocument/2006/relationships/slideLayout" Target="../slideLayouts/slideLayout261.xml"/><Relationship Id="rId237" Type="http://schemas.openxmlformats.org/officeDocument/2006/relationships/slideLayout" Target="../slideLayouts/slideLayout317.xml"/><Relationship Id="rId279" Type="http://schemas.openxmlformats.org/officeDocument/2006/relationships/slideLayout" Target="../slideLayouts/slideLayout359.xml"/><Relationship Id="rId43" Type="http://schemas.openxmlformats.org/officeDocument/2006/relationships/slideLayout" Target="../slideLayouts/slideLayout123.xml"/><Relationship Id="rId139" Type="http://schemas.openxmlformats.org/officeDocument/2006/relationships/slideLayout" Target="../slideLayouts/slideLayout219.xml"/><Relationship Id="rId290" Type="http://schemas.openxmlformats.org/officeDocument/2006/relationships/slideLayout" Target="../slideLayouts/slideLayout370.xml"/><Relationship Id="rId304" Type="http://schemas.openxmlformats.org/officeDocument/2006/relationships/slideLayout" Target="../slideLayouts/slideLayout384.xml"/><Relationship Id="rId346" Type="http://schemas.openxmlformats.org/officeDocument/2006/relationships/slideLayout" Target="../slideLayouts/slideLayout426.xml"/><Relationship Id="rId388" Type="http://schemas.openxmlformats.org/officeDocument/2006/relationships/slideLayout" Target="../slideLayouts/slideLayout468.xml"/><Relationship Id="rId85" Type="http://schemas.openxmlformats.org/officeDocument/2006/relationships/slideLayout" Target="../slideLayouts/slideLayout165.xml"/><Relationship Id="rId150" Type="http://schemas.openxmlformats.org/officeDocument/2006/relationships/slideLayout" Target="../slideLayouts/slideLayout230.xml"/><Relationship Id="rId192" Type="http://schemas.openxmlformats.org/officeDocument/2006/relationships/slideLayout" Target="../slideLayouts/slideLayout272.xml"/><Relationship Id="rId206" Type="http://schemas.openxmlformats.org/officeDocument/2006/relationships/slideLayout" Target="../slideLayouts/slideLayout286.xml"/><Relationship Id="rId248" Type="http://schemas.openxmlformats.org/officeDocument/2006/relationships/slideLayout" Target="../slideLayouts/slideLayout328.xml"/><Relationship Id="rId12" Type="http://schemas.openxmlformats.org/officeDocument/2006/relationships/slideLayout" Target="../slideLayouts/slideLayout92.xml"/><Relationship Id="rId108" Type="http://schemas.openxmlformats.org/officeDocument/2006/relationships/slideLayout" Target="../slideLayouts/slideLayout188.xml"/><Relationship Id="rId315" Type="http://schemas.openxmlformats.org/officeDocument/2006/relationships/slideLayout" Target="../slideLayouts/slideLayout395.xml"/><Relationship Id="rId357" Type="http://schemas.openxmlformats.org/officeDocument/2006/relationships/slideLayout" Target="../slideLayouts/slideLayout437.xml"/><Relationship Id="rId54" Type="http://schemas.openxmlformats.org/officeDocument/2006/relationships/slideLayout" Target="../slideLayouts/slideLayout134.xml"/><Relationship Id="rId96" Type="http://schemas.openxmlformats.org/officeDocument/2006/relationships/slideLayout" Target="../slideLayouts/slideLayout176.xml"/><Relationship Id="rId161" Type="http://schemas.openxmlformats.org/officeDocument/2006/relationships/slideLayout" Target="../slideLayouts/slideLayout241.xml"/><Relationship Id="rId217" Type="http://schemas.openxmlformats.org/officeDocument/2006/relationships/slideLayout" Target="../slideLayouts/slideLayout297.xml"/><Relationship Id="rId259" Type="http://schemas.openxmlformats.org/officeDocument/2006/relationships/slideLayout" Target="../slideLayouts/slideLayout339.xml"/><Relationship Id="rId23" Type="http://schemas.openxmlformats.org/officeDocument/2006/relationships/slideLayout" Target="../slideLayouts/slideLayout103.xml"/><Relationship Id="rId119" Type="http://schemas.openxmlformats.org/officeDocument/2006/relationships/slideLayout" Target="../slideLayouts/slideLayout199.xml"/><Relationship Id="rId270" Type="http://schemas.openxmlformats.org/officeDocument/2006/relationships/slideLayout" Target="../slideLayouts/slideLayout350.xml"/><Relationship Id="rId326" Type="http://schemas.openxmlformats.org/officeDocument/2006/relationships/slideLayout" Target="../slideLayouts/slideLayout406.xml"/><Relationship Id="rId65" Type="http://schemas.openxmlformats.org/officeDocument/2006/relationships/slideLayout" Target="../slideLayouts/slideLayout145.xml"/><Relationship Id="rId130" Type="http://schemas.openxmlformats.org/officeDocument/2006/relationships/slideLayout" Target="../slideLayouts/slideLayout210.xml"/><Relationship Id="rId368" Type="http://schemas.openxmlformats.org/officeDocument/2006/relationships/slideLayout" Target="../slideLayouts/slideLayout448.xml"/><Relationship Id="rId172" Type="http://schemas.openxmlformats.org/officeDocument/2006/relationships/slideLayout" Target="../slideLayouts/slideLayout252.xml"/><Relationship Id="rId228" Type="http://schemas.openxmlformats.org/officeDocument/2006/relationships/slideLayout" Target="../slideLayouts/slideLayout308.xml"/><Relationship Id="rId281" Type="http://schemas.openxmlformats.org/officeDocument/2006/relationships/slideLayout" Target="../slideLayouts/slideLayout361.xml"/><Relationship Id="rId337" Type="http://schemas.openxmlformats.org/officeDocument/2006/relationships/slideLayout" Target="../slideLayouts/slideLayout417.xml"/><Relationship Id="rId34" Type="http://schemas.openxmlformats.org/officeDocument/2006/relationships/slideLayout" Target="../slideLayouts/slideLayout114.xml"/><Relationship Id="rId76" Type="http://schemas.openxmlformats.org/officeDocument/2006/relationships/slideLayout" Target="../slideLayouts/slideLayout156.xml"/><Relationship Id="rId141" Type="http://schemas.openxmlformats.org/officeDocument/2006/relationships/slideLayout" Target="../slideLayouts/slideLayout221.xml"/><Relationship Id="rId379" Type="http://schemas.openxmlformats.org/officeDocument/2006/relationships/slideLayout" Target="../slideLayouts/slideLayout459.xml"/><Relationship Id="rId7" Type="http://schemas.openxmlformats.org/officeDocument/2006/relationships/slideLayout" Target="../slideLayouts/slideLayout87.xml"/><Relationship Id="rId183" Type="http://schemas.openxmlformats.org/officeDocument/2006/relationships/slideLayout" Target="../slideLayouts/slideLayout263.xml"/><Relationship Id="rId239" Type="http://schemas.openxmlformats.org/officeDocument/2006/relationships/slideLayout" Target="../slideLayouts/slideLayout319.xml"/><Relationship Id="rId390" Type="http://schemas.openxmlformats.org/officeDocument/2006/relationships/image" Target="../media/image1.png"/><Relationship Id="rId250" Type="http://schemas.openxmlformats.org/officeDocument/2006/relationships/slideLayout" Target="../slideLayouts/slideLayout330.xml"/><Relationship Id="rId292" Type="http://schemas.openxmlformats.org/officeDocument/2006/relationships/slideLayout" Target="../slideLayouts/slideLayout372.xml"/><Relationship Id="rId306" Type="http://schemas.openxmlformats.org/officeDocument/2006/relationships/slideLayout" Target="../slideLayouts/slideLayout386.xml"/><Relationship Id="rId45" Type="http://schemas.openxmlformats.org/officeDocument/2006/relationships/slideLayout" Target="../slideLayouts/slideLayout125.xml"/><Relationship Id="rId87" Type="http://schemas.openxmlformats.org/officeDocument/2006/relationships/slideLayout" Target="../slideLayouts/slideLayout167.xml"/><Relationship Id="rId110" Type="http://schemas.openxmlformats.org/officeDocument/2006/relationships/slideLayout" Target="../slideLayouts/slideLayout190.xml"/><Relationship Id="rId348" Type="http://schemas.openxmlformats.org/officeDocument/2006/relationships/slideLayout" Target="../slideLayouts/slideLayout428.xml"/><Relationship Id="rId152" Type="http://schemas.openxmlformats.org/officeDocument/2006/relationships/slideLayout" Target="../slideLayouts/slideLayout232.xml"/><Relationship Id="rId194" Type="http://schemas.openxmlformats.org/officeDocument/2006/relationships/slideLayout" Target="../slideLayouts/slideLayout274.xml"/><Relationship Id="rId208" Type="http://schemas.openxmlformats.org/officeDocument/2006/relationships/slideLayout" Target="../slideLayouts/slideLayout288.xml"/><Relationship Id="rId261" Type="http://schemas.openxmlformats.org/officeDocument/2006/relationships/slideLayout" Target="../slideLayouts/slideLayout341.xml"/><Relationship Id="rId14" Type="http://schemas.openxmlformats.org/officeDocument/2006/relationships/slideLayout" Target="../slideLayouts/slideLayout94.xml"/><Relationship Id="rId56" Type="http://schemas.openxmlformats.org/officeDocument/2006/relationships/slideLayout" Target="../slideLayouts/slideLayout136.xml"/><Relationship Id="rId317" Type="http://schemas.openxmlformats.org/officeDocument/2006/relationships/slideLayout" Target="../slideLayouts/slideLayout397.xml"/><Relationship Id="rId359" Type="http://schemas.openxmlformats.org/officeDocument/2006/relationships/slideLayout" Target="../slideLayouts/slideLayout439.xml"/><Relationship Id="rId98" Type="http://schemas.openxmlformats.org/officeDocument/2006/relationships/slideLayout" Target="../slideLayouts/slideLayout178.xml"/><Relationship Id="rId121" Type="http://schemas.openxmlformats.org/officeDocument/2006/relationships/slideLayout" Target="../slideLayouts/slideLayout201.xml"/><Relationship Id="rId163" Type="http://schemas.openxmlformats.org/officeDocument/2006/relationships/slideLayout" Target="../slideLayouts/slideLayout243.xml"/><Relationship Id="rId219" Type="http://schemas.openxmlformats.org/officeDocument/2006/relationships/slideLayout" Target="../slideLayouts/slideLayout299.xml"/><Relationship Id="rId370" Type="http://schemas.openxmlformats.org/officeDocument/2006/relationships/slideLayout" Target="../slideLayouts/slideLayout450.xml"/><Relationship Id="rId230" Type="http://schemas.openxmlformats.org/officeDocument/2006/relationships/slideLayout" Target="../slideLayouts/slideLayout310.xml"/><Relationship Id="rId25" Type="http://schemas.openxmlformats.org/officeDocument/2006/relationships/slideLayout" Target="../slideLayouts/slideLayout105.xml"/><Relationship Id="rId67" Type="http://schemas.openxmlformats.org/officeDocument/2006/relationships/slideLayout" Target="../slideLayouts/slideLayout147.xml"/><Relationship Id="rId272" Type="http://schemas.openxmlformats.org/officeDocument/2006/relationships/slideLayout" Target="../slideLayouts/slideLayout352.xml"/><Relationship Id="rId328" Type="http://schemas.openxmlformats.org/officeDocument/2006/relationships/slideLayout" Target="../slideLayouts/slideLayout408.xml"/><Relationship Id="rId132" Type="http://schemas.openxmlformats.org/officeDocument/2006/relationships/slideLayout" Target="../slideLayouts/slideLayout212.xml"/><Relationship Id="rId174" Type="http://schemas.openxmlformats.org/officeDocument/2006/relationships/slideLayout" Target="../slideLayouts/slideLayout254.xml"/><Relationship Id="rId381" Type="http://schemas.openxmlformats.org/officeDocument/2006/relationships/slideLayout" Target="../slideLayouts/slideLayout461.xml"/><Relationship Id="rId241" Type="http://schemas.openxmlformats.org/officeDocument/2006/relationships/slideLayout" Target="../slideLayouts/slideLayout321.xml"/><Relationship Id="rId36" Type="http://schemas.openxmlformats.org/officeDocument/2006/relationships/slideLayout" Target="../slideLayouts/slideLayout116.xml"/><Relationship Id="rId283" Type="http://schemas.openxmlformats.org/officeDocument/2006/relationships/slideLayout" Target="../slideLayouts/slideLayout363.xml"/><Relationship Id="rId339" Type="http://schemas.openxmlformats.org/officeDocument/2006/relationships/slideLayout" Target="../slideLayouts/slideLayout419.xml"/><Relationship Id="rId78" Type="http://schemas.openxmlformats.org/officeDocument/2006/relationships/slideLayout" Target="../slideLayouts/slideLayout158.xml"/><Relationship Id="rId101" Type="http://schemas.openxmlformats.org/officeDocument/2006/relationships/slideLayout" Target="../slideLayouts/slideLayout181.xml"/><Relationship Id="rId143" Type="http://schemas.openxmlformats.org/officeDocument/2006/relationships/slideLayout" Target="../slideLayouts/slideLayout223.xml"/><Relationship Id="rId185" Type="http://schemas.openxmlformats.org/officeDocument/2006/relationships/slideLayout" Target="../slideLayouts/slideLayout265.xml"/><Relationship Id="rId350" Type="http://schemas.openxmlformats.org/officeDocument/2006/relationships/slideLayout" Target="../slideLayouts/slideLayout430.xml"/><Relationship Id="rId9" Type="http://schemas.openxmlformats.org/officeDocument/2006/relationships/slideLayout" Target="../slideLayouts/slideLayout89.xml"/><Relationship Id="rId210" Type="http://schemas.openxmlformats.org/officeDocument/2006/relationships/slideLayout" Target="../slideLayouts/slideLayout290.xml"/><Relationship Id="rId252" Type="http://schemas.openxmlformats.org/officeDocument/2006/relationships/slideLayout" Target="../slideLayouts/slideLayout332.xml"/><Relationship Id="rId294" Type="http://schemas.openxmlformats.org/officeDocument/2006/relationships/slideLayout" Target="../slideLayouts/slideLayout374.xml"/><Relationship Id="rId308" Type="http://schemas.openxmlformats.org/officeDocument/2006/relationships/slideLayout" Target="../slideLayouts/slideLayout388.xml"/><Relationship Id="rId47" Type="http://schemas.openxmlformats.org/officeDocument/2006/relationships/slideLayout" Target="../slideLayouts/slideLayout127.xml"/><Relationship Id="rId89" Type="http://schemas.openxmlformats.org/officeDocument/2006/relationships/slideLayout" Target="../slideLayouts/slideLayout169.xml"/><Relationship Id="rId112" Type="http://schemas.openxmlformats.org/officeDocument/2006/relationships/slideLayout" Target="../slideLayouts/slideLayout192.xml"/><Relationship Id="rId154" Type="http://schemas.openxmlformats.org/officeDocument/2006/relationships/slideLayout" Target="../slideLayouts/slideLayout234.xml"/><Relationship Id="rId361" Type="http://schemas.openxmlformats.org/officeDocument/2006/relationships/slideLayout" Target="../slideLayouts/slideLayout441.xml"/><Relationship Id="rId196" Type="http://schemas.openxmlformats.org/officeDocument/2006/relationships/slideLayout" Target="../slideLayouts/slideLayout276.xml"/><Relationship Id="rId200" Type="http://schemas.openxmlformats.org/officeDocument/2006/relationships/slideLayout" Target="../slideLayouts/slideLayout280.xml"/><Relationship Id="rId382" Type="http://schemas.openxmlformats.org/officeDocument/2006/relationships/slideLayout" Target="../slideLayouts/slideLayout462.xml"/><Relationship Id="rId16" Type="http://schemas.openxmlformats.org/officeDocument/2006/relationships/slideLayout" Target="../slideLayouts/slideLayout96.xml"/><Relationship Id="rId221" Type="http://schemas.openxmlformats.org/officeDocument/2006/relationships/slideLayout" Target="../slideLayouts/slideLayout301.xml"/><Relationship Id="rId242" Type="http://schemas.openxmlformats.org/officeDocument/2006/relationships/slideLayout" Target="../slideLayouts/slideLayout322.xml"/><Relationship Id="rId263" Type="http://schemas.openxmlformats.org/officeDocument/2006/relationships/slideLayout" Target="../slideLayouts/slideLayout343.xml"/><Relationship Id="rId284" Type="http://schemas.openxmlformats.org/officeDocument/2006/relationships/slideLayout" Target="../slideLayouts/slideLayout364.xml"/><Relationship Id="rId319" Type="http://schemas.openxmlformats.org/officeDocument/2006/relationships/slideLayout" Target="../slideLayouts/slideLayout399.xml"/><Relationship Id="rId37" Type="http://schemas.openxmlformats.org/officeDocument/2006/relationships/slideLayout" Target="../slideLayouts/slideLayout117.xml"/><Relationship Id="rId58" Type="http://schemas.openxmlformats.org/officeDocument/2006/relationships/slideLayout" Target="../slideLayouts/slideLayout138.xml"/><Relationship Id="rId79" Type="http://schemas.openxmlformats.org/officeDocument/2006/relationships/slideLayout" Target="../slideLayouts/slideLayout159.xml"/><Relationship Id="rId102" Type="http://schemas.openxmlformats.org/officeDocument/2006/relationships/slideLayout" Target="../slideLayouts/slideLayout182.xml"/><Relationship Id="rId123" Type="http://schemas.openxmlformats.org/officeDocument/2006/relationships/slideLayout" Target="../slideLayouts/slideLayout203.xml"/><Relationship Id="rId144" Type="http://schemas.openxmlformats.org/officeDocument/2006/relationships/slideLayout" Target="../slideLayouts/slideLayout224.xml"/><Relationship Id="rId330" Type="http://schemas.openxmlformats.org/officeDocument/2006/relationships/slideLayout" Target="../slideLayouts/slideLayout410.xml"/><Relationship Id="rId90" Type="http://schemas.openxmlformats.org/officeDocument/2006/relationships/slideLayout" Target="../slideLayouts/slideLayout170.xml"/><Relationship Id="rId165" Type="http://schemas.openxmlformats.org/officeDocument/2006/relationships/slideLayout" Target="../slideLayouts/slideLayout245.xml"/><Relationship Id="rId186" Type="http://schemas.openxmlformats.org/officeDocument/2006/relationships/slideLayout" Target="../slideLayouts/slideLayout266.xml"/><Relationship Id="rId351" Type="http://schemas.openxmlformats.org/officeDocument/2006/relationships/slideLayout" Target="../slideLayouts/slideLayout431.xml"/><Relationship Id="rId372" Type="http://schemas.openxmlformats.org/officeDocument/2006/relationships/slideLayout" Target="../slideLayouts/slideLayout452.xml"/><Relationship Id="rId211" Type="http://schemas.openxmlformats.org/officeDocument/2006/relationships/slideLayout" Target="../slideLayouts/slideLayout291.xml"/><Relationship Id="rId232" Type="http://schemas.openxmlformats.org/officeDocument/2006/relationships/slideLayout" Target="../slideLayouts/slideLayout312.xml"/><Relationship Id="rId253" Type="http://schemas.openxmlformats.org/officeDocument/2006/relationships/slideLayout" Target="../slideLayouts/slideLayout333.xml"/><Relationship Id="rId274" Type="http://schemas.openxmlformats.org/officeDocument/2006/relationships/slideLayout" Target="../slideLayouts/slideLayout354.xml"/><Relationship Id="rId295" Type="http://schemas.openxmlformats.org/officeDocument/2006/relationships/slideLayout" Target="../slideLayouts/slideLayout375.xml"/><Relationship Id="rId309" Type="http://schemas.openxmlformats.org/officeDocument/2006/relationships/slideLayout" Target="../slideLayouts/slideLayout389.xml"/><Relationship Id="rId27" Type="http://schemas.openxmlformats.org/officeDocument/2006/relationships/slideLayout" Target="../slideLayouts/slideLayout107.xml"/><Relationship Id="rId48" Type="http://schemas.openxmlformats.org/officeDocument/2006/relationships/slideLayout" Target="../slideLayouts/slideLayout128.xml"/><Relationship Id="rId69" Type="http://schemas.openxmlformats.org/officeDocument/2006/relationships/slideLayout" Target="../slideLayouts/slideLayout149.xml"/><Relationship Id="rId113" Type="http://schemas.openxmlformats.org/officeDocument/2006/relationships/slideLayout" Target="../slideLayouts/slideLayout193.xml"/><Relationship Id="rId134" Type="http://schemas.openxmlformats.org/officeDocument/2006/relationships/slideLayout" Target="../slideLayouts/slideLayout214.xml"/><Relationship Id="rId320" Type="http://schemas.openxmlformats.org/officeDocument/2006/relationships/slideLayout" Target="../slideLayouts/slideLayout400.xml"/><Relationship Id="rId80" Type="http://schemas.openxmlformats.org/officeDocument/2006/relationships/slideLayout" Target="../slideLayouts/slideLayout160.xml"/><Relationship Id="rId155" Type="http://schemas.openxmlformats.org/officeDocument/2006/relationships/slideLayout" Target="../slideLayouts/slideLayout235.xml"/><Relationship Id="rId176" Type="http://schemas.openxmlformats.org/officeDocument/2006/relationships/slideLayout" Target="../slideLayouts/slideLayout256.xml"/><Relationship Id="rId197" Type="http://schemas.openxmlformats.org/officeDocument/2006/relationships/slideLayout" Target="../slideLayouts/slideLayout277.xml"/><Relationship Id="rId341" Type="http://schemas.openxmlformats.org/officeDocument/2006/relationships/slideLayout" Target="../slideLayouts/slideLayout421.xml"/><Relationship Id="rId362" Type="http://schemas.openxmlformats.org/officeDocument/2006/relationships/slideLayout" Target="../slideLayouts/slideLayout442.xml"/><Relationship Id="rId383" Type="http://schemas.openxmlformats.org/officeDocument/2006/relationships/slideLayout" Target="../slideLayouts/slideLayout463.xml"/><Relationship Id="rId201" Type="http://schemas.openxmlformats.org/officeDocument/2006/relationships/slideLayout" Target="../slideLayouts/slideLayout281.xml"/><Relationship Id="rId222" Type="http://schemas.openxmlformats.org/officeDocument/2006/relationships/slideLayout" Target="../slideLayouts/slideLayout302.xml"/><Relationship Id="rId243" Type="http://schemas.openxmlformats.org/officeDocument/2006/relationships/slideLayout" Target="../slideLayouts/slideLayout323.xml"/><Relationship Id="rId264" Type="http://schemas.openxmlformats.org/officeDocument/2006/relationships/slideLayout" Target="../slideLayouts/slideLayout344.xml"/><Relationship Id="rId285" Type="http://schemas.openxmlformats.org/officeDocument/2006/relationships/slideLayout" Target="../slideLayouts/slideLayout365.xml"/><Relationship Id="rId17" Type="http://schemas.openxmlformats.org/officeDocument/2006/relationships/slideLayout" Target="../slideLayouts/slideLayout97.xml"/><Relationship Id="rId38" Type="http://schemas.openxmlformats.org/officeDocument/2006/relationships/slideLayout" Target="../slideLayouts/slideLayout118.xml"/><Relationship Id="rId59" Type="http://schemas.openxmlformats.org/officeDocument/2006/relationships/slideLayout" Target="../slideLayouts/slideLayout139.xml"/><Relationship Id="rId103" Type="http://schemas.openxmlformats.org/officeDocument/2006/relationships/slideLayout" Target="../slideLayouts/slideLayout183.xml"/><Relationship Id="rId124" Type="http://schemas.openxmlformats.org/officeDocument/2006/relationships/slideLayout" Target="../slideLayouts/slideLayout204.xml"/><Relationship Id="rId310" Type="http://schemas.openxmlformats.org/officeDocument/2006/relationships/slideLayout" Target="../slideLayouts/slideLayout390.xml"/><Relationship Id="rId70" Type="http://schemas.openxmlformats.org/officeDocument/2006/relationships/slideLayout" Target="../slideLayouts/slideLayout150.xml"/><Relationship Id="rId91" Type="http://schemas.openxmlformats.org/officeDocument/2006/relationships/slideLayout" Target="../slideLayouts/slideLayout171.xml"/><Relationship Id="rId145" Type="http://schemas.openxmlformats.org/officeDocument/2006/relationships/slideLayout" Target="../slideLayouts/slideLayout225.xml"/><Relationship Id="rId166" Type="http://schemas.openxmlformats.org/officeDocument/2006/relationships/slideLayout" Target="../slideLayouts/slideLayout246.xml"/><Relationship Id="rId187" Type="http://schemas.openxmlformats.org/officeDocument/2006/relationships/slideLayout" Target="../slideLayouts/slideLayout267.xml"/><Relationship Id="rId331" Type="http://schemas.openxmlformats.org/officeDocument/2006/relationships/slideLayout" Target="../slideLayouts/slideLayout411.xml"/><Relationship Id="rId352" Type="http://schemas.openxmlformats.org/officeDocument/2006/relationships/slideLayout" Target="../slideLayouts/slideLayout432.xml"/><Relationship Id="rId373" Type="http://schemas.openxmlformats.org/officeDocument/2006/relationships/slideLayout" Target="../slideLayouts/slideLayout453.xml"/><Relationship Id="rId1" Type="http://schemas.openxmlformats.org/officeDocument/2006/relationships/slideLayout" Target="../slideLayouts/slideLayout81.xml"/><Relationship Id="rId212" Type="http://schemas.openxmlformats.org/officeDocument/2006/relationships/slideLayout" Target="../slideLayouts/slideLayout292.xml"/><Relationship Id="rId233" Type="http://schemas.openxmlformats.org/officeDocument/2006/relationships/slideLayout" Target="../slideLayouts/slideLayout313.xml"/><Relationship Id="rId254" Type="http://schemas.openxmlformats.org/officeDocument/2006/relationships/slideLayout" Target="../slideLayouts/slideLayout334.xml"/><Relationship Id="rId28" Type="http://schemas.openxmlformats.org/officeDocument/2006/relationships/slideLayout" Target="../slideLayouts/slideLayout108.xml"/><Relationship Id="rId49" Type="http://schemas.openxmlformats.org/officeDocument/2006/relationships/slideLayout" Target="../slideLayouts/slideLayout129.xml"/><Relationship Id="rId114" Type="http://schemas.openxmlformats.org/officeDocument/2006/relationships/slideLayout" Target="../slideLayouts/slideLayout194.xml"/><Relationship Id="rId275" Type="http://schemas.openxmlformats.org/officeDocument/2006/relationships/slideLayout" Target="../slideLayouts/slideLayout355.xml"/><Relationship Id="rId296" Type="http://schemas.openxmlformats.org/officeDocument/2006/relationships/slideLayout" Target="../slideLayouts/slideLayout376.xml"/><Relationship Id="rId300" Type="http://schemas.openxmlformats.org/officeDocument/2006/relationships/slideLayout" Target="../slideLayouts/slideLayout380.xml"/><Relationship Id="rId60" Type="http://schemas.openxmlformats.org/officeDocument/2006/relationships/slideLayout" Target="../slideLayouts/slideLayout140.xml"/><Relationship Id="rId81" Type="http://schemas.openxmlformats.org/officeDocument/2006/relationships/slideLayout" Target="../slideLayouts/slideLayout161.xml"/><Relationship Id="rId135" Type="http://schemas.openxmlformats.org/officeDocument/2006/relationships/slideLayout" Target="../slideLayouts/slideLayout215.xml"/><Relationship Id="rId156" Type="http://schemas.openxmlformats.org/officeDocument/2006/relationships/slideLayout" Target="../slideLayouts/slideLayout236.xml"/><Relationship Id="rId177" Type="http://schemas.openxmlformats.org/officeDocument/2006/relationships/slideLayout" Target="../slideLayouts/slideLayout257.xml"/><Relationship Id="rId198" Type="http://schemas.openxmlformats.org/officeDocument/2006/relationships/slideLayout" Target="../slideLayouts/slideLayout278.xml"/><Relationship Id="rId321" Type="http://schemas.openxmlformats.org/officeDocument/2006/relationships/slideLayout" Target="../slideLayouts/slideLayout401.xml"/><Relationship Id="rId342" Type="http://schemas.openxmlformats.org/officeDocument/2006/relationships/slideLayout" Target="../slideLayouts/slideLayout422.xml"/><Relationship Id="rId363" Type="http://schemas.openxmlformats.org/officeDocument/2006/relationships/slideLayout" Target="../slideLayouts/slideLayout443.xml"/><Relationship Id="rId384" Type="http://schemas.openxmlformats.org/officeDocument/2006/relationships/slideLayout" Target="../slideLayouts/slideLayout464.xml"/><Relationship Id="rId202" Type="http://schemas.openxmlformats.org/officeDocument/2006/relationships/slideLayout" Target="../slideLayouts/slideLayout282.xml"/><Relationship Id="rId223" Type="http://schemas.openxmlformats.org/officeDocument/2006/relationships/slideLayout" Target="../slideLayouts/slideLayout303.xml"/><Relationship Id="rId244" Type="http://schemas.openxmlformats.org/officeDocument/2006/relationships/slideLayout" Target="../slideLayouts/slideLayout324.xml"/><Relationship Id="rId18" Type="http://schemas.openxmlformats.org/officeDocument/2006/relationships/slideLayout" Target="../slideLayouts/slideLayout98.xml"/><Relationship Id="rId39" Type="http://schemas.openxmlformats.org/officeDocument/2006/relationships/slideLayout" Target="../slideLayouts/slideLayout119.xml"/><Relationship Id="rId265" Type="http://schemas.openxmlformats.org/officeDocument/2006/relationships/slideLayout" Target="../slideLayouts/slideLayout345.xml"/><Relationship Id="rId286" Type="http://schemas.openxmlformats.org/officeDocument/2006/relationships/slideLayout" Target="../slideLayouts/slideLayout366.xml"/><Relationship Id="rId50" Type="http://schemas.openxmlformats.org/officeDocument/2006/relationships/slideLayout" Target="../slideLayouts/slideLayout130.xml"/><Relationship Id="rId104" Type="http://schemas.openxmlformats.org/officeDocument/2006/relationships/slideLayout" Target="../slideLayouts/slideLayout184.xml"/><Relationship Id="rId125" Type="http://schemas.openxmlformats.org/officeDocument/2006/relationships/slideLayout" Target="../slideLayouts/slideLayout205.xml"/><Relationship Id="rId146" Type="http://schemas.openxmlformats.org/officeDocument/2006/relationships/slideLayout" Target="../slideLayouts/slideLayout226.xml"/><Relationship Id="rId167" Type="http://schemas.openxmlformats.org/officeDocument/2006/relationships/slideLayout" Target="../slideLayouts/slideLayout247.xml"/><Relationship Id="rId188" Type="http://schemas.openxmlformats.org/officeDocument/2006/relationships/slideLayout" Target="../slideLayouts/slideLayout268.xml"/><Relationship Id="rId311" Type="http://schemas.openxmlformats.org/officeDocument/2006/relationships/slideLayout" Target="../slideLayouts/slideLayout391.xml"/><Relationship Id="rId332" Type="http://schemas.openxmlformats.org/officeDocument/2006/relationships/slideLayout" Target="../slideLayouts/slideLayout412.xml"/><Relationship Id="rId353" Type="http://schemas.openxmlformats.org/officeDocument/2006/relationships/slideLayout" Target="../slideLayouts/slideLayout433.xml"/><Relationship Id="rId374" Type="http://schemas.openxmlformats.org/officeDocument/2006/relationships/slideLayout" Target="../slideLayouts/slideLayout454.xml"/><Relationship Id="rId71" Type="http://schemas.openxmlformats.org/officeDocument/2006/relationships/slideLayout" Target="../slideLayouts/slideLayout151.xml"/><Relationship Id="rId92" Type="http://schemas.openxmlformats.org/officeDocument/2006/relationships/slideLayout" Target="../slideLayouts/slideLayout172.xml"/><Relationship Id="rId213" Type="http://schemas.openxmlformats.org/officeDocument/2006/relationships/slideLayout" Target="../slideLayouts/slideLayout293.xml"/><Relationship Id="rId234" Type="http://schemas.openxmlformats.org/officeDocument/2006/relationships/slideLayout" Target="../slideLayouts/slideLayout314.xml"/><Relationship Id="rId2" Type="http://schemas.openxmlformats.org/officeDocument/2006/relationships/slideLayout" Target="../slideLayouts/slideLayout82.xml"/><Relationship Id="rId29" Type="http://schemas.openxmlformats.org/officeDocument/2006/relationships/slideLayout" Target="../slideLayouts/slideLayout109.xml"/><Relationship Id="rId255" Type="http://schemas.openxmlformats.org/officeDocument/2006/relationships/slideLayout" Target="../slideLayouts/slideLayout335.xml"/><Relationship Id="rId276" Type="http://schemas.openxmlformats.org/officeDocument/2006/relationships/slideLayout" Target="../slideLayouts/slideLayout356.xml"/><Relationship Id="rId297" Type="http://schemas.openxmlformats.org/officeDocument/2006/relationships/slideLayout" Target="../slideLayouts/slideLayout377.xml"/><Relationship Id="rId40" Type="http://schemas.openxmlformats.org/officeDocument/2006/relationships/slideLayout" Target="../slideLayouts/slideLayout120.xml"/><Relationship Id="rId115" Type="http://schemas.openxmlformats.org/officeDocument/2006/relationships/slideLayout" Target="../slideLayouts/slideLayout195.xml"/><Relationship Id="rId136" Type="http://schemas.openxmlformats.org/officeDocument/2006/relationships/slideLayout" Target="../slideLayouts/slideLayout216.xml"/><Relationship Id="rId157" Type="http://schemas.openxmlformats.org/officeDocument/2006/relationships/slideLayout" Target="../slideLayouts/slideLayout237.xml"/><Relationship Id="rId178" Type="http://schemas.openxmlformats.org/officeDocument/2006/relationships/slideLayout" Target="../slideLayouts/slideLayout258.xml"/><Relationship Id="rId301" Type="http://schemas.openxmlformats.org/officeDocument/2006/relationships/slideLayout" Target="../slideLayouts/slideLayout381.xml"/><Relationship Id="rId322" Type="http://schemas.openxmlformats.org/officeDocument/2006/relationships/slideLayout" Target="../slideLayouts/slideLayout402.xml"/><Relationship Id="rId343" Type="http://schemas.openxmlformats.org/officeDocument/2006/relationships/slideLayout" Target="../slideLayouts/slideLayout423.xml"/><Relationship Id="rId364" Type="http://schemas.openxmlformats.org/officeDocument/2006/relationships/slideLayout" Target="../slideLayouts/slideLayout444.xml"/><Relationship Id="rId61" Type="http://schemas.openxmlformats.org/officeDocument/2006/relationships/slideLayout" Target="../slideLayouts/slideLayout141.xml"/><Relationship Id="rId82" Type="http://schemas.openxmlformats.org/officeDocument/2006/relationships/slideLayout" Target="../slideLayouts/slideLayout162.xml"/><Relationship Id="rId199" Type="http://schemas.openxmlformats.org/officeDocument/2006/relationships/slideLayout" Target="../slideLayouts/slideLayout279.xml"/><Relationship Id="rId203" Type="http://schemas.openxmlformats.org/officeDocument/2006/relationships/slideLayout" Target="../slideLayouts/slideLayout283.xml"/><Relationship Id="rId385" Type="http://schemas.openxmlformats.org/officeDocument/2006/relationships/slideLayout" Target="../slideLayouts/slideLayout465.xml"/><Relationship Id="rId19" Type="http://schemas.openxmlformats.org/officeDocument/2006/relationships/slideLayout" Target="../slideLayouts/slideLayout99.xml"/><Relationship Id="rId224" Type="http://schemas.openxmlformats.org/officeDocument/2006/relationships/slideLayout" Target="../slideLayouts/slideLayout304.xml"/><Relationship Id="rId245" Type="http://schemas.openxmlformats.org/officeDocument/2006/relationships/slideLayout" Target="../slideLayouts/slideLayout325.xml"/><Relationship Id="rId266" Type="http://schemas.openxmlformats.org/officeDocument/2006/relationships/slideLayout" Target="../slideLayouts/slideLayout346.xml"/><Relationship Id="rId287" Type="http://schemas.openxmlformats.org/officeDocument/2006/relationships/slideLayout" Target="../slideLayouts/slideLayout367.xml"/><Relationship Id="rId30" Type="http://schemas.openxmlformats.org/officeDocument/2006/relationships/slideLayout" Target="../slideLayouts/slideLayout110.xml"/><Relationship Id="rId105" Type="http://schemas.openxmlformats.org/officeDocument/2006/relationships/slideLayout" Target="../slideLayouts/slideLayout185.xml"/><Relationship Id="rId126" Type="http://schemas.openxmlformats.org/officeDocument/2006/relationships/slideLayout" Target="../slideLayouts/slideLayout206.xml"/><Relationship Id="rId147" Type="http://schemas.openxmlformats.org/officeDocument/2006/relationships/slideLayout" Target="../slideLayouts/slideLayout227.xml"/><Relationship Id="rId168" Type="http://schemas.openxmlformats.org/officeDocument/2006/relationships/slideLayout" Target="../slideLayouts/slideLayout248.xml"/><Relationship Id="rId312" Type="http://schemas.openxmlformats.org/officeDocument/2006/relationships/slideLayout" Target="../slideLayouts/slideLayout392.xml"/><Relationship Id="rId333" Type="http://schemas.openxmlformats.org/officeDocument/2006/relationships/slideLayout" Target="../slideLayouts/slideLayout413.xml"/><Relationship Id="rId354" Type="http://schemas.openxmlformats.org/officeDocument/2006/relationships/slideLayout" Target="../slideLayouts/slideLayout434.xml"/><Relationship Id="rId51" Type="http://schemas.openxmlformats.org/officeDocument/2006/relationships/slideLayout" Target="../slideLayouts/slideLayout131.xml"/><Relationship Id="rId72" Type="http://schemas.openxmlformats.org/officeDocument/2006/relationships/slideLayout" Target="../slideLayouts/slideLayout152.xml"/><Relationship Id="rId93" Type="http://schemas.openxmlformats.org/officeDocument/2006/relationships/slideLayout" Target="../slideLayouts/slideLayout173.xml"/><Relationship Id="rId189" Type="http://schemas.openxmlformats.org/officeDocument/2006/relationships/slideLayout" Target="../slideLayouts/slideLayout269.xml"/><Relationship Id="rId375" Type="http://schemas.openxmlformats.org/officeDocument/2006/relationships/slideLayout" Target="../slideLayouts/slideLayout455.xml"/><Relationship Id="rId3" Type="http://schemas.openxmlformats.org/officeDocument/2006/relationships/slideLayout" Target="../slideLayouts/slideLayout83.xml"/><Relationship Id="rId214" Type="http://schemas.openxmlformats.org/officeDocument/2006/relationships/slideLayout" Target="../slideLayouts/slideLayout294.xml"/><Relationship Id="rId235" Type="http://schemas.openxmlformats.org/officeDocument/2006/relationships/slideLayout" Target="../slideLayouts/slideLayout315.xml"/><Relationship Id="rId256" Type="http://schemas.openxmlformats.org/officeDocument/2006/relationships/slideLayout" Target="../slideLayouts/slideLayout336.xml"/><Relationship Id="rId277" Type="http://schemas.openxmlformats.org/officeDocument/2006/relationships/slideLayout" Target="../slideLayouts/slideLayout357.xml"/><Relationship Id="rId298" Type="http://schemas.openxmlformats.org/officeDocument/2006/relationships/slideLayout" Target="../slideLayouts/slideLayout378.xml"/><Relationship Id="rId116" Type="http://schemas.openxmlformats.org/officeDocument/2006/relationships/slideLayout" Target="../slideLayouts/slideLayout196.xml"/><Relationship Id="rId137" Type="http://schemas.openxmlformats.org/officeDocument/2006/relationships/slideLayout" Target="../slideLayouts/slideLayout217.xml"/><Relationship Id="rId158" Type="http://schemas.openxmlformats.org/officeDocument/2006/relationships/slideLayout" Target="../slideLayouts/slideLayout238.xml"/><Relationship Id="rId302" Type="http://schemas.openxmlformats.org/officeDocument/2006/relationships/slideLayout" Target="../slideLayouts/slideLayout382.xml"/><Relationship Id="rId323" Type="http://schemas.openxmlformats.org/officeDocument/2006/relationships/slideLayout" Target="../slideLayouts/slideLayout403.xml"/><Relationship Id="rId344" Type="http://schemas.openxmlformats.org/officeDocument/2006/relationships/slideLayout" Target="../slideLayouts/slideLayout424.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62" Type="http://schemas.openxmlformats.org/officeDocument/2006/relationships/slideLayout" Target="../slideLayouts/slideLayout142.xml"/><Relationship Id="rId83" Type="http://schemas.openxmlformats.org/officeDocument/2006/relationships/slideLayout" Target="../slideLayouts/slideLayout163.xml"/><Relationship Id="rId179" Type="http://schemas.openxmlformats.org/officeDocument/2006/relationships/slideLayout" Target="../slideLayouts/slideLayout259.xml"/><Relationship Id="rId365" Type="http://schemas.openxmlformats.org/officeDocument/2006/relationships/slideLayout" Target="../slideLayouts/slideLayout445.xml"/><Relationship Id="rId386" Type="http://schemas.openxmlformats.org/officeDocument/2006/relationships/slideLayout" Target="../slideLayouts/slideLayout466.xml"/><Relationship Id="rId190" Type="http://schemas.openxmlformats.org/officeDocument/2006/relationships/slideLayout" Target="../slideLayouts/slideLayout270.xml"/><Relationship Id="rId204" Type="http://schemas.openxmlformats.org/officeDocument/2006/relationships/slideLayout" Target="../slideLayouts/slideLayout284.xml"/><Relationship Id="rId225" Type="http://schemas.openxmlformats.org/officeDocument/2006/relationships/slideLayout" Target="../slideLayouts/slideLayout305.xml"/><Relationship Id="rId246" Type="http://schemas.openxmlformats.org/officeDocument/2006/relationships/slideLayout" Target="../slideLayouts/slideLayout326.xml"/><Relationship Id="rId267" Type="http://schemas.openxmlformats.org/officeDocument/2006/relationships/slideLayout" Target="../slideLayouts/slideLayout347.xml"/><Relationship Id="rId288" Type="http://schemas.openxmlformats.org/officeDocument/2006/relationships/slideLayout" Target="../slideLayouts/slideLayout368.xml"/><Relationship Id="rId106" Type="http://schemas.openxmlformats.org/officeDocument/2006/relationships/slideLayout" Target="../slideLayouts/slideLayout186.xml"/><Relationship Id="rId127" Type="http://schemas.openxmlformats.org/officeDocument/2006/relationships/slideLayout" Target="../slideLayouts/slideLayout207.xml"/><Relationship Id="rId313" Type="http://schemas.openxmlformats.org/officeDocument/2006/relationships/slideLayout" Target="../slideLayouts/slideLayout393.xml"/><Relationship Id="rId10" Type="http://schemas.openxmlformats.org/officeDocument/2006/relationships/slideLayout" Target="../slideLayouts/slideLayout90.xml"/><Relationship Id="rId31" Type="http://schemas.openxmlformats.org/officeDocument/2006/relationships/slideLayout" Target="../slideLayouts/slideLayout111.xml"/><Relationship Id="rId52" Type="http://schemas.openxmlformats.org/officeDocument/2006/relationships/slideLayout" Target="../slideLayouts/slideLayout132.xml"/><Relationship Id="rId73" Type="http://schemas.openxmlformats.org/officeDocument/2006/relationships/slideLayout" Target="../slideLayouts/slideLayout153.xml"/><Relationship Id="rId94" Type="http://schemas.openxmlformats.org/officeDocument/2006/relationships/slideLayout" Target="../slideLayouts/slideLayout174.xml"/><Relationship Id="rId148" Type="http://schemas.openxmlformats.org/officeDocument/2006/relationships/slideLayout" Target="../slideLayouts/slideLayout228.xml"/><Relationship Id="rId169" Type="http://schemas.openxmlformats.org/officeDocument/2006/relationships/slideLayout" Target="../slideLayouts/slideLayout249.xml"/><Relationship Id="rId334" Type="http://schemas.openxmlformats.org/officeDocument/2006/relationships/slideLayout" Target="../slideLayouts/slideLayout414.xml"/><Relationship Id="rId355" Type="http://schemas.openxmlformats.org/officeDocument/2006/relationships/slideLayout" Target="../slideLayouts/slideLayout435.xml"/><Relationship Id="rId376" Type="http://schemas.openxmlformats.org/officeDocument/2006/relationships/slideLayout" Target="../slideLayouts/slideLayout456.xml"/><Relationship Id="rId4" Type="http://schemas.openxmlformats.org/officeDocument/2006/relationships/slideLayout" Target="../slideLayouts/slideLayout84.xml"/><Relationship Id="rId180" Type="http://schemas.openxmlformats.org/officeDocument/2006/relationships/slideLayout" Target="../slideLayouts/slideLayout260.xml"/><Relationship Id="rId215" Type="http://schemas.openxmlformats.org/officeDocument/2006/relationships/slideLayout" Target="../slideLayouts/slideLayout295.xml"/><Relationship Id="rId236" Type="http://schemas.openxmlformats.org/officeDocument/2006/relationships/slideLayout" Target="../slideLayouts/slideLayout316.xml"/><Relationship Id="rId257" Type="http://schemas.openxmlformats.org/officeDocument/2006/relationships/slideLayout" Target="../slideLayouts/slideLayout337.xml"/><Relationship Id="rId278" Type="http://schemas.openxmlformats.org/officeDocument/2006/relationships/slideLayout" Target="../slideLayouts/slideLayout358.xml"/><Relationship Id="rId303" Type="http://schemas.openxmlformats.org/officeDocument/2006/relationships/slideLayout" Target="../slideLayouts/slideLayout383.xml"/><Relationship Id="rId42" Type="http://schemas.openxmlformats.org/officeDocument/2006/relationships/slideLayout" Target="../slideLayouts/slideLayout122.xml"/><Relationship Id="rId84" Type="http://schemas.openxmlformats.org/officeDocument/2006/relationships/slideLayout" Target="../slideLayouts/slideLayout164.xml"/><Relationship Id="rId138" Type="http://schemas.openxmlformats.org/officeDocument/2006/relationships/slideLayout" Target="../slideLayouts/slideLayout218.xml"/><Relationship Id="rId345" Type="http://schemas.openxmlformats.org/officeDocument/2006/relationships/slideLayout" Target="../slideLayouts/slideLayout425.xml"/><Relationship Id="rId387" Type="http://schemas.openxmlformats.org/officeDocument/2006/relationships/slideLayout" Target="../slideLayouts/slideLayout467.xml"/><Relationship Id="rId191" Type="http://schemas.openxmlformats.org/officeDocument/2006/relationships/slideLayout" Target="../slideLayouts/slideLayout271.xml"/><Relationship Id="rId205" Type="http://schemas.openxmlformats.org/officeDocument/2006/relationships/slideLayout" Target="../slideLayouts/slideLayout285.xml"/><Relationship Id="rId247" Type="http://schemas.openxmlformats.org/officeDocument/2006/relationships/slideLayout" Target="../slideLayouts/slideLayout327.xml"/><Relationship Id="rId107" Type="http://schemas.openxmlformats.org/officeDocument/2006/relationships/slideLayout" Target="../slideLayouts/slideLayout187.xml"/><Relationship Id="rId289" Type="http://schemas.openxmlformats.org/officeDocument/2006/relationships/slideLayout" Target="../slideLayouts/slideLayout369.xml"/><Relationship Id="rId11" Type="http://schemas.openxmlformats.org/officeDocument/2006/relationships/slideLayout" Target="../slideLayouts/slideLayout91.xml"/><Relationship Id="rId53" Type="http://schemas.openxmlformats.org/officeDocument/2006/relationships/slideLayout" Target="../slideLayouts/slideLayout133.xml"/><Relationship Id="rId149" Type="http://schemas.openxmlformats.org/officeDocument/2006/relationships/slideLayout" Target="../slideLayouts/slideLayout229.xml"/><Relationship Id="rId314" Type="http://schemas.openxmlformats.org/officeDocument/2006/relationships/slideLayout" Target="../slideLayouts/slideLayout394.xml"/><Relationship Id="rId356" Type="http://schemas.openxmlformats.org/officeDocument/2006/relationships/slideLayout" Target="../slideLayouts/slideLayout436.xml"/><Relationship Id="rId95" Type="http://schemas.openxmlformats.org/officeDocument/2006/relationships/slideLayout" Target="../slideLayouts/slideLayout175.xml"/><Relationship Id="rId160" Type="http://schemas.openxmlformats.org/officeDocument/2006/relationships/slideLayout" Target="../slideLayouts/slideLayout240.xml"/><Relationship Id="rId216" Type="http://schemas.openxmlformats.org/officeDocument/2006/relationships/slideLayout" Target="../slideLayouts/slideLayout296.xml"/><Relationship Id="rId258" Type="http://schemas.openxmlformats.org/officeDocument/2006/relationships/slideLayout" Target="../slideLayouts/slideLayout338.xml"/><Relationship Id="rId22" Type="http://schemas.openxmlformats.org/officeDocument/2006/relationships/slideLayout" Target="../slideLayouts/slideLayout102.xml"/><Relationship Id="rId64" Type="http://schemas.openxmlformats.org/officeDocument/2006/relationships/slideLayout" Target="../slideLayouts/slideLayout144.xml"/><Relationship Id="rId118" Type="http://schemas.openxmlformats.org/officeDocument/2006/relationships/slideLayout" Target="../slideLayouts/slideLayout198.xml"/><Relationship Id="rId325" Type="http://schemas.openxmlformats.org/officeDocument/2006/relationships/slideLayout" Target="../slideLayouts/slideLayout405.xml"/><Relationship Id="rId367" Type="http://schemas.openxmlformats.org/officeDocument/2006/relationships/slideLayout" Target="../slideLayouts/slideLayout447.xml"/><Relationship Id="rId171" Type="http://schemas.openxmlformats.org/officeDocument/2006/relationships/slideLayout" Target="../slideLayouts/slideLayout251.xml"/><Relationship Id="rId227" Type="http://schemas.openxmlformats.org/officeDocument/2006/relationships/slideLayout" Target="../slideLayouts/slideLayout307.xml"/><Relationship Id="rId269" Type="http://schemas.openxmlformats.org/officeDocument/2006/relationships/slideLayout" Target="../slideLayouts/slideLayout349.xml"/><Relationship Id="rId33" Type="http://schemas.openxmlformats.org/officeDocument/2006/relationships/slideLayout" Target="../slideLayouts/slideLayout113.xml"/><Relationship Id="rId129" Type="http://schemas.openxmlformats.org/officeDocument/2006/relationships/slideLayout" Target="../slideLayouts/slideLayout209.xml"/><Relationship Id="rId280" Type="http://schemas.openxmlformats.org/officeDocument/2006/relationships/slideLayout" Target="../slideLayouts/slideLayout360.xml"/><Relationship Id="rId336" Type="http://schemas.openxmlformats.org/officeDocument/2006/relationships/slideLayout" Target="../slideLayouts/slideLayout416.xml"/><Relationship Id="rId75" Type="http://schemas.openxmlformats.org/officeDocument/2006/relationships/slideLayout" Target="../slideLayouts/slideLayout155.xml"/><Relationship Id="rId140" Type="http://schemas.openxmlformats.org/officeDocument/2006/relationships/slideLayout" Target="../slideLayouts/slideLayout220.xml"/><Relationship Id="rId182" Type="http://schemas.openxmlformats.org/officeDocument/2006/relationships/slideLayout" Target="../slideLayouts/slideLayout262.xml"/><Relationship Id="rId378" Type="http://schemas.openxmlformats.org/officeDocument/2006/relationships/slideLayout" Target="../slideLayouts/slideLayout458.xml"/><Relationship Id="rId6" Type="http://schemas.openxmlformats.org/officeDocument/2006/relationships/slideLayout" Target="../slideLayouts/slideLayout86.xml"/><Relationship Id="rId238" Type="http://schemas.openxmlformats.org/officeDocument/2006/relationships/slideLayout" Target="../slideLayouts/slideLayout318.xml"/><Relationship Id="rId291" Type="http://schemas.openxmlformats.org/officeDocument/2006/relationships/slideLayout" Target="../slideLayouts/slideLayout371.xml"/><Relationship Id="rId305" Type="http://schemas.openxmlformats.org/officeDocument/2006/relationships/slideLayout" Target="../slideLayouts/slideLayout385.xml"/><Relationship Id="rId347" Type="http://schemas.openxmlformats.org/officeDocument/2006/relationships/slideLayout" Target="../slideLayouts/slideLayout427.xml"/><Relationship Id="rId44" Type="http://schemas.openxmlformats.org/officeDocument/2006/relationships/slideLayout" Target="../slideLayouts/slideLayout124.xml"/><Relationship Id="rId86" Type="http://schemas.openxmlformats.org/officeDocument/2006/relationships/slideLayout" Target="../slideLayouts/slideLayout166.xml"/><Relationship Id="rId151" Type="http://schemas.openxmlformats.org/officeDocument/2006/relationships/slideLayout" Target="../slideLayouts/slideLayout231.xml"/><Relationship Id="rId389" Type="http://schemas.openxmlformats.org/officeDocument/2006/relationships/theme" Target="../theme/theme3.xml"/><Relationship Id="rId193" Type="http://schemas.openxmlformats.org/officeDocument/2006/relationships/slideLayout" Target="../slideLayouts/slideLayout273.xml"/><Relationship Id="rId207" Type="http://schemas.openxmlformats.org/officeDocument/2006/relationships/slideLayout" Target="../slideLayouts/slideLayout287.xml"/><Relationship Id="rId249" Type="http://schemas.openxmlformats.org/officeDocument/2006/relationships/slideLayout" Target="../slideLayouts/slideLayout329.xml"/><Relationship Id="rId13" Type="http://schemas.openxmlformats.org/officeDocument/2006/relationships/slideLayout" Target="../slideLayouts/slideLayout93.xml"/><Relationship Id="rId109" Type="http://schemas.openxmlformats.org/officeDocument/2006/relationships/slideLayout" Target="../slideLayouts/slideLayout189.xml"/><Relationship Id="rId260" Type="http://schemas.openxmlformats.org/officeDocument/2006/relationships/slideLayout" Target="../slideLayouts/slideLayout340.xml"/><Relationship Id="rId316" Type="http://schemas.openxmlformats.org/officeDocument/2006/relationships/slideLayout" Target="../slideLayouts/slideLayout396.xml"/><Relationship Id="rId55" Type="http://schemas.openxmlformats.org/officeDocument/2006/relationships/slideLayout" Target="../slideLayouts/slideLayout135.xml"/><Relationship Id="rId97" Type="http://schemas.openxmlformats.org/officeDocument/2006/relationships/slideLayout" Target="../slideLayouts/slideLayout177.xml"/><Relationship Id="rId120" Type="http://schemas.openxmlformats.org/officeDocument/2006/relationships/slideLayout" Target="../slideLayouts/slideLayout200.xml"/><Relationship Id="rId358" Type="http://schemas.openxmlformats.org/officeDocument/2006/relationships/slideLayout" Target="../slideLayouts/slideLayout438.xml"/><Relationship Id="rId162" Type="http://schemas.openxmlformats.org/officeDocument/2006/relationships/slideLayout" Target="../slideLayouts/slideLayout242.xml"/><Relationship Id="rId218" Type="http://schemas.openxmlformats.org/officeDocument/2006/relationships/slideLayout" Target="../slideLayouts/slideLayout298.xml"/><Relationship Id="rId271" Type="http://schemas.openxmlformats.org/officeDocument/2006/relationships/slideLayout" Target="../slideLayouts/slideLayout351.xml"/><Relationship Id="rId24" Type="http://schemas.openxmlformats.org/officeDocument/2006/relationships/slideLayout" Target="../slideLayouts/slideLayout104.xml"/><Relationship Id="rId66" Type="http://schemas.openxmlformats.org/officeDocument/2006/relationships/slideLayout" Target="../slideLayouts/slideLayout146.xml"/><Relationship Id="rId131" Type="http://schemas.openxmlformats.org/officeDocument/2006/relationships/slideLayout" Target="../slideLayouts/slideLayout211.xml"/><Relationship Id="rId327" Type="http://schemas.openxmlformats.org/officeDocument/2006/relationships/slideLayout" Target="../slideLayouts/slideLayout407.xml"/><Relationship Id="rId369" Type="http://schemas.openxmlformats.org/officeDocument/2006/relationships/slideLayout" Target="../slideLayouts/slideLayout449.xml"/><Relationship Id="rId173" Type="http://schemas.openxmlformats.org/officeDocument/2006/relationships/slideLayout" Target="../slideLayouts/slideLayout253.xml"/><Relationship Id="rId229" Type="http://schemas.openxmlformats.org/officeDocument/2006/relationships/slideLayout" Target="../slideLayouts/slideLayout309.xml"/><Relationship Id="rId380" Type="http://schemas.openxmlformats.org/officeDocument/2006/relationships/slideLayout" Target="../slideLayouts/slideLayout460.xml"/><Relationship Id="rId240" Type="http://schemas.openxmlformats.org/officeDocument/2006/relationships/slideLayout" Target="../slideLayouts/slideLayout320.xml"/><Relationship Id="rId35" Type="http://schemas.openxmlformats.org/officeDocument/2006/relationships/slideLayout" Target="../slideLayouts/slideLayout115.xml"/><Relationship Id="rId77" Type="http://schemas.openxmlformats.org/officeDocument/2006/relationships/slideLayout" Target="../slideLayouts/slideLayout157.xml"/><Relationship Id="rId100" Type="http://schemas.openxmlformats.org/officeDocument/2006/relationships/slideLayout" Target="../slideLayouts/slideLayout180.xml"/><Relationship Id="rId282" Type="http://schemas.openxmlformats.org/officeDocument/2006/relationships/slideLayout" Target="../slideLayouts/slideLayout362.xml"/><Relationship Id="rId338" Type="http://schemas.openxmlformats.org/officeDocument/2006/relationships/slideLayout" Target="../slideLayouts/slideLayout418.xml"/><Relationship Id="rId8" Type="http://schemas.openxmlformats.org/officeDocument/2006/relationships/slideLayout" Target="../slideLayouts/slideLayout88.xml"/><Relationship Id="rId142" Type="http://schemas.openxmlformats.org/officeDocument/2006/relationships/slideLayout" Target="../slideLayouts/slideLayout222.xml"/><Relationship Id="rId184" Type="http://schemas.openxmlformats.org/officeDocument/2006/relationships/slideLayout" Target="../slideLayouts/slideLayout264.xml"/><Relationship Id="rId391" Type="http://schemas.openxmlformats.org/officeDocument/2006/relationships/image" Target="../media/image2.svg"/><Relationship Id="rId251" Type="http://schemas.openxmlformats.org/officeDocument/2006/relationships/slideLayout" Target="../slideLayouts/slideLayout331.xml"/><Relationship Id="rId46" Type="http://schemas.openxmlformats.org/officeDocument/2006/relationships/slideLayout" Target="../slideLayouts/slideLayout126.xml"/><Relationship Id="rId293" Type="http://schemas.openxmlformats.org/officeDocument/2006/relationships/slideLayout" Target="../slideLayouts/slideLayout373.xml"/><Relationship Id="rId307" Type="http://schemas.openxmlformats.org/officeDocument/2006/relationships/slideLayout" Target="../slideLayouts/slideLayout387.xml"/><Relationship Id="rId349" Type="http://schemas.openxmlformats.org/officeDocument/2006/relationships/slideLayout" Target="../slideLayouts/slideLayout429.xml"/><Relationship Id="rId88" Type="http://schemas.openxmlformats.org/officeDocument/2006/relationships/slideLayout" Target="../slideLayouts/slideLayout168.xml"/><Relationship Id="rId111" Type="http://schemas.openxmlformats.org/officeDocument/2006/relationships/slideLayout" Target="../slideLayouts/slideLayout191.xml"/><Relationship Id="rId153" Type="http://schemas.openxmlformats.org/officeDocument/2006/relationships/slideLayout" Target="../slideLayouts/slideLayout233.xml"/><Relationship Id="rId195" Type="http://schemas.openxmlformats.org/officeDocument/2006/relationships/slideLayout" Target="../slideLayouts/slideLayout275.xml"/><Relationship Id="rId209" Type="http://schemas.openxmlformats.org/officeDocument/2006/relationships/slideLayout" Target="../slideLayouts/slideLayout289.xml"/><Relationship Id="rId360" Type="http://schemas.openxmlformats.org/officeDocument/2006/relationships/slideLayout" Target="../slideLayouts/slideLayout440.xml"/><Relationship Id="rId220" Type="http://schemas.openxmlformats.org/officeDocument/2006/relationships/slideLayout" Target="../slideLayouts/slideLayout300.xml"/><Relationship Id="rId15" Type="http://schemas.openxmlformats.org/officeDocument/2006/relationships/slideLayout" Target="../slideLayouts/slideLayout95.xml"/><Relationship Id="rId57" Type="http://schemas.openxmlformats.org/officeDocument/2006/relationships/slideLayout" Target="../slideLayouts/slideLayout137.xml"/><Relationship Id="rId262" Type="http://schemas.openxmlformats.org/officeDocument/2006/relationships/slideLayout" Target="../slideLayouts/slideLayout342.xml"/><Relationship Id="rId318" Type="http://schemas.openxmlformats.org/officeDocument/2006/relationships/slideLayout" Target="../slideLayouts/slideLayout398.xml"/><Relationship Id="rId99" Type="http://schemas.openxmlformats.org/officeDocument/2006/relationships/slideLayout" Target="../slideLayouts/slideLayout179.xml"/><Relationship Id="rId122" Type="http://schemas.openxmlformats.org/officeDocument/2006/relationships/slideLayout" Target="../slideLayouts/slideLayout202.xml"/><Relationship Id="rId164" Type="http://schemas.openxmlformats.org/officeDocument/2006/relationships/slideLayout" Target="../slideLayouts/slideLayout244.xml"/><Relationship Id="rId371" Type="http://schemas.openxmlformats.org/officeDocument/2006/relationships/slideLayout" Target="../slideLayouts/slideLayout451.xml"/><Relationship Id="rId26" Type="http://schemas.openxmlformats.org/officeDocument/2006/relationships/slideLayout" Target="../slideLayouts/slideLayout106.xml"/><Relationship Id="rId231" Type="http://schemas.openxmlformats.org/officeDocument/2006/relationships/slideLayout" Target="../slideLayouts/slideLayout311.xml"/><Relationship Id="rId273" Type="http://schemas.openxmlformats.org/officeDocument/2006/relationships/slideLayout" Target="../slideLayouts/slideLayout353.xml"/><Relationship Id="rId329" Type="http://schemas.openxmlformats.org/officeDocument/2006/relationships/slideLayout" Target="../slideLayouts/slideLayout409.xml"/><Relationship Id="rId68" Type="http://schemas.openxmlformats.org/officeDocument/2006/relationships/slideLayout" Target="../slideLayouts/slideLayout148.xml"/><Relationship Id="rId133" Type="http://schemas.openxmlformats.org/officeDocument/2006/relationships/slideLayout" Target="../slideLayouts/slideLayout213.xml"/><Relationship Id="rId175" Type="http://schemas.openxmlformats.org/officeDocument/2006/relationships/slideLayout" Target="../slideLayouts/slideLayout255.xml"/><Relationship Id="rId340" Type="http://schemas.openxmlformats.org/officeDocument/2006/relationships/slideLayout" Target="../slideLayouts/slideLayout4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image" Target="../media/image1.png"/><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theme" Target="../theme/theme5.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5" Type="http://schemas.openxmlformats.org/officeDocument/2006/relationships/image" Target="../media/image2.svg"/><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Rectangle 7" descr="Intel Confidential">
            <a:extLst>
              <a:ext uri="{FF2B5EF4-FFF2-40B4-BE49-F238E27FC236}">
                <a16:creationId xmlns:a16="http://schemas.microsoft.com/office/drawing/2014/main" id="{D272B893-3411-4154-A13D-8DB1F4E167A4}"/>
              </a:ext>
            </a:extLst>
          </p:cNvPr>
          <p:cNvSpPr/>
          <p:nvPr/>
        </p:nvSpPr>
        <p:spPr>
          <a:xfrm>
            <a:off x="5489103" y="6510549"/>
            <a:ext cx="1213795" cy="246221"/>
          </a:xfrm>
          <a:prstGeom prst="rect">
            <a:avLst/>
          </a:prstGeom>
        </p:spPr>
        <p:txBody>
          <a:bodyPr wrap="none">
            <a:spAutoFit/>
          </a:bodyPr>
          <a:lstStyle/>
          <a:p>
            <a:pPr algn="ctr"/>
            <a:r>
              <a:rPr lang="en-US" sz="10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
        <p:nvSpPr>
          <p:cNvPr id="9" name="Rectangle 8" descr="Department or Event Name">
            <a:extLst>
              <a:ext uri="{FF2B5EF4-FFF2-40B4-BE49-F238E27FC236}">
                <a16:creationId xmlns:a16="http://schemas.microsoft.com/office/drawing/2014/main" id="{8A75CF89-9B1A-49AA-8C1C-7280637B6567}"/>
              </a:ext>
            </a:extLst>
          </p:cNvPr>
          <p:cNvSpPr/>
          <p:nvPr/>
        </p:nvSpPr>
        <p:spPr>
          <a:xfrm>
            <a:off x="286365" y="6510549"/>
            <a:ext cx="2172390" cy="276999"/>
          </a:xfrm>
          <a:prstGeom prst="rect">
            <a:avLst/>
          </a:prstGeom>
        </p:spPr>
        <p:txBody>
          <a:bodyPr wrap="none">
            <a:spAutoFit/>
          </a:bodyPr>
          <a:lstStyle/>
          <a:p>
            <a:pPr algn="l"/>
            <a:r>
              <a:rPr lang="en-US" sz="12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Department or Event Name</a:t>
            </a:r>
          </a:p>
        </p:txBody>
      </p:sp>
      <p:pic>
        <p:nvPicPr>
          <p:cNvPr id="10" name="Graphic 9">
            <a:extLst>
              <a:ext uri="{FF2B5EF4-FFF2-40B4-BE49-F238E27FC236}">
                <a16:creationId xmlns:a16="http://schemas.microsoft.com/office/drawing/2014/main" id="{A984EC55-415E-440F-AE6F-DDB70FA6D374}"/>
              </a:ext>
              <a:ext uri="{C183D7F6-B498-43B3-948B-1728B52AA6E4}">
                <adec:decorative xmlns:adec="http://schemas.microsoft.com/office/drawing/2017/decorative" val="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137466" y="6554735"/>
            <a:ext cx="476084" cy="177524"/>
          </a:xfrm>
          <a:prstGeom prst="rect">
            <a:avLst/>
          </a:prstGeom>
        </p:spPr>
      </p:pic>
      <p:sp>
        <p:nvSpPr>
          <p:cNvPr id="11" name="TextBox 10" descr="page number">
            <a:extLst>
              <a:ext uri="{FF2B5EF4-FFF2-40B4-BE49-F238E27FC236}">
                <a16:creationId xmlns:a16="http://schemas.microsoft.com/office/drawing/2014/main" id="{02FB4E28-8FF4-469D-9172-AA2B2441695C}"/>
              </a:ext>
            </a:extLst>
          </p:cNvPr>
          <p:cNvSpPr txBox="1"/>
          <p:nvPr/>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462C4174-C58D-4EF7-A490-8F73147A264E}"/>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EDE1E402-C0AA-4A44-97FB-BE9DDACF9A55}"/>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6" name="Graphic 15">
            <a:extLst>
              <a:ext uri="{FF2B5EF4-FFF2-40B4-BE49-F238E27FC236}">
                <a16:creationId xmlns:a16="http://schemas.microsoft.com/office/drawing/2014/main" id="{3DB6E0FE-A458-4FC3-8BCF-C3DEF3B9E242}"/>
              </a:ext>
              <a:ext uri="{C183D7F6-B498-43B3-948B-1728B52AA6E4}">
                <adec:decorative xmlns:adec="http://schemas.microsoft.com/office/drawing/2017/decorative" val="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1137466" y="6554735"/>
            <a:ext cx="476084" cy="177524"/>
          </a:xfrm>
          <a:prstGeom prst="rect">
            <a:avLst/>
          </a:prstGeom>
        </p:spPr>
      </p:pic>
      <p:sp>
        <p:nvSpPr>
          <p:cNvPr id="17" name="TextBox 16" descr="page number">
            <a:extLst>
              <a:ext uri="{FF2B5EF4-FFF2-40B4-BE49-F238E27FC236}">
                <a16:creationId xmlns:a16="http://schemas.microsoft.com/office/drawing/2014/main" id="{53D7E5EC-4B62-4515-9A8B-0AB847259844}"/>
              </a:ext>
            </a:extLst>
          </p:cNvPr>
          <p:cNvSpPr txBox="1"/>
          <p:nvPr userDrawn="1"/>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8" name="Rectangle 17">
            <a:extLst>
              <a:ext uri="{FF2B5EF4-FFF2-40B4-BE49-F238E27FC236}">
                <a16:creationId xmlns:a16="http://schemas.microsoft.com/office/drawing/2014/main" id="{51A5FD6C-5104-45F8-8C61-CC0432723E00}"/>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327371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753" r:id="rId23"/>
    <p:sldLayoutId id="214748436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0" name="Graphic 9">
            <a:extLst>
              <a:ext uri="{FF2B5EF4-FFF2-40B4-BE49-F238E27FC236}">
                <a16:creationId xmlns:a16="http://schemas.microsoft.com/office/drawing/2014/main" id="{A984EC55-415E-440F-AE6F-DDB70FA6D374}"/>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11137466" y="6554735"/>
            <a:ext cx="476084" cy="177524"/>
          </a:xfrm>
          <a:prstGeom prst="rect">
            <a:avLst/>
          </a:prstGeom>
        </p:spPr>
      </p:pic>
      <p:sp>
        <p:nvSpPr>
          <p:cNvPr id="11" name="TextBox 10">
            <a:extLst>
              <a:ext uri="{FF2B5EF4-FFF2-40B4-BE49-F238E27FC236}">
                <a16:creationId xmlns:a16="http://schemas.microsoft.com/office/drawing/2014/main" id="{02FB4E28-8FF4-469D-9172-AA2B2441695C}"/>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
        <p:nvSpPr>
          <p:cNvPr id="12" name="Rectangle 11">
            <a:extLst>
              <a:ext uri="{FF2B5EF4-FFF2-40B4-BE49-F238E27FC236}">
                <a16:creationId xmlns:a16="http://schemas.microsoft.com/office/drawing/2014/main" id="{462C4174-C58D-4EF7-A490-8F73147A264E}"/>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Tree>
    <p:extLst>
      <p:ext uri="{BB962C8B-B14F-4D97-AF65-F5344CB8AC3E}">
        <p14:creationId xmlns:p14="http://schemas.microsoft.com/office/powerpoint/2010/main" val="17155671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2" r:id="rId35"/>
    <p:sldLayoutId id="2147483733" r:id="rId36"/>
    <p:sldLayoutId id="2147483734" r:id="rId37"/>
    <p:sldLayoutId id="2147483735" r:id="rId38"/>
    <p:sldLayoutId id="2147483736" r:id="rId39"/>
    <p:sldLayoutId id="2147483737" r:id="rId40"/>
    <p:sldLayoutId id="2147483738" r:id="rId41"/>
    <p:sldLayoutId id="2147483741" r:id="rId42"/>
    <p:sldLayoutId id="2147483742" r:id="rId43"/>
    <p:sldLayoutId id="2147483746" r:id="rId44"/>
    <p:sldLayoutId id="2147483755" r:id="rId45"/>
    <p:sldLayoutId id="2147483939" r:id="rId46"/>
    <p:sldLayoutId id="2147483925" r:id="rId47"/>
    <p:sldLayoutId id="2147483926" r:id="rId48"/>
    <p:sldLayoutId id="2147483929" r:id="rId49"/>
    <p:sldLayoutId id="2147483930" r:id="rId50"/>
    <p:sldLayoutId id="2147483932" r:id="rId51"/>
    <p:sldLayoutId id="2147483933" r:id="rId52"/>
    <p:sldLayoutId id="2147483934" r:id="rId53"/>
    <p:sldLayoutId id="2147483938" r:id="rId54"/>
    <p:sldLayoutId id="2147484347" r:id="rId55"/>
    <p:sldLayoutId id="2147484348"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0" name="Graphic 9">
            <a:extLst>
              <a:ext uri="{FF2B5EF4-FFF2-40B4-BE49-F238E27FC236}">
                <a16:creationId xmlns:a16="http://schemas.microsoft.com/office/drawing/2014/main" id="{A984EC55-415E-440F-AE6F-DDB70FA6D374}"/>
              </a:ext>
            </a:extLst>
          </p:cNvPr>
          <p:cNvPicPr>
            <a:picLocks noChangeAspect="1"/>
          </p:cNvPicPr>
          <p:nvPr userDrawn="1"/>
        </p:nvPicPr>
        <p:blipFill>
          <a:blip r:embed="rId390" cstate="print">
            <a:extLst>
              <a:ext uri="{28A0092B-C50C-407E-A947-70E740481C1C}">
                <a14:useLocalDpi xmlns:a14="http://schemas.microsoft.com/office/drawing/2010/main"/>
              </a:ext>
              <a:ext uri="{96DAC541-7B7A-43D3-8B79-37D633B846F1}">
                <asvg:svgBlip xmlns:asvg="http://schemas.microsoft.com/office/drawing/2016/SVG/main" r:embed="rId391"/>
              </a:ext>
            </a:extLst>
          </a:blip>
          <a:stretch>
            <a:fillRect/>
          </a:stretch>
        </p:blipFill>
        <p:spPr>
          <a:xfrm>
            <a:off x="11137466" y="6554735"/>
            <a:ext cx="476084" cy="177524"/>
          </a:xfrm>
          <a:prstGeom prst="rect">
            <a:avLst/>
          </a:prstGeom>
        </p:spPr>
      </p:pic>
      <p:sp>
        <p:nvSpPr>
          <p:cNvPr id="11" name="TextBox 10">
            <a:extLst>
              <a:ext uri="{FF2B5EF4-FFF2-40B4-BE49-F238E27FC236}">
                <a16:creationId xmlns:a16="http://schemas.microsoft.com/office/drawing/2014/main" id="{02FB4E28-8FF4-469D-9172-AA2B2441695C}"/>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
        <p:nvSpPr>
          <p:cNvPr id="12" name="Rectangle 11">
            <a:extLst>
              <a:ext uri="{FF2B5EF4-FFF2-40B4-BE49-F238E27FC236}">
                <a16:creationId xmlns:a16="http://schemas.microsoft.com/office/drawing/2014/main" id="{462C4174-C58D-4EF7-A490-8F73147A264E}"/>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Tree>
    <p:extLst>
      <p:ext uri="{BB962C8B-B14F-4D97-AF65-F5344CB8AC3E}">
        <p14:creationId xmlns:p14="http://schemas.microsoft.com/office/powerpoint/2010/main" val="3486422909"/>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 id="2147483976" r:id="rId30"/>
    <p:sldLayoutId id="2147483977" r:id="rId31"/>
    <p:sldLayoutId id="2147483978" r:id="rId32"/>
    <p:sldLayoutId id="2147483979" r:id="rId33"/>
    <p:sldLayoutId id="2147483980" r:id="rId34"/>
    <p:sldLayoutId id="2147483981" r:id="rId35"/>
    <p:sldLayoutId id="2147483982" r:id="rId36"/>
    <p:sldLayoutId id="2147483983" r:id="rId37"/>
    <p:sldLayoutId id="2147483984" r:id="rId38"/>
    <p:sldLayoutId id="2147483985" r:id="rId39"/>
    <p:sldLayoutId id="2147483986" r:id="rId40"/>
    <p:sldLayoutId id="2147483987" r:id="rId41"/>
    <p:sldLayoutId id="2147483988" r:id="rId42"/>
    <p:sldLayoutId id="2147483989" r:id="rId43"/>
    <p:sldLayoutId id="2147483990" r:id="rId44"/>
    <p:sldLayoutId id="2147483991" r:id="rId45"/>
    <p:sldLayoutId id="2147483992" r:id="rId46"/>
    <p:sldLayoutId id="2147483993" r:id="rId47"/>
    <p:sldLayoutId id="2147483994" r:id="rId48"/>
    <p:sldLayoutId id="2147483995" r:id="rId49"/>
    <p:sldLayoutId id="2147483996" r:id="rId50"/>
    <p:sldLayoutId id="2147483997" r:id="rId51"/>
    <p:sldLayoutId id="2147483998" r:id="rId52"/>
    <p:sldLayoutId id="2147483999" r:id="rId53"/>
    <p:sldLayoutId id="2147484000" r:id="rId54"/>
    <p:sldLayoutId id="2147484001" r:id="rId55"/>
    <p:sldLayoutId id="2147484002" r:id="rId56"/>
    <p:sldLayoutId id="2147484003" r:id="rId57"/>
    <p:sldLayoutId id="2147484004" r:id="rId58"/>
    <p:sldLayoutId id="2147484005" r:id="rId59"/>
    <p:sldLayoutId id="2147484006" r:id="rId60"/>
    <p:sldLayoutId id="2147484007" r:id="rId61"/>
    <p:sldLayoutId id="2147484008" r:id="rId62"/>
    <p:sldLayoutId id="2147484009" r:id="rId63"/>
    <p:sldLayoutId id="2147484010" r:id="rId64"/>
    <p:sldLayoutId id="2147484011" r:id="rId65"/>
    <p:sldLayoutId id="2147484012" r:id="rId66"/>
    <p:sldLayoutId id="2147484013" r:id="rId67"/>
    <p:sldLayoutId id="2147484014" r:id="rId68"/>
    <p:sldLayoutId id="2147484015" r:id="rId69"/>
    <p:sldLayoutId id="2147484016" r:id="rId70"/>
    <p:sldLayoutId id="2147484017" r:id="rId71"/>
    <p:sldLayoutId id="2147484018" r:id="rId72"/>
    <p:sldLayoutId id="2147484019" r:id="rId73"/>
    <p:sldLayoutId id="2147484020" r:id="rId74"/>
    <p:sldLayoutId id="2147484021" r:id="rId75"/>
    <p:sldLayoutId id="2147484022" r:id="rId76"/>
    <p:sldLayoutId id="2147484023" r:id="rId77"/>
    <p:sldLayoutId id="2147484024" r:id="rId78"/>
    <p:sldLayoutId id="2147484025" r:id="rId79"/>
    <p:sldLayoutId id="2147484026" r:id="rId80"/>
    <p:sldLayoutId id="2147484027" r:id="rId81"/>
    <p:sldLayoutId id="2147484028" r:id="rId82"/>
    <p:sldLayoutId id="2147484029" r:id="rId83"/>
    <p:sldLayoutId id="2147484030" r:id="rId84"/>
    <p:sldLayoutId id="2147484031" r:id="rId85"/>
    <p:sldLayoutId id="2147484032" r:id="rId86"/>
    <p:sldLayoutId id="2147484033" r:id="rId87"/>
    <p:sldLayoutId id="2147484034" r:id="rId88"/>
    <p:sldLayoutId id="2147484035" r:id="rId89"/>
    <p:sldLayoutId id="2147484036" r:id="rId90"/>
    <p:sldLayoutId id="2147484037" r:id="rId91"/>
    <p:sldLayoutId id="2147484038" r:id="rId92"/>
    <p:sldLayoutId id="2147484039" r:id="rId93"/>
    <p:sldLayoutId id="2147484040" r:id="rId94"/>
    <p:sldLayoutId id="2147484041" r:id="rId95"/>
    <p:sldLayoutId id="2147484042" r:id="rId96"/>
    <p:sldLayoutId id="2147484043" r:id="rId97"/>
    <p:sldLayoutId id="2147484044" r:id="rId98"/>
    <p:sldLayoutId id="2147484045" r:id="rId99"/>
    <p:sldLayoutId id="2147484046" r:id="rId100"/>
    <p:sldLayoutId id="2147484047" r:id="rId101"/>
    <p:sldLayoutId id="2147484048" r:id="rId102"/>
    <p:sldLayoutId id="2147484049" r:id="rId103"/>
    <p:sldLayoutId id="2147484050" r:id="rId104"/>
    <p:sldLayoutId id="2147484051" r:id="rId105"/>
    <p:sldLayoutId id="2147484052" r:id="rId106"/>
    <p:sldLayoutId id="2147484053" r:id="rId107"/>
    <p:sldLayoutId id="2147484054" r:id="rId108"/>
    <p:sldLayoutId id="2147484055" r:id="rId109"/>
    <p:sldLayoutId id="2147484056" r:id="rId110"/>
    <p:sldLayoutId id="2147484057" r:id="rId111"/>
    <p:sldLayoutId id="2147484058" r:id="rId112"/>
    <p:sldLayoutId id="2147484059" r:id="rId113"/>
    <p:sldLayoutId id="2147484060" r:id="rId114"/>
    <p:sldLayoutId id="2147484061" r:id="rId115"/>
    <p:sldLayoutId id="2147484062" r:id="rId116"/>
    <p:sldLayoutId id="2147484063" r:id="rId117"/>
    <p:sldLayoutId id="2147484064" r:id="rId118"/>
    <p:sldLayoutId id="2147484065" r:id="rId119"/>
    <p:sldLayoutId id="2147484066" r:id="rId120"/>
    <p:sldLayoutId id="2147484067" r:id="rId121"/>
    <p:sldLayoutId id="2147484068" r:id="rId122"/>
    <p:sldLayoutId id="2147484069" r:id="rId123"/>
    <p:sldLayoutId id="2147484070" r:id="rId124"/>
    <p:sldLayoutId id="2147484071" r:id="rId125"/>
    <p:sldLayoutId id="2147484072" r:id="rId126"/>
    <p:sldLayoutId id="2147484073" r:id="rId127"/>
    <p:sldLayoutId id="2147484074" r:id="rId128"/>
    <p:sldLayoutId id="2147484075" r:id="rId129"/>
    <p:sldLayoutId id="2147484076" r:id="rId130"/>
    <p:sldLayoutId id="2147484077" r:id="rId131"/>
    <p:sldLayoutId id="2147484078" r:id="rId132"/>
    <p:sldLayoutId id="2147484079" r:id="rId133"/>
    <p:sldLayoutId id="2147484080" r:id="rId134"/>
    <p:sldLayoutId id="2147484081" r:id="rId135"/>
    <p:sldLayoutId id="2147484082" r:id="rId136"/>
    <p:sldLayoutId id="2147484083" r:id="rId137"/>
    <p:sldLayoutId id="2147484084" r:id="rId138"/>
    <p:sldLayoutId id="2147484085" r:id="rId139"/>
    <p:sldLayoutId id="2147484086" r:id="rId140"/>
    <p:sldLayoutId id="2147484087" r:id="rId141"/>
    <p:sldLayoutId id="2147484088" r:id="rId142"/>
    <p:sldLayoutId id="2147484089" r:id="rId143"/>
    <p:sldLayoutId id="2147484090" r:id="rId144"/>
    <p:sldLayoutId id="2147484091" r:id="rId145"/>
    <p:sldLayoutId id="2147484092" r:id="rId146"/>
    <p:sldLayoutId id="2147484093" r:id="rId147"/>
    <p:sldLayoutId id="2147484094" r:id="rId148"/>
    <p:sldLayoutId id="2147484095" r:id="rId149"/>
    <p:sldLayoutId id="2147484096" r:id="rId150"/>
    <p:sldLayoutId id="2147484097" r:id="rId151"/>
    <p:sldLayoutId id="2147484098" r:id="rId152"/>
    <p:sldLayoutId id="2147484099" r:id="rId153"/>
    <p:sldLayoutId id="2147484100" r:id="rId154"/>
    <p:sldLayoutId id="2147484101" r:id="rId155"/>
    <p:sldLayoutId id="2147484102" r:id="rId156"/>
    <p:sldLayoutId id="2147484103" r:id="rId157"/>
    <p:sldLayoutId id="2147484104" r:id="rId158"/>
    <p:sldLayoutId id="2147484105" r:id="rId159"/>
    <p:sldLayoutId id="2147484106" r:id="rId160"/>
    <p:sldLayoutId id="2147484107" r:id="rId161"/>
    <p:sldLayoutId id="2147484108" r:id="rId162"/>
    <p:sldLayoutId id="2147484109" r:id="rId163"/>
    <p:sldLayoutId id="2147484110" r:id="rId164"/>
    <p:sldLayoutId id="2147484111" r:id="rId165"/>
    <p:sldLayoutId id="2147484112" r:id="rId166"/>
    <p:sldLayoutId id="2147484113" r:id="rId167"/>
    <p:sldLayoutId id="2147484114" r:id="rId168"/>
    <p:sldLayoutId id="2147484115" r:id="rId169"/>
    <p:sldLayoutId id="2147484116" r:id="rId170"/>
    <p:sldLayoutId id="2147484117" r:id="rId171"/>
    <p:sldLayoutId id="2147484118" r:id="rId172"/>
    <p:sldLayoutId id="2147484119" r:id="rId173"/>
    <p:sldLayoutId id="2147484120" r:id="rId174"/>
    <p:sldLayoutId id="2147484121" r:id="rId175"/>
    <p:sldLayoutId id="2147484122" r:id="rId176"/>
    <p:sldLayoutId id="2147484123" r:id="rId177"/>
    <p:sldLayoutId id="2147484124" r:id="rId178"/>
    <p:sldLayoutId id="2147484125" r:id="rId179"/>
    <p:sldLayoutId id="2147484126" r:id="rId180"/>
    <p:sldLayoutId id="2147484127" r:id="rId181"/>
    <p:sldLayoutId id="2147484128" r:id="rId182"/>
    <p:sldLayoutId id="2147484129" r:id="rId183"/>
    <p:sldLayoutId id="2147484130" r:id="rId184"/>
    <p:sldLayoutId id="2147484131" r:id="rId185"/>
    <p:sldLayoutId id="2147484132" r:id="rId186"/>
    <p:sldLayoutId id="2147484133" r:id="rId187"/>
    <p:sldLayoutId id="2147484134" r:id="rId188"/>
    <p:sldLayoutId id="2147484135" r:id="rId189"/>
    <p:sldLayoutId id="2147484136" r:id="rId190"/>
    <p:sldLayoutId id="2147484137" r:id="rId191"/>
    <p:sldLayoutId id="2147484138" r:id="rId192"/>
    <p:sldLayoutId id="2147484139" r:id="rId193"/>
    <p:sldLayoutId id="2147484140" r:id="rId194"/>
    <p:sldLayoutId id="2147484141" r:id="rId195"/>
    <p:sldLayoutId id="2147484142" r:id="rId196"/>
    <p:sldLayoutId id="2147484143" r:id="rId197"/>
    <p:sldLayoutId id="2147484144" r:id="rId198"/>
    <p:sldLayoutId id="2147484145" r:id="rId199"/>
    <p:sldLayoutId id="2147484146" r:id="rId200"/>
    <p:sldLayoutId id="2147484147" r:id="rId201"/>
    <p:sldLayoutId id="2147484148" r:id="rId202"/>
    <p:sldLayoutId id="2147484149" r:id="rId203"/>
    <p:sldLayoutId id="2147484150" r:id="rId204"/>
    <p:sldLayoutId id="2147484151" r:id="rId205"/>
    <p:sldLayoutId id="2147484152" r:id="rId206"/>
    <p:sldLayoutId id="2147484153" r:id="rId207"/>
    <p:sldLayoutId id="2147484154" r:id="rId208"/>
    <p:sldLayoutId id="2147484155" r:id="rId209"/>
    <p:sldLayoutId id="2147484156" r:id="rId210"/>
    <p:sldLayoutId id="2147484157" r:id="rId211"/>
    <p:sldLayoutId id="2147484158" r:id="rId212"/>
    <p:sldLayoutId id="2147484159" r:id="rId213"/>
    <p:sldLayoutId id="2147484160" r:id="rId214"/>
    <p:sldLayoutId id="2147484161" r:id="rId215"/>
    <p:sldLayoutId id="2147484162" r:id="rId216"/>
    <p:sldLayoutId id="2147484163" r:id="rId217"/>
    <p:sldLayoutId id="2147484164" r:id="rId218"/>
    <p:sldLayoutId id="2147484165" r:id="rId219"/>
    <p:sldLayoutId id="2147484166" r:id="rId220"/>
    <p:sldLayoutId id="2147484167" r:id="rId221"/>
    <p:sldLayoutId id="2147484168" r:id="rId222"/>
    <p:sldLayoutId id="2147484169" r:id="rId223"/>
    <p:sldLayoutId id="2147484170" r:id="rId224"/>
    <p:sldLayoutId id="2147484171" r:id="rId225"/>
    <p:sldLayoutId id="2147484172" r:id="rId226"/>
    <p:sldLayoutId id="2147484173" r:id="rId227"/>
    <p:sldLayoutId id="2147484174" r:id="rId228"/>
    <p:sldLayoutId id="2147484175" r:id="rId229"/>
    <p:sldLayoutId id="2147484176" r:id="rId230"/>
    <p:sldLayoutId id="2147484177" r:id="rId231"/>
    <p:sldLayoutId id="2147484178" r:id="rId232"/>
    <p:sldLayoutId id="2147484179" r:id="rId233"/>
    <p:sldLayoutId id="2147484180" r:id="rId234"/>
    <p:sldLayoutId id="2147484181" r:id="rId235"/>
    <p:sldLayoutId id="2147484182" r:id="rId236"/>
    <p:sldLayoutId id="2147484183" r:id="rId237"/>
    <p:sldLayoutId id="2147484184" r:id="rId238"/>
    <p:sldLayoutId id="2147484185" r:id="rId239"/>
    <p:sldLayoutId id="2147484186" r:id="rId240"/>
    <p:sldLayoutId id="2147484187" r:id="rId241"/>
    <p:sldLayoutId id="2147484188" r:id="rId242"/>
    <p:sldLayoutId id="2147484189" r:id="rId243"/>
    <p:sldLayoutId id="2147484190" r:id="rId244"/>
    <p:sldLayoutId id="2147484191" r:id="rId245"/>
    <p:sldLayoutId id="2147484192" r:id="rId246"/>
    <p:sldLayoutId id="2147484193" r:id="rId247"/>
    <p:sldLayoutId id="2147484194" r:id="rId248"/>
    <p:sldLayoutId id="2147484195" r:id="rId249"/>
    <p:sldLayoutId id="2147484196" r:id="rId250"/>
    <p:sldLayoutId id="2147484197" r:id="rId251"/>
    <p:sldLayoutId id="2147484198" r:id="rId252"/>
    <p:sldLayoutId id="2147484199" r:id="rId253"/>
    <p:sldLayoutId id="2147484200" r:id="rId254"/>
    <p:sldLayoutId id="2147484201" r:id="rId255"/>
    <p:sldLayoutId id="2147484202" r:id="rId256"/>
    <p:sldLayoutId id="2147484203" r:id="rId257"/>
    <p:sldLayoutId id="2147484204" r:id="rId258"/>
    <p:sldLayoutId id="2147484205" r:id="rId259"/>
    <p:sldLayoutId id="2147484206" r:id="rId260"/>
    <p:sldLayoutId id="2147484207" r:id="rId261"/>
    <p:sldLayoutId id="2147484208" r:id="rId262"/>
    <p:sldLayoutId id="2147484209" r:id="rId263"/>
    <p:sldLayoutId id="2147484210" r:id="rId264"/>
    <p:sldLayoutId id="2147484211" r:id="rId265"/>
    <p:sldLayoutId id="2147484212" r:id="rId266"/>
    <p:sldLayoutId id="2147484213" r:id="rId267"/>
    <p:sldLayoutId id="2147484214" r:id="rId268"/>
    <p:sldLayoutId id="2147484215" r:id="rId269"/>
    <p:sldLayoutId id="2147484216" r:id="rId270"/>
    <p:sldLayoutId id="2147484217" r:id="rId271"/>
    <p:sldLayoutId id="2147484218" r:id="rId272"/>
    <p:sldLayoutId id="2147484219" r:id="rId273"/>
    <p:sldLayoutId id="2147484220" r:id="rId274"/>
    <p:sldLayoutId id="2147484221" r:id="rId275"/>
    <p:sldLayoutId id="2147484222" r:id="rId276"/>
    <p:sldLayoutId id="2147484223" r:id="rId277"/>
    <p:sldLayoutId id="2147484224" r:id="rId278"/>
    <p:sldLayoutId id="2147484225" r:id="rId279"/>
    <p:sldLayoutId id="2147484226" r:id="rId280"/>
    <p:sldLayoutId id="2147484227" r:id="rId281"/>
    <p:sldLayoutId id="2147484228" r:id="rId282"/>
    <p:sldLayoutId id="2147484229" r:id="rId283"/>
    <p:sldLayoutId id="2147484230" r:id="rId284"/>
    <p:sldLayoutId id="2147484231" r:id="rId285"/>
    <p:sldLayoutId id="2147484232" r:id="rId286"/>
    <p:sldLayoutId id="2147484233" r:id="rId287"/>
    <p:sldLayoutId id="2147484234" r:id="rId288"/>
    <p:sldLayoutId id="2147484235" r:id="rId289"/>
    <p:sldLayoutId id="2147484236" r:id="rId290"/>
    <p:sldLayoutId id="2147484237" r:id="rId291"/>
    <p:sldLayoutId id="2147484238" r:id="rId292"/>
    <p:sldLayoutId id="2147484239" r:id="rId293"/>
    <p:sldLayoutId id="2147484240" r:id="rId294"/>
    <p:sldLayoutId id="2147484241" r:id="rId295"/>
    <p:sldLayoutId id="2147484242" r:id="rId296"/>
    <p:sldLayoutId id="2147484243" r:id="rId297"/>
    <p:sldLayoutId id="2147484244" r:id="rId298"/>
    <p:sldLayoutId id="2147484245" r:id="rId299"/>
    <p:sldLayoutId id="2147484246" r:id="rId300"/>
    <p:sldLayoutId id="2147484247" r:id="rId301"/>
    <p:sldLayoutId id="2147484248" r:id="rId302"/>
    <p:sldLayoutId id="2147484249" r:id="rId303"/>
    <p:sldLayoutId id="2147484250" r:id="rId304"/>
    <p:sldLayoutId id="2147484251" r:id="rId305"/>
    <p:sldLayoutId id="2147484252" r:id="rId306"/>
    <p:sldLayoutId id="2147484253" r:id="rId307"/>
    <p:sldLayoutId id="2147484254" r:id="rId308"/>
    <p:sldLayoutId id="2147484255" r:id="rId309"/>
    <p:sldLayoutId id="2147484256" r:id="rId310"/>
    <p:sldLayoutId id="2147484257" r:id="rId311"/>
    <p:sldLayoutId id="2147484258" r:id="rId312"/>
    <p:sldLayoutId id="2147484259" r:id="rId313"/>
    <p:sldLayoutId id="2147484260" r:id="rId314"/>
    <p:sldLayoutId id="2147484261" r:id="rId315"/>
    <p:sldLayoutId id="2147484262" r:id="rId316"/>
    <p:sldLayoutId id="2147484263" r:id="rId317"/>
    <p:sldLayoutId id="2147484264" r:id="rId318"/>
    <p:sldLayoutId id="2147484265" r:id="rId319"/>
    <p:sldLayoutId id="2147484266" r:id="rId320"/>
    <p:sldLayoutId id="2147484267" r:id="rId321"/>
    <p:sldLayoutId id="2147484268" r:id="rId322"/>
    <p:sldLayoutId id="2147484269" r:id="rId323"/>
    <p:sldLayoutId id="2147484270" r:id="rId324"/>
    <p:sldLayoutId id="2147484271" r:id="rId325"/>
    <p:sldLayoutId id="2147484272" r:id="rId326"/>
    <p:sldLayoutId id="2147484273" r:id="rId327"/>
    <p:sldLayoutId id="2147484274" r:id="rId328"/>
    <p:sldLayoutId id="2147484275" r:id="rId329"/>
    <p:sldLayoutId id="2147484276" r:id="rId330"/>
    <p:sldLayoutId id="2147484277" r:id="rId331"/>
    <p:sldLayoutId id="2147484278" r:id="rId332"/>
    <p:sldLayoutId id="2147484279" r:id="rId333"/>
    <p:sldLayoutId id="2147484280" r:id="rId334"/>
    <p:sldLayoutId id="2147484281" r:id="rId335"/>
    <p:sldLayoutId id="2147484282" r:id="rId336"/>
    <p:sldLayoutId id="2147484283" r:id="rId337"/>
    <p:sldLayoutId id="2147484284" r:id="rId338"/>
    <p:sldLayoutId id="2147484285" r:id="rId339"/>
    <p:sldLayoutId id="2147484286" r:id="rId340"/>
    <p:sldLayoutId id="2147484287" r:id="rId341"/>
    <p:sldLayoutId id="2147484288" r:id="rId342"/>
    <p:sldLayoutId id="2147484289" r:id="rId343"/>
    <p:sldLayoutId id="2147484290" r:id="rId344"/>
    <p:sldLayoutId id="2147484291" r:id="rId345"/>
    <p:sldLayoutId id="2147484292" r:id="rId346"/>
    <p:sldLayoutId id="2147484293" r:id="rId347"/>
    <p:sldLayoutId id="2147484294" r:id="rId348"/>
    <p:sldLayoutId id="2147484295" r:id="rId349"/>
    <p:sldLayoutId id="2147484296" r:id="rId350"/>
    <p:sldLayoutId id="2147484297" r:id="rId351"/>
    <p:sldLayoutId id="2147484298" r:id="rId352"/>
    <p:sldLayoutId id="2147484299" r:id="rId353"/>
    <p:sldLayoutId id="2147484300" r:id="rId354"/>
    <p:sldLayoutId id="2147484301" r:id="rId355"/>
    <p:sldLayoutId id="2147484302" r:id="rId356"/>
    <p:sldLayoutId id="2147484303" r:id="rId357"/>
    <p:sldLayoutId id="2147484304" r:id="rId358"/>
    <p:sldLayoutId id="2147484305" r:id="rId359"/>
    <p:sldLayoutId id="2147484306" r:id="rId360"/>
    <p:sldLayoutId id="2147484307" r:id="rId361"/>
    <p:sldLayoutId id="2147484308" r:id="rId362"/>
    <p:sldLayoutId id="2147484309" r:id="rId363"/>
    <p:sldLayoutId id="2147484310" r:id="rId364"/>
    <p:sldLayoutId id="2147484311" r:id="rId365"/>
    <p:sldLayoutId id="2147484312" r:id="rId366"/>
    <p:sldLayoutId id="2147484313" r:id="rId367"/>
    <p:sldLayoutId id="2147484314" r:id="rId368"/>
    <p:sldLayoutId id="2147484315" r:id="rId369"/>
    <p:sldLayoutId id="2147484316" r:id="rId370"/>
    <p:sldLayoutId id="2147484317" r:id="rId371"/>
    <p:sldLayoutId id="2147484318" r:id="rId372"/>
    <p:sldLayoutId id="2147484319" r:id="rId373"/>
    <p:sldLayoutId id="2147484320" r:id="rId374"/>
    <p:sldLayoutId id="2147484321" r:id="rId375"/>
    <p:sldLayoutId id="2147484322" r:id="rId376"/>
    <p:sldLayoutId id="2147484323" r:id="rId377"/>
    <p:sldLayoutId id="2147484324" r:id="rId378"/>
    <p:sldLayoutId id="2147484325" r:id="rId379"/>
    <p:sldLayoutId id="2147484326" r:id="rId380"/>
    <p:sldLayoutId id="2147484327" r:id="rId381"/>
    <p:sldLayoutId id="2147484328" r:id="rId382"/>
    <p:sldLayoutId id="2147484329" r:id="rId383"/>
    <p:sldLayoutId id="2147484330" r:id="rId384"/>
    <p:sldLayoutId id="2147484331" r:id="rId385"/>
    <p:sldLayoutId id="2147484364" r:id="rId386"/>
    <p:sldLayoutId id="2147484365" r:id="rId387"/>
    <p:sldLayoutId id="2147484366" r:id="rId38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Rectangle 7" descr="Intel Confidential">
            <a:extLst>
              <a:ext uri="{FF2B5EF4-FFF2-40B4-BE49-F238E27FC236}">
                <a16:creationId xmlns:a16="http://schemas.microsoft.com/office/drawing/2014/main" id="{D272B893-3411-4154-A13D-8DB1F4E167A4}"/>
              </a:ext>
            </a:extLst>
          </p:cNvPr>
          <p:cNvSpPr/>
          <p:nvPr/>
        </p:nvSpPr>
        <p:spPr>
          <a:xfrm>
            <a:off x="5489103" y="6510549"/>
            <a:ext cx="1213795" cy="246221"/>
          </a:xfrm>
          <a:prstGeom prst="rect">
            <a:avLst/>
          </a:prstGeom>
        </p:spPr>
        <p:txBody>
          <a:bodyPr wrap="none">
            <a:spAutoFit/>
          </a:bodyPr>
          <a:lstStyle/>
          <a:p>
            <a:pPr algn="ctr"/>
            <a:r>
              <a:rPr lang="en-US" sz="10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
        <p:nvSpPr>
          <p:cNvPr id="9" name="Rectangle 8" descr="Department or Event Name">
            <a:extLst>
              <a:ext uri="{FF2B5EF4-FFF2-40B4-BE49-F238E27FC236}">
                <a16:creationId xmlns:a16="http://schemas.microsoft.com/office/drawing/2014/main" id="{8A75CF89-9B1A-49AA-8C1C-7280637B6567}"/>
              </a:ext>
            </a:extLst>
          </p:cNvPr>
          <p:cNvSpPr/>
          <p:nvPr/>
        </p:nvSpPr>
        <p:spPr>
          <a:xfrm>
            <a:off x="286365" y="6510549"/>
            <a:ext cx="2172390" cy="276999"/>
          </a:xfrm>
          <a:prstGeom prst="rect">
            <a:avLst/>
          </a:prstGeom>
        </p:spPr>
        <p:txBody>
          <a:bodyPr wrap="none">
            <a:spAutoFit/>
          </a:bodyPr>
          <a:lstStyle/>
          <a:p>
            <a:pPr algn="l"/>
            <a:r>
              <a:rPr lang="en-US" sz="12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Department or Event Name</a:t>
            </a:r>
          </a:p>
        </p:txBody>
      </p:sp>
      <p:pic>
        <p:nvPicPr>
          <p:cNvPr id="10" name="Graphic 9">
            <a:extLst>
              <a:ext uri="{FF2B5EF4-FFF2-40B4-BE49-F238E27FC236}">
                <a16:creationId xmlns:a16="http://schemas.microsoft.com/office/drawing/2014/main" id="{A984EC55-415E-440F-AE6F-DDB70FA6D374}"/>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37466" y="6554735"/>
            <a:ext cx="476084" cy="177524"/>
          </a:xfrm>
          <a:prstGeom prst="rect">
            <a:avLst/>
          </a:prstGeom>
        </p:spPr>
      </p:pic>
      <p:sp>
        <p:nvSpPr>
          <p:cNvPr id="11" name="TextBox 10" descr="page number">
            <a:extLst>
              <a:ext uri="{FF2B5EF4-FFF2-40B4-BE49-F238E27FC236}">
                <a16:creationId xmlns:a16="http://schemas.microsoft.com/office/drawing/2014/main" id="{02FB4E28-8FF4-469D-9172-AA2B2441695C}"/>
              </a:ext>
            </a:extLst>
          </p:cNvPr>
          <p:cNvSpPr txBox="1"/>
          <p:nvPr/>
        </p:nvSpPr>
        <p:spPr>
          <a:xfrm>
            <a:off x="11915578" y="6023186"/>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462C4174-C58D-4EF7-A490-8F73147A264E}"/>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EDE1E402-C0AA-4A44-97FB-BE9DDACF9A55}"/>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descr="Intel Confidential">
            <a:extLst>
              <a:ext uri="{FF2B5EF4-FFF2-40B4-BE49-F238E27FC236}">
                <a16:creationId xmlns:a16="http://schemas.microsoft.com/office/drawing/2014/main" id="{906391AB-9F76-4178-9622-4768A6A6C7CA}"/>
              </a:ext>
            </a:extLst>
          </p:cNvPr>
          <p:cNvSpPr/>
          <p:nvPr/>
        </p:nvSpPr>
        <p:spPr>
          <a:xfrm>
            <a:off x="5489103" y="6510549"/>
            <a:ext cx="1213795" cy="246221"/>
          </a:xfrm>
          <a:prstGeom prst="rect">
            <a:avLst/>
          </a:prstGeom>
        </p:spPr>
        <p:txBody>
          <a:bodyPr wrap="none">
            <a:spAutoFit/>
          </a:bodyPr>
          <a:lstStyle/>
          <a:p>
            <a:pPr algn="ctr"/>
            <a:r>
              <a:rPr lang="en-US" sz="10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
        <p:nvSpPr>
          <p:cNvPr id="15" name="Rectangle 14" descr="Department or Event Name">
            <a:extLst>
              <a:ext uri="{FF2B5EF4-FFF2-40B4-BE49-F238E27FC236}">
                <a16:creationId xmlns:a16="http://schemas.microsoft.com/office/drawing/2014/main" id="{690E8CB7-4C09-47D4-9A3A-4E8E8877F589}"/>
              </a:ext>
            </a:extLst>
          </p:cNvPr>
          <p:cNvSpPr/>
          <p:nvPr/>
        </p:nvSpPr>
        <p:spPr>
          <a:xfrm>
            <a:off x="286365" y="6510549"/>
            <a:ext cx="2172390" cy="276999"/>
          </a:xfrm>
          <a:prstGeom prst="rect">
            <a:avLst/>
          </a:prstGeom>
        </p:spPr>
        <p:txBody>
          <a:bodyPr wrap="none">
            <a:spAutoFit/>
          </a:bodyPr>
          <a:lstStyle/>
          <a:p>
            <a:pPr algn="l"/>
            <a:r>
              <a:rPr lang="en-US" sz="12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Department or Event Name</a:t>
            </a:r>
          </a:p>
        </p:txBody>
      </p:sp>
      <p:pic>
        <p:nvPicPr>
          <p:cNvPr id="16" name="Graphic 15">
            <a:extLst>
              <a:ext uri="{FF2B5EF4-FFF2-40B4-BE49-F238E27FC236}">
                <a16:creationId xmlns:a16="http://schemas.microsoft.com/office/drawing/2014/main" id="{3DB6E0FE-A458-4FC3-8BCF-C3DEF3B9E242}"/>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37466" y="6554735"/>
            <a:ext cx="476084" cy="177524"/>
          </a:xfrm>
          <a:prstGeom prst="rect">
            <a:avLst/>
          </a:prstGeom>
        </p:spPr>
      </p:pic>
      <p:sp>
        <p:nvSpPr>
          <p:cNvPr id="17" name="TextBox 16" descr="page number">
            <a:extLst>
              <a:ext uri="{FF2B5EF4-FFF2-40B4-BE49-F238E27FC236}">
                <a16:creationId xmlns:a16="http://schemas.microsoft.com/office/drawing/2014/main" id="{53D7E5EC-4B62-4515-9A8B-0AB847259844}"/>
              </a:ext>
            </a:extLst>
          </p:cNvPr>
          <p:cNvSpPr txBox="1"/>
          <p:nvPr/>
        </p:nvSpPr>
        <p:spPr>
          <a:xfrm>
            <a:off x="11915578" y="6023186"/>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8" name="Rectangle 17">
            <a:extLst>
              <a:ext uri="{FF2B5EF4-FFF2-40B4-BE49-F238E27FC236}">
                <a16:creationId xmlns:a16="http://schemas.microsoft.com/office/drawing/2014/main" id="{51A5FD6C-5104-45F8-8C61-CC0432723E00}"/>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713087D-CCFD-4239-8709-C326F836852F}"/>
              </a:ext>
            </a:extLst>
          </p:cNvPr>
          <p:cNvSpPr/>
          <p:nvPr userDrawn="1"/>
        </p:nvSpPr>
        <p:spPr>
          <a:xfrm>
            <a:off x="0" y="6407451"/>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836DD44B-B240-4885-BA9B-1E14872A9AA5}"/>
              </a:ext>
            </a:extLst>
          </p:cNvPr>
          <p:cNvSpPr/>
          <p:nvPr userDrawn="1"/>
        </p:nvSpPr>
        <p:spPr>
          <a:xfrm rot="5400000">
            <a:off x="8758537"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4FA5B63D-3CA4-4763-9C9F-ED6C1D33EA37}"/>
              </a:ext>
            </a:extLst>
          </p:cNvPr>
          <p:cNvSpPr/>
          <p:nvPr userDrawn="1"/>
        </p:nvSpPr>
        <p:spPr>
          <a:xfrm>
            <a:off x="5939547" y="6562504"/>
            <a:ext cx="312907" cy="231410"/>
          </a:xfrm>
          <a:prstGeom prst="rect">
            <a:avLst/>
          </a:prstGeom>
        </p:spPr>
        <p:txBody>
          <a:bodyPr wrap="none">
            <a:spAutoFit/>
          </a:bodyPr>
          <a:lstStyle/>
          <a:p>
            <a:pPr algn="ctr"/>
            <a:endParaRPr/>
          </a:p>
        </p:txBody>
      </p:sp>
      <p:sp>
        <p:nvSpPr>
          <p:cNvPr id="22" name="Rectangle 21">
            <a:extLst>
              <a:ext uri="{FF2B5EF4-FFF2-40B4-BE49-F238E27FC236}">
                <a16:creationId xmlns:a16="http://schemas.microsoft.com/office/drawing/2014/main" id="{A314727C-1A24-4D53-BF63-B32161AAAB38}"/>
              </a:ext>
            </a:extLst>
          </p:cNvPr>
          <p:cNvSpPr/>
          <p:nvPr userDrawn="1"/>
        </p:nvSpPr>
        <p:spPr>
          <a:xfrm>
            <a:off x="483010" y="6562504"/>
            <a:ext cx="280846" cy="231410"/>
          </a:xfrm>
          <a:prstGeom prst="rect">
            <a:avLst/>
          </a:prstGeom>
        </p:spPr>
        <p:txBody>
          <a:bodyPr wrap="none">
            <a:spAutoFit/>
          </a:bodyPr>
          <a:lstStyle/>
          <a:p>
            <a:pPr algn="l"/>
            <a:endParaRPr/>
          </a:p>
        </p:txBody>
      </p:sp>
      <p:pic>
        <p:nvPicPr>
          <p:cNvPr id="23" name="Graphic 22">
            <a:extLst>
              <a:ext uri="{FF2B5EF4-FFF2-40B4-BE49-F238E27FC236}">
                <a16:creationId xmlns:a16="http://schemas.microsoft.com/office/drawing/2014/main" id="{76FA0D78-CCF3-4AB8-8C5B-680958A5540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1137466" y="6554735"/>
            <a:ext cx="476084" cy="177524"/>
          </a:xfrm>
          <a:prstGeom prst="rect">
            <a:avLst/>
          </a:prstGeom>
        </p:spPr>
      </p:pic>
      <p:sp>
        <p:nvSpPr>
          <p:cNvPr id="24" name="TextBox 23">
            <a:extLst>
              <a:ext uri="{FF2B5EF4-FFF2-40B4-BE49-F238E27FC236}">
                <a16:creationId xmlns:a16="http://schemas.microsoft.com/office/drawing/2014/main" id="{DA092C37-A088-45D9-B6DF-11856ED4BC56}"/>
              </a:ext>
            </a:extLst>
          </p:cNvPr>
          <p:cNvSpPr txBox="1"/>
          <p:nvPr userDrawn="1"/>
        </p:nvSpPr>
        <p:spPr>
          <a:xfrm>
            <a:off x="11905635" y="6579171"/>
            <a:ext cx="156047"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rgbClr val="000000"/>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a:ln>
                <a:noFill/>
              </a:ln>
              <a:solidFill>
                <a:srgbClr val="000000"/>
              </a:solidFill>
              <a:effectLst/>
              <a:uFillTx/>
              <a:latin typeface="+mn-lt"/>
              <a:ea typeface="+mn-ea"/>
              <a:cs typeface="+mn-cs"/>
              <a:sym typeface="Helvetica Neue"/>
            </a:endParaRPr>
          </a:p>
        </p:txBody>
      </p:sp>
    </p:spTree>
    <p:extLst>
      <p:ext uri="{BB962C8B-B14F-4D97-AF65-F5344CB8AC3E}">
        <p14:creationId xmlns:p14="http://schemas.microsoft.com/office/powerpoint/2010/main" val="4208249247"/>
      </p:ext>
    </p:extLst>
  </p:cSld>
  <p:clrMap bg1="lt1" tx1="dk1" bg2="lt2" tx2="dk2" accent1="accent1" accent2="accent2" accent3="accent3" accent4="accent4" accent5="accent5" accent6="accent6" hlink="hlink" folHlink="folHlink"/>
  <p:sldLayoutIdLst>
    <p:sldLayoutId id="2147484333"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p:nvPr>
        </p:nvSpPr>
        <p:spPr>
          <a:xfrm>
            <a:off x="318975" y="1304925"/>
            <a:ext cx="11653951" cy="4724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a:t>Body copy Intel clear light 28 point</a:t>
            </a:r>
          </a:p>
          <a:p>
            <a:pPr lvl="1"/>
            <a:r>
              <a:rPr lang="en-US"/>
              <a:t>Sub Bullet one 24 point</a:t>
            </a:r>
          </a:p>
          <a:p>
            <a:pPr lvl="2"/>
            <a:r>
              <a:rPr lang="en-US"/>
              <a:t>Sub Bullet two 20 point</a:t>
            </a:r>
          </a:p>
          <a:p>
            <a:pPr lvl="3"/>
            <a:r>
              <a:rPr lang="en-US"/>
              <a:t>Sub Bullet three 18 point</a:t>
            </a:r>
          </a:p>
          <a:p>
            <a:pPr lvl="4"/>
            <a:r>
              <a:rPr lang="en-US"/>
              <a:t>Sub Bullet four 16 point</a:t>
            </a:r>
          </a:p>
          <a:p>
            <a:pPr lvl="2"/>
            <a:endParaRPr/>
          </a:p>
        </p:txBody>
      </p:sp>
      <p:sp>
        <p:nvSpPr>
          <p:cNvPr id="4" name="Title Text"/>
          <p:cNvSpPr txBox="1">
            <a:spLocks noGrp="1"/>
          </p:cNvSpPr>
          <p:nvPr>
            <p:ph type="title"/>
          </p:nvPr>
        </p:nvSpPr>
        <p:spPr>
          <a:xfrm>
            <a:off x="318977" y="306325"/>
            <a:ext cx="11653951" cy="883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r>
              <a:rPr lang="en-US"/>
              <a:t>28pt Intel Clear Light Text Goes Here</a:t>
            </a:r>
            <a:endParaRPr/>
          </a:p>
        </p:txBody>
      </p:sp>
      <p:pic>
        <p:nvPicPr>
          <p:cNvPr id="6" name="Graphic 5">
            <a:extLst>
              <a:ext uri="{FF2B5EF4-FFF2-40B4-BE49-F238E27FC236}">
                <a16:creationId xmlns:a16="http://schemas.microsoft.com/office/drawing/2014/main" id="{DCACDBB0-BD96-446C-8F63-C56E4AA10F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17225" y="6615351"/>
            <a:ext cx="476084" cy="177524"/>
          </a:xfrm>
          <a:prstGeom prst="rect">
            <a:avLst/>
          </a:prstGeom>
        </p:spPr>
      </p:pic>
      <p:sp>
        <p:nvSpPr>
          <p:cNvPr id="2" name="TextBox 1">
            <a:extLst>
              <a:ext uri="{FF2B5EF4-FFF2-40B4-BE49-F238E27FC236}">
                <a16:creationId xmlns:a16="http://schemas.microsoft.com/office/drawing/2014/main" id="{AEF72159-021E-4443-A965-312ED2391854}"/>
              </a:ext>
            </a:extLst>
          </p:cNvPr>
          <p:cNvSpPr txBox="1"/>
          <p:nvPr userDrawn="1"/>
        </p:nvSpPr>
        <p:spPr>
          <a:xfrm>
            <a:off x="11959592" y="6622039"/>
            <a:ext cx="171522" cy="164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3251036" rtl="0" fontAlgn="auto" latinLnBrk="0" hangingPunct="0">
              <a:lnSpc>
                <a:spcPct val="100000"/>
              </a:lnSpc>
              <a:spcBef>
                <a:spcPts val="0"/>
              </a:spcBef>
              <a:spcAft>
                <a:spcPts val="0"/>
              </a:spcAft>
              <a:buClrTx/>
              <a:buSzTx/>
              <a:buFontTx/>
              <a:buNone/>
              <a:tabLst/>
            </a:pPr>
            <a:fld id="{9CEB759D-A439-455A-8C68-17217C0FAB89}" type="slidenum">
              <a:rPr kumimoji="0" lang="en-US" sz="1067" b="0" i="0" u="none" strike="noStrike" cap="none" spc="0" normalizeH="0" baseline="0" smtClean="0">
                <a:ln>
                  <a:noFill/>
                </a:ln>
                <a:solidFill>
                  <a:schemeClr val="bg2"/>
                </a:solidFill>
                <a:effectLst/>
                <a:uFillTx/>
                <a:latin typeface="+mn-lt"/>
                <a:ea typeface="+mn-ea"/>
                <a:cs typeface="+mn-cs"/>
                <a:sym typeface="Helvetica Neue"/>
              </a:rPr>
              <a:pPr marL="0" marR="0" indent="0" algn="ctr" defTabSz="3251036" rtl="0" fontAlgn="auto" latinLnBrk="0" hangingPunct="0">
                <a:lnSpc>
                  <a:spcPct val="100000"/>
                </a:lnSpc>
                <a:spcBef>
                  <a:spcPts val="0"/>
                </a:spcBef>
                <a:spcAft>
                  <a:spcPts val="0"/>
                </a:spcAft>
                <a:buClrTx/>
                <a:buSzTx/>
                <a:buFontTx/>
                <a:buNone/>
                <a:tabLst/>
              </a:pPr>
              <a:t>‹#›</a:t>
            </a:fld>
            <a:endParaRPr kumimoji="0" lang="en-US" sz="1067" b="0" i="0" u="none" strike="noStrike" cap="none" spc="0" normalizeH="0" baseline="0" err="1">
              <a:ln>
                <a:noFill/>
              </a:ln>
              <a:solidFill>
                <a:schemeClr val="bg2"/>
              </a:solidFill>
              <a:effectLst/>
              <a:uFillTx/>
              <a:latin typeface="+mn-lt"/>
              <a:ea typeface="+mn-ea"/>
              <a:cs typeface="+mn-cs"/>
              <a:sym typeface="Helvetica Neue"/>
            </a:endParaRPr>
          </a:p>
        </p:txBody>
      </p:sp>
      <p:sp>
        <p:nvSpPr>
          <p:cNvPr id="5" name="Rectangle 4">
            <a:extLst>
              <a:ext uri="{FF2B5EF4-FFF2-40B4-BE49-F238E27FC236}">
                <a16:creationId xmlns:a16="http://schemas.microsoft.com/office/drawing/2014/main" id="{F7F5C364-1295-4AEE-B166-F3B028111520}"/>
              </a:ext>
            </a:extLst>
          </p:cNvPr>
          <p:cNvSpPr/>
          <p:nvPr userDrawn="1"/>
        </p:nvSpPr>
        <p:spPr>
          <a:xfrm>
            <a:off x="12084051" y="0"/>
            <a:ext cx="107949" cy="107949"/>
          </a:xfrm>
          <a:prstGeom prst="rect">
            <a:avLst/>
          </a:prstGeom>
          <a:solidFill>
            <a:schemeClr val="bg1">
              <a:lumMod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173034" marR="0" indent="0" algn="l" defTabSz="825479" rtl="0" eaLnBrk="1" fontAlgn="auto" latinLnBrk="0" hangingPunct="0">
              <a:lnSpc>
                <a:spcPct val="100000"/>
              </a:lnSpc>
              <a:spcBef>
                <a:spcPts val="0"/>
              </a:spcBef>
              <a:spcAft>
                <a:spcPts val="0"/>
              </a:spcAft>
              <a:buClrTx/>
              <a:buSzTx/>
              <a:buFontTx/>
              <a:buNone/>
              <a:tabLst/>
            </a:pPr>
            <a:endParaRPr lang="en-US" sz="1333">
              <a:solidFill>
                <a:schemeClr val="bg2"/>
              </a:solidFill>
            </a:endParaRPr>
          </a:p>
        </p:txBody>
      </p:sp>
    </p:spTree>
    <p:extLst>
      <p:ext uri="{BB962C8B-B14F-4D97-AF65-F5344CB8AC3E}">
        <p14:creationId xmlns:p14="http://schemas.microsoft.com/office/powerpoint/2010/main" val="976440896"/>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609585" eaLnBrk="1" latinLnBrk="0" hangingPunct="1">
        <a:lnSpc>
          <a:spcPct val="90000"/>
        </a:lnSpc>
        <a:spcBef>
          <a:spcPts val="0"/>
        </a:spcBef>
        <a:spcAft>
          <a:spcPts val="0"/>
        </a:spcAft>
        <a:buClrTx/>
        <a:buSzTx/>
        <a:buFontTx/>
        <a:buNone/>
        <a:tabLst/>
        <a:defRPr sz="3733" b="0" i="0" u="none" strike="noStrike" cap="none" spc="0" baseline="0">
          <a:solidFill>
            <a:schemeClr val="tx2"/>
          </a:solidFill>
          <a:uFillTx/>
          <a:latin typeface="Intel Clear" panose="020B0604020203020204" pitchFamily="34" charset="0"/>
          <a:ea typeface="Intel Clear" panose="020B0604020203020204" pitchFamily="34" charset="0"/>
          <a:cs typeface="Intel Clear" panose="020B0604020203020204" pitchFamily="34" charset="0"/>
          <a:sym typeface="Helvetica"/>
        </a:defRPr>
      </a:lvl1pPr>
      <a:lvl2pPr marL="0" marR="0" indent="0" algn="l" defTabSz="609585"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585"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585"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585"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585"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585"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585"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585" eaLnBrk="1" latinLnBrk="0" hangingPunct="1">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p:titleStyle>
    <p:bodyStyle>
      <a:lvl1pPr marL="228594" marR="0" indent="-228594" algn="l" defTabSz="609585" eaLnBrk="1" latinLnBrk="0" hangingPunct="1">
        <a:lnSpc>
          <a:spcPct val="100000"/>
        </a:lnSpc>
        <a:spcBef>
          <a:spcPts val="600"/>
        </a:spcBef>
        <a:spcAft>
          <a:spcPts val="0"/>
        </a:spcAft>
        <a:buClrTx/>
        <a:buSzTx/>
        <a:buFont typeface="Wingdings" pitchFamily="2" charset="2"/>
        <a:buChar char="§"/>
        <a:tabLst/>
        <a:defRPr sz="2400" b="0" i="0" u="none" strike="noStrike" cap="none" spc="0" baseline="0">
          <a:solidFill>
            <a:schemeClr val="accent1"/>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789" marR="0" indent="-203195" algn="l" defTabSz="609585" eaLnBrk="1" latinLnBrk="0" hangingPunct="1">
        <a:lnSpc>
          <a:spcPct val="100000"/>
        </a:lnSpc>
        <a:spcBef>
          <a:spcPts val="600"/>
        </a:spcBef>
        <a:spcAft>
          <a:spcPts val="0"/>
        </a:spcAft>
        <a:buClrTx/>
        <a:buSzTx/>
        <a:buFont typeface="Intel Clear Light" panose="020B0404020203020204" pitchFamily="34" charset="0"/>
        <a:buChar char="−"/>
        <a:tabLst/>
        <a:defRPr sz="2133" b="0" i="0" u="none" strike="noStrike" cap="none" spc="0" baseline="0">
          <a:solidFill>
            <a:schemeClr val="tx1">
              <a:lumMod val="75000"/>
              <a:lumOff val="25000"/>
            </a:schemeClr>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78" marR="0" indent="-197639" algn="l" defTabSz="609585" eaLnBrk="1" latinLnBrk="0" hangingPunct="1">
        <a:lnSpc>
          <a:spcPct val="100000"/>
        </a:lnSpc>
        <a:spcBef>
          <a:spcPts val="600"/>
        </a:spcBef>
        <a:spcAft>
          <a:spcPts val="0"/>
        </a:spcAft>
        <a:buClrTx/>
        <a:buSzTx/>
        <a:buFont typeface="Arial" panose="020B0604020202020204" pitchFamily="34" charset="0"/>
        <a:buChar char="•"/>
        <a:tabLst/>
        <a:defRPr sz="1867"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34" marR="0" indent="-228594" algn="l" defTabSz="609585" eaLnBrk="1" latinLnBrk="0" hangingPunct="1">
        <a:lnSpc>
          <a:spcPct val="100000"/>
        </a:lnSpc>
        <a:spcBef>
          <a:spcPts val="600"/>
        </a:spcBef>
        <a:spcAft>
          <a:spcPts val="0"/>
        </a:spcAft>
        <a:buClrTx/>
        <a:buSzTx/>
        <a:buFont typeface="Intel Clear Light" panose="020B0404020203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29" marR="0" indent="-228594" algn="l" defTabSz="609585" eaLnBrk="1" latinLnBrk="0" hangingPunct="1">
        <a:lnSpc>
          <a:spcPct val="100000"/>
        </a:lnSpc>
        <a:spcBef>
          <a:spcPts val="600"/>
        </a:spcBef>
        <a:spcAft>
          <a:spcPts val="0"/>
        </a:spcAft>
        <a:buClrTx/>
        <a:buSzTx/>
        <a:buFont typeface="Arial" panose="020B0604020202020204" pitchFamily="34" charset="0"/>
        <a:buChar char="•"/>
        <a:tabLst/>
        <a:defRPr sz="1333"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486" algn="l" defTabSz="609585"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783" algn="l" defTabSz="609585"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080" algn="l" defTabSz="609585"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377" algn="l" defTabSz="609585" eaLnBrk="1" latinLnBrk="0" hangingPunct="1">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p:bodyStyle>
    <p:otherStyle>
      <a:lvl1pPr marL="0" marR="0" indent="0" algn="r" defTabSz="609585"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1pPr>
      <a:lvl2pPr marL="0" marR="0" indent="228594" algn="r" defTabSz="609585"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2pPr>
      <a:lvl3pPr marL="0" marR="0" indent="457189" algn="r" defTabSz="609585"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3pPr>
      <a:lvl4pPr marL="0" marR="0" indent="685783" algn="r" defTabSz="609585"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4pPr>
      <a:lvl5pPr marL="0" marR="0" indent="914377" algn="r" defTabSz="609585"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5pPr>
      <a:lvl6pPr marL="0" marR="0" indent="1142971" algn="r" defTabSz="609585"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6pPr>
      <a:lvl7pPr marL="0" marR="0" indent="1371566" algn="r" defTabSz="609585"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7pPr>
      <a:lvl8pPr marL="0" marR="0" indent="1600160" algn="r" defTabSz="609585"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8pPr>
      <a:lvl9pPr marL="0" marR="0" indent="1828754" algn="r" defTabSz="609585"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9pPr>
    </p:otherStyle>
  </p:txStyles>
  <p:extLst>
    <p:ext uri="{27BBF7A9-308A-43DC-89C8-2F10F3537804}">
      <p15:sldGuideLst xmlns:p15="http://schemas.microsoft.com/office/powerpoint/2012/main">
        <p15:guide id="1" orient="horz" pos="192">
          <p15:clr>
            <a:srgbClr val="F26B43"/>
          </p15:clr>
        </p15:guide>
        <p15:guide id="2" pos="3840">
          <p15:clr>
            <a:srgbClr val="F26B43"/>
          </p15:clr>
        </p15:guide>
        <p15:guide id="3" orient="horz" pos="2160">
          <p15:clr>
            <a:srgbClr val="F26B43"/>
          </p15:clr>
        </p15:guide>
        <p15:guide id="4" orient="horz" pos="816">
          <p15:clr>
            <a:srgbClr val="F26B43"/>
          </p15:clr>
        </p15:guide>
        <p15:guide id="5" pos="192">
          <p15:clr>
            <a:srgbClr val="F26B43"/>
          </p15:clr>
        </p15:guide>
        <p15:guide id="6" pos="75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chart" Target="../charts/char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466.xml"/><Relationship Id="rId6" Type="http://schemas.openxmlformats.org/officeDocument/2006/relationships/hyperlink" Target="https://cloud.google.com/blog/products/compute/introducing-c3-machines-with-googles-custom-intel-ipu" TargetMode="External"/><Relationship Id="rId5" Type="http://schemas.openxmlformats.org/officeDocument/2006/relationships/hyperlink" Target="https://www.intel.com/content/www/us/en/content-details/816100.html" TargetMode="Externa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hyperlink" Target="https://community.intel.com/t5/Blogs/Tech-Innovation/Cloud/More-Performance-and-Less-Environmental-Impact-New-Google-Cloud/post/1546305" TargetMode="External"/><Relationship Id="rId3" Type="http://schemas.openxmlformats.org/officeDocument/2006/relationships/image" Target="../media/image49.png"/><Relationship Id="rId7" Type="http://schemas.openxmlformats.org/officeDocument/2006/relationships/hyperlink" Target="https://cloud.google.com/blog/products/compute/introducing-c3-machines-with-googles-custom-intel-ipu" TargetMode="External"/><Relationship Id="rId2" Type="http://schemas.openxmlformats.org/officeDocument/2006/relationships/notesSlide" Target="../notesSlides/notesSlide12.xml"/><Relationship Id="rId1" Type="http://schemas.openxmlformats.org/officeDocument/2006/relationships/slideLayout" Target="../slideLayouts/slideLayout467.xml"/><Relationship Id="rId6" Type="http://schemas.openxmlformats.org/officeDocument/2006/relationships/hyperlink" Target="https://cloud.google.com/blog/products/compute/c3-machine-series-on-intel-sapphire-rapids-now-ga" TargetMode="External"/><Relationship Id="rId5" Type="http://schemas.openxmlformats.org/officeDocument/2006/relationships/image" Target="../media/image51.png"/><Relationship Id="rId4" Type="http://schemas.openxmlformats.org/officeDocument/2006/relationships/image" Target="../media/image50.gif"/></Relationships>
</file>

<file path=ppt/slides/_rels/slide18.xml.rels><?xml version="1.0" encoding="UTF-8" standalone="yes"?>
<Relationships xmlns="http://schemas.openxmlformats.org/package/2006/relationships"><Relationship Id="rId3" Type="http://schemas.openxmlformats.org/officeDocument/2006/relationships/hyperlink" Target="https://cloud.google.com/intel" TargetMode="External"/><Relationship Id="rId2" Type="http://schemas.openxmlformats.org/officeDocument/2006/relationships/notesSlide" Target="../notesSlides/notesSlide13.xml"/><Relationship Id="rId1" Type="http://schemas.openxmlformats.org/officeDocument/2006/relationships/slideLayout" Target="../slideLayouts/slideLayout468.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notesSlide" Target="../notesSlides/notesSlide14.xml"/><Relationship Id="rId16" Type="http://schemas.openxmlformats.org/officeDocument/2006/relationships/image" Target="../media/image60.png"/><Relationship Id="rId1" Type="http://schemas.openxmlformats.org/officeDocument/2006/relationships/slideLayout" Target="../slideLayouts/slideLayout8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3.png"/><Relationship Id="rId1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hyperlink" Target="https://github.com/huggingface/setfit" TargetMode="Externa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9.xml"/><Relationship Id="rId5" Type="http://schemas.openxmlformats.org/officeDocument/2006/relationships/hyperlink" Target="https://github.com/huggingface/workshops/blob/main/fewshot-learning-in-production/setfit-optimisation.ipynb" TargetMode="External"/><Relationship Id="rId4" Type="http://schemas.openxmlformats.org/officeDocument/2006/relationships/hyperlink" Target="https://huggingface.co/blog/setfit"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github.com/argilla-io/argilla?utm_content=bufferdfdfc&amp;utm_medium=social&amp;utm_source=linkedin.com&amp;utm_campaign=buffer" TargetMode="External"/><Relationship Id="rId3" Type="http://schemas.openxmlformats.org/officeDocument/2006/relationships/image" Target="../media/image63.png"/><Relationship Id="rId7" Type="http://schemas.openxmlformats.org/officeDocument/2006/relationships/hyperlink" Target="https://www.linkedin.com/posts/argilla-io_nlproc-llms-python-activity-7193565503699697665-VUag/?utm_source=share&amp;utm_medium=member_android" TargetMode="External"/><Relationship Id="rId2" Type="http://schemas.openxmlformats.org/officeDocument/2006/relationships/image" Target="../media/image62.png"/><Relationship Id="rId1" Type="http://schemas.openxmlformats.org/officeDocument/2006/relationships/slideLayout" Target="../slideLayouts/slideLayout31.xml"/><Relationship Id="rId6" Type="http://schemas.openxmlformats.org/officeDocument/2006/relationships/hyperlink" Target="https://github.com/huggingface/setfit/blob/main/notebooks/setfit-absa-fiqa.ipynb" TargetMode="External"/><Relationship Id="rId5" Type="http://schemas.openxmlformats.org/officeDocument/2006/relationships/hyperlink" Target="https://huggingface.co/blog/setfit-absa" TargetMode="External"/><Relationship Id="rId10"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hyperlink" Target="https://moshewasserblat.medium.com/setfitabsa-100m-outperforms-bloomberg-50b-on-fiqa-sa-cee0d3753e0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hyperlink" Target="https://github.com/intel/intel-extension-for-pytorch" TargetMode="External"/><Relationship Id="rId4" Type="http://schemas.openxmlformats.org/officeDocument/2006/relationships/hyperlink" Target="https://huggingface.co/blog/generative-ai-models-on-intel-cp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huggingface.co/blog/intel-starcoder-quantization" TargetMode="Externa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datatonic.com/insights/reducing-carbon-impact-ai-inferencing-intel-google-cloud/" TargetMode="Externa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hyperlink" Target="https://edc.intel.com/content/www/us/en/products/performance/benchmarks/overview/?r=603097577"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8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9.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73.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0.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hyperlink" Target="https://cloud.google.com/blog/products/compute/c3-machine-series-on-intel-sapphire-rapids-now-ga" TargetMode="External"/><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hyperlink" Target="https://www.intel.com/content/www/us/en/developer/articles/community/achieve-leading-ai-performance-xeon-processors.html" TargetMode="External"/><Relationship Id="rId3" Type="http://schemas.openxmlformats.org/officeDocument/2006/relationships/hyperlink" Target="https://www.intel.com/content/www/us/en/content-details/787234/achieve-up-to-4-3x-the-bert-ai-deep-learning-performance-with-google-cloud-c3-high-cpu-virtual-machines-with-4th-gen-intel-xeon-scalable-processors.html" TargetMode="External"/><Relationship Id="rId7" Type="http://schemas.openxmlformats.org/officeDocument/2006/relationships/hyperlink" Target="https://cloud.google.com/blog/products/compute/c3-machine-series-on-intel-sapphire-rapids-now-ga" TargetMode="External"/><Relationship Id="rId12" Type="http://schemas.openxmlformats.org/officeDocument/2006/relationships/hyperlink" Target="https://www.intel.com/content/www/us/en/content-details/791476/content-details.ht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www.intel.com/content/www/us/en/content-details/791905/get-medical-insights-faster-with-better-deep-learning-performance.html" TargetMode="External"/><Relationship Id="rId11" Type="http://schemas.openxmlformats.org/officeDocument/2006/relationships/hyperlink" Target="https://www.intel.com/content/www/us/en/content-details/787234/content-details.html" TargetMode="External"/><Relationship Id="rId5" Type="http://schemas.openxmlformats.org/officeDocument/2006/relationships/hyperlink" Target="https://www.intel.com/content/www/us/en/content-details/785538/classify-up-to-3-98x-the-images-per-second-for-resnet50-workloads-with-gcp-c3-high-cpu-vms-featuring-4th-gen-intel-xeon-scalable-processors.html" TargetMode="External"/><Relationship Id="rId10" Type="http://schemas.openxmlformats.org/officeDocument/2006/relationships/hyperlink" Target="https://www.intel.com/content/www/us/en/content-details/791905/content-details.html" TargetMode="External"/><Relationship Id="rId4" Type="http://schemas.openxmlformats.org/officeDocument/2006/relationships/hyperlink" Target="https://www.intel.com/content/www/us/en/content-details/791476/improve-your-website-chatbots-with-better-ai-performance.html" TargetMode="External"/><Relationship Id="rId9" Type="http://schemas.openxmlformats.org/officeDocument/2006/relationships/hyperlink" Target="https://www.intel.com/content/www/us/en/content-details/785538/content-detail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1985547"/>
            <a:ext cx="12192000" cy="4443520"/>
          </a:xfrm>
          <a:prstGeom prst="rect">
            <a:avLst/>
          </a:prstGeom>
          <a:solidFill>
            <a:srgbClr val="F7F9FA"/>
          </a:solidFill>
          <a:ln>
            <a:noFill/>
          </a:ln>
        </p:spPr>
        <p:txBody>
          <a:bodyPr spcFirstLastPara="1" wrap="square" lIns="97520" tIns="97520" rIns="97520" bIns="97520" anchor="ctr" anchorCtr="0">
            <a:noAutofit/>
          </a:bodyPr>
          <a:lstStyle/>
          <a:p>
            <a:pPr algn="ctr"/>
            <a:endParaRPr sz="1920"/>
          </a:p>
        </p:txBody>
      </p:sp>
      <p:pic>
        <p:nvPicPr>
          <p:cNvPr id="55" name="Google Shape;55;p13"/>
          <p:cNvPicPr preferRelativeResize="0"/>
          <p:nvPr/>
        </p:nvPicPr>
        <p:blipFill>
          <a:blip r:embed="rId3">
            <a:alphaModFix/>
          </a:blip>
          <a:stretch>
            <a:fillRect/>
          </a:stretch>
        </p:blipFill>
        <p:spPr>
          <a:xfrm>
            <a:off x="7368800" y="696321"/>
            <a:ext cx="1357619" cy="553303"/>
          </a:xfrm>
          <a:prstGeom prst="rect">
            <a:avLst/>
          </a:prstGeom>
          <a:noFill/>
          <a:ln>
            <a:noFill/>
          </a:ln>
        </p:spPr>
      </p:pic>
      <p:pic>
        <p:nvPicPr>
          <p:cNvPr id="56" name="Google Shape;56;p13"/>
          <p:cNvPicPr preferRelativeResize="0"/>
          <p:nvPr/>
        </p:nvPicPr>
        <p:blipFill>
          <a:blip r:embed="rId4">
            <a:alphaModFix/>
          </a:blip>
          <a:stretch>
            <a:fillRect/>
          </a:stretch>
        </p:blipFill>
        <p:spPr>
          <a:xfrm>
            <a:off x="8991146" y="889038"/>
            <a:ext cx="2591707" cy="483469"/>
          </a:xfrm>
          <a:prstGeom prst="rect">
            <a:avLst/>
          </a:prstGeom>
          <a:noFill/>
          <a:ln>
            <a:noFill/>
          </a:ln>
        </p:spPr>
      </p:pic>
      <p:sp>
        <p:nvSpPr>
          <p:cNvPr id="57" name="Google Shape;57;p13"/>
          <p:cNvSpPr txBox="1"/>
          <p:nvPr/>
        </p:nvSpPr>
        <p:spPr>
          <a:xfrm>
            <a:off x="1029840" y="3187574"/>
            <a:ext cx="6808000" cy="1426560"/>
          </a:xfrm>
          <a:prstGeom prst="rect">
            <a:avLst/>
          </a:prstGeom>
          <a:noFill/>
          <a:ln>
            <a:noFill/>
          </a:ln>
        </p:spPr>
        <p:txBody>
          <a:bodyPr spcFirstLastPara="1" wrap="square" lIns="0" tIns="0" rIns="0" bIns="0" anchor="t" anchorCtr="0">
            <a:noAutofit/>
          </a:bodyPr>
          <a:lstStyle/>
          <a:p>
            <a:pPr>
              <a:buClr>
                <a:srgbClr val="000000"/>
              </a:buClr>
              <a:buSzPts val="1100"/>
            </a:pPr>
            <a:r>
              <a:rPr lang="en-US" sz="4267" b="1" dirty="0">
                <a:solidFill>
                  <a:srgbClr val="3C4043"/>
                </a:solidFill>
                <a:latin typeface="Calibri" panose="020F0502020204030204" pitchFamily="34" charset="0"/>
                <a:ea typeface="Calibri" panose="020F0502020204030204" pitchFamily="34" charset="0"/>
                <a:cs typeface="Calibri" panose="020F0502020204030204" pitchFamily="34" charset="0"/>
                <a:sym typeface="Roboto"/>
              </a:rPr>
              <a:t>Build and Deploy AI on Google Cloud and Intel</a:t>
            </a:r>
          </a:p>
        </p:txBody>
      </p:sp>
      <p:sp>
        <p:nvSpPr>
          <p:cNvPr id="59" name="Google Shape;59;p13"/>
          <p:cNvSpPr/>
          <p:nvPr/>
        </p:nvSpPr>
        <p:spPr>
          <a:xfrm>
            <a:off x="-13" y="6225093"/>
            <a:ext cx="3751360" cy="184960"/>
          </a:xfrm>
          <a:prstGeom prst="rect">
            <a:avLst/>
          </a:prstGeom>
          <a:solidFill>
            <a:srgbClr val="EA4336"/>
          </a:solidFill>
          <a:ln>
            <a:noFill/>
          </a:ln>
        </p:spPr>
        <p:txBody>
          <a:bodyPr spcFirstLastPara="1" wrap="square" lIns="97520" tIns="97520" rIns="97520" bIns="97520" anchor="ctr" anchorCtr="0">
            <a:noAutofit/>
          </a:bodyPr>
          <a:lstStyle/>
          <a:p>
            <a:pPr algn="ctr"/>
            <a:endParaRPr sz="1920"/>
          </a:p>
        </p:txBody>
      </p:sp>
      <p:sp>
        <p:nvSpPr>
          <p:cNvPr id="60" name="Google Shape;60;p13"/>
          <p:cNvSpPr/>
          <p:nvPr/>
        </p:nvSpPr>
        <p:spPr>
          <a:xfrm>
            <a:off x="3751347" y="6225093"/>
            <a:ext cx="4711680" cy="184960"/>
          </a:xfrm>
          <a:prstGeom prst="rect">
            <a:avLst/>
          </a:prstGeom>
          <a:solidFill>
            <a:srgbClr val="4386F4"/>
          </a:solidFill>
          <a:ln>
            <a:noFill/>
          </a:ln>
        </p:spPr>
        <p:txBody>
          <a:bodyPr spcFirstLastPara="1" wrap="square" lIns="97520" tIns="97520" rIns="97520" bIns="97520" anchor="ctr" anchorCtr="0">
            <a:noAutofit/>
          </a:bodyPr>
          <a:lstStyle/>
          <a:p>
            <a:pPr algn="ctr"/>
            <a:endParaRPr sz="1920"/>
          </a:p>
        </p:txBody>
      </p:sp>
      <p:sp>
        <p:nvSpPr>
          <p:cNvPr id="61" name="Google Shape;61;p13"/>
          <p:cNvSpPr/>
          <p:nvPr/>
        </p:nvSpPr>
        <p:spPr>
          <a:xfrm>
            <a:off x="8407081" y="6225093"/>
            <a:ext cx="1239360" cy="184960"/>
          </a:xfrm>
          <a:prstGeom prst="rect">
            <a:avLst/>
          </a:prstGeom>
          <a:solidFill>
            <a:srgbClr val="34A854"/>
          </a:solidFill>
          <a:ln>
            <a:noFill/>
          </a:ln>
        </p:spPr>
        <p:txBody>
          <a:bodyPr spcFirstLastPara="1" wrap="square" lIns="97520" tIns="97520" rIns="97520" bIns="97520" anchor="ctr" anchorCtr="0">
            <a:noAutofit/>
          </a:bodyPr>
          <a:lstStyle/>
          <a:p>
            <a:pPr algn="ctr"/>
            <a:endParaRPr sz="1920"/>
          </a:p>
        </p:txBody>
      </p:sp>
      <p:sp>
        <p:nvSpPr>
          <p:cNvPr id="62" name="Google Shape;62;p13"/>
          <p:cNvSpPr/>
          <p:nvPr/>
        </p:nvSpPr>
        <p:spPr>
          <a:xfrm>
            <a:off x="9646427" y="6225093"/>
            <a:ext cx="2545600" cy="184960"/>
          </a:xfrm>
          <a:prstGeom prst="rect">
            <a:avLst/>
          </a:prstGeom>
          <a:solidFill>
            <a:srgbClr val="FABD05"/>
          </a:solidFill>
          <a:ln>
            <a:noFill/>
          </a:ln>
        </p:spPr>
        <p:txBody>
          <a:bodyPr spcFirstLastPara="1" wrap="square" lIns="97520" tIns="97520" rIns="97520" bIns="97520" anchor="ctr" anchorCtr="0">
            <a:noAutofit/>
          </a:bodyPr>
          <a:lstStyle/>
          <a:p>
            <a:pPr algn="ctr"/>
            <a:endParaRPr sz="1920"/>
          </a:p>
        </p:txBody>
      </p:sp>
      <p:sp>
        <p:nvSpPr>
          <p:cNvPr id="2" name="TextBox 1">
            <a:extLst>
              <a:ext uri="{FF2B5EF4-FFF2-40B4-BE49-F238E27FC236}">
                <a16:creationId xmlns:a16="http://schemas.microsoft.com/office/drawing/2014/main" id="{F234B812-75E7-2C0D-08A1-20D806F0A82C}"/>
              </a:ext>
            </a:extLst>
          </p:cNvPr>
          <p:cNvSpPr txBox="1"/>
          <p:nvPr/>
        </p:nvSpPr>
        <p:spPr>
          <a:xfrm>
            <a:off x="1029840" y="4694464"/>
            <a:ext cx="2970660" cy="369332"/>
          </a:xfrm>
          <a:prstGeom prst="rect">
            <a:avLst/>
          </a:prstGeom>
          <a:noFill/>
        </p:spPr>
        <p:txBody>
          <a:bodyPr wrap="square" rtlCol="0">
            <a:spAutoFit/>
          </a:bodyPr>
          <a:lstStyle/>
          <a:p>
            <a:r>
              <a:rPr lang="en-US" dirty="0"/>
              <a:t>December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85"/>
          <p:cNvSpPr txBox="1">
            <a:spLocks noGrp="1"/>
          </p:cNvSpPr>
          <p:nvPr>
            <p:ph type="title"/>
          </p:nvPr>
        </p:nvSpPr>
        <p:spPr>
          <a:xfrm>
            <a:off x="584200" y="335753"/>
            <a:ext cx="10922400" cy="767454"/>
          </a:xfrm>
          <a:prstGeom prst="rect">
            <a:avLst/>
          </a:prstGeom>
        </p:spPr>
        <p:txBody>
          <a:bodyPr spcFirstLastPara="1" vert="horz" wrap="square" lIns="0" tIns="0" rIns="121900" bIns="0" rtlCol="0" anchor="t" anchorCtr="0">
            <a:spAutoFit/>
          </a:bodyPr>
          <a:lstStyle/>
          <a:p>
            <a:r>
              <a:rPr lang="en" dirty="0">
                <a:latin typeface="Calibri" panose="020F0502020204030204" pitchFamily="34" charset="0"/>
                <a:cs typeface="Calibri" panose="020F0502020204030204" pitchFamily="34" charset="0"/>
              </a:rPr>
              <a:t>C4 – VMs Based on 5</a:t>
            </a:r>
            <a:r>
              <a:rPr lang="en" baseline="30000" dirty="0">
                <a:latin typeface="Calibri" panose="020F0502020204030204" pitchFamily="34" charset="0"/>
                <a:cs typeface="Calibri" panose="020F0502020204030204" pitchFamily="34" charset="0"/>
              </a:rPr>
              <a:t>th</a:t>
            </a:r>
            <a:r>
              <a:rPr lang="en" dirty="0">
                <a:latin typeface="Calibri" panose="020F0502020204030204" pitchFamily="34" charset="0"/>
                <a:cs typeface="Calibri" panose="020F0502020204030204" pitchFamily="34" charset="0"/>
              </a:rPr>
              <a:t> Gen </a:t>
            </a:r>
            <a:r>
              <a:rPr lang="en-US" dirty="0">
                <a:latin typeface="Calibri" panose="020F0502020204030204" pitchFamily="34" charset="0"/>
                <a:cs typeface="Calibri" panose="020F0502020204030204" pitchFamily="34" charset="0"/>
              </a:rPr>
              <a:t>Intel® Xeon®</a:t>
            </a:r>
            <a:endParaRPr dirty="0">
              <a:latin typeface="Calibri" panose="020F0502020204030204" pitchFamily="34" charset="0"/>
              <a:cs typeface="Calibri" panose="020F0502020204030204" pitchFamily="34" charset="0"/>
            </a:endParaRPr>
          </a:p>
          <a:p>
            <a:pPr fontAlgn="t"/>
            <a:r>
              <a:rPr lang="en-US" sz="1867" dirty="0">
                <a:solidFill>
                  <a:srgbClr val="000000"/>
                </a:solidFill>
                <a:latin typeface="Calibri" panose="020F0502020204030204" pitchFamily="34" charset="0"/>
                <a:cs typeface="Calibri" panose="020F0502020204030204" pitchFamily="34" charset="0"/>
              </a:rPr>
              <a:t>For your performance-sensitive workloads (game servers, high-traffic web servers, databases) </a:t>
            </a:r>
            <a:endParaRPr lang="en-US" sz="2400" dirty="0">
              <a:latin typeface="Calibri" panose="020F0502020204030204" pitchFamily="34" charset="0"/>
              <a:cs typeface="Calibri" panose="020F0502020204030204" pitchFamily="34" charset="0"/>
            </a:endParaRPr>
          </a:p>
        </p:txBody>
      </p:sp>
      <p:sp>
        <p:nvSpPr>
          <p:cNvPr id="468" name="Google Shape;468;p85"/>
          <p:cNvSpPr/>
          <p:nvPr/>
        </p:nvSpPr>
        <p:spPr>
          <a:xfrm>
            <a:off x="676067" y="1644773"/>
            <a:ext cx="5419933" cy="922567"/>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defTabSz="1219170">
              <a:buClr>
                <a:srgbClr val="000000"/>
              </a:buClr>
              <a:defRPr/>
            </a:pPr>
            <a:r>
              <a:rPr lang="en" sz="1600" b="1" kern="0" dirty="0">
                <a:solidFill>
                  <a:srgbClr val="000000"/>
                </a:solidFill>
                <a:latin typeface="Calibri" panose="020F0502020204030204" pitchFamily="34" charset="0"/>
                <a:ea typeface="Google Sans Medium"/>
                <a:cs typeface="Calibri" panose="020F0502020204030204" pitchFamily="34" charset="0"/>
                <a:sym typeface="Google Sans Medium"/>
              </a:rPr>
              <a:t>Compute &amp; Memory</a:t>
            </a:r>
            <a:endParaRPr sz="1600" b="1" kern="0" dirty="0">
              <a:solidFill>
                <a:srgbClr val="000000"/>
              </a:solidFill>
              <a:latin typeface="Calibri" panose="020F0502020204030204" pitchFamily="34" charset="0"/>
              <a:ea typeface="Google Sans Medium"/>
              <a:cs typeface="Calibri" panose="020F0502020204030204" pitchFamily="34" charset="0"/>
              <a:sym typeface="Google Sans Medium"/>
            </a:endParaRPr>
          </a:p>
          <a:p>
            <a:pPr marL="290154" indent="-285750" defTabSz="1219170">
              <a:spcBef>
                <a:spcPts val="400"/>
              </a:spcBef>
              <a:buClr>
                <a:srgbClr val="000000"/>
              </a:buClr>
              <a:buSzPts val="1100"/>
              <a:buFont typeface="Arial" panose="020B0604020202020204" pitchFamily="34" charset="0"/>
              <a:buChar char="•"/>
              <a:defRPr/>
            </a:pPr>
            <a:r>
              <a:rPr lang="en" sz="1467" kern="0" dirty="0">
                <a:solidFill>
                  <a:srgbClr val="000000"/>
                </a:solidFill>
                <a:latin typeface="Calibri" panose="020F0502020204030204" pitchFamily="34" charset="0"/>
                <a:ea typeface="Google Sans"/>
                <a:cs typeface="Calibri" panose="020F0502020204030204" pitchFamily="34" charset="0"/>
                <a:sym typeface="Google Sans"/>
              </a:rPr>
              <a:t>5th Gen Intel® Xeon®; 2 – </a:t>
            </a:r>
            <a:r>
              <a:rPr lang="en" sz="1467" dirty="0">
                <a:latin typeface="Calibri" panose="020F0502020204030204" pitchFamily="34" charset="0"/>
                <a:ea typeface="Google Sans"/>
                <a:cs typeface="Calibri" panose="020F0502020204030204" pitchFamily="34" charset="0"/>
                <a:sym typeface="Google Sans"/>
              </a:rPr>
              <a:t>192</a:t>
            </a:r>
            <a:r>
              <a:rPr lang="en" sz="1467" kern="0" dirty="0">
                <a:solidFill>
                  <a:srgbClr val="000000"/>
                </a:solidFill>
                <a:latin typeface="Calibri" panose="020F0502020204030204" pitchFamily="34" charset="0"/>
                <a:ea typeface="Google Sans"/>
                <a:cs typeface="Calibri" panose="020F0502020204030204" pitchFamily="34" charset="0"/>
                <a:sym typeface="Google Sans"/>
              </a:rPr>
              <a:t> vCPUs</a:t>
            </a:r>
            <a:endParaRPr sz="1467" kern="0" dirty="0">
              <a:solidFill>
                <a:srgbClr val="000000"/>
              </a:solidFill>
              <a:latin typeface="Calibri" panose="020F0502020204030204" pitchFamily="34" charset="0"/>
              <a:ea typeface="Google Sans"/>
              <a:cs typeface="Calibri" panose="020F0502020204030204" pitchFamily="34" charset="0"/>
              <a:sym typeface="Google Sans"/>
            </a:endParaRPr>
          </a:p>
          <a:p>
            <a:pPr marL="290154" indent="-285750" defTabSz="1219170">
              <a:spcBef>
                <a:spcPts val="400"/>
              </a:spcBef>
              <a:buClr>
                <a:srgbClr val="000000"/>
              </a:buClr>
              <a:buSzPts val="1100"/>
              <a:buFont typeface="Arial" panose="020B0604020202020204" pitchFamily="34" charset="0"/>
              <a:buChar char="•"/>
              <a:defRPr/>
            </a:pPr>
            <a:r>
              <a:rPr lang="en-US" sz="1467" kern="0" dirty="0">
                <a:solidFill>
                  <a:srgbClr val="000000"/>
                </a:solidFill>
                <a:latin typeface="Calibri" panose="020F0502020204030204" pitchFamily="34" charset="0"/>
                <a:ea typeface="Google Sans"/>
                <a:cs typeface="Calibri" panose="020F0502020204030204" pitchFamily="34" charset="0"/>
                <a:sym typeface="Google Sans"/>
              </a:rPr>
              <a:t>4GB to 640GB</a:t>
            </a:r>
            <a:endParaRPr sz="1467" kern="0" dirty="0">
              <a:solidFill>
                <a:srgbClr val="000000"/>
              </a:solidFill>
              <a:latin typeface="Calibri" panose="020F0502020204030204" pitchFamily="34" charset="0"/>
              <a:ea typeface="Google Sans"/>
              <a:cs typeface="Calibri" panose="020F0502020204030204" pitchFamily="34" charset="0"/>
              <a:sym typeface="Google Sans"/>
            </a:endParaRPr>
          </a:p>
        </p:txBody>
      </p:sp>
      <p:sp>
        <p:nvSpPr>
          <p:cNvPr id="469" name="Google Shape;469;p85"/>
          <p:cNvSpPr/>
          <p:nvPr/>
        </p:nvSpPr>
        <p:spPr>
          <a:xfrm rot="5400000">
            <a:off x="847967" y="1593537"/>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470" name="Google Shape;470;p85"/>
          <p:cNvSpPr txBox="1"/>
          <p:nvPr/>
        </p:nvSpPr>
        <p:spPr>
          <a:xfrm>
            <a:off x="619567" y="1964138"/>
            <a:ext cx="967600" cy="246221"/>
          </a:xfrm>
          <a:prstGeom prst="rect">
            <a:avLst/>
          </a:prstGeom>
          <a:noFill/>
          <a:ln>
            <a:noFill/>
          </a:ln>
        </p:spPr>
        <p:txBody>
          <a:bodyPr spcFirstLastPara="1" wrap="square" lIns="0" tIns="0" rIns="0" bIns="0" anchor="t" anchorCtr="0">
            <a:spAutoFit/>
          </a:bodyPr>
          <a:lstStyle/>
          <a:p>
            <a:pPr algn="ctr" defTabSz="1219170">
              <a:buClr>
                <a:srgbClr val="000000"/>
              </a:buClr>
              <a:defRPr/>
            </a:pPr>
            <a:r>
              <a:rPr lang="en" sz="1600" b="1" kern="0">
                <a:solidFill>
                  <a:srgbClr val="FFFFFF"/>
                </a:solidFill>
                <a:latin typeface="Calibri" panose="020F0502020204030204" pitchFamily="34" charset="0"/>
                <a:ea typeface="Google Sans"/>
                <a:cs typeface="Calibri" panose="020F0502020204030204" pitchFamily="34" charset="0"/>
                <a:sym typeface="Google Sans"/>
              </a:rPr>
              <a:t>01</a:t>
            </a:r>
            <a:endParaRPr sz="1600" b="1" kern="0">
              <a:solidFill>
                <a:srgbClr val="FFFFFF"/>
              </a:solidFill>
              <a:latin typeface="Calibri" panose="020F0502020204030204" pitchFamily="34" charset="0"/>
              <a:ea typeface="Google Sans"/>
              <a:cs typeface="Calibri" panose="020F0502020204030204" pitchFamily="34" charset="0"/>
              <a:sym typeface="Google Sans"/>
            </a:endParaRPr>
          </a:p>
        </p:txBody>
      </p:sp>
      <p:sp>
        <p:nvSpPr>
          <p:cNvPr id="471" name="Google Shape;471;p85"/>
          <p:cNvSpPr/>
          <p:nvPr/>
        </p:nvSpPr>
        <p:spPr>
          <a:xfrm>
            <a:off x="676067" y="2726452"/>
            <a:ext cx="5419933" cy="937033"/>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defTabSz="1219170">
              <a:buClr>
                <a:srgbClr val="000000"/>
              </a:buClr>
              <a:defRPr/>
            </a:pPr>
            <a:r>
              <a:rPr lang="en" sz="1600" b="1" kern="0" dirty="0">
                <a:solidFill>
                  <a:srgbClr val="000000"/>
                </a:solidFill>
                <a:latin typeface="Calibri" panose="020F0502020204030204" pitchFamily="34" charset="0"/>
                <a:ea typeface="Google Sans Medium"/>
                <a:cs typeface="Calibri" panose="020F0502020204030204" pitchFamily="34" charset="0"/>
                <a:sym typeface="Google Sans Medium"/>
              </a:rPr>
              <a:t>Network </a:t>
            </a:r>
            <a:r>
              <a:rPr lang="en-US" sz="1600" b="1" kern="0" dirty="0">
                <a:solidFill>
                  <a:srgbClr val="000000"/>
                </a:solidFill>
                <a:latin typeface="Calibri" panose="020F0502020204030204" pitchFamily="34" charset="0"/>
                <a:ea typeface="Google Sans Medium"/>
                <a:cs typeface="Calibri" panose="020F0502020204030204" pitchFamily="34" charset="0"/>
                <a:sym typeface="Google Sans Medium"/>
              </a:rPr>
              <a:t>Bandwidth and </a:t>
            </a:r>
            <a:r>
              <a:rPr lang="en-US" sz="1600" b="1" kern="0" dirty="0" err="1">
                <a:solidFill>
                  <a:srgbClr val="000000"/>
                </a:solidFill>
                <a:latin typeface="Calibri" panose="020F0502020204030204" pitchFamily="34" charset="0"/>
                <a:ea typeface="Google Sans Medium"/>
                <a:cs typeface="Calibri" panose="020F0502020204030204" pitchFamily="34" charset="0"/>
                <a:sym typeface="Google Sans Medium"/>
              </a:rPr>
              <a:t>Hyperdisk</a:t>
            </a:r>
            <a:r>
              <a:rPr lang="en-US" sz="1600" b="1" kern="0" dirty="0">
                <a:solidFill>
                  <a:srgbClr val="000000"/>
                </a:solidFill>
                <a:latin typeface="Calibri" panose="020F0502020204030204" pitchFamily="34" charset="0"/>
                <a:ea typeface="Google Sans Medium"/>
                <a:cs typeface="Calibri" panose="020F0502020204030204" pitchFamily="34" charset="0"/>
                <a:sym typeface="Google Sans Medium"/>
              </a:rPr>
              <a:t> Storage</a:t>
            </a:r>
            <a:endParaRPr sz="1600" b="1" kern="0" dirty="0">
              <a:solidFill>
                <a:srgbClr val="000000"/>
              </a:solidFill>
              <a:latin typeface="Calibri" panose="020F0502020204030204" pitchFamily="34" charset="0"/>
              <a:ea typeface="Google Sans Medium"/>
              <a:cs typeface="Calibri" panose="020F0502020204030204" pitchFamily="34" charset="0"/>
              <a:sym typeface="Google Sans Medium"/>
            </a:endParaRPr>
          </a:p>
          <a:p>
            <a:pPr marL="290154" indent="-285750" defTabSz="1219170">
              <a:spcBef>
                <a:spcPts val="400"/>
              </a:spcBef>
              <a:buClr>
                <a:srgbClr val="000000"/>
              </a:buClr>
              <a:buSzPts val="1100"/>
              <a:buFont typeface="Arial" panose="020B0604020202020204" pitchFamily="34" charset="0"/>
              <a:buChar char="•"/>
              <a:defRPr/>
            </a:pPr>
            <a:r>
              <a:rPr lang="en" sz="1467" kern="0" dirty="0">
                <a:solidFill>
                  <a:srgbClr val="000000"/>
                </a:solidFill>
                <a:latin typeface="Calibri" panose="020F0502020204030204" pitchFamily="34" charset="0"/>
                <a:ea typeface="Google Sans"/>
                <a:cs typeface="Calibri" panose="020F0502020204030204" pitchFamily="34" charset="0"/>
                <a:sym typeface="Google Sans"/>
              </a:rPr>
              <a:t>Tier 1 networking up to 200Gbps</a:t>
            </a:r>
          </a:p>
          <a:p>
            <a:pPr marL="290154" indent="-285750">
              <a:spcBef>
                <a:spcPts val="400"/>
              </a:spcBef>
              <a:buSzPts val="1100"/>
              <a:buFont typeface="Arial" panose="020B0604020202020204" pitchFamily="34" charset="0"/>
              <a:buChar char="•"/>
              <a:defRPr/>
            </a:pPr>
            <a:r>
              <a:rPr lang="en" sz="1467" dirty="0">
                <a:latin typeface="Calibri" panose="020F0502020204030204" pitchFamily="34" charset="0"/>
                <a:ea typeface="Google Sans"/>
                <a:cs typeface="Calibri" panose="020F0502020204030204" pitchFamily="34" charset="0"/>
                <a:sym typeface="Google Sans"/>
              </a:rPr>
              <a:t>Hyperdisk Balanced support</a:t>
            </a:r>
            <a:endParaRPr lang="en" sz="1467" kern="0" dirty="0">
              <a:solidFill>
                <a:srgbClr val="000000"/>
              </a:solidFill>
              <a:latin typeface="Calibri" panose="020F0502020204030204" pitchFamily="34" charset="0"/>
              <a:ea typeface="Google Sans"/>
              <a:cs typeface="Calibri" panose="020F0502020204030204" pitchFamily="34" charset="0"/>
              <a:sym typeface="Google Sans"/>
            </a:endParaRPr>
          </a:p>
        </p:txBody>
      </p:sp>
      <p:sp>
        <p:nvSpPr>
          <p:cNvPr id="472" name="Google Shape;472;p85"/>
          <p:cNvSpPr/>
          <p:nvPr/>
        </p:nvSpPr>
        <p:spPr>
          <a:xfrm rot="5400000">
            <a:off x="847967" y="2696904"/>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473" name="Google Shape;473;p85"/>
          <p:cNvSpPr txBox="1"/>
          <p:nvPr/>
        </p:nvSpPr>
        <p:spPr>
          <a:xfrm>
            <a:off x="619567" y="3067505"/>
            <a:ext cx="967600" cy="246221"/>
          </a:xfrm>
          <a:prstGeom prst="rect">
            <a:avLst/>
          </a:prstGeom>
          <a:noFill/>
          <a:ln>
            <a:noFill/>
          </a:ln>
        </p:spPr>
        <p:txBody>
          <a:bodyPr spcFirstLastPara="1" wrap="square" lIns="0" tIns="0" rIns="0" bIns="0" anchor="t" anchorCtr="0">
            <a:spAutoFit/>
          </a:bodyPr>
          <a:lstStyle/>
          <a:p>
            <a:pPr algn="ctr" defTabSz="1219170">
              <a:buClr>
                <a:srgbClr val="000000"/>
              </a:buClr>
              <a:defRPr/>
            </a:pPr>
            <a:r>
              <a:rPr lang="en" sz="1600" b="1" kern="0">
                <a:solidFill>
                  <a:srgbClr val="FFFFFF"/>
                </a:solidFill>
                <a:latin typeface="Calibri" panose="020F0502020204030204" pitchFamily="34" charset="0"/>
                <a:ea typeface="Google Sans"/>
                <a:cs typeface="Calibri" panose="020F0502020204030204" pitchFamily="34" charset="0"/>
                <a:sym typeface="Google Sans"/>
              </a:rPr>
              <a:t>02</a:t>
            </a:r>
            <a:endParaRPr sz="1600" b="1" kern="0">
              <a:solidFill>
                <a:srgbClr val="FFFFFF"/>
              </a:solidFill>
              <a:latin typeface="Calibri" panose="020F0502020204030204" pitchFamily="34" charset="0"/>
              <a:ea typeface="Google Sans"/>
              <a:cs typeface="Calibri" panose="020F0502020204030204" pitchFamily="34" charset="0"/>
              <a:sym typeface="Google Sans"/>
            </a:endParaRPr>
          </a:p>
        </p:txBody>
      </p:sp>
      <p:sp>
        <p:nvSpPr>
          <p:cNvPr id="474" name="Google Shape;474;p85"/>
          <p:cNvSpPr/>
          <p:nvPr/>
        </p:nvSpPr>
        <p:spPr>
          <a:xfrm>
            <a:off x="676067" y="3833100"/>
            <a:ext cx="5419933" cy="916629"/>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defTabSz="1219170">
              <a:buClr>
                <a:srgbClr val="000000"/>
              </a:buClr>
              <a:defRPr/>
            </a:pPr>
            <a:r>
              <a:rPr lang="en" sz="1600" b="1" kern="0" dirty="0">
                <a:solidFill>
                  <a:srgbClr val="000000"/>
                </a:solidFill>
                <a:latin typeface="Calibri" panose="020F0502020204030204" pitchFamily="34" charset="0"/>
                <a:ea typeface="Google Sans Medium"/>
                <a:cs typeface="Calibri" panose="020F0502020204030204" pitchFamily="34" charset="0"/>
                <a:sym typeface="Google Sans Medium"/>
              </a:rPr>
              <a:t>Availability</a:t>
            </a:r>
          </a:p>
          <a:p>
            <a:pPr marL="290154" indent="-285750" defTabSz="1219170">
              <a:spcBef>
                <a:spcPts val="400"/>
              </a:spcBef>
              <a:buClr>
                <a:srgbClr val="000000"/>
              </a:buClr>
              <a:buSzPts val="1100"/>
              <a:buFont typeface="Arial" panose="020B0604020202020204" pitchFamily="34" charset="0"/>
              <a:buChar char="•"/>
              <a:defRPr/>
            </a:pPr>
            <a:r>
              <a:rPr lang="en-US" sz="1467" dirty="0">
                <a:latin typeface="Calibri" panose="020F0502020204030204" pitchFamily="34" charset="0"/>
                <a:ea typeface="Google Sans"/>
                <a:cs typeface="Calibri" panose="020F0502020204030204" pitchFamily="34" charset="0"/>
                <a:sym typeface="Google Sans"/>
              </a:rPr>
              <a:t>U</a:t>
            </a:r>
            <a:r>
              <a:rPr lang="en" sz="1467" dirty="0">
                <a:latin typeface="Calibri" panose="020F0502020204030204" pitchFamily="34" charset="0"/>
                <a:ea typeface="Google Sans"/>
                <a:cs typeface="Calibri" panose="020F0502020204030204" pitchFamily="34" charset="0"/>
                <a:sym typeface="Google Sans"/>
              </a:rPr>
              <a:t>s-west4, europe-west4</a:t>
            </a:r>
          </a:p>
          <a:p>
            <a:pPr marL="290154" indent="-285750" defTabSz="1219170">
              <a:spcBef>
                <a:spcPts val="400"/>
              </a:spcBef>
              <a:buClr>
                <a:srgbClr val="000000"/>
              </a:buClr>
              <a:buSzPts val="1100"/>
              <a:buFont typeface="Arial" panose="020B0604020202020204" pitchFamily="34" charset="0"/>
              <a:buChar char="•"/>
              <a:defRPr/>
            </a:pPr>
            <a:r>
              <a:rPr lang="en" sz="1467" dirty="0">
                <a:latin typeface="Calibri" panose="020F0502020204030204" pitchFamily="34" charset="0"/>
                <a:ea typeface="Google Sans"/>
                <a:cs typeface="Calibri" panose="020F0502020204030204" pitchFamily="34" charset="0"/>
                <a:sym typeface="Google Sans"/>
              </a:rPr>
              <a:t>See configurations on next slide</a:t>
            </a:r>
          </a:p>
        </p:txBody>
      </p:sp>
      <p:sp>
        <p:nvSpPr>
          <p:cNvPr id="475" name="Google Shape;475;p85"/>
          <p:cNvSpPr/>
          <p:nvPr/>
        </p:nvSpPr>
        <p:spPr>
          <a:xfrm rot="5400000">
            <a:off x="847967" y="3796345"/>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476" name="Google Shape;476;p85"/>
          <p:cNvSpPr txBox="1"/>
          <p:nvPr/>
        </p:nvSpPr>
        <p:spPr>
          <a:xfrm>
            <a:off x="619567" y="4166946"/>
            <a:ext cx="967600" cy="246221"/>
          </a:xfrm>
          <a:prstGeom prst="rect">
            <a:avLst/>
          </a:prstGeom>
          <a:noFill/>
          <a:ln>
            <a:noFill/>
          </a:ln>
        </p:spPr>
        <p:txBody>
          <a:bodyPr spcFirstLastPara="1" wrap="square" lIns="0" tIns="0" rIns="0" bIns="0" anchor="t" anchorCtr="0">
            <a:spAutoFit/>
          </a:bodyPr>
          <a:lstStyle/>
          <a:p>
            <a:pPr algn="ctr" defTabSz="1219170">
              <a:buClr>
                <a:srgbClr val="000000"/>
              </a:buClr>
              <a:defRPr/>
            </a:pPr>
            <a:r>
              <a:rPr lang="en" sz="1600" b="1" kern="0">
                <a:solidFill>
                  <a:srgbClr val="FFFFFF"/>
                </a:solidFill>
                <a:latin typeface="Calibri" panose="020F0502020204030204" pitchFamily="34" charset="0"/>
                <a:ea typeface="Google Sans"/>
                <a:cs typeface="Calibri" panose="020F0502020204030204" pitchFamily="34" charset="0"/>
                <a:sym typeface="Google Sans"/>
              </a:rPr>
              <a:t>03</a:t>
            </a:r>
            <a:endParaRPr sz="1600" b="1" kern="0">
              <a:solidFill>
                <a:srgbClr val="FFFFFF"/>
              </a:solidFill>
              <a:latin typeface="Calibri" panose="020F0502020204030204" pitchFamily="34" charset="0"/>
              <a:ea typeface="Google Sans"/>
              <a:cs typeface="Calibri" panose="020F0502020204030204" pitchFamily="34" charset="0"/>
              <a:sym typeface="Google Sans"/>
            </a:endParaRPr>
          </a:p>
        </p:txBody>
      </p:sp>
      <p:sp>
        <p:nvSpPr>
          <p:cNvPr id="481" name="Google Shape;481;p85"/>
          <p:cNvSpPr txBox="1"/>
          <p:nvPr/>
        </p:nvSpPr>
        <p:spPr>
          <a:xfrm>
            <a:off x="6434526" y="1831937"/>
            <a:ext cx="5419933" cy="1413528"/>
          </a:xfrm>
          <a:prstGeom prst="rect">
            <a:avLst/>
          </a:prstGeom>
          <a:noFill/>
          <a:ln>
            <a:noFill/>
          </a:ln>
        </p:spPr>
        <p:txBody>
          <a:bodyPr spcFirstLastPara="1" wrap="square" lIns="0" tIns="0" rIns="0" bIns="0" anchor="t" anchorCtr="0">
            <a:spAutoFit/>
          </a:bodyPr>
          <a:lstStyle/>
          <a:p>
            <a:pPr defTabSz="1219170">
              <a:lnSpc>
                <a:spcPct val="115000"/>
              </a:lnSpc>
              <a:spcAft>
                <a:spcPts val="933"/>
              </a:spcAft>
              <a:buClr>
                <a:srgbClr val="000000"/>
              </a:buClr>
              <a:defRPr/>
            </a:pPr>
            <a:r>
              <a:rPr lang="en-US" sz="1467" i="1" dirty="0">
                <a:solidFill>
                  <a:srgbClr val="5F6368"/>
                </a:solidFill>
                <a:highlight>
                  <a:srgbClr val="FFFFFF"/>
                </a:highlight>
                <a:latin typeface="Calibri" panose="020F0502020204030204" pitchFamily="34" charset="0"/>
                <a:cs typeface="Calibri" panose="020F0502020204030204" pitchFamily="34" charset="0"/>
              </a:rPr>
              <a:t>"We are excited about Google Cloud’s new C4 and N4 machines. The new C4 VMs show </a:t>
            </a:r>
            <a:r>
              <a:rPr lang="en-US" sz="1467" b="1" i="1" dirty="0">
                <a:solidFill>
                  <a:srgbClr val="5F6368"/>
                </a:solidFill>
                <a:highlight>
                  <a:srgbClr val="FFFFFF"/>
                </a:highlight>
                <a:latin typeface="Calibri" panose="020F0502020204030204" pitchFamily="34" charset="0"/>
                <a:cs typeface="Calibri" panose="020F0502020204030204" pitchFamily="34" charset="0"/>
              </a:rPr>
              <a:t>35% performance boost</a:t>
            </a:r>
            <a:r>
              <a:rPr lang="en-US" sz="1467" i="1" dirty="0">
                <a:solidFill>
                  <a:srgbClr val="5F6368"/>
                </a:solidFill>
                <a:highlight>
                  <a:srgbClr val="FFFFFF"/>
                </a:highlight>
                <a:latin typeface="Calibri" panose="020F0502020204030204" pitchFamily="34" charset="0"/>
                <a:cs typeface="Calibri" panose="020F0502020204030204" pitchFamily="34" charset="0"/>
              </a:rPr>
              <a:t> for real-time ML threat detection and </a:t>
            </a:r>
            <a:r>
              <a:rPr lang="en-US" sz="1467" b="1" i="1" dirty="0">
                <a:solidFill>
                  <a:srgbClr val="5F6368"/>
                </a:solidFill>
                <a:highlight>
                  <a:srgbClr val="FFFFFF"/>
                </a:highlight>
                <a:latin typeface="Calibri" panose="020F0502020204030204" pitchFamily="34" charset="0"/>
                <a:cs typeface="Calibri" panose="020F0502020204030204" pitchFamily="34" charset="0"/>
              </a:rPr>
              <a:t>N4 VMs provide 20% higher throughput </a:t>
            </a:r>
            <a:r>
              <a:rPr lang="en-US" sz="1467" i="1" dirty="0">
                <a:solidFill>
                  <a:srgbClr val="5F6368"/>
                </a:solidFill>
                <a:highlight>
                  <a:srgbClr val="FFFFFF"/>
                </a:highlight>
                <a:latin typeface="Calibri" panose="020F0502020204030204" pitchFamily="34" charset="0"/>
                <a:cs typeface="Calibri" panose="020F0502020204030204" pitchFamily="34" charset="0"/>
              </a:rPr>
              <a:t>for Dynamic Analysis of Malware samples at a lower cost vs. the previous generation.” - </a:t>
            </a:r>
            <a:r>
              <a:rPr lang="en-US" sz="1467" dirty="0">
                <a:solidFill>
                  <a:srgbClr val="5F6368"/>
                </a:solidFill>
                <a:highlight>
                  <a:srgbClr val="FFFFFF"/>
                </a:highlight>
                <a:latin typeface="Calibri" panose="020F0502020204030204" pitchFamily="34" charset="0"/>
                <a:cs typeface="Calibri" panose="020F0502020204030204" pitchFamily="34" charset="0"/>
              </a:rPr>
              <a:t>Xu Zou, VP of Product, CDSS, Palo Alto Networks  </a:t>
            </a:r>
            <a:endParaRPr sz="1333" kern="0" dirty="0">
              <a:solidFill>
                <a:srgbClr val="202124"/>
              </a:solidFill>
              <a:latin typeface="Calibri" panose="020F0502020204030204" pitchFamily="34" charset="0"/>
              <a:ea typeface="Google Sans"/>
              <a:cs typeface="Calibri" panose="020F0502020204030204" pitchFamily="34" charset="0"/>
              <a:sym typeface="Google Sans"/>
            </a:endParaRPr>
          </a:p>
        </p:txBody>
      </p:sp>
      <p:sp>
        <p:nvSpPr>
          <p:cNvPr id="4" name="Google Shape;474;p85">
            <a:extLst>
              <a:ext uri="{FF2B5EF4-FFF2-40B4-BE49-F238E27FC236}">
                <a16:creationId xmlns:a16="http://schemas.microsoft.com/office/drawing/2014/main" id="{8B822CFD-56A4-C4B5-9E0B-48CA34546CDA}"/>
              </a:ext>
            </a:extLst>
          </p:cNvPr>
          <p:cNvSpPr/>
          <p:nvPr/>
        </p:nvSpPr>
        <p:spPr>
          <a:xfrm>
            <a:off x="676067" y="4902951"/>
            <a:ext cx="5419933" cy="1140463"/>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defTabSz="1219170">
              <a:buClr>
                <a:srgbClr val="000000"/>
              </a:buClr>
              <a:defRPr/>
            </a:pPr>
            <a:r>
              <a:rPr lang="en" sz="1600" b="1">
                <a:latin typeface="Calibri" panose="020F0502020204030204" pitchFamily="34" charset="0"/>
                <a:ea typeface="Google Sans Medium"/>
                <a:cs typeface="Calibri" panose="020F0502020204030204" pitchFamily="34" charset="0"/>
                <a:sym typeface="Google Sans Medium"/>
              </a:rPr>
              <a:t>Target Workloads:</a:t>
            </a:r>
            <a:r>
              <a:rPr lang="en" sz="1600">
                <a:latin typeface="Calibri" panose="020F0502020204030204" pitchFamily="34" charset="0"/>
                <a:ea typeface="Google Sans Medium"/>
                <a:cs typeface="Calibri" panose="020F0502020204030204" pitchFamily="34" charset="0"/>
                <a:sym typeface="Google Sans Medium"/>
              </a:rPr>
              <a:t>  </a:t>
            </a:r>
            <a:r>
              <a:rPr lang="en-US" sz="1600">
                <a:latin typeface="Calibri" panose="020F0502020204030204" pitchFamily="34" charset="0"/>
                <a:ea typeface="Calibri" panose="020F0502020204030204" pitchFamily="34" charset="0"/>
                <a:cs typeface="Calibri" panose="020F0502020204030204" pitchFamily="34" charset="0"/>
              </a:rPr>
              <a:t>web and app serving, game servers, databases and caches, video streaming, data analytics, network appliances, and CPU-based ML inference</a:t>
            </a:r>
            <a:endParaRPr lang="en" sz="1600" kern="0">
              <a:solidFill>
                <a:srgbClr val="000000"/>
              </a:solidFill>
              <a:latin typeface="Calibri" panose="020F0502020204030204" pitchFamily="34" charset="0"/>
              <a:ea typeface="Google Sans Medium"/>
              <a:cs typeface="Calibri" panose="020F0502020204030204" pitchFamily="34" charset="0"/>
              <a:sym typeface="Google Sans Medium"/>
            </a:endParaRPr>
          </a:p>
        </p:txBody>
      </p:sp>
      <p:sp>
        <p:nvSpPr>
          <p:cNvPr id="5" name="Google Shape;475;p85">
            <a:extLst>
              <a:ext uri="{FF2B5EF4-FFF2-40B4-BE49-F238E27FC236}">
                <a16:creationId xmlns:a16="http://schemas.microsoft.com/office/drawing/2014/main" id="{9B3A0B91-140E-8445-5F27-73BD04D1BC36}"/>
              </a:ext>
            </a:extLst>
          </p:cNvPr>
          <p:cNvSpPr/>
          <p:nvPr/>
        </p:nvSpPr>
        <p:spPr>
          <a:xfrm rot="5400000">
            <a:off x="847967" y="4955585"/>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6" name="Google Shape;476;p85">
            <a:extLst>
              <a:ext uri="{FF2B5EF4-FFF2-40B4-BE49-F238E27FC236}">
                <a16:creationId xmlns:a16="http://schemas.microsoft.com/office/drawing/2014/main" id="{434D9732-18E4-C5FA-64E9-209A88BD74FF}"/>
              </a:ext>
            </a:extLst>
          </p:cNvPr>
          <p:cNvSpPr txBox="1"/>
          <p:nvPr/>
        </p:nvSpPr>
        <p:spPr>
          <a:xfrm>
            <a:off x="619567" y="5326186"/>
            <a:ext cx="967600" cy="246221"/>
          </a:xfrm>
          <a:prstGeom prst="rect">
            <a:avLst/>
          </a:prstGeom>
          <a:noFill/>
          <a:ln>
            <a:noFill/>
          </a:ln>
        </p:spPr>
        <p:txBody>
          <a:bodyPr spcFirstLastPara="1" wrap="square" lIns="0" tIns="0" rIns="0" bIns="0" anchor="t" anchorCtr="0">
            <a:spAutoFit/>
          </a:bodyPr>
          <a:lstStyle/>
          <a:p>
            <a:pPr algn="ctr" defTabSz="1219170">
              <a:buClr>
                <a:srgbClr val="000000"/>
              </a:buClr>
              <a:defRPr/>
            </a:pPr>
            <a:r>
              <a:rPr lang="en" sz="1600" b="1" kern="0">
                <a:solidFill>
                  <a:srgbClr val="FFFFFF"/>
                </a:solidFill>
                <a:latin typeface="Calibri" panose="020F0502020204030204" pitchFamily="34" charset="0"/>
                <a:ea typeface="Google Sans"/>
                <a:cs typeface="Calibri" panose="020F0502020204030204" pitchFamily="34" charset="0"/>
                <a:sym typeface="Google Sans"/>
              </a:rPr>
              <a:t>04</a:t>
            </a:r>
            <a:endParaRPr sz="1600" b="1" kern="0">
              <a:solidFill>
                <a:srgbClr val="FFFFFF"/>
              </a:solidFill>
              <a:latin typeface="Calibri" panose="020F0502020204030204" pitchFamily="34" charset="0"/>
              <a:ea typeface="Google Sans"/>
              <a:cs typeface="Calibri" panose="020F0502020204030204" pitchFamily="34" charset="0"/>
              <a:sym typeface="Google Sans"/>
            </a:endParaRPr>
          </a:p>
        </p:txBody>
      </p:sp>
      <p:sp>
        <p:nvSpPr>
          <p:cNvPr id="3" name="TextBox 2">
            <a:extLst>
              <a:ext uri="{FF2B5EF4-FFF2-40B4-BE49-F238E27FC236}">
                <a16:creationId xmlns:a16="http://schemas.microsoft.com/office/drawing/2014/main" id="{4DD69F15-3452-2704-05AD-30E48D83EDCE}"/>
              </a:ext>
            </a:extLst>
          </p:cNvPr>
          <p:cNvSpPr txBox="1"/>
          <p:nvPr/>
        </p:nvSpPr>
        <p:spPr>
          <a:xfrm>
            <a:off x="6435033" y="3938306"/>
            <a:ext cx="5071567" cy="138788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indent="0" defTabSz="914400" eaLnBrk="1" fontAlgn="auto" latinLnBrk="0" hangingPunct="1">
              <a:lnSpc>
                <a:spcPct val="115000"/>
              </a:lnSpc>
              <a:spcAft>
                <a:spcPts val="700"/>
              </a:spcAft>
              <a:buSzTx/>
              <a:buNone/>
              <a:tabLst/>
              <a:defRPr sz="1100" i="1">
                <a:solidFill>
                  <a:srgbClr val="5F6368"/>
                </a:solidFill>
                <a:effectLst/>
                <a:highlight>
                  <a:srgbClr val="FFFFFF"/>
                </a:highlight>
                <a:latin typeface="Google Sans Text"/>
              </a:defRPr>
            </a:lvl1pPr>
          </a:lstStyle>
          <a:p>
            <a:r>
              <a:rPr lang="en-US" sz="1467" dirty="0">
                <a:latin typeface="Calibri" panose="020F0502020204030204" pitchFamily="34" charset="0"/>
                <a:cs typeface="Calibri" panose="020F0502020204030204" pitchFamily="34" charset="0"/>
              </a:rPr>
              <a:t>“At </a:t>
            </a:r>
            <a:r>
              <a:rPr lang="en-US" sz="1467" dirty="0" err="1">
                <a:latin typeface="Calibri" panose="020F0502020204030204" pitchFamily="34" charset="0"/>
                <a:cs typeface="Calibri" panose="020F0502020204030204" pitchFamily="34" charset="0"/>
              </a:rPr>
              <a:t>Bluecore</a:t>
            </a:r>
            <a:r>
              <a:rPr lang="en-US" sz="1467" dirty="0">
                <a:latin typeface="Calibri" panose="020F0502020204030204" pitchFamily="34" charset="0"/>
                <a:cs typeface="Calibri" panose="020F0502020204030204" pitchFamily="34" charset="0"/>
              </a:rPr>
              <a:t>, we really care about cost savings. N4 is great for our dev/test and benchmarking workloads, and it met our expectations in every way. We observed around a 66% performance uplift from N1, and we will definitely adopt N4.” – Michael Hurwitz, Software Architect, </a:t>
            </a:r>
            <a:r>
              <a:rPr lang="en-US" sz="1467" dirty="0" err="1">
                <a:latin typeface="Calibri" panose="020F0502020204030204" pitchFamily="34" charset="0"/>
                <a:cs typeface="Calibri" panose="020F0502020204030204" pitchFamily="34" charset="0"/>
              </a:rPr>
              <a:t>Bluecore</a:t>
            </a:r>
            <a:endParaRPr lang="en-US" sz="1467"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153829B-6272-00D1-6FC8-7ACF64DA7CD9}"/>
              </a:ext>
            </a:extLst>
          </p:cNvPr>
          <p:cNvSpPr txBox="1"/>
          <p:nvPr/>
        </p:nvSpPr>
        <p:spPr>
          <a:xfrm>
            <a:off x="463810" y="6169266"/>
            <a:ext cx="4879156" cy="234937"/>
          </a:xfrm>
          <a:prstGeom prst="rect">
            <a:avLst/>
          </a:prstGeom>
          <a:noFill/>
        </p:spPr>
        <p:txBody>
          <a:bodyPr wrap="square">
            <a:noAutofit/>
          </a:bodyPr>
          <a:lstStyle/>
          <a:p>
            <a:r>
              <a:rPr lang="en-US" sz="800" dirty="0"/>
              <a:t>Intel does not control or audit third-party data.  You should consult other sources to evaluate accuracy.</a:t>
            </a:r>
          </a:p>
        </p:txBody>
      </p:sp>
    </p:spTree>
    <p:extLst>
      <p:ext uri="{BB962C8B-B14F-4D97-AF65-F5344CB8AC3E}">
        <p14:creationId xmlns:p14="http://schemas.microsoft.com/office/powerpoint/2010/main" val="1672574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E9E3E0-BCAD-1783-5AB6-6A7CBB2CE0B0}"/>
              </a:ext>
            </a:extLst>
          </p:cNvPr>
          <p:cNvSpPr txBox="1"/>
          <p:nvPr/>
        </p:nvSpPr>
        <p:spPr>
          <a:xfrm>
            <a:off x="0" y="6414775"/>
            <a:ext cx="12192000" cy="36933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800">
                <a:solidFill>
                  <a:schemeClr val="bg1"/>
                </a:solidFill>
                <a:latin typeface="Calibri" panose="020F0502020204030204" pitchFamily="34" charset="0"/>
                <a:ea typeface="Calibri" panose="020F0502020204030204" pitchFamily="34" charset="0"/>
                <a:cs typeface="Calibri" panose="020F0502020204030204" pitchFamily="34" charset="0"/>
              </a:rPr>
              <a:t>Intel.com/IPU</a:t>
            </a:r>
          </a:p>
        </p:txBody>
      </p:sp>
      <p:sp>
        <p:nvSpPr>
          <p:cNvPr id="17" name="Title 16">
            <a:extLst>
              <a:ext uri="{FF2B5EF4-FFF2-40B4-BE49-F238E27FC236}">
                <a16:creationId xmlns:a16="http://schemas.microsoft.com/office/drawing/2014/main" id="{FF3E1BE8-8EC9-6A1C-9734-4883FE53F1EB}"/>
              </a:ext>
            </a:extLst>
          </p:cNvPr>
          <p:cNvSpPr>
            <a:spLocks noGrp="1"/>
          </p:cNvSpPr>
          <p:nvPr>
            <p:ph type="title"/>
          </p:nvPr>
        </p:nvSpPr>
        <p:spPr>
          <a:xfrm>
            <a:off x="381000" y="221694"/>
            <a:ext cx="10972800" cy="11998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100" dirty="0">
                <a:latin typeface="Calibri" panose="020F0502020204030204" pitchFamily="34" charset="0"/>
                <a:ea typeface="Calibri" panose="020F0502020204030204" pitchFamily="34" charset="0"/>
                <a:cs typeface="Calibri" panose="020F0502020204030204" pitchFamily="34" charset="0"/>
              </a:rPr>
              <a:t>Google Cloud C4 Instance</a:t>
            </a:r>
            <a:br>
              <a:rPr lang="en-US" sz="4100" dirty="0">
                <a:latin typeface="Calibri" panose="020F0502020204030204" pitchFamily="34" charset="0"/>
                <a:ea typeface="Calibri" panose="020F0502020204030204" pitchFamily="34" charset="0"/>
                <a:cs typeface="Calibri" panose="020F0502020204030204" pitchFamily="34" charset="0"/>
              </a:rPr>
            </a:br>
            <a:r>
              <a:rPr lang="en-US" sz="3100" i="1" dirty="0">
                <a:latin typeface="Calibri" panose="020F0502020204030204" pitchFamily="34" charset="0"/>
                <a:ea typeface="Calibri" panose="020F0502020204030204" pitchFamily="34" charset="0"/>
                <a:cs typeface="Calibri" panose="020F0502020204030204" pitchFamily="34" charset="0"/>
              </a:rPr>
              <a:t>Built with 5th Gen Intel® Xeon® Scalable Processors </a:t>
            </a:r>
            <a:r>
              <a:rPr lang="en-US" sz="2000" i="1" dirty="0">
                <a:latin typeface="Calibri" panose="020F0502020204030204" pitchFamily="34" charset="0"/>
                <a:ea typeface="Calibri" panose="020F0502020204030204" pitchFamily="34" charset="0"/>
                <a:cs typeface="Calibri" panose="020F0502020204030204" pitchFamily="34" charset="0"/>
              </a:rPr>
              <a:t> </a:t>
            </a:r>
          </a:p>
        </p:txBody>
      </p:sp>
      <p:sp>
        <p:nvSpPr>
          <p:cNvPr id="18" name="TextBox 17">
            <a:extLst>
              <a:ext uri="{FF2B5EF4-FFF2-40B4-BE49-F238E27FC236}">
                <a16:creationId xmlns:a16="http://schemas.microsoft.com/office/drawing/2014/main" id="{A5B7811F-B43B-679E-E999-F3E4124EBEE3}"/>
              </a:ext>
            </a:extLst>
          </p:cNvPr>
          <p:cNvSpPr txBox="1"/>
          <p:nvPr/>
        </p:nvSpPr>
        <p:spPr>
          <a:xfrm>
            <a:off x="381000" y="5889211"/>
            <a:ext cx="10972800" cy="4001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45720" rIns="91440" bIns="45720" numCol="1" spcCol="38100" rtlCol="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2438278" hangingPunct="0">
              <a:buClrTx/>
              <a:defRPr/>
            </a:pPr>
            <a:r>
              <a:rPr lang="en-US" sz="1000" kern="1200">
                <a:latin typeface="Calibri" panose="020F0502020204030204" pitchFamily="34" charset="0"/>
                <a:ea typeface="Calibri" panose="020F0502020204030204" pitchFamily="34" charset="0"/>
                <a:cs typeface="Calibri" panose="020F0502020204030204" pitchFamily="34" charset="0"/>
              </a:rPr>
              <a:t>*Hardware acceleration also included in Intel® Xeon® CPU Max Series. </a:t>
            </a:r>
          </a:p>
          <a:p>
            <a:pPr defTabSz="2438278" hangingPunct="0">
              <a:buClrTx/>
              <a:defRPr/>
            </a:pPr>
            <a:r>
              <a:rPr lang="en-US" sz="1000" kern="1200">
                <a:latin typeface="Calibri" panose="020F0502020204030204" pitchFamily="34" charset="0"/>
                <a:ea typeface="Calibri" panose="020F0502020204030204" pitchFamily="34" charset="0"/>
                <a:cs typeface="Calibri" panose="020F0502020204030204" pitchFamily="34" charset="0"/>
              </a:rPr>
              <a:t>Availability of accelerators varies depending on SKU. Please contact your Intel sales representative for more information.</a:t>
            </a:r>
          </a:p>
        </p:txBody>
      </p:sp>
      <p:pic>
        <p:nvPicPr>
          <p:cNvPr id="19" name="!!baselayer">
            <a:extLst>
              <a:ext uri="{FF2B5EF4-FFF2-40B4-BE49-F238E27FC236}">
                <a16:creationId xmlns:a16="http://schemas.microsoft.com/office/drawing/2014/main" id="{09CCEC3F-8A55-5964-38EE-1BB0B9AD4273}"/>
              </a:ext>
            </a:extLst>
          </p:cNvPr>
          <p:cNvPicPr>
            <a:picLocks noChangeAspect="1"/>
          </p:cNvPicPr>
          <p:nvPr/>
        </p:nvPicPr>
        <p:blipFill rotWithShape="1">
          <a:blip r:embed="rId3"/>
          <a:srcRect l="31983" t="6572" r="32050" b="7518"/>
          <a:stretch/>
        </p:blipFill>
        <p:spPr>
          <a:xfrm>
            <a:off x="4884324" y="1548631"/>
            <a:ext cx="3214763" cy="4319139"/>
          </a:xfrm>
          <a:prstGeom prst="rect">
            <a:avLst/>
          </a:prstGeom>
          <a:effectLst>
            <a:outerShdw blurRad="76200" dir="13500000" sy="23000" kx="1200000" algn="br" rotWithShape="0">
              <a:prstClr val="black">
                <a:alpha val="20000"/>
              </a:prstClr>
            </a:outerShdw>
          </a:effectLst>
        </p:spPr>
      </p:pic>
      <p:sp>
        <p:nvSpPr>
          <p:cNvPr id="21" name="Rectangle 20">
            <a:extLst>
              <a:ext uri="{FF2B5EF4-FFF2-40B4-BE49-F238E27FC236}">
                <a16:creationId xmlns:a16="http://schemas.microsoft.com/office/drawing/2014/main" id="{BF3DAE9E-070E-4866-ED4D-E0F2FC5F8A52}"/>
              </a:ext>
            </a:extLst>
          </p:cNvPr>
          <p:cNvSpPr/>
          <p:nvPr/>
        </p:nvSpPr>
        <p:spPr>
          <a:xfrm>
            <a:off x="5852909" y="3051545"/>
            <a:ext cx="620415" cy="659219"/>
          </a:xfrm>
          <a:prstGeom prst="rect">
            <a:avLst/>
          </a:prstGeom>
          <a:noFill/>
          <a:ln w="22225">
            <a:solidFill>
              <a:srgbClr val="CC94DA"/>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70490D7D-8B3E-1BFA-8D6D-92744E8EADB2}"/>
              </a:ext>
            </a:extLst>
          </p:cNvPr>
          <p:cNvSpPr/>
          <p:nvPr/>
        </p:nvSpPr>
        <p:spPr>
          <a:xfrm>
            <a:off x="5852909" y="3753648"/>
            <a:ext cx="620415" cy="659219"/>
          </a:xfrm>
          <a:prstGeom prst="rect">
            <a:avLst/>
          </a:prstGeom>
          <a:noFill/>
          <a:ln w="22225">
            <a:solidFill>
              <a:srgbClr val="CC94DA"/>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C6573ED4-1A18-41A9-DDAA-C0F426B69C52}"/>
              </a:ext>
            </a:extLst>
          </p:cNvPr>
          <p:cNvSpPr/>
          <p:nvPr/>
        </p:nvSpPr>
        <p:spPr>
          <a:xfrm>
            <a:off x="5706628" y="2701013"/>
            <a:ext cx="389507" cy="350531"/>
          </a:xfrm>
          <a:prstGeom prst="rect">
            <a:avLst/>
          </a:prstGeom>
          <a:noFill/>
          <a:ln w="22225">
            <a:solidFill>
              <a:srgbClr val="00C7FD"/>
            </a:solidFill>
          </a:ln>
          <a:effectLst>
            <a:glow rad="63500">
              <a:srgbClr val="00C7F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F5184041-4DB3-7205-498C-964C43B5D4D8}"/>
              </a:ext>
            </a:extLst>
          </p:cNvPr>
          <p:cNvSpPr/>
          <p:nvPr/>
        </p:nvSpPr>
        <p:spPr>
          <a:xfrm>
            <a:off x="5706628" y="4401837"/>
            <a:ext cx="389507" cy="350531"/>
          </a:xfrm>
          <a:prstGeom prst="rect">
            <a:avLst/>
          </a:prstGeom>
          <a:noFill/>
          <a:ln w="22225">
            <a:solidFill>
              <a:srgbClr val="00C7FD"/>
            </a:solidFill>
          </a:ln>
          <a:effectLst>
            <a:glow rad="63500">
              <a:srgbClr val="00C7F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537C4111-B065-08C4-F6BE-B22560771B12}"/>
              </a:ext>
            </a:extLst>
          </p:cNvPr>
          <p:cNvSpPr/>
          <p:nvPr/>
        </p:nvSpPr>
        <p:spPr>
          <a:xfrm>
            <a:off x="6517221" y="3051545"/>
            <a:ext cx="620415" cy="659219"/>
          </a:xfrm>
          <a:prstGeom prst="rect">
            <a:avLst/>
          </a:prstGeom>
          <a:noFill/>
          <a:ln w="22225">
            <a:solidFill>
              <a:srgbClr val="CC94DA"/>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BDE617F5-FCC1-1F26-403E-DF592094D42F}"/>
              </a:ext>
            </a:extLst>
          </p:cNvPr>
          <p:cNvSpPr/>
          <p:nvPr/>
        </p:nvSpPr>
        <p:spPr>
          <a:xfrm>
            <a:off x="6517221" y="3753648"/>
            <a:ext cx="620415" cy="659219"/>
          </a:xfrm>
          <a:prstGeom prst="rect">
            <a:avLst/>
          </a:prstGeom>
          <a:noFill/>
          <a:ln w="22225">
            <a:solidFill>
              <a:srgbClr val="CC94DA"/>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365090EF-8B43-B306-A65F-49E0B28AB0E1}"/>
              </a:ext>
            </a:extLst>
          </p:cNvPr>
          <p:cNvSpPr/>
          <p:nvPr/>
        </p:nvSpPr>
        <p:spPr>
          <a:xfrm>
            <a:off x="6884424" y="2701013"/>
            <a:ext cx="389507" cy="350531"/>
          </a:xfrm>
          <a:prstGeom prst="rect">
            <a:avLst/>
          </a:prstGeom>
          <a:noFill/>
          <a:ln w="22225">
            <a:solidFill>
              <a:srgbClr val="00C7FD"/>
            </a:solidFill>
          </a:ln>
          <a:effectLst>
            <a:glow rad="63500">
              <a:srgbClr val="00C7F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AA3293F5-66CE-61F3-EE54-D66D57F34DDE}"/>
              </a:ext>
            </a:extLst>
          </p:cNvPr>
          <p:cNvSpPr/>
          <p:nvPr/>
        </p:nvSpPr>
        <p:spPr>
          <a:xfrm>
            <a:off x="6884424" y="4401837"/>
            <a:ext cx="389507" cy="350531"/>
          </a:xfrm>
          <a:prstGeom prst="rect">
            <a:avLst/>
          </a:prstGeom>
          <a:noFill/>
          <a:ln w="22225">
            <a:solidFill>
              <a:srgbClr val="00C7FD"/>
            </a:solidFill>
          </a:ln>
          <a:effectLst>
            <a:glow rad="63500">
              <a:srgbClr val="00C7F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cxnSp>
        <p:nvCxnSpPr>
          <p:cNvPr id="29" name="Connector: Elbow 28">
            <a:extLst>
              <a:ext uri="{FF2B5EF4-FFF2-40B4-BE49-F238E27FC236}">
                <a16:creationId xmlns:a16="http://schemas.microsoft.com/office/drawing/2014/main" id="{1D89E723-E362-783B-D97C-A353D318ABAD}"/>
              </a:ext>
            </a:extLst>
          </p:cNvPr>
          <p:cNvCxnSpPr>
            <a:cxnSpLocks/>
            <a:stCxn id="48" idx="3"/>
          </p:cNvCxnSpPr>
          <p:nvPr/>
        </p:nvCxnSpPr>
        <p:spPr>
          <a:xfrm flipV="1">
            <a:off x="4873021" y="3732207"/>
            <a:ext cx="979889" cy="1419338"/>
          </a:xfrm>
          <a:prstGeom prst="bentConnector2">
            <a:avLst/>
          </a:prstGeom>
          <a:noFill/>
          <a:ln w="22225">
            <a:solidFill>
              <a:srgbClr val="CC94DA"/>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30" name="Connector: Elbow 29">
            <a:extLst>
              <a:ext uri="{FF2B5EF4-FFF2-40B4-BE49-F238E27FC236}">
                <a16:creationId xmlns:a16="http://schemas.microsoft.com/office/drawing/2014/main" id="{AD2BBAC9-D42A-7A8F-C153-F49A8D49C300}"/>
              </a:ext>
            </a:extLst>
          </p:cNvPr>
          <p:cNvCxnSpPr>
            <a:cxnSpLocks/>
            <a:stCxn id="41" idx="3"/>
          </p:cNvCxnSpPr>
          <p:nvPr/>
        </p:nvCxnSpPr>
        <p:spPr>
          <a:xfrm>
            <a:off x="4872495" y="3424697"/>
            <a:ext cx="980415" cy="307510"/>
          </a:xfrm>
          <a:prstGeom prst="bentConnector3">
            <a:avLst>
              <a:gd name="adj1" fmla="val 50000"/>
            </a:avLst>
          </a:prstGeom>
          <a:noFill/>
          <a:ln w="22225">
            <a:solidFill>
              <a:srgbClr val="CC94DA"/>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41" name="TextBox 40">
            <a:extLst>
              <a:ext uri="{FF2B5EF4-FFF2-40B4-BE49-F238E27FC236}">
                <a16:creationId xmlns:a16="http://schemas.microsoft.com/office/drawing/2014/main" id="{4504FB6B-C90B-052A-FDEF-B3BA9AE0104C}"/>
              </a:ext>
            </a:extLst>
          </p:cNvPr>
          <p:cNvSpPr txBox="1"/>
          <p:nvPr/>
        </p:nvSpPr>
        <p:spPr>
          <a:xfrm>
            <a:off x="2866586" y="2847616"/>
            <a:ext cx="2005909" cy="1154162"/>
          </a:xfrm>
          <a:prstGeom prst="rect">
            <a:avLst/>
          </a:prstGeom>
          <a:gradFill>
            <a:gsLst>
              <a:gs pos="0">
                <a:srgbClr val="653171"/>
              </a:gs>
              <a:gs pos="100000">
                <a:srgbClr val="8F5DA2"/>
              </a:gs>
            </a:gsLst>
            <a:lin ang="2700000" scaled="1"/>
          </a:gradFill>
        </p:spPr>
        <p:txBody>
          <a:bodyPr wrap="square" lIns="91440" rIns="9144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a:solidFill>
                  <a:srgbClr val="EEC3F7"/>
                </a:solidFill>
                <a:latin typeface="Calibri" panose="020F0502020204030204" pitchFamily="34" charset="0"/>
                <a:ea typeface="Calibri" panose="020F0502020204030204" pitchFamily="34" charset="0"/>
                <a:cs typeface="Calibri" panose="020F0502020204030204" pitchFamily="34" charset="0"/>
              </a:rPr>
              <a:t>Intel® </a:t>
            </a:r>
            <a:br>
              <a:rPr lang="en-US" sz="1200">
                <a:solidFill>
                  <a:srgbClr val="EEC3F7"/>
                </a:solidFill>
                <a:latin typeface="Calibri" panose="020F0502020204030204" pitchFamily="34" charset="0"/>
                <a:ea typeface="Calibri" panose="020F0502020204030204" pitchFamily="34" charset="0"/>
                <a:cs typeface="Calibri" panose="020F0502020204030204" pitchFamily="34" charset="0"/>
              </a:rPr>
            </a:br>
            <a:r>
              <a:rPr lang="en-US" sz="1200">
                <a:solidFill>
                  <a:srgbClr val="EEC3F7"/>
                </a:solidFill>
                <a:latin typeface="Calibri" panose="020F0502020204030204" pitchFamily="34" charset="0"/>
                <a:ea typeface="Calibri" panose="020F0502020204030204" pitchFamily="34" charset="0"/>
                <a:cs typeface="Calibri" panose="020F0502020204030204" pitchFamily="34" charset="0"/>
              </a:rPr>
              <a:t>Advanced Matrix Extensions </a:t>
            </a:r>
            <a:br>
              <a:rPr lang="en-US" sz="1200">
                <a:solidFill>
                  <a:srgbClr val="EEC3F7"/>
                </a:solidFill>
                <a:latin typeface="Calibri" panose="020F0502020204030204" pitchFamily="34" charset="0"/>
                <a:ea typeface="Calibri" panose="020F0502020204030204" pitchFamily="34" charset="0"/>
                <a:cs typeface="Calibri" panose="020F0502020204030204" pitchFamily="34" charset="0"/>
              </a:rPr>
            </a:br>
            <a:r>
              <a:rPr lang="en-US" sz="1200">
                <a:solidFill>
                  <a:srgbClr val="EEC3F7"/>
                </a:solidFill>
                <a:latin typeface="Calibri" panose="020F0502020204030204" pitchFamily="34" charset="0"/>
                <a:ea typeface="Calibri" panose="020F0502020204030204" pitchFamily="34" charset="0"/>
                <a:cs typeface="Calibri" panose="020F0502020204030204" pitchFamily="34" charset="0"/>
              </a:rPr>
              <a:t>(Intel® AMX)</a:t>
            </a:r>
          </a:p>
          <a:p>
            <a:r>
              <a:rPr lang="en-US" sz="1100">
                <a:solidFill>
                  <a:srgbClr val="FFFFFF"/>
                </a:solidFill>
                <a:latin typeface="Calibri" panose="020F0502020204030204" pitchFamily="34" charset="0"/>
                <a:ea typeface="Calibri" panose="020F0502020204030204" pitchFamily="34" charset="0"/>
                <a:cs typeface="Calibri" panose="020F0502020204030204" pitchFamily="34" charset="0"/>
              </a:rPr>
              <a:t>to boost AI inference</a:t>
            </a:r>
            <a:br>
              <a:rPr lang="en-US" sz="1100">
                <a:solidFill>
                  <a:srgbClr val="FFFFFF"/>
                </a:solidFill>
                <a:latin typeface="Calibri" panose="020F0502020204030204" pitchFamily="34" charset="0"/>
                <a:ea typeface="Calibri" panose="020F0502020204030204" pitchFamily="34" charset="0"/>
                <a:cs typeface="Calibri" panose="020F0502020204030204" pitchFamily="34" charset="0"/>
              </a:rPr>
            </a:br>
            <a:r>
              <a:rPr lang="en-US" sz="1100">
                <a:solidFill>
                  <a:srgbClr val="FFFFFF"/>
                </a:solidFill>
                <a:latin typeface="Calibri" panose="020F0502020204030204" pitchFamily="34" charset="0"/>
                <a:ea typeface="Calibri" panose="020F0502020204030204" pitchFamily="34" charset="0"/>
                <a:cs typeface="Calibri" panose="020F0502020204030204" pitchFamily="34" charset="0"/>
              </a:rPr>
              <a:t>and training with 2d</a:t>
            </a:r>
            <a:br>
              <a:rPr lang="en-US" sz="1100">
                <a:solidFill>
                  <a:srgbClr val="FFFFFF"/>
                </a:solidFill>
                <a:latin typeface="Calibri" panose="020F0502020204030204" pitchFamily="34" charset="0"/>
                <a:ea typeface="Calibri" panose="020F0502020204030204" pitchFamily="34" charset="0"/>
                <a:cs typeface="Calibri" panose="020F0502020204030204" pitchFamily="34" charset="0"/>
              </a:rPr>
            </a:br>
            <a:r>
              <a:rPr lang="en-US" sz="1100">
                <a:solidFill>
                  <a:srgbClr val="FFFFFF"/>
                </a:solidFill>
                <a:latin typeface="Calibri" panose="020F0502020204030204" pitchFamily="34" charset="0"/>
                <a:ea typeface="Calibri" panose="020F0502020204030204" pitchFamily="34" charset="0"/>
                <a:cs typeface="Calibri" panose="020F0502020204030204" pitchFamily="34" charset="0"/>
              </a:rPr>
              <a:t>tiles operations</a:t>
            </a:r>
          </a:p>
        </p:txBody>
      </p:sp>
      <p:sp>
        <p:nvSpPr>
          <p:cNvPr id="42" name="Rectangle 41">
            <a:extLst>
              <a:ext uri="{FF2B5EF4-FFF2-40B4-BE49-F238E27FC236}">
                <a16:creationId xmlns:a16="http://schemas.microsoft.com/office/drawing/2014/main" id="{2C9C0566-23BF-06C9-7B7C-0CA31A0B539E}"/>
              </a:ext>
            </a:extLst>
          </p:cNvPr>
          <p:cNvSpPr/>
          <p:nvPr/>
        </p:nvSpPr>
        <p:spPr>
          <a:xfrm>
            <a:off x="3171014" y="2203667"/>
            <a:ext cx="1701481" cy="461665"/>
          </a:xfrm>
          <a:prstGeom prst="rect">
            <a:avLst/>
          </a:prstGeom>
          <a:gradFill flip="none" rotWithShape="1">
            <a:gsLst>
              <a:gs pos="0">
                <a:srgbClr val="653171"/>
              </a:gs>
              <a:gs pos="100000">
                <a:srgbClr val="8F5DA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200">
                <a:solidFill>
                  <a:srgbClr val="FFFFFF"/>
                </a:solidFill>
                <a:latin typeface="Calibri" panose="020F0502020204030204" pitchFamily="34" charset="0"/>
                <a:ea typeface="Calibri" panose="020F0502020204030204" pitchFamily="34" charset="0"/>
                <a:cs typeface="Calibri" panose="020F0502020204030204" pitchFamily="34" charset="0"/>
              </a:rPr>
              <a:t>Part of the Instruction Set Architecture (ISA)</a:t>
            </a:r>
          </a:p>
        </p:txBody>
      </p:sp>
      <p:grpSp>
        <p:nvGrpSpPr>
          <p:cNvPr id="43" name="Group 42">
            <a:extLst>
              <a:ext uri="{FF2B5EF4-FFF2-40B4-BE49-F238E27FC236}">
                <a16:creationId xmlns:a16="http://schemas.microsoft.com/office/drawing/2014/main" id="{FF73AD60-BFAE-0E45-EEE8-CAA709175EEC}"/>
              </a:ext>
            </a:extLst>
          </p:cNvPr>
          <p:cNvGrpSpPr/>
          <p:nvPr/>
        </p:nvGrpSpPr>
        <p:grpSpPr>
          <a:xfrm>
            <a:off x="3915573" y="2884537"/>
            <a:ext cx="1011249" cy="235931"/>
            <a:chOff x="4619341" y="2902870"/>
            <a:chExt cx="1011249" cy="235931"/>
          </a:xfrm>
        </p:grpSpPr>
        <p:sp>
          <p:nvSpPr>
            <p:cNvPr id="44" name="Right Triangle 43">
              <a:extLst>
                <a:ext uri="{FF2B5EF4-FFF2-40B4-BE49-F238E27FC236}">
                  <a16:creationId xmlns:a16="http://schemas.microsoft.com/office/drawing/2014/main" id="{AD8DDD1A-1925-045E-C7BA-75CA2C996CFE}"/>
                </a:ext>
              </a:extLst>
            </p:cNvPr>
            <p:cNvSpPr/>
            <p:nvPr/>
          </p:nvSpPr>
          <p:spPr>
            <a:xfrm rot="10800000" flipH="1">
              <a:off x="5576262" y="3084473"/>
              <a:ext cx="54328" cy="54328"/>
            </a:xfrm>
            <a:prstGeom prst="rtTriangle">
              <a:avLst/>
            </a:prstGeom>
            <a:solidFill>
              <a:srgbClr val="C9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a:latin typeface="Calibri" panose="020F0502020204030204" pitchFamily="34" charset="0"/>
                <a:ea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F0D5650D-4F86-0AF1-E33B-027505388AF4}"/>
                </a:ext>
              </a:extLst>
            </p:cNvPr>
            <p:cNvGrpSpPr/>
            <p:nvPr/>
          </p:nvGrpSpPr>
          <p:grpSpPr>
            <a:xfrm>
              <a:off x="4619341" y="2902870"/>
              <a:ext cx="1011249" cy="181110"/>
              <a:chOff x="9769840" y="4083256"/>
              <a:chExt cx="2456632" cy="475812"/>
            </a:xfrm>
            <a:gradFill>
              <a:gsLst>
                <a:gs pos="0">
                  <a:srgbClr val="EDB200"/>
                </a:gs>
                <a:gs pos="100000">
                  <a:srgbClr val="FFE17A"/>
                </a:gs>
              </a:gsLst>
              <a:lin ang="2700000" scaled="1"/>
            </a:gradFill>
          </p:grpSpPr>
          <p:sp>
            <p:nvSpPr>
              <p:cNvPr id="46" name="Arrow: Chevron 45">
                <a:extLst>
                  <a:ext uri="{FF2B5EF4-FFF2-40B4-BE49-F238E27FC236}">
                    <a16:creationId xmlns:a16="http://schemas.microsoft.com/office/drawing/2014/main" id="{E31F7F06-61CF-3233-D6C6-4086CB576CBD}"/>
                  </a:ext>
                </a:extLst>
              </p:cNvPr>
              <p:cNvSpPr/>
              <p:nvPr/>
            </p:nvSpPr>
            <p:spPr>
              <a:xfrm>
                <a:off x="9769840" y="4083256"/>
                <a:ext cx="484632" cy="47581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80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0B465C21-F7D1-AF12-638A-6C0CA097083D}"/>
                  </a:ext>
                </a:extLst>
              </p:cNvPr>
              <p:cNvSpPr/>
              <p:nvPr/>
            </p:nvSpPr>
            <p:spPr>
              <a:xfrm>
                <a:off x="10020340" y="4083256"/>
                <a:ext cx="2206132" cy="4758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800">
                    <a:solidFill>
                      <a:srgbClr val="000000"/>
                    </a:solidFill>
                    <a:latin typeface="Calibri" panose="020F0502020204030204" pitchFamily="34" charset="0"/>
                    <a:ea typeface="Calibri" panose="020F0502020204030204" pitchFamily="34" charset="0"/>
                    <a:cs typeface="Calibri" panose="020F0502020204030204" pitchFamily="34" charset="0"/>
                  </a:rPr>
                  <a:t>Always Available</a:t>
                </a:r>
              </a:p>
            </p:txBody>
          </p:sp>
        </p:grpSp>
      </p:grpSp>
      <p:sp>
        <p:nvSpPr>
          <p:cNvPr id="48" name="TextBox 47">
            <a:extLst>
              <a:ext uri="{FF2B5EF4-FFF2-40B4-BE49-F238E27FC236}">
                <a16:creationId xmlns:a16="http://schemas.microsoft.com/office/drawing/2014/main" id="{A501DAB4-D3F3-4EA9-86DB-13020DEB57E4}"/>
              </a:ext>
            </a:extLst>
          </p:cNvPr>
          <p:cNvSpPr txBox="1"/>
          <p:nvPr/>
        </p:nvSpPr>
        <p:spPr>
          <a:xfrm>
            <a:off x="3171540" y="5013045"/>
            <a:ext cx="1701481" cy="276999"/>
          </a:xfrm>
          <a:prstGeom prst="rect">
            <a:avLst/>
          </a:prstGeom>
          <a:solidFill>
            <a:srgbClr val="E9E9E9"/>
          </a:solidFill>
        </p:spPr>
        <p:txBody>
          <a:bodyPr wrap="square" lIns="91440" rIns="9144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a:solidFill>
                  <a:srgbClr val="8F5DA2"/>
                </a:solidFill>
                <a:latin typeface="Calibri" panose="020F0502020204030204" pitchFamily="34" charset="0"/>
                <a:ea typeface="Calibri" panose="020F0502020204030204" pitchFamily="34" charset="0"/>
                <a:cs typeface="Calibri" panose="020F0502020204030204" pitchFamily="34" charset="0"/>
              </a:rPr>
              <a:t>5GISA</a:t>
            </a:r>
          </a:p>
        </p:txBody>
      </p:sp>
      <p:sp>
        <p:nvSpPr>
          <p:cNvPr id="49" name="TextBox 48">
            <a:extLst>
              <a:ext uri="{FF2B5EF4-FFF2-40B4-BE49-F238E27FC236}">
                <a16:creationId xmlns:a16="http://schemas.microsoft.com/office/drawing/2014/main" id="{59A738DF-70BC-8A1C-7792-B86EA37EC738}"/>
              </a:ext>
            </a:extLst>
          </p:cNvPr>
          <p:cNvSpPr txBox="1"/>
          <p:nvPr/>
        </p:nvSpPr>
        <p:spPr>
          <a:xfrm>
            <a:off x="2866585" y="4276397"/>
            <a:ext cx="2006499" cy="646331"/>
          </a:xfrm>
          <a:prstGeom prst="rect">
            <a:avLst/>
          </a:prstGeom>
          <a:gradFill>
            <a:gsLst>
              <a:gs pos="0">
                <a:srgbClr val="653171"/>
              </a:gs>
              <a:gs pos="100000">
                <a:srgbClr val="8F5DA2"/>
              </a:gs>
            </a:gsLst>
            <a:lin ang="2700000" scaled="1"/>
          </a:gradFill>
        </p:spPr>
        <p:txBody>
          <a:bodyPr wrap="square" lIns="91440" rIns="9144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spc="-31">
                <a:solidFill>
                  <a:srgbClr val="EEC3F7"/>
                </a:solidFill>
                <a:latin typeface="Calibri" panose="020F0502020204030204" pitchFamily="34" charset="0"/>
                <a:ea typeface="Calibri" panose="020F0502020204030204" pitchFamily="34" charset="0"/>
                <a:cs typeface="Calibri" panose="020F0502020204030204" pitchFamily="34" charset="0"/>
              </a:rPr>
              <a:t>Intel® Advanced</a:t>
            </a:r>
            <a:br>
              <a:rPr lang="en-US" sz="1200" spc="-31">
                <a:solidFill>
                  <a:srgbClr val="EEC3F7"/>
                </a:solidFill>
                <a:latin typeface="Calibri" panose="020F0502020204030204" pitchFamily="34" charset="0"/>
                <a:ea typeface="Calibri" panose="020F0502020204030204" pitchFamily="34" charset="0"/>
                <a:cs typeface="Calibri" panose="020F0502020204030204" pitchFamily="34" charset="0"/>
              </a:rPr>
            </a:br>
            <a:r>
              <a:rPr lang="en-US" sz="1200" spc="-31">
                <a:solidFill>
                  <a:srgbClr val="EEC3F7"/>
                </a:solidFill>
                <a:latin typeface="Calibri" panose="020F0502020204030204" pitchFamily="34" charset="0"/>
                <a:ea typeface="Calibri" panose="020F0502020204030204" pitchFamily="34" charset="0"/>
                <a:cs typeface="Calibri" panose="020F0502020204030204" pitchFamily="34" charset="0"/>
              </a:rPr>
              <a:t>Vector Extensions</a:t>
            </a:r>
            <a:br>
              <a:rPr lang="en-US" sz="1200" spc="-31">
                <a:solidFill>
                  <a:srgbClr val="EEC3F7"/>
                </a:solidFill>
                <a:latin typeface="Calibri" panose="020F0502020204030204" pitchFamily="34" charset="0"/>
                <a:ea typeface="Calibri" panose="020F0502020204030204" pitchFamily="34" charset="0"/>
                <a:cs typeface="Calibri" panose="020F0502020204030204" pitchFamily="34" charset="0"/>
              </a:rPr>
            </a:br>
            <a:r>
              <a:rPr lang="en-US" sz="1200" spc="-31">
                <a:solidFill>
                  <a:srgbClr val="EEC3F7"/>
                </a:solidFill>
                <a:latin typeface="Calibri" panose="020F0502020204030204" pitchFamily="34" charset="0"/>
                <a:ea typeface="Calibri" panose="020F0502020204030204" pitchFamily="34" charset="0"/>
                <a:cs typeface="Calibri" panose="020F0502020204030204" pitchFamily="34" charset="0"/>
              </a:rPr>
              <a:t>512 (Intel® AVX 512)</a:t>
            </a:r>
          </a:p>
        </p:txBody>
      </p:sp>
      <p:cxnSp>
        <p:nvCxnSpPr>
          <p:cNvPr id="50" name="Connector: Elbow 49">
            <a:extLst>
              <a:ext uri="{FF2B5EF4-FFF2-40B4-BE49-F238E27FC236}">
                <a16:creationId xmlns:a16="http://schemas.microsoft.com/office/drawing/2014/main" id="{99511320-D84C-3880-543E-27C7010A93D4}"/>
              </a:ext>
            </a:extLst>
          </p:cNvPr>
          <p:cNvCxnSpPr>
            <a:cxnSpLocks/>
          </p:cNvCxnSpPr>
          <p:nvPr/>
        </p:nvCxnSpPr>
        <p:spPr>
          <a:xfrm flipV="1">
            <a:off x="4873085" y="3732207"/>
            <a:ext cx="979825" cy="867355"/>
          </a:xfrm>
          <a:prstGeom prst="bentConnector3">
            <a:avLst>
              <a:gd name="adj1" fmla="val 50000"/>
            </a:avLst>
          </a:prstGeom>
          <a:noFill/>
          <a:ln w="22225">
            <a:solidFill>
              <a:srgbClr val="CC94DA"/>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42913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A0A30-C556-A467-647F-3F1968F82836}"/>
              </a:ext>
            </a:extLst>
          </p:cNvPr>
          <p:cNvSpPr>
            <a:spLocks noGrp="1"/>
          </p:cNvSpPr>
          <p:nvPr>
            <p:ph type="title"/>
          </p:nvPr>
        </p:nvSpPr>
        <p:spPr>
          <a:xfrm>
            <a:off x="360662" y="287335"/>
            <a:ext cx="12192000" cy="471393"/>
          </a:xfrm>
        </p:spPr>
        <p:txBody>
          <a:bodyPr>
            <a:noAutofit/>
          </a:bodyPr>
          <a:lstStyle/>
          <a:p>
            <a:r>
              <a:rPr lang="en-US" sz="2400" kern="1200" spc="253" dirty="0">
                <a:solidFill>
                  <a:srgbClr val="222222"/>
                </a:solidFill>
                <a:latin typeface="Calibri" panose="020F0502020204030204" pitchFamily="34" charset="0"/>
                <a:ea typeface="Calibri" panose="020F0502020204030204" pitchFamily="34" charset="0"/>
                <a:cs typeface="Calibri" panose="020F0502020204030204" pitchFamily="34" charset="0"/>
              </a:rPr>
              <a:t>C4 (Emerald Rapids) AI Performance Summary</a:t>
            </a:r>
            <a:br>
              <a:rPr lang="en-US" sz="2400" kern="1200" spc="253" dirty="0">
                <a:solidFill>
                  <a:srgbClr val="222222"/>
                </a:solidFill>
                <a:latin typeface="Calibri" panose="020F0502020204030204" pitchFamily="34" charset="0"/>
                <a:ea typeface="Calibri" panose="020F0502020204030204" pitchFamily="34" charset="0"/>
                <a:cs typeface="Calibri" panose="020F0502020204030204" pitchFamily="34" charset="0"/>
              </a:rPr>
            </a:br>
            <a:r>
              <a:rPr lang="en-US" sz="2400" kern="1200" spc="253" dirty="0">
                <a:solidFill>
                  <a:srgbClr val="222222"/>
                </a:solidFill>
                <a:latin typeface="Calibri" panose="020F0502020204030204" pitchFamily="34" charset="0"/>
                <a:ea typeface="Calibri" panose="020F0502020204030204" pitchFamily="34" charset="0"/>
                <a:cs typeface="Calibri" panose="020F0502020204030204" pitchFamily="34" charset="0"/>
              </a:rPr>
              <a:t>C4-standard (5th Gen Intel Xeon) vs. C3-standard (4th Gen Intel Xeon)</a:t>
            </a:r>
          </a:p>
        </p:txBody>
      </p:sp>
      <p:graphicFrame>
        <p:nvGraphicFramePr>
          <p:cNvPr id="7" name="Chart 6">
            <a:extLst>
              <a:ext uri="{FF2B5EF4-FFF2-40B4-BE49-F238E27FC236}">
                <a16:creationId xmlns:a16="http://schemas.microsoft.com/office/drawing/2014/main" id="{6F4CFD2B-8E5D-985B-7E65-AF94BF4ED29B}"/>
              </a:ext>
            </a:extLst>
          </p:cNvPr>
          <p:cNvGraphicFramePr/>
          <p:nvPr>
            <p:extLst>
              <p:ext uri="{D42A27DB-BD31-4B8C-83A1-F6EECF244321}">
                <p14:modId xmlns:p14="http://schemas.microsoft.com/office/powerpoint/2010/main" val="3547420163"/>
              </p:ext>
            </p:extLst>
          </p:nvPr>
        </p:nvGraphicFramePr>
        <p:xfrm>
          <a:off x="-69387" y="785091"/>
          <a:ext cx="11337751" cy="437524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155EB65D-EEC4-A399-429B-73741787C999}"/>
              </a:ext>
            </a:extLst>
          </p:cNvPr>
          <p:cNvSpPr txBox="1"/>
          <p:nvPr/>
        </p:nvSpPr>
        <p:spPr>
          <a:xfrm>
            <a:off x="10681737" y="3089259"/>
            <a:ext cx="614335" cy="3284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3251036" hangingPunct="0"/>
            <a:r>
              <a:rPr lang="en-US" sz="1067" dirty="0">
                <a:solidFill>
                  <a:srgbClr val="0071C5"/>
                </a:solidFill>
                <a:latin typeface="Calibri" panose="020F0502020204030204" pitchFamily="34" charset="0"/>
                <a:ea typeface="Calibri" panose="020F0502020204030204" pitchFamily="34" charset="0"/>
                <a:cs typeface="Calibri" panose="020F0502020204030204" pitchFamily="34" charset="0"/>
                <a:sym typeface="Helvetica Neue"/>
              </a:rPr>
              <a:t>1.0=C3-standard</a:t>
            </a:r>
          </a:p>
        </p:txBody>
      </p:sp>
      <p:sp>
        <p:nvSpPr>
          <p:cNvPr id="3" name="Flowchart: Punched Tape 2">
            <a:extLst>
              <a:ext uri="{FF2B5EF4-FFF2-40B4-BE49-F238E27FC236}">
                <a16:creationId xmlns:a16="http://schemas.microsoft.com/office/drawing/2014/main" id="{08D3CF5A-663A-8AF7-791D-BD16BAC68192}"/>
              </a:ext>
            </a:extLst>
          </p:cNvPr>
          <p:cNvSpPr/>
          <p:nvPr/>
        </p:nvSpPr>
        <p:spPr>
          <a:xfrm>
            <a:off x="11195925" y="853009"/>
            <a:ext cx="566440" cy="280584"/>
          </a:xfrm>
          <a:prstGeom prst="flowChartPunchedTap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endParaRPr lang="en-US" sz="1467">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Flowchart: Punched Tape 5">
            <a:extLst>
              <a:ext uri="{FF2B5EF4-FFF2-40B4-BE49-F238E27FC236}">
                <a16:creationId xmlns:a16="http://schemas.microsoft.com/office/drawing/2014/main" id="{9B495F6D-2275-AAFE-5176-FC5E580AEDC4}"/>
              </a:ext>
            </a:extLst>
          </p:cNvPr>
          <p:cNvSpPr/>
          <p:nvPr/>
        </p:nvSpPr>
        <p:spPr>
          <a:xfrm>
            <a:off x="11062625" y="743749"/>
            <a:ext cx="564972" cy="270915"/>
          </a:xfrm>
          <a:prstGeom prst="flowChartPunchedTap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endParaRPr lang="en-US" sz="1467">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Flowchart: Punched Tape 8">
            <a:extLst>
              <a:ext uri="{FF2B5EF4-FFF2-40B4-BE49-F238E27FC236}">
                <a16:creationId xmlns:a16="http://schemas.microsoft.com/office/drawing/2014/main" id="{186A1236-7F2F-887A-5DA8-96D9152523B5}"/>
              </a:ext>
            </a:extLst>
          </p:cNvPr>
          <p:cNvSpPr/>
          <p:nvPr/>
        </p:nvSpPr>
        <p:spPr>
          <a:xfrm>
            <a:off x="11167166" y="907533"/>
            <a:ext cx="564972" cy="270915"/>
          </a:xfrm>
          <a:prstGeom prst="flowChartPunchedTap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endParaRPr lang="en-US" sz="1467">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lowchart: Punched Tape 9">
            <a:extLst>
              <a:ext uri="{FF2B5EF4-FFF2-40B4-BE49-F238E27FC236}">
                <a16:creationId xmlns:a16="http://schemas.microsoft.com/office/drawing/2014/main" id="{8DAE135F-1AFE-EDD4-8972-AFA3E28BBF7B}"/>
              </a:ext>
            </a:extLst>
          </p:cNvPr>
          <p:cNvSpPr/>
          <p:nvPr/>
        </p:nvSpPr>
        <p:spPr>
          <a:xfrm>
            <a:off x="10280269" y="1573268"/>
            <a:ext cx="782356" cy="280584"/>
          </a:xfrm>
          <a:prstGeom prst="flowChartPunchedTap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endParaRPr lang="en-US" sz="1467">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4261BDC-8D2F-18DF-5B11-310E006BFD51}"/>
              </a:ext>
            </a:extLst>
          </p:cNvPr>
          <p:cNvSpPr/>
          <p:nvPr/>
        </p:nvSpPr>
        <p:spPr>
          <a:xfrm>
            <a:off x="833714" y="5142146"/>
            <a:ext cx="10790829" cy="694437"/>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noAutofit/>
          </a:bodyPr>
          <a:lstStyle/>
          <a:p>
            <a:pPr marL="173034" algn="ctr" defTabSz="825479" hangingPunct="0"/>
            <a:r>
              <a:rPr lang="en-US" sz="1600" dirty="0">
                <a:solidFill>
                  <a:srgbClr val="525252"/>
                </a:solidFill>
                <a:latin typeface="Calibri" panose="020F0502020204030204" pitchFamily="34" charset="0"/>
                <a:ea typeface="Calibri" panose="020F0502020204030204" pitchFamily="34" charset="0"/>
                <a:cs typeface="Calibri" panose="020F0502020204030204" pitchFamily="34" charset="0"/>
              </a:rPr>
              <a:t>Up to </a:t>
            </a:r>
            <a:r>
              <a:rPr lang="en-US" sz="1600" dirty="0">
                <a:solidFill>
                  <a:srgbClr val="00B0F0"/>
                </a:solidFill>
                <a:latin typeface="Calibri" panose="020F0502020204030204" pitchFamily="34" charset="0"/>
                <a:ea typeface="Calibri" panose="020F0502020204030204" pitchFamily="34" charset="0"/>
                <a:cs typeface="Calibri" panose="020F0502020204030204" pitchFamily="34" charset="0"/>
              </a:rPr>
              <a:t>1.39X across popular workloads </a:t>
            </a:r>
            <a:r>
              <a:rPr lang="en-US" sz="1600" dirty="0">
                <a:solidFill>
                  <a:srgbClr val="525252"/>
                </a:solidFill>
                <a:latin typeface="Calibri" panose="020F0502020204030204" pitchFamily="34" charset="0"/>
                <a:ea typeface="Calibri" panose="020F0502020204030204" pitchFamily="34" charset="0"/>
                <a:cs typeface="Calibri" panose="020F0502020204030204" pitchFamily="34" charset="0"/>
              </a:rPr>
              <a:t>with </a:t>
            </a:r>
          </a:p>
          <a:p>
            <a:pPr marL="173034" algn="ctr" defTabSz="825479" hangingPunct="0"/>
            <a:r>
              <a:rPr lang="en-US" sz="1600" dirty="0">
                <a:solidFill>
                  <a:srgbClr val="00B0F0"/>
                </a:solidFill>
                <a:latin typeface="Calibri" panose="020F0502020204030204" pitchFamily="34" charset="0"/>
                <a:ea typeface="Calibri" panose="020F0502020204030204" pitchFamily="34" charset="0"/>
                <a:cs typeface="Calibri" panose="020F0502020204030204" pitchFamily="34" charset="0"/>
              </a:rPr>
              <a:t>C4-standard (5</a:t>
            </a:r>
            <a:r>
              <a:rPr lang="en-US" sz="1600" baseline="30000" dirty="0">
                <a:solidFill>
                  <a:srgbClr val="00B0F0"/>
                </a:solidFill>
                <a:latin typeface="Calibri" panose="020F0502020204030204" pitchFamily="34" charset="0"/>
                <a:ea typeface="Calibri" panose="020F0502020204030204" pitchFamily="34" charset="0"/>
                <a:cs typeface="Calibri" panose="020F0502020204030204" pitchFamily="34" charset="0"/>
              </a:rPr>
              <a:t>th</a:t>
            </a:r>
            <a:r>
              <a:rPr lang="en-US" sz="1600" dirty="0">
                <a:solidFill>
                  <a:srgbClr val="00B0F0"/>
                </a:solidFill>
                <a:latin typeface="Calibri" panose="020F0502020204030204" pitchFamily="34" charset="0"/>
                <a:ea typeface="Calibri" panose="020F0502020204030204" pitchFamily="34" charset="0"/>
                <a:cs typeface="Calibri" panose="020F0502020204030204" pitchFamily="34" charset="0"/>
              </a:rPr>
              <a:t> Gen Intel Xeon Scalable </a:t>
            </a:r>
            <a:r>
              <a:rPr lang="en-US" sz="1600" dirty="0" err="1">
                <a:solidFill>
                  <a:srgbClr val="00B0F0"/>
                </a:solidFill>
                <a:latin typeface="Calibri" panose="020F0502020204030204" pitchFamily="34" charset="0"/>
                <a:ea typeface="Calibri" panose="020F0502020204030204" pitchFamily="34" charset="0"/>
                <a:cs typeface="Calibri" panose="020F0502020204030204" pitchFamily="34" charset="0"/>
              </a:rPr>
              <a:t>cpu</a:t>
            </a:r>
            <a:r>
              <a:rPr lang="en-US" sz="1600" dirty="0">
                <a:solidFill>
                  <a:srgbClr val="00B0F0"/>
                </a:solidFill>
                <a:latin typeface="Calibri" panose="020F0502020204030204" pitchFamily="34" charset="0"/>
                <a:ea typeface="Calibri" panose="020F0502020204030204" pitchFamily="34" charset="0"/>
                <a:cs typeface="Calibri" panose="020F0502020204030204" pitchFamily="34" charset="0"/>
              </a:rPr>
              <a:t>)</a:t>
            </a:r>
            <a:r>
              <a:rPr lang="en-US" sz="1600" dirty="0">
                <a:solidFill>
                  <a:srgbClr val="525252"/>
                </a:solidFill>
                <a:latin typeface="Calibri" panose="020F0502020204030204" pitchFamily="34" charset="0"/>
                <a:ea typeface="Calibri" panose="020F0502020204030204" pitchFamily="34" charset="0"/>
                <a:cs typeface="Calibri" panose="020F0502020204030204" pitchFamily="34" charset="0"/>
              </a:rPr>
              <a:t> vs. C3-Standard </a:t>
            </a:r>
            <a:r>
              <a:rPr lang="en-US" sz="1600" dirty="0">
                <a:solidFill>
                  <a:srgbClr val="00B0F0"/>
                </a:solidFill>
                <a:latin typeface="Calibri" panose="020F0502020204030204" pitchFamily="34" charset="0"/>
                <a:ea typeface="Calibri" panose="020F0502020204030204" pitchFamily="34" charset="0"/>
                <a:cs typeface="Calibri" panose="020F0502020204030204" pitchFamily="34" charset="0"/>
              </a:rPr>
              <a:t>(4</a:t>
            </a:r>
            <a:r>
              <a:rPr lang="en-US" sz="1600" baseline="30000" dirty="0">
                <a:solidFill>
                  <a:srgbClr val="00B0F0"/>
                </a:solidFill>
                <a:latin typeface="Calibri" panose="020F0502020204030204" pitchFamily="34" charset="0"/>
                <a:ea typeface="Calibri" panose="020F0502020204030204" pitchFamily="34" charset="0"/>
                <a:cs typeface="Calibri" panose="020F0502020204030204" pitchFamily="34" charset="0"/>
              </a:rPr>
              <a:t>th</a:t>
            </a:r>
            <a:r>
              <a:rPr lang="en-US" sz="1600" dirty="0">
                <a:solidFill>
                  <a:srgbClr val="00B0F0"/>
                </a:solidFill>
                <a:latin typeface="Calibri" panose="020F0502020204030204" pitchFamily="34" charset="0"/>
                <a:ea typeface="Calibri" panose="020F0502020204030204" pitchFamily="34" charset="0"/>
                <a:cs typeface="Calibri" panose="020F0502020204030204" pitchFamily="34" charset="0"/>
              </a:rPr>
              <a:t> Gen Intel Xeon Scalable </a:t>
            </a:r>
            <a:r>
              <a:rPr lang="en-US" sz="1600" dirty="0" err="1">
                <a:solidFill>
                  <a:srgbClr val="00B0F0"/>
                </a:solidFill>
                <a:latin typeface="Calibri" panose="020F0502020204030204" pitchFamily="34" charset="0"/>
                <a:ea typeface="Calibri" panose="020F0502020204030204" pitchFamily="34" charset="0"/>
                <a:cs typeface="Calibri" panose="020F0502020204030204" pitchFamily="34" charset="0"/>
              </a:rPr>
              <a:t>cpu</a:t>
            </a:r>
            <a:r>
              <a:rPr lang="en-US" sz="1600" dirty="0">
                <a:solidFill>
                  <a:srgbClr val="00B0F0"/>
                </a:solidFill>
                <a:latin typeface="Calibri" panose="020F0502020204030204" pitchFamily="34" charset="0"/>
                <a:ea typeface="Calibri" panose="020F0502020204030204" pitchFamily="34" charset="0"/>
                <a:cs typeface="Calibri" panose="020F0502020204030204" pitchFamily="34" charset="0"/>
              </a:rPr>
              <a:t>)</a:t>
            </a:r>
            <a:r>
              <a:rPr lang="en-US" sz="1600" dirty="0">
                <a:solidFill>
                  <a:srgbClr val="525252"/>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D96930"/>
                </a:solidFill>
                <a:latin typeface="Calibri" panose="020F0502020204030204" pitchFamily="34" charset="0"/>
                <a:ea typeface="Calibri" panose="020F0502020204030204" pitchFamily="34" charset="0"/>
                <a:cs typeface="Calibri" panose="020F0502020204030204" pitchFamily="34" charset="0"/>
              </a:rPr>
              <a:t> </a:t>
            </a:r>
            <a:endParaRPr lang="en-US" sz="1600" dirty="0">
              <a:solidFill>
                <a:srgbClr val="525252"/>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C27D6A8B-4BEA-39C1-2CC5-DD3DC9D58304}"/>
              </a:ext>
            </a:extLst>
          </p:cNvPr>
          <p:cNvSpPr txBox="1"/>
          <p:nvPr/>
        </p:nvSpPr>
        <p:spPr>
          <a:xfrm>
            <a:off x="113361" y="6082634"/>
            <a:ext cx="11724261" cy="256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585"/>
            <a:r>
              <a:rPr lang="en-US" sz="1067" dirty="0">
                <a:solidFill>
                  <a:srgbClr val="525252"/>
                </a:solidFill>
                <a:latin typeface="Calibri" panose="020F0502020204030204" pitchFamily="34" charset="0"/>
                <a:ea typeface="Calibri" panose="020F0502020204030204" pitchFamily="34" charset="0"/>
                <a:cs typeface="Calibri" panose="020F0502020204030204" pitchFamily="34" charset="0"/>
              </a:rPr>
              <a:t>See backup for workloads and configurations. Results may vary.</a:t>
            </a:r>
          </a:p>
        </p:txBody>
      </p:sp>
      <p:sp>
        <p:nvSpPr>
          <p:cNvPr id="13" name="Rectangle 12">
            <a:extLst>
              <a:ext uri="{FF2B5EF4-FFF2-40B4-BE49-F238E27FC236}">
                <a16:creationId xmlns:a16="http://schemas.microsoft.com/office/drawing/2014/main" id="{120AA67F-C1A5-78D6-AABD-56FFC2B8306E}"/>
              </a:ext>
            </a:extLst>
          </p:cNvPr>
          <p:cNvSpPr/>
          <p:nvPr/>
        </p:nvSpPr>
        <p:spPr>
          <a:xfrm>
            <a:off x="1263620" y="1167156"/>
            <a:ext cx="10081491" cy="221744"/>
          </a:xfrm>
          <a:prstGeom prst="rect">
            <a:avLst/>
          </a:prstGeom>
          <a:solidFill>
            <a:srgbClr val="1E2EB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09585"/>
            <a:r>
              <a:rPr lang="en-US" sz="1333">
                <a:solidFill>
                  <a:srgbClr val="FFFFFF"/>
                </a:solidFill>
                <a:latin typeface="Calibri" panose="020F0502020204030204" pitchFamily="34" charset="0"/>
                <a:ea typeface="Calibri" panose="020F0502020204030204" pitchFamily="34" charset="0"/>
                <a:cs typeface="Calibri" panose="020F0502020204030204" pitchFamily="34" charset="0"/>
              </a:rPr>
              <a:t>AI</a:t>
            </a:r>
          </a:p>
        </p:txBody>
      </p:sp>
      <p:graphicFrame>
        <p:nvGraphicFramePr>
          <p:cNvPr id="8" name="Chart 7">
            <a:extLst>
              <a:ext uri="{FF2B5EF4-FFF2-40B4-BE49-F238E27FC236}">
                <a16:creationId xmlns:a16="http://schemas.microsoft.com/office/drawing/2014/main" id="{7347813F-795F-3988-68A1-AB95A599C243}"/>
              </a:ext>
            </a:extLst>
          </p:cNvPr>
          <p:cNvGraphicFramePr/>
          <p:nvPr>
            <p:extLst>
              <p:ext uri="{D42A27DB-BD31-4B8C-83A1-F6EECF244321}">
                <p14:modId xmlns:p14="http://schemas.microsoft.com/office/powerpoint/2010/main" val="3346359350"/>
              </p:ext>
            </p:extLst>
          </p:nvPr>
        </p:nvGraphicFramePr>
        <p:xfrm>
          <a:off x="1011504" y="1364794"/>
          <a:ext cx="9587109" cy="37955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2716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85"/>
          <p:cNvSpPr txBox="1">
            <a:spLocks noGrp="1"/>
          </p:cNvSpPr>
          <p:nvPr>
            <p:ph type="title"/>
          </p:nvPr>
        </p:nvSpPr>
        <p:spPr>
          <a:xfrm>
            <a:off x="584200" y="335752"/>
            <a:ext cx="10922400" cy="767454"/>
          </a:xfrm>
          <a:prstGeom prst="rect">
            <a:avLst/>
          </a:prstGeom>
        </p:spPr>
        <p:txBody>
          <a:bodyPr spcFirstLastPara="1" vert="horz" wrap="square" lIns="0" tIns="0" rIns="121900" bIns="0" rtlCol="0" anchor="t" anchorCtr="0">
            <a:spAutoFit/>
          </a:bodyPr>
          <a:lstStyle/>
          <a:p>
            <a:r>
              <a:rPr lang="en" dirty="0">
                <a:latin typeface="Calibri" panose="020F0502020204030204" pitchFamily="34" charset="0"/>
                <a:ea typeface="Calibri" panose="020F0502020204030204" pitchFamily="34" charset="0"/>
                <a:cs typeface="Calibri" panose="020F0502020204030204" pitchFamily="34" charset="0"/>
              </a:rPr>
              <a:t>N4 – VMs Based on 5</a:t>
            </a:r>
            <a:r>
              <a:rPr lang="en" baseline="30000" dirty="0">
                <a:latin typeface="Calibri" panose="020F0502020204030204" pitchFamily="34" charset="0"/>
                <a:ea typeface="Calibri" panose="020F0502020204030204" pitchFamily="34" charset="0"/>
                <a:cs typeface="Calibri" panose="020F0502020204030204" pitchFamily="34" charset="0"/>
              </a:rPr>
              <a:t>th</a:t>
            </a:r>
            <a:r>
              <a:rPr lang="en" dirty="0">
                <a:latin typeface="Calibri" panose="020F0502020204030204" pitchFamily="34" charset="0"/>
                <a:ea typeface="Calibri" panose="020F0502020204030204" pitchFamily="34" charset="0"/>
                <a:cs typeface="Calibri" panose="020F0502020204030204" pitchFamily="34" charset="0"/>
              </a:rPr>
              <a:t> Gen Intel</a:t>
            </a:r>
            <a:r>
              <a:rPr lang="en" sz="4000" baseline="30000" dirty="0">
                <a:latin typeface="Google Sans"/>
                <a:ea typeface="Google Sans"/>
                <a:cs typeface="Google Sans"/>
                <a:sym typeface="Google Sans"/>
              </a:rPr>
              <a:t>®</a:t>
            </a:r>
            <a:r>
              <a:rPr lang="en" sz="4000" dirty="0">
                <a:latin typeface="Google Sans"/>
                <a:ea typeface="Google Sans"/>
                <a:cs typeface="Google Sans"/>
                <a:sym typeface="Google Sans"/>
              </a:rPr>
              <a:t> </a:t>
            </a:r>
            <a:r>
              <a:rPr lang="en" dirty="0">
                <a:latin typeface="Calibri" panose="020F0502020204030204" pitchFamily="34" charset="0"/>
                <a:ea typeface="Calibri" panose="020F0502020204030204" pitchFamily="34" charset="0"/>
                <a:cs typeface="Calibri" panose="020F0502020204030204" pitchFamily="34" charset="0"/>
              </a:rPr>
              <a:t>Xeon</a:t>
            </a:r>
            <a:r>
              <a:rPr lang="en" sz="4000" baseline="30000" dirty="0">
                <a:latin typeface="Google Sans"/>
                <a:ea typeface="Google Sans"/>
                <a:cs typeface="Google Sans"/>
                <a:sym typeface="Google Sans"/>
              </a:rPr>
              <a:t>®</a:t>
            </a:r>
            <a:endParaRPr dirty="0">
              <a:latin typeface="Calibri" panose="020F0502020204030204" pitchFamily="34" charset="0"/>
              <a:ea typeface="Calibri" panose="020F0502020204030204" pitchFamily="34" charset="0"/>
              <a:cs typeface="Calibri" panose="020F0502020204030204" pitchFamily="34" charset="0"/>
            </a:endParaRPr>
          </a:p>
          <a:p>
            <a:r>
              <a:rPr lang="en-US" sz="1867" dirty="0">
                <a:solidFill>
                  <a:srgbClr val="000000"/>
                </a:solidFill>
                <a:latin typeface="Calibri" panose="020F0502020204030204" pitchFamily="34" charset="0"/>
                <a:ea typeface="Calibri" panose="020F0502020204030204" pitchFamily="34" charset="0"/>
                <a:cs typeface="Calibri" panose="020F0502020204030204" pitchFamily="34" charset="0"/>
              </a:rPr>
              <a:t>For your versatile/flexible workloads focused on cost-optimization</a:t>
            </a:r>
            <a:endParaRPr sz="1867" dirty="0">
              <a:latin typeface="Calibri" panose="020F0502020204030204" pitchFamily="34" charset="0"/>
              <a:ea typeface="Calibri" panose="020F0502020204030204" pitchFamily="34" charset="0"/>
              <a:cs typeface="Calibri" panose="020F0502020204030204" pitchFamily="34" charset="0"/>
            </a:endParaRPr>
          </a:p>
        </p:txBody>
      </p:sp>
      <p:sp>
        <p:nvSpPr>
          <p:cNvPr id="468" name="Google Shape;468;p85"/>
          <p:cNvSpPr/>
          <p:nvPr/>
        </p:nvSpPr>
        <p:spPr>
          <a:xfrm>
            <a:off x="676067" y="1623752"/>
            <a:ext cx="5790000" cy="1250400"/>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defTabSz="1219140">
              <a:defRPr/>
            </a:pPr>
            <a:r>
              <a:rPr lang="en" sz="1600" b="1" dirty="0">
                <a:latin typeface="Calibri" panose="020F0502020204030204" pitchFamily="34" charset="0"/>
                <a:ea typeface="Calibri" panose="020F0502020204030204" pitchFamily="34" charset="0"/>
                <a:cs typeface="Calibri" panose="020F0502020204030204" pitchFamily="34" charset="0"/>
                <a:sym typeface="Google Sans Medium"/>
              </a:rPr>
              <a:t>Compute &amp; Memory</a:t>
            </a:r>
            <a:endParaRPr sz="1600" b="1" dirty="0">
              <a:latin typeface="Calibri" panose="020F0502020204030204" pitchFamily="34" charset="0"/>
              <a:ea typeface="Calibri" panose="020F0502020204030204" pitchFamily="34" charset="0"/>
              <a:cs typeface="Calibri" panose="020F0502020204030204" pitchFamily="34" charset="0"/>
              <a:sym typeface="Google Sans Medium"/>
            </a:endParaRPr>
          </a:p>
          <a:p>
            <a:pPr marL="280402" indent="-275998" defTabSz="1219140">
              <a:spcBef>
                <a:spcPts val="400"/>
              </a:spcBef>
              <a:buSzPts val="1100"/>
              <a:buFont typeface="Google Sans"/>
              <a:buChar char="●"/>
              <a:defRPr/>
            </a:pPr>
            <a:r>
              <a:rPr lang="en" sz="1467" dirty="0">
                <a:latin typeface="Calibri" panose="020F0502020204030204" pitchFamily="34" charset="0"/>
                <a:ea typeface="Calibri" panose="020F0502020204030204" pitchFamily="34" charset="0"/>
                <a:cs typeface="Calibri" panose="020F0502020204030204" pitchFamily="34" charset="0"/>
                <a:sym typeface="Google Sans"/>
              </a:rPr>
              <a:t>5th Gen Intel® Xeon®; 2 – 80 vCPUs</a:t>
            </a:r>
            <a:endParaRPr sz="1467" dirty="0">
              <a:latin typeface="Calibri" panose="020F0502020204030204" pitchFamily="34" charset="0"/>
              <a:ea typeface="Calibri" panose="020F0502020204030204" pitchFamily="34" charset="0"/>
              <a:cs typeface="Calibri" panose="020F0502020204030204" pitchFamily="34" charset="0"/>
              <a:sym typeface="Google Sans"/>
            </a:endParaRPr>
          </a:p>
          <a:p>
            <a:pPr marL="280402" indent="-275998" defTabSz="1219140">
              <a:spcBef>
                <a:spcPts val="400"/>
              </a:spcBef>
              <a:buSzPts val="1100"/>
              <a:buFont typeface="Google Sans"/>
              <a:buChar char="●"/>
              <a:defRPr/>
            </a:pPr>
            <a:r>
              <a:rPr lang="en-US" sz="1467" dirty="0">
                <a:latin typeface="Calibri" panose="020F0502020204030204" pitchFamily="34" charset="0"/>
                <a:ea typeface="Calibri" panose="020F0502020204030204" pitchFamily="34" charset="0"/>
                <a:cs typeface="Calibri" panose="020F0502020204030204" pitchFamily="34" charset="0"/>
                <a:sym typeface="Google Sans"/>
              </a:rPr>
              <a:t>4GB to 640GB</a:t>
            </a:r>
          </a:p>
          <a:p>
            <a:pPr marL="280402" indent="-275998" defTabSz="1219140">
              <a:spcBef>
                <a:spcPts val="400"/>
              </a:spcBef>
              <a:buSzPts val="1100"/>
              <a:buFont typeface="Google Sans"/>
              <a:buChar char="●"/>
              <a:defRPr/>
            </a:pPr>
            <a:r>
              <a:rPr lang="en-US" sz="1467" dirty="0">
                <a:latin typeface="Calibri" panose="020F0502020204030204" pitchFamily="34" charset="0"/>
                <a:ea typeface="Calibri" panose="020F0502020204030204" pitchFamily="34" charset="0"/>
                <a:cs typeface="Calibri" panose="020F0502020204030204" pitchFamily="34" charset="0"/>
                <a:sym typeface="Google Sans"/>
              </a:rPr>
              <a:t>B</a:t>
            </a:r>
            <a:r>
              <a:rPr lang="en-US" sz="1467" dirty="0">
                <a:latin typeface="Calibri" panose="020F0502020204030204" pitchFamily="34" charset="0"/>
                <a:ea typeface="Calibri" panose="020F0502020204030204" pitchFamily="34" charset="0"/>
                <a:cs typeface="Calibri" panose="020F0502020204030204" pitchFamily="34" charset="0"/>
              </a:rPr>
              <a:t>atch processing, virtual desktops, microservices</a:t>
            </a:r>
            <a:endParaRPr sz="1467" dirty="0">
              <a:latin typeface="Calibri" panose="020F0502020204030204" pitchFamily="34" charset="0"/>
              <a:ea typeface="Calibri" panose="020F0502020204030204" pitchFamily="34" charset="0"/>
              <a:cs typeface="Calibri" panose="020F0502020204030204" pitchFamily="34" charset="0"/>
              <a:sym typeface="Google Sans"/>
            </a:endParaRPr>
          </a:p>
        </p:txBody>
      </p:sp>
      <p:sp>
        <p:nvSpPr>
          <p:cNvPr id="469" name="Google Shape;469;p85"/>
          <p:cNvSpPr/>
          <p:nvPr/>
        </p:nvSpPr>
        <p:spPr>
          <a:xfrm rot="5400000">
            <a:off x="847967" y="1740685"/>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a:p>
        </p:txBody>
      </p:sp>
      <p:sp>
        <p:nvSpPr>
          <p:cNvPr id="470" name="Google Shape;470;p85"/>
          <p:cNvSpPr txBox="1"/>
          <p:nvPr/>
        </p:nvSpPr>
        <p:spPr>
          <a:xfrm>
            <a:off x="619567" y="2111286"/>
            <a:ext cx="967600" cy="246221"/>
          </a:xfrm>
          <a:prstGeom prst="rect">
            <a:avLst/>
          </a:prstGeom>
          <a:noFill/>
          <a:ln>
            <a:noFill/>
          </a:ln>
        </p:spPr>
        <p:txBody>
          <a:bodyPr spcFirstLastPara="1" wrap="square" lIns="0" tIns="0" rIns="0" bIns="0" anchor="t" anchorCtr="0">
            <a:spAutoFit/>
          </a:bodyPr>
          <a:lstStyle/>
          <a:p>
            <a:pPr algn="ctr" defTabSz="1219140">
              <a:defRPr/>
            </a:pPr>
            <a:r>
              <a:rPr lang="en" sz="1600" b="1">
                <a:solidFill>
                  <a:srgbClr val="FFFFFF"/>
                </a:solidFill>
                <a:latin typeface="Google Sans"/>
                <a:ea typeface="Google Sans"/>
                <a:cs typeface="Google Sans"/>
                <a:sym typeface="Google Sans"/>
              </a:rPr>
              <a:t>01</a:t>
            </a:r>
            <a:endParaRPr sz="1600" b="1">
              <a:solidFill>
                <a:srgbClr val="FFFFFF"/>
              </a:solidFill>
              <a:latin typeface="Google Sans"/>
              <a:ea typeface="Google Sans"/>
              <a:cs typeface="Google Sans"/>
              <a:sym typeface="Google Sans"/>
            </a:endParaRPr>
          </a:p>
        </p:txBody>
      </p:sp>
      <p:sp>
        <p:nvSpPr>
          <p:cNvPr id="471" name="Google Shape;471;p85"/>
          <p:cNvSpPr/>
          <p:nvPr/>
        </p:nvSpPr>
        <p:spPr>
          <a:xfrm>
            <a:off x="676067" y="3136360"/>
            <a:ext cx="5790000" cy="1003137"/>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defTabSz="1219140">
              <a:defRPr/>
            </a:pPr>
            <a:r>
              <a:rPr lang="en" sz="1600" b="1" dirty="0">
                <a:latin typeface="Calibri" panose="020F0502020204030204" pitchFamily="34" charset="0"/>
                <a:ea typeface="Calibri" panose="020F0502020204030204" pitchFamily="34" charset="0"/>
                <a:cs typeface="Calibri" panose="020F0502020204030204" pitchFamily="34" charset="0"/>
                <a:sym typeface="Google Sans Medium"/>
              </a:rPr>
              <a:t>Network </a:t>
            </a:r>
            <a:r>
              <a:rPr lang="en-US" sz="1600" b="1" dirty="0">
                <a:latin typeface="Calibri" panose="020F0502020204030204" pitchFamily="34" charset="0"/>
                <a:ea typeface="Calibri" panose="020F0502020204030204" pitchFamily="34" charset="0"/>
                <a:cs typeface="Calibri" panose="020F0502020204030204" pitchFamily="34" charset="0"/>
                <a:sym typeface="Google Sans Medium"/>
              </a:rPr>
              <a:t>Bandwidth and </a:t>
            </a:r>
            <a:r>
              <a:rPr lang="en-US" sz="1600" b="1" dirty="0" err="1">
                <a:latin typeface="Calibri" panose="020F0502020204030204" pitchFamily="34" charset="0"/>
                <a:ea typeface="Calibri" panose="020F0502020204030204" pitchFamily="34" charset="0"/>
                <a:cs typeface="Calibri" panose="020F0502020204030204" pitchFamily="34" charset="0"/>
                <a:sym typeface="Google Sans Medium"/>
              </a:rPr>
              <a:t>Hyperdisk</a:t>
            </a:r>
            <a:r>
              <a:rPr lang="en-US" sz="1600" b="1" dirty="0">
                <a:latin typeface="Calibri" panose="020F0502020204030204" pitchFamily="34" charset="0"/>
                <a:ea typeface="Calibri" panose="020F0502020204030204" pitchFamily="34" charset="0"/>
                <a:cs typeface="Calibri" panose="020F0502020204030204" pitchFamily="34" charset="0"/>
                <a:sym typeface="Google Sans Medium"/>
              </a:rPr>
              <a:t> Storage</a:t>
            </a:r>
            <a:endParaRPr sz="1600" b="1" dirty="0">
              <a:latin typeface="Calibri" panose="020F0502020204030204" pitchFamily="34" charset="0"/>
              <a:ea typeface="Calibri" panose="020F0502020204030204" pitchFamily="34" charset="0"/>
              <a:cs typeface="Calibri" panose="020F0502020204030204" pitchFamily="34" charset="0"/>
              <a:sym typeface="Google Sans Medium"/>
            </a:endParaRPr>
          </a:p>
          <a:p>
            <a:pPr marL="280402" indent="-275998" defTabSz="1219140">
              <a:spcBef>
                <a:spcPts val="400"/>
              </a:spcBef>
              <a:buSzPts val="1100"/>
              <a:buFont typeface="Google Sans"/>
              <a:buChar char="●"/>
              <a:defRPr/>
            </a:pPr>
            <a:r>
              <a:rPr lang="en" sz="1467" dirty="0">
                <a:latin typeface="Calibri" panose="020F0502020204030204" pitchFamily="34" charset="0"/>
                <a:ea typeface="Calibri" panose="020F0502020204030204" pitchFamily="34" charset="0"/>
                <a:cs typeface="Calibri" panose="020F0502020204030204" pitchFamily="34" charset="0"/>
                <a:sym typeface="Google Sans"/>
              </a:rPr>
              <a:t>Up to 50 Gbps</a:t>
            </a:r>
          </a:p>
          <a:p>
            <a:pPr marL="280402" indent="-275998" defTabSz="1219140">
              <a:spcBef>
                <a:spcPts val="400"/>
              </a:spcBef>
              <a:buSzPts val="1100"/>
              <a:buFont typeface="Google Sans"/>
              <a:buChar char="●"/>
              <a:defRPr/>
            </a:pPr>
            <a:r>
              <a:rPr lang="en" sz="1467" dirty="0">
                <a:latin typeface="Calibri" panose="020F0502020204030204" pitchFamily="34" charset="0"/>
                <a:ea typeface="Calibri" panose="020F0502020204030204" pitchFamily="34" charset="0"/>
                <a:cs typeface="Calibri" panose="020F0502020204030204" pitchFamily="34" charset="0"/>
                <a:sym typeface="Google Sans"/>
              </a:rPr>
              <a:t>Hyperdisk Balanced:  Up to 160,000 IOPS </a:t>
            </a:r>
          </a:p>
        </p:txBody>
      </p:sp>
      <p:sp>
        <p:nvSpPr>
          <p:cNvPr id="472" name="Google Shape;472;p85"/>
          <p:cNvSpPr/>
          <p:nvPr/>
        </p:nvSpPr>
        <p:spPr>
          <a:xfrm rot="5400000">
            <a:off x="847967" y="3138341"/>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a:p>
        </p:txBody>
      </p:sp>
      <p:sp>
        <p:nvSpPr>
          <p:cNvPr id="473" name="Google Shape;473;p85"/>
          <p:cNvSpPr txBox="1"/>
          <p:nvPr/>
        </p:nvSpPr>
        <p:spPr>
          <a:xfrm>
            <a:off x="619567" y="3508942"/>
            <a:ext cx="967600" cy="246221"/>
          </a:xfrm>
          <a:prstGeom prst="rect">
            <a:avLst/>
          </a:prstGeom>
          <a:noFill/>
          <a:ln>
            <a:noFill/>
          </a:ln>
        </p:spPr>
        <p:txBody>
          <a:bodyPr spcFirstLastPara="1" wrap="square" lIns="0" tIns="0" rIns="0" bIns="0" anchor="t" anchorCtr="0">
            <a:spAutoFit/>
          </a:bodyPr>
          <a:lstStyle/>
          <a:p>
            <a:pPr algn="ctr" defTabSz="1219140">
              <a:defRPr/>
            </a:pPr>
            <a:r>
              <a:rPr lang="en" sz="1600" b="1">
                <a:solidFill>
                  <a:srgbClr val="FFFFFF"/>
                </a:solidFill>
                <a:latin typeface="Google Sans"/>
                <a:ea typeface="Google Sans"/>
                <a:cs typeface="Google Sans"/>
                <a:sym typeface="Google Sans"/>
              </a:rPr>
              <a:t>02</a:t>
            </a:r>
            <a:endParaRPr sz="1600" b="1">
              <a:solidFill>
                <a:srgbClr val="FFFFFF"/>
              </a:solidFill>
              <a:latin typeface="Google Sans"/>
              <a:ea typeface="Google Sans"/>
              <a:cs typeface="Google Sans"/>
              <a:sym typeface="Google Sans"/>
            </a:endParaRPr>
          </a:p>
        </p:txBody>
      </p:sp>
      <p:sp>
        <p:nvSpPr>
          <p:cNvPr id="474" name="Google Shape;474;p85"/>
          <p:cNvSpPr/>
          <p:nvPr/>
        </p:nvSpPr>
        <p:spPr>
          <a:xfrm>
            <a:off x="676067" y="4390160"/>
            <a:ext cx="5790000" cy="1099745"/>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defTabSz="1219140">
              <a:defRPr/>
            </a:pPr>
            <a:r>
              <a:rPr lang="en" sz="1600" b="1" dirty="0">
                <a:latin typeface="Calibri" panose="020F0502020204030204" pitchFamily="34" charset="0"/>
                <a:ea typeface="Calibri" panose="020F0502020204030204" pitchFamily="34" charset="0"/>
                <a:cs typeface="Calibri" panose="020F0502020204030204" pitchFamily="34" charset="0"/>
                <a:sym typeface="Google Sans Medium"/>
              </a:rPr>
              <a:t>Availability and Pricing</a:t>
            </a:r>
          </a:p>
          <a:p>
            <a:pPr marL="280402" indent="-275998" defTabSz="1219140">
              <a:spcBef>
                <a:spcPts val="400"/>
              </a:spcBef>
              <a:buSzPts val="1100"/>
              <a:buFont typeface="Google Sans"/>
              <a:buChar char="●"/>
              <a:defRPr/>
            </a:pPr>
            <a:r>
              <a:rPr lang="en-US" sz="1467" dirty="0">
                <a:latin typeface="Calibri" panose="020F0502020204030204" pitchFamily="34" charset="0"/>
                <a:ea typeface="Calibri" panose="020F0502020204030204" pitchFamily="34" charset="0"/>
                <a:cs typeface="Calibri" panose="020F0502020204030204" pitchFamily="34" charset="0"/>
                <a:sym typeface="Google Sans"/>
              </a:rPr>
              <a:t>U</a:t>
            </a:r>
            <a:r>
              <a:rPr lang="en" sz="1467" dirty="0">
                <a:latin typeface="Calibri" panose="020F0502020204030204" pitchFamily="34" charset="0"/>
                <a:ea typeface="Calibri" panose="020F0502020204030204" pitchFamily="34" charset="0"/>
                <a:cs typeface="Calibri" panose="020F0502020204030204" pitchFamily="34" charset="0"/>
                <a:sym typeface="Google Sans"/>
              </a:rPr>
              <a:t>s-east4, us-east1, europe-west4</a:t>
            </a:r>
          </a:p>
          <a:p>
            <a:pPr marL="280402" indent="-275998" defTabSz="1219140">
              <a:spcBef>
                <a:spcPts val="400"/>
              </a:spcBef>
              <a:buSzPts val="1100"/>
              <a:buFont typeface="Google Sans"/>
              <a:buChar char="●"/>
              <a:defRPr/>
            </a:pPr>
            <a:r>
              <a:rPr lang="en" sz="1467" b="1" dirty="0">
                <a:latin typeface="Calibri" panose="020F0502020204030204" pitchFamily="34" charset="0"/>
                <a:ea typeface="Calibri" panose="020F0502020204030204" pitchFamily="34" charset="0"/>
                <a:cs typeface="Calibri" panose="020F0502020204030204" pitchFamily="34" charset="0"/>
                <a:sym typeface="Google Sans"/>
              </a:rPr>
              <a:t>Pricing will less expensive than N2 (3</a:t>
            </a:r>
            <a:r>
              <a:rPr lang="en" sz="1467" b="1" baseline="30000" dirty="0">
                <a:latin typeface="Calibri" panose="020F0502020204030204" pitchFamily="34" charset="0"/>
                <a:ea typeface="Calibri" panose="020F0502020204030204" pitchFamily="34" charset="0"/>
                <a:cs typeface="Calibri" panose="020F0502020204030204" pitchFamily="34" charset="0"/>
                <a:sym typeface="Google Sans"/>
              </a:rPr>
              <a:t>rd</a:t>
            </a:r>
            <a:r>
              <a:rPr lang="en" sz="1467" b="1" dirty="0">
                <a:latin typeface="Calibri" panose="020F0502020204030204" pitchFamily="34" charset="0"/>
                <a:ea typeface="Calibri" panose="020F0502020204030204" pitchFamily="34" charset="0"/>
                <a:cs typeface="Calibri" panose="020F0502020204030204" pitchFamily="34" charset="0"/>
                <a:sym typeface="Google Sans"/>
              </a:rPr>
              <a:t> Gen)</a:t>
            </a:r>
          </a:p>
        </p:txBody>
      </p:sp>
      <p:sp>
        <p:nvSpPr>
          <p:cNvPr id="475" name="Google Shape;475;p85"/>
          <p:cNvSpPr/>
          <p:nvPr/>
        </p:nvSpPr>
        <p:spPr>
          <a:xfrm rot="5400000">
            <a:off x="847967" y="4426973"/>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2400"/>
          </a:p>
        </p:txBody>
      </p:sp>
      <p:sp>
        <p:nvSpPr>
          <p:cNvPr id="476" name="Google Shape;476;p85"/>
          <p:cNvSpPr txBox="1"/>
          <p:nvPr/>
        </p:nvSpPr>
        <p:spPr>
          <a:xfrm>
            <a:off x="619567" y="4797574"/>
            <a:ext cx="967600" cy="246221"/>
          </a:xfrm>
          <a:prstGeom prst="rect">
            <a:avLst/>
          </a:prstGeom>
          <a:noFill/>
          <a:ln>
            <a:noFill/>
          </a:ln>
        </p:spPr>
        <p:txBody>
          <a:bodyPr spcFirstLastPara="1" wrap="square" lIns="0" tIns="0" rIns="0" bIns="0" anchor="t" anchorCtr="0">
            <a:spAutoFit/>
          </a:bodyPr>
          <a:lstStyle/>
          <a:p>
            <a:pPr algn="ctr" defTabSz="1219140">
              <a:defRPr/>
            </a:pPr>
            <a:r>
              <a:rPr lang="en" sz="1600" b="1">
                <a:solidFill>
                  <a:srgbClr val="FFFFFF"/>
                </a:solidFill>
                <a:latin typeface="Google Sans"/>
                <a:ea typeface="Google Sans"/>
                <a:cs typeface="Google Sans"/>
                <a:sym typeface="Google Sans"/>
              </a:rPr>
              <a:t>03</a:t>
            </a:r>
            <a:endParaRPr sz="1600" b="1">
              <a:solidFill>
                <a:srgbClr val="FFFFFF"/>
              </a:solidFill>
              <a:latin typeface="Google Sans"/>
              <a:ea typeface="Google Sans"/>
              <a:cs typeface="Google Sans"/>
              <a:sym typeface="Google Sans"/>
            </a:endParaRPr>
          </a:p>
        </p:txBody>
      </p:sp>
      <p:grpSp>
        <p:nvGrpSpPr>
          <p:cNvPr id="478" name="Google Shape;478;p85"/>
          <p:cNvGrpSpPr/>
          <p:nvPr/>
        </p:nvGrpSpPr>
        <p:grpSpPr>
          <a:xfrm>
            <a:off x="7265513" y="1759533"/>
            <a:ext cx="306923" cy="219163"/>
            <a:chOff x="4956749" y="1278723"/>
            <a:chExt cx="624165" cy="445694"/>
          </a:xfrm>
        </p:grpSpPr>
        <p:sp>
          <p:nvSpPr>
            <p:cNvPr id="479" name="Google Shape;479;p85"/>
            <p:cNvSpPr/>
            <p:nvPr/>
          </p:nvSpPr>
          <p:spPr>
            <a:xfrm>
              <a:off x="5305558"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defTabSz="1219140">
                <a:defRPr/>
              </a:pPr>
              <a:endParaRPr sz="2400">
                <a:solidFill>
                  <a:srgbClr val="4285F4"/>
                </a:solidFill>
              </a:endParaRPr>
            </a:p>
          </p:txBody>
        </p:sp>
        <p:sp>
          <p:nvSpPr>
            <p:cNvPr id="480" name="Google Shape;480;p85"/>
            <p:cNvSpPr/>
            <p:nvPr/>
          </p:nvSpPr>
          <p:spPr>
            <a:xfrm>
              <a:off x="4956749"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defTabSz="1219140">
                <a:defRPr/>
              </a:pPr>
              <a:endParaRPr sz="2400">
                <a:solidFill>
                  <a:srgbClr val="4285F4"/>
                </a:solidFill>
              </a:endParaRPr>
            </a:p>
          </p:txBody>
        </p:sp>
      </p:grpSp>
      <p:sp>
        <p:nvSpPr>
          <p:cNvPr id="481" name="Google Shape;481;p85"/>
          <p:cNvSpPr txBox="1"/>
          <p:nvPr/>
        </p:nvSpPr>
        <p:spPr>
          <a:xfrm>
            <a:off x="7674733" y="1827025"/>
            <a:ext cx="3841200" cy="1601977"/>
          </a:xfrm>
          <a:prstGeom prst="rect">
            <a:avLst/>
          </a:prstGeom>
          <a:noFill/>
          <a:ln>
            <a:noFill/>
          </a:ln>
        </p:spPr>
        <p:txBody>
          <a:bodyPr spcFirstLastPara="1" wrap="square" lIns="0" tIns="0" rIns="0" bIns="0" anchor="t" anchorCtr="0">
            <a:spAutoFit/>
          </a:bodyPr>
          <a:lstStyle/>
          <a:p>
            <a:pPr defTabSz="1219140">
              <a:lnSpc>
                <a:spcPct val="115000"/>
              </a:lnSpc>
              <a:spcAft>
                <a:spcPts val="933"/>
              </a:spcAft>
              <a:defRPr/>
            </a:pPr>
            <a:r>
              <a:rPr lang="en-US" sz="1400" i="1">
                <a:solidFill>
                  <a:srgbClr val="5F6368"/>
                </a:solidFill>
                <a:highlight>
                  <a:srgbClr val="FFFFFF"/>
                </a:highlight>
                <a:latin typeface="Google Sans Text"/>
              </a:rPr>
              <a:t>“At </a:t>
            </a:r>
            <a:r>
              <a:rPr lang="en-US" sz="1400" i="1" err="1">
                <a:solidFill>
                  <a:srgbClr val="5F6368"/>
                </a:solidFill>
                <a:highlight>
                  <a:srgbClr val="FFFFFF"/>
                </a:highlight>
                <a:latin typeface="Google Sans Text"/>
              </a:rPr>
              <a:t>Bluecore</a:t>
            </a:r>
            <a:r>
              <a:rPr lang="en-US" sz="1400" i="1">
                <a:solidFill>
                  <a:srgbClr val="5F6368"/>
                </a:solidFill>
                <a:highlight>
                  <a:srgbClr val="FFFFFF"/>
                </a:highlight>
                <a:latin typeface="Google Sans Text"/>
              </a:rPr>
              <a:t>, we really care about cost savings. N4 is great for our dev/test and benchmarking workloads, and it met our expectations in every way. We </a:t>
            </a:r>
            <a:r>
              <a:rPr lang="en-US" sz="1400" b="1" i="1">
                <a:solidFill>
                  <a:srgbClr val="5F6368"/>
                </a:solidFill>
                <a:highlight>
                  <a:srgbClr val="FFFFFF"/>
                </a:highlight>
                <a:latin typeface="Google Sans Text"/>
              </a:rPr>
              <a:t>observed around a 66% performance uplift</a:t>
            </a:r>
            <a:r>
              <a:rPr lang="en-US" sz="1400" i="1">
                <a:solidFill>
                  <a:srgbClr val="5F6368"/>
                </a:solidFill>
                <a:highlight>
                  <a:srgbClr val="FFFFFF"/>
                </a:highlight>
                <a:latin typeface="Google Sans Text"/>
              </a:rPr>
              <a:t> from N1, and we will definitely adopt N4.”</a:t>
            </a:r>
            <a:r>
              <a:rPr lang="en-US" sz="1400">
                <a:solidFill>
                  <a:srgbClr val="5F6368"/>
                </a:solidFill>
                <a:highlight>
                  <a:srgbClr val="FFFFFF"/>
                </a:highlight>
                <a:latin typeface="Google Sans Text"/>
              </a:rPr>
              <a:t> – Michael Hurwitz, Software Architect, </a:t>
            </a:r>
            <a:r>
              <a:rPr lang="en-US" sz="1400" err="1">
                <a:solidFill>
                  <a:srgbClr val="5F6368"/>
                </a:solidFill>
                <a:highlight>
                  <a:srgbClr val="FFFFFF"/>
                </a:highlight>
                <a:latin typeface="Google Sans Text"/>
              </a:rPr>
              <a:t>Bluecore</a:t>
            </a:r>
            <a:endParaRPr sz="1333">
              <a:solidFill>
                <a:srgbClr val="202124"/>
              </a:solidFill>
              <a:latin typeface="Google Sans"/>
              <a:ea typeface="Google Sans"/>
              <a:cs typeface="Google Sans"/>
              <a:sym typeface="Google Sans"/>
            </a:endParaRPr>
          </a:p>
        </p:txBody>
      </p:sp>
      <p:grpSp>
        <p:nvGrpSpPr>
          <p:cNvPr id="483" name="Google Shape;483;p85"/>
          <p:cNvGrpSpPr/>
          <p:nvPr/>
        </p:nvGrpSpPr>
        <p:grpSpPr>
          <a:xfrm rot="10800000">
            <a:off x="10559241" y="3136359"/>
            <a:ext cx="306923" cy="219163"/>
            <a:chOff x="4956749" y="1278723"/>
            <a:chExt cx="624165" cy="445694"/>
          </a:xfrm>
        </p:grpSpPr>
        <p:sp>
          <p:nvSpPr>
            <p:cNvPr id="484" name="Google Shape;484;p85"/>
            <p:cNvSpPr/>
            <p:nvPr/>
          </p:nvSpPr>
          <p:spPr>
            <a:xfrm>
              <a:off x="5305558"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defTabSz="1219140">
                <a:defRPr/>
              </a:pPr>
              <a:endParaRPr sz="2400">
                <a:solidFill>
                  <a:srgbClr val="4285F4"/>
                </a:solidFill>
              </a:endParaRPr>
            </a:p>
          </p:txBody>
        </p:sp>
        <p:sp>
          <p:nvSpPr>
            <p:cNvPr id="485" name="Google Shape;485;p85"/>
            <p:cNvSpPr/>
            <p:nvPr/>
          </p:nvSpPr>
          <p:spPr>
            <a:xfrm>
              <a:off x="4956749"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defTabSz="1219140">
                <a:defRPr/>
              </a:pPr>
              <a:endParaRPr sz="2400">
                <a:solidFill>
                  <a:srgbClr val="4285F4"/>
                </a:solidFill>
              </a:endParaRPr>
            </a:p>
          </p:txBody>
        </p:sp>
      </p:grpSp>
      <p:sp>
        <p:nvSpPr>
          <p:cNvPr id="2" name="TextBox 1">
            <a:extLst>
              <a:ext uri="{FF2B5EF4-FFF2-40B4-BE49-F238E27FC236}">
                <a16:creationId xmlns:a16="http://schemas.microsoft.com/office/drawing/2014/main" id="{DFD6D931-A6F1-A19D-8FA7-370EBD534F4D}"/>
              </a:ext>
            </a:extLst>
          </p:cNvPr>
          <p:cNvSpPr txBox="1"/>
          <p:nvPr/>
        </p:nvSpPr>
        <p:spPr>
          <a:xfrm>
            <a:off x="6982171" y="6209289"/>
            <a:ext cx="4872419" cy="219164"/>
          </a:xfrm>
          <a:prstGeom prst="rect">
            <a:avLst/>
          </a:prstGeom>
          <a:noFill/>
        </p:spPr>
        <p:txBody>
          <a:bodyPr wrap="square">
            <a:spAutoFit/>
          </a:bodyPr>
          <a:lstStyle/>
          <a:p>
            <a:r>
              <a:rPr lang="en-US" sz="800" b="0" i="0" dirty="0">
                <a:solidFill>
                  <a:srgbClr val="000000"/>
                </a:solidFill>
                <a:effectLst/>
                <a:latin typeface="Segoe UI" panose="020B0502040204020203" pitchFamily="34" charset="0"/>
              </a:rPr>
              <a:t>Intel does not control or audit third-party data. You should consult other sources to evaluate accuracy.</a:t>
            </a:r>
            <a:endParaRPr lang="en-US" sz="800" dirty="0"/>
          </a:p>
        </p:txBody>
      </p:sp>
    </p:spTree>
    <p:extLst>
      <p:ext uri="{BB962C8B-B14F-4D97-AF65-F5344CB8AC3E}">
        <p14:creationId xmlns:p14="http://schemas.microsoft.com/office/powerpoint/2010/main" val="298275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A0A30-C556-A467-647F-3F1968F82836}"/>
              </a:ext>
            </a:extLst>
          </p:cNvPr>
          <p:cNvSpPr>
            <a:spLocks noGrp="1"/>
          </p:cNvSpPr>
          <p:nvPr>
            <p:ph type="title"/>
          </p:nvPr>
        </p:nvSpPr>
        <p:spPr>
          <a:xfrm>
            <a:off x="570401" y="191132"/>
            <a:ext cx="9862072" cy="471393"/>
          </a:xfrm>
        </p:spPr>
        <p:txBody>
          <a:bodyPr>
            <a:normAutofit fontScale="90000"/>
          </a:bodyPr>
          <a:lstStyle/>
          <a:p>
            <a:r>
              <a:rPr lang="en-US" sz="2667" dirty="0">
                <a:solidFill>
                  <a:srgbClr val="202124"/>
                </a:solidFill>
                <a:latin typeface="Arial"/>
                <a:cs typeface="Arial"/>
                <a:sym typeface="Arial"/>
              </a:rPr>
              <a:t>N4 (Emeralds Rapids) Instance Performance Summary</a:t>
            </a:r>
            <a:br>
              <a:rPr lang="en-US" sz="2400" dirty="0">
                <a:solidFill>
                  <a:srgbClr val="202124"/>
                </a:solidFill>
                <a:latin typeface="Arial"/>
                <a:cs typeface="Arial"/>
                <a:sym typeface="Arial"/>
              </a:rPr>
            </a:br>
            <a:r>
              <a:rPr lang="en-US" sz="1600" dirty="0">
                <a:solidFill>
                  <a:srgbClr val="202124"/>
                </a:solidFill>
                <a:latin typeface="Arial"/>
                <a:cs typeface="Arial"/>
                <a:sym typeface="Arial"/>
              </a:rPr>
              <a:t>N4-standard (5th Gen Intel® Xeon® Scalable </a:t>
            </a:r>
            <a:r>
              <a:rPr lang="en-US" sz="1600" dirty="0" err="1">
                <a:solidFill>
                  <a:srgbClr val="202124"/>
                </a:solidFill>
                <a:latin typeface="Arial"/>
                <a:cs typeface="Arial"/>
                <a:sym typeface="Arial"/>
              </a:rPr>
              <a:t>cpu</a:t>
            </a:r>
            <a:r>
              <a:rPr lang="en-US" sz="1600" dirty="0">
                <a:solidFill>
                  <a:srgbClr val="202124"/>
                </a:solidFill>
                <a:latin typeface="Arial"/>
                <a:cs typeface="Arial"/>
                <a:sym typeface="Arial"/>
              </a:rPr>
              <a:t>) vs. N2-standard (3rd Gen Intel Xeon Scalable </a:t>
            </a:r>
            <a:r>
              <a:rPr lang="en-US" sz="1600" dirty="0" err="1">
                <a:solidFill>
                  <a:srgbClr val="202124"/>
                </a:solidFill>
                <a:latin typeface="Arial"/>
                <a:cs typeface="Arial"/>
                <a:sym typeface="Arial"/>
              </a:rPr>
              <a:t>cpu</a:t>
            </a:r>
            <a:r>
              <a:rPr lang="en-US" sz="1600" dirty="0">
                <a:solidFill>
                  <a:srgbClr val="202124"/>
                </a:solidFill>
                <a:latin typeface="Arial"/>
                <a:cs typeface="Arial"/>
                <a:sym typeface="Arial"/>
              </a:rPr>
              <a:t>) </a:t>
            </a:r>
            <a:endParaRPr lang="en-US" sz="2400" dirty="0">
              <a:solidFill>
                <a:srgbClr val="202124"/>
              </a:solidFill>
              <a:latin typeface="Arial"/>
              <a:cs typeface="Arial"/>
              <a:sym typeface="Arial"/>
            </a:endParaRPr>
          </a:p>
        </p:txBody>
      </p:sp>
      <p:graphicFrame>
        <p:nvGraphicFramePr>
          <p:cNvPr id="7" name="Chart 6">
            <a:extLst>
              <a:ext uri="{FF2B5EF4-FFF2-40B4-BE49-F238E27FC236}">
                <a16:creationId xmlns:a16="http://schemas.microsoft.com/office/drawing/2014/main" id="{6F4CFD2B-8E5D-985B-7E65-AF94BF4ED29B}"/>
              </a:ext>
            </a:extLst>
          </p:cNvPr>
          <p:cNvGraphicFramePr/>
          <p:nvPr/>
        </p:nvGraphicFramePr>
        <p:xfrm>
          <a:off x="-178975" y="811692"/>
          <a:ext cx="12122613" cy="465623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155EB65D-EEC4-A399-429B-73741787C999}"/>
              </a:ext>
            </a:extLst>
          </p:cNvPr>
          <p:cNvSpPr txBox="1"/>
          <p:nvPr/>
        </p:nvSpPr>
        <p:spPr>
          <a:xfrm>
            <a:off x="11621598" y="3179562"/>
            <a:ext cx="512299" cy="3284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3251036" hangingPunct="0">
              <a:defRPr/>
            </a:pPr>
            <a:r>
              <a:rPr lang="en-US" sz="1067" dirty="0">
                <a:solidFill>
                  <a:srgbClr val="0068B5">
                    <a:lumMod val="60000"/>
                    <a:lumOff val="40000"/>
                  </a:srgbClr>
                </a:solidFill>
                <a:latin typeface="Arial Narrow" panose="020B0606020202030204" pitchFamily="34" charset="0"/>
                <a:cs typeface="Arial"/>
                <a:sym typeface="Helvetica Neue"/>
              </a:rPr>
              <a:t>1.0=n2-standard</a:t>
            </a:r>
          </a:p>
        </p:txBody>
      </p:sp>
      <p:sp>
        <p:nvSpPr>
          <p:cNvPr id="3" name="Flowchart: Punched Tape 2">
            <a:extLst>
              <a:ext uri="{FF2B5EF4-FFF2-40B4-BE49-F238E27FC236}">
                <a16:creationId xmlns:a16="http://schemas.microsoft.com/office/drawing/2014/main" id="{08D3CF5A-663A-8AF7-791D-BD16BAC68192}"/>
              </a:ext>
            </a:extLst>
          </p:cNvPr>
          <p:cNvSpPr/>
          <p:nvPr/>
        </p:nvSpPr>
        <p:spPr>
          <a:xfrm>
            <a:off x="11195925" y="853009"/>
            <a:ext cx="566440" cy="280584"/>
          </a:xfrm>
          <a:prstGeom prst="flowChartPunchedTap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defRPr/>
            </a:pPr>
            <a:endParaRPr lang="en-US" sz="1467">
              <a:solidFill>
                <a:srgbClr val="000000"/>
              </a:solidFill>
              <a:latin typeface="Intel Clear"/>
              <a:cs typeface="Helvetica Neue"/>
              <a:sym typeface="Arial"/>
            </a:endParaRPr>
          </a:p>
        </p:txBody>
      </p:sp>
      <p:sp>
        <p:nvSpPr>
          <p:cNvPr id="6" name="Flowchart: Punched Tape 5">
            <a:extLst>
              <a:ext uri="{FF2B5EF4-FFF2-40B4-BE49-F238E27FC236}">
                <a16:creationId xmlns:a16="http://schemas.microsoft.com/office/drawing/2014/main" id="{9B495F6D-2275-AAFE-5176-FC5E580AEDC4}"/>
              </a:ext>
            </a:extLst>
          </p:cNvPr>
          <p:cNvSpPr/>
          <p:nvPr/>
        </p:nvSpPr>
        <p:spPr>
          <a:xfrm>
            <a:off x="11062625" y="743749"/>
            <a:ext cx="564972" cy="270915"/>
          </a:xfrm>
          <a:prstGeom prst="flowChartPunchedTap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defRPr/>
            </a:pPr>
            <a:endParaRPr lang="en-US" sz="1467">
              <a:solidFill>
                <a:srgbClr val="000000"/>
              </a:solidFill>
              <a:latin typeface="Intel Clear"/>
              <a:cs typeface="Helvetica Neue"/>
              <a:sym typeface="Arial"/>
            </a:endParaRPr>
          </a:p>
        </p:txBody>
      </p:sp>
      <p:sp>
        <p:nvSpPr>
          <p:cNvPr id="9" name="Flowchart: Punched Tape 8">
            <a:extLst>
              <a:ext uri="{FF2B5EF4-FFF2-40B4-BE49-F238E27FC236}">
                <a16:creationId xmlns:a16="http://schemas.microsoft.com/office/drawing/2014/main" id="{186A1236-7F2F-887A-5DA8-96D9152523B5}"/>
              </a:ext>
            </a:extLst>
          </p:cNvPr>
          <p:cNvSpPr/>
          <p:nvPr/>
        </p:nvSpPr>
        <p:spPr>
          <a:xfrm>
            <a:off x="11167166" y="907533"/>
            <a:ext cx="564972" cy="270915"/>
          </a:xfrm>
          <a:prstGeom prst="flowChartPunchedTap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defRPr/>
            </a:pPr>
            <a:endParaRPr lang="en-US" sz="1467">
              <a:solidFill>
                <a:srgbClr val="000000"/>
              </a:solidFill>
              <a:latin typeface="Intel Clear"/>
              <a:cs typeface="Helvetica Neue"/>
              <a:sym typeface="Arial"/>
            </a:endParaRPr>
          </a:p>
        </p:txBody>
      </p:sp>
      <p:sp>
        <p:nvSpPr>
          <p:cNvPr id="5" name="Rectangle: Rounded Corners 4">
            <a:extLst>
              <a:ext uri="{FF2B5EF4-FFF2-40B4-BE49-F238E27FC236}">
                <a16:creationId xmlns:a16="http://schemas.microsoft.com/office/drawing/2014/main" id="{94261BDC-8D2F-18DF-5B11-310E006BFD51}"/>
              </a:ext>
            </a:extLst>
          </p:cNvPr>
          <p:cNvSpPr/>
          <p:nvPr/>
        </p:nvSpPr>
        <p:spPr>
          <a:xfrm>
            <a:off x="939962" y="5536072"/>
            <a:ext cx="10790829" cy="694437"/>
          </a:xfrm>
          <a:prstGeom prst="round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noAutofit/>
          </a:bodyPr>
          <a:lstStyle/>
          <a:p>
            <a:pPr marL="173034" algn="ctr" defTabSz="825479" hangingPunct="0">
              <a:defRPr/>
            </a:pPr>
            <a:r>
              <a:rPr lang="en-US" sz="1600">
                <a:solidFill>
                  <a:srgbClr val="525252"/>
                </a:solidFill>
                <a:latin typeface="Intel Clear"/>
                <a:cs typeface="Helvetica Neue"/>
                <a:sym typeface="Arial"/>
              </a:rPr>
              <a:t>Up to </a:t>
            </a:r>
            <a:r>
              <a:rPr lang="en-US" sz="1600">
                <a:solidFill>
                  <a:srgbClr val="00B0F0"/>
                </a:solidFill>
                <a:latin typeface="Intel Clear"/>
                <a:cs typeface="Helvetica Neue"/>
                <a:sym typeface="Arial"/>
              </a:rPr>
              <a:t>1.59X higher performance </a:t>
            </a:r>
            <a:r>
              <a:rPr lang="en-US" sz="1600">
                <a:solidFill>
                  <a:srgbClr val="525252"/>
                </a:solidFill>
                <a:latin typeface="Intel Clear"/>
                <a:cs typeface="Helvetica Neue"/>
                <a:sym typeface="Arial"/>
              </a:rPr>
              <a:t>and </a:t>
            </a:r>
            <a:r>
              <a:rPr lang="en-US" sz="1600">
                <a:solidFill>
                  <a:srgbClr val="00B0F0"/>
                </a:solidFill>
                <a:latin typeface="Intel Clear"/>
                <a:cs typeface="Helvetica Neue"/>
                <a:sym typeface="Arial"/>
              </a:rPr>
              <a:t>1.63X higher performance/$ </a:t>
            </a:r>
            <a:r>
              <a:rPr lang="en-US" sz="1600">
                <a:solidFill>
                  <a:srgbClr val="525252"/>
                </a:solidFill>
                <a:latin typeface="Intel Clear"/>
                <a:cs typeface="Helvetica Neue"/>
                <a:sym typeface="Arial"/>
              </a:rPr>
              <a:t>with </a:t>
            </a:r>
          </a:p>
          <a:p>
            <a:pPr marL="173034" algn="ctr" defTabSz="825479" hangingPunct="0">
              <a:defRPr/>
            </a:pPr>
            <a:r>
              <a:rPr lang="en-US" sz="1600">
                <a:solidFill>
                  <a:srgbClr val="00B0F0"/>
                </a:solidFill>
                <a:latin typeface="Intel Clear"/>
                <a:cs typeface="Helvetica Neue"/>
                <a:sym typeface="Arial"/>
              </a:rPr>
              <a:t>N4-standard (5</a:t>
            </a:r>
            <a:r>
              <a:rPr lang="en-US" sz="1600" baseline="30000">
                <a:solidFill>
                  <a:srgbClr val="00B0F0"/>
                </a:solidFill>
                <a:latin typeface="Intel Clear"/>
                <a:cs typeface="Helvetica Neue"/>
                <a:sym typeface="Arial"/>
              </a:rPr>
              <a:t>th</a:t>
            </a:r>
            <a:r>
              <a:rPr lang="en-US" sz="1600">
                <a:solidFill>
                  <a:srgbClr val="00B0F0"/>
                </a:solidFill>
                <a:latin typeface="Intel Clear"/>
                <a:cs typeface="Helvetica Neue"/>
                <a:sym typeface="Arial"/>
              </a:rPr>
              <a:t> Gen Intel Xeon Scalable </a:t>
            </a:r>
            <a:r>
              <a:rPr lang="en-US" sz="1600" err="1">
                <a:solidFill>
                  <a:srgbClr val="00B0F0"/>
                </a:solidFill>
                <a:latin typeface="Intel Clear"/>
                <a:cs typeface="Helvetica Neue"/>
                <a:sym typeface="Arial"/>
              </a:rPr>
              <a:t>cpu</a:t>
            </a:r>
            <a:r>
              <a:rPr lang="en-US" sz="1600">
                <a:solidFill>
                  <a:srgbClr val="00B0F0"/>
                </a:solidFill>
                <a:latin typeface="Intel Clear"/>
                <a:cs typeface="Helvetica Neue"/>
                <a:sym typeface="Arial"/>
              </a:rPr>
              <a:t>)</a:t>
            </a:r>
            <a:r>
              <a:rPr lang="en-US" sz="1600">
                <a:solidFill>
                  <a:srgbClr val="525252"/>
                </a:solidFill>
                <a:latin typeface="Intel Clear"/>
                <a:cs typeface="Helvetica Neue"/>
                <a:sym typeface="Arial"/>
              </a:rPr>
              <a:t> vs. </a:t>
            </a:r>
            <a:r>
              <a:rPr lang="en-US" sz="1600">
                <a:solidFill>
                  <a:srgbClr val="00B0F0"/>
                </a:solidFill>
                <a:latin typeface="Intel Clear"/>
                <a:cs typeface="Helvetica Neue"/>
                <a:sym typeface="Arial"/>
              </a:rPr>
              <a:t>N2-standard (3</a:t>
            </a:r>
            <a:r>
              <a:rPr lang="en-US" sz="1600" baseline="30000">
                <a:solidFill>
                  <a:srgbClr val="00B0F0"/>
                </a:solidFill>
                <a:latin typeface="Intel Clear"/>
                <a:cs typeface="Helvetica Neue"/>
                <a:sym typeface="Arial"/>
              </a:rPr>
              <a:t>rd</a:t>
            </a:r>
            <a:r>
              <a:rPr lang="en-US" sz="1600">
                <a:solidFill>
                  <a:srgbClr val="00B0F0"/>
                </a:solidFill>
                <a:latin typeface="Intel Clear"/>
                <a:cs typeface="Helvetica Neue"/>
                <a:sym typeface="Arial"/>
              </a:rPr>
              <a:t> Gen Intel Xeon Scalable </a:t>
            </a:r>
            <a:r>
              <a:rPr lang="en-US" sz="1600" err="1">
                <a:solidFill>
                  <a:srgbClr val="00B0F0"/>
                </a:solidFill>
                <a:latin typeface="Intel Clear"/>
                <a:cs typeface="Helvetica Neue"/>
                <a:sym typeface="Arial"/>
              </a:rPr>
              <a:t>cpu</a:t>
            </a:r>
            <a:r>
              <a:rPr lang="en-US" sz="1600">
                <a:solidFill>
                  <a:srgbClr val="00B0F0"/>
                </a:solidFill>
                <a:latin typeface="Intel Clear"/>
                <a:cs typeface="Helvetica Neue"/>
                <a:sym typeface="Arial"/>
              </a:rPr>
              <a:t>)</a:t>
            </a:r>
            <a:r>
              <a:rPr lang="en-US" sz="1600">
                <a:solidFill>
                  <a:srgbClr val="525252"/>
                </a:solidFill>
                <a:latin typeface="Intel Clear"/>
                <a:cs typeface="Helvetica Neue"/>
                <a:sym typeface="Arial"/>
              </a:rPr>
              <a:t> </a:t>
            </a:r>
          </a:p>
        </p:txBody>
      </p:sp>
      <p:sp>
        <p:nvSpPr>
          <p:cNvPr id="12" name="TextBox 11">
            <a:extLst>
              <a:ext uri="{FF2B5EF4-FFF2-40B4-BE49-F238E27FC236}">
                <a16:creationId xmlns:a16="http://schemas.microsoft.com/office/drawing/2014/main" id="{C27D6A8B-4BEA-39C1-2CC5-DD3DC9D58304}"/>
              </a:ext>
            </a:extLst>
          </p:cNvPr>
          <p:cNvSpPr txBox="1"/>
          <p:nvPr/>
        </p:nvSpPr>
        <p:spPr>
          <a:xfrm>
            <a:off x="238991" y="6299193"/>
            <a:ext cx="11397481" cy="257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585">
              <a:defRPr/>
            </a:pPr>
            <a:r>
              <a:rPr lang="en-US" sz="1067" dirty="0">
                <a:solidFill>
                  <a:srgbClr val="525252"/>
                </a:solidFill>
                <a:latin typeface="Arial Narrow" panose="020B0606020202030204" pitchFamily="34" charset="0"/>
                <a:cs typeface="Arial"/>
                <a:sym typeface="Arial"/>
              </a:rPr>
              <a:t>See backup for workloads and configurations. Results may vary.</a:t>
            </a:r>
          </a:p>
        </p:txBody>
      </p:sp>
      <p:sp>
        <p:nvSpPr>
          <p:cNvPr id="13" name="Rectangle 12">
            <a:extLst>
              <a:ext uri="{FF2B5EF4-FFF2-40B4-BE49-F238E27FC236}">
                <a16:creationId xmlns:a16="http://schemas.microsoft.com/office/drawing/2014/main" id="{883F1BC5-B27E-5020-2C06-E9A379FF5DCB}"/>
              </a:ext>
            </a:extLst>
          </p:cNvPr>
          <p:cNvSpPr/>
          <p:nvPr/>
        </p:nvSpPr>
        <p:spPr>
          <a:xfrm>
            <a:off x="570402" y="1219696"/>
            <a:ext cx="5175207" cy="4038749"/>
          </a:xfrm>
          <a:prstGeom prst="rect">
            <a:avLst/>
          </a:prstGeom>
          <a:no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defTabSz="825479" hangingPunct="0">
              <a:defRPr/>
            </a:pPr>
            <a:r>
              <a:rPr lang="en-US" sz="933" b="1">
                <a:solidFill>
                  <a:srgbClr val="525252"/>
                </a:solidFill>
                <a:latin typeface="Intel Clear"/>
                <a:cs typeface="Arial"/>
                <a:sym typeface="Arial"/>
              </a:rPr>
              <a:t>8vCPU</a:t>
            </a:r>
          </a:p>
        </p:txBody>
      </p:sp>
      <p:sp>
        <p:nvSpPr>
          <p:cNvPr id="14" name="Rectangle 13">
            <a:extLst>
              <a:ext uri="{FF2B5EF4-FFF2-40B4-BE49-F238E27FC236}">
                <a16:creationId xmlns:a16="http://schemas.microsoft.com/office/drawing/2014/main" id="{97903457-A268-146C-6B05-BD49DF2454DD}"/>
              </a:ext>
            </a:extLst>
          </p:cNvPr>
          <p:cNvSpPr/>
          <p:nvPr/>
        </p:nvSpPr>
        <p:spPr>
          <a:xfrm>
            <a:off x="6552801" y="1215510"/>
            <a:ext cx="3500067" cy="4038749"/>
          </a:xfrm>
          <a:prstGeom prst="rect">
            <a:avLst/>
          </a:prstGeom>
          <a:no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defTabSz="825479" hangingPunct="0">
              <a:defRPr/>
            </a:pPr>
            <a:r>
              <a:rPr lang="en-US" sz="933" b="1">
                <a:solidFill>
                  <a:srgbClr val="525252"/>
                </a:solidFill>
                <a:latin typeface="Intel Clear"/>
                <a:cs typeface="Arial"/>
                <a:sym typeface="Arial"/>
              </a:rPr>
              <a:t>32vCPU</a:t>
            </a:r>
          </a:p>
        </p:txBody>
      </p:sp>
      <p:sp>
        <p:nvSpPr>
          <p:cNvPr id="15" name="Rectangle 14">
            <a:extLst>
              <a:ext uri="{FF2B5EF4-FFF2-40B4-BE49-F238E27FC236}">
                <a16:creationId xmlns:a16="http://schemas.microsoft.com/office/drawing/2014/main" id="{4E4A979E-DDDC-8832-E977-954EDD284CFD}"/>
              </a:ext>
            </a:extLst>
          </p:cNvPr>
          <p:cNvSpPr/>
          <p:nvPr/>
        </p:nvSpPr>
        <p:spPr>
          <a:xfrm>
            <a:off x="10243126" y="1215392"/>
            <a:ext cx="1444180" cy="4038749"/>
          </a:xfrm>
          <a:prstGeom prst="rect">
            <a:avLst/>
          </a:prstGeom>
          <a:no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defTabSz="825479" hangingPunct="0">
              <a:defRPr/>
            </a:pPr>
            <a:r>
              <a:rPr lang="en-US" sz="933" b="1">
                <a:solidFill>
                  <a:srgbClr val="525252"/>
                </a:solidFill>
                <a:latin typeface="Intel Clear"/>
                <a:cs typeface="Arial"/>
                <a:sym typeface="Arial"/>
              </a:rPr>
              <a:t>48vCPU</a:t>
            </a:r>
          </a:p>
        </p:txBody>
      </p:sp>
      <p:sp>
        <p:nvSpPr>
          <p:cNvPr id="8" name="Rectangle 7">
            <a:extLst>
              <a:ext uri="{FF2B5EF4-FFF2-40B4-BE49-F238E27FC236}">
                <a16:creationId xmlns:a16="http://schemas.microsoft.com/office/drawing/2014/main" id="{CD7D4052-C2B1-3BB5-3133-71F9E8826033}"/>
              </a:ext>
            </a:extLst>
          </p:cNvPr>
          <p:cNvSpPr/>
          <p:nvPr/>
        </p:nvSpPr>
        <p:spPr>
          <a:xfrm>
            <a:off x="5802327" y="1215392"/>
            <a:ext cx="691100" cy="4038749"/>
          </a:xfrm>
          <a:prstGeom prst="rect">
            <a:avLst/>
          </a:prstGeom>
          <a:noFill/>
          <a:ln w="12700" cap="flat">
            <a:solidFill>
              <a:schemeClr val="accent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defTabSz="825479" hangingPunct="0">
              <a:defRPr/>
            </a:pPr>
            <a:r>
              <a:rPr lang="en-US" sz="933" b="1">
                <a:solidFill>
                  <a:srgbClr val="525252"/>
                </a:solidFill>
                <a:latin typeface="Intel Clear"/>
                <a:cs typeface="Arial"/>
                <a:sym typeface="Arial"/>
              </a:rPr>
              <a:t>16vCPU</a:t>
            </a:r>
          </a:p>
        </p:txBody>
      </p:sp>
      <p:sp>
        <p:nvSpPr>
          <p:cNvPr id="10" name="Flowchart: Punched Tape 9">
            <a:extLst>
              <a:ext uri="{FF2B5EF4-FFF2-40B4-BE49-F238E27FC236}">
                <a16:creationId xmlns:a16="http://schemas.microsoft.com/office/drawing/2014/main" id="{20DBB9C2-573A-C6BF-4020-28EB61C08F4E}"/>
              </a:ext>
            </a:extLst>
          </p:cNvPr>
          <p:cNvSpPr/>
          <p:nvPr/>
        </p:nvSpPr>
        <p:spPr>
          <a:xfrm>
            <a:off x="5822771" y="1704840"/>
            <a:ext cx="579259" cy="280584"/>
          </a:xfrm>
          <a:prstGeom prst="flowChartPunchedTap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defRPr/>
            </a:pPr>
            <a:endParaRPr lang="en-US" sz="1467">
              <a:solidFill>
                <a:srgbClr val="000000"/>
              </a:solidFill>
              <a:latin typeface="Intel Clear"/>
              <a:cs typeface="Helvetica Neue"/>
              <a:sym typeface="Arial"/>
            </a:endParaRPr>
          </a:p>
        </p:txBody>
      </p:sp>
      <p:sp>
        <p:nvSpPr>
          <p:cNvPr id="16" name="Flowchart: Punched Tape 15">
            <a:extLst>
              <a:ext uri="{FF2B5EF4-FFF2-40B4-BE49-F238E27FC236}">
                <a16:creationId xmlns:a16="http://schemas.microsoft.com/office/drawing/2014/main" id="{2C26DB6C-2B20-80EC-38FF-7EC03D0D7868}"/>
              </a:ext>
            </a:extLst>
          </p:cNvPr>
          <p:cNvSpPr/>
          <p:nvPr/>
        </p:nvSpPr>
        <p:spPr>
          <a:xfrm>
            <a:off x="9505718" y="1689759"/>
            <a:ext cx="562821" cy="280584"/>
          </a:xfrm>
          <a:prstGeom prst="flowChartPunchedTap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09585">
              <a:defRPr/>
            </a:pPr>
            <a:endParaRPr lang="en-US" sz="1467">
              <a:solidFill>
                <a:srgbClr val="000000"/>
              </a:solidFill>
              <a:latin typeface="Intel Clear"/>
              <a:cs typeface="Helvetica Neue"/>
              <a:sym typeface="Arial"/>
            </a:endParaRPr>
          </a:p>
        </p:txBody>
      </p:sp>
      <p:sp>
        <p:nvSpPr>
          <p:cNvPr id="17" name="TextBox 16">
            <a:extLst>
              <a:ext uri="{FF2B5EF4-FFF2-40B4-BE49-F238E27FC236}">
                <a16:creationId xmlns:a16="http://schemas.microsoft.com/office/drawing/2014/main" id="{557B5471-A448-5BE8-BC1F-8A7E9C62420F}"/>
              </a:ext>
            </a:extLst>
          </p:cNvPr>
          <p:cNvSpPr txBox="1"/>
          <p:nvPr/>
        </p:nvSpPr>
        <p:spPr>
          <a:xfrm>
            <a:off x="5861977" y="1468611"/>
            <a:ext cx="330873" cy="143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3251036" hangingPunct="0">
              <a:defRPr/>
            </a:pPr>
            <a:r>
              <a:rPr lang="en-US" sz="933">
                <a:solidFill>
                  <a:srgbClr val="0071C5"/>
                </a:solidFill>
                <a:latin typeface="Intel Clear"/>
                <a:cs typeface="Arial"/>
                <a:sym typeface="Helvetica Neue"/>
              </a:rPr>
              <a:t>3</a:t>
            </a:r>
            <a:r>
              <a:rPr lang="en-US" sz="933">
                <a:solidFill>
                  <a:srgbClr val="0071C5"/>
                </a:solidFill>
                <a:latin typeface="Intel Clear"/>
                <a:cs typeface="Helvetica Neue"/>
                <a:sym typeface="Helvetica Neue"/>
              </a:rPr>
              <a:t>.</a:t>
            </a:r>
            <a:r>
              <a:rPr lang="en-US" sz="933">
                <a:solidFill>
                  <a:srgbClr val="0071C5"/>
                </a:solidFill>
                <a:latin typeface="Intel Clear"/>
                <a:cs typeface="Arial"/>
                <a:sym typeface="Helvetica Neue"/>
              </a:rPr>
              <a:t>36</a:t>
            </a:r>
            <a:endParaRPr lang="en-US" sz="933">
              <a:solidFill>
                <a:srgbClr val="0071C5"/>
              </a:solidFill>
              <a:latin typeface="Intel Clear"/>
              <a:cs typeface="Helvetica Neue"/>
              <a:sym typeface="Helvetica Neue"/>
            </a:endParaRPr>
          </a:p>
        </p:txBody>
      </p:sp>
      <p:sp>
        <p:nvSpPr>
          <p:cNvPr id="18" name="TextBox 17">
            <a:extLst>
              <a:ext uri="{FF2B5EF4-FFF2-40B4-BE49-F238E27FC236}">
                <a16:creationId xmlns:a16="http://schemas.microsoft.com/office/drawing/2014/main" id="{0BB9205D-44BA-ABC9-2E27-0702102DF9EB}"/>
              </a:ext>
            </a:extLst>
          </p:cNvPr>
          <p:cNvSpPr txBox="1"/>
          <p:nvPr/>
        </p:nvSpPr>
        <p:spPr>
          <a:xfrm>
            <a:off x="6115430" y="1468611"/>
            <a:ext cx="330873" cy="143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3251036" hangingPunct="0">
              <a:defRPr/>
            </a:pPr>
            <a:r>
              <a:rPr lang="en-US" sz="933">
                <a:solidFill>
                  <a:srgbClr val="0071C5"/>
                </a:solidFill>
                <a:latin typeface="Intel Clear"/>
                <a:cs typeface="Arial"/>
                <a:sym typeface="Helvetica Neue"/>
              </a:rPr>
              <a:t>3.44</a:t>
            </a:r>
            <a:endParaRPr lang="en-US" sz="933">
              <a:solidFill>
                <a:srgbClr val="0071C5"/>
              </a:solidFill>
              <a:latin typeface="Intel Clear"/>
              <a:cs typeface="Helvetica Neue"/>
              <a:sym typeface="Helvetica Neue"/>
            </a:endParaRPr>
          </a:p>
        </p:txBody>
      </p:sp>
      <p:sp>
        <p:nvSpPr>
          <p:cNvPr id="19" name="TextBox 18">
            <a:extLst>
              <a:ext uri="{FF2B5EF4-FFF2-40B4-BE49-F238E27FC236}">
                <a16:creationId xmlns:a16="http://schemas.microsoft.com/office/drawing/2014/main" id="{BB0802DA-C20D-2BF6-7F81-D20145F503C7}"/>
              </a:ext>
            </a:extLst>
          </p:cNvPr>
          <p:cNvSpPr txBox="1"/>
          <p:nvPr/>
        </p:nvSpPr>
        <p:spPr>
          <a:xfrm>
            <a:off x="9511574" y="1468547"/>
            <a:ext cx="330873" cy="143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3251036" hangingPunct="0">
              <a:defRPr/>
            </a:pPr>
            <a:r>
              <a:rPr lang="en-US" sz="933">
                <a:solidFill>
                  <a:srgbClr val="00C7FD">
                    <a:lumMod val="50000"/>
                  </a:srgbClr>
                </a:solidFill>
                <a:latin typeface="Intel Clear"/>
                <a:cs typeface="Arial"/>
                <a:sym typeface="Helvetica Neue"/>
              </a:rPr>
              <a:t>3</a:t>
            </a:r>
            <a:r>
              <a:rPr lang="en-US" sz="933">
                <a:solidFill>
                  <a:srgbClr val="00C7FD">
                    <a:lumMod val="50000"/>
                  </a:srgbClr>
                </a:solidFill>
                <a:latin typeface="Intel Clear"/>
                <a:cs typeface="Helvetica Neue"/>
                <a:sym typeface="Helvetica Neue"/>
              </a:rPr>
              <a:t>.14</a:t>
            </a:r>
          </a:p>
        </p:txBody>
      </p:sp>
      <p:sp>
        <p:nvSpPr>
          <p:cNvPr id="20" name="TextBox 19">
            <a:extLst>
              <a:ext uri="{FF2B5EF4-FFF2-40B4-BE49-F238E27FC236}">
                <a16:creationId xmlns:a16="http://schemas.microsoft.com/office/drawing/2014/main" id="{B40D4A9F-4432-1ABE-D27B-3566FBF4B9BE}"/>
              </a:ext>
            </a:extLst>
          </p:cNvPr>
          <p:cNvSpPr txBox="1"/>
          <p:nvPr/>
        </p:nvSpPr>
        <p:spPr>
          <a:xfrm>
            <a:off x="9777413" y="1468547"/>
            <a:ext cx="330873" cy="143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3251036" hangingPunct="0">
              <a:defRPr/>
            </a:pPr>
            <a:r>
              <a:rPr lang="en-US" sz="933">
                <a:solidFill>
                  <a:srgbClr val="00C7FD">
                    <a:lumMod val="75000"/>
                  </a:srgbClr>
                </a:solidFill>
                <a:latin typeface="Intel Clear"/>
                <a:cs typeface="Arial"/>
                <a:sym typeface="Helvetica Neue"/>
              </a:rPr>
              <a:t>3</a:t>
            </a:r>
            <a:r>
              <a:rPr lang="en-US" sz="933">
                <a:solidFill>
                  <a:srgbClr val="00C7FD">
                    <a:lumMod val="75000"/>
                  </a:srgbClr>
                </a:solidFill>
                <a:latin typeface="Intel Clear"/>
                <a:cs typeface="Helvetica Neue"/>
                <a:sym typeface="Helvetica Neue"/>
              </a:rPr>
              <a:t>.22</a:t>
            </a:r>
          </a:p>
        </p:txBody>
      </p:sp>
      <p:sp>
        <p:nvSpPr>
          <p:cNvPr id="21" name="TextBox 20">
            <a:extLst>
              <a:ext uri="{FF2B5EF4-FFF2-40B4-BE49-F238E27FC236}">
                <a16:creationId xmlns:a16="http://schemas.microsoft.com/office/drawing/2014/main" id="{D008E439-2355-E7AB-3BBE-F78A7C4E97D7}"/>
              </a:ext>
            </a:extLst>
          </p:cNvPr>
          <p:cNvSpPr txBox="1"/>
          <p:nvPr/>
        </p:nvSpPr>
        <p:spPr>
          <a:xfrm>
            <a:off x="4406766" y="1468547"/>
            <a:ext cx="330873" cy="143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3251036" hangingPunct="0">
              <a:defRPr/>
            </a:pPr>
            <a:r>
              <a:rPr lang="en-US" sz="933">
                <a:solidFill>
                  <a:srgbClr val="0071C5"/>
                </a:solidFill>
                <a:latin typeface="Intel Clear"/>
                <a:cs typeface="Helvetica Neue"/>
                <a:sym typeface="Helvetica Neue"/>
              </a:rPr>
              <a:t>4.53</a:t>
            </a:r>
          </a:p>
        </p:txBody>
      </p:sp>
      <p:sp>
        <p:nvSpPr>
          <p:cNvPr id="22" name="TextBox 21">
            <a:extLst>
              <a:ext uri="{FF2B5EF4-FFF2-40B4-BE49-F238E27FC236}">
                <a16:creationId xmlns:a16="http://schemas.microsoft.com/office/drawing/2014/main" id="{9F37D0B1-9499-E391-B455-F6710D2287EA}"/>
              </a:ext>
            </a:extLst>
          </p:cNvPr>
          <p:cNvSpPr txBox="1"/>
          <p:nvPr/>
        </p:nvSpPr>
        <p:spPr>
          <a:xfrm>
            <a:off x="4665693" y="1468862"/>
            <a:ext cx="330873" cy="143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3251036" hangingPunct="0">
              <a:defRPr/>
            </a:pPr>
            <a:r>
              <a:rPr lang="en-US" sz="933">
                <a:solidFill>
                  <a:srgbClr val="0071C5"/>
                </a:solidFill>
                <a:latin typeface="Intel Clear"/>
                <a:cs typeface="Arial"/>
                <a:sym typeface="Helvetica Neue"/>
              </a:rPr>
              <a:t>4.65</a:t>
            </a:r>
            <a:endParaRPr lang="en-US" sz="933">
              <a:solidFill>
                <a:srgbClr val="0071C5"/>
              </a:solidFill>
              <a:latin typeface="Intel Clear"/>
              <a:cs typeface="Helvetica Neue"/>
              <a:sym typeface="Helvetica Neue"/>
            </a:endParaRPr>
          </a:p>
        </p:txBody>
      </p:sp>
    </p:spTree>
    <p:extLst>
      <p:ext uri="{BB962C8B-B14F-4D97-AF65-F5344CB8AC3E}">
        <p14:creationId xmlns:p14="http://schemas.microsoft.com/office/powerpoint/2010/main" val="40405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CEAB87-1EC9-7095-709C-7B6A45B64310}"/>
              </a:ext>
            </a:extLst>
          </p:cNvPr>
          <p:cNvSpPr>
            <a:spLocks noGrp="1"/>
          </p:cNvSpPr>
          <p:nvPr>
            <p:ph type="title"/>
          </p:nvPr>
        </p:nvSpPr>
        <p:spPr>
          <a:xfrm>
            <a:off x="704850" y="221694"/>
            <a:ext cx="10972800" cy="1199822"/>
          </a:xfrm>
        </p:spPr>
        <p:txBody>
          <a:bodyPr>
            <a:norm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C4/N4 Offers Versatile Computing Solution for AI WL Pipelines</a:t>
            </a:r>
          </a:p>
        </p:txBody>
      </p:sp>
      <p:sp>
        <p:nvSpPr>
          <p:cNvPr id="5" name="AutoShape 2" descr="Generated from prompt">
            <a:extLst>
              <a:ext uri="{FF2B5EF4-FFF2-40B4-BE49-F238E27FC236}">
                <a16:creationId xmlns:a16="http://schemas.microsoft.com/office/drawing/2014/main" id="{600F2A99-90B3-374C-F15D-1C6DA32B6406}"/>
              </a:ext>
            </a:extLst>
          </p:cNvPr>
          <p:cNvSpPr>
            <a:spLocks noChangeAspect="1" noChangeArrowheads="1"/>
          </p:cNvSpPr>
          <p:nvPr/>
        </p:nvSpPr>
        <p:spPr bwMode="auto">
          <a:xfrm>
            <a:off x="5943600" y="270394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994C889-30A2-33A9-D973-8C7BF8087B04}"/>
              </a:ext>
            </a:extLst>
          </p:cNvPr>
          <p:cNvSpPr txBox="1"/>
          <p:nvPr/>
        </p:nvSpPr>
        <p:spPr>
          <a:xfrm>
            <a:off x="5388207" y="1196184"/>
            <a:ext cx="2004291" cy="369332"/>
          </a:xfrm>
          <a:prstGeom prst="rect">
            <a:avLst/>
          </a:prstGeom>
          <a:noFill/>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Flexibility</a:t>
            </a:r>
          </a:p>
        </p:txBody>
      </p:sp>
      <p:sp>
        <p:nvSpPr>
          <p:cNvPr id="13" name="TextBox 12">
            <a:extLst>
              <a:ext uri="{FF2B5EF4-FFF2-40B4-BE49-F238E27FC236}">
                <a16:creationId xmlns:a16="http://schemas.microsoft.com/office/drawing/2014/main" id="{0FE0175F-CAE9-5FD7-BE11-860A7CF834F7}"/>
              </a:ext>
            </a:extLst>
          </p:cNvPr>
          <p:cNvSpPr txBox="1"/>
          <p:nvPr/>
        </p:nvSpPr>
        <p:spPr>
          <a:xfrm>
            <a:off x="2178019" y="1196184"/>
            <a:ext cx="2004291" cy="369332"/>
          </a:xfrm>
          <a:prstGeom prst="rect">
            <a:avLst/>
          </a:prstGeom>
          <a:noFill/>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Performance</a:t>
            </a:r>
          </a:p>
        </p:txBody>
      </p:sp>
      <p:sp>
        <p:nvSpPr>
          <p:cNvPr id="14" name="TextBox 13">
            <a:extLst>
              <a:ext uri="{FF2B5EF4-FFF2-40B4-BE49-F238E27FC236}">
                <a16:creationId xmlns:a16="http://schemas.microsoft.com/office/drawing/2014/main" id="{CFD478E7-2694-AE32-D004-FECC0AA90721}"/>
              </a:ext>
            </a:extLst>
          </p:cNvPr>
          <p:cNvSpPr txBox="1"/>
          <p:nvPr/>
        </p:nvSpPr>
        <p:spPr>
          <a:xfrm>
            <a:off x="8281609" y="1177660"/>
            <a:ext cx="2004291" cy="369332"/>
          </a:xfrm>
          <a:prstGeom prst="rect">
            <a:avLst/>
          </a:prstGeom>
          <a:noFill/>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Use Cases</a:t>
            </a:r>
          </a:p>
        </p:txBody>
      </p:sp>
      <p:sp>
        <p:nvSpPr>
          <p:cNvPr id="15" name="TextBox 14">
            <a:extLst>
              <a:ext uri="{FF2B5EF4-FFF2-40B4-BE49-F238E27FC236}">
                <a16:creationId xmlns:a16="http://schemas.microsoft.com/office/drawing/2014/main" id="{46B262AB-D340-8CC4-503C-E8ACC7952C04}"/>
              </a:ext>
            </a:extLst>
          </p:cNvPr>
          <p:cNvSpPr txBox="1"/>
          <p:nvPr/>
        </p:nvSpPr>
        <p:spPr>
          <a:xfrm>
            <a:off x="1459346" y="4295345"/>
            <a:ext cx="2910761" cy="1169551"/>
          </a:xfrm>
          <a:prstGeom prst="rect">
            <a:avLst/>
          </a:prstGeom>
          <a:noFill/>
        </p:spPr>
        <p:txBody>
          <a:bodyPr wrap="square" rtlCol="0">
            <a:spAutoFit/>
          </a:bodyPr>
          <a:lstStyle/>
          <a:p>
            <a:pPr rtl="0"/>
            <a:r>
              <a:rPr lang="en-US" sz="1400" dirty="0">
                <a:latin typeface="Calibri" panose="020F0502020204030204" pitchFamily="34" charset="0"/>
                <a:ea typeface="Calibri" panose="020F0502020204030204" pitchFamily="34" charset="0"/>
                <a:cs typeface="Calibri" panose="020F0502020204030204" pitchFamily="34" charset="0"/>
              </a:rPr>
              <a:t>C4/N4 instances meet the throughput and latency requirements for multiple AI use cases, such as Retrieval Augmented Generation (RAG) pipelines</a:t>
            </a:r>
          </a:p>
        </p:txBody>
      </p:sp>
      <p:sp>
        <p:nvSpPr>
          <p:cNvPr id="16" name="TextBox 15">
            <a:extLst>
              <a:ext uri="{FF2B5EF4-FFF2-40B4-BE49-F238E27FC236}">
                <a16:creationId xmlns:a16="http://schemas.microsoft.com/office/drawing/2014/main" id="{AD4B6AEF-5F54-7E86-6227-AF84DFE2E703}"/>
              </a:ext>
            </a:extLst>
          </p:cNvPr>
          <p:cNvSpPr txBox="1"/>
          <p:nvPr/>
        </p:nvSpPr>
        <p:spPr>
          <a:xfrm>
            <a:off x="4533747" y="4295345"/>
            <a:ext cx="2910761" cy="1384995"/>
          </a:xfrm>
          <a:prstGeom prst="rect">
            <a:avLst/>
          </a:prstGeom>
          <a:noFill/>
        </p:spPr>
        <p:txBody>
          <a:bodyPr wrap="square" rtlCol="0">
            <a:spAutoFit/>
          </a:bodyPr>
          <a:lstStyle/>
          <a:p>
            <a:pPr rtl="0"/>
            <a:r>
              <a:rPr lang="en-US" sz="1400" dirty="0">
                <a:latin typeface="Calibri" panose="020F0502020204030204" pitchFamily="34" charset="0"/>
                <a:ea typeface="Calibri" panose="020F0502020204030204" pitchFamily="34" charset="0"/>
                <a:cs typeface="Calibri" panose="020F0502020204030204" pitchFamily="34" charset="0"/>
              </a:rPr>
              <a:t>AMX AI acceleration allows for flexible deployment and experimentation across the data pipeline stages, simplifying operations and optimizing resource use</a:t>
            </a:r>
          </a:p>
        </p:txBody>
      </p:sp>
      <p:sp>
        <p:nvSpPr>
          <p:cNvPr id="17" name="TextBox 16">
            <a:extLst>
              <a:ext uri="{FF2B5EF4-FFF2-40B4-BE49-F238E27FC236}">
                <a16:creationId xmlns:a16="http://schemas.microsoft.com/office/drawing/2014/main" id="{84A03793-3CA6-F6F8-8210-E0B47B9EC158}"/>
              </a:ext>
            </a:extLst>
          </p:cNvPr>
          <p:cNvSpPr txBox="1"/>
          <p:nvPr/>
        </p:nvSpPr>
        <p:spPr>
          <a:xfrm>
            <a:off x="7518079" y="4341790"/>
            <a:ext cx="2910761" cy="954107"/>
          </a:xfrm>
          <a:prstGeom prst="rect">
            <a:avLst/>
          </a:prstGeom>
          <a:noFill/>
        </p:spPr>
        <p:txBody>
          <a:bodyPr wrap="square" rtlCol="0">
            <a:spAutoFit/>
          </a:bodyPr>
          <a:lstStyle/>
          <a:p>
            <a:r>
              <a:rPr lang="en-US" sz="1400">
                <a:latin typeface="Calibri" panose="020F0502020204030204" pitchFamily="34" charset="0"/>
                <a:ea typeface="Calibri" panose="020F0502020204030204" pitchFamily="34" charset="0"/>
                <a:cs typeface="Calibri" panose="020F0502020204030204" pitchFamily="34" charset="0"/>
              </a:rPr>
              <a:t>C4/N4 instances are effective for embedding generation, LLM performance, and classical ML workloads.</a:t>
            </a:r>
          </a:p>
        </p:txBody>
      </p:sp>
      <p:pic>
        <p:nvPicPr>
          <p:cNvPr id="6" name="Picture 5" descr="A blue circle with a speedometer and a speedometer&#10;&#10;Description automatically generated">
            <a:extLst>
              <a:ext uri="{FF2B5EF4-FFF2-40B4-BE49-F238E27FC236}">
                <a16:creationId xmlns:a16="http://schemas.microsoft.com/office/drawing/2014/main" id="{E43674BA-B072-2663-1139-7648A1307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018" y="1485598"/>
            <a:ext cx="2763265" cy="2763265"/>
          </a:xfrm>
          <a:prstGeom prst="rect">
            <a:avLst/>
          </a:prstGeom>
        </p:spPr>
      </p:pic>
      <p:pic>
        <p:nvPicPr>
          <p:cNvPr id="20" name="Picture 19" descr="A blue arrows pointing to the right&#10;&#10;Description automatically generated">
            <a:extLst>
              <a:ext uri="{FF2B5EF4-FFF2-40B4-BE49-F238E27FC236}">
                <a16:creationId xmlns:a16="http://schemas.microsoft.com/office/drawing/2014/main" id="{EA6B65E0-BE96-9D1A-092A-A07293096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943" y="1826886"/>
            <a:ext cx="2198914" cy="2198914"/>
          </a:xfrm>
          <a:prstGeom prst="rect">
            <a:avLst/>
          </a:prstGeom>
        </p:spPr>
      </p:pic>
      <p:pic>
        <p:nvPicPr>
          <p:cNvPr id="22" name="Picture 21" descr="A blue and black logo&#10;&#10;Description automatically generated">
            <a:extLst>
              <a:ext uri="{FF2B5EF4-FFF2-40B4-BE49-F238E27FC236}">
                <a16:creationId xmlns:a16="http://schemas.microsoft.com/office/drawing/2014/main" id="{591D4ACE-FCBA-4A7F-FA28-4DFF36227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057" y="1546992"/>
            <a:ext cx="2763266" cy="2763266"/>
          </a:xfrm>
          <a:prstGeom prst="rect">
            <a:avLst/>
          </a:prstGeom>
        </p:spPr>
      </p:pic>
    </p:spTree>
    <p:extLst>
      <p:ext uri="{BB962C8B-B14F-4D97-AF65-F5344CB8AC3E}">
        <p14:creationId xmlns:p14="http://schemas.microsoft.com/office/powerpoint/2010/main" val="131795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sp>
        <p:nvSpPr>
          <p:cNvPr id="2933" name="Google Shape;2933;p423"/>
          <p:cNvSpPr txBox="1">
            <a:spLocks noGrp="1"/>
          </p:cNvSpPr>
          <p:nvPr>
            <p:ph type="title"/>
          </p:nvPr>
        </p:nvSpPr>
        <p:spPr>
          <a:xfrm>
            <a:off x="584200" y="643112"/>
            <a:ext cx="10922400" cy="767454"/>
          </a:xfrm>
          <a:prstGeom prst="rect">
            <a:avLst/>
          </a:prstGeom>
          <a:noFill/>
          <a:ln>
            <a:noFill/>
          </a:ln>
        </p:spPr>
        <p:txBody>
          <a:bodyPr spcFirstLastPara="1" vert="horz" wrap="square" lIns="0" tIns="0" rIns="121900" bIns="0" rtlCol="0" anchor="t" anchorCtr="0">
            <a:spAutoFit/>
          </a:bodyPr>
          <a:lstStyle/>
          <a:p>
            <a:r>
              <a:rPr lang="en" dirty="0">
                <a:latin typeface="Calibri" panose="020F0502020204030204" pitchFamily="34" charset="0"/>
                <a:ea typeface="Calibri" panose="020F0502020204030204" pitchFamily="34" charset="0"/>
                <a:cs typeface="Calibri" panose="020F0502020204030204" pitchFamily="34" charset="0"/>
              </a:rPr>
              <a:t>C3 - Now Generally Available</a:t>
            </a:r>
            <a:endParaRPr dirty="0">
              <a:latin typeface="Calibri" panose="020F0502020204030204" pitchFamily="34" charset="0"/>
              <a:ea typeface="Calibri" panose="020F0502020204030204" pitchFamily="34" charset="0"/>
              <a:cs typeface="Calibri" panose="020F0502020204030204" pitchFamily="34" charset="0"/>
            </a:endParaRPr>
          </a:p>
          <a:p>
            <a:r>
              <a:rPr lang="en" sz="1867" dirty="0">
                <a:latin typeface="Calibri" panose="020F0502020204030204" pitchFamily="34" charset="0"/>
                <a:ea typeface="Calibri" panose="020F0502020204030204" pitchFamily="34" charset="0"/>
                <a:cs typeface="Calibri" panose="020F0502020204030204" pitchFamily="34" charset="0"/>
              </a:rPr>
              <a:t>Latest innovations delivering 35% better price/performance vs. prior gen</a:t>
            </a:r>
            <a:r>
              <a:rPr lang="en" sz="1867" baseline="30000" dirty="0">
                <a:latin typeface="Calibri" panose="020F0502020204030204" pitchFamily="34" charset="0"/>
                <a:ea typeface="Calibri" panose="020F0502020204030204" pitchFamily="34" charset="0"/>
                <a:cs typeface="Calibri" panose="020F0502020204030204" pitchFamily="34" charset="0"/>
              </a:rPr>
              <a:t>1</a:t>
            </a:r>
            <a:endParaRPr sz="1867" baseline="30000" dirty="0">
              <a:latin typeface="Calibri" panose="020F0502020204030204" pitchFamily="34" charset="0"/>
              <a:ea typeface="Calibri" panose="020F0502020204030204" pitchFamily="34" charset="0"/>
              <a:cs typeface="Calibri" panose="020F0502020204030204" pitchFamily="34" charset="0"/>
            </a:endParaRPr>
          </a:p>
        </p:txBody>
      </p:sp>
      <p:sp>
        <p:nvSpPr>
          <p:cNvPr id="2934" name="Google Shape;2934;p423"/>
          <p:cNvSpPr/>
          <p:nvPr/>
        </p:nvSpPr>
        <p:spPr>
          <a:xfrm>
            <a:off x="676067" y="1880945"/>
            <a:ext cx="5867608" cy="1250400"/>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a:buClr>
                <a:srgbClr val="000000"/>
              </a:buClr>
              <a:buSzPts val="1200"/>
            </a:pPr>
            <a:r>
              <a:rPr lang="en"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Compute &amp; Memory</a:t>
            </a:r>
            <a:endParaRPr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0409" indent="-276005">
              <a:spcBef>
                <a:spcPts val="400"/>
              </a:spcBef>
              <a:buClr>
                <a:srgbClr val="000000"/>
              </a:buClr>
              <a:buSzPts val="1100"/>
              <a:buFont typeface="Arial"/>
              <a:buChar char="●"/>
            </a:pPr>
            <a:r>
              <a:rPr lang="en"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4th Gen Intel® Xeon®; DDR5 50% faster than DDR4</a:t>
            </a:r>
            <a:endParaRPr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0409" indent="-276005">
              <a:spcBef>
                <a:spcPts val="400"/>
              </a:spcBef>
              <a:buClr>
                <a:srgbClr val="000000"/>
              </a:buClr>
              <a:buSzPts val="1100"/>
              <a:buFont typeface="Arial"/>
              <a:buChar char="●"/>
            </a:pPr>
            <a:r>
              <a:rPr lang="en"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Intel® AMX for 12x faster Deep Learning acceleration</a:t>
            </a:r>
            <a:endParaRPr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0409" indent="-276005">
              <a:spcBef>
                <a:spcPts val="400"/>
              </a:spcBef>
              <a:spcAft>
                <a:spcPts val="400"/>
              </a:spcAft>
              <a:buClr>
                <a:srgbClr val="000000"/>
              </a:buClr>
              <a:buSzPts val="1100"/>
              <a:buFont typeface="Arial"/>
              <a:buChar char="●"/>
            </a:pPr>
            <a:r>
              <a:rPr lang="en"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Multiple memory configurations</a:t>
            </a:r>
            <a:endParaRPr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935" name="Google Shape;2935;p423"/>
          <p:cNvSpPr/>
          <p:nvPr/>
        </p:nvSpPr>
        <p:spPr>
          <a:xfrm rot="5400000">
            <a:off x="847967" y="1997879"/>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6" name="Google Shape;2936;p423"/>
          <p:cNvSpPr txBox="1"/>
          <p:nvPr/>
        </p:nvSpPr>
        <p:spPr>
          <a:xfrm>
            <a:off x="619567" y="2368479"/>
            <a:ext cx="967600" cy="246221"/>
          </a:xfrm>
          <a:prstGeom prst="rect">
            <a:avLst/>
          </a:prstGeom>
          <a:noFill/>
          <a:ln>
            <a:noFill/>
          </a:ln>
        </p:spPr>
        <p:txBody>
          <a:bodyPr spcFirstLastPara="1" wrap="square" lIns="0" tIns="0" rIns="0" bIns="0" anchor="t" anchorCtr="0">
            <a:spAutoFit/>
          </a:bodyPr>
          <a:lstStyle/>
          <a:p>
            <a:pPr algn="ctr">
              <a:buClr>
                <a:srgbClr val="000000"/>
              </a:buClr>
              <a:buSzPts val="1200"/>
            </a:pPr>
            <a:r>
              <a:rPr lang="en" sz="1600" b="1">
                <a:solidFill>
                  <a:srgbClr val="FFFFFF"/>
                </a:solidFill>
                <a:latin typeface="Arial"/>
                <a:ea typeface="Arial"/>
                <a:cs typeface="Arial"/>
                <a:sym typeface="Arial"/>
              </a:rPr>
              <a:t>01</a:t>
            </a:r>
            <a:endParaRPr sz="1600" b="1">
              <a:solidFill>
                <a:srgbClr val="FFFFFF"/>
              </a:solidFill>
              <a:latin typeface="Arial"/>
              <a:ea typeface="Arial"/>
              <a:cs typeface="Arial"/>
              <a:sym typeface="Arial"/>
            </a:endParaRPr>
          </a:p>
        </p:txBody>
      </p:sp>
      <p:sp>
        <p:nvSpPr>
          <p:cNvPr id="2937" name="Google Shape;2937;p423"/>
          <p:cNvSpPr/>
          <p:nvPr/>
        </p:nvSpPr>
        <p:spPr>
          <a:xfrm>
            <a:off x="676067" y="3319979"/>
            <a:ext cx="5867608" cy="1250400"/>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a:buClr>
                <a:srgbClr val="000000"/>
              </a:buClr>
              <a:buSzPts val="1200"/>
            </a:pPr>
            <a:r>
              <a:rPr lang="en"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Network Offloads via the IPU</a:t>
            </a:r>
            <a:endParaRPr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0409" indent="-276005">
              <a:spcBef>
                <a:spcPts val="400"/>
              </a:spcBef>
              <a:buClr>
                <a:srgbClr val="000000"/>
              </a:buClr>
              <a:buSzPts val="1100"/>
              <a:buFont typeface="Arial"/>
              <a:buChar char="●"/>
            </a:pPr>
            <a:r>
              <a:rPr lang="en"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Up to 200 Gbps</a:t>
            </a:r>
            <a:endParaRPr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0409" indent="-276005">
              <a:spcBef>
                <a:spcPts val="400"/>
              </a:spcBef>
              <a:buClr>
                <a:srgbClr val="000000"/>
              </a:buClr>
              <a:buSzPts val="1100"/>
              <a:buFont typeface="Arial"/>
              <a:buChar char="●"/>
            </a:pPr>
            <a:r>
              <a:rPr lang="en"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3x higher packet processing vs. prior gen</a:t>
            </a:r>
            <a:r>
              <a:rPr lang="en" sz="1467" baseline="30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2</a:t>
            </a:r>
            <a:endParaRPr sz="1467" baseline="30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0409" indent="-276005">
              <a:spcBef>
                <a:spcPts val="400"/>
              </a:spcBef>
              <a:spcAft>
                <a:spcPts val="400"/>
              </a:spcAft>
              <a:buClr>
                <a:srgbClr val="000000"/>
              </a:buClr>
              <a:buSzPts val="1100"/>
              <a:buFont typeface="Arial"/>
              <a:buChar char="●"/>
            </a:pPr>
            <a:r>
              <a:rPr lang="en"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Dedicated network processing to minimize jitter</a:t>
            </a:r>
            <a:endParaRPr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938" name="Google Shape;2938;p423"/>
          <p:cNvSpPr/>
          <p:nvPr/>
        </p:nvSpPr>
        <p:spPr>
          <a:xfrm rot="5400000">
            <a:off x="847967" y="3458601"/>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39" name="Google Shape;2939;p423"/>
          <p:cNvSpPr txBox="1"/>
          <p:nvPr/>
        </p:nvSpPr>
        <p:spPr>
          <a:xfrm>
            <a:off x="619567" y="3829202"/>
            <a:ext cx="967600" cy="246221"/>
          </a:xfrm>
          <a:prstGeom prst="rect">
            <a:avLst/>
          </a:prstGeom>
          <a:noFill/>
          <a:ln>
            <a:noFill/>
          </a:ln>
        </p:spPr>
        <p:txBody>
          <a:bodyPr spcFirstLastPara="1" wrap="square" lIns="0" tIns="0" rIns="0" bIns="0" anchor="t" anchorCtr="0">
            <a:spAutoFit/>
          </a:bodyPr>
          <a:lstStyle/>
          <a:p>
            <a:pPr algn="ctr">
              <a:buClr>
                <a:srgbClr val="000000"/>
              </a:buClr>
              <a:buSzPts val="1200"/>
            </a:pPr>
            <a:r>
              <a:rPr lang="en" sz="1600" b="1">
                <a:solidFill>
                  <a:srgbClr val="FFFFFF"/>
                </a:solidFill>
                <a:latin typeface="Arial"/>
                <a:ea typeface="Arial"/>
                <a:cs typeface="Arial"/>
                <a:sym typeface="Arial"/>
              </a:rPr>
              <a:t>02</a:t>
            </a:r>
            <a:endParaRPr sz="1600" b="1">
              <a:solidFill>
                <a:srgbClr val="FFFFFF"/>
              </a:solidFill>
              <a:latin typeface="Arial"/>
              <a:ea typeface="Arial"/>
              <a:cs typeface="Arial"/>
              <a:sym typeface="Arial"/>
            </a:endParaRPr>
          </a:p>
        </p:txBody>
      </p:sp>
      <p:sp>
        <p:nvSpPr>
          <p:cNvPr id="2940" name="Google Shape;2940;p423"/>
          <p:cNvSpPr/>
          <p:nvPr/>
        </p:nvSpPr>
        <p:spPr>
          <a:xfrm>
            <a:off x="676067" y="4773479"/>
            <a:ext cx="5867608" cy="1250400"/>
          </a:xfrm>
          <a:prstGeom prst="roundRect">
            <a:avLst>
              <a:gd name="adj" fmla="val 11238"/>
            </a:avLst>
          </a:prstGeom>
          <a:solidFill>
            <a:srgbClr val="FFFFFF"/>
          </a:solidFill>
          <a:ln w="9525" cap="flat" cmpd="sng">
            <a:solidFill>
              <a:schemeClr val="accent1"/>
            </a:solidFill>
            <a:prstDash val="dash"/>
            <a:round/>
            <a:headEnd type="none" w="sm" len="sm"/>
            <a:tailEnd type="none" w="sm" len="sm"/>
          </a:ln>
        </p:spPr>
        <p:txBody>
          <a:bodyPr spcFirstLastPara="1" wrap="square" lIns="1036300" tIns="60933" rIns="60933" bIns="60933" anchor="ctr" anchorCtr="0">
            <a:noAutofit/>
          </a:bodyPr>
          <a:lstStyle/>
          <a:p>
            <a:pPr>
              <a:buClr>
                <a:srgbClr val="000000"/>
              </a:buClr>
              <a:buSzPts val="1200"/>
            </a:pPr>
            <a:r>
              <a:rPr lang="en"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Hyperdisk Storage</a:t>
            </a:r>
            <a:endParaRPr sz="1600"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0409" indent="-276005">
              <a:spcBef>
                <a:spcPts val="400"/>
              </a:spcBef>
              <a:buClr>
                <a:srgbClr val="000000"/>
              </a:buClr>
              <a:buSzPts val="1100"/>
              <a:buFont typeface="Arial"/>
              <a:buChar char="●"/>
            </a:pPr>
            <a:r>
              <a:rPr lang="en"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Up to 350,000 IOPS and 5GB/s throughput</a:t>
            </a:r>
            <a:endParaRPr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280409" indent="-276005">
              <a:spcBef>
                <a:spcPts val="400"/>
              </a:spcBef>
              <a:spcAft>
                <a:spcPts val="400"/>
              </a:spcAft>
              <a:buClr>
                <a:srgbClr val="000000"/>
              </a:buClr>
              <a:buSzPts val="1100"/>
              <a:buFont typeface="Arial"/>
              <a:buChar char="●"/>
            </a:pPr>
            <a:r>
              <a:rPr lang="en" sz="1467"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Up to 10x higher performance vs. prior gen</a:t>
            </a:r>
            <a:r>
              <a:rPr lang="en" sz="1467" baseline="30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2</a:t>
            </a:r>
            <a:endParaRPr sz="1467" baseline="300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941" name="Google Shape;2941;p423"/>
          <p:cNvSpPr/>
          <p:nvPr/>
        </p:nvSpPr>
        <p:spPr>
          <a:xfrm rot="5400000">
            <a:off x="847967" y="4904889"/>
            <a:ext cx="510800" cy="987600"/>
          </a:xfrm>
          <a:prstGeom prst="round2SameRect">
            <a:avLst>
              <a:gd name="adj1" fmla="val 22227"/>
              <a:gd name="adj2" fmla="val 0"/>
            </a:avLst>
          </a:prstGeom>
          <a:solidFill>
            <a:srgbClr val="4285F4"/>
          </a:solidFill>
          <a:ln w="9525" cap="flat" cmpd="sng">
            <a:solidFill>
              <a:srgbClr val="D2E3FC"/>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942" name="Google Shape;2942;p423"/>
          <p:cNvSpPr txBox="1"/>
          <p:nvPr/>
        </p:nvSpPr>
        <p:spPr>
          <a:xfrm>
            <a:off x="619567" y="5275490"/>
            <a:ext cx="967600" cy="246221"/>
          </a:xfrm>
          <a:prstGeom prst="rect">
            <a:avLst/>
          </a:prstGeom>
          <a:noFill/>
          <a:ln>
            <a:noFill/>
          </a:ln>
        </p:spPr>
        <p:txBody>
          <a:bodyPr spcFirstLastPara="1" wrap="square" lIns="0" tIns="0" rIns="0" bIns="0" anchor="t" anchorCtr="0">
            <a:spAutoFit/>
          </a:bodyPr>
          <a:lstStyle/>
          <a:p>
            <a:pPr algn="ctr">
              <a:buClr>
                <a:srgbClr val="000000"/>
              </a:buClr>
              <a:buSzPts val="1200"/>
            </a:pPr>
            <a:r>
              <a:rPr lang="en" sz="1600" b="1">
                <a:solidFill>
                  <a:srgbClr val="FFFFFF"/>
                </a:solidFill>
                <a:latin typeface="Arial"/>
                <a:ea typeface="Arial"/>
                <a:cs typeface="Arial"/>
                <a:sym typeface="Arial"/>
              </a:rPr>
              <a:t>03</a:t>
            </a:r>
            <a:endParaRPr sz="1600" b="1">
              <a:solidFill>
                <a:srgbClr val="FFFFFF"/>
              </a:solidFill>
              <a:latin typeface="Arial"/>
              <a:ea typeface="Arial"/>
              <a:cs typeface="Arial"/>
              <a:sym typeface="Arial"/>
            </a:endParaRPr>
          </a:p>
        </p:txBody>
      </p:sp>
      <p:grpSp>
        <p:nvGrpSpPr>
          <p:cNvPr id="2943" name="Google Shape;2943;p423"/>
          <p:cNvGrpSpPr/>
          <p:nvPr/>
        </p:nvGrpSpPr>
        <p:grpSpPr>
          <a:xfrm>
            <a:off x="6733424" y="4809179"/>
            <a:ext cx="306923" cy="219163"/>
            <a:chOff x="4956749" y="1278723"/>
            <a:chExt cx="624165" cy="445694"/>
          </a:xfrm>
        </p:grpSpPr>
        <p:sp>
          <p:nvSpPr>
            <p:cNvPr id="2944" name="Google Shape;2944;p423"/>
            <p:cNvSpPr/>
            <p:nvPr/>
          </p:nvSpPr>
          <p:spPr>
            <a:xfrm>
              <a:off x="5305558"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4285F4"/>
                </a:solidFill>
                <a:latin typeface="Arial"/>
                <a:ea typeface="Arial"/>
                <a:cs typeface="Arial"/>
                <a:sym typeface="Arial"/>
              </a:endParaRPr>
            </a:p>
          </p:txBody>
        </p:sp>
        <p:sp>
          <p:nvSpPr>
            <p:cNvPr id="2945" name="Google Shape;2945;p423"/>
            <p:cNvSpPr/>
            <p:nvPr/>
          </p:nvSpPr>
          <p:spPr>
            <a:xfrm>
              <a:off x="4956749"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4285F4"/>
                </a:solidFill>
                <a:latin typeface="Arial"/>
                <a:ea typeface="Arial"/>
                <a:cs typeface="Arial"/>
                <a:sym typeface="Arial"/>
              </a:endParaRPr>
            </a:p>
          </p:txBody>
        </p:sp>
      </p:grpSp>
      <p:sp>
        <p:nvSpPr>
          <p:cNvPr id="2946" name="Google Shape;2946;p423"/>
          <p:cNvSpPr txBox="1"/>
          <p:nvPr/>
        </p:nvSpPr>
        <p:spPr>
          <a:xfrm>
            <a:off x="7074049" y="4874093"/>
            <a:ext cx="4965551" cy="1764842"/>
          </a:xfrm>
          <a:prstGeom prst="rect">
            <a:avLst/>
          </a:prstGeom>
          <a:noFill/>
          <a:ln>
            <a:noFill/>
          </a:ln>
        </p:spPr>
        <p:txBody>
          <a:bodyPr spcFirstLastPara="1" wrap="square" lIns="0" tIns="0" rIns="0" bIns="0" anchor="t" anchorCtr="0">
            <a:spAutoFit/>
          </a:bodyPr>
          <a:lstStyle/>
          <a:p>
            <a:pPr>
              <a:lnSpc>
                <a:spcPct val="115000"/>
              </a:lnSpc>
            </a:pPr>
            <a:r>
              <a:rPr lang="en" sz="1467" i="1" dirty="0">
                <a:solidFill>
                  <a:srgbClr val="202124"/>
                </a:solidFill>
                <a:latin typeface="Arial"/>
                <a:ea typeface="Arial"/>
                <a:cs typeface="Arial"/>
                <a:sym typeface="Arial"/>
              </a:rPr>
              <a:t>By adopting C3 VMs with Intel Sapphire Rapids and the new AMX instruction set for AI, we are seeing 2x performance for some of our inline models, compared to the previous generation N2 Ice Lake VMs. </a:t>
            </a:r>
            <a:r>
              <a:rPr lang="en" sz="1467" b="1" i="1" dirty="0">
                <a:solidFill>
                  <a:srgbClr val="202124"/>
                </a:solidFill>
                <a:latin typeface="Arial"/>
                <a:ea typeface="Arial"/>
                <a:cs typeface="Arial"/>
                <a:sym typeface="Arial"/>
              </a:rPr>
              <a:t>- Suiqang Deng, Distinguished Engineer, Palo Alto Networks</a:t>
            </a:r>
            <a:endParaRPr sz="2400" dirty="0"/>
          </a:p>
          <a:p>
            <a:pPr>
              <a:lnSpc>
                <a:spcPct val="115000"/>
              </a:lnSpc>
              <a:spcBef>
                <a:spcPts val="933"/>
              </a:spcBef>
              <a:spcAft>
                <a:spcPts val="933"/>
              </a:spcAft>
              <a:buClr>
                <a:srgbClr val="000000"/>
              </a:buClr>
              <a:buSzPts val="1000"/>
            </a:pPr>
            <a:endParaRPr sz="1333" dirty="0">
              <a:solidFill>
                <a:srgbClr val="202124"/>
              </a:solidFill>
              <a:latin typeface="Arial"/>
              <a:ea typeface="Arial"/>
              <a:cs typeface="Arial"/>
              <a:sym typeface="Arial"/>
            </a:endParaRPr>
          </a:p>
        </p:txBody>
      </p:sp>
      <p:grpSp>
        <p:nvGrpSpPr>
          <p:cNvPr id="2947" name="Google Shape;2947;p423"/>
          <p:cNvGrpSpPr/>
          <p:nvPr/>
        </p:nvGrpSpPr>
        <p:grpSpPr>
          <a:xfrm rot="10800000">
            <a:off x="11044093" y="6050995"/>
            <a:ext cx="306923" cy="219163"/>
            <a:chOff x="4956749" y="1278723"/>
            <a:chExt cx="624165" cy="445694"/>
          </a:xfrm>
        </p:grpSpPr>
        <p:sp>
          <p:nvSpPr>
            <p:cNvPr id="2948" name="Google Shape;2948;p423"/>
            <p:cNvSpPr/>
            <p:nvPr/>
          </p:nvSpPr>
          <p:spPr>
            <a:xfrm>
              <a:off x="5305558"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4285F4"/>
                </a:solidFill>
                <a:latin typeface="Arial"/>
                <a:ea typeface="Arial"/>
                <a:cs typeface="Arial"/>
                <a:sym typeface="Arial"/>
              </a:endParaRPr>
            </a:p>
          </p:txBody>
        </p:sp>
        <p:sp>
          <p:nvSpPr>
            <p:cNvPr id="2949" name="Google Shape;2949;p423"/>
            <p:cNvSpPr/>
            <p:nvPr/>
          </p:nvSpPr>
          <p:spPr>
            <a:xfrm>
              <a:off x="4956749"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4285F4"/>
                </a:solidFill>
                <a:latin typeface="Arial"/>
                <a:ea typeface="Arial"/>
                <a:cs typeface="Arial"/>
                <a:sym typeface="Arial"/>
              </a:endParaRPr>
            </a:p>
          </p:txBody>
        </p:sp>
      </p:grpSp>
      <p:pic>
        <p:nvPicPr>
          <p:cNvPr id="2950" name="Google Shape;2950;p423"/>
          <p:cNvPicPr preferRelativeResize="0"/>
          <p:nvPr/>
        </p:nvPicPr>
        <p:blipFill rotWithShape="1">
          <a:blip r:embed="rId3">
            <a:alphaModFix/>
          </a:blip>
          <a:srcRect/>
          <a:stretch/>
        </p:blipFill>
        <p:spPr>
          <a:xfrm>
            <a:off x="7787552" y="1775904"/>
            <a:ext cx="2743200" cy="469900"/>
          </a:xfrm>
          <a:prstGeom prst="rect">
            <a:avLst/>
          </a:prstGeom>
          <a:noFill/>
          <a:ln>
            <a:noFill/>
          </a:ln>
        </p:spPr>
      </p:pic>
      <p:sp>
        <p:nvSpPr>
          <p:cNvPr id="2951" name="Google Shape;2951;p423"/>
          <p:cNvSpPr txBox="1"/>
          <p:nvPr/>
        </p:nvSpPr>
        <p:spPr>
          <a:xfrm>
            <a:off x="7074048" y="2322361"/>
            <a:ext cx="4872419" cy="1673150"/>
          </a:xfrm>
          <a:prstGeom prst="rect">
            <a:avLst/>
          </a:prstGeom>
          <a:noFill/>
          <a:ln>
            <a:noFill/>
          </a:ln>
        </p:spPr>
        <p:txBody>
          <a:bodyPr spcFirstLastPara="1" wrap="square" lIns="0" tIns="0" rIns="0" bIns="0" anchor="t" anchorCtr="0">
            <a:spAutoFit/>
          </a:bodyPr>
          <a:lstStyle/>
          <a:p>
            <a:pPr>
              <a:lnSpc>
                <a:spcPct val="115000"/>
              </a:lnSpc>
              <a:spcAft>
                <a:spcPts val="933"/>
              </a:spcAft>
              <a:buClr>
                <a:srgbClr val="000000"/>
              </a:buClr>
              <a:buSzPts val="1100"/>
            </a:pPr>
            <a:r>
              <a:rPr lang="en" sz="1467" i="1" dirty="0">
                <a:solidFill>
                  <a:srgbClr val="5F6368"/>
                </a:solidFill>
                <a:latin typeface="Arial"/>
                <a:ea typeface="Arial"/>
                <a:cs typeface="Arial"/>
                <a:sym typeface="Arial"/>
              </a:rPr>
              <a:t>With the new C3 machine series, we've noticed artists enjoy a 30% performance increase, making it easier and faster to bring their creative visions to life. We've observed substantial improvements in both 3D and 2D rendering across all of our clients,. - </a:t>
            </a:r>
            <a:r>
              <a:rPr lang="en" sz="1467" b="1" i="1" dirty="0">
                <a:solidFill>
                  <a:srgbClr val="5F6368"/>
                </a:solidFill>
                <a:latin typeface="Arial"/>
                <a:ea typeface="Arial"/>
                <a:cs typeface="Arial"/>
                <a:sym typeface="Arial"/>
              </a:rPr>
              <a:t>Tom Taylor, Founder, Gunpowder Tech LLC</a:t>
            </a:r>
            <a:endParaRPr sz="533" dirty="0">
              <a:solidFill>
                <a:srgbClr val="000000"/>
              </a:solidFill>
              <a:latin typeface="Arial"/>
              <a:ea typeface="Arial"/>
              <a:cs typeface="Arial"/>
              <a:sym typeface="Arial"/>
            </a:endParaRPr>
          </a:p>
        </p:txBody>
      </p:sp>
      <p:pic>
        <p:nvPicPr>
          <p:cNvPr id="2952" name="Google Shape;2952;p423"/>
          <p:cNvPicPr preferRelativeResize="0"/>
          <p:nvPr/>
        </p:nvPicPr>
        <p:blipFill rotWithShape="1">
          <a:blip r:embed="rId4">
            <a:alphaModFix/>
          </a:blip>
          <a:srcRect/>
          <a:stretch/>
        </p:blipFill>
        <p:spPr>
          <a:xfrm>
            <a:off x="7810965" y="4058532"/>
            <a:ext cx="2950633" cy="539363"/>
          </a:xfrm>
          <a:prstGeom prst="rect">
            <a:avLst/>
          </a:prstGeom>
          <a:noFill/>
          <a:ln>
            <a:noFill/>
          </a:ln>
        </p:spPr>
      </p:pic>
      <p:grpSp>
        <p:nvGrpSpPr>
          <p:cNvPr id="2953" name="Google Shape;2953;p423"/>
          <p:cNvGrpSpPr/>
          <p:nvPr/>
        </p:nvGrpSpPr>
        <p:grpSpPr>
          <a:xfrm>
            <a:off x="6746041" y="2505297"/>
            <a:ext cx="306923" cy="219163"/>
            <a:chOff x="4956749" y="1278723"/>
            <a:chExt cx="624165" cy="445694"/>
          </a:xfrm>
        </p:grpSpPr>
        <p:sp>
          <p:nvSpPr>
            <p:cNvPr id="2954" name="Google Shape;2954;p423"/>
            <p:cNvSpPr/>
            <p:nvPr/>
          </p:nvSpPr>
          <p:spPr>
            <a:xfrm>
              <a:off x="5305558"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4285F4"/>
                </a:solidFill>
                <a:latin typeface="Arial"/>
                <a:ea typeface="Arial"/>
                <a:cs typeface="Arial"/>
                <a:sym typeface="Arial"/>
              </a:endParaRPr>
            </a:p>
          </p:txBody>
        </p:sp>
        <p:sp>
          <p:nvSpPr>
            <p:cNvPr id="2955" name="Google Shape;2955;p423"/>
            <p:cNvSpPr/>
            <p:nvPr/>
          </p:nvSpPr>
          <p:spPr>
            <a:xfrm>
              <a:off x="4956749"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4285F4"/>
                </a:solidFill>
                <a:latin typeface="Arial"/>
                <a:ea typeface="Arial"/>
                <a:cs typeface="Arial"/>
                <a:sym typeface="Arial"/>
              </a:endParaRPr>
            </a:p>
          </p:txBody>
        </p:sp>
      </p:grpSp>
      <p:grpSp>
        <p:nvGrpSpPr>
          <p:cNvPr id="2956" name="Google Shape;2956;p423"/>
          <p:cNvGrpSpPr/>
          <p:nvPr/>
        </p:nvGrpSpPr>
        <p:grpSpPr>
          <a:xfrm rot="10800000">
            <a:off x="11197555" y="3587420"/>
            <a:ext cx="306923" cy="219163"/>
            <a:chOff x="4956749" y="1278723"/>
            <a:chExt cx="624165" cy="445694"/>
          </a:xfrm>
        </p:grpSpPr>
        <p:sp>
          <p:nvSpPr>
            <p:cNvPr id="2957" name="Google Shape;2957;p423"/>
            <p:cNvSpPr/>
            <p:nvPr/>
          </p:nvSpPr>
          <p:spPr>
            <a:xfrm>
              <a:off x="5305558"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4285F4"/>
                </a:solidFill>
                <a:latin typeface="Arial"/>
                <a:ea typeface="Arial"/>
                <a:cs typeface="Arial"/>
                <a:sym typeface="Arial"/>
              </a:endParaRPr>
            </a:p>
          </p:txBody>
        </p:sp>
        <p:sp>
          <p:nvSpPr>
            <p:cNvPr id="2958" name="Google Shape;2958;p423"/>
            <p:cNvSpPr/>
            <p:nvPr/>
          </p:nvSpPr>
          <p:spPr>
            <a:xfrm>
              <a:off x="4956749" y="1278723"/>
              <a:ext cx="275356" cy="445694"/>
            </a:xfrm>
            <a:custGeom>
              <a:avLst/>
              <a:gdLst/>
              <a:ahLst/>
              <a:cxnLst/>
              <a:rect l="l" t="t" r="r" b="b"/>
              <a:pathLst>
                <a:path w="78226" h="127981" extrusionOk="0">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4285F4"/>
                </a:solidFill>
                <a:latin typeface="Arial"/>
                <a:ea typeface="Arial"/>
                <a:cs typeface="Arial"/>
                <a:sym typeface="Arial"/>
              </a:endParaRPr>
            </a:p>
          </p:txBody>
        </p:sp>
      </p:grpSp>
      <p:sp>
        <p:nvSpPr>
          <p:cNvPr id="3" name="TextBox 2">
            <a:extLst>
              <a:ext uri="{FF2B5EF4-FFF2-40B4-BE49-F238E27FC236}">
                <a16:creationId xmlns:a16="http://schemas.microsoft.com/office/drawing/2014/main" id="{02E4AFBD-0555-4819-3D68-FD57A39E27E1}"/>
              </a:ext>
            </a:extLst>
          </p:cNvPr>
          <p:cNvSpPr txBox="1"/>
          <p:nvPr/>
        </p:nvSpPr>
        <p:spPr>
          <a:xfrm>
            <a:off x="152400" y="6101052"/>
            <a:ext cx="6096000" cy="338554"/>
          </a:xfrm>
          <a:prstGeom prst="rect">
            <a:avLst/>
          </a:prstGeom>
          <a:noFill/>
        </p:spPr>
        <p:txBody>
          <a:bodyPr wrap="square">
            <a:spAutoFit/>
          </a:bodyPr>
          <a:lstStyle/>
          <a:p>
            <a:r>
              <a:rPr lang="en-US" sz="800" dirty="0"/>
              <a:t>1:  </a:t>
            </a:r>
            <a:r>
              <a:rPr lang="en-US" sz="800" dirty="0">
                <a:hlinkClick r:id="rId5"/>
              </a:rPr>
              <a:t>https://www.intel.com/content/www/us/en/content-details/816100.html</a:t>
            </a:r>
            <a:r>
              <a:rPr lang="en-US" sz="800" dirty="0"/>
              <a:t> </a:t>
            </a:r>
          </a:p>
          <a:p>
            <a:r>
              <a:rPr lang="en-US" sz="800" dirty="0"/>
              <a:t>2: </a:t>
            </a:r>
            <a:r>
              <a:rPr lang="en-US" sz="800" dirty="0">
                <a:hlinkClick r:id="rId6"/>
              </a:rPr>
              <a:t>https://cloud.google.com/blog/products/compute/introducing-c3-machines-with-googles-custom-intel-ipu</a:t>
            </a:r>
            <a:r>
              <a:rPr lang="en-US" sz="800" dirty="0"/>
              <a:t> </a:t>
            </a:r>
          </a:p>
        </p:txBody>
      </p:sp>
      <p:sp>
        <p:nvSpPr>
          <p:cNvPr id="2" name="TextBox 1">
            <a:extLst>
              <a:ext uri="{FF2B5EF4-FFF2-40B4-BE49-F238E27FC236}">
                <a16:creationId xmlns:a16="http://schemas.microsoft.com/office/drawing/2014/main" id="{83893A37-3C23-1C32-E1F8-A76474939F36}"/>
              </a:ext>
            </a:extLst>
          </p:cNvPr>
          <p:cNvSpPr txBox="1"/>
          <p:nvPr/>
        </p:nvSpPr>
        <p:spPr>
          <a:xfrm>
            <a:off x="6972646" y="6266439"/>
            <a:ext cx="4872419" cy="219164"/>
          </a:xfrm>
          <a:prstGeom prst="rect">
            <a:avLst/>
          </a:prstGeom>
          <a:noFill/>
        </p:spPr>
        <p:txBody>
          <a:bodyPr wrap="square">
            <a:spAutoFit/>
          </a:bodyPr>
          <a:lstStyle/>
          <a:p>
            <a:r>
              <a:rPr lang="en-US" sz="800" b="0" i="0" dirty="0">
                <a:solidFill>
                  <a:srgbClr val="000000"/>
                </a:solidFill>
                <a:effectLst/>
                <a:latin typeface="Segoe UI" panose="020B0502040204020203" pitchFamily="34" charset="0"/>
              </a:rPr>
              <a:t>Intel does not control or audit third-party data. You should consult other sources to evaluate accuracy.</a:t>
            </a:r>
            <a:endParaRPr lang="en-US" sz="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6"/>
        <p:cNvGrpSpPr/>
        <p:nvPr/>
      </p:nvGrpSpPr>
      <p:grpSpPr>
        <a:xfrm>
          <a:off x="0" y="0"/>
          <a:ext cx="0" cy="0"/>
          <a:chOff x="0" y="0"/>
          <a:chExt cx="0" cy="0"/>
        </a:xfrm>
      </p:grpSpPr>
      <p:sp>
        <p:nvSpPr>
          <p:cNvPr id="2987" name="Google Shape;2987;p425"/>
          <p:cNvSpPr txBox="1">
            <a:spLocks noGrp="1"/>
          </p:cNvSpPr>
          <p:nvPr>
            <p:ph type="title"/>
          </p:nvPr>
        </p:nvSpPr>
        <p:spPr>
          <a:xfrm>
            <a:off x="609567" y="250400"/>
            <a:ext cx="11243600" cy="412800"/>
          </a:xfrm>
          <a:prstGeom prst="rect">
            <a:avLst/>
          </a:prstGeom>
          <a:noFill/>
          <a:ln>
            <a:noFill/>
          </a:ln>
        </p:spPr>
        <p:txBody>
          <a:bodyPr spcFirstLastPara="1" vert="horz" wrap="square" lIns="0" tIns="0" rIns="0" bIns="0" rtlCol="0" anchor="t" anchorCtr="0">
            <a:noAutofit/>
          </a:bodyPr>
          <a:lstStyle/>
          <a:p>
            <a:pPr>
              <a:buClr>
                <a:schemeClr val="dk1"/>
              </a:buClr>
              <a:buSzPts val="2000"/>
            </a:pPr>
            <a:r>
              <a:rPr lang="en" sz="2400" dirty="0">
                <a:solidFill>
                  <a:schemeClr val="dk1"/>
                </a:solidFill>
              </a:rPr>
              <a:t>Google Cloud C3 Value Proposition</a:t>
            </a:r>
            <a:endParaRPr sz="2133" dirty="0">
              <a:solidFill>
                <a:schemeClr val="dk1"/>
              </a:solidFill>
            </a:endParaRPr>
          </a:p>
          <a:p>
            <a:pPr>
              <a:buClr>
                <a:schemeClr val="dk1"/>
              </a:buClr>
              <a:buSzPts val="2000"/>
            </a:pPr>
            <a:endParaRPr sz="1600" dirty="0"/>
          </a:p>
        </p:txBody>
      </p:sp>
      <p:cxnSp>
        <p:nvCxnSpPr>
          <p:cNvPr id="2988" name="Google Shape;2988;p425"/>
          <p:cNvCxnSpPr/>
          <p:nvPr/>
        </p:nvCxnSpPr>
        <p:spPr>
          <a:xfrm>
            <a:off x="584100" y="2372800"/>
            <a:ext cx="2425200" cy="0"/>
          </a:xfrm>
          <a:prstGeom prst="straightConnector1">
            <a:avLst/>
          </a:prstGeom>
          <a:noFill/>
          <a:ln w="9525" cap="flat" cmpd="sng">
            <a:solidFill>
              <a:srgbClr val="4285F4"/>
            </a:solidFill>
            <a:prstDash val="dot"/>
            <a:round/>
            <a:headEnd type="none" w="sm" len="sm"/>
            <a:tailEnd type="oval" w="med" len="med"/>
          </a:ln>
        </p:spPr>
      </p:cxnSp>
      <p:cxnSp>
        <p:nvCxnSpPr>
          <p:cNvPr id="2989" name="Google Shape;2989;p425"/>
          <p:cNvCxnSpPr/>
          <p:nvPr/>
        </p:nvCxnSpPr>
        <p:spPr>
          <a:xfrm>
            <a:off x="3474444" y="2372800"/>
            <a:ext cx="2425200" cy="0"/>
          </a:xfrm>
          <a:prstGeom prst="straightConnector1">
            <a:avLst/>
          </a:prstGeom>
          <a:noFill/>
          <a:ln w="9525" cap="flat" cmpd="sng">
            <a:solidFill>
              <a:srgbClr val="EA4335"/>
            </a:solidFill>
            <a:prstDash val="dot"/>
            <a:round/>
            <a:headEnd type="none" w="sm" len="sm"/>
            <a:tailEnd type="oval" w="med" len="med"/>
          </a:ln>
        </p:spPr>
      </p:cxnSp>
      <p:cxnSp>
        <p:nvCxnSpPr>
          <p:cNvPr id="2990" name="Google Shape;2990;p425"/>
          <p:cNvCxnSpPr/>
          <p:nvPr/>
        </p:nvCxnSpPr>
        <p:spPr>
          <a:xfrm>
            <a:off x="9311189" y="2372800"/>
            <a:ext cx="2425200" cy="0"/>
          </a:xfrm>
          <a:prstGeom prst="straightConnector1">
            <a:avLst/>
          </a:prstGeom>
          <a:noFill/>
          <a:ln w="9525" cap="flat" cmpd="sng">
            <a:solidFill>
              <a:srgbClr val="34A853"/>
            </a:solidFill>
            <a:prstDash val="dot"/>
            <a:round/>
            <a:headEnd type="none" w="sm" len="sm"/>
            <a:tailEnd type="oval" w="med" len="med"/>
          </a:ln>
        </p:spPr>
      </p:cxnSp>
      <p:cxnSp>
        <p:nvCxnSpPr>
          <p:cNvPr id="2991" name="Google Shape;2991;p425"/>
          <p:cNvCxnSpPr/>
          <p:nvPr/>
        </p:nvCxnSpPr>
        <p:spPr>
          <a:xfrm>
            <a:off x="6511933" y="2372800"/>
            <a:ext cx="2425200" cy="0"/>
          </a:xfrm>
          <a:prstGeom prst="straightConnector1">
            <a:avLst/>
          </a:prstGeom>
          <a:noFill/>
          <a:ln w="9525" cap="flat" cmpd="sng">
            <a:solidFill>
              <a:srgbClr val="FFAB40"/>
            </a:solidFill>
            <a:prstDash val="dot"/>
            <a:round/>
            <a:headEnd type="none" w="sm" len="sm"/>
            <a:tailEnd type="oval" w="med" len="med"/>
          </a:ln>
        </p:spPr>
      </p:cxnSp>
      <p:sp>
        <p:nvSpPr>
          <p:cNvPr id="2992" name="Google Shape;2992;p425"/>
          <p:cNvSpPr txBox="1">
            <a:spLocks noGrp="1"/>
          </p:cNvSpPr>
          <p:nvPr>
            <p:ph type="subTitle" idx="4294967295"/>
          </p:nvPr>
        </p:nvSpPr>
        <p:spPr>
          <a:xfrm>
            <a:off x="914367" y="1945533"/>
            <a:ext cx="2383200" cy="326800"/>
          </a:xfrm>
          <a:prstGeom prst="rect">
            <a:avLst/>
          </a:prstGeom>
          <a:noFill/>
          <a:ln>
            <a:noFill/>
          </a:ln>
        </p:spPr>
        <p:txBody>
          <a:bodyPr spcFirstLastPara="1" vert="horz" wrap="square" lIns="0" tIns="0" rIns="121900" bIns="0" rtlCol="0" anchor="t" anchorCtr="0">
            <a:noAutofit/>
          </a:bodyPr>
          <a:lstStyle/>
          <a:p>
            <a:pPr marL="0" indent="0">
              <a:lnSpc>
                <a:spcPct val="150000"/>
              </a:lnSpc>
              <a:spcBef>
                <a:spcPts val="0"/>
              </a:spcBef>
              <a:spcAft>
                <a:spcPts val="1333"/>
              </a:spcAft>
              <a:buClr>
                <a:srgbClr val="202124"/>
              </a:buClr>
              <a:buSzPts val="800"/>
              <a:buNone/>
            </a:pPr>
            <a:r>
              <a:rPr lang="en" sz="1600" b="1">
                <a:solidFill>
                  <a:schemeClr val="accent1"/>
                </a:solidFill>
                <a:latin typeface="Arial"/>
                <a:ea typeface="Arial"/>
                <a:cs typeface="Arial"/>
                <a:sym typeface="Arial"/>
              </a:rPr>
              <a:t>Compute &amp; Memory</a:t>
            </a:r>
            <a:endParaRPr sz="1600" b="1">
              <a:solidFill>
                <a:schemeClr val="accent1"/>
              </a:solidFill>
              <a:latin typeface="Arial"/>
              <a:ea typeface="Arial"/>
              <a:cs typeface="Arial"/>
              <a:sym typeface="Arial"/>
            </a:endParaRPr>
          </a:p>
        </p:txBody>
      </p:sp>
      <p:sp>
        <p:nvSpPr>
          <p:cNvPr id="2993" name="Google Shape;2993;p425"/>
          <p:cNvSpPr txBox="1">
            <a:spLocks noGrp="1"/>
          </p:cNvSpPr>
          <p:nvPr>
            <p:ph type="subTitle" idx="4294967295"/>
          </p:nvPr>
        </p:nvSpPr>
        <p:spPr>
          <a:xfrm>
            <a:off x="4079733" y="1945533"/>
            <a:ext cx="1468000" cy="326800"/>
          </a:xfrm>
          <a:prstGeom prst="rect">
            <a:avLst/>
          </a:prstGeom>
          <a:noFill/>
          <a:ln>
            <a:noFill/>
          </a:ln>
        </p:spPr>
        <p:txBody>
          <a:bodyPr spcFirstLastPara="1" vert="horz" wrap="square" lIns="0" tIns="0" rIns="121900" bIns="0" rtlCol="0" anchor="t" anchorCtr="0">
            <a:noAutofit/>
          </a:bodyPr>
          <a:lstStyle/>
          <a:p>
            <a:pPr marL="0" indent="0">
              <a:lnSpc>
                <a:spcPct val="150000"/>
              </a:lnSpc>
              <a:spcBef>
                <a:spcPts val="0"/>
              </a:spcBef>
              <a:spcAft>
                <a:spcPts val="1333"/>
              </a:spcAft>
              <a:buClr>
                <a:srgbClr val="202124"/>
              </a:buClr>
              <a:buSzPts val="800"/>
              <a:buNone/>
            </a:pPr>
            <a:r>
              <a:rPr lang="en" sz="1600" b="1">
                <a:solidFill>
                  <a:schemeClr val="accent1"/>
                </a:solidFill>
                <a:latin typeface="Arial"/>
                <a:ea typeface="Arial"/>
                <a:cs typeface="Arial"/>
                <a:sym typeface="Arial"/>
              </a:rPr>
              <a:t>Networking</a:t>
            </a:r>
            <a:endParaRPr sz="1600" b="1">
              <a:solidFill>
                <a:schemeClr val="accent1"/>
              </a:solidFill>
              <a:latin typeface="Arial"/>
              <a:ea typeface="Arial"/>
              <a:cs typeface="Arial"/>
              <a:sym typeface="Arial"/>
            </a:endParaRPr>
          </a:p>
        </p:txBody>
      </p:sp>
      <p:sp>
        <p:nvSpPr>
          <p:cNvPr id="2994" name="Google Shape;2994;p425"/>
          <p:cNvSpPr txBox="1">
            <a:spLocks noGrp="1"/>
          </p:cNvSpPr>
          <p:nvPr>
            <p:ph type="subTitle" idx="4294967295"/>
          </p:nvPr>
        </p:nvSpPr>
        <p:spPr>
          <a:xfrm>
            <a:off x="7041967" y="1946733"/>
            <a:ext cx="1468000" cy="326800"/>
          </a:xfrm>
          <a:prstGeom prst="rect">
            <a:avLst/>
          </a:prstGeom>
          <a:noFill/>
          <a:ln>
            <a:noFill/>
          </a:ln>
        </p:spPr>
        <p:txBody>
          <a:bodyPr spcFirstLastPara="1" vert="horz" wrap="square" lIns="0" tIns="0" rIns="121900" bIns="0" rtlCol="0" anchor="t" anchorCtr="0">
            <a:noAutofit/>
          </a:bodyPr>
          <a:lstStyle/>
          <a:p>
            <a:pPr marL="0" indent="0" algn="ctr">
              <a:lnSpc>
                <a:spcPct val="150000"/>
              </a:lnSpc>
              <a:spcBef>
                <a:spcPts val="0"/>
              </a:spcBef>
              <a:spcAft>
                <a:spcPts val="1333"/>
              </a:spcAft>
              <a:buClr>
                <a:srgbClr val="202124"/>
              </a:buClr>
              <a:buSzPts val="800"/>
              <a:buNone/>
            </a:pPr>
            <a:r>
              <a:rPr lang="en" sz="1600" b="1">
                <a:solidFill>
                  <a:schemeClr val="accent1"/>
                </a:solidFill>
                <a:latin typeface="Arial"/>
                <a:ea typeface="Arial"/>
                <a:cs typeface="Arial"/>
                <a:sym typeface="Arial"/>
              </a:rPr>
              <a:t>Storage</a:t>
            </a:r>
            <a:endParaRPr sz="1600" b="1">
              <a:solidFill>
                <a:schemeClr val="accent1"/>
              </a:solidFill>
              <a:latin typeface="Arial"/>
              <a:ea typeface="Arial"/>
              <a:cs typeface="Arial"/>
              <a:sym typeface="Arial"/>
            </a:endParaRPr>
          </a:p>
        </p:txBody>
      </p:sp>
      <p:sp>
        <p:nvSpPr>
          <p:cNvPr id="2995" name="Google Shape;2995;p425"/>
          <p:cNvSpPr txBox="1">
            <a:spLocks noGrp="1"/>
          </p:cNvSpPr>
          <p:nvPr>
            <p:ph type="subTitle" idx="4294967295"/>
          </p:nvPr>
        </p:nvSpPr>
        <p:spPr>
          <a:xfrm>
            <a:off x="9962700" y="1946733"/>
            <a:ext cx="1823200" cy="326800"/>
          </a:xfrm>
          <a:prstGeom prst="rect">
            <a:avLst/>
          </a:prstGeom>
          <a:noFill/>
          <a:ln>
            <a:noFill/>
          </a:ln>
        </p:spPr>
        <p:txBody>
          <a:bodyPr spcFirstLastPara="1" vert="horz" wrap="square" lIns="0" tIns="0" rIns="121900" bIns="0" rtlCol="0" anchor="t" anchorCtr="0">
            <a:noAutofit/>
          </a:bodyPr>
          <a:lstStyle/>
          <a:p>
            <a:pPr marL="0" indent="0">
              <a:lnSpc>
                <a:spcPct val="150000"/>
              </a:lnSpc>
              <a:spcBef>
                <a:spcPts val="0"/>
              </a:spcBef>
              <a:spcAft>
                <a:spcPts val="1333"/>
              </a:spcAft>
              <a:buClr>
                <a:srgbClr val="202124"/>
              </a:buClr>
              <a:buSzPts val="800"/>
              <a:buNone/>
            </a:pPr>
            <a:r>
              <a:rPr lang="en" sz="1600" b="1">
                <a:solidFill>
                  <a:schemeClr val="accent1"/>
                </a:solidFill>
                <a:latin typeface="Arial"/>
                <a:ea typeface="Arial"/>
                <a:cs typeface="Arial"/>
                <a:sym typeface="Arial"/>
              </a:rPr>
              <a:t>Sustainability</a:t>
            </a:r>
            <a:endParaRPr sz="1600" b="1">
              <a:solidFill>
                <a:schemeClr val="accent1"/>
              </a:solidFill>
              <a:latin typeface="Arial"/>
              <a:ea typeface="Arial"/>
              <a:cs typeface="Arial"/>
              <a:sym typeface="Arial"/>
            </a:endParaRPr>
          </a:p>
        </p:txBody>
      </p:sp>
      <p:sp>
        <p:nvSpPr>
          <p:cNvPr id="2996" name="Google Shape;2996;p425"/>
          <p:cNvSpPr txBox="1">
            <a:spLocks noGrp="1"/>
          </p:cNvSpPr>
          <p:nvPr>
            <p:ph type="body" idx="4294967295"/>
          </p:nvPr>
        </p:nvSpPr>
        <p:spPr>
          <a:xfrm>
            <a:off x="472367" y="2638200"/>
            <a:ext cx="2803200" cy="3612400"/>
          </a:xfrm>
          <a:prstGeom prst="rect">
            <a:avLst/>
          </a:prstGeom>
          <a:noFill/>
          <a:ln>
            <a:noFill/>
          </a:ln>
        </p:spPr>
        <p:txBody>
          <a:bodyPr spcFirstLastPara="1" vert="horz" wrap="square" lIns="0" tIns="0" rIns="121900" bIns="0" rtlCol="0" anchor="t" anchorCtr="0">
            <a:noAutofit/>
          </a:bodyPr>
          <a:lstStyle/>
          <a:p>
            <a:pPr marL="505878" indent="-285750">
              <a:lnSpc>
                <a:spcPct val="150000"/>
              </a:lnSpc>
              <a:spcBef>
                <a:spcPts val="0"/>
              </a:spcBef>
              <a:buSzPts val="800"/>
              <a:buFont typeface="Arial" panose="020B0604020202020204" pitchFamily="34" charset="0"/>
              <a:buChar char="•"/>
            </a:pPr>
            <a:r>
              <a:rPr lang="en" sz="1467" b="1" dirty="0"/>
              <a:t>First to market</a:t>
            </a:r>
            <a:r>
              <a:rPr lang="en" sz="1467" dirty="0"/>
              <a:t> with Intel Sapphire Rapids</a:t>
            </a:r>
            <a:endParaRPr sz="1467" dirty="0"/>
          </a:p>
          <a:p>
            <a:pPr marL="505878" indent="-285750">
              <a:lnSpc>
                <a:spcPct val="150000"/>
              </a:lnSpc>
              <a:spcBef>
                <a:spcPts val="0"/>
              </a:spcBef>
              <a:buSzPts val="800"/>
            </a:pPr>
            <a:r>
              <a:rPr lang="en" sz="1467" dirty="0"/>
              <a:t>New AMX accelerator for up to </a:t>
            </a:r>
            <a:r>
              <a:rPr lang="en" sz="1467" b="1" dirty="0"/>
              <a:t>12x perf</a:t>
            </a:r>
            <a:r>
              <a:rPr lang="en" sz="1467" dirty="0"/>
              <a:t> vs. AVX-512</a:t>
            </a:r>
            <a:r>
              <a:rPr lang="en" sz="1467" baseline="30000" dirty="0"/>
              <a:t>1</a:t>
            </a:r>
            <a:endParaRPr sz="1467" baseline="30000" dirty="0"/>
          </a:p>
          <a:p>
            <a:pPr marL="505878" indent="-285750">
              <a:lnSpc>
                <a:spcPct val="150000"/>
              </a:lnSpc>
              <a:spcBef>
                <a:spcPts val="0"/>
              </a:spcBef>
              <a:buSzPts val="800"/>
            </a:pPr>
            <a:r>
              <a:rPr lang="en" sz="1467" dirty="0"/>
              <a:t>DDR5 </a:t>
            </a:r>
            <a:r>
              <a:rPr lang="en" sz="1467" b="1" dirty="0"/>
              <a:t>50% faster</a:t>
            </a:r>
            <a:r>
              <a:rPr lang="en" sz="1467" dirty="0"/>
              <a:t> than DDR4</a:t>
            </a:r>
            <a:r>
              <a:rPr lang="en" sz="1467" baseline="30000" dirty="0"/>
              <a:t>1</a:t>
            </a:r>
            <a:endParaRPr sz="1467" baseline="30000" dirty="0"/>
          </a:p>
          <a:p>
            <a:pPr marL="505878" indent="-285750">
              <a:lnSpc>
                <a:spcPct val="150000"/>
              </a:lnSpc>
              <a:spcBef>
                <a:spcPts val="0"/>
              </a:spcBef>
              <a:buSzPts val="800"/>
            </a:pPr>
            <a:r>
              <a:rPr lang="en" sz="1467" dirty="0"/>
              <a:t>Three memory configurations (2, 4, 8GB/vCPU)</a:t>
            </a:r>
            <a:endParaRPr sz="1467" dirty="0"/>
          </a:p>
        </p:txBody>
      </p:sp>
      <p:sp>
        <p:nvSpPr>
          <p:cNvPr id="2997" name="Google Shape;2997;p425"/>
          <p:cNvSpPr txBox="1">
            <a:spLocks noGrp="1"/>
          </p:cNvSpPr>
          <p:nvPr>
            <p:ph type="body" idx="4294967295"/>
          </p:nvPr>
        </p:nvSpPr>
        <p:spPr>
          <a:xfrm>
            <a:off x="3231367" y="2638200"/>
            <a:ext cx="2940800" cy="3612400"/>
          </a:xfrm>
          <a:prstGeom prst="rect">
            <a:avLst/>
          </a:prstGeom>
          <a:noFill/>
          <a:ln>
            <a:noFill/>
          </a:ln>
        </p:spPr>
        <p:txBody>
          <a:bodyPr spcFirstLastPara="1" vert="horz" wrap="square" lIns="0" tIns="0" rIns="121900" bIns="0" rtlCol="0" anchor="t" anchorCtr="0">
            <a:noAutofit/>
          </a:bodyPr>
          <a:lstStyle/>
          <a:p>
            <a:pPr marL="505878" indent="-285750">
              <a:lnSpc>
                <a:spcPct val="150000"/>
              </a:lnSpc>
              <a:spcBef>
                <a:spcPts val="0"/>
              </a:spcBef>
              <a:buSzPts val="800"/>
            </a:pPr>
            <a:r>
              <a:rPr lang="en" sz="1467" dirty="0"/>
              <a:t>Google and Intel co-designed </a:t>
            </a:r>
            <a:r>
              <a:rPr lang="en" sz="1467" b="1" dirty="0"/>
              <a:t>IPU with network offloads</a:t>
            </a:r>
            <a:endParaRPr sz="1467" b="1" dirty="0"/>
          </a:p>
          <a:p>
            <a:pPr marL="505878" indent="-285750">
              <a:lnSpc>
                <a:spcPct val="150000"/>
              </a:lnSpc>
              <a:spcBef>
                <a:spcPts val="0"/>
              </a:spcBef>
              <a:buSzPts val="800"/>
            </a:pPr>
            <a:r>
              <a:rPr lang="en" sz="1467" dirty="0"/>
              <a:t>Reduces on-host processing improving VM performance</a:t>
            </a:r>
            <a:endParaRPr sz="1467" dirty="0"/>
          </a:p>
          <a:p>
            <a:pPr marL="609585" indent="-389457">
              <a:lnSpc>
                <a:spcPct val="150000"/>
              </a:lnSpc>
              <a:spcBef>
                <a:spcPts val="0"/>
              </a:spcBef>
              <a:buSzPts val="800"/>
              <a:buChar char="●"/>
            </a:pPr>
            <a:r>
              <a:rPr lang="en" sz="1467" dirty="0"/>
              <a:t>Enables </a:t>
            </a:r>
            <a:r>
              <a:rPr lang="en" sz="1467" b="1" dirty="0"/>
              <a:t>up to 200 Gbps</a:t>
            </a:r>
            <a:r>
              <a:rPr lang="en" sz="1467" dirty="0"/>
              <a:t> (2x prior generation)</a:t>
            </a:r>
            <a:r>
              <a:rPr lang="en" sz="1467" baseline="30000" dirty="0"/>
              <a:t>1</a:t>
            </a:r>
            <a:r>
              <a:rPr lang="en" sz="1467" dirty="0"/>
              <a:t> </a:t>
            </a:r>
            <a:endParaRPr sz="1467" dirty="0"/>
          </a:p>
          <a:p>
            <a:pPr marL="609585" indent="-389457">
              <a:lnSpc>
                <a:spcPct val="150000"/>
              </a:lnSpc>
              <a:spcBef>
                <a:spcPts val="0"/>
              </a:spcBef>
              <a:buSzPts val="800"/>
              <a:buChar char="●"/>
            </a:pPr>
            <a:r>
              <a:rPr lang="en" sz="1467" dirty="0"/>
              <a:t>Lower </a:t>
            </a:r>
            <a:r>
              <a:rPr lang="en" sz="1467" b="1" dirty="0"/>
              <a:t>VM-VM latency</a:t>
            </a:r>
            <a:r>
              <a:rPr lang="en" sz="1467" dirty="0"/>
              <a:t> and </a:t>
            </a:r>
            <a:r>
              <a:rPr lang="en" sz="1467" b="1" dirty="0"/>
              <a:t>higher packet processing</a:t>
            </a:r>
            <a:endParaRPr sz="1467" b="1" dirty="0"/>
          </a:p>
          <a:p>
            <a:pPr marL="609585" indent="-389457">
              <a:lnSpc>
                <a:spcPct val="150000"/>
              </a:lnSpc>
              <a:spcBef>
                <a:spcPts val="0"/>
              </a:spcBef>
              <a:buSzPts val="800"/>
              <a:buChar char="●"/>
            </a:pPr>
            <a:r>
              <a:rPr lang="en" sz="1467" dirty="0"/>
              <a:t>Minimizes network jitter</a:t>
            </a:r>
            <a:endParaRPr sz="1467" dirty="0"/>
          </a:p>
          <a:p>
            <a:pPr marL="0" indent="0">
              <a:lnSpc>
                <a:spcPct val="150000"/>
              </a:lnSpc>
              <a:spcBef>
                <a:spcPts val="1333"/>
              </a:spcBef>
              <a:buSzPts val="800"/>
              <a:buNone/>
            </a:pPr>
            <a:endParaRPr sz="1467" dirty="0"/>
          </a:p>
          <a:p>
            <a:pPr marL="0" indent="0">
              <a:lnSpc>
                <a:spcPct val="150000"/>
              </a:lnSpc>
              <a:spcBef>
                <a:spcPts val="1333"/>
              </a:spcBef>
              <a:spcAft>
                <a:spcPts val="1333"/>
              </a:spcAft>
              <a:buSzPts val="800"/>
              <a:buNone/>
            </a:pPr>
            <a:endParaRPr sz="1467" dirty="0"/>
          </a:p>
        </p:txBody>
      </p:sp>
      <p:sp>
        <p:nvSpPr>
          <p:cNvPr id="2998" name="Google Shape;2998;p425"/>
          <p:cNvSpPr txBox="1">
            <a:spLocks noGrp="1"/>
          </p:cNvSpPr>
          <p:nvPr>
            <p:ph type="body" idx="4294967295"/>
          </p:nvPr>
        </p:nvSpPr>
        <p:spPr>
          <a:xfrm>
            <a:off x="6396767" y="2639400"/>
            <a:ext cx="2803200" cy="3612400"/>
          </a:xfrm>
          <a:prstGeom prst="rect">
            <a:avLst/>
          </a:prstGeom>
          <a:noFill/>
          <a:ln>
            <a:noFill/>
          </a:ln>
        </p:spPr>
        <p:txBody>
          <a:bodyPr spcFirstLastPara="1" vert="horz" wrap="square" lIns="0" tIns="0" rIns="121900" bIns="0" rtlCol="0" anchor="t" anchorCtr="0">
            <a:noAutofit/>
          </a:bodyPr>
          <a:lstStyle/>
          <a:p>
            <a:pPr marL="609585" indent="-389457">
              <a:lnSpc>
                <a:spcPct val="150000"/>
              </a:lnSpc>
              <a:spcBef>
                <a:spcPts val="0"/>
              </a:spcBef>
              <a:buSzPts val="800"/>
              <a:buChar char="●"/>
            </a:pPr>
            <a:r>
              <a:rPr lang="en" sz="1467" dirty="0"/>
              <a:t>Support for new </a:t>
            </a:r>
            <a:r>
              <a:rPr lang="en" sz="1467" b="1" dirty="0"/>
              <a:t>Hyperdisk</a:t>
            </a:r>
            <a:r>
              <a:rPr lang="en" sz="1467" dirty="0"/>
              <a:t> storage products</a:t>
            </a:r>
            <a:endParaRPr sz="1467" dirty="0"/>
          </a:p>
          <a:p>
            <a:pPr marL="609585" indent="-389457">
              <a:lnSpc>
                <a:spcPct val="150000"/>
              </a:lnSpc>
              <a:spcBef>
                <a:spcPts val="0"/>
              </a:spcBef>
              <a:buSzPts val="800"/>
              <a:buChar char="●"/>
            </a:pPr>
            <a:r>
              <a:rPr lang="en" sz="1467" dirty="0"/>
              <a:t>Hyperdisk Extreme up to </a:t>
            </a:r>
            <a:r>
              <a:rPr lang="en" sz="1467" b="1" dirty="0"/>
              <a:t>10x IOPS</a:t>
            </a:r>
            <a:r>
              <a:rPr lang="en" sz="1467" dirty="0"/>
              <a:t> and </a:t>
            </a:r>
            <a:r>
              <a:rPr lang="en" sz="1467" b="1" dirty="0"/>
              <a:t>4x throughput</a:t>
            </a:r>
            <a:r>
              <a:rPr lang="en" sz="1467" dirty="0"/>
              <a:t> compared to C2</a:t>
            </a:r>
            <a:r>
              <a:rPr lang="en" sz="1467" baseline="30000" dirty="0"/>
              <a:t>2</a:t>
            </a:r>
            <a:endParaRPr sz="1467" baseline="30000" dirty="0"/>
          </a:p>
          <a:p>
            <a:pPr marL="609585" indent="-389457">
              <a:lnSpc>
                <a:spcPct val="150000"/>
              </a:lnSpc>
              <a:spcBef>
                <a:spcPts val="0"/>
              </a:spcBef>
              <a:buSzPts val="800"/>
              <a:buChar char="●"/>
            </a:pPr>
            <a:r>
              <a:rPr lang="en" sz="1467" b="1" dirty="0"/>
              <a:t>Hyperdisk Balanced (GA end of 2023)  and Throughput</a:t>
            </a:r>
            <a:r>
              <a:rPr lang="en" sz="1467" dirty="0"/>
              <a:t> (GA on N2)</a:t>
            </a:r>
            <a:endParaRPr sz="1467" dirty="0"/>
          </a:p>
          <a:p>
            <a:pPr marL="0" indent="0">
              <a:lnSpc>
                <a:spcPct val="150000"/>
              </a:lnSpc>
              <a:spcBef>
                <a:spcPts val="1333"/>
              </a:spcBef>
              <a:spcAft>
                <a:spcPts val="1333"/>
              </a:spcAft>
              <a:buSzPts val="800"/>
              <a:buNone/>
            </a:pPr>
            <a:endParaRPr sz="1467" dirty="0"/>
          </a:p>
        </p:txBody>
      </p:sp>
      <p:sp>
        <p:nvSpPr>
          <p:cNvPr id="2999" name="Google Shape;2999;p425"/>
          <p:cNvSpPr txBox="1">
            <a:spLocks noGrp="1"/>
          </p:cNvSpPr>
          <p:nvPr>
            <p:ph type="body" idx="4294967295"/>
          </p:nvPr>
        </p:nvSpPr>
        <p:spPr>
          <a:xfrm>
            <a:off x="9139967" y="2639399"/>
            <a:ext cx="2803200" cy="3699755"/>
          </a:xfrm>
          <a:prstGeom prst="rect">
            <a:avLst/>
          </a:prstGeom>
          <a:noFill/>
          <a:ln>
            <a:noFill/>
          </a:ln>
        </p:spPr>
        <p:txBody>
          <a:bodyPr spcFirstLastPara="1" vert="horz" wrap="square" lIns="0" tIns="0" rIns="121900" bIns="0" rtlCol="0" anchor="t" anchorCtr="0">
            <a:noAutofit/>
          </a:bodyPr>
          <a:lstStyle/>
          <a:p>
            <a:pPr marL="609585" indent="-389457">
              <a:lnSpc>
                <a:spcPct val="150000"/>
              </a:lnSpc>
              <a:spcBef>
                <a:spcPts val="0"/>
              </a:spcBef>
              <a:buSzPts val="800"/>
              <a:buChar char="●"/>
            </a:pPr>
            <a:r>
              <a:rPr lang="en" sz="1467" b="1" dirty="0"/>
              <a:t>Greenest CPU </a:t>
            </a:r>
            <a:r>
              <a:rPr lang="en" sz="1467" dirty="0"/>
              <a:t>(4th Gen Intel® Xeon® SP) on the</a:t>
            </a:r>
            <a:r>
              <a:rPr lang="en" sz="1467" b="1" dirty="0"/>
              <a:t> Greenest Cloud </a:t>
            </a:r>
            <a:r>
              <a:rPr lang="en" sz="1467" dirty="0"/>
              <a:t>(GCP)</a:t>
            </a:r>
            <a:endParaRPr dirty="0"/>
          </a:p>
          <a:p>
            <a:pPr marL="609585" indent="-389457">
              <a:lnSpc>
                <a:spcPct val="150000"/>
              </a:lnSpc>
              <a:spcBef>
                <a:spcPts val="0"/>
              </a:spcBef>
              <a:buSzPts val="800"/>
              <a:buChar char="●"/>
            </a:pPr>
            <a:r>
              <a:rPr lang="en" sz="1467" b="1" dirty="0"/>
              <a:t>38% more performance per watt </a:t>
            </a:r>
            <a:r>
              <a:rPr lang="en" sz="1467" dirty="0"/>
              <a:t>vs. previous generation</a:t>
            </a:r>
            <a:r>
              <a:rPr lang="en" sz="1467" baseline="30000" dirty="0"/>
              <a:t>3</a:t>
            </a:r>
            <a:endParaRPr baseline="30000" dirty="0"/>
          </a:p>
          <a:p>
            <a:pPr marL="609585" indent="-389457">
              <a:lnSpc>
                <a:spcPct val="150000"/>
              </a:lnSpc>
              <a:spcBef>
                <a:spcPts val="0"/>
              </a:spcBef>
              <a:buSzPts val="800"/>
              <a:buChar char="●"/>
            </a:pPr>
            <a:r>
              <a:rPr lang="en" sz="1467" b="1" dirty="0"/>
              <a:t>93% renewable </a:t>
            </a:r>
            <a:r>
              <a:rPr lang="en" sz="1467" dirty="0"/>
              <a:t>electricity globally</a:t>
            </a:r>
            <a:endParaRPr sz="1467" dirty="0"/>
          </a:p>
          <a:p>
            <a:pPr marL="0" indent="0">
              <a:lnSpc>
                <a:spcPct val="150000"/>
              </a:lnSpc>
              <a:spcBef>
                <a:spcPts val="1333"/>
              </a:spcBef>
              <a:buSzPts val="800"/>
              <a:buNone/>
            </a:pPr>
            <a:endParaRPr sz="1467" dirty="0"/>
          </a:p>
          <a:p>
            <a:pPr marL="0" indent="0">
              <a:lnSpc>
                <a:spcPct val="150000"/>
              </a:lnSpc>
              <a:spcBef>
                <a:spcPts val="1333"/>
              </a:spcBef>
              <a:spcAft>
                <a:spcPts val="1333"/>
              </a:spcAft>
              <a:buSzPts val="800"/>
              <a:buNone/>
            </a:pPr>
            <a:endParaRPr sz="1467" dirty="0"/>
          </a:p>
        </p:txBody>
      </p:sp>
      <p:grpSp>
        <p:nvGrpSpPr>
          <p:cNvPr id="3000" name="Google Shape;3000;p425"/>
          <p:cNvGrpSpPr/>
          <p:nvPr/>
        </p:nvGrpSpPr>
        <p:grpSpPr>
          <a:xfrm>
            <a:off x="1813731" y="1124955"/>
            <a:ext cx="596867" cy="569459"/>
            <a:chOff x="3155732" y="6227956"/>
            <a:chExt cx="584400" cy="584100"/>
          </a:xfrm>
        </p:grpSpPr>
        <p:sp>
          <p:nvSpPr>
            <p:cNvPr id="3001" name="Google Shape;3001;p425"/>
            <p:cNvSpPr/>
            <p:nvPr/>
          </p:nvSpPr>
          <p:spPr>
            <a:xfrm>
              <a:off x="3155732" y="6227956"/>
              <a:ext cx="584400" cy="584100"/>
            </a:xfrm>
            <a:prstGeom prst="ellipse">
              <a:avLst/>
            </a:prstGeom>
            <a:solidFill>
              <a:srgbClr val="FFFFFF"/>
            </a:solidFill>
            <a:ln w="9525" cap="flat" cmpd="sng">
              <a:solidFill>
                <a:srgbClr val="3C4043"/>
              </a:solidFill>
              <a:prstDash val="solid"/>
              <a:round/>
              <a:headEnd type="none" w="sm" len="sm"/>
              <a:tailEnd type="none" w="sm" len="sm"/>
            </a:ln>
          </p:spPr>
          <p:txBody>
            <a:bodyPr spcFirstLastPara="1" wrap="square" lIns="162500" tIns="162500" rIns="162500" bIns="162500" anchor="ctr" anchorCtr="0">
              <a:noAutofit/>
            </a:bodyPr>
            <a:lstStyle/>
            <a:p>
              <a:pPr>
                <a:buClr>
                  <a:srgbClr val="000000"/>
                </a:buClr>
                <a:buSzPts val="1900"/>
              </a:pPr>
              <a:endParaRPr sz="2533">
                <a:solidFill>
                  <a:srgbClr val="3C4043"/>
                </a:solidFill>
                <a:latin typeface="Arial"/>
                <a:ea typeface="Arial"/>
                <a:cs typeface="Arial"/>
                <a:sym typeface="Arial"/>
              </a:endParaRPr>
            </a:p>
          </p:txBody>
        </p:sp>
        <p:pic>
          <p:nvPicPr>
            <p:cNvPr id="3002" name="Google Shape;3002;p425"/>
            <p:cNvPicPr preferRelativeResize="0"/>
            <p:nvPr/>
          </p:nvPicPr>
          <p:blipFill rotWithShape="1">
            <a:blip r:embed="rId3">
              <a:alphaModFix/>
            </a:blip>
            <a:srcRect/>
            <a:stretch/>
          </p:blipFill>
          <p:spPr>
            <a:xfrm>
              <a:off x="3256175" y="6402774"/>
              <a:ext cx="416814" cy="234449"/>
            </a:xfrm>
            <a:prstGeom prst="rect">
              <a:avLst/>
            </a:prstGeom>
            <a:noFill/>
            <a:ln>
              <a:noFill/>
            </a:ln>
          </p:spPr>
        </p:pic>
      </p:grpSp>
      <p:grpSp>
        <p:nvGrpSpPr>
          <p:cNvPr id="3003" name="Google Shape;3003;p425"/>
          <p:cNvGrpSpPr/>
          <p:nvPr/>
        </p:nvGrpSpPr>
        <p:grpSpPr>
          <a:xfrm>
            <a:off x="1296576" y="1125040"/>
            <a:ext cx="596592" cy="569288"/>
            <a:chOff x="11996949" y="3072504"/>
            <a:chExt cx="1346100" cy="1345200"/>
          </a:xfrm>
        </p:grpSpPr>
        <p:sp>
          <p:nvSpPr>
            <p:cNvPr id="3004" name="Google Shape;3004;p425"/>
            <p:cNvSpPr/>
            <p:nvPr/>
          </p:nvSpPr>
          <p:spPr>
            <a:xfrm>
              <a:off x="11996949" y="3072504"/>
              <a:ext cx="1346100" cy="1345200"/>
            </a:xfrm>
            <a:prstGeom prst="ellipse">
              <a:avLst/>
            </a:prstGeom>
            <a:solidFill>
              <a:srgbClr val="FFFFFF"/>
            </a:solidFill>
            <a:ln w="9525" cap="flat" cmpd="sng">
              <a:solidFill>
                <a:srgbClr val="3C4043"/>
              </a:solidFill>
              <a:prstDash val="solid"/>
              <a:round/>
              <a:headEnd type="none" w="sm" len="sm"/>
              <a:tailEnd type="none" w="sm" len="sm"/>
            </a:ln>
          </p:spPr>
          <p:txBody>
            <a:bodyPr spcFirstLastPara="1" wrap="square" lIns="162500" tIns="162500" rIns="162500" bIns="162500" anchor="ctr" anchorCtr="0">
              <a:noAutofit/>
            </a:bodyPr>
            <a:lstStyle/>
            <a:p>
              <a:pPr>
                <a:buClr>
                  <a:srgbClr val="000000"/>
                </a:buClr>
                <a:buSzPts val="1900"/>
              </a:pPr>
              <a:endParaRPr sz="2533">
                <a:solidFill>
                  <a:schemeClr val="dk1"/>
                </a:solidFill>
                <a:latin typeface="Arial"/>
                <a:ea typeface="Arial"/>
                <a:cs typeface="Arial"/>
                <a:sym typeface="Arial"/>
              </a:endParaRPr>
            </a:p>
          </p:txBody>
        </p:sp>
        <p:grpSp>
          <p:nvGrpSpPr>
            <p:cNvPr id="3005" name="Google Shape;3005;p425"/>
            <p:cNvGrpSpPr/>
            <p:nvPr/>
          </p:nvGrpSpPr>
          <p:grpSpPr>
            <a:xfrm>
              <a:off x="12285971" y="3360920"/>
              <a:ext cx="768298" cy="768298"/>
              <a:chOff x="1613275" y="660775"/>
              <a:chExt cx="4171000" cy="4171000"/>
            </a:xfrm>
          </p:grpSpPr>
          <p:sp>
            <p:nvSpPr>
              <p:cNvPr id="3006" name="Google Shape;3006;p425"/>
              <p:cNvSpPr/>
              <p:nvPr/>
            </p:nvSpPr>
            <p:spPr>
              <a:xfrm>
                <a:off x="3070325" y="2117825"/>
                <a:ext cx="1245775" cy="1245775"/>
              </a:xfrm>
              <a:custGeom>
                <a:avLst/>
                <a:gdLst/>
                <a:ahLst/>
                <a:cxnLst/>
                <a:rect l="l" t="t" r="r" b="b"/>
                <a:pathLst>
                  <a:path w="49831" h="49831" extrusionOk="0">
                    <a:moveTo>
                      <a:pt x="1" y="1"/>
                    </a:moveTo>
                    <a:lnTo>
                      <a:pt x="1" y="49830"/>
                    </a:lnTo>
                    <a:lnTo>
                      <a:pt x="49830" y="49830"/>
                    </a:lnTo>
                    <a:lnTo>
                      <a:pt x="49830" y="1"/>
                    </a:lnTo>
                    <a:close/>
                  </a:path>
                </a:pathLst>
              </a:custGeom>
              <a:solidFill>
                <a:srgbClr val="AECBFA"/>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07" name="Google Shape;3007;p425"/>
              <p:cNvSpPr/>
              <p:nvPr/>
            </p:nvSpPr>
            <p:spPr>
              <a:xfrm>
                <a:off x="3481875" y="660775"/>
                <a:ext cx="422675" cy="834225"/>
              </a:xfrm>
              <a:custGeom>
                <a:avLst/>
                <a:gdLst/>
                <a:ahLst/>
                <a:cxnLst/>
                <a:rect l="l" t="t" r="r" b="b"/>
                <a:pathLst>
                  <a:path w="16907" h="33369" extrusionOk="0">
                    <a:moveTo>
                      <a:pt x="0" y="0"/>
                    </a:moveTo>
                    <a:lnTo>
                      <a:pt x="0" y="33368"/>
                    </a:lnTo>
                    <a:lnTo>
                      <a:pt x="16907" y="33368"/>
                    </a:lnTo>
                    <a:lnTo>
                      <a:pt x="16907" y="0"/>
                    </a:lnTo>
                    <a:close/>
                  </a:path>
                </a:pathLst>
              </a:custGeom>
              <a:solidFill>
                <a:srgbClr val="669DF6"/>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08" name="Google Shape;3008;p425"/>
              <p:cNvSpPr/>
              <p:nvPr/>
            </p:nvSpPr>
            <p:spPr>
              <a:xfrm>
                <a:off x="2647675" y="660775"/>
                <a:ext cx="422675" cy="834225"/>
              </a:xfrm>
              <a:custGeom>
                <a:avLst/>
                <a:gdLst/>
                <a:ahLst/>
                <a:cxnLst/>
                <a:rect l="l" t="t" r="r" b="b"/>
                <a:pathLst>
                  <a:path w="16907" h="33369" extrusionOk="0">
                    <a:moveTo>
                      <a:pt x="0" y="0"/>
                    </a:moveTo>
                    <a:lnTo>
                      <a:pt x="0" y="33368"/>
                    </a:lnTo>
                    <a:lnTo>
                      <a:pt x="16907" y="33368"/>
                    </a:lnTo>
                    <a:lnTo>
                      <a:pt x="16907" y="0"/>
                    </a:lnTo>
                    <a:close/>
                  </a:path>
                </a:pathLst>
              </a:custGeom>
              <a:solidFill>
                <a:srgbClr val="669DF6"/>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09" name="Google Shape;3009;p425"/>
              <p:cNvSpPr/>
              <p:nvPr/>
            </p:nvSpPr>
            <p:spPr>
              <a:xfrm>
                <a:off x="4316075" y="660775"/>
                <a:ext cx="422675" cy="834225"/>
              </a:xfrm>
              <a:custGeom>
                <a:avLst/>
                <a:gdLst/>
                <a:ahLst/>
                <a:cxnLst/>
                <a:rect l="l" t="t" r="r" b="b"/>
                <a:pathLst>
                  <a:path w="16907" h="33369" extrusionOk="0">
                    <a:moveTo>
                      <a:pt x="0" y="0"/>
                    </a:moveTo>
                    <a:lnTo>
                      <a:pt x="0" y="33368"/>
                    </a:lnTo>
                    <a:lnTo>
                      <a:pt x="16907" y="33368"/>
                    </a:lnTo>
                    <a:lnTo>
                      <a:pt x="16907" y="0"/>
                    </a:lnTo>
                    <a:close/>
                  </a:path>
                </a:pathLst>
              </a:custGeom>
              <a:solidFill>
                <a:srgbClr val="669DF6"/>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0" name="Google Shape;3010;p425"/>
              <p:cNvSpPr/>
              <p:nvPr/>
            </p:nvSpPr>
            <p:spPr>
              <a:xfrm>
                <a:off x="3481875" y="3997550"/>
                <a:ext cx="422675" cy="834225"/>
              </a:xfrm>
              <a:custGeom>
                <a:avLst/>
                <a:gdLst/>
                <a:ahLst/>
                <a:cxnLst/>
                <a:rect l="l" t="t" r="r" b="b"/>
                <a:pathLst>
                  <a:path w="16907" h="33369" extrusionOk="0">
                    <a:moveTo>
                      <a:pt x="0" y="1"/>
                    </a:moveTo>
                    <a:lnTo>
                      <a:pt x="0" y="33369"/>
                    </a:lnTo>
                    <a:lnTo>
                      <a:pt x="16907" y="33369"/>
                    </a:lnTo>
                    <a:lnTo>
                      <a:pt x="16907" y="1"/>
                    </a:lnTo>
                    <a:close/>
                  </a:path>
                </a:pathLst>
              </a:custGeom>
              <a:solidFill>
                <a:srgbClr val="4285F4"/>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1" name="Google Shape;3011;p425"/>
              <p:cNvSpPr/>
              <p:nvPr/>
            </p:nvSpPr>
            <p:spPr>
              <a:xfrm>
                <a:off x="2647675" y="3997550"/>
                <a:ext cx="422675" cy="834225"/>
              </a:xfrm>
              <a:custGeom>
                <a:avLst/>
                <a:gdLst/>
                <a:ahLst/>
                <a:cxnLst/>
                <a:rect l="l" t="t" r="r" b="b"/>
                <a:pathLst>
                  <a:path w="16907" h="33369" extrusionOk="0">
                    <a:moveTo>
                      <a:pt x="0" y="1"/>
                    </a:moveTo>
                    <a:lnTo>
                      <a:pt x="0" y="33369"/>
                    </a:lnTo>
                    <a:lnTo>
                      <a:pt x="16907" y="33369"/>
                    </a:lnTo>
                    <a:lnTo>
                      <a:pt x="16907" y="1"/>
                    </a:lnTo>
                    <a:close/>
                  </a:path>
                </a:pathLst>
              </a:custGeom>
              <a:solidFill>
                <a:srgbClr val="4285F4"/>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2" name="Google Shape;3012;p425"/>
              <p:cNvSpPr/>
              <p:nvPr/>
            </p:nvSpPr>
            <p:spPr>
              <a:xfrm>
                <a:off x="4316075" y="3997550"/>
                <a:ext cx="422675" cy="834225"/>
              </a:xfrm>
              <a:custGeom>
                <a:avLst/>
                <a:gdLst/>
                <a:ahLst/>
                <a:cxnLst/>
                <a:rect l="l" t="t" r="r" b="b"/>
                <a:pathLst>
                  <a:path w="16907" h="33369" extrusionOk="0">
                    <a:moveTo>
                      <a:pt x="0" y="1"/>
                    </a:moveTo>
                    <a:lnTo>
                      <a:pt x="0" y="33369"/>
                    </a:lnTo>
                    <a:lnTo>
                      <a:pt x="16907" y="33369"/>
                    </a:lnTo>
                    <a:lnTo>
                      <a:pt x="16907" y="1"/>
                    </a:lnTo>
                    <a:close/>
                  </a:path>
                </a:pathLst>
              </a:custGeom>
              <a:solidFill>
                <a:srgbClr val="4285F4"/>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3" name="Google Shape;3013;p425"/>
              <p:cNvSpPr/>
              <p:nvPr/>
            </p:nvSpPr>
            <p:spPr>
              <a:xfrm>
                <a:off x="4950050" y="2529375"/>
                <a:ext cx="834225" cy="422675"/>
              </a:xfrm>
              <a:custGeom>
                <a:avLst/>
                <a:gdLst/>
                <a:ahLst/>
                <a:cxnLst/>
                <a:rect l="l" t="t" r="r" b="b"/>
                <a:pathLst>
                  <a:path w="33369" h="16907" extrusionOk="0">
                    <a:moveTo>
                      <a:pt x="1" y="0"/>
                    </a:moveTo>
                    <a:lnTo>
                      <a:pt x="1" y="16907"/>
                    </a:lnTo>
                    <a:lnTo>
                      <a:pt x="33369" y="16907"/>
                    </a:lnTo>
                    <a:lnTo>
                      <a:pt x="33369" y="0"/>
                    </a:lnTo>
                    <a:close/>
                  </a:path>
                </a:pathLst>
              </a:custGeom>
              <a:solidFill>
                <a:srgbClr val="4285F4"/>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4" name="Google Shape;3014;p425"/>
              <p:cNvSpPr/>
              <p:nvPr/>
            </p:nvSpPr>
            <p:spPr>
              <a:xfrm>
                <a:off x="4950050" y="3363575"/>
                <a:ext cx="834225" cy="422675"/>
              </a:xfrm>
              <a:custGeom>
                <a:avLst/>
                <a:gdLst/>
                <a:ahLst/>
                <a:cxnLst/>
                <a:rect l="l" t="t" r="r" b="b"/>
                <a:pathLst>
                  <a:path w="33369" h="16907" extrusionOk="0">
                    <a:moveTo>
                      <a:pt x="1" y="0"/>
                    </a:moveTo>
                    <a:lnTo>
                      <a:pt x="1" y="16907"/>
                    </a:lnTo>
                    <a:lnTo>
                      <a:pt x="33369" y="16907"/>
                    </a:lnTo>
                    <a:lnTo>
                      <a:pt x="33369" y="0"/>
                    </a:lnTo>
                    <a:close/>
                  </a:path>
                </a:pathLst>
              </a:custGeom>
              <a:solidFill>
                <a:srgbClr val="4285F4"/>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5" name="Google Shape;3015;p425"/>
              <p:cNvSpPr/>
              <p:nvPr/>
            </p:nvSpPr>
            <p:spPr>
              <a:xfrm>
                <a:off x="4950050" y="1695175"/>
                <a:ext cx="834225" cy="422675"/>
              </a:xfrm>
              <a:custGeom>
                <a:avLst/>
                <a:gdLst/>
                <a:ahLst/>
                <a:cxnLst/>
                <a:rect l="l" t="t" r="r" b="b"/>
                <a:pathLst>
                  <a:path w="33369" h="16907" extrusionOk="0">
                    <a:moveTo>
                      <a:pt x="1" y="0"/>
                    </a:moveTo>
                    <a:lnTo>
                      <a:pt x="1" y="16907"/>
                    </a:lnTo>
                    <a:lnTo>
                      <a:pt x="33369" y="16907"/>
                    </a:lnTo>
                    <a:lnTo>
                      <a:pt x="33369" y="0"/>
                    </a:lnTo>
                    <a:close/>
                  </a:path>
                </a:pathLst>
              </a:custGeom>
              <a:solidFill>
                <a:srgbClr val="4285F4"/>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6" name="Google Shape;3016;p425"/>
              <p:cNvSpPr/>
              <p:nvPr/>
            </p:nvSpPr>
            <p:spPr>
              <a:xfrm>
                <a:off x="1613275" y="2529375"/>
                <a:ext cx="834225" cy="422675"/>
              </a:xfrm>
              <a:custGeom>
                <a:avLst/>
                <a:gdLst/>
                <a:ahLst/>
                <a:cxnLst/>
                <a:rect l="l" t="t" r="r" b="b"/>
                <a:pathLst>
                  <a:path w="33369" h="16907" extrusionOk="0">
                    <a:moveTo>
                      <a:pt x="0" y="0"/>
                    </a:moveTo>
                    <a:lnTo>
                      <a:pt x="0" y="16907"/>
                    </a:lnTo>
                    <a:lnTo>
                      <a:pt x="33368" y="16907"/>
                    </a:lnTo>
                    <a:lnTo>
                      <a:pt x="33368" y="0"/>
                    </a:lnTo>
                    <a:close/>
                  </a:path>
                </a:pathLst>
              </a:custGeom>
              <a:solidFill>
                <a:srgbClr val="669DF6"/>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7" name="Google Shape;3017;p425"/>
              <p:cNvSpPr/>
              <p:nvPr/>
            </p:nvSpPr>
            <p:spPr>
              <a:xfrm>
                <a:off x="1613275" y="3363575"/>
                <a:ext cx="834225" cy="422675"/>
              </a:xfrm>
              <a:custGeom>
                <a:avLst/>
                <a:gdLst/>
                <a:ahLst/>
                <a:cxnLst/>
                <a:rect l="l" t="t" r="r" b="b"/>
                <a:pathLst>
                  <a:path w="33369" h="16907" extrusionOk="0">
                    <a:moveTo>
                      <a:pt x="0" y="0"/>
                    </a:moveTo>
                    <a:lnTo>
                      <a:pt x="0" y="16907"/>
                    </a:lnTo>
                    <a:lnTo>
                      <a:pt x="33368" y="16907"/>
                    </a:lnTo>
                    <a:lnTo>
                      <a:pt x="33368" y="0"/>
                    </a:lnTo>
                    <a:close/>
                  </a:path>
                </a:pathLst>
              </a:custGeom>
              <a:solidFill>
                <a:srgbClr val="669DF6"/>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8" name="Google Shape;3018;p425"/>
              <p:cNvSpPr/>
              <p:nvPr/>
            </p:nvSpPr>
            <p:spPr>
              <a:xfrm>
                <a:off x="1613275" y="1695175"/>
                <a:ext cx="834225" cy="422675"/>
              </a:xfrm>
              <a:custGeom>
                <a:avLst/>
                <a:gdLst/>
                <a:ahLst/>
                <a:cxnLst/>
                <a:rect l="l" t="t" r="r" b="b"/>
                <a:pathLst>
                  <a:path w="33369" h="16907" extrusionOk="0">
                    <a:moveTo>
                      <a:pt x="0" y="0"/>
                    </a:moveTo>
                    <a:lnTo>
                      <a:pt x="0" y="16907"/>
                    </a:lnTo>
                    <a:lnTo>
                      <a:pt x="33368" y="16907"/>
                    </a:lnTo>
                    <a:lnTo>
                      <a:pt x="33368" y="0"/>
                    </a:lnTo>
                    <a:close/>
                  </a:path>
                </a:pathLst>
              </a:custGeom>
              <a:solidFill>
                <a:srgbClr val="669DF6"/>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19" name="Google Shape;3019;p425"/>
              <p:cNvSpPr/>
              <p:nvPr/>
            </p:nvSpPr>
            <p:spPr>
              <a:xfrm>
                <a:off x="2236150" y="1283650"/>
                <a:ext cx="2914125" cy="2914125"/>
              </a:xfrm>
              <a:custGeom>
                <a:avLst/>
                <a:gdLst/>
                <a:ahLst/>
                <a:cxnLst/>
                <a:rect l="l" t="t" r="r" b="b"/>
                <a:pathLst>
                  <a:path w="116565" h="116565" extrusionOk="0">
                    <a:moveTo>
                      <a:pt x="100104" y="16461"/>
                    </a:moveTo>
                    <a:lnTo>
                      <a:pt x="100104" y="100104"/>
                    </a:lnTo>
                    <a:lnTo>
                      <a:pt x="16461" y="100104"/>
                    </a:lnTo>
                    <a:lnTo>
                      <a:pt x="16461" y="16461"/>
                    </a:lnTo>
                    <a:close/>
                    <a:moveTo>
                      <a:pt x="0" y="0"/>
                    </a:moveTo>
                    <a:lnTo>
                      <a:pt x="0" y="116565"/>
                    </a:lnTo>
                    <a:lnTo>
                      <a:pt x="116565" y="116565"/>
                    </a:lnTo>
                    <a:lnTo>
                      <a:pt x="116565" y="0"/>
                    </a:lnTo>
                    <a:close/>
                  </a:path>
                </a:pathLst>
              </a:custGeom>
              <a:solidFill>
                <a:srgbClr val="AECBFA"/>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20" name="Google Shape;3020;p425"/>
              <p:cNvSpPr/>
              <p:nvPr/>
            </p:nvSpPr>
            <p:spPr>
              <a:xfrm>
                <a:off x="3070325" y="2740700"/>
                <a:ext cx="1245775" cy="622900"/>
              </a:xfrm>
              <a:custGeom>
                <a:avLst/>
                <a:gdLst/>
                <a:ahLst/>
                <a:cxnLst/>
                <a:rect l="l" t="t" r="r" b="b"/>
                <a:pathLst>
                  <a:path w="49831" h="24916" extrusionOk="0">
                    <a:moveTo>
                      <a:pt x="24916" y="1"/>
                    </a:moveTo>
                    <a:lnTo>
                      <a:pt x="1" y="24915"/>
                    </a:lnTo>
                    <a:lnTo>
                      <a:pt x="49830" y="24915"/>
                    </a:lnTo>
                    <a:lnTo>
                      <a:pt x="24916" y="1"/>
                    </a:lnTo>
                    <a:close/>
                  </a:path>
                </a:pathLst>
              </a:custGeom>
              <a:solidFill>
                <a:srgbClr val="669DF6"/>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sp>
            <p:nvSpPr>
              <p:cNvPr id="3021" name="Google Shape;3021;p425"/>
              <p:cNvSpPr/>
              <p:nvPr/>
            </p:nvSpPr>
            <p:spPr>
              <a:xfrm>
                <a:off x="3693200" y="2117825"/>
                <a:ext cx="622900" cy="1245775"/>
              </a:xfrm>
              <a:custGeom>
                <a:avLst/>
                <a:gdLst/>
                <a:ahLst/>
                <a:cxnLst/>
                <a:rect l="l" t="t" r="r" b="b"/>
                <a:pathLst>
                  <a:path w="24916" h="49831" extrusionOk="0">
                    <a:moveTo>
                      <a:pt x="24915" y="1"/>
                    </a:moveTo>
                    <a:lnTo>
                      <a:pt x="1" y="24916"/>
                    </a:lnTo>
                    <a:lnTo>
                      <a:pt x="24915" y="49830"/>
                    </a:lnTo>
                    <a:lnTo>
                      <a:pt x="24915" y="1"/>
                    </a:lnTo>
                    <a:close/>
                  </a:path>
                </a:pathLst>
              </a:custGeom>
              <a:solidFill>
                <a:srgbClr val="4285F4"/>
              </a:solidFill>
              <a:ln w="9525" cap="flat" cmpd="sng">
                <a:solidFill>
                  <a:srgbClr val="000000"/>
                </a:solidFill>
                <a:prstDash val="solid"/>
                <a:round/>
                <a:headEnd type="none" w="sm" len="sm"/>
                <a:tailEnd type="none" w="sm" len="sm"/>
              </a:ln>
            </p:spPr>
            <p:txBody>
              <a:bodyPr spcFirstLastPara="1" wrap="square" lIns="81267" tIns="81267" rIns="81267" bIns="81267" anchor="ctr" anchorCtr="0">
                <a:noAutofit/>
              </a:bodyPr>
              <a:lstStyle/>
              <a:p>
                <a:pPr>
                  <a:buClr>
                    <a:srgbClr val="000000"/>
                  </a:buClr>
                  <a:buSzPts val="1800"/>
                </a:pPr>
                <a:endParaRPr sz="2400">
                  <a:solidFill>
                    <a:schemeClr val="dk1"/>
                  </a:solidFill>
                  <a:latin typeface="Arial"/>
                  <a:ea typeface="Arial"/>
                  <a:cs typeface="Arial"/>
                  <a:sym typeface="Arial"/>
                </a:endParaRPr>
              </a:p>
            </p:txBody>
          </p:sp>
        </p:grpSp>
      </p:grpSp>
      <p:grpSp>
        <p:nvGrpSpPr>
          <p:cNvPr id="3022" name="Google Shape;3022;p425"/>
          <p:cNvGrpSpPr/>
          <p:nvPr/>
        </p:nvGrpSpPr>
        <p:grpSpPr>
          <a:xfrm>
            <a:off x="7376075" y="1124955"/>
            <a:ext cx="596583" cy="569459"/>
            <a:chOff x="6334613" y="1250757"/>
            <a:chExt cx="779100" cy="778800"/>
          </a:xfrm>
        </p:grpSpPr>
        <p:sp>
          <p:nvSpPr>
            <p:cNvPr id="3023" name="Google Shape;3023;p425"/>
            <p:cNvSpPr/>
            <p:nvPr/>
          </p:nvSpPr>
          <p:spPr>
            <a:xfrm>
              <a:off x="6334613" y="1250757"/>
              <a:ext cx="779100" cy="778800"/>
            </a:xfrm>
            <a:prstGeom prst="ellipse">
              <a:avLst/>
            </a:prstGeom>
            <a:solidFill>
              <a:srgbClr val="FFFFFF"/>
            </a:solidFill>
            <a:ln w="9525" cap="flat" cmpd="sng">
              <a:solidFill>
                <a:srgbClr val="3C4043"/>
              </a:solidFill>
              <a:prstDash val="solid"/>
              <a:round/>
              <a:headEnd type="none" w="sm" len="sm"/>
              <a:tailEnd type="none" w="sm" len="sm"/>
            </a:ln>
          </p:spPr>
          <p:txBody>
            <a:bodyPr spcFirstLastPara="1" wrap="square" lIns="162500" tIns="162500" rIns="162500" bIns="162500" anchor="ctr" anchorCtr="0">
              <a:noAutofit/>
            </a:bodyPr>
            <a:lstStyle/>
            <a:p>
              <a:pPr>
                <a:buClr>
                  <a:srgbClr val="000000"/>
                </a:buClr>
                <a:buSzPts val="1900"/>
              </a:pPr>
              <a:endParaRPr sz="2533">
                <a:solidFill>
                  <a:srgbClr val="3C4043"/>
                </a:solidFill>
                <a:latin typeface="Arial"/>
                <a:ea typeface="Arial"/>
                <a:cs typeface="Arial"/>
                <a:sym typeface="Arial"/>
              </a:endParaRPr>
            </a:p>
          </p:txBody>
        </p:sp>
        <p:sp>
          <p:nvSpPr>
            <p:cNvPr id="3024" name="Google Shape;3024;p425"/>
            <p:cNvSpPr/>
            <p:nvPr/>
          </p:nvSpPr>
          <p:spPr>
            <a:xfrm>
              <a:off x="6548312" y="1500161"/>
              <a:ext cx="351501" cy="282404"/>
            </a:xfrm>
            <a:custGeom>
              <a:avLst/>
              <a:gdLst/>
              <a:ahLst/>
              <a:cxnLst/>
              <a:rect l="l" t="t" r="r" b="b"/>
              <a:pathLst>
                <a:path w="11861" h="9527" extrusionOk="0">
                  <a:moveTo>
                    <a:pt x="2382" y="620"/>
                  </a:moveTo>
                  <a:lnTo>
                    <a:pt x="2382" y="1787"/>
                  </a:lnTo>
                  <a:lnTo>
                    <a:pt x="1191" y="1787"/>
                  </a:lnTo>
                  <a:lnTo>
                    <a:pt x="1191" y="620"/>
                  </a:lnTo>
                  <a:close/>
                  <a:moveTo>
                    <a:pt x="1" y="1"/>
                  </a:moveTo>
                  <a:lnTo>
                    <a:pt x="1" y="2406"/>
                  </a:lnTo>
                  <a:lnTo>
                    <a:pt x="11860" y="2406"/>
                  </a:lnTo>
                  <a:lnTo>
                    <a:pt x="11860" y="1"/>
                  </a:lnTo>
                  <a:close/>
                  <a:moveTo>
                    <a:pt x="2335" y="4168"/>
                  </a:moveTo>
                  <a:lnTo>
                    <a:pt x="2335" y="5335"/>
                  </a:lnTo>
                  <a:lnTo>
                    <a:pt x="1144" y="5335"/>
                  </a:lnTo>
                  <a:lnTo>
                    <a:pt x="1144" y="4168"/>
                  </a:lnTo>
                  <a:close/>
                  <a:moveTo>
                    <a:pt x="1" y="3549"/>
                  </a:moveTo>
                  <a:lnTo>
                    <a:pt x="1" y="5954"/>
                  </a:lnTo>
                  <a:lnTo>
                    <a:pt x="11860" y="5954"/>
                  </a:lnTo>
                  <a:lnTo>
                    <a:pt x="11860" y="3549"/>
                  </a:lnTo>
                  <a:close/>
                  <a:moveTo>
                    <a:pt x="2335" y="7740"/>
                  </a:moveTo>
                  <a:lnTo>
                    <a:pt x="2335" y="8907"/>
                  </a:lnTo>
                  <a:lnTo>
                    <a:pt x="1144" y="8907"/>
                  </a:lnTo>
                  <a:lnTo>
                    <a:pt x="1144" y="7740"/>
                  </a:lnTo>
                  <a:close/>
                  <a:moveTo>
                    <a:pt x="1" y="7121"/>
                  </a:moveTo>
                  <a:lnTo>
                    <a:pt x="1" y="9526"/>
                  </a:lnTo>
                  <a:lnTo>
                    <a:pt x="11860" y="9526"/>
                  </a:lnTo>
                  <a:lnTo>
                    <a:pt x="11860" y="7121"/>
                  </a:lnTo>
                  <a:close/>
                </a:path>
              </a:pathLst>
            </a:custGeom>
            <a:solidFill>
              <a:srgbClr val="4285F4"/>
            </a:solidFill>
            <a:ln>
              <a:noFill/>
            </a:ln>
          </p:spPr>
          <p:txBody>
            <a:bodyPr spcFirstLastPara="1" wrap="square" lIns="162500" tIns="162500" rIns="162500" bIns="162500" anchor="ctr" anchorCtr="0">
              <a:noAutofit/>
            </a:bodyPr>
            <a:lstStyle/>
            <a:p>
              <a:pPr>
                <a:buClr>
                  <a:srgbClr val="000000"/>
                </a:buClr>
                <a:buSzPts val="1800"/>
              </a:pPr>
              <a:endParaRPr sz="2400">
                <a:solidFill>
                  <a:schemeClr val="dk1"/>
                </a:solidFill>
                <a:latin typeface="Arial"/>
                <a:ea typeface="Arial"/>
                <a:cs typeface="Arial"/>
                <a:sym typeface="Arial"/>
              </a:endParaRPr>
            </a:p>
          </p:txBody>
        </p:sp>
      </p:grpSp>
      <p:pic>
        <p:nvPicPr>
          <p:cNvPr id="3025" name="Google Shape;3025;p425"/>
          <p:cNvPicPr preferRelativeResize="0"/>
          <p:nvPr/>
        </p:nvPicPr>
        <p:blipFill rotWithShape="1">
          <a:blip r:embed="rId4">
            <a:alphaModFix/>
          </a:blip>
          <a:srcRect/>
          <a:stretch/>
        </p:blipFill>
        <p:spPr>
          <a:xfrm>
            <a:off x="10124444" y="914402"/>
            <a:ext cx="971224" cy="990567"/>
          </a:xfrm>
          <a:prstGeom prst="rect">
            <a:avLst/>
          </a:prstGeom>
          <a:noFill/>
          <a:ln>
            <a:noFill/>
          </a:ln>
        </p:spPr>
      </p:pic>
      <p:pic>
        <p:nvPicPr>
          <p:cNvPr id="3026" name="Google Shape;3026;p425"/>
          <p:cNvPicPr preferRelativeResize="0"/>
          <p:nvPr/>
        </p:nvPicPr>
        <p:blipFill rotWithShape="1">
          <a:blip r:embed="rId5">
            <a:alphaModFix/>
          </a:blip>
          <a:srcRect/>
          <a:stretch/>
        </p:blipFill>
        <p:spPr>
          <a:xfrm>
            <a:off x="4305600" y="1111384"/>
            <a:ext cx="596600" cy="596600"/>
          </a:xfrm>
          <a:prstGeom prst="rect">
            <a:avLst/>
          </a:prstGeom>
          <a:noFill/>
          <a:ln>
            <a:noFill/>
          </a:ln>
        </p:spPr>
      </p:pic>
      <p:sp>
        <p:nvSpPr>
          <p:cNvPr id="2" name="TextBox 1">
            <a:extLst>
              <a:ext uri="{FF2B5EF4-FFF2-40B4-BE49-F238E27FC236}">
                <a16:creationId xmlns:a16="http://schemas.microsoft.com/office/drawing/2014/main" id="{CA4EA4B7-2517-B23F-7D4B-085D291581A1}"/>
              </a:ext>
            </a:extLst>
          </p:cNvPr>
          <p:cNvSpPr txBox="1"/>
          <p:nvPr/>
        </p:nvSpPr>
        <p:spPr>
          <a:xfrm>
            <a:off x="135923" y="6019767"/>
            <a:ext cx="8637373" cy="461665"/>
          </a:xfrm>
          <a:prstGeom prst="rect">
            <a:avLst/>
          </a:prstGeom>
          <a:noFill/>
        </p:spPr>
        <p:txBody>
          <a:bodyPr wrap="square">
            <a:spAutoFit/>
          </a:bodyPr>
          <a:lstStyle/>
          <a:p>
            <a:r>
              <a:rPr lang="en-US" sz="800" dirty="0"/>
              <a:t>1:  </a:t>
            </a:r>
            <a:r>
              <a:rPr lang="en-US" sz="800" dirty="0">
                <a:hlinkClick r:id="rId6"/>
              </a:rPr>
              <a:t>https://cloud.google.com/blog/products/compute/c3-machine-series-on-intel-sapphire-rapids-now-ga</a:t>
            </a:r>
            <a:endParaRPr lang="en-US" sz="800" dirty="0"/>
          </a:p>
          <a:p>
            <a:r>
              <a:rPr lang="en-US" sz="800" dirty="0"/>
              <a:t>2: </a:t>
            </a:r>
            <a:r>
              <a:rPr lang="en-US" sz="800" dirty="0">
                <a:hlinkClick r:id="rId7"/>
              </a:rPr>
              <a:t>https://cloud.google.com/blog/products/compute/introducing-c3-machines-with-googles-custom-intel-ipu</a:t>
            </a:r>
            <a:endParaRPr lang="en-US" sz="800" dirty="0"/>
          </a:p>
          <a:p>
            <a:r>
              <a:rPr lang="en-US" sz="800" dirty="0"/>
              <a:t>3: </a:t>
            </a:r>
            <a:r>
              <a:rPr lang="en-US" sz="800" dirty="0">
                <a:hlinkClick r:id="rId8"/>
              </a:rPr>
              <a:t>https://community.intel.com/t5/Blogs/Tech-Innovation/Cloud/More-Performance-and-Less-Environmental-Impact-New-Google-Cloud/post/1546305</a:t>
            </a:r>
            <a:r>
              <a:rPr lang="en-US" sz="800" dirty="0"/>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2"/>
        <p:cNvGrpSpPr/>
        <p:nvPr/>
      </p:nvGrpSpPr>
      <p:grpSpPr>
        <a:xfrm>
          <a:off x="0" y="0"/>
          <a:ext cx="0" cy="0"/>
          <a:chOff x="0" y="0"/>
          <a:chExt cx="0" cy="0"/>
        </a:xfrm>
      </p:grpSpPr>
      <p:sp>
        <p:nvSpPr>
          <p:cNvPr id="3203" name="Google Shape;3203;p436"/>
          <p:cNvSpPr txBox="1"/>
          <p:nvPr/>
        </p:nvSpPr>
        <p:spPr>
          <a:xfrm>
            <a:off x="642600" y="262400"/>
            <a:ext cx="8825250" cy="881600"/>
          </a:xfrm>
          <a:prstGeom prst="rect">
            <a:avLst/>
          </a:prstGeom>
          <a:noFill/>
          <a:ln>
            <a:noFill/>
          </a:ln>
        </p:spPr>
        <p:txBody>
          <a:bodyPr spcFirstLastPara="1" wrap="square" lIns="0" tIns="0" rIns="121900" bIns="0" anchor="t" anchorCtr="0">
            <a:noAutofit/>
          </a:bodyPr>
          <a:lstStyle/>
          <a:p>
            <a:pPr>
              <a:lnSpc>
                <a:spcPct val="115000"/>
              </a:lnSpc>
              <a:buClr>
                <a:srgbClr val="000000"/>
              </a:buClr>
              <a:buSzPts val="2400"/>
            </a:pPr>
            <a:r>
              <a:rPr lang="en" sz="3200" dirty="0">
                <a:solidFill>
                  <a:schemeClr val="tx1">
                    <a:lumMod val="50000"/>
                  </a:schemeClr>
                </a:solidFill>
                <a:latin typeface="Arial"/>
                <a:ea typeface="Arial"/>
                <a:cs typeface="Arial"/>
                <a:sym typeface="Arial"/>
              </a:rPr>
              <a:t>H3 Overview</a:t>
            </a:r>
            <a:endParaRPr sz="3200" dirty="0">
              <a:solidFill>
                <a:schemeClr val="tx1">
                  <a:lumMod val="50000"/>
                </a:schemeClr>
              </a:solidFill>
              <a:latin typeface="Arial"/>
              <a:ea typeface="Arial"/>
              <a:cs typeface="Arial"/>
              <a:sym typeface="Arial"/>
            </a:endParaRPr>
          </a:p>
          <a:p>
            <a:pPr>
              <a:lnSpc>
                <a:spcPct val="115000"/>
              </a:lnSpc>
              <a:spcBef>
                <a:spcPts val="667"/>
              </a:spcBef>
              <a:spcAft>
                <a:spcPts val="667"/>
              </a:spcAft>
              <a:buClr>
                <a:srgbClr val="000000"/>
              </a:buClr>
              <a:buSzPts val="1400"/>
            </a:pPr>
            <a:r>
              <a:rPr lang="en" sz="1867" dirty="0">
                <a:solidFill>
                  <a:srgbClr val="202124"/>
                </a:solidFill>
                <a:latin typeface="Arial"/>
                <a:ea typeface="Arial"/>
                <a:cs typeface="Arial"/>
                <a:sym typeface="Arial"/>
              </a:rPr>
              <a:t>Google Cloud’s first HPC-optimized VM family built on Intel</a:t>
            </a:r>
            <a:r>
              <a:rPr lang="en" sz="1867" baseline="30000" dirty="0">
                <a:solidFill>
                  <a:srgbClr val="202124"/>
                </a:solidFill>
                <a:latin typeface="Arial"/>
                <a:ea typeface="Arial"/>
                <a:cs typeface="Arial"/>
                <a:sym typeface="Arial"/>
              </a:rPr>
              <a:t>®</a:t>
            </a:r>
            <a:r>
              <a:rPr lang="en" sz="1867" dirty="0">
                <a:solidFill>
                  <a:srgbClr val="202124"/>
                </a:solidFill>
                <a:latin typeface="Arial"/>
                <a:ea typeface="Arial"/>
                <a:cs typeface="Arial"/>
                <a:sym typeface="Arial"/>
              </a:rPr>
              <a:t> Xeon</a:t>
            </a:r>
            <a:r>
              <a:rPr lang="en" sz="1867" baseline="30000" dirty="0">
                <a:solidFill>
                  <a:srgbClr val="202124"/>
                </a:solidFill>
                <a:latin typeface="Arial"/>
                <a:ea typeface="Arial"/>
                <a:cs typeface="Arial"/>
                <a:sym typeface="Arial"/>
              </a:rPr>
              <a:t>®</a:t>
            </a:r>
            <a:r>
              <a:rPr lang="en" sz="1867" dirty="0">
                <a:solidFill>
                  <a:srgbClr val="202124"/>
                </a:solidFill>
                <a:latin typeface="Arial"/>
                <a:ea typeface="Arial"/>
                <a:cs typeface="Arial"/>
                <a:sym typeface="Arial"/>
              </a:rPr>
              <a:t> processors</a:t>
            </a:r>
            <a:endParaRPr sz="1867" b="1" dirty="0">
              <a:solidFill>
                <a:schemeClr val="accent1"/>
              </a:solidFill>
              <a:latin typeface="Arial"/>
              <a:ea typeface="Arial"/>
              <a:cs typeface="Arial"/>
              <a:sym typeface="Arial"/>
            </a:endParaRPr>
          </a:p>
        </p:txBody>
      </p:sp>
      <p:sp>
        <p:nvSpPr>
          <p:cNvPr id="3204" name="Google Shape;3204;p436"/>
          <p:cNvSpPr txBox="1"/>
          <p:nvPr/>
        </p:nvSpPr>
        <p:spPr>
          <a:xfrm>
            <a:off x="604600" y="1794333"/>
            <a:ext cx="4489200" cy="4407409"/>
          </a:xfrm>
          <a:prstGeom prst="rect">
            <a:avLst/>
          </a:prstGeom>
          <a:solidFill>
            <a:srgbClr val="F8F9FA"/>
          </a:solidFill>
          <a:ln>
            <a:noFill/>
          </a:ln>
        </p:spPr>
        <p:txBody>
          <a:bodyPr spcFirstLastPara="1" wrap="square" lIns="243833" tIns="487667" rIns="121900" bIns="0" anchor="t" anchorCtr="0">
            <a:noAutofit/>
          </a:bodyPr>
          <a:lstStyle/>
          <a:p>
            <a:pPr>
              <a:lnSpc>
                <a:spcPct val="115000"/>
              </a:lnSpc>
              <a:buClr>
                <a:srgbClr val="000000"/>
              </a:buClr>
              <a:buSzPts val="1500"/>
            </a:pPr>
            <a:r>
              <a:rPr lang="en" sz="2000" dirty="0">
                <a:solidFill>
                  <a:srgbClr val="202124"/>
                </a:solidFill>
                <a:latin typeface="Arial"/>
                <a:ea typeface="Arial"/>
                <a:cs typeface="Arial"/>
                <a:sym typeface="Arial"/>
              </a:rPr>
              <a:t>H3 VMs</a:t>
            </a:r>
            <a:endParaRPr sz="2000" dirty="0">
              <a:solidFill>
                <a:srgbClr val="202124"/>
              </a:solidFill>
              <a:latin typeface="Arial"/>
              <a:ea typeface="Arial"/>
              <a:cs typeface="Arial"/>
              <a:sym typeface="Arial"/>
            </a:endParaRPr>
          </a:p>
          <a:p>
            <a:pPr>
              <a:lnSpc>
                <a:spcPct val="115000"/>
              </a:lnSpc>
              <a:spcBef>
                <a:spcPts val="667"/>
              </a:spcBef>
              <a:buClr>
                <a:srgbClr val="000000"/>
              </a:buClr>
              <a:buSzPts val="1100"/>
            </a:pPr>
            <a:r>
              <a:rPr lang="en" sz="1467" dirty="0">
                <a:solidFill>
                  <a:schemeClr val="dk1"/>
                </a:solidFill>
                <a:latin typeface="Arial"/>
                <a:ea typeface="Arial"/>
                <a:cs typeface="Arial"/>
                <a:sym typeface="Arial"/>
              </a:rPr>
              <a:t>Offered as </a:t>
            </a:r>
            <a:r>
              <a:rPr lang="en" sz="1467" b="1" dirty="0">
                <a:solidFill>
                  <a:schemeClr val="dk1"/>
                </a:solidFill>
                <a:latin typeface="Arial"/>
                <a:ea typeface="Arial"/>
                <a:cs typeface="Arial"/>
                <a:sym typeface="Arial"/>
              </a:rPr>
              <a:t>full machines</a:t>
            </a:r>
            <a:r>
              <a:rPr lang="en" sz="1467" dirty="0">
                <a:solidFill>
                  <a:schemeClr val="dk1"/>
                </a:solidFill>
                <a:latin typeface="Arial"/>
                <a:ea typeface="Arial"/>
                <a:cs typeface="Arial"/>
                <a:sym typeface="Arial"/>
              </a:rPr>
              <a:t>, </a:t>
            </a:r>
            <a:r>
              <a:rPr lang="en" sz="1467" b="1" dirty="0">
                <a:solidFill>
                  <a:schemeClr val="dk1"/>
                </a:solidFill>
                <a:latin typeface="Arial"/>
                <a:ea typeface="Arial"/>
                <a:cs typeface="Arial"/>
                <a:sym typeface="Arial"/>
              </a:rPr>
              <a:t>SMT disabled</a:t>
            </a:r>
            <a:r>
              <a:rPr lang="en" sz="1467" dirty="0">
                <a:solidFill>
                  <a:schemeClr val="dk1"/>
                </a:solidFill>
                <a:latin typeface="Arial"/>
                <a:ea typeface="Arial"/>
                <a:cs typeface="Arial"/>
                <a:sym typeface="Arial"/>
              </a:rPr>
              <a:t> with low-latency and  high-bandwidth </a:t>
            </a:r>
            <a:r>
              <a:rPr lang="en" sz="1467" b="1" dirty="0">
                <a:solidFill>
                  <a:schemeClr val="dk1"/>
                </a:solidFill>
                <a:latin typeface="Arial"/>
                <a:ea typeface="Arial"/>
                <a:cs typeface="Arial"/>
                <a:sym typeface="Arial"/>
              </a:rPr>
              <a:t>VM-VM networking</a:t>
            </a:r>
            <a:endParaRPr sz="1467" b="1" dirty="0">
              <a:solidFill>
                <a:schemeClr val="dk1"/>
              </a:solidFill>
              <a:latin typeface="Arial"/>
              <a:ea typeface="Arial"/>
              <a:cs typeface="Arial"/>
              <a:sym typeface="Arial"/>
            </a:endParaRPr>
          </a:p>
          <a:p>
            <a:pPr>
              <a:lnSpc>
                <a:spcPct val="115000"/>
              </a:lnSpc>
              <a:spcBef>
                <a:spcPts val="2133"/>
              </a:spcBef>
              <a:buClr>
                <a:srgbClr val="000000"/>
              </a:buClr>
              <a:buSzPts val="1100"/>
            </a:pPr>
            <a:r>
              <a:rPr lang="en" sz="1467" dirty="0">
                <a:solidFill>
                  <a:schemeClr val="dk1"/>
                </a:solidFill>
                <a:latin typeface="Arial"/>
                <a:ea typeface="Arial"/>
                <a:cs typeface="Arial"/>
                <a:sym typeface="Arial"/>
              </a:rPr>
              <a:t>Offers </a:t>
            </a:r>
            <a:r>
              <a:rPr lang="en" sz="1467" b="1" dirty="0">
                <a:solidFill>
                  <a:schemeClr val="dk1"/>
                </a:solidFill>
                <a:latin typeface="Arial"/>
                <a:ea typeface="Arial"/>
                <a:cs typeface="Arial"/>
                <a:sym typeface="Arial"/>
              </a:rPr>
              <a:t>upto ~x1.8 price / perf over C2D node </a:t>
            </a:r>
            <a:r>
              <a:rPr lang="en" sz="1467" dirty="0">
                <a:solidFill>
                  <a:schemeClr val="dk1"/>
                </a:solidFill>
                <a:latin typeface="Arial"/>
                <a:ea typeface="Arial"/>
                <a:cs typeface="Arial"/>
                <a:sym typeface="Arial"/>
              </a:rPr>
              <a:t>for HPC workloads and up to </a:t>
            </a:r>
            <a:r>
              <a:rPr lang="en" sz="1467" b="1" dirty="0">
                <a:solidFill>
                  <a:schemeClr val="dk1"/>
                </a:solidFill>
                <a:latin typeface="Arial"/>
                <a:ea typeface="Arial"/>
                <a:cs typeface="Arial"/>
                <a:sym typeface="Arial"/>
              </a:rPr>
              <a:t>~x2 price / perf over C2</a:t>
            </a:r>
            <a:r>
              <a:rPr lang="en" sz="1467" baseline="30000" dirty="0">
                <a:solidFill>
                  <a:schemeClr val="dk1"/>
                </a:solidFill>
                <a:latin typeface="Arial"/>
                <a:ea typeface="Arial"/>
                <a:cs typeface="Arial"/>
                <a:sym typeface="Arial"/>
              </a:rPr>
              <a:t>1</a:t>
            </a:r>
            <a:endParaRPr sz="1467" baseline="30000" dirty="0">
              <a:solidFill>
                <a:schemeClr val="dk1"/>
              </a:solidFill>
              <a:latin typeface="Arial"/>
              <a:ea typeface="Arial"/>
              <a:cs typeface="Arial"/>
              <a:sym typeface="Arial"/>
            </a:endParaRPr>
          </a:p>
          <a:p>
            <a:pPr>
              <a:lnSpc>
                <a:spcPct val="115000"/>
              </a:lnSpc>
              <a:spcBef>
                <a:spcPts val="2133"/>
              </a:spcBef>
              <a:buClr>
                <a:srgbClr val="000000"/>
              </a:buClr>
              <a:buSzPts val="1100"/>
            </a:pPr>
            <a:r>
              <a:rPr lang="en" sz="1467" dirty="0">
                <a:solidFill>
                  <a:schemeClr val="dk1"/>
                </a:solidFill>
                <a:latin typeface="Arial"/>
                <a:ea typeface="Arial"/>
                <a:cs typeface="Arial"/>
                <a:sym typeface="Arial"/>
              </a:rPr>
              <a:t>Advanced maintenance experience with</a:t>
            </a:r>
            <a:r>
              <a:rPr lang="en" sz="1467" b="1" dirty="0">
                <a:solidFill>
                  <a:schemeClr val="dk1"/>
                </a:solidFill>
                <a:latin typeface="Arial"/>
                <a:ea typeface="Arial"/>
                <a:cs typeface="Arial"/>
                <a:sym typeface="Arial"/>
              </a:rPr>
              <a:t> 10 days initial uptime </a:t>
            </a:r>
            <a:endParaRPr sz="1467" dirty="0">
              <a:solidFill>
                <a:schemeClr val="dk1"/>
              </a:solidFill>
              <a:latin typeface="Arial"/>
              <a:ea typeface="Arial"/>
              <a:cs typeface="Arial"/>
              <a:sym typeface="Arial"/>
            </a:endParaRPr>
          </a:p>
          <a:p>
            <a:pPr>
              <a:lnSpc>
                <a:spcPct val="115000"/>
              </a:lnSpc>
              <a:spcBef>
                <a:spcPts val="2133"/>
              </a:spcBef>
              <a:buClr>
                <a:srgbClr val="000000"/>
              </a:buClr>
              <a:buSzPts val="1100"/>
            </a:pPr>
            <a:r>
              <a:rPr lang="en" sz="1467" dirty="0">
                <a:solidFill>
                  <a:schemeClr val="dk1"/>
                </a:solidFill>
                <a:latin typeface="Arial"/>
                <a:ea typeface="Arial"/>
                <a:cs typeface="Arial"/>
                <a:sym typeface="Arial"/>
              </a:rPr>
              <a:t>Google’s custom IPU with </a:t>
            </a:r>
            <a:r>
              <a:rPr lang="en" sz="1467" b="1" dirty="0">
                <a:solidFill>
                  <a:schemeClr val="dk1"/>
                </a:solidFill>
                <a:latin typeface="Arial"/>
                <a:ea typeface="Arial"/>
                <a:cs typeface="Arial"/>
                <a:sym typeface="Arial"/>
              </a:rPr>
              <a:t>200 Gbps default along with compact placement groups</a:t>
            </a:r>
            <a:endParaRPr sz="1467" b="1" dirty="0">
              <a:solidFill>
                <a:schemeClr val="dk1"/>
              </a:solidFill>
              <a:latin typeface="Arial"/>
              <a:ea typeface="Arial"/>
              <a:cs typeface="Arial"/>
              <a:sym typeface="Arial"/>
            </a:endParaRPr>
          </a:p>
          <a:p>
            <a:pPr>
              <a:lnSpc>
                <a:spcPct val="115000"/>
              </a:lnSpc>
              <a:spcBef>
                <a:spcPts val="2133"/>
              </a:spcBef>
              <a:spcAft>
                <a:spcPts val="667"/>
              </a:spcAft>
              <a:buClr>
                <a:srgbClr val="000000"/>
              </a:buClr>
              <a:buSzPts val="1000"/>
            </a:pPr>
            <a:endParaRPr sz="1333" dirty="0">
              <a:solidFill>
                <a:srgbClr val="202124"/>
              </a:solidFill>
              <a:latin typeface="Arial"/>
              <a:ea typeface="Arial"/>
              <a:cs typeface="Arial"/>
              <a:sym typeface="Arial"/>
            </a:endParaRPr>
          </a:p>
        </p:txBody>
      </p:sp>
      <p:cxnSp>
        <p:nvCxnSpPr>
          <p:cNvPr id="3205" name="Google Shape;3205;p436"/>
          <p:cNvCxnSpPr/>
          <p:nvPr/>
        </p:nvCxnSpPr>
        <p:spPr>
          <a:xfrm>
            <a:off x="604000" y="1794333"/>
            <a:ext cx="4498400" cy="14400"/>
          </a:xfrm>
          <a:prstGeom prst="straightConnector1">
            <a:avLst/>
          </a:prstGeom>
          <a:noFill/>
          <a:ln w="9525" cap="flat" cmpd="sng">
            <a:solidFill>
              <a:schemeClr val="dk1"/>
            </a:solidFill>
            <a:prstDash val="solid"/>
            <a:round/>
            <a:headEnd type="none" w="sm" len="sm"/>
            <a:tailEnd type="none" w="sm" len="sm"/>
          </a:ln>
        </p:spPr>
      </p:cxnSp>
      <p:sp>
        <p:nvSpPr>
          <p:cNvPr id="3206" name="Google Shape;3206;p436"/>
          <p:cNvSpPr/>
          <p:nvPr/>
        </p:nvSpPr>
        <p:spPr>
          <a:xfrm>
            <a:off x="869351" y="1489524"/>
            <a:ext cx="609600" cy="609600"/>
          </a:xfrm>
          <a:prstGeom prst="ellipse">
            <a:avLst/>
          </a:prstGeom>
          <a:solidFill>
            <a:srgbClr val="FFFFFF"/>
          </a:solidFill>
          <a:ln w="9525" cap="flat" cmpd="sng">
            <a:solidFill>
              <a:srgbClr val="20212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700"/>
            </a:pPr>
            <a:endParaRPr sz="933">
              <a:solidFill>
                <a:srgbClr val="202124"/>
              </a:solidFill>
              <a:latin typeface="Arial"/>
              <a:ea typeface="Arial"/>
              <a:cs typeface="Arial"/>
              <a:sym typeface="Arial"/>
            </a:endParaRPr>
          </a:p>
        </p:txBody>
      </p:sp>
      <p:grpSp>
        <p:nvGrpSpPr>
          <p:cNvPr id="3207" name="Google Shape;3207;p436"/>
          <p:cNvGrpSpPr/>
          <p:nvPr/>
        </p:nvGrpSpPr>
        <p:grpSpPr>
          <a:xfrm>
            <a:off x="1032913" y="1654271"/>
            <a:ext cx="282516" cy="282516"/>
            <a:chOff x="1613275" y="660775"/>
            <a:chExt cx="4171000" cy="4171000"/>
          </a:xfrm>
        </p:grpSpPr>
        <p:sp>
          <p:nvSpPr>
            <p:cNvPr id="3208" name="Google Shape;3208;p436"/>
            <p:cNvSpPr/>
            <p:nvPr/>
          </p:nvSpPr>
          <p:spPr>
            <a:xfrm>
              <a:off x="3070325" y="2117825"/>
              <a:ext cx="1245775" cy="1245775"/>
            </a:xfrm>
            <a:custGeom>
              <a:avLst/>
              <a:gdLst/>
              <a:ahLst/>
              <a:cxnLst/>
              <a:rect l="l" t="t" r="r" b="b"/>
              <a:pathLst>
                <a:path w="49831" h="49831" extrusionOk="0">
                  <a:moveTo>
                    <a:pt x="1" y="1"/>
                  </a:moveTo>
                  <a:lnTo>
                    <a:pt x="1" y="49830"/>
                  </a:lnTo>
                  <a:lnTo>
                    <a:pt x="49830" y="49830"/>
                  </a:lnTo>
                  <a:lnTo>
                    <a:pt x="49830" y="1"/>
                  </a:lnTo>
                  <a:close/>
                </a:path>
              </a:pathLst>
            </a:custGeom>
            <a:solidFill>
              <a:srgbClr val="AECBFA"/>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09" name="Google Shape;3209;p436"/>
            <p:cNvSpPr/>
            <p:nvPr/>
          </p:nvSpPr>
          <p:spPr>
            <a:xfrm>
              <a:off x="3481875" y="660775"/>
              <a:ext cx="422675" cy="834225"/>
            </a:xfrm>
            <a:custGeom>
              <a:avLst/>
              <a:gdLst/>
              <a:ahLst/>
              <a:cxnLst/>
              <a:rect l="l" t="t" r="r" b="b"/>
              <a:pathLst>
                <a:path w="16907" h="33369" extrusionOk="0">
                  <a:moveTo>
                    <a:pt x="0" y="0"/>
                  </a:moveTo>
                  <a:lnTo>
                    <a:pt x="0" y="33368"/>
                  </a:lnTo>
                  <a:lnTo>
                    <a:pt x="16907" y="33368"/>
                  </a:lnTo>
                  <a:lnTo>
                    <a:pt x="16907" y="0"/>
                  </a:lnTo>
                  <a:close/>
                </a:path>
              </a:pathLst>
            </a:custGeom>
            <a:solidFill>
              <a:srgbClr val="669DF6"/>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0" name="Google Shape;3210;p436"/>
            <p:cNvSpPr/>
            <p:nvPr/>
          </p:nvSpPr>
          <p:spPr>
            <a:xfrm>
              <a:off x="2647675" y="660775"/>
              <a:ext cx="422675" cy="834225"/>
            </a:xfrm>
            <a:custGeom>
              <a:avLst/>
              <a:gdLst/>
              <a:ahLst/>
              <a:cxnLst/>
              <a:rect l="l" t="t" r="r" b="b"/>
              <a:pathLst>
                <a:path w="16907" h="33369" extrusionOk="0">
                  <a:moveTo>
                    <a:pt x="0" y="0"/>
                  </a:moveTo>
                  <a:lnTo>
                    <a:pt x="0" y="33368"/>
                  </a:lnTo>
                  <a:lnTo>
                    <a:pt x="16907" y="33368"/>
                  </a:lnTo>
                  <a:lnTo>
                    <a:pt x="16907" y="0"/>
                  </a:lnTo>
                  <a:close/>
                </a:path>
              </a:pathLst>
            </a:custGeom>
            <a:solidFill>
              <a:srgbClr val="669DF6"/>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1" name="Google Shape;3211;p436"/>
            <p:cNvSpPr/>
            <p:nvPr/>
          </p:nvSpPr>
          <p:spPr>
            <a:xfrm>
              <a:off x="4316075" y="660775"/>
              <a:ext cx="422675" cy="834225"/>
            </a:xfrm>
            <a:custGeom>
              <a:avLst/>
              <a:gdLst/>
              <a:ahLst/>
              <a:cxnLst/>
              <a:rect l="l" t="t" r="r" b="b"/>
              <a:pathLst>
                <a:path w="16907" h="33369" extrusionOk="0">
                  <a:moveTo>
                    <a:pt x="0" y="0"/>
                  </a:moveTo>
                  <a:lnTo>
                    <a:pt x="0" y="33368"/>
                  </a:lnTo>
                  <a:lnTo>
                    <a:pt x="16907" y="33368"/>
                  </a:lnTo>
                  <a:lnTo>
                    <a:pt x="16907" y="0"/>
                  </a:lnTo>
                  <a:close/>
                </a:path>
              </a:pathLst>
            </a:custGeom>
            <a:solidFill>
              <a:srgbClr val="669DF6"/>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2" name="Google Shape;3212;p436"/>
            <p:cNvSpPr/>
            <p:nvPr/>
          </p:nvSpPr>
          <p:spPr>
            <a:xfrm>
              <a:off x="3481875" y="3997550"/>
              <a:ext cx="422675" cy="834225"/>
            </a:xfrm>
            <a:custGeom>
              <a:avLst/>
              <a:gdLst/>
              <a:ahLst/>
              <a:cxnLst/>
              <a:rect l="l" t="t" r="r" b="b"/>
              <a:pathLst>
                <a:path w="16907" h="33369" extrusionOk="0">
                  <a:moveTo>
                    <a:pt x="0" y="1"/>
                  </a:moveTo>
                  <a:lnTo>
                    <a:pt x="0" y="33369"/>
                  </a:lnTo>
                  <a:lnTo>
                    <a:pt x="16907" y="33369"/>
                  </a:lnTo>
                  <a:lnTo>
                    <a:pt x="16907" y="1"/>
                  </a:lnTo>
                  <a:close/>
                </a:path>
              </a:pathLst>
            </a:custGeom>
            <a:solidFill>
              <a:srgbClr val="4285F4"/>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3" name="Google Shape;3213;p436"/>
            <p:cNvSpPr/>
            <p:nvPr/>
          </p:nvSpPr>
          <p:spPr>
            <a:xfrm>
              <a:off x="2647675" y="3997550"/>
              <a:ext cx="422675" cy="834225"/>
            </a:xfrm>
            <a:custGeom>
              <a:avLst/>
              <a:gdLst/>
              <a:ahLst/>
              <a:cxnLst/>
              <a:rect l="l" t="t" r="r" b="b"/>
              <a:pathLst>
                <a:path w="16907" h="33369" extrusionOk="0">
                  <a:moveTo>
                    <a:pt x="0" y="1"/>
                  </a:moveTo>
                  <a:lnTo>
                    <a:pt x="0" y="33369"/>
                  </a:lnTo>
                  <a:lnTo>
                    <a:pt x="16907" y="33369"/>
                  </a:lnTo>
                  <a:lnTo>
                    <a:pt x="16907" y="1"/>
                  </a:lnTo>
                  <a:close/>
                </a:path>
              </a:pathLst>
            </a:custGeom>
            <a:solidFill>
              <a:srgbClr val="4285F4"/>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4" name="Google Shape;3214;p436"/>
            <p:cNvSpPr/>
            <p:nvPr/>
          </p:nvSpPr>
          <p:spPr>
            <a:xfrm>
              <a:off x="4316075" y="3997550"/>
              <a:ext cx="422675" cy="834225"/>
            </a:xfrm>
            <a:custGeom>
              <a:avLst/>
              <a:gdLst/>
              <a:ahLst/>
              <a:cxnLst/>
              <a:rect l="l" t="t" r="r" b="b"/>
              <a:pathLst>
                <a:path w="16907" h="33369" extrusionOk="0">
                  <a:moveTo>
                    <a:pt x="0" y="1"/>
                  </a:moveTo>
                  <a:lnTo>
                    <a:pt x="0" y="33369"/>
                  </a:lnTo>
                  <a:lnTo>
                    <a:pt x="16907" y="33369"/>
                  </a:lnTo>
                  <a:lnTo>
                    <a:pt x="16907" y="1"/>
                  </a:lnTo>
                  <a:close/>
                </a:path>
              </a:pathLst>
            </a:custGeom>
            <a:solidFill>
              <a:srgbClr val="4285F4"/>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5" name="Google Shape;3215;p436"/>
            <p:cNvSpPr/>
            <p:nvPr/>
          </p:nvSpPr>
          <p:spPr>
            <a:xfrm>
              <a:off x="4950050" y="2529375"/>
              <a:ext cx="834225" cy="422675"/>
            </a:xfrm>
            <a:custGeom>
              <a:avLst/>
              <a:gdLst/>
              <a:ahLst/>
              <a:cxnLst/>
              <a:rect l="l" t="t" r="r" b="b"/>
              <a:pathLst>
                <a:path w="33369" h="16907" extrusionOk="0">
                  <a:moveTo>
                    <a:pt x="1" y="0"/>
                  </a:moveTo>
                  <a:lnTo>
                    <a:pt x="1" y="16907"/>
                  </a:lnTo>
                  <a:lnTo>
                    <a:pt x="33369" y="16907"/>
                  </a:lnTo>
                  <a:lnTo>
                    <a:pt x="33369" y="0"/>
                  </a:lnTo>
                  <a:close/>
                </a:path>
              </a:pathLst>
            </a:custGeom>
            <a:solidFill>
              <a:srgbClr val="4285F4"/>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6" name="Google Shape;3216;p436"/>
            <p:cNvSpPr/>
            <p:nvPr/>
          </p:nvSpPr>
          <p:spPr>
            <a:xfrm>
              <a:off x="4950050" y="3363575"/>
              <a:ext cx="834225" cy="422675"/>
            </a:xfrm>
            <a:custGeom>
              <a:avLst/>
              <a:gdLst/>
              <a:ahLst/>
              <a:cxnLst/>
              <a:rect l="l" t="t" r="r" b="b"/>
              <a:pathLst>
                <a:path w="33369" h="16907" extrusionOk="0">
                  <a:moveTo>
                    <a:pt x="1" y="0"/>
                  </a:moveTo>
                  <a:lnTo>
                    <a:pt x="1" y="16907"/>
                  </a:lnTo>
                  <a:lnTo>
                    <a:pt x="33369" y="16907"/>
                  </a:lnTo>
                  <a:lnTo>
                    <a:pt x="33369" y="0"/>
                  </a:lnTo>
                  <a:close/>
                </a:path>
              </a:pathLst>
            </a:custGeom>
            <a:solidFill>
              <a:srgbClr val="4285F4"/>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7" name="Google Shape;3217;p436"/>
            <p:cNvSpPr/>
            <p:nvPr/>
          </p:nvSpPr>
          <p:spPr>
            <a:xfrm>
              <a:off x="4950050" y="1695175"/>
              <a:ext cx="834225" cy="422675"/>
            </a:xfrm>
            <a:custGeom>
              <a:avLst/>
              <a:gdLst/>
              <a:ahLst/>
              <a:cxnLst/>
              <a:rect l="l" t="t" r="r" b="b"/>
              <a:pathLst>
                <a:path w="33369" h="16907" extrusionOk="0">
                  <a:moveTo>
                    <a:pt x="1" y="0"/>
                  </a:moveTo>
                  <a:lnTo>
                    <a:pt x="1" y="16907"/>
                  </a:lnTo>
                  <a:lnTo>
                    <a:pt x="33369" y="16907"/>
                  </a:lnTo>
                  <a:lnTo>
                    <a:pt x="33369" y="0"/>
                  </a:lnTo>
                  <a:close/>
                </a:path>
              </a:pathLst>
            </a:custGeom>
            <a:solidFill>
              <a:srgbClr val="4285F4"/>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8" name="Google Shape;3218;p436"/>
            <p:cNvSpPr/>
            <p:nvPr/>
          </p:nvSpPr>
          <p:spPr>
            <a:xfrm>
              <a:off x="1613275" y="2529375"/>
              <a:ext cx="834225" cy="422675"/>
            </a:xfrm>
            <a:custGeom>
              <a:avLst/>
              <a:gdLst/>
              <a:ahLst/>
              <a:cxnLst/>
              <a:rect l="l" t="t" r="r" b="b"/>
              <a:pathLst>
                <a:path w="33369" h="16907" extrusionOk="0">
                  <a:moveTo>
                    <a:pt x="0" y="0"/>
                  </a:moveTo>
                  <a:lnTo>
                    <a:pt x="0" y="16907"/>
                  </a:lnTo>
                  <a:lnTo>
                    <a:pt x="33368" y="16907"/>
                  </a:lnTo>
                  <a:lnTo>
                    <a:pt x="33368" y="0"/>
                  </a:lnTo>
                  <a:close/>
                </a:path>
              </a:pathLst>
            </a:custGeom>
            <a:solidFill>
              <a:srgbClr val="669DF6"/>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19" name="Google Shape;3219;p436"/>
            <p:cNvSpPr/>
            <p:nvPr/>
          </p:nvSpPr>
          <p:spPr>
            <a:xfrm>
              <a:off x="1613275" y="3363575"/>
              <a:ext cx="834225" cy="422675"/>
            </a:xfrm>
            <a:custGeom>
              <a:avLst/>
              <a:gdLst/>
              <a:ahLst/>
              <a:cxnLst/>
              <a:rect l="l" t="t" r="r" b="b"/>
              <a:pathLst>
                <a:path w="33369" h="16907" extrusionOk="0">
                  <a:moveTo>
                    <a:pt x="0" y="0"/>
                  </a:moveTo>
                  <a:lnTo>
                    <a:pt x="0" y="16907"/>
                  </a:lnTo>
                  <a:lnTo>
                    <a:pt x="33368" y="16907"/>
                  </a:lnTo>
                  <a:lnTo>
                    <a:pt x="33368" y="0"/>
                  </a:lnTo>
                  <a:close/>
                </a:path>
              </a:pathLst>
            </a:custGeom>
            <a:solidFill>
              <a:srgbClr val="669DF6"/>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0" name="Google Shape;3220;p436"/>
            <p:cNvSpPr/>
            <p:nvPr/>
          </p:nvSpPr>
          <p:spPr>
            <a:xfrm>
              <a:off x="1613275" y="1695175"/>
              <a:ext cx="834225" cy="422675"/>
            </a:xfrm>
            <a:custGeom>
              <a:avLst/>
              <a:gdLst/>
              <a:ahLst/>
              <a:cxnLst/>
              <a:rect l="l" t="t" r="r" b="b"/>
              <a:pathLst>
                <a:path w="33369" h="16907" extrusionOk="0">
                  <a:moveTo>
                    <a:pt x="0" y="0"/>
                  </a:moveTo>
                  <a:lnTo>
                    <a:pt x="0" y="16907"/>
                  </a:lnTo>
                  <a:lnTo>
                    <a:pt x="33368" y="16907"/>
                  </a:lnTo>
                  <a:lnTo>
                    <a:pt x="33368" y="0"/>
                  </a:lnTo>
                  <a:close/>
                </a:path>
              </a:pathLst>
            </a:custGeom>
            <a:solidFill>
              <a:srgbClr val="669DF6"/>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1" name="Google Shape;3221;p436"/>
            <p:cNvSpPr/>
            <p:nvPr/>
          </p:nvSpPr>
          <p:spPr>
            <a:xfrm>
              <a:off x="2236150" y="1283650"/>
              <a:ext cx="2914125" cy="2914125"/>
            </a:xfrm>
            <a:custGeom>
              <a:avLst/>
              <a:gdLst/>
              <a:ahLst/>
              <a:cxnLst/>
              <a:rect l="l" t="t" r="r" b="b"/>
              <a:pathLst>
                <a:path w="116565" h="116565" extrusionOk="0">
                  <a:moveTo>
                    <a:pt x="100104" y="16461"/>
                  </a:moveTo>
                  <a:lnTo>
                    <a:pt x="100104" y="100104"/>
                  </a:lnTo>
                  <a:lnTo>
                    <a:pt x="16461" y="100104"/>
                  </a:lnTo>
                  <a:lnTo>
                    <a:pt x="16461" y="16461"/>
                  </a:lnTo>
                  <a:close/>
                  <a:moveTo>
                    <a:pt x="0" y="0"/>
                  </a:moveTo>
                  <a:lnTo>
                    <a:pt x="0" y="116565"/>
                  </a:lnTo>
                  <a:lnTo>
                    <a:pt x="116565" y="116565"/>
                  </a:lnTo>
                  <a:lnTo>
                    <a:pt x="116565" y="0"/>
                  </a:lnTo>
                  <a:close/>
                </a:path>
              </a:pathLst>
            </a:custGeom>
            <a:solidFill>
              <a:srgbClr val="AECBFA"/>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2" name="Google Shape;3222;p436"/>
            <p:cNvSpPr/>
            <p:nvPr/>
          </p:nvSpPr>
          <p:spPr>
            <a:xfrm>
              <a:off x="3070325" y="2740700"/>
              <a:ext cx="1245775" cy="622900"/>
            </a:xfrm>
            <a:custGeom>
              <a:avLst/>
              <a:gdLst/>
              <a:ahLst/>
              <a:cxnLst/>
              <a:rect l="l" t="t" r="r" b="b"/>
              <a:pathLst>
                <a:path w="49831" h="24916" extrusionOk="0">
                  <a:moveTo>
                    <a:pt x="24916" y="1"/>
                  </a:moveTo>
                  <a:lnTo>
                    <a:pt x="1" y="24915"/>
                  </a:lnTo>
                  <a:lnTo>
                    <a:pt x="49830" y="24915"/>
                  </a:lnTo>
                  <a:lnTo>
                    <a:pt x="24916" y="1"/>
                  </a:lnTo>
                  <a:close/>
                </a:path>
              </a:pathLst>
            </a:custGeom>
            <a:solidFill>
              <a:srgbClr val="669DF6"/>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223" name="Google Shape;3223;p436"/>
            <p:cNvSpPr/>
            <p:nvPr/>
          </p:nvSpPr>
          <p:spPr>
            <a:xfrm>
              <a:off x="3693174" y="2117836"/>
              <a:ext cx="422700" cy="834171"/>
            </a:xfrm>
            <a:custGeom>
              <a:avLst/>
              <a:gdLst/>
              <a:ahLst/>
              <a:cxnLst/>
              <a:rect l="l" t="t" r="r" b="b"/>
              <a:pathLst>
                <a:path w="24916" h="49831" extrusionOk="0">
                  <a:moveTo>
                    <a:pt x="24915" y="1"/>
                  </a:moveTo>
                  <a:lnTo>
                    <a:pt x="1" y="24916"/>
                  </a:lnTo>
                  <a:lnTo>
                    <a:pt x="24915" y="49830"/>
                  </a:lnTo>
                  <a:lnTo>
                    <a:pt x="24915" y="1"/>
                  </a:lnTo>
                  <a:close/>
                </a:path>
              </a:pathLst>
            </a:custGeom>
            <a:solidFill>
              <a:srgbClr val="4285F4"/>
            </a:solidFill>
            <a:ln>
              <a:noFill/>
            </a:ln>
          </p:spPr>
          <p:txBody>
            <a:bodyPr spcFirstLastPara="1" wrap="square" lIns="60967" tIns="60967" rIns="60967" bIns="60967"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3224" name="Google Shape;3224;p436"/>
          <p:cNvSpPr/>
          <p:nvPr/>
        </p:nvSpPr>
        <p:spPr>
          <a:xfrm>
            <a:off x="5386000" y="1791200"/>
            <a:ext cx="6460000" cy="2213200"/>
          </a:xfrm>
          <a:prstGeom prst="rect">
            <a:avLst/>
          </a:prstGeom>
          <a:solidFill>
            <a:srgbClr val="CFE2F3"/>
          </a:solidFill>
          <a:ln w="9525" cap="flat" cmpd="sng">
            <a:solidFill>
              <a:srgbClr val="E9EAEE"/>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a:lnSpc>
                <a:spcPct val="115000"/>
              </a:lnSpc>
              <a:buClr>
                <a:srgbClr val="000000"/>
              </a:buClr>
              <a:buSzPts val="1500"/>
            </a:pPr>
            <a:endParaRPr sz="2000">
              <a:solidFill>
                <a:schemeClr val="dk1"/>
              </a:solidFill>
              <a:latin typeface="Arial"/>
              <a:ea typeface="Arial"/>
              <a:cs typeface="Arial"/>
              <a:sym typeface="Arial"/>
            </a:endParaRPr>
          </a:p>
        </p:txBody>
      </p:sp>
      <p:sp>
        <p:nvSpPr>
          <p:cNvPr id="3225" name="Google Shape;3225;p436"/>
          <p:cNvSpPr txBox="1"/>
          <p:nvPr/>
        </p:nvSpPr>
        <p:spPr>
          <a:xfrm>
            <a:off x="5386167" y="1790667"/>
            <a:ext cx="6460000" cy="617200"/>
          </a:xfrm>
          <a:prstGeom prst="rect">
            <a:avLst/>
          </a:prstGeom>
          <a:solidFill>
            <a:srgbClr val="CFE2F3"/>
          </a:solidFill>
          <a:ln>
            <a:noFill/>
          </a:ln>
        </p:spPr>
        <p:txBody>
          <a:bodyPr spcFirstLastPara="1" wrap="square" lIns="121900" tIns="121900" rIns="121900" bIns="121900" anchor="ctr" anchorCtr="0">
            <a:noAutofit/>
          </a:bodyPr>
          <a:lstStyle/>
          <a:p>
            <a:pPr algn="ctr">
              <a:buClr>
                <a:srgbClr val="000000"/>
              </a:buClr>
              <a:buSzPts val="1200"/>
            </a:pPr>
            <a:r>
              <a:rPr lang="en" sz="1600" b="1">
                <a:solidFill>
                  <a:srgbClr val="000000"/>
                </a:solidFill>
                <a:latin typeface="Arial"/>
                <a:ea typeface="Arial"/>
                <a:cs typeface="Arial"/>
                <a:sym typeface="Arial"/>
              </a:rPr>
              <a:t>H3-standard shape (offered only as whole machine)</a:t>
            </a:r>
            <a:endParaRPr sz="1200" b="1">
              <a:solidFill>
                <a:schemeClr val="accent1"/>
              </a:solidFill>
              <a:latin typeface="Arial"/>
              <a:ea typeface="Arial"/>
              <a:cs typeface="Arial"/>
              <a:sym typeface="Arial"/>
            </a:endParaRPr>
          </a:p>
        </p:txBody>
      </p:sp>
      <p:graphicFrame>
        <p:nvGraphicFramePr>
          <p:cNvPr id="3226" name="Google Shape;3226;p436"/>
          <p:cNvGraphicFramePr/>
          <p:nvPr/>
        </p:nvGraphicFramePr>
        <p:xfrm>
          <a:off x="5482400" y="2431000"/>
          <a:ext cx="6321867" cy="1316800"/>
        </p:xfrm>
        <a:graphic>
          <a:graphicData uri="http://schemas.openxmlformats.org/drawingml/2006/table">
            <a:tbl>
              <a:tblPr>
                <a:noFill/>
              </a:tblPr>
              <a:tblGrid>
                <a:gridCol w="888167">
                  <a:extLst>
                    <a:ext uri="{9D8B030D-6E8A-4147-A177-3AD203B41FA5}">
                      <a16:colId xmlns:a16="http://schemas.microsoft.com/office/drawing/2014/main" val="20000"/>
                    </a:ext>
                  </a:extLst>
                </a:gridCol>
                <a:gridCol w="689267">
                  <a:extLst>
                    <a:ext uri="{9D8B030D-6E8A-4147-A177-3AD203B41FA5}">
                      <a16:colId xmlns:a16="http://schemas.microsoft.com/office/drawing/2014/main" val="20001"/>
                    </a:ext>
                  </a:extLst>
                </a:gridCol>
                <a:gridCol w="994533">
                  <a:extLst>
                    <a:ext uri="{9D8B030D-6E8A-4147-A177-3AD203B41FA5}">
                      <a16:colId xmlns:a16="http://schemas.microsoft.com/office/drawing/2014/main" val="20002"/>
                    </a:ext>
                  </a:extLst>
                </a:gridCol>
                <a:gridCol w="1181100">
                  <a:extLst>
                    <a:ext uri="{9D8B030D-6E8A-4147-A177-3AD203B41FA5}">
                      <a16:colId xmlns:a16="http://schemas.microsoft.com/office/drawing/2014/main" val="20003"/>
                    </a:ext>
                  </a:extLst>
                </a:gridCol>
                <a:gridCol w="1319267">
                  <a:extLst>
                    <a:ext uri="{9D8B030D-6E8A-4147-A177-3AD203B41FA5}">
                      <a16:colId xmlns:a16="http://schemas.microsoft.com/office/drawing/2014/main" val="20004"/>
                    </a:ext>
                  </a:extLst>
                </a:gridCol>
                <a:gridCol w="1249533">
                  <a:extLst>
                    <a:ext uri="{9D8B030D-6E8A-4147-A177-3AD203B41FA5}">
                      <a16:colId xmlns:a16="http://schemas.microsoft.com/office/drawing/2014/main" val="20005"/>
                    </a:ext>
                  </a:extLst>
                </a:gridCol>
              </a:tblGrid>
              <a:tr h="536480">
                <a:tc>
                  <a:txBody>
                    <a:bodyPr/>
                    <a:lstStyle/>
                    <a:p>
                      <a:pPr marL="0" marR="0" lvl="0" indent="0" algn="ctr" rtl="0">
                        <a:lnSpc>
                          <a:spcPct val="100000"/>
                        </a:lnSpc>
                        <a:spcBef>
                          <a:spcPts val="0"/>
                        </a:spcBef>
                        <a:spcAft>
                          <a:spcPts val="0"/>
                        </a:spcAft>
                        <a:buClr>
                          <a:srgbClr val="000000"/>
                        </a:buClr>
                        <a:buSzPts val="1200"/>
                        <a:buFont typeface="Arial"/>
                        <a:buNone/>
                      </a:pPr>
                      <a:r>
                        <a:rPr lang="en" sz="1600" b="1" u="none" strike="noStrike" cap="none">
                          <a:solidFill>
                            <a:srgbClr val="434343"/>
                          </a:solidFill>
                          <a:latin typeface="Arial"/>
                          <a:ea typeface="Arial"/>
                          <a:cs typeface="Arial"/>
                          <a:sym typeface="Arial"/>
                        </a:rPr>
                        <a:t>Config</a:t>
                      </a:r>
                      <a:endParaRPr sz="1600" b="1"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1" u="none" strike="noStrike" cap="none">
                          <a:solidFill>
                            <a:srgbClr val="434343"/>
                          </a:solidFill>
                          <a:latin typeface="Arial"/>
                          <a:ea typeface="Arial"/>
                          <a:cs typeface="Arial"/>
                          <a:sym typeface="Arial"/>
                        </a:rPr>
                        <a:t>CPU : GB</a:t>
                      </a:r>
                      <a:endParaRPr sz="1600" b="1"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1" u="none" strike="noStrike" cap="none">
                          <a:solidFill>
                            <a:srgbClr val="434343"/>
                          </a:solidFill>
                          <a:latin typeface="Arial"/>
                          <a:ea typeface="Arial"/>
                          <a:cs typeface="Arial"/>
                          <a:sym typeface="Arial"/>
                        </a:rPr>
                        <a:t>vCPUs</a:t>
                      </a:r>
                      <a:endParaRPr sz="1600" b="1"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600" b="1" u="none" strike="noStrike" cap="none">
                          <a:solidFill>
                            <a:srgbClr val="434343"/>
                          </a:solidFill>
                          <a:latin typeface="Arial"/>
                          <a:ea typeface="Arial"/>
                          <a:cs typeface="Arial"/>
                          <a:sym typeface="Arial"/>
                        </a:rPr>
                        <a:t>(Cores)</a:t>
                      </a:r>
                      <a:endParaRPr sz="1600" b="1"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1" u="none" strike="noStrike" cap="none">
                          <a:solidFill>
                            <a:srgbClr val="434343"/>
                          </a:solidFill>
                          <a:latin typeface="Arial"/>
                          <a:ea typeface="Arial"/>
                          <a:cs typeface="Arial"/>
                          <a:sym typeface="Arial"/>
                        </a:rPr>
                        <a:t>Memory (GB)</a:t>
                      </a:r>
                      <a:endParaRPr sz="1600" b="1"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1" u="none" strike="noStrike" cap="none">
                          <a:solidFill>
                            <a:srgbClr val="434343"/>
                          </a:solidFill>
                          <a:latin typeface="Arial"/>
                          <a:ea typeface="Arial"/>
                          <a:cs typeface="Arial"/>
                          <a:sym typeface="Arial"/>
                        </a:rPr>
                        <a:t>Storage Options</a:t>
                      </a:r>
                      <a:endParaRPr sz="1600" b="1"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b="1" u="none" strike="noStrike" cap="none">
                          <a:solidFill>
                            <a:srgbClr val="434343"/>
                          </a:solidFill>
                          <a:latin typeface="Arial"/>
                          <a:ea typeface="Arial"/>
                          <a:cs typeface="Arial"/>
                          <a:sym typeface="Arial"/>
                        </a:rPr>
                        <a:t>Networking</a:t>
                      </a:r>
                      <a:endParaRPr sz="1600" b="1"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600" b="1" u="none" strike="noStrike" cap="none">
                          <a:solidFill>
                            <a:srgbClr val="434343"/>
                          </a:solidFill>
                          <a:latin typeface="Arial"/>
                          <a:ea typeface="Arial"/>
                          <a:cs typeface="Arial"/>
                          <a:sym typeface="Arial"/>
                        </a:rPr>
                        <a:t>(Gbps)</a:t>
                      </a:r>
                      <a:endParaRPr sz="1600" b="1"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780320">
                <a:tc>
                  <a:txBody>
                    <a:bodyPr/>
                    <a:lstStyle/>
                    <a:p>
                      <a:pPr marL="0" marR="0" lvl="0" indent="0" algn="ctr" rtl="0">
                        <a:lnSpc>
                          <a:spcPct val="100000"/>
                        </a:lnSpc>
                        <a:spcBef>
                          <a:spcPts val="0"/>
                        </a:spcBef>
                        <a:spcAft>
                          <a:spcPts val="0"/>
                        </a:spcAft>
                        <a:buClr>
                          <a:srgbClr val="000000"/>
                        </a:buClr>
                        <a:buSzPts val="1200"/>
                        <a:buFont typeface="Arial"/>
                        <a:buNone/>
                      </a:pPr>
                      <a:r>
                        <a:rPr lang="en" sz="1600" u="none" strike="noStrike" cap="none">
                          <a:solidFill>
                            <a:srgbClr val="434343"/>
                          </a:solidFill>
                          <a:latin typeface="Arial"/>
                          <a:ea typeface="Arial"/>
                          <a:cs typeface="Arial"/>
                          <a:sym typeface="Arial"/>
                        </a:rPr>
                        <a:t>Standard</a:t>
                      </a:r>
                      <a:endParaRPr sz="1600"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u="none" strike="noStrike" cap="none">
                          <a:solidFill>
                            <a:srgbClr val="434343"/>
                          </a:solidFill>
                          <a:latin typeface="Arial"/>
                          <a:ea typeface="Arial"/>
                          <a:cs typeface="Arial"/>
                          <a:sym typeface="Arial"/>
                        </a:rPr>
                        <a:t>1 : 4</a:t>
                      </a:r>
                      <a:endParaRPr sz="1600"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u="none" strike="noStrike" cap="none">
                          <a:solidFill>
                            <a:srgbClr val="434343"/>
                          </a:solidFill>
                          <a:latin typeface="Arial"/>
                          <a:ea typeface="Arial"/>
                          <a:cs typeface="Arial"/>
                          <a:sym typeface="Arial"/>
                        </a:rPr>
                        <a:t>88</a:t>
                      </a:r>
                      <a:endParaRPr sz="1600" u="none" strike="noStrike" cap="none"/>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u="none" strike="noStrike" cap="none">
                          <a:solidFill>
                            <a:srgbClr val="434343"/>
                          </a:solidFill>
                          <a:latin typeface="Arial"/>
                          <a:ea typeface="Arial"/>
                          <a:cs typeface="Arial"/>
                          <a:sym typeface="Arial"/>
                        </a:rPr>
                        <a:t>352</a:t>
                      </a:r>
                      <a:endParaRPr sz="1600"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u="none" strike="noStrike" cap="none">
                          <a:solidFill>
                            <a:srgbClr val="434343"/>
                          </a:solidFill>
                          <a:latin typeface="Arial"/>
                          <a:ea typeface="Arial"/>
                          <a:cs typeface="Arial"/>
                          <a:sym typeface="Arial"/>
                        </a:rPr>
                        <a:t>PD-Balanced PD-Hyperdisk</a:t>
                      </a:r>
                      <a:endParaRPr sz="160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600" u="none" strike="noStrike" cap="none">
                          <a:solidFill>
                            <a:srgbClr val="434343"/>
                          </a:solidFill>
                          <a:latin typeface="Arial"/>
                          <a:ea typeface="Arial"/>
                          <a:cs typeface="Arial"/>
                          <a:sym typeface="Arial"/>
                        </a:rPr>
                        <a:t>Parallestore</a:t>
                      </a:r>
                      <a:endParaRPr sz="1600"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600" u="none" strike="noStrike" cap="none">
                          <a:solidFill>
                            <a:srgbClr val="434343"/>
                          </a:solidFill>
                          <a:latin typeface="Arial"/>
                          <a:ea typeface="Arial"/>
                          <a:cs typeface="Arial"/>
                          <a:sym typeface="Arial"/>
                        </a:rPr>
                        <a:t>200Gbps adv</a:t>
                      </a:r>
                      <a:endParaRPr sz="1600" u="none" strike="noStrike" cap="none">
                        <a:solidFill>
                          <a:srgbClr val="434343"/>
                        </a:solidFill>
                        <a:latin typeface="Arial"/>
                        <a:ea typeface="Arial"/>
                        <a:cs typeface="Arial"/>
                        <a:sym typeface="Arial"/>
                      </a:endParaRPr>
                    </a:p>
                  </a:txBody>
                  <a:tcPr marL="24400" marR="24400" marT="24400" marB="24400">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3227" name="Google Shape;3227;p436"/>
          <p:cNvSpPr/>
          <p:nvPr/>
        </p:nvSpPr>
        <p:spPr>
          <a:xfrm>
            <a:off x="5360733" y="4234467"/>
            <a:ext cx="6460000" cy="2213200"/>
          </a:xfrm>
          <a:prstGeom prst="rect">
            <a:avLst/>
          </a:prstGeom>
          <a:solidFill>
            <a:srgbClr val="CFE2F3"/>
          </a:solidFill>
          <a:ln w="9525" cap="flat" cmpd="sng">
            <a:solidFill>
              <a:srgbClr val="E9EAEE"/>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121900" tIns="121900" rIns="121900" bIns="121900" anchor="ctr" anchorCtr="0">
            <a:noAutofit/>
          </a:bodyPr>
          <a:lstStyle/>
          <a:p>
            <a:pPr>
              <a:lnSpc>
                <a:spcPct val="115000"/>
              </a:lnSpc>
              <a:buClr>
                <a:srgbClr val="000000"/>
              </a:buClr>
              <a:buSzPts val="1500"/>
            </a:pPr>
            <a:endParaRPr sz="2000">
              <a:solidFill>
                <a:schemeClr val="dk1"/>
              </a:solidFill>
              <a:latin typeface="Arial"/>
              <a:ea typeface="Arial"/>
              <a:cs typeface="Arial"/>
              <a:sym typeface="Arial"/>
            </a:endParaRPr>
          </a:p>
        </p:txBody>
      </p:sp>
      <p:sp>
        <p:nvSpPr>
          <p:cNvPr id="3228" name="Google Shape;3228;p436"/>
          <p:cNvSpPr txBox="1"/>
          <p:nvPr/>
        </p:nvSpPr>
        <p:spPr>
          <a:xfrm>
            <a:off x="6259333" y="4233933"/>
            <a:ext cx="4662800" cy="617200"/>
          </a:xfrm>
          <a:prstGeom prst="rect">
            <a:avLst/>
          </a:prstGeom>
          <a:noFill/>
          <a:ln>
            <a:noFill/>
          </a:ln>
        </p:spPr>
        <p:txBody>
          <a:bodyPr spcFirstLastPara="1" wrap="square" lIns="121900" tIns="121900" rIns="121900" bIns="121900" anchor="ctr" anchorCtr="0">
            <a:noAutofit/>
          </a:bodyPr>
          <a:lstStyle/>
          <a:p>
            <a:pPr algn="ctr">
              <a:buClr>
                <a:srgbClr val="000000"/>
              </a:buClr>
              <a:buSzPts val="1200"/>
            </a:pPr>
            <a:r>
              <a:rPr lang="en" sz="1600" b="1">
                <a:solidFill>
                  <a:srgbClr val="000000"/>
                </a:solidFill>
                <a:latin typeface="Arial"/>
                <a:ea typeface="Arial"/>
                <a:cs typeface="Arial"/>
                <a:sym typeface="Arial"/>
              </a:rPr>
              <a:t>Consumption model</a:t>
            </a:r>
            <a:endParaRPr sz="1200" b="1">
              <a:solidFill>
                <a:schemeClr val="accent1"/>
              </a:solidFill>
              <a:latin typeface="Arial"/>
              <a:ea typeface="Arial"/>
              <a:cs typeface="Arial"/>
              <a:sym typeface="Arial"/>
            </a:endParaRPr>
          </a:p>
        </p:txBody>
      </p:sp>
      <p:sp>
        <p:nvSpPr>
          <p:cNvPr id="3229" name="Google Shape;3229;p436"/>
          <p:cNvSpPr txBox="1"/>
          <p:nvPr/>
        </p:nvSpPr>
        <p:spPr>
          <a:xfrm>
            <a:off x="5594233" y="4878101"/>
            <a:ext cx="6082800" cy="1395470"/>
          </a:xfrm>
          <a:prstGeom prst="rect">
            <a:avLst/>
          </a:prstGeom>
          <a:solidFill>
            <a:schemeClr val="lt2"/>
          </a:solidFill>
          <a:ln>
            <a:noFill/>
          </a:ln>
        </p:spPr>
        <p:txBody>
          <a:bodyPr spcFirstLastPara="1" wrap="square" lIns="121900" tIns="121900" rIns="121900" bIns="121900" anchor="t" anchorCtr="0">
            <a:spAutoFit/>
          </a:bodyPr>
          <a:lstStyle/>
          <a:p>
            <a:pPr marL="609585" indent="-423323">
              <a:buClr>
                <a:srgbClr val="000000"/>
              </a:buClr>
              <a:buSzPts val="1400"/>
              <a:buFont typeface="Arial"/>
              <a:buChar char="●"/>
            </a:pPr>
            <a:r>
              <a:rPr lang="en" sz="1867">
                <a:solidFill>
                  <a:srgbClr val="000000"/>
                </a:solidFill>
                <a:latin typeface="Arial"/>
                <a:ea typeface="Arial"/>
                <a:cs typeface="Arial"/>
                <a:sym typeface="Arial"/>
              </a:rPr>
              <a:t>Available as On-Demand, and 1 and 3 year CUDs</a:t>
            </a:r>
            <a:endParaRPr sz="1867">
              <a:solidFill>
                <a:srgbClr val="000000"/>
              </a:solidFill>
              <a:latin typeface="Arial"/>
              <a:ea typeface="Arial"/>
              <a:cs typeface="Arial"/>
              <a:sym typeface="Arial"/>
            </a:endParaRPr>
          </a:p>
          <a:p>
            <a:pPr marL="609585" indent="-423323">
              <a:buClr>
                <a:srgbClr val="000000"/>
              </a:buClr>
              <a:buSzPts val="1400"/>
              <a:buFont typeface="Arial"/>
              <a:buChar char="●"/>
            </a:pPr>
            <a:r>
              <a:rPr lang="en" sz="1867">
                <a:solidFill>
                  <a:srgbClr val="000000"/>
                </a:solidFill>
                <a:latin typeface="Arial"/>
                <a:ea typeface="Arial"/>
                <a:cs typeface="Arial"/>
                <a:sym typeface="Arial"/>
              </a:rPr>
              <a:t>Given a different price point compared to existing VMs, not available on Spot or Flex CUDs</a:t>
            </a:r>
            <a:endParaRPr sz="1867">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0F044AB2-1145-FA5D-052B-FA831A2A3D26}"/>
              </a:ext>
            </a:extLst>
          </p:cNvPr>
          <p:cNvSpPr txBox="1"/>
          <p:nvPr/>
        </p:nvSpPr>
        <p:spPr>
          <a:xfrm>
            <a:off x="514967" y="6188580"/>
            <a:ext cx="3855259" cy="230832"/>
          </a:xfrm>
          <a:prstGeom prst="rect">
            <a:avLst/>
          </a:prstGeom>
          <a:noFill/>
        </p:spPr>
        <p:txBody>
          <a:bodyPr wrap="square">
            <a:spAutoFit/>
          </a:bodyPr>
          <a:lstStyle/>
          <a:p>
            <a:r>
              <a:rPr lang="en-US" sz="900" dirty="0"/>
              <a:t>1: </a:t>
            </a:r>
            <a:r>
              <a:rPr lang="en-US" sz="900" dirty="0">
                <a:hlinkClick r:id="rId3"/>
              </a:rPr>
              <a:t>https://cloud.google.com/intel</a:t>
            </a:r>
            <a:r>
              <a:rPr lang="en-US" sz="900" dirty="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6D0C1FC-2E2E-8B43-55EC-FEBBEA69F0A0}"/>
              </a:ext>
            </a:extLst>
          </p:cNvPr>
          <p:cNvSpPr/>
          <p:nvPr/>
        </p:nvSpPr>
        <p:spPr>
          <a:xfrm>
            <a:off x="7571352" y="1460454"/>
            <a:ext cx="2117419" cy="3053666"/>
          </a:xfrm>
          <a:prstGeom prst="rect">
            <a:avLst/>
          </a:prstGeom>
          <a:solidFill>
            <a:sysClr val="window" lastClr="FFFFFF">
              <a:lumMod val="95000"/>
            </a:sysClr>
          </a:solidFill>
          <a:ln w="12700" cap="flat" cmpd="sng" algn="ctr">
            <a:solidFill>
              <a:srgbClr val="7030A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a:t>
            </a:r>
          </a:p>
        </p:txBody>
      </p:sp>
      <p:grpSp>
        <p:nvGrpSpPr>
          <p:cNvPr id="9" name="Group 8">
            <a:extLst>
              <a:ext uri="{FF2B5EF4-FFF2-40B4-BE49-F238E27FC236}">
                <a16:creationId xmlns:a16="http://schemas.microsoft.com/office/drawing/2014/main" id="{F3E00B01-2266-0CA4-6EE1-B773A0EB18EB}"/>
              </a:ext>
            </a:extLst>
          </p:cNvPr>
          <p:cNvGrpSpPr/>
          <p:nvPr/>
        </p:nvGrpSpPr>
        <p:grpSpPr>
          <a:xfrm>
            <a:off x="339296" y="379091"/>
            <a:ext cx="10558075" cy="5757282"/>
            <a:chOff x="328227" y="367726"/>
            <a:chExt cx="10558075" cy="5757282"/>
          </a:xfrm>
        </p:grpSpPr>
        <p:grpSp>
          <p:nvGrpSpPr>
            <p:cNvPr id="21" name="Group 20">
              <a:extLst>
                <a:ext uri="{FF2B5EF4-FFF2-40B4-BE49-F238E27FC236}">
                  <a16:creationId xmlns:a16="http://schemas.microsoft.com/office/drawing/2014/main" id="{3D157B0A-B0B2-7A88-268F-EAADA3B4737F}"/>
                </a:ext>
              </a:extLst>
            </p:cNvPr>
            <p:cNvGrpSpPr/>
            <p:nvPr/>
          </p:nvGrpSpPr>
          <p:grpSpPr>
            <a:xfrm>
              <a:off x="1741563" y="1699254"/>
              <a:ext cx="9144739" cy="4425754"/>
              <a:chOff x="1741564" y="1699254"/>
              <a:chExt cx="9144738" cy="4425754"/>
            </a:xfrm>
          </p:grpSpPr>
          <p:sp>
            <p:nvSpPr>
              <p:cNvPr id="28" name="Rectangle: Rounded Corners 27">
                <a:extLst>
                  <a:ext uri="{FF2B5EF4-FFF2-40B4-BE49-F238E27FC236}">
                    <a16:creationId xmlns:a16="http://schemas.microsoft.com/office/drawing/2014/main" id="{3EE45FBE-FA97-11D8-C2B7-F446160D0873}"/>
                  </a:ext>
                </a:extLst>
              </p:cNvPr>
              <p:cNvSpPr/>
              <p:nvPr/>
            </p:nvSpPr>
            <p:spPr>
              <a:xfrm>
                <a:off x="5489304" y="1855420"/>
                <a:ext cx="1021880" cy="891260"/>
              </a:xfrm>
              <a:prstGeom prst="roundRect">
                <a:avLst/>
              </a:prstGeom>
              <a:solidFill>
                <a:sysClr val="window" lastClr="FFFFFF"/>
              </a:solidFill>
              <a:ln w="19050" cap="flat">
                <a:solidFill>
                  <a:srgbClr val="8D42C6"/>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Rectangle: Rounded Corners 28">
                <a:extLst>
                  <a:ext uri="{FF2B5EF4-FFF2-40B4-BE49-F238E27FC236}">
                    <a16:creationId xmlns:a16="http://schemas.microsoft.com/office/drawing/2014/main" id="{280BD5C6-A67D-0B85-2559-7B57A8615167}"/>
                  </a:ext>
                </a:extLst>
              </p:cNvPr>
              <p:cNvSpPr/>
              <p:nvPr/>
            </p:nvSpPr>
            <p:spPr>
              <a:xfrm>
                <a:off x="1765781" y="4702014"/>
                <a:ext cx="2090251" cy="1405620"/>
              </a:xfrm>
              <a:prstGeom prst="roundRect">
                <a:avLst/>
              </a:prstGeom>
              <a:solidFill>
                <a:sysClr val="window" lastClr="FFFFFF"/>
              </a:solidFill>
              <a:ln w="19050" cap="flat">
                <a:solidFill>
                  <a:srgbClr val="8D42C6"/>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BECE39A1-5807-0415-DC96-BA757C36845E}"/>
                  </a:ext>
                </a:extLst>
              </p:cNvPr>
              <p:cNvSpPr/>
              <p:nvPr/>
            </p:nvSpPr>
            <p:spPr>
              <a:xfrm>
                <a:off x="4926300" y="5061900"/>
                <a:ext cx="895380" cy="991028"/>
              </a:xfrm>
              <a:prstGeom prst="roundRect">
                <a:avLst/>
              </a:prstGeom>
              <a:solidFill>
                <a:sysClr val="window" lastClr="FFFFFF"/>
              </a:solidFill>
              <a:ln w="19050" cap="flat">
                <a:solidFill>
                  <a:srgbClr val="7030A0"/>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1" name="Rectangle: Rounded Corners 30">
                <a:extLst>
                  <a:ext uri="{FF2B5EF4-FFF2-40B4-BE49-F238E27FC236}">
                    <a16:creationId xmlns:a16="http://schemas.microsoft.com/office/drawing/2014/main" id="{F2436858-37AF-A9F6-56CC-AE151382DD76}"/>
                  </a:ext>
                </a:extLst>
              </p:cNvPr>
              <p:cNvSpPr/>
              <p:nvPr/>
            </p:nvSpPr>
            <p:spPr>
              <a:xfrm>
                <a:off x="1741564" y="1741579"/>
                <a:ext cx="1935749" cy="1958427"/>
              </a:xfrm>
              <a:prstGeom prst="roundRect">
                <a:avLst/>
              </a:prstGeom>
              <a:solidFill>
                <a:sysClr val="window" lastClr="FFFFFF"/>
              </a:solidFill>
              <a:ln w="19050" cap="flat">
                <a:solidFill>
                  <a:srgbClr val="8D42C6"/>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Rectangle: Rounded Corners 31">
                <a:extLst>
                  <a:ext uri="{FF2B5EF4-FFF2-40B4-BE49-F238E27FC236}">
                    <a16:creationId xmlns:a16="http://schemas.microsoft.com/office/drawing/2014/main" id="{6AC9D9DA-6FB8-F8E4-D340-9E2B4F22B8CB}"/>
                  </a:ext>
                </a:extLst>
              </p:cNvPr>
              <p:cNvSpPr/>
              <p:nvPr/>
            </p:nvSpPr>
            <p:spPr>
              <a:xfrm>
                <a:off x="7849090" y="1699254"/>
                <a:ext cx="1222365" cy="1072587"/>
              </a:xfrm>
              <a:prstGeom prst="roundRect">
                <a:avLst/>
              </a:prstGeom>
              <a:solidFill>
                <a:sysClr val="window" lastClr="FFFFFF"/>
              </a:solidFill>
              <a:ln w="19050" cap="flat">
                <a:solidFill>
                  <a:srgbClr val="7030A0"/>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A37EDA63-69C7-FFAE-DE32-54DE484AD70C}"/>
                  </a:ext>
                </a:extLst>
              </p:cNvPr>
              <p:cNvSpPr/>
              <p:nvPr/>
            </p:nvSpPr>
            <p:spPr>
              <a:xfrm>
                <a:off x="8047173" y="5199284"/>
                <a:ext cx="895380" cy="817718"/>
              </a:xfrm>
              <a:prstGeom prst="roundRect">
                <a:avLst/>
              </a:prstGeom>
              <a:solidFill>
                <a:sysClr val="window" lastClr="FFFFFF"/>
              </a:solidFill>
              <a:ln w="19050" cap="flat">
                <a:solidFill>
                  <a:srgbClr val="7030A0"/>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4" name="Rectangle: Rounded Corners 33">
                <a:extLst>
                  <a:ext uri="{FF2B5EF4-FFF2-40B4-BE49-F238E27FC236}">
                    <a16:creationId xmlns:a16="http://schemas.microsoft.com/office/drawing/2014/main" id="{ADCD43D2-4AF0-CDCA-F86D-7D23405367D7}"/>
                  </a:ext>
                </a:extLst>
              </p:cNvPr>
              <p:cNvSpPr/>
              <p:nvPr/>
            </p:nvSpPr>
            <p:spPr>
              <a:xfrm>
                <a:off x="6203889" y="4749799"/>
                <a:ext cx="1434230" cy="1375209"/>
              </a:xfrm>
              <a:prstGeom prst="roundRect">
                <a:avLst/>
              </a:prstGeom>
              <a:solidFill>
                <a:sysClr val="window" lastClr="FFFFFF"/>
              </a:solidFill>
              <a:ln w="19050" cap="flat">
                <a:solidFill>
                  <a:srgbClr val="00B0F0"/>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Oval 48">
                <a:extLst>
                  <a:ext uri="{FF2B5EF4-FFF2-40B4-BE49-F238E27FC236}">
                    <a16:creationId xmlns:a16="http://schemas.microsoft.com/office/drawing/2014/main" id="{47422204-F4BB-6BDC-0A53-E98D81A95E99}"/>
                  </a:ext>
                </a:extLst>
              </p:cNvPr>
              <p:cNvSpPr/>
              <p:nvPr/>
            </p:nvSpPr>
            <p:spPr>
              <a:xfrm>
                <a:off x="8020551" y="3102383"/>
                <a:ext cx="972602" cy="927716"/>
              </a:xfrm>
              <a:prstGeom prst="roundRect">
                <a:avLst/>
              </a:prstGeom>
              <a:solidFill>
                <a:sysClr val="window" lastClr="FFFFFF"/>
              </a:solidFill>
              <a:ln w="19050" cap="flat">
                <a:solidFill>
                  <a:srgbClr val="7030A0"/>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6" name="Rectangle: Rounded Corners 35">
                <a:extLst>
                  <a:ext uri="{FF2B5EF4-FFF2-40B4-BE49-F238E27FC236}">
                    <a16:creationId xmlns:a16="http://schemas.microsoft.com/office/drawing/2014/main" id="{77759F16-611D-3690-7D7E-557BD383407A}"/>
                  </a:ext>
                </a:extLst>
              </p:cNvPr>
              <p:cNvSpPr/>
              <p:nvPr/>
            </p:nvSpPr>
            <p:spPr>
              <a:xfrm>
                <a:off x="6341740" y="2802131"/>
                <a:ext cx="1122296" cy="1202293"/>
              </a:xfrm>
              <a:prstGeom prst="roundRect">
                <a:avLst/>
              </a:prstGeom>
              <a:solidFill>
                <a:sysClr val="window" lastClr="FFFFFF"/>
              </a:solidFill>
              <a:ln w="19050" cap="flat">
                <a:solidFill>
                  <a:srgbClr val="00B0F0"/>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4CA2B922-4123-4E01-A12F-A4A3681C0143}"/>
                  </a:ext>
                </a:extLst>
              </p:cNvPr>
              <p:cNvPicPr>
                <a:picLocks noChangeAspect="1"/>
              </p:cNvPicPr>
              <p:nvPr/>
            </p:nvPicPr>
            <p:blipFill>
              <a:blip r:embed="rId3"/>
              <a:stretch>
                <a:fillRect/>
              </a:stretch>
            </p:blipFill>
            <p:spPr>
              <a:xfrm>
                <a:off x="10404082" y="4513930"/>
                <a:ext cx="482220" cy="471738"/>
              </a:xfrm>
              <a:prstGeom prst="rect">
                <a:avLst/>
              </a:prstGeom>
              <a:ln w="28575">
                <a:solidFill>
                  <a:srgbClr val="8D42C6"/>
                </a:solidFill>
              </a:ln>
            </p:spPr>
          </p:pic>
        </p:grpSp>
        <p:sp>
          <p:nvSpPr>
            <p:cNvPr id="24" name="Rectangle 23">
              <a:extLst>
                <a:ext uri="{FF2B5EF4-FFF2-40B4-BE49-F238E27FC236}">
                  <a16:creationId xmlns:a16="http://schemas.microsoft.com/office/drawing/2014/main" id="{3EFFA629-244C-EEA7-BBC6-EE6F5320EB67}"/>
                </a:ext>
              </a:extLst>
            </p:cNvPr>
            <p:cNvSpPr/>
            <p:nvPr/>
          </p:nvSpPr>
          <p:spPr>
            <a:xfrm>
              <a:off x="328227" y="367726"/>
              <a:ext cx="7445578" cy="782884"/>
            </a:xfrm>
            <a:prstGeom prst="rect">
              <a:avLst/>
            </a:prstGeom>
            <a:noFill/>
            <a:ln w="9525"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92" name="Group 91">
            <a:extLst>
              <a:ext uri="{FF2B5EF4-FFF2-40B4-BE49-F238E27FC236}">
                <a16:creationId xmlns:a16="http://schemas.microsoft.com/office/drawing/2014/main" id="{DF6E79B0-893E-0BD6-F164-0C9953F8EED1}"/>
              </a:ext>
            </a:extLst>
          </p:cNvPr>
          <p:cNvGrpSpPr/>
          <p:nvPr/>
        </p:nvGrpSpPr>
        <p:grpSpPr>
          <a:xfrm>
            <a:off x="395507" y="1181800"/>
            <a:ext cx="11088953" cy="5317323"/>
            <a:chOff x="395507" y="1181800"/>
            <a:chExt cx="11088953" cy="5317323"/>
          </a:xfrm>
        </p:grpSpPr>
        <p:grpSp>
          <p:nvGrpSpPr>
            <p:cNvPr id="93" name="Group 92">
              <a:extLst>
                <a:ext uri="{FF2B5EF4-FFF2-40B4-BE49-F238E27FC236}">
                  <a16:creationId xmlns:a16="http://schemas.microsoft.com/office/drawing/2014/main" id="{4ED0E82B-FBA6-6394-8167-C8C1A0FD2140}"/>
                </a:ext>
              </a:extLst>
            </p:cNvPr>
            <p:cNvGrpSpPr/>
            <p:nvPr/>
          </p:nvGrpSpPr>
          <p:grpSpPr>
            <a:xfrm>
              <a:off x="1880188" y="1856078"/>
              <a:ext cx="7066018" cy="4170133"/>
              <a:chOff x="1879770" y="1927794"/>
              <a:chExt cx="7066018" cy="4170133"/>
            </a:xfrm>
          </p:grpSpPr>
          <p:sp>
            <p:nvSpPr>
              <p:cNvPr id="166" name="Rectangle 165">
                <a:extLst>
                  <a:ext uri="{FF2B5EF4-FFF2-40B4-BE49-F238E27FC236}">
                    <a16:creationId xmlns:a16="http://schemas.microsoft.com/office/drawing/2014/main" id="{DBFC8976-F215-1A1A-4906-BB65729C4FEC}"/>
                  </a:ext>
                </a:extLst>
              </p:cNvPr>
              <p:cNvSpPr/>
              <p:nvPr/>
            </p:nvSpPr>
            <p:spPr>
              <a:xfrm>
                <a:off x="7970126" y="1927794"/>
                <a:ext cx="975662" cy="850669"/>
              </a:xfrm>
              <a:prstGeom prst="rect">
                <a:avLst/>
              </a:prstGeom>
              <a:solidFill>
                <a:sysClr val="window" lastClr="FFFFFF">
                  <a:lumMod val="95000"/>
                </a:sysClr>
              </a:solidFill>
              <a:ln w="12700" cap="flat" cmpd="sng" algn="ctr">
                <a:solidFill>
                  <a:srgbClr val="44546A">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7" name="Rectangle 166">
                <a:extLst>
                  <a:ext uri="{FF2B5EF4-FFF2-40B4-BE49-F238E27FC236}">
                    <a16:creationId xmlns:a16="http://schemas.microsoft.com/office/drawing/2014/main" id="{DCD2C752-CF20-28CB-6F5E-DDDCB9556B75}"/>
                  </a:ext>
                </a:extLst>
              </p:cNvPr>
              <p:cNvSpPr/>
              <p:nvPr/>
            </p:nvSpPr>
            <p:spPr>
              <a:xfrm>
                <a:off x="1883326" y="4908998"/>
                <a:ext cx="1898641" cy="1180045"/>
              </a:xfrm>
              <a:prstGeom prst="rect">
                <a:avLst/>
              </a:prstGeom>
              <a:solidFill>
                <a:sysClr val="window" lastClr="FFFFFF">
                  <a:lumMod val="95000"/>
                </a:sysClr>
              </a:solidFill>
              <a:ln w="12700" cap="flat" cmpd="sng" algn="ctr">
                <a:solidFill>
                  <a:srgbClr val="44546A">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8" name="Rectangle 167">
                <a:extLst>
                  <a:ext uri="{FF2B5EF4-FFF2-40B4-BE49-F238E27FC236}">
                    <a16:creationId xmlns:a16="http://schemas.microsoft.com/office/drawing/2014/main" id="{04B42C3A-73BC-3A71-DC16-9B4EFE6BB93B}"/>
                  </a:ext>
                </a:extLst>
              </p:cNvPr>
              <p:cNvSpPr/>
              <p:nvPr/>
            </p:nvSpPr>
            <p:spPr>
              <a:xfrm>
                <a:off x="8137961" y="5329460"/>
                <a:ext cx="678002" cy="680055"/>
              </a:xfrm>
              <a:prstGeom prst="rect">
                <a:avLst/>
              </a:prstGeom>
              <a:solidFill>
                <a:sysClr val="window" lastClr="FFFFFF">
                  <a:lumMod val="95000"/>
                </a:sysClr>
              </a:solidFill>
              <a:ln w="12700" cap="flat" cmpd="sng" algn="ctr">
                <a:solidFill>
                  <a:srgbClr val="44546A">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0" name="Rectangle 169">
                <a:extLst>
                  <a:ext uri="{FF2B5EF4-FFF2-40B4-BE49-F238E27FC236}">
                    <a16:creationId xmlns:a16="http://schemas.microsoft.com/office/drawing/2014/main" id="{866D9705-86DB-B5F0-2554-E9222A82C3F4}"/>
                  </a:ext>
                </a:extLst>
              </p:cNvPr>
              <p:cNvSpPr/>
              <p:nvPr/>
            </p:nvSpPr>
            <p:spPr>
              <a:xfrm>
                <a:off x="6416928" y="3015557"/>
                <a:ext cx="991637" cy="990996"/>
              </a:xfrm>
              <a:prstGeom prst="rect">
                <a:avLst/>
              </a:prstGeom>
              <a:solidFill>
                <a:sysClr val="window" lastClr="FFFFFF">
                  <a:lumMod val="95000"/>
                </a:sysClr>
              </a:solidFill>
              <a:ln w="12700" cap="flat" cmpd="sng" algn="ctr">
                <a:solidFill>
                  <a:srgbClr val="44546A">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1" name="Rectangle 170">
                <a:extLst>
                  <a:ext uri="{FF2B5EF4-FFF2-40B4-BE49-F238E27FC236}">
                    <a16:creationId xmlns:a16="http://schemas.microsoft.com/office/drawing/2014/main" id="{A039FDEA-36CF-E36A-40C5-7FAC6DCC2D81}"/>
                  </a:ext>
                </a:extLst>
              </p:cNvPr>
              <p:cNvSpPr/>
              <p:nvPr/>
            </p:nvSpPr>
            <p:spPr>
              <a:xfrm>
                <a:off x="6335372" y="4969072"/>
                <a:ext cx="1228528" cy="1128855"/>
              </a:xfrm>
              <a:prstGeom prst="rect">
                <a:avLst/>
              </a:prstGeom>
              <a:solidFill>
                <a:sysClr val="window" lastClr="FFFFFF">
                  <a:lumMod val="95000"/>
                </a:sysClr>
              </a:solidFill>
              <a:ln w="12700" cap="flat" cmpd="sng" algn="ctr">
                <a:solidFill>
                  <a:srgbClr val="44546A">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2" name="Rectangle 171">
                <a:extLst>
                  <a:ext uri="{FF2B5EF4-FFF2-40B4-BE49-F238E27FC236}">
                    <a16:creationId xmlns:a16="http://schemas.microsoft.com/office/drawing/2014/main" id="{27E41848-2EB5-B6A3-9CC5-29F74A9A3284}"/>
                  </a:ext>
                </a:extLst>
              </p:cNvPr>
              <p:cNvSpPr/>
              <p:nvPr/>
            </p:nvSpPr>
            <p:spPr>
              <a:xfrm>
                <a:off x="8151167" y="3294416"/>
                <a:ext cx="710000" cy="608210"/>
              </a:xfrm>
              <a:prstGeom prst="rect">
                <a:avLst/>
              </a:prstGeom>
              <a:solidFill>
                <a:sysClr val="window" lastClr="FFFFFF">
                  <a:lumMod val="95000"/>
                </a:sysClr>
              </a:solidFill>
              <a:ln w="12700" cap="flat" cmpd="sng" algn="ctr">
                <a:solidFill>
                  <a:srgbClr val="44546A">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3" name="Rectangle 172">
                <a:extLst>
                  <a:ext uri="{FF2B5EF4-FFF2-40B4-BE49-F238E27FC236}">
                    <a16:creationId xmlns:a16="http://schemas.microsoft.com/office/drawing/2014/main" id="{2026F84D-8844-858E-5839-BAB9F29254CF}"/>
                  </a:ext>
                </a:extLst>
              </p:cNvPr>
              <p:cNvSpPr/>
              <p:nvPr/>
            </p:nvSpPr>
            <p:spPr>
              <a:xfrm>
                <a:off x="5520102" y="2061363"/>
                <a:ext cx="948000" cy="670122"/>
              </a:xfrm>
              <a:prstGeom prst="rect">
                <a:avLst/>
              </a:prstGeom>
              <a:solidFill>
                <a:sysClr val="window" lastClr="FFFFFF">
                  <a:lumMod val="95000"/>
                </a:sysClr>
              </a:solidFill>
              <a:ln w="12700" cap="flat" cmpd="sng" algn="ctr">
                <a:solidFill>
                  <a:srgbClr val="44546A">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4" name="Rectangle 173">
                <a:extLst>
                  <a:ext uri="{FF2B5EF4-FFF2-40B4-BE49-F238E27FC236}">
                    <a16:creationId xmlns:a16="http://schemas.microsoft.com/office/drawing/2014/main" id="{EBD99643-DDF7-3B85-580E-1053808E3E11}"/>
                  </a:ext>
                </a:extLst>
              </p:cNvPr>
              <p:cNvSpPr/>
              <p:nvPr/>
            </p:nvSpPr>
            <p:spPr>
              <a:xfrm>
                <a:off x="1879770" y="1938501"/>
                <a:ext cx="1698498" cy="1702592"/>
              </a:xfrm>
              <a:prstGeom prst="rect">
                <a:avLst/>
              </a:prstGeom>
              <a:solidFill>
                <a:sysClr val="window" lastClr="FFFFFF">
                  <a:lumMod val="95000"/>
                </a:sysClr>
              </a:solidFill>
              <a:ln w="12700" cap="flat" cmpd="sng" algn="ctr">
                <a:solidFill>
                  <a:srgbClr val="44546A">
                    <a:lumMod val="60000"/>
                    <a:lumOff val="4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4" name="Rectangle 93">
              <a:extLst>
                <a:ext uri="{FF2B5EF4-FFF2-40B4-BE49-F238E27FC236}">
                  <a16:creationId xmlns:a16="http://schemas.microsoft.com/office/drawing/2014/main" id="{AE878F31-7004-24AE-97A8-41D99C608EE2}"/>
                </a:ext>
              </a:extLst>
            </p:cNvPr>
            <p:cNvSpPr/>
            <p:nvPr/>
          </p:nvSpPr>
          <p:spPr>
            <a:xfrm>
              <a:off x="3013350" y="4850502"/>
              <a:ext cx="643184" cy="471374"/>
            </a:xfrm>
            <a:prstGeom prst="rect">
              <a:avLst/>
            </a:pr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5" name="Picture 94">
              <a:extLst>
                <a:ext uri="{FF2B5EF4-FFF2-40B4-BE49-F238E27FC236}">
                  <a16:creationId xmlns:a16="http://schemas.microsoft.com/office/drawing/2014/main" id="{2AA51CFF-1235-620D-0A28-4769B0E9E7F0}"/>
                </a:ext>
              </a:extLst>
            </p:cNvPr>
            <p:cNvPicPr>
              <a:picLocks noChangeAspect="1"/>
            </p:cNvPicPr>
            <p:nvPr/>
          </p:nvPicPr>
          <p:blipFill>
            <a:blip r:embed="rId4"/>
            <a:stretch>
              <a:fillRect/>
            </a:stretch>
          </p:blipFill>
          <p:spPr>
            <a:xfrm rot="5400000">
              <a:off x="1961518" y="2067075"/>
              <a:ext cx="552340" cy="620958"/>
            </a:xfrm>
            <a:prstGeom prst="rect">
              <a:avLst/>
            </a:prstGeom>
            <a:solidFill>
              <a:srgbClr val="44546A">
                <a:lumMod val="75000"/>
              </a:srgbClr>
            </a:solidFill>
            <a:ln>
              <a:noFill/>
            </a:ln>
          </p:spPr>
        </p:pic>
        <p:pic>
          <p:nvPicPr>
            <p:cNvPr id="96" name="Picture 95" descr="A black background with a black square&#10;&#10;Description automatically generated with medium confidence">
              <a:extLst>
                <a:ext uri="{FF2B5EF4-FFF2-40B4-BE49-F238E27FC236}">
                  <a16:creationId xmlns:a16="http://schemas.microsoft.com/office/drawing/2014/main" id="{A9650890-36FD-996E-D5BC-ECB6E8446C19}"/>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2069621" y="2969324"/>
              <a:ext cx="385443" cy="421548"/>
            </a:xfrm>
            <a:prstGeom prst="rect">
              <a:avLst/>
            </a:prstGeom>
            <a:solidFill>
              <a:srgbClr val="4472C4">
                <a:lumMod val="75000"/>
              </a:srgbClr>
            </a:solidFill>
          </p:spPr>
        </p:pic>
        <p:grpSp>
          <p:nvGrpSpPr>
            <p:cNvPr id="97" name="Group 96">
              <a:extLst>
                <a:ext uri="{FF2B5EF4-FFF2-40B4-BE49-F238E27FC236}">
                  <a16:creationId xmlns:a16="http://schemas.microsoft.com/office/drawing/2014/main" id="{49BF2EF3-B35A-E61D-5D2B-994884596651}"/>
                </a:ext>
              </a:extLst>
            </p:cNvPr>
            <p:cNvGrpSpPr/>
            <p:nvPr/>
          </p:nvGrpSpPr>
          <p:grpSpPr>
            <a:xfrm>
              <a:off x="5606621" y="2048870"/>
              <a:ext cx="740326" cy="552340"/>
              <a:chOff x="2610390" y="2421850"/>
              <a:chExt cx="740326" cy="558862"/>
            </a:xfrm>
            <a:solidFill>
              <a:srgbClr val="4472C4">
                <a:lumMod val="75000"/>
              </a:srgbClr>
            </a:solidFill>
          </p:grpSpPr>
          <p:sp>
            <p:nvSpPr>
              <p:cNvPr id="164" name="Rectangle 163">
                <a:extLst>
                  <a:ext uri="{FF2B5EF4-FFF2-40B4-BE49-F238E27FC236}">
                    <a16:creationId xmlns:a16="http://schemas.microsoft.com/office/drawing/2014/main" id="{02ADD1C6-A7FB-8B34-6DA5-33C5679785FE}"/>
                  </a:ext>
                </a:extLst>
              </p:cNvPr>
              <p:cNvSpPr/>
              <p:nvPr/>
            </p:nvSpPr>
            <p:spPr>
              <a:xfrm>
                <a:off x="2610390" y="2421850"/>
                <a:ext cx="740326" cy="558862"/>
              </a:xfrm>
              <a:prstGeom prst="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65" name="Picture 164" descr="A black background with a black square&#10;&#10;Description automatically generated with medium confidence">
                <a:extLst>
                  <a:ext uri="{FF2B5EF4-FFF2-40B4-BE49-F238E27FC236}">
                    <a16:creationId xmlns:a16="http://schemas.microsoft.com/office/drawing/2014/main" id="{98AE8AD6-10E0-68AE-D5AC-642C8ABDAA0B}"/>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colorTemperature colorTemp="1500"/>
                        </a14:imgEffect>
                        <a14:imgEffect>
                          <a14:saturation sat="0"/>
                        </a14:imgEffect>
                      </a14:imgLayer>
                    </a14:imgProps>
                  </a:ext>
                </a:extLst>
              </a:blip>
              <a:stretch>
                <a:fillRect/>
              </a:stretch>
            </p:blipFill>
            <p:spPr>
              <a:xfrm>
                <a:off x="2819813" y="2553394"/>
                <a:ext cx="321479" cy="338349"/>
              </a:xfrm>
              <a:prstGeom prst="rect">
                <a:avLst/>
              </a:prstGeom>
              <a:grpFill/>
            </p:spPr>
          </p:pic>
        </p:grpSp>
        <p:sp>
          <p:nvSpPr>
            <p:cNvPr id="98" name="TextBox 97">
              <a:extLst>
                <a:ext uri="{FF2B5EF4-FFF2-40B4-BE49-F238E27FC236}">
                  <a16:creationId xmlns:a16="http://schemas.microsoft.com/office/drawing/2014/main" id="{7BA7F905-0151-3A3D-AC4C-3992FB5EBA54}"/>
                </a:ext>
              </a:extLst>
            </p:cNvPr>
            <p:cNvSpPr txBox="1"/>
            <p:nvPr/>
          </p:nvSpPr>
          <p:spPr>
            <a:xfrm>
              <a:off x="5353562" y="2761483"/>
              <a:ext cx="952505"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Ingest/ 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Processing </a:t>
              </a:r>
            </a:p>
          </p:txBody>
        </p:sp>
        <p:pic>
          <p:nvPicPr>
            <p:cNvPr id="99" name="Picture 98" descr="A black background with a black square&#10;&#10;Description automatically generated with medium confidence">
              <a:extLst>
                <a:ext uri="{FF2B5EF4-FFF2-40B4-BE49-F238E27FC236}">
                  <a16:creationId xmlns:a16="http://schemas.microsoft.com/office/drawing/2014/main" id="{174CD75E-3916-08DE-DF0F-620A77387191}"/>
                </a:ext>
              </a:extLst>
            </p:cNvPr>
            <p:cNvPicPr>
              <a:picLocks noChangeAspect="1"/>
            </p:cNvPicPr>
            <p:nvPr/>
          </p:nvPicPr>
          <p:blipFill>
            <a:blip r:embed="rId9">
              <a:duotone>
                <a:srgbClr val="4472C4">
                  <a:shade val="45000"/>
                  <a:satMod val="135000"/>
                </a:srgbClr>
                <a:prstClr val="white"/>
              </a:duotone>
            </a:blip>
            <a:stretch>
              <a:fillRect/>
            </a:stretch>
          </p:blipFill>
          <p:spPr>
            <a:xfrm>
              <a:off x="1883745" y="5061899"/>
              <a:ext cx="766479" cy="672682"/>
            </a:xfrm>
            <a:prstGeom prst="rect">
              <a:avLst/>
            </a:prstGeom>
            <a:effectLst/>
          </p:spPr>
        </p:pic>
        <p:sp>
          <p:nvSpPr>
            <p:cNvPr id="100" name="Rectangle 99">
              <a:extLst>
                <a:ext uri="{FF2B5EF4-FFF2-40B4-BE49-F238E27FC236}">
                  <a16:creationId xmlns:a16="http://schemas.microsoft.com/office/drawing/2014/main" id="{1D46D1DD-25AE-A7E6-E88C-64DB4C168970}"/>
                </a:ext>
              </a:extLst>
            </p:cNvPr>
            <p:cNvSpPr/>
            <p:nvPr/>
          </p:nvSpPr>
          <p:spPr>
            <a:xfrm>
              <a:off x="6486059" y="3044645"/>
              <a:ext cx="850261" cy="819128"/>
            </a:xfrm>
            <a:prstGeom prst="rect">
              <a:avLst/>
            </a:pr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1" name="Picture 100" descr="A black background with a black square&#10;&#10;Description automatically generated with medium confidence">
              <a:extLst>
                <a:ext uri="{FF2B5EF4-FFF2-40B4-BE49-F238E27FC236}">
                  <a16:creationId xmlns:a16="http://schemas.microsoft.com/office/drawing/2014/main" id="{0A22F268-2B94-B350-4261-DEFE591EE6D9}"/>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colorTemperature colorTemp="1500"/>
                      </a14:imgEffect>
                      <a14:imgEffect>
                        <a14:saturation sat="0"/>
                      </a14:imgEffect>
                    </a14:imgLayer>
                  </a14:imgProps>
                </a:ext>
              </a:extLst>
            </a:blip>
            <a:stretch>
              <a:fillRect/>
            </a:stretch>
          </p:blipFill>
          <p:spPr>
            <a:xfrm>
              <a:off x="6721091" y="3235316"/>
              <a:ext cx="412674" cy="438310"/>
            </a:xfrm>
            <a:prstGeom prst="rect">
              <a:avLst/>
            </a:prstGeom>
          </p:spPr>
        </p:pic>
        <p:sp>
          <p:nvSpPr>
            <p:cNvPr id="102" name="TextBox 101">
              <a:extLst>
                <a:ext uri="{FF2B5EF4-FFF2-40B4-BE49-F238E27FC236}">
                  <a16:creationId xmlns:a16="http://schemas.microsoft.com/office/drawing/2014/main" id="{5A506ED8-CBED-4AF4-EBCB-C23C95A12C9E}"/>
                </a:ext>
              </a:extLst>
            </p:cNvPr>
            <p:cNvSpPr txBox="1"/>
            <p:nvPr/>
          </p:nvSpPr>
          <p:spPr>
            <a:xfrm>
              <a:off x="6291086" y="4031926"/>
              <a:ext cx="1275901" cy="677108"/>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n-US" sz="1400" b="1" kern="0">
                  <a:solidFill>
                    <a:prstClr val="black"/>
                  </a:solidFill>
                  <a:latin typeface="Calibri" panose="020F0502020204030204" pitchFamily="34" charset="0"/>
                  <a:ea typeface="Calibri" panose="020F0502020204030204" pitchFamily="34" charset="0"/>
                  <a:cs typeface="Calibri" panose="020F0502020204030204" pitchFamily="34" charset="0"/>
                </a:rPr>
                <a:t>Vertex AI</a:t>
              </a:r>
              <a:r>
                <a:rPr lang="en-US" sz="1200" kern="0">
                  <a:solidFill>
                    <a:prstClr val="black"/>
                  </a:solidFill>
                  <a:latin typeface="Calibri" panose="020F0502020204030204" pitchFamily="34" charset="0"/>
                  <a:ea typeface="Calibri" panose="020F0502020204030204" pitchFamily="34" charset="0"/>
                  <a:cs typeface="Calibri" panose="020F0502020204030204" pitchFamily="34" charset="0"/>
                </a:rPr>
                <a:t> - </a:t>
              </a: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Embedding Model</a:t>
              </a:r>
            </a:p>
          </p:txBody>
        </p:sp>
        <p:grpSp>
          <p:nvGrpSpPr>
            <p:cNvPr id="103" name="Group 102">
              <a:extLst>
                <a:ext uri="{FF2B5EF4-FFF2-40B4-BE49-F238E27FC236}">
                  <a16:creationId xmlns:a16="http://schemas.microsoft.com/office/drawing/2014/main" id="{A0D5F84E-F6C4-A10A-4275-FE4D1F53C03A}"/>
                </a:ext>
              </a:extLst>
            </p:cNvPr>
            <p:cNvGrpSpPr/>
            <p:nvPr/>
          </p:nvGrpSpPr>
          <p:grpSpPr>
            <a:xfrm>
              <a:off x="8076055" y="1901414"/>
              <a:ext cx="740326" cy="732579"/>
              <a:chOff x="5434287" y="2459170"/>
              <a:chExt cx="740326" cy="741229"/>
            </a:xfrm>
          </p:grpSpPr>
          <p:sp>
            <p:nvSpPr>
              <p:cNvPr id="162" name="Can 11">
                <a:extLst>
                  <a:ext uri="{FF2B5EF4-FFF2-40B4-BE49-F238E27FC236}">
                    <a16:creationId xmlns:a16="http://schemas.microsoft.com/office/drawing/2014/main" id="{BD648280-56B4-467F-8112-7853E2CD2192}"/>
                  </a:ext>
                </a:extLst>
              </p:cNvPr>
              <p:cNvSpPr/>
              <p:nvPr/>
            </p:nvSpPr>
            <p:spPr>
              <a:xfrm>
                <a:off x="5434287" y="2459170"/>
                <a:ext cx="740326" cy="741229"/>
              </a:xfrm>
              <a:prstGeom prst="can">
                <a:avLst/>
              </a:pr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63" name="Picture 162" descr="A black background with a black square&#10;&#10;Description automatically generated with medium confidence">
                <a:extLst>
                  <a:ext uri="{FF2B5EF4-FFF2-40B4-BE49-F238E27FC236}">
                    <a16:creationId xmlns:a16="http://schemas.microsoft.com/office/drawing/2014/main" id="{A1B99A72-8956-848D-D249-90B75F608791}"/>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colorTemperature colorTemp="1500"/>
                        </a14:imgEffect>
                        <a14:imgEffect>
                          <a14:saturation sat="0"/>
                        </a14:imgEffect>
                      </a14:imgLayer>
                    </a14:imgProps>
                  </a:ext>
                </a:extLst>
              </a:blip>
              <a:stretch>
                <a:fillRect/>
              </a:stretch>
            </p:blipFill>
            <p:spPr>
              <a:xfrm>
                <a:off x="5557386" y="2752526"/>
                <a:ext cx="459956" cy="376815"/>
              </a:xfrm>
              <a:prstGeom prst="rect">
                <a:avLst/>
              </a:prstGeom>
            </p:spPr>
          </p:pic>
        </p:grpSp>
        <p:sp>
          <p:nvSpPr>
            <p:cNvPr id="104" name="Rectangle 103">
              <a:extLst>
                <a:ext uri="{FF2B5EF4-FFF2-40B4-BE49-F238E27FC236}">
                  <a16:creationId xmlns:a16="http://schemas.microsoft.com/office/drawing/2014/main" id="{738DB4F5-1777-F125-357C-EC4C9606FAA9}"/>
                </a:ext>
              </a:extLst>
            </p:cNvPr>
            <p:cNvSpPr/>
            <p:nvPr/>
          </p:nvSpPr>
          <p:spPr>
            <a:xfrm>
              <a:off x="6406249" y="4996111"/>
              <a:ext cx="1083307" cy="960699"/>
            </a:xfrm>
            <a:prstGeom prst="rect">
              <a:avLst/>
            </a:pr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01694DA-C097-FA38-D61C-C1D0124244D2}"/>
                </a:ext>
              </a:extLst>
            </p:cNvPr>
            <p:cNvSpPr txBox="1"/>
            <p:nvPr/>
          </p:nvSpPr>
          <p:spPr>
            <a:xfrm>
              <a:off x="6707341" y="6125008"/>
              <a:ext cx="44435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LLM</a:t>
              </a:r>
            </a:p>
          </p:txBody>
        </p:sp>
        <p:cxnSp>
          <p:nvCxnSpPr>
            <p:cNvPr id="106" name="Straight Arrow Connector 105">
              <a:extLst>
                <a:ext uri="{FF2B5EF4-FFF2-40B4-BE49-F238E27FC236}">
                  <a16:creationId xmlns:a16="http://schemas.microsoft.com/office/drawing/2014/main" id="{2547AEA2-B2A5-24B2-A6D1-6843CFFED18F}"/>
                </a:ext>
              </a:extLst>
            </p:cNvPr>
            <p:cNvCxnSpPr>
              <a:cxnSpLocks/>
            </p:cNvCxnSpPr>
            <p:nvPr/>
          </p:nvCxnSpPr>
          <p:spPr>
            <a:xfrm flipV="1">
              <a:off x="3662265" y="2446804"/>
              <a:ext cx="1882451" cy="18192"/>
            </a:xfrm>
            <a:prstGeom prst="straightConnector1">
              <a:avLst/>
            </a:prstGeom>
            <a:noFill/>
            <a:ln w="22225" cap="flat" cmpd="sng" algn="ctr">
              <a:solidFill>
                <a:srgbClr val="6C96C8"/>
              </a:solidFill>
              <a:prstDash val="solid"/>
              <a:miter lim="800000"/>
              <a:tailEnd type="triangle"/>
            </a:ln>
            <a:effectLst/>
          </p:spPr>
        </p:cxnSp>
        <p:sp>
          <p:nvSpPr>
            <p:cNvPr id="107" name="TextBox 106">
              <a:extLst>
                <a:ext uri="{FF2B5EF4-FFF2-40B4-BE49-F238E27FC236}">
                  <a16:creationId xmlns:a16="http://schemas.microsoft.com/office/drawing/2014/main" id="{384CAD25-907D-FEA8-E215-3F7EB700BD90}"/>
                </a:ext>
              </a:extLst>
            </p:cNvPr>
            <p:cNvSpPr txBox="1"/>
            <p:nvPr/>
          </p:nvSpPr>
          <p:spPr>
            <a:xfrm>
              <a:off x="8017989" y="2756650"/>
              <a:ext cx="1109635" cy="307777"/>
            </a:xfrm>
            <a:prstGeom prst="rect">
              <a:avLst/>
            </a:prstGeom>
            <a:noFill/>
          </p:spPr>
          <p:txBody>
            <a:bodyPr wrap="square" lIns="91440" tIns="45720" rIns="91440" bIns="45720" rtlCol="0" anchor="t">
              <a:spAutoFit/>
            </a:bodyPr>
            <a:lstStyle/>
            <a:p>
              <a:pPr algn="ctr">
                <a:defRPr/>
              </a:pPr>
              <a:r>
                <a:rPr lang="en-US" sz="1400" kern="0">
                  <a:solidFill>
                    <a:prstClr val="black"/>
                  </a:solidFill>
                  <a:latin typeface="Calibri" panose="020F0502020204030204" pitchFamily="34" charset="0"/>
                  <a:ea typeface="Calibri" panose="020F0502020204030204" pitchFamily="34" charset="0"/>
                  <a:cs typeface="Calibri" panose="020F0502020204030204" pitchFamily="34" charset="0"/>
                </a:rPr>
                <a:t>Vector DB</a:t>
              </a:r>
              <a:endParaRPr lang="en-US" sz="140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8" name="TextBox 107">
              <a:extLst>
                <a:ext uri="{FF2B5EF4-FFF2-40B4-BE49-F238E27FC236}">
                  <a16:creationId xmlns:a16="http://schemas.microsoft.com/office/drawing/2014/main" id="{8C579E29-CABB-9FDB-D18A-A378E2EEDD08}"/>
                </a:ext>
              </a:extLst>
            </p:cNvPr>
            <p:cNvSpPr txBox="1"/>
            <p:nvPr/>
          </p:nvSpPr>
          <p:spPr>
            <a:xfrm>
              <a:off x="7900511" y="6052928"/>
              <a:ext cx="135646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Prompt Processing</a:t>
              </a:r>
            </a:p>
          </p:txBody>
        </p:sp>
        <p:grpSp>
          <p:nvGrpSpPr>
            <p:cNvPr id="109" name="Group 108">
              <a:extLst>
                <a:ext uri="{FF2B5EF4-FFF2-40B4-BE49-F238E27FC236}">
                  <a16:creationId xmlns:a16="http://schemas.microsoft.com/office/drawing/2014/main" id="{DEE1D068-3CF2-4495-0064-980BB84993E7}"/>
                </a:ext>
              </a:extLst>
            </p:cNvPr>
            <p:cNvGrpSpPr/>
            <p:nvPr/>
          </p:nvGrpSpPr>
          <p:grpSpPr>
            <a:xfrm>
              <a:off x="808141" y="5132450"/>
              <a:ext cx="556217" cy="583052"/>
              <a:chOff x="1085770" y="642261"/>
              <a:chExt cx="903362" cy="882972"/>
            </a:xfrm>
          </p:grpSpPr>
          <p:sp>
            <p:nvSpPr>
              <p:cNvPr id="159" name="Oval 158">
                <a:extLst>
                  <a:ext uri="{FF2B5EF4-FFF2-40B4-BE49-F238E27FC236}">
                    <a16:creationId xmlns:a16="http://schemas.microsoft.com/office/drawing/2014/main" id="{AE3D84D5-65C9-2CD2-D45C-0D1A3E322884}"/>
                  </a:ext>
                </a:extLst>
              </p:cNvPr>
              <p:cNvSpPr/>
              <p:nvPr/>
            </p:nvSpPr>
            <p:spPr>
              <a:xfrm>
                <a:off x="1085770" y="642261"/>
                <a:ext cx="903362" cy="882972"/>
              </a:xfrm>
              <a:prstGeom prst="ellipse">
                <a:avLst/>
              </a:prstGeom>
              <a:solidFill>
                <a:sysClr val="window" lastClr="FFFFFF">
                  <a:lumMod val="95000"/>
                </a:sysClr>
              </a:solidFill>
              <a:ln w="12700" cap="flat" cmpd="sng" algn="ctr">
                <a:solidFill>
                  <a:srgbClr val="00206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0" name="Oval 159">
                <a:extLst>
                  <a:ext uri="{FF2B5EF4-FFF2-40B4-BE49-F238E27FC236}">
                    <a16:creationId xmlns:a16="http://schemas.microsoft.com/office/drawing/2014/main" id="{7B80E03A-F76C-E1A9-6E0E-76C7AFDF2379}"/>
                  </a:ext>
                </a:extLst>
              </p:cNvPr>
              <p:cNvSpPr/>
              <p:nvPr/>
            </p:nvSpPr>
            <p:spPr>
              <a:xfrm>
                <a:off x="1165194" y="719893"/>
                <a:ext cx="744511" cy="727707"/>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1" name="Freeform: Shape 160">
                <a:extLst>
                  <a:ext uri="{FF2B5EF4-FFF2-40B4-BE49-F238E27FC236}">
                    <a16:creationId xmlns:a16="http://schemas.microsoft.com/office/drawing/2014/main" id="{7DE40DBB-7EDA-795B-ACB7-3EE4600A1487}"/>
                  </a:ext>
                </a:extLst>
              </p:cNvPr>
              <p:cNvSpPr/>
              <p:nvPr/>
            </p:nvSpPr>
            <p:spPr>
              <a:xfrm>
                <a:off x="1284981" y="768531"/>
                <a:ext cx="504940" cy="538410"/>
              </a:xfrm>
              <a:custGeom>
                <a:avLst/>
                <a:gdLst>
                  <a:gd name="connsiteX0" fmla="*/ 2872435 w 3352800"/>
                  <a:gd name="connsiteY0" fmla="*/ 2544166 h 3657600"/>
                  <a:gd name="connsiteX1" fmla="*/ 2203095 w 3352800"/>
                  <a:gd name="connsiteY1" fmla="*/ 2398471 h 3657600"/>
                  <a:gd name="connsiteX2" fmla="*/ 2203095 w 3352800"/>
                  <a:gd name="connsiteY2" fmla="*/ 2200656 h 3657600"/>
                  <a:gd name="connsiteX3" fmla="*/ 2304593 w 3352800"/>
                  <a:gd name="connsiteY3" fmla="*/ 2018386 h 3657600"/>
                  <a:gd name="connsiteX4" fmla="*/ 2383841 w 3352800"/>
                  <a:gd name="connsiteY4" fmla="*/ 1874825 h 3657600"/>
                  <a:gd name="connsiteX5" fmla="*/ 2644445 w 3352800"/>
                  <a:gd name="connsiteY5" fmla="*/ 1461516 h 3657600"/>
                  <a:gd name="connsiteX6" fmla="*/ 2608783 w 3352800"/>
                  <a:gd name="connsiteY6" fmla="*/ 1163117 h 3657600"/>
                  <a:gd name="connsiteX7" fmla="*/ 2566111 w 3352800"/>
                  <a:gd name="connsiteY7" fmla="*/ 653186 h 3657600"/>
                  <a:gd name="connsiteX8" fmla="*/ 2429561 w 3352800"/>
                  <a:gd name="connsiteY8" fmla="*/ 236525 h 3657600"/>
                  <a:gd name="connsiteX9" fmla="*/ 2182368 w 3352800"/>
                  <a:gd name="connsiteY9" fmla="*/ 131064 h 3657600"/>
                  <a:gd name="connsiteX10" fmla="*/ 2106778 w 3352800"/>
                  <a:gd name="connsiteY10" fmla="*/ 114605 h 3657600"/>
                  <a:gd name="connsiteX11" fmla="*/ 1670609 w 3352800"/>
                  <a:gd name="connsiteY11" fmla="*/ 0 h 3657600"/>
                  <a:gd name="connsiteX12" fmla="*/ 777240 w 3352800"/>
                  <a:gd name="connsiteY12" fmla="*/ 614782 h 3657600"/>
                  <a:gd name="connsiteX13" fmla="*/ 741274 w 3352800"/>
                  <a:gd name="connsiteY13" fmla="*/ 1076249 h 3657600"/>
                  <a:gd name="connsiteX14" fmla="*/ 740969 w 3352800"/>
                  <a:gd name="connsiteY14" fmla="*/ 1150620 h 3657600"/>
                  <a:gd name="connsiteX15" fmla="*/ 707136 w 3352800"/>
                  <a:gd name="connsiteY15" fmla="*/ 1461516 h 3657600"/>
                  <a:gd name="connsiteX16" fmla="*/ 966826 w 3352800"/>
                  <a:gd name="connsiteY16" fmla="*/ 1874215 h 3657600"/>
                  <a:gd name="connsiteX17" fmla="*/ 1048512 w 3352800"/>
                  <a:gd name="connsiteY17" fmla="*/ 2019605 h 3657600"/>
                  <a:gd name="connsiteX18" fmla="*/ 1150315 w 3352800"/>
                  <a:gd name="connsiteY18" fmla="*/ 2200961 h 3657600"/>
                  <a:gd name="connsiteX19" fmla="*/ 1150315 w 3352800"/>
                  <a:gd name="connsiteY19" fmla="*/ 2398776 h 3657600"/>
                  <a:gd name="connsiteX20" fmla="*/ 480974 w 3352800"/>
                  <a:gd name="connsiteY20" fmla="*/ 2544470 h 3657600"/>
                  <a:gd name="connsiteX21" fmla="*/ 0 w 3352800"/>
                  <a:gd name="connsiteY21" fmla="*/ 3139745 h 3657600"/>
                  <a:gd name="connsiteX22" fmla="*/ 0 w 3352800"/>
                  <a:gd name="connsiteY22" fmla="*/ 3505200 h 3657600"/>
                  <a:gd name="connsiteX23" fmla="*/ 152400 w 3352800"/>
                  <a:gd name="connsiteY23" fmla="*/ 3657600 h 3657600"/>
                  <a:gd name="connsiteX24" fmla="*/ 3200400 w 3352800"/>
                  <a:gd name="connsiteY24" fmla="*/ 3657600 h 3657600"/>
                  <a:gd name="connsiteX25" fmla="*/ 3352800 w 3352800"/>
                  <a:gd name="connsiteY25" fmla="*/ 3505200 h 3657600"/>
                  <a:gd name="connsiteX26" fmla="*/ 3352800 w 3352800"/>
                  <a:gd name="connsiteY26" fmla="*/ 3139745 h 3657600"/>
                  <a:gd name="connsiteX27" fmla="*/ 2872435 w 3352800"/>
                  <a:gd name="connsiteY27" fmla="*/ 2544166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52800" h="3657600">
                    <a:moveTo>
                      <a:pt x="2872435" y="2544166"/>
                    </a:moveTo>
                    <a:lnTo>
                      <a:pt x="2203095" y="2398471"/>
                    </a:lnTo>
                    <a:lnTo>
                      <a:pt x="2203095" y="2200656"/>
                    </a:lnTo>
                    <a:cubicBezTo>
                      <a:pt x="2238147" y="2150059"/>
                      <a:pt x="2270760" y="2085442"/>
                      <a:pt x="2304593" y="2018386"/>
                    </a:cubicBezTo>
                    <a:cubicBezTo>
                      <a:pt x="2329891" y="1968399"/>
                      <a:pt x="2367991" y="1892808"/>
                      <a:pt x="2383841" y="1874825"/>
                    </a:cubicBezTo>
                    <a:cubicBezTo>
                      <a:pt x="2492655" y="1768450"/>
                      <a:pt x="2608478" y="1636471"/>
                      <a:pt x="2644445" y="1461516"/>
                    </a:cubicBezTo>
                    <a:cubicBezTo>
                      <a:pt x="2680411" y="1287475"/>
                      <a:pt x="2634996" y="1198169"/>
                      <a:pt x="2608783" y="1163117"/>
                    </a:cubicBezTo>
                    <a:cubicBezTo>
                      <a:pt x="2608783" y="1040587"/>
                      <a:pt x="2608783" y="817169"/>
                      <a:pt x="2566111" y="653186"/>
                    </a:cubicBezTo>
                    <a:cubicBezTo>
                      <a:pt x="2561234" y="455371"/>
                      <a:pt x="2522525" y="337718"/>
                      <a:pt x="2429561" y="236525"/>
                    </a:cubicBezTo>
                    <a:cubicBezTo>
                      <a:pt x="2359762" y="160934"/>
                      <a:pt x="2261311" y="144475"/>
                      <a:pt x="2182368" y="131064"/>
                    </a:cubicBezTo>
                    <a:cubicBezTo>
                      <a:pt x="2156765" y="126797"/>
                      <a:pt x="2118360" y="120396"/>
                      <a:pt x="2106778" y="114605"/>
                    </a:cubicBezTo>
                    <a:cubicBezTo>
                      <a:pt x="1973580" y="40538"/>
                      <a:pt x="1838249" y="4267"/>
                      <a:pt x="1670609" y="0"/>
                    </a:cubicBezTo>
                    <a:cubicBezTo>
                      <a:pt x="1332281" y="12802"/>
                      <a:pt x="916534" y="228295"/>
                      <a:pt x="777240" y="614782"/>
                    </a:cubicBezTo>
                    <a:cubicBezTo>
                      <a:pt x="737616" y="724510"/>
                      <a:pt x="737616" y="888492"/>
                      <a:pt x="741274" y="1076249"/>
                    </a:cubicBezTo>
                    <a:lnTo>
                      <a:pt x="740969" y="1150620"/>
                    </a:lnTo>
                    <a:cubicBezTo>
                      <a:pt x="716585" y="1198474"/>
                      <a:pt x="671170" y="1287780"/>
                      <a:pt x="707136" y="1461516"/>
                    </a:cubicBezTo>
                    <a:cubicBezTo>
                      <a:pt x="743102" y="1636776"/>
                      <a:pt x="858926" y="1768755"/>
                      <a:pt x="966826" y="1874215"/>
                    </a:cubicBezTo>
                    <a:cubicBezTo>
                      <a:pt x="983894" y="1893418"/>
                      <a:pt x="1022909" y="1969313"/>
                      <a:pt x="1048512" y="2019605"/>
                    </a:cubicBezTo>
                    <a:cubicBezTo>
                      <a:pt x="1082650" y="2086356"/>
                      <a:pt x="1115263" y="2150669"/>
                      <a:pt x="1150315" y="2200961"/>
                    </a:cubicBezTo>
                    <a:lnTo>
                      <a:pt x="1150315" y="2398776"/>
                    </a:lnTo>
                    <a:lnTo>
                      <a:pt x="480974" y="2544470"/>
                    </a:lnTo>
                    <a:cubicBezTo>
                      <a:pt x="202082" y="2604211"/>
                      <a:pt x="0" y="2854757"/>
                      <a:pt x="0" y="3139745"/>
                    </a:cubicBezTo>
                    <a:lnTo>
                      <a:pt x="0" y="3505200"/>
                    </a:lnTo>
                    <a:cubicBezTo>
                      <a:pt x="0" y="3589325"/>
                      <a:pt x="68275" y="3657600"/>
                      <a:pt x="152400" y="3657600"/>
                    </a:cubicBezTo>
                    <a:lnTo>
                      <a:pt x="3200400" y="3657600"/>
                    </a:lnTo>
                    <a:cubicBezTo>
                      <a:pt x="3284525" y="3657600"/>
                      <a:pt x="3352800" y="3589325"/>
                      <a:pt x="3352800" y="3505200"/>
                    </a:cubicBezTo>
                    <a:lnTo>
                      <a:pt x="3352800" y="3139745"/>
                    </a:lnTo>
                    <a:cubicBezTo>
                      <a:pt x="3352800" y="2854757"/>
                      <a:pt x="3150718" y="2604211"/>
                      <a:pt x="2872435" y="2544166"/>
                    </a:cubicBezTo>
                    <a:close/>
                  </a:path>
                </a:pathLst>
              </a:custGeom>
              <a:solidFill>
                <a:srgbClr val="4472C4">
                  <a:lumMod val="75000"/>
                </a:srgbClr>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10" name="Group 109">
              <a:extLst>
                <a:ext uri="{FF2B5EF4-FFF2-40B4-BE49-F238E27FC236}">
                  <a16:creationId xmlns:a16="http://schemas.microsoft.com/office/drawing/2014/main" id="{3728B663-C1E8-2949-8C70-CC6D4C3D7CE9}"/>
                </a:ext>
              </a:extLst>
            </p:cNvPr>
            <p:cNvGrpSpPr/>
            <p:nvPr/>
          </p:nvGrpSpPr>
          <p:grpSpPr>
            <a:xfrm>
              <a:off x="2682986" y="1901414"/>
              <a:ext cx="885178" cy="748226"/>
              <a:chOff x="8005787" y="1315118"/>
              <a:chExt cx="2829361" cy="2422655"/>
            </a:xfrm>
          </p:grpSpPr>
          <p:sp>
            <p:nvSpPr>
              <p:cNvPr id="157" name="Freeform: Shape 156">
                <a:extLst>
                  <a:ext uri="{FF2B5EF4-FFF2-40B4-BE49-F238E27FC236}">
                    <a16:creationId xmlns:a16="http://schemas.microsoft.com/office/drawing/2014/main" id="{217FDA97-7ABC-F189-831D-83E0627E1F4A}"/>
                  </a:ext>
                </a:extLst>
              </p:cNvPr>
              <p:cNvSpPr/>
              <p:nvPr/>
            </p:nvSpPr>
            <p:spPr>
              <a:xfrm>
                <a:off x="8005787" y="1315118"/>
                <a:ext cx="2829361" cy="1824802"/>
              </a:xfrm>
              <a:custGeom>
                <a:avLst/>
                <a:gdLst>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2358000 w 4647926"/>
                  <a:gd name="connsiteY27" fmla="*/ 491916 h 2698590"/>
                  <a:gd name="connsiteX28" fmla="*/ 1902408 w 4647926"/>
                  <a:gd name="connsiteY28" fmla="*/ 578387 h 2698590"/>
                  <a:gd name="connsiteX29" fmla="*/ 2006021 w 4647926"/>
                  <a:gd name="connsiteY29" fmla="*/ 666890 h 2698590"/>
                  <a:gd name="connsiteX30" fmla="*/ 638990 w 4647926"/>
                  <a:gd name="connsiteY30" fmla="*/ 1712159 h 2698590"/>
                  <a:gd name="connsiteX31" fmla="*/ 2215532 w 4647926"/>
                  <a:gd name="connsiteY31" fmla="*/ 846180 h 2698590"/>
                  <a:gd name="connsiteX32" fmla="*/ 2312669 w 4647926"/>
                  <a:gd name="connsiteY32" fmla="*/ 928207 h 2698590"/>
                  <a:gd name="connsiteX33" fmla="*/ 2358000 w 4647926"/>
                  <a:gd name="connsiteY33" fmla="*/ 491916 h 2698590"/>
                  <a:gd name="connsiteX34" fmla="*/ 2219596 w 4647926"/>
                  <a:gd name="connsiteY34" fmla="*/ 905351 h 2698590"/>
                  <a:gd name="connsiteX35" fmla="*/ 2012243 w 4647926"/>
                  <a:gd name="connsiteY35" fmla="*/ 1093276 h 2698590"/>
                  <a:gd name="connsiteX36" fmla="*/ 2012243 w 4647926"/>
                  <a:gd name="connsiteY36" fmla="*/ 1892338 h 2698590"/>
                  <a:gd name="connsiteX37" fmla="*/ 2219596 w 4647926"/>
                  <a:gd name="connsiteY37" fmla="*/ 1892338 h 2698590"/>
                  <a:gd name="connsiteX38" fmla="*/ 2219596 w 4647926"/>
                  <a:gd name="connsiteY38" fmla="*/ 905351 h 2698590"/>
                  <a:gd name="connsiteX39" fmla="*/ 1895932 w 4647926"/>
                  <a:gd name="connsiteY39" fmla="*/ 1179621 h 2698590"/>
                  <a:gd name="connsiteX40" fmla="*/ 1688579 w 4647926"/>
                  <a:gd name="connsiteY40" fmla="*/ 1322215 h 2698590"/>
                  <a:gd name="connsiteX41" fmla="*/ 1688579 w 4647926"/>
                  <a:gd name="connsiteY41" fmla="*/ 1892339 h 2698590"/>
                  <a:gd name="connsiteX42" fmla="*/ 1895932 w 4647926"/>
                  <a:gd name="connsiteY42" fmla="*/ 1892339 h 2698590"/>
                  <a:gd name="connsiteX43" fmla="*/ 1895932 w 4647926"/>
                  <a:gd name="connsiteY43" fmla="*/ 1179621 h 2698590"/>
                  <a:gd name="connsiteX44" fmla="*/ 1572142 w 4647926"/>
                  <a:gd name="connsiteY44" fmla="*/ 1386973 h 2698590"/>
                  <a:gd name="connsiteX45" fmla="*/ 1364789 w 4647926"/>
                  <a:gd name="connsiteY45" fmla="*/ 1497061 h 2698590"/>
                  <a:gd name="connsiteX46" fmla="*/ 1364789 w 4647926"/>
                  <a:gd name="connsiteY46" fmla="*/ 1892339 h 2698590"/>
                  <a:gd name="connsiteX47" fmla="*/ 1572142 w 4647926"/>
                  <a:gd name="connsiteY47" fmla="*/ 1892339 h 2698590"/>
                  <a:gd name="connsiteX48" fmla="*/ 1572142 w 4647926"/>
                  <a:gd name="connsiteY48" fmla="*/ 1386973 h 2698590"/>
                  <a:gd name="connsiteX49" fmla="*/ 1248478 w 4647926"/>
                  <a:gd name="connsiteY49" fmla="*/ 1544678 h 2698590"/>
                  <a:gd name="connsiteX50" fmla="*/ 1177117 w 4647926"/>
                  <a:gd name="connsiteY50" fmla="*/ 1574898 h 2698590"/>
                  <a:gd name="connsiteX51" fmla="*/ 1041125 w 4647926"/>
                  <a:gd name="connsiteY51" fmla="*/ 1628863 h 2698590"/>
                  <a:gd name="connsiteX52" fmla="*/ 1041125 w 4647926"/>
                  <a:gd name="connsiteY52" fmla="*/ 1892339 h 2698590"/>
                  <a:gd name="connsiteX53" fmla="*/ 1248478 w 4647926"/>
                  <a:gd name="connsiteY53" fmla="*/ 1892339 h 2698590"/>
                  <a:gd name="connsiteX54" fmla="*/ 1248478 w 4647926"/>
                  <a:gd name="connsiteY54" fmla="*/ 1544678 h 2698590"/>
                  <a:gd name="connsiteX55" fmla="*/ 924815 w 4647926"/>
                  <a:gd name="connsiteY55" fmla="*/ 1667718 h 2698590"/>
                  <a:gd name="connsiteX56" fmla="*/ 717462 w 4647926"/>
                  <a:gd name="connsiteY56" fmla="*/ 1728159 h 2698590"/>
                  <a:gd name="connsiteX57" fmla="*/ 717462 w 4647926"/>
                  <a:gd name="connsiteY57" fmla="*/ 1892339 h 2698590"/>
                  <a:gd name="connsiteX58" fmla="*/ 924815 w 4647926"/>
                  <a:gd name="connsiteY58" fmla="*/ 1892339 h 2698590"/>
                  <a:gd name="connsiteX59" fmla="*/ 924815 w 4647926"/>
                  <a:gd name="connsiteY59" fmla="*/ 1667718 h 2698590"/>
                  <a:gd name="connsiteX60" fmla="*/ 115563 w 4647926"/>
                  <a:gd name="connsiteY60" fmla="*/ 2111885 h 2698590"/>
                  <a:gd name="connsiteX61" fmla="*/ 702268 w 4647926"/>
                  <a:gd name="connsiteY61" fmla="*/ 2590647 h 2698590"/>
                  <a:gd name="connsiteX62" fmla="*/ 702268 w 4647926"/>
                  <a:gd name="connsiteY62" fmla="*/ 2523340 h 2698590"/>
                  <a:gd name="connsiteX63" fmla="*/ 184139 w 4647926"/>
                  <a:gd name="connsiteY63" fmla="*/ 2111885 h 2698590"/>
                  <a:gd name="connsiteX64" fmla="*/ 115563 w 4647926"/>
                  <a:gd name="connsiteY64"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2312669 w 4647926"/>
                  <a:gd name="connsiteY27" fmla="*/ 928207 h 2698590"/>
                  <a:gd name="connsiteX28" fmla="*/ 1902408 w 4647926"/>
                  <a:gd name="connsiteY28" fmla="*/ 578387 h 2698590"/>
                  <a:gd name="connsiteX29" fmla="*/ 2006021 w 4647926"/>
                  <a:gd name="connsiteY29" fmla="*/ 666890 h 2698590"/>
                  <a:gd name="connsiteX30" fmla="*/ 638990 w 4647926"/>
                  <a:gd name="connsiteY30" fmla="*/ 1712159 h 2698590"/>
                  <a:gd name="connsiteX31" fmla="*/ 2215532 w 4647926"/>
                  <a:gd name="connsiteY31" fmla="*/ 846180 h 2698590"/>
                  <a:gd name="connsiteX32" fmla="*/ 2312669 w 4647926"/>
                  <a:gd name="connsiteY32" fmla="*/ 928207 h 2698590"/>
                  <a:gd name="connsiteX33" fmla="*/ 2219596 w 4647926"/>
                  <a:gd name="connsiteY33" fmla="*/ 905351 h 2698590"/>
                  <a:gd name="connsiteX34" fmla="*/ 2012243 w 4647926"/>
                  <a:gd name="connsiteY34" fmla="*/ 1093276 h 2698590"/>
                  <a:gd name="connsiteX35" fmla="*/ 2012243 w 4647926"/>
                  <a:gd name="connsiteY35" fmla="*/ 1892338 h 2698590"/>
                  <a:gd name="connsiteX36" fmla="*/ 2219596 w 4647926"/>
                  <a:gd name="connsiteY36" fmla="*/ 1892338 h 2698590"/>
                  <a:gd name="connsiteX37" fmla="*/ 2219596 w 4647926"/>
                  <a:gd name="connsiteY37" fmla="*/ 905351 h 2698590"/>
                  <a:gd name="connsiteX38" fmla="*/ 1895932 w 4647926"/>
                  <a:gd name="connsiteY38" fmla="*/ 1179621 h 2698590"/>
                  <a:gd name="connsiteX39" fmla="*/ 1688579 w 4647926"/>
                  <a:gd name="connsiteY39" fmla="*/ 1322215 h 2698590"/>
                  <a:gd name="connsiteX40" fmla="*/ 1688579 w 4647926"/>
                  <a:gd name="connsiteY40" fmla="*/ 1892339 h 2698590"/>
                  <a:gd name="connsiteX41" fmla="*/ 1895932 w 4647926"/>
                  <a:gd name="connsiteY41" fmla="*/ 1892339 h 2698590"/>
                  <a:gd name="connsiteX42" fmla="*/ 1895932 w 4647926"/>
                  <a:gd name="connsiteY42" fmla="*/ 1179621 h 2698590"/>
                  <a:gd name="connsiteX43" fmla="*/ 1572142 w 4647926"/>
                  <a:gd name="connsiteY43" fmla="*/ 1386973 h 2698590"/>
                  <a:gd name="connsiteX44" fmla="*/ 1364789 w 4647926"/>
                  <a:gd name="connsiteY44" fmla="*/ 1497061 h 2698590"/>
                  <a:gd name="connsiteX45" fmla="*/ 1364789 w 4647926"/>
                  <a:gd name="connsiteY45" fmla="*/ 1892339 h 2698590"/>
                  <a:gd name="connsiteX46" fmla="*/ 1572142 w 4647926"/>
                  <a:gd name="connsiteY46" fmla="*/ 1892339 h 2698590"/>
                  <a:gd name="connsiteX47" fmla="*/ 1572142 w 4647926"/>
                  <a:gd name="connsiteY47" fmla="*/ 1386973 h 2698590"/>
                  <a:gd name="connsiteX48" fmla="*/ 1248478 w 4647926"/>
                  <a:gd name="connsiteY48" fmla="*/ 1544678 h 2698590"/>
                  <a:gd name="connsiteX49" fmla="*/ 1177117 w 4647926"/>
                  <a:gd name="connsiteY49" fmla="*/ 1574898 h 2698590"/>
                  <a:gd name="connsiteX50" fmla="*/ 1041125 w 4647926"/>
                  <a:gd name="connsiteY50" fmla="*/ 1628863 h 2698590"/>
                  <a:gd name="connsiteX51" fmla="*/ 1041125 w 4647926"/>
                  <a:gd name="connsiteY51" fmla="*/ 1892339 h 2698590"/>
                  <a:gd name="connsiteX52" fmla="*/ 1248478 w 4647926"/>
                  <a:gd name="connsiteY52" fmla="*/ 1892339 h 2698590"/>
                  <a:gd name="connsiteX53" fmla="*/ 1248478 w 4647926"/>
                  <a:gd name="connsiteY53" fmla="*/ 1544678 h 2698590"/>
                  <a:gd name="connsiteX54" fmla="*/ 924815 w 4647926"/>
                  <a:gd name="connsiteY54" fmla="*/ 1667718 h 2698590"/>
                  <a:gd name="connsiteX55" fmla="*/ 717462 w 4647926"/>
                  <a:gd name="connsiteY55" fmla="*/ 1728159 h 2698590"/>
                  <a:gd name="connsiteX56" fmla="*/ 717462 w 4647926"/>
                  <a:gd name="connsiteY56" fmla="*/ 1892339 h 2698590"/>
                  <a:gd name="connsiteX57" fmla="*/ 924815 w 4647926"/>
                  <a:gd name="connsiteY57" fmla="*/ 1892339 h 2698590"/>
                  <a:gd name="connsiteX58" fmla="*/ 924815 w 4647926"/>
                  <a:gd name="connsiteY58" fmla="*/ 1667718 h 2698590"/>
                  <a:gd name="connsiteX59" fmla="*/ 115563 w 4647926"/>
                  <a:gd name="connsiteY59" fmla="*/ 2111885 h 2698590"/>
                  <a:gd name="connsiteX60" fmla="*/ 702268 w 4647926"/>
                  <a:gd name="connsiteY60" fmla="*/ 2590647 h 2698590"/>
                  <a:gd name="connsiteX61" fmla="*/ 702268 w 4647926"/>
                  <a:gd name="connsiteY61" fmla="*/ 2523340 h 2698590"/>
                  <a:gd name="connsiteX62" fmla="*/ 184139 w 4647926"/>
                  <a:gd name="connsiteY62" fmla="*/ 2111885 h 2698590"/>
                  <a:gd name="connsiteX63" fmla="*/ 115563 w 4647926"/>
                  <a:gd name="connsiteY63"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2312669 w 4647926"/>
                  <a:gd name="connsiteY27" fmla="*/ 928207 h 2698590"/>
                  <a:gd name="connsiteX28" fmla="*/ 2006021 w 4647926"/>
                  <a:gd name="connsiteY28" fmla="*/ 666890 h 2698590"/>
                  <a:gd name="connsiteX29" fmla="*/ 638990 w 4647926"/>
                  <a:gd name="connsiteY29" fmla="*/ 1712159 h 2698590"/>
                  <a:gd name="connsiteX30" fmla="*/ 2215532 w 4647926"/>
                  <a:gd name="connsiteY30" fmla="*/ 846180 h 2698590"/>
                  <a:gd name="connsiteX31" fmla="*/ 2312669 w 4647926"/>
                  <a:gd name="connsiteY31" fmla="*/ 928207 h 2698590"/>
                  <a:gd name="connsiteX32" fmla="*/ 2219596 w 4647926"/>
                  <a:gd name="connsiteY32" fmla="*/ 905351 h 2698590"/>
                  <a:gd name="connsiteX33" fmla="*/ 2012243 w 4647926"/>
                  <a:gd name="connsiteY33" fmla="*/ 1093276 h 2698590"/>
                  <a:gd name="connsiteX34" fmla="*/ 2012243 w 4647926"/>
                  <a:gd name="connsiteY34" fmla="*/ 1892338 h 2698590"/>
                  <a:gd name="connsiteX35" fmla="*/ 2219596 w 4647926"/>
                  <a:gd name="connsiteY35" fmla="*/ 1892338 h 2698590"/>
                  <a:gd name="connsiteX36" fmla="*/ 2219596 w 4647926"/>
                  <a:gd name="connsiteY36" fmla="*/ 905351 h 2698590"/>
                  <a:gd name="connsiteX37" fmla="*/ 1895932 w 4647926"/>
                  <a:gd name="connsiteY37" fmla="*/ 1179621 h 2698590"/>
                  <a:gd name="connsiteX38" fmla="*/ 1688579 w 4647926"/>
                  <a:gd name="connsiteY38" fmla="*/ 1322215 h 2698590"/>
                  <a:gd name="connsiteX39" fmla="*/ 1688579 w 4647926"/>
                  <a:gd name="connsiteY39" fmla="*/ 1892339 h 2698590"/>
                  <a:gd name="connsiteX40" fmla="*/ 1895932 w 4647926"/>
                  <a:gd name="connsiteY40" fmla="*/ 1892339 h 2698590"/>
                  <a:gd name="connsiteX41" fmla="*/ 1895932 w 4647926"/>
                  <a:gd name="connsiteY41" fmla="*/ 1179621 h 2698590"/>
                  <a:gd name="connsiteX42" fmla="*/ 1572142 w 4647926"/>
                  <a:gd name="connsiteY42" fmla="*/ 1386973 h 2698590"/>
                  <a:gd name="connsiteX43" fmla="*/ 1364789 w 4647926"/>
                  <a:gd name="connsiteY43" fmla="*/ 1497061 h 2698590"/>
                  <a:gd name="connsiteX44" fmla="*/ 1364789 w 4647926"/>
                  <a:gd name="connsiteY44" fmla="*/ 1892339 h 2698590"/>
                  <a:gd name="connsiteX45" fmla="*/ 1572142 w 4647926"/>
                  <a:gd name="connsiteY45" fmla="*/ 1892339 h 2698590"/>
                  <a:gd name="connsiteX46" fmla="*/ 1572142 w 4647926"/>
                  <a:gd name="connsiteY46" fmla="*/ 1386973 h 2698590"/>
                  <a:gd name="connsiteX47" fmla="*/ 1248478 w 4647926"/>
                  <a:gd name="connsiteY47" fmla="*/ 1544678 h 2698590"/>
                  <a:gd name="connsiteX48" fmla="*/ 1177117 w 4647926"/>
                  <a:gd name="connsiteY48" fmla="*/ 1574898 h 2698590"/>
                  <a:gd name="connsiteX49" fmla="*/ 1041125 w 4647926"/>
                  <a:gd name="connsiteY49" fmla="*/ 1628863 h 2698590"/>
                  <a:gd name="connsiteX50" fmla="*/ 1041125 w 4647926"/>
                  <a:gd name="connsiteY50" fmla="*/ 1892339 h 2698590"/>
                  <a:gd name="connsiteX51" fmla="*/ 1248478 w 4647926"/>
                  <a:gd name="connsiteY51" fmla="*/ 1892339 h 2698590"/>
                  <a:gd name="connsiteX52" fmla="*/ 1248478 w 4647926"/>
                  <a:gd name="connsiteY52" fmla="*/ 1544678 h 2698590"/>
                  <a:gd name="connsiteX53" fmla="*/ 924815 w 4647926"/>
                  <a:gd name="connsiteY53" fmla="*/ 1667718 h 2698590"/>
                  <a:gd name="connsiteX54" fmla="*/ 717462 w 4647926"/>
                  <a:gd name="connsiteY54" fmla="*/ 1728159 h 2698590"/>
                  <a:gd name="connsiteX55" fmla="*/ 717462 w 4647926"/>
                  <a:gd name="connsiteY55" fmla="*/ 1892339 h 2698590"/>
                  <a:gd name="connsiteX56" fmla="*/ 924815 w 4647926"/>
                  <a:gd name="connsiteY56" fmla="*/ 1892339 h 2698590"/>
                  <a:gd name="connsiteX57" fmla="*/ 924815 w 4647926"/>
                  <a:gd name="connsiteY57" fmla="*/ 1667718 h 2698590"/>
                  <a:gd name="connsiteX58" fmla="*/ 115563 w 4647926"/>
                  <a:gd name="connsiteY58" fmla="*/ 2111885 h 2698590"/>
                  <a:gd name="connsiteX59" fmla="*/ 702268 w 4647926"/>
                  <a:gd name="connsiteY59" fmla="*/ 2590647 h 2698590"/>
                  <a:gd name="connsiteX60" fmla="*/ 702268 w 4647926"/>
                  <a:gd name="connsiteY60" fmla="*/ 2523340 h 2698590"/>
                  <a:gd name="connsiteX61" fmla="*/ 184139 w 4647926"/>
                  <a:gd name="connsiteY61" fmla="*/ 2111885 h 2698590"/>
                  <a:gd name="connsiteX62" fmla="*/ 115563 w 4647926"/>
                  <a:gd name="connsiteY62"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2312669 w 4647926"/>
                  <a:gd name="connsiteY27" fmla="*/ 928207 h 2698590"/>
                  <a:gd name="connsiteX28" fmla="*/ 638990 w 4647926"/>
                  <a:gd name="connsiteY28" fmla="*/ 1712159 h 2698590"/>
                  <a:gd name="connsiteX29" fmla="*/ 2215532 w 4647926"/>
                  <a:gd name="connsiteY29" fmla="*/ 846180 h 2698590"/>
                  <a:gd name="connsiteX30" fmla="*/ 2312669 w 4647926"/>
                  <a:gd name="connsiteY30" fmla="*/ 928207 h 2698590"/>
                  <a:gd name="connsiteX31" fmla="*/ 2219596 w 4647926"/>
                  <a:gd name="connsiteY31" fmla="*/ 905351 h 2698590"/>
                  <a:gd name="connsiteX32" fmla="*/ 2012243 w 4647926"/>
                  <a:gd name="connsiteY32" fmla="*/ 1093276 h 2698590"/>
                  <a:gd name="connsiteX33" fmla="*/ 2012243 w 4647926"/>
                  <a:gd name="connsiteY33" fmla="*/ 1892338 h 2698590"/>
                  <a:gd name="connsiteX34" fmla="*/ 2219596 w 4647926"/>
                  <a:gd name="connsiteY34" fmla="*/ 1892338 h 2698590"/>
                  <a:gd name="connsiteX35" fmla="*/ 2219596 w 4647926"/>
                  <a:gd name="connsiteY35" fmla="*/ 905351 h 2698590"/>
                  <a:gd name="connsiteX36" fmla="*/ 1895932 w 4647926"/>
                  <a:gd name="connsiteY36" fmla="*/ 1179621 h 2698590"/>
                  <a:gd name="connsiteX37" fmla="*/ 1688579 w 4647926"/>
                  <a:gd name="connsiteY37" fmla="*/ 1322215 h 2698590"/>
                  <a:gd name="connsiteX38" fmla="*/ 1688579 w 4647926"/>
                  <a:gd name="connsiteY38" fmla="*/ 1892339 h 2698590"/>
                  <a:gd name="connsiteX39" fmla="*/ 1895932 w 4647926"/>
                  <a:gd name="connsiteY39" fmla="*/ 1892339 h 2698590"/>
                  <a:gd name="connsiteX40" fmla="*/ 1895932 w 4647926"/>
                  <a:gd name="connsiteY40" fmla="*/ 1179621 h 2698590"/>
                  <a:gd name="connsiteX41" fmla="*/ 1572142 w 4647926"/>
                  <a:gd name="connsiteY41" fmla="*/ 1386973 h 2698590"/>
                  <a:gd name="connsiteX42" fmla="*/ 1364789 w 4647926"/>
                  <a:gd name="connsiteY42" fmla="*/ 1497061 h 2698590"/>
                  <a:gd name="connsiteX43" fmla="*/ 1364789 w 4647926"/>
                  <a:gd name="connsiteY43" fmla="*/ 1892339 h 2698590"/>
                  <a:gd name="connsiteX44" fmla="*/ 1572142 w 4647926"/>
                  <a:gd name="connsiteY44" fmla="*/ 1892339 h 2698590"/>
                  <a:gd name="connsiteX45" fmla="*/ 1572142 w 4647926"/>
                  <a:gd name="connsiteY45" fmla="*/ 1386973 h 2698590"/>
                  <a:gd name="connsiteX46" fmla="*/ 1248478 w 4647926"/>
                  <a:gd name="connsiteY46" fmla="*/ 1544678 h 2698590"/>
                  <a:gd name="connsiteX47" fmla="*/ 1177117 w 4647926"/>
                  <a:gd name="connsiteY47" fmla="*/ 1574898 h 2698590"/>
                  <a:gd name="connsiteX48" fmla="*/ 1041125 w 4647926"/>
                  <a:gd name="connsiteY48" fmla="*/ 1628863 h 2698590"/>
                  <a:gd name="connsiteX49" fmla="*/ 1041125 w 4647926"/>
                  <a:gd name="connsiteY49" fmla="*/ 1892339 h 2698590"/>
                  <a:gd name="connsiteX50" fmla="*/ 1248478 w 4647926"/>
                  <a:gd name="connsiteY50" fmla="*/ 1892339 h 2698590"/>
                  <a:gd name="connsiteX51" fmla="*/ 1248478 w 4647926"/>
                  <a:gd name="connsiteY51" fmla="*/ 1544678 h 2698590"/>
                  <a:gd name="connsiteX52" fmla="*/ 924815 w 4647926"/>
                  <a:gd name="connsiteY52" fmla="*/ 1667718 h 2698590"/>
                  <a:gd name="connsiteX53" fmla="*/ 717462 w 4647926"/>
                  <a:gd name="connsiteY53" fmla="*/ 1728159 h 2698590"/>
                  <a:gd name="connsiteX54" fmla="*/ 717462 w 4647926"/>
                  <a:gd name="connsiteY54" fmla="*/ 1892339 h 2698590"/>
                  <a:gd name="connsiteX55" fmla="*/ 924815 w 4647926"/>
                  <a:gd name="connsiteY55" fmla="*/ 1892339 h 2698590"/>
                  <a:gd name="connsiteX56" fmla="*/ 924815 w 4647926"/>
                  <a:gd name="connsiteY56" fmla="*/ 1667718 h 2698590"/>
                  <a:gd name="connsiteX57" fmla="*/ 115563 w 4647926"/>
                  <a:gd name="connsiteY57" fmla="*/ 2111885 h 2698590"/>
                  <a:gd name="connsiteX58" fmla="*/ 702268 w 4647926"/>
                  <a:gd name="connsiteY58" fmla="*/ 2590647 h 2698590"/>
                  <a:gd name="connsiteX59" fmla="*/ 702268 w 4647926"/>
                  <a:gd name="connsiteY59" fmla="*/ 2523340 h 2698590"/>
                  <a:gd name="connsiteX60" fmla="*/ 184139 w 4647926"/>
                  <a:gd name="connsiteY60" fmla="*/ 2111885 h 2698590"/>
                  <a:gd name="connsiteX61" fmla="*/ 115563 w 4647926"/>
                  <a:gd name="connsiteY61"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2312669 w 4647926"/>
                  <a:gd name="connsiteY27" fmla="*/ 928207 h 2698590"/>
                  <a:gd name="connsiteX28" fmla="*/ 638990 w 4647926"/>
                  <a:gd name="connsiteY28" fmla="*/ 1712159 h 2698590"/>
                  <a:gd name="connsiteX29" fmla="*/ 2312669 w 4647926"/>
                  <a:gd name="connsiteY29" fmla="*/ 928207 h 2698590"/>
                  <a:gd name="connsiteX30" fmla="*/ 2219596 w 4647926"/>
                  <a:gd name="connsiteY30" fmla="*/ 905351 h 2698590"/>
                  <a:gd name="connsiteX31" fmla="*/ 2012243 w 4647926"/>
                  <a:gd name="connsiteY31" fmla="*/ 1093276 h 2698590"/>
                  <a:gd name="connsiteX32" fmla="*/ 2012243 w 4647926"/>
                  <a:gd name="connsiteY32" fmla="*/ 1892338 h 2698590"/>
                  <a:gd name="connsiteX33" fmla="*/ 2219596 w 4647926"/>
                  <a:gd name="connsiteY33" fmla="*/ 1892338 h 2698590"/>
                  <a:gd name="connsiteX34" fmla="*/ 2219596 w 4647926"/>
                  <a:gd name="connsiteY34" fmla="*/ 905351 h 2698590"/>
                  <a:gd name="connsiteX35" fmla="*/ 1895932 w 4647926"/>
                  <a:gd name="connsiteY35" fmla="*/ 1179621 h 2698590"/>
                  <a:gd name="connsiteX36" fmla="*/ 1688579 w 4647926"/>
                  <a:gd name="connsiteY36" fmla="*/ 1322215 h 2698590"/>
                  <a:gd name="connsiteX37" fmla="*/ 1688579 w 4647926"/>
                  <a:gd name="connsiteY37" fmla="*/ 1892339 h 2698590"/>
                  <a:gd name="connsiteX38" fmla="*/ 1895932 w 4647926"/>
                  <a:gd name="connsiteY38" fmla="*/ 1892339 h 2698590"/>
                  <a:gd name="connsiteX39" fmla="*/ 1895932 w 4647926"/>
                  <a:gd name="connsiteY39" fmla="*/ 1179621 h 2698590"/>
                  <a:gd name="connsiteX40" fmla="*/ 1572142 w 4647926"/>
                  <a:gd name="connsiteY40" fmla="*/ 1386973 h 2698590"/>
                  <a:gd name="connsiteX41" fmla="*/ 1364789 w 4647926"/>
                  <a:gd name="connsiteY41" fmla="*/ 1497061 h 2698590"/>
                  <a:gd name="connsiteX42" fmla="*/ 1364789 w 4647926"/>
                  <a:gd name="connsiteY42" fmla="*/ 1892339 h 2698590"/>
                  <a:gd name="connsiteX43" fmla="*/ 1572142 w 4647926"/>
                  <a:gd name="connsiteY43" fmla="*/ 1892339 h 2698590"/>
                  <a:gd name="connsiteX44" fmla="*/ 1572142 w 4647926"/>
                  <a:gd name="connsiteY44" fmla="*/ 1386973 h 2698590"/>
                  <a:gd name="connsiteX45" fmla="*/ 1248478 w 4647926"/>
                  <a:gd name="connsiteY45" fmla="*/ 1544678 h 2698590"/>
                  <a:gd name="connsiteX46" fmla="*/ 1177117 w 4647926"/>
                  <a:gd name="connsiteY46" fmla="*/ 1574898 h 2698590"/>
                  <a:gd name="connsiteX47" fmla="*/ 1041125 w 4647926"/>
                  <a:gd name="connsiteY47" fmla="*/ 1628863 h 2698590"/>
                  <a:gd name="connsiteX48" fmla="*/ 1041125 w 4647926"/>
                  <a:gd name="connsiteY48" fmla="*/ 1892339 h 2698590"/>
                  <a:gd name="connsiteX49" fmla="*/ 1248478 w 4647926"/>
                  <a:gd name="connsiteY49" fmla="*/ 1892339 h 2698590"/>
                  <a:gd name="connsiteX50" fmla="*/ 1248478 w 4647926"/>
                  <a:gd name="connsiteY50" fmla="*/ 1544678 h 2698590"/>
                  <a:gd name="connsiteX51" fmla="*/ 924815 w 4647926"/>
                  <a:gd name="connsiteY51" fmla="*/ 1667718 h 2698590"/>
                  <a:gd name="connsiteX52" fmla="*/ 717462 w 4647926"/>
                  <a:gd name="connsiteY52" fmla="*/ 1728159 h 2698590"/>
                  <a:gd name="connsiteX53" fmla="*/ 717462 w 4647926"/>
                  <a:gd name="connsiteY53" fmla="*/ 1892339 h 2698590"/>
                  <a:gd name="connsiteX54" fmla="*/ 924815 w 4647926"/>
                  <a:gd name="connsiteY54" fmla="*/ 1892339 h 2698590"/>
                  <a:gd name="connsiteX55" fmla="*/ 924815 w 4647926"/>
                  <a:gd name="connsiteY55" fmla="*/ 1667718 h 2698590"/>
                  <a:gd name="connsiteX56" fmla="*/ 115563 w 4647926"/>
                  <a:gd name="connsiteY56" fmla="*/ 2111885 h 2698590"/>
                  <a:gd name="connsiteX57" fmla="*/ 702268 w 4647926"/>
                  <a:gd name="connsiteY57" fmla="*/ 2590647 h 2698590"/>
                  <a:gd name="connsiteX58" fmla="*/ 702268 w 4647926"/>
                  <a:gd name="connsiteY58" fmla="*/ 2523340 h 2698590"/>
                  <a:gd name="connsiteX59" fmla="*/ 184139 w 4647926"/>
                  <a:gd name="connsiteY59" fmla="*/ 2111885 h 2698590"/>
                  <a:gd name="connsiteX60" fmla="*/ 115563 w 4647926"/>
                  <a:gd name="connsiteY60"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2219596 w 4647926"/>
                  <a:gd name="connsiteY27" fmla="*/ 905351 h 2698590"/>
                  <a:gd name="connsiteX28" fmla="*/ 2012243 w 4647926"/>
                  <a:gd name="connsiteY28" fmla="*/ 1093276 h 2698590"/>
                  <a:gd name="connsiteX29" fmla="*/ 2012243 w 4647926"/>
                  <a:gd name="connsiteY29" fmla="*/ 1892338 h 2698590"/>
                  <a:gd name="connsiteX30" fmla="*/ 2219596 w 4647926"/>
                  <a:gd name="connsiteY30" fmla="*/ 1892338 h 2698590"/>
                  <a:gd name="connsiteX31" fmla="*/ 2219596 w 4647926"/>
                  <a:gd name="connsiteY31" fmla="*/ 905351 h 2698590"/>
                  <a:gd name="connsiteX32" fmla="*/ 1895932 w 4647926"/>
                  <a:gd name="connsiteY32" fmla="*/ 1179621 h 2698590"/>
                  <a:gd name="connsiteX33" fmla="*/ 1688579 w 4647926"/>
                  <a:gd name="connsiteY33" fmla="*/ 1322215 h 2698590"/>
                  <a:gd name="connsiteX34" fmla="*/ 1688579 w 4647926"/>
                  <a:gd name="connsiteY34" fmla="*/ 1892339 h 2698590"/>
                  <a:gd name="connsiteX35" fmla="*/ 1895932 w 4647926"/>
                  <a:gd name="connsiteY35" fmla="*/ 1892339 h 2698590"/>
                  <a:gd name="connsiteX36" fmla="*/ 1895932 w 4647926"/>
                  <a:gd name="connsiteY36" fmla="*/ 1179621 h 2698590"/>
                  <a:gd name="connsiteX37" fmla="*/ 1572142 w 4647926"/>
                  <a:gd name="connsiteY37" fmla="*/ 1386973 h 2698590"/>
                  <a:gd name="connsiteX38" fmla="*/ 1364789 w 4647926"/>
                  <a:gd name="connsiteY38" fmla="*/ 1497061 h 2698590"/>
                  <a:gd name="connsiteX39" fmla="*/ 1364789 w 4647926"/>
                  <a:gd name="connsiteY39" fmla="*/ 1892339 h 2698590"/>
                  <a:gd name="connsiteX40" fmla="*/ 1572142 w 4647926"/>
                  <a:gd name="connsiteY40" fmla="*/ 1892339 h 2698590"/>
                  <a:gd name="connsiteX41" fmla="*/ 1572142 w 4647926"/>
                  <a:gd name="connsiteY41" fmla="*/ 1386973 h 2698590"/>
                  <a:gd name="connsiteX42" fmla="*/ 1248478 w 4647926"/>
                  <a:gd name="connsiteY42" fmla="*/ 1544678 h 2698590"/>
                  <a:gd name="connsiteX43" fmla="*/ 1177117 w 4647926"/>
                  <a:gd name="connsiteY43" fmla="*/ 1574898 h 2698590"/>
                  <a:gd name="connsiteX44" fmla="*/ 1041125 w 4647926"/>
                  <a:gd name="connsiteY44" fmla="*/ 1628863 h 2698590"/>
                  <a:gd name="connsiteX45" fmla="*/ 1041125 w 4647926"/>
                  <a:gd name="connsiteY45" fmla="*/ 1892339 h 2698590"/>
                  <a:gd name="connsiteX46" fmla="*/ 1248478 w 4647926"/>
                  <a:gd name="connsiteY46" fmla="*/ 1892339 h 2698590"/>
                  <a:gd name="connsiteX47" fmla="*/ 1248478 w 4647926"/>
                  <a:gd name="connsiteY47" fmla="*/ 1544678 h 2698590"/>
                  <a:gd name="connsiteX48" fmla="*/ 924815 w 4647926"/>
                  <a:gd name="connsiteY48" fmla="*/ 1667718 h 2698590"/>
                  <a:gd name="connsiteX49" fmla="*/ 717462 w 4647926"/>
                  <a:gd name="connsiteY49" fmla="*/ 1728159 h 2698590"/>
                  <a:gd name="connsiteX50" fmla="*/ 717462 w 4647926"/>
                  <a:gd name="connsiteY50" fmla="*/ 1892339 h 2698590"/>
                  <a:gd name="connsiteX51" fmla="*/ 924815 w 4647926"/>
                  <a:gd name="connsiteY51" fmla="*/ 1892339 h 2698590"/>
                  <a:gd name="connsiteX52" fmla="*/ 924815 w 4647926"/>
                  <a:gd name="connsiteY52" fmla="*/ 1667718 h 2698590"/>
                  <a:gd name="connsiteX53" fmla="*/ 115563 w 4647926"/>
                  <a:gd name="connsiteY53" fmla="*/ 2111885 h 2698590"/>
                  <a:gd name="connsiteX54" fmla="*/ 702268 w 4647926"/>
                  <a:gd name="connsiteY54" fmla="*/ 2590647 h 2698590"/>
                  <a:gd name="connsiteX55" fmla="*/ 702268 w 4647926"/>
                  <a:gd name="connsiteY55" fmla="*/ 2523340 h 2698590"/>
                  <a:gd name="connsiteX56" fmla="*/ 184139 w 4647926"/>
                  <a:gd name="connsiteY56" fmla="*/ 2111885 h 2698590"/>
                  <a:gd name="connsiteX57" fmla="*/ 115563 w 4647926"/>
                  <a:gd name="connsiteY57"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2219596 w 4647926"/>
                  <a:gd name="connsiteY27" fmla="*/ 1892338 h 2698590"/>
                  <a:gd name="connsiteX28" fmla="*/ 2012243 w 4647926"/>
                  <a:gd name="connsiteY28" fmla="*/ 1093276 h 2698590"/>
                  <a:gd name="connsiteX29" fmla="*/ 2012243 w 4647926"/>
                  <a:gd name="connsiteY29" fmla="*/ 1892338 h 2698590"/>
                  <a:gd name="connsiteX30" fmla="*/ 2219596 w 4647926"/>
                  <a:gd name="connsiteY30" fmla="*/ 1892338 h 2698590"/>
                  <a:gd name="connsiteX31" fmla="*/ 1895932 w 4647926"/>
                  <a:gd name="connsiteY31" fmla="*/ 1179621 h 2698590"/>
                  <a:gd name="connsiteX32" fmla="*/ 1688579 w 4647926"/>
                  <a:gd name="connsiteY32" fmla="*/ 1322215 h 2698590"/>
                  <a:gd name="connsiteX33" fmla="*/ 1688579 w 4647926"/>
                  <a:gd name="connsiteY33" fmla="*/ 1892339 h 2698590"/>
                  <a:gd name="connsiteX34" fmla="*/ 1895932 w 4647926"/>
                  <a:gd name="connsiteY34" fmla="*/ 1892339 h 2698590"/>
                  <a:gd name="connsiteX35" fmla="*/ 1895932 w 4647926"/>
                  <a:gd name="connsiteY35" fmla="*/ 1179621 h 2698590"/>
                  <a:gd name="connsiteX36" fmla="*/ 1572142 w 4647926"/>
                  <a:gd name="connsiteY36" fmla="*/ 1386973 h 2698590"/>
                  <a:gd name="connsiteX37" fmla="*/ 1364789 w 4647926"/>
                  <a:gd name="connsiteY37" fmla="*/ 1497061 h 2698590"/>
                  <a:gd name="connsiteX38" fmla="*/ 1364789 w 4647926"/>
                  <a:gd name="connsiteY38" fmla="*/ 1892339 h 2698590"/>
                  <a:gd name="connsiteX39" fmla="*/ 1572142 w 4647926"/>
                  <a:gd name="connsiteY39" fmla="*/ 1892339 h 2698590"/>
                  <a:gd name="connsiteX40" fmla="*/ 1572142 w 4647926"/>
                  <a:gd name="connsiteY40" fmla="*/ 1386973 h 2698590"/>
                  <a:gd name="connsiteX41" fmla="*/ 1248478 w 4647926"/>
                  <a:gd name="connsiteY41" fmla="*/ 1544678 h 2698590"/>
                  <a:gd name="connsiteX42" fmla="*/ 1177117 w 4647926"/>
                  <a:gd name="connsiteY42" fmla="*/ 1574898 h 2698590"/>
                  <a:gd name="connsiteX43" fmla="*/ 1041125 w 4647926"/>
                  <a:gd name="connsiteY43" fmla="*/ 1628863 h 2698590"/>
                  <a:gd name="connsiteX44" fmla="*/ 1041125 w 4647926"/>
                  <a:gd name="connsiteY44" fmla="*/ 1892339 h 2698590"/>
                  <a:gd name="connsiteX45" fmla="*/ 1248478 w 4647926"/>
                  <a:gd name="connsiteY45" fmla="*/ 1892339 h 2698590"/>
                  <a:gd name="connsiteX46" fmla="*/ 1248478 w 4647926"/>
                  <a:gd name="connsiteY46" fmla="*/ 1544678 h 2698590"/>
                  <a:gd name="connsiteX47" fmla="*/ 924815 w 4647926"/>
                  <a:gd name="connsiteY47" fmla="*/ 1667718 h 2698590"/>
                  <a:gd name="connsiteX48" fmla="*/ 717462 w 4647926"/>
                  <a:gd name="connsiteY48" fmla="*/ 1728159 h 2698590"/>
                  <a:gd name="connsiteX49" fmla="*/ 717462 w 4647926"/>
                  <a:gd name="connsiteY49" fmla="*/ 1892339 h 2698590"/>
                  <a:gd name="connsiteX50" fmla="*/ 924815 w 4647926"/>
                  <a:gd name="connsiteY50" fmla="*/ 1892339 h 2698590"/>
                  <a:gd name="connsiteX51" fmla="*/ 924815 w 4647926"/>
                  <a:gd name="connsiteY51" fmla="*/ 1667718 h 2698590"/>
                  <a:gd name="connsiteX52" fmla="*/ 115563 w 4647926"/>
                  <a:gd name="connsiteY52" fmla="*/ 2111885 h 2698590"/>
                  <a:gd name="connsiteX53" fmla="*/ 702268 w 4647926"/>
                  <a:gd name="connsiteY53" fmla="*/ 2590647 h 2698590"/>
                  <a:gd name="connsiteX54" fmla="*/ 702268 w 4647926"/>
                  <a:gd name="connsiteY54" fmla="*/ 2523340 h 2698590"/>
                  <a:gd name="connsiteX55" fmla="*/ 184139 w 4647926"/>
                  <a:gd name="connsiteY55" fmla="*/ 2111885 h 2698590"/>
                  <a:gd name="connsiteX56" fmla="*/ 115563 w 4647926"/>
                  <a:gd name="connsiteY56"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2219596 w 4647926"/>
                  <a:gd name="connsiteY27" fmla="*/ 1892338 h 2698590"/>
                  <a:gd name="connsiteX28" fmla="*/ 2012243 w 4647926"/>
                  <a:gd name="connsiteY28" fmla="*/ 1892338 h 2698590"/>
                  <a:gd name="connsiteX29" fmla="*/ 2219596 w 4647926"/>
                  <a:gd name="connsiteY29" fmla="*/ 1892338 h 2698590"/>
                  <a:gd name="connsiteX30" fmla="*/ 1895932 w 4647926"/>
                  <a:gd name="connsiteY30" fmla="*/ 1179621 h 2698590"/>
                  <a:gd name="connsiteX31" fmla="*/ 1688579 w 4647926"/>
                  <a:gd name="connsiteY31" fmla="*/ 1322215 h 2698590"/>
                  <a:gd name="connsiteX32" fmla="*/ 1688579 w 4647926"/>
                  <a:gd name="connsiteY32" fmla="*/ 1892339 h 2698590"/>
                  <a:gd name="connsiteX33" fmla="*/ 1895932 w 4647926"/>
                  <a:gd name="connsiteY33" fmla="*/ 1892339 h 2698590"/>
                  <a:gd name="connsiteX34" fmla="*/ 1895932 w 4647926"/>
                  <a:gd name="connsiteY34" fmla="*/ 1179621 h 2698590"/>
                  <a:gd name="connsiteX35" fmla="*/ 1572142 w 4647926"/>
                  <a:gd name="connsiteY35" fmla="*/ 1386973 h 2698590"/>
                  <a:gd name="connsiteX36" fmla="*/ 1364789 w 4647926"/>
                  <a:gd name="connsiteY36" fmla="*/ 1497061 h 2698590"/>
                  <a:gd name="connsiteX37" fmla="*/ 1364789 w 4647926"/>
                  <a:gd name="connsiteY37" fmla="*/ 1892339 h 2698590"/>
                  <a:gd name="connsiteX38" fmla="*/ 1572142 w 4647926"/>
                  <a:gd name="connsiteY38" fmla="*/ 1892339 h 2698590"/>
                  <a:gd name="connsiteX39" fmla="*/ 1572142 w 4647926"/>
                  <a:gd name="connsiteY39" fmla="*/ 1386973 h 2698590"/>
                  <a:gd name="connsiteX40" fmla="*/ 1248478 w 4647926"/>
                  <a:gd name="connsiteY40" fmla="*/ 1544678 h 2698590"/>
                  <a:gd name="connsiteX41" fmla="*/ 1177117 w 4647926"/>
                  <a:gd name="connsiteY41" fmla="*/ 1574898 h 2698590"/>
                  <a:gd name="connsiteX42" fmla="*/ 1041125 w 4647926"/>
                  <a:gd name="connsiteY42" fmla="*/ 1628863 h 2698590"/>
                  <a:gd name="connsiteX43" fmla="*/ 1041125 w 4647926"/>
                  <a:gd name="connsiteY43" fmla="*/ 1892339 h 2698590"/>
                  <a:gd name="connsiteX44" fmla="*/ 1248478 w 4647926"/>
                  <a:gd name="connsiteY44" fmla="*/ 1892339 h 2698590"/>
                  <a:gd name="connsiteX45" fmla="*/ 1248478 w 4647926"/>
                  <a:gd name="connsiteY45" fmla="*/ 1544678 h 2698590"/>
                  <a:gd name="connsiteX46" fmla="*/ 924815 w 4647926"/>
                  <a:gd name="connsiteY46" fmla="*/ 1667718 h 2698590"/>
                  <a:gd name="connsiteX47" fmla="*/ 717462 w 4647926"/>
                  <a:gd name="connsiteY47" fmla="*/ 1728159 h 2698590"/>
                  <a:gd name="connsiteX48" fmla="*/ 717462 w 4647926"/>
                  <a:gd name="connsiteY48" fmla="*/ 1892339 h 2698590"/>
                  <a:gd name="connsiteX49" fmla="*/ 924815 w 4647926"/>
                  <a:gd name="connsiteY49" fmla="*/ 1892339 h 2698590"/>
                  <a:gd name="connsiteX50" fmla="*/ 924815 w 4647926"/>
                  <a:gd name="connsiteY50" fmla="*/ 1667718 h 2698590"/>
                  <a:gd name="connsiteX51" fmla="*/ 115563 w 4647926"/>
                  <a:gd name="connsiteY51" fmla="*/ 2111885 h 2698590"/>
                  <a:gd name="connsiteX52" fmla="*/ 702268 w 4647926"/>
                  <a:gd name="connsiteY52" fmla="*/ 2590647 h 2698590"/>
                  <a:gd name="connsiteX53" fmla="*/ 702268 w 4647926"/>
                  <a:gd name="connsiteY53" fmla="*/ 2523340 h 2698590"/>
                  <a:gd name="connsiteX54" fmla="*/ 184139 w 4647926"/>
                  <a:gd name="connsiteY54" fmla="*/ 2111885 h 2698590"/>
                  <a:gd name="connsiteX55" fmla="*/ 115563 w 4647926"/>
                  <a:gd name="connsiteY55"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895932 w 4647926"/>
                  <a:gd name="connsiteY27" fmla="*/ 1179621 h 2698590"/>
                  <a:gd name="connsiteX28" fmla="*/ 1688579 w 4647926"/>
                  <a:gd name="connsiteY28" fmla="*/ 1322215 h 2698590"/>
                  <a:gd name="connsiteX29" fmla="*/ 1688579 w 4647926"/>
                  <a:gd name="connsiteY29" fmla="*/ 1892339 h 2698590"/>
                  <a:gd name="connsiteX30" fmla="*/ 1895932 w 4647926"/>
                  <a:gd name="connsiteY30" fmla="*/ 1892339 h 2698590"/>
                  <a:gd name="connsiteX31" fmla="*/ 1895932 w 4647926"/>
                  <a:gd name="connsiteY31" fmla="*/ 1179621 h 2698590"/>
                  <a:gd name="connsiteX32" fmla="*/ 1572142 w 4647926"/>
                  <a:gd name="connsiteY32" fmla="*/ 1386973 h 2698590"/>
                  <a:gd name="connsiteX33" fmla="*/ 1364789 w 4647926"/>
                  <a:gd name="connsiteY33" fmla="*/ 1497061 h 2698590"/>
                  <a:gd name="connsiteX34" fmla="*/ 1364789 w 4647926"/>
                  <a:gd name="connsiteY34" fmla="*/ 1892339 h 2698590"/>
                  <a:gd name="connsiteX35" fmla="*/ 1572142 w 4647926"/>
                  <a:gd name="connsiteY35" fmla="*/ 1892339 h 2698590"/>
                  <a:gd name="connsiteX36" fmla="*/ 1572142 w 4647926"/>
                  <a:gd name="connsiteY36" fmla="*/ 1386973 h 2698590"/>
                  <a:gd name="connsiteX37" fmla="*/ 1248478 w 4647926"/>
                  <a:gd name="connsiteY37" fmla="*/ 1544678 h 2698590"/>
                  <a:gd name="connsiteX38" fmla="*/ 1177117 w 4647926"/>
                  <a:gd name="connsiteY38" fmla="*/ 1574898 h 2698590"/>
                  <a:gd name="connsiteX39" fmla="*/ 1041125 w 4647926"/>
                  <a:gd name="connsiteY39" fmla="*/ 1628863 h 2698590"/>
                  <a:gd name="connsiteX40" fmla="*/ 1041125 w 4647926"/>
                  <a:gd name="connsiteY40" fmla="*/ 1892339 h 2698590"/>
                  <a:gd name="connsiteX41" fmla="*/ 1248478 w 4647926"/>
                  <a:gd name="connsiteY41" fmla="*/ 1892339 h 2698590"/>
                  <a:gd name="connsiteX42" fmla="*/ 1248478 w 4647926"/>
                  <a:gd name="connsiteY42" fmla="*/ 1544678 h 2698590"/>
                  <a:gd name="connsiteX43" fmla="*/ 924815 w 4647926"/>
                  <a:gd name="connsiteY43" fmla="*/ 1667718 h 2698590"/>
                  <a:gd name="connsiteX44" fmla="*/ 717462 w 4647926"/>
                  <a:gd name="connsiteY44" fmla="*/ 1728159 h 2698590"/>
                  <a:gd name="connsiteX45" fmla="*/ 717462 w 4647926"/>
                  <a:gd name="connsiteY45" fmla="*/ 1892339 h 2698590"/>
                  <a:gd name="connsiteX46" fmla="*/ 924815 w 4647926"/>
                  <a:gd name="connsiteY46" fmla="*/ 1892339 h 2698590"/>
                  <a:gd name="connsiteX47" fmla="*/ 924815 w 4647926"/>
                  <a:gd name="connsiteY47" fmla="*/ 1667718 h 2698590"/>
                  <a:gd name="connsiteX48" fmla="*/ 115563 w 4647926"/>
                  <a:gd name="connsiteY48" fmla="*/ 2111885 h 2698590"/>
                  <a:gd name="connsiteX49" fmla="*/ 702268 w 4647926"/>
                  <a:gd name="connsiteY49" fmla="*/ 2590647 h 2698590"/>
                  <a:gd name="connsiteX50" fmla="*/ 702268 w 4647926"/>
                  <a:gd name="connsiteY50" fmla="*/ 2523340 h 2698590"/>
                  <a:gd name="connsiteX51" fmla="*/ 184139 w 4647926"/>
                  <a:gd name="connsiteY51" fmla="*/ 2111885 h 2698590"/>
                  <a:gd name="connsiteX52" fmla="*/ 115563 w 4647926"/>
                  <a:gd name="connsiteY52"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895932 w 4647926"/>
                  <a:gd name="connsiteY27" fmla="*/ 1892339 h 2698590"/>
                  <a:gd name="connsiteX28" fmla="*/ 1688579 w 4647926"/>
                  <a:gd name="connsiteY28" fmla="*/ 1322215 h 2698590"/>
                  <a:gd name="connsiteX29" fmla="*/ 1688579 w 4647926"/>
                  <a:gd name="connsiteY29" fmla="*/ 1892339 h 2698590"/>
                  <a:gd name="connsiteX30" fmla="*/ 1895932 w 4647926"/>
                  <a:gd name="connsiteY30" fmla="*/ 1892339 h 2698590"/>
                  <a:gd name="connsiteX31" fmla="*/ 1572142 w 4647926"/>
                  <a:gd name="connsiteY31" fmla="*/ 1386973 h 2698590"/>
                  <a:gd name="connsiteX32" fmla="*/ 1364789 w 4647926"/>
                  <a:gd name="connsiteY32" fmla="*/ 1497061 h 2698590"/>
                  <a:gd name="connsiteX33" fmla="*/ 1364789 w 4647926"/>
                  <a:gd name="connsiteY33" fmla="*/ 1892339 h 2698590"/>
                  <a:gd name="connsiteX34" fmla="*/ 1572142 w 4647926"/>
                  <a:gd name="connsiteY34" fmla="*/ 1892339 h 2698590"/>
                  <a:gd name="connsiteX35" fmla="*/ 1572142 w 4647926"/>
                  <a:gd name="connsiteY35" fmla="*/ 1386973 h 2698590"/>
                  <a:gd name="connsiteX36" fmla="*/ 1248478 w 4647926"/>
                  <a:gd name="connsiteY36" fmla="*/ 1544678 h 2698590"/>
                  <a:gd name="connsiteX37" fmla="*/ 1177117 w 4647926"/>
                  <a:gd name="connsiteY37" fmla="*/ 1574898 h 2698590"/>
                  <a:gd name="connsiteX38" fmla="*/ 1041125 w 4647926"/>
                  <a:gd name="connsiteY38" fmla="*/ 1628863 h 2698590"/>
                  <a:gd name="connsiteX39" fmla="*/ 1041125 w 4647926"/>
                  <a:gd name="connsiteY39" fmla="*/ 1892339 h 2698590"/>
                  <a:gd name="connsiteX40" fmla="*/ 1248478 w 4647926"/>
                  <a:gd name="connsiteY40" fmla="*/ 1892339 h 2698590"/>
                  <a:gd name="connsiteX41" fmla="*/ 1248478 w 4647926"/>
                  <a:gd name="connsiteY41" fmla="*/ 1544678 h 2698590"/>
                  <a:gd name="connsiteX42" fmla="*/ 924815 w 4647926"/>
                  <a:gd name="connsiteY42" fmla="*/ 1667718 h 2698590"/>
                  <a:gd name="connsiteX43" fmla="*/ 717462 w 4647926"/>
                  <a:gd name="connsiteY43" fmla="*/ 1728159 h 2698590"/>
                  <a:gd name="connsiteX44" fmla="*/ 717462 w 4647926"/>
                  <a:gd name="connsiteY44" fmla="*/ 1892339 h 2698590"/>
                  <a:gd name="connsiteX45" fmla="*/ 924815 w 4647926"/>
                  <a:gd name="connsiteY45" fmla="*/ 1892339 h 2698590"/>
                  <a:gd name="connsiteX46" fmla="*/ 924815 w 4647926"/>
                  <a:gd name="connsiteY46" fmla="*/ 1667718 h 2698590"/>
                  <a:gd name="connsiteX47" fmla="*/ 115563 w 4647926"/>
                  <a:gd name="connsiteY47" fmla="*/ 2111885 h 2698590"/>
                  <a:gd name="connsiteX48" fmla="*/ 702268 w 4647926"/>
                  <a:gd name="connsiteY48" fmla="*/ 2590647 h 2698590"/>
                  <a:gd name="connsiteX49" fmla="*/ 702268 w 4647926"/>
                  <a:gd name="connsiteY49" fmla="*/ 2523340 h 2698590"/>
                  <a:gd name="connsiteX50" fmla="*/ 184139 w 4647926"/>
                  <a:gd name="connsiteY50" fmla="*/ 2111885 h 2698590"/>
                  <a:gd name="connsiteX51" fmla="*/ 115563 w 4647926"/>
                  <a:gd name="connsiteY51"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895932 w 4647926"/>
                  <a:gd name="connsiteY27" fmla="*/ 1892339 h 2698590"/>
                  <a:gd name="connsiteX28" fmla="*/ 1688579 w 4647926"/>
                  <a:gd name="connsiteY28" fmla="*/ 1892339 h 2698590"/>
                  <a:gd name="connsiteX29" fmla="*/ 1895932 w 4647926"/>
                  <a:gd name="connsiteY29" fmla="*/ 1892339 h 2698590"/>
                  <a:gd name="connsiteX30" fmla="*/ 1572142 w 4647926"/>
                  <a:gd name="connsiteY30" fmla="*/ 1386973 h 2698590"/>
                  <a:gd name="connsiteX31" fmla="*/ 1364789 w 4647926"/>
                  <a:gd name="connsiteY31" fmla="*/ 1497061 h 2698590"/>
                  <a:gd name="connsiteX32" fmla="*/ 1364789 w 4647926"/>
                  <a:gd name="connsiteY32" fmla="*/ 1892339 h 2698590"/>
                  <a:gd name="connsiteX33" fmla="*/ 1572142 w 4647926"/>
                  <a:gd name="connsiteY33" fmla="*/ 1892339 h 2698590"/>
                  <a:gd name="connsiteX34" fmla="*/ 1572142 w 4647926"/>
                  <a:gd name="connsiteY34" fmla="*/ 1386973 h 2698590"/>
                  <a:gd name="connsiteX35" fmla="*/ 1248478 w 4647926"/>
                  <a:gd name="connsiteY35" fmla="*/ 1544678 h 2698590"/>
                  <a:gd name="connsiteX36" fmla="*/ 1177117 w 4647926"/>
                  <a:gd name="connsiteY36" fmla="*/ 1574898 h 2698590"/>
                  <a:gd name="connsiteX37" fmla="*/ 1041125 w 4647926"/>
                  <a:gd name="connsiteY37" fmla="*/ 1628863 h 2698590"/>
                  <a:gd name="connsiteX38" fmla="*/ 1041125 w 4647926"/>
                  <a:gd name="connsiteY38" fmla="*/ 1892339 h 2698590"/>
                  <a:gd name="connsiteX39" fmla="*/ 1248478 w 4647926"/>
                  <a:gd name="connsiteY39" fmla="*/ 1892339 h 2698590"/>
                  <a:gd name="connsiteX40" fmla="*/ 1248478 w 4647926"/>
                  <a:gd name="connsiteY40" fmla="*/ 1544678 h 2698590"/>
                  <a:gd name="connsiteX41" fmla="*/ 924815 w 4647926"/>
                  <a:gd name="connsiteY41" fmla="*/ 1667718 h 2698590"/>
                  <a:gd name="connsiteX42" fmla="*/ 717462 w 4647926"/>
                  <a:gd name="connsiteY42" fmla="*/ 1728159 h 2698590"/>
                  <a:gd name="connsiteX43" fmla="*/ 717462 w 4647926"/>
                  <a:gd name="connsiteY43" fmla="*/ 1892339 h 2698590"/>
                  <a:gd name="connsiteX44" fmla="*/ 924815 w 4647926"/>
                  <a:gd name="connsiteY44" fmla="*/ 1892339 h 2698590"/>
                  <a:gd name="connsiteX45" fmla="*/ 924815 w 4647926"/>
                  <a:gd name="connsiteY45" fmla="*/ 1667718 h 2698590"/>
                  <a:gd name="connsiteX46" fmla="*/ 115563 w 4647926"/>
                  <a:gd name="connsiteY46" fmla="*/ 2111885 h 2698590"/>
                  <a:gd name="connsiteX47" fmla="*/ 702268 w 4647926"/>
                  <a:gd name="connsiteY47" fmla="*/ 2590647 h 2698590"/>
                  <a:gd name="connsiteX48" fmla="*/ 702268 w 4647926"/>
                  <a:gd name="connsiteY48" fmla="*/ 2523340 h 2698590"/>
                  <a:gd name="connsiteX49" fmla="*/ 184139 w 4647926"/>
                  <a:gd name="connsiteY49" fmla="*/ 2111885 h 2698590"/>
                  <a:gd name="connsiteX50" fmla="*/ 115563 w 4647926"/>
                  <a:gd name="connsiteY50"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572142 w 4647926"/>
                  <a:gd name="connsiteY27" fmla="*/ 1386973 h 2698590"/>
                  <a:gd name="connsiteX28" fmla="*/ 1364789 w 4647926"/>
                  <a:gd name="connsiteY28" fmla="*/ 1497061 h 2698590"/>
                  <a:gd name="connsiteX29" fmla="*/ 1364789 w 4647926"/>
                  <a:gd name="connsiteY29" fmla="*/ 1892339 h 2698590"/>
                  <a:gd name="connsiteX30" fmla="*/ 1572142 w 4647926"/>
                  <a:gd name="connsiteY30" fmla="*/ 1892339 h 2698590"/>
                  <a:gd name="connsiteX31" fmla="*/ 1572142 w 4647926"/>
                  <a:gd name="connsiteY31" fmla="*/ 1386973 h 2698590"/>
                  <a:gd name="connsiteX32" fmla="*/ 1248478 w 4647926"/>
                  <a:gd name="connsiteY32" fmla="*/ 1544678 h 2698590"/>
                  <a:gd name="connsiteX33" fmla="*/ 1177117 w 4647926"/>
                  <a:gd name="connsiteY33" fmla="*/ 1574898 h 2698590"/>
                  <a:gd name="connsiteX34" fmla="*/ 1041125 w 4647926"/>
                  <a:gd name="connsiteY34" fmla="*/ 1628863 h 2698590"/>
                  <a:gd name="connsiteX35" fmla="*/ 1041125 w 4647926"/>
                  <a:gd name="connsiteY35" fmla="*/ 1892339 h 2698590"/>
                  <a:gd name="connsiteX36" fmla="*/ 1248478 w 4647926"/>
                  <a:gd name="connsiteY36" fmla="*/ 1892339 h 2698590"/>
                  <a:gd name="connsiteX37" fmla="*/ 1248478 w 4647926"/>
                  <a:gd name="connsiteY37" fmla="*/ 1544678 h 2698590"/>
                  <a:gd name="connsiteX38" fmla="*/ 924815 w 4647926"/>
                  <a:gd name="connsiteY38" fmla="*/ 1667718 h 2698590"/>
                  <a:gd name="connsiteX39" fmla="*/ 717462 w 4647926"/>
                  <a:gd name="connsiteY39" fmla="*/ 1728159 h 2698590"/>
                  <a:gd name="connsiteX40" fmla="*/ 717462 w 4647926"/>
                  <a:gd name="connsiteY40" fmla="*/ 1892339 h 2698590"/>
                  <a:gd name="connsiteX41" fmla="*/ 924815 w 4647926"/>
                  <a:gd name="connsiteY41" fmla="*/ 1892339 h 2698590"/>
                  <a:gd name="connsiteX42" fmla="*/ 924815 w 4647926"/>
                  <a:gd name="connsiteY42" fmla="*/ 1667718 h 2698590"/>
                  <a:gd name="connsiteX43" fmla="*/ 115563 w 4647926"/>
                  <a:gd name="connsiteY43" fmla="*/ 2111885 h 2698590"/>
                  <a:gd name="connsiteX44" fmla="*/ 702268 w 4647926"/>
                  <a:gd name="connsiteY44" fmla="*/ 2590647 h 2698590"/>
                  <a:gd name="connsiteX45" fmla="*/ 702268 w 4647926"/>
                  <a:gd name="connsiteY45" fmla="*/ 2523340 h 2698590"/>
                  <a:gd name="connsiteX46" fmla="*/ 184139 w 4647926"/>
                  <a:gd name="connsiteY46" fmla="*/ 2111885 h 2698590"/>
                  <a:gd name="connsiteX47" fmla="*/ 115563 w 4647926"/>
                  <a:gd name="connsiteY47"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572142 w 4647926"/>
                  <a:gd name="connsiteY27" fmla="*/ 1892339 h 2698590"/>
                  <a:gd name="connsiteX28" fmla="*/ 1364789 w 4647926"/>
                  <a:gd name="connsiteY28" fmla="*/ 1497061 h 2698590"/>
                  <a:gd name="connsiteX29" fmla="*/ 1364789 w 4647926"/>
                  <a:gd name="connsiteY29" fmla="*/ 1892339 h 2698590"/>
                  <a:gd name="connsiteX30" fmla="*/ 1572142 w 4647926"/>
                  <a:gd name="connsiteY30" fmla="*/ 1892339 h 2698590"/>
                  <a:gd name="connsiteX31" fmla="*/ 1248478 w 4647926"/>
                  <a:gd name="connsiteY31" fmla="*/ 1544678 h 2698590"/>
                  <a:gd name="connsiteX32" fmla="*/ 1177117 w 4647926"/>
                  <a:gd name="connsiteY32" fmla="*/ 1574898 h 2698590"/>
                  <a:gd name="connsiteX33" fmla="*/ 1041125 w 4647926"/>
                  <a:gd name="connsiteY33" fmla="*/ 1628863 h 2698590"/>
                  <a:gd name="connsiteX34" fmla="*/ 1041125 w 4647926"/>
                  <a:gd name="connsiteY34" fmla="*/ 1892339 h 2698590"/>
                  <a:gd name="connsiteX35" fmla="*/ 1248478 w 4647926"/>
                  <a:gd name="connsiteY35" fmla="*/ 1892339 h 2698590"/>
                  <a:gd name="connsiteX36" fmla="*/ 1248478 w 4647926"/>
                  <a:gd name="connsiteY36" fmla="*/ 1544678 h 2698590"/>
                  <a:gd name="connsiteX37" fmla="*/ 924815 w 4647926"/>
                  <a:gd name="connsiteY37" fmla="*/ 1667718 h 2698590"/>
                  <a:gd name="connsiteX38" fmla="*/ 717462 w 4647926"/>
                  <a:gd name="connsiteY38" fmla="*/ 1728159 h 2698590"/>
                  <a:gd name="connsiteX39" fmla="*/ 717462 w 4647926"/>
                  <a:gd name="connsiteY39" fmla="*/ 1892339 h 2698590"/>
                  <a:gd name="connsiteX40" fmla="*/ 924815 w 4647926"/>
                  <a:gd name="connsiteY40" fmla="*/ 1892339 h 2698590"/>
                  <a:gd name="connsiteX41" fmla="*/ 924815 w 4647926"/>
                  <a:gd name="connsiteY41" fmla="*/ 1667718 h 2698590"/>
                  <a:gd name="connsiteX42" fmla="*/ 115563 w 4647926"/>
                  <a:gd name="connsiteY42" fmla="*/ 2111885 h 2698590"/>
                  <a:gd name="connsiteX43" fmla="*/ 702268 w 4647926"/>
                  <a:gd name="connsiteY43" fmla="*/ 2590647 h 2698590"/>
                  <a:gd name="connsiteX44" fmla="*/ 702268 w 4647926"/>
                  <a:gd name="connsiteY44" fmla="*/ 2523340 h 2698590"/>
                  <a:gd name="connsiteX45" fmla="*/ 184139 w 4647926"/>
                  <a:gd name="connsiteY45" fmla="*/ 2111885 h 2698590"/>
                  <a:gd name="connsiteX46" fmla="*/ 115563 w 4647926"/>
                  <a:gd name="connsiteY46"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572142 w 4647926"/>
                  <a:gd name="connsiteY27" fmla="*/ 1892339 h 2698590"/>
                  <a:gd name="connsiteX28" fmla="*/ 1364789 w 4647926"/>
                  <a:gd name="connsiteY28" fmla="*/ 1892339 h 2698590"/>
                  <a:gd name="connsiteX29" fmla="*/ 1572142 w 4647926"/>
                  <a:gd name="connsiteY29" fmla="*/ 1892339 h 2698590"/>
                  <a:gd name="connsiteX30" fmla="*/ 1248478 w 4647926"/>
                  <a:gd name="connsiteY30" fmla="*/ 1544678 h 2698590"/>
                  <a:gd name="connsiteX31" fmla="*/ 1177117 w 4647926"/>
                  <a:gd name="connsiteY31" fmla="*/ 1574898 h 2698590"/>
                  <a:gd name="connsiteX32" fmla="*/ 1041125 w 4647926"/>
                  <a:gd name="connsiteY32" fmla="*/ 1628863 h 2698590"/>
                  <a:gd name="connsiteX33" fmla="*/ 1041125 w 4647926"/>
                  <a:gd name="connsiteY33" fmla="*/ 1892339 h 2698590"/>
                  <a:gd name="connsiteX34" fmla="*/ 1248478 w 4647926"/>
                  <a:gd name="connsiteY34" fmla="*/ 1892339 h 2698590"/>
                  <a:gd name="connsiteX35" fmla="*/ 1248478 w 4647926"/>
                  <a:gd name="connsiteY35" fmla="*/ 1544678 h 2698590"/>
                  <a:gd name="connsiteX36" fmla="*/ 924815 w 4647926"/>
                  <a:gd name="connsiteY36" fmla="*/ 1667718 h 2698590"/>
                  <a:gd name="connsiteX37" fmla="*/ 717462 w 4647926"/>
                  <a:gd name="connsiteY37" fmla="*/ 1728159 h 2698590"/>
                  <a:gd name="connsiteX38" fmla="*/ 717462 w 4647926"/>
                  <a:gd name="connsiteY38" fmla="*/ 1892339 h 2698590"/>
                  <a:gd name="connsiteX39" fmla="*/ 924815 w 4647926"/>
                  <a:gd name="connsiteY39" fmla="*/ 1892339 h 2698590"/>
                  <a:gd name="connsiteX40" fmla="*/ 924815 w 4647926"/>
                  <a:gd name="connsiteY40" fmla="*/ 1667718 h 2698590"/>
                  <a:gd name="connsiteX41" fmla="*/ 115563 w 4647926"/>
                  <a:gd name="connsiteY41" fmla="*/ 2111885 h 2698590"/>
                  <a:gd name="connsiteX42" fmla="*/ 702268 w 4647926"/>
                  <a:gd name="connsiteY42" fmla="*/ 2590647 h 2698590"/>
                  <a:gd name="connsiteX43" fmla="*/ 702268 w 4647926"/>
                  <a:gd name="connsiteY43" fmla="*/ 2523340 h 2698590"/>
                  <a:gd name="connsiteX44" fmla="*/ 184139 w 4647926"/>
                  <a:gd name="connsiteY44" fmla="*/ 2111885 h 2698590"/>
                  <a:gd name="connsiteX45" fmla="*/ 115563 w 4647926"/>
                  <a:gd name="connsiteY45"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248478 w 4647926"/>
                  <a:gd name="connsiteY27" fmla="*/ 1544678 h 2698590"/>
                  <a:gd name="connsiteX28" fmla="*/ 1177117 w 4647926"/>
                  <a:gd name="connsiteY28" fmla="*/ 1574898 h 2698590"/>
                  <a:gd name="connsiteX29" fmla="*/ 1041125 w 4647926"/>
                  <a:gd name="connsiteY29" fmla="*/ 1628863 h 2698590"/>
                  <a:gd name="connsiteX30" fmla="*/ 1041125 w 4647926"/>
                  <a:gd name="connsiteY30" fmla="*/ 1892339 h 2698590"/>
                  <a:gd name="connsiteX31" fmla="*/ 1248478 w 4647926"/>
                  <a:gd name="connsiteY31" fmla="*/ 1892339 h 2698590"/>
                  <a:gd name="connsiteX32" fmla="*/ 1248478 w 4647926"/>
                  <a:gd name="connsiteY32" fmla="*/ 1544678 h 2698590"/>
                  <a:gd name="connsiteX33" fmla="*/ 924815 w 4647926"/>
                  <a:gd name="connsiteY33" fmla="*/ 1667718 h 2698590"/>
                  <a:gd name="connsiteX34" fmla="*/ 717462 w 4647926"/>
                  <a:gd name="connsiteY34" fmla="*/ 1728159 h 2698590"/>
                  <a:gd name="connsiteX35" fmla="*/ 717462 w 4647926"/>
                  <a:gd name="connsiteY35" fmla="*/ 1892339 h 2698590"/>
                  <a:gd name="connsiteX36" fmla="*/ 924815 w 4647926"/>
                  <a:gd name="connsiteY36" fmla="*/ 1892339 h 2698590"/>
                  <a:gd name="connsiteX37" fmla="*/ 924815 w 4647926"/>
                  <a:gd name="connsiteY37" fmla="*/ 1667718 h 2698590"/>
                  <a:gd name="connsiteX38" fmla="*/ 115563 w 4647926"/>
                  <a:gd name="connsiteY38" fmla="*/ 2111885 h 2698590"/>
                  <a:gd name="connsiteX39" fmla="*/ 702268 w 4647926"/>
                  <a:gd name="connsiteY39" fmla="*/ 2590647 h 2698590"/>
                  <a:gd name="connsiteX40" fmla="*/ 702268 w 4647926"/>
                  <a:gd name="connsiteY40" fmla="*/ 2523340 h 2698590"/>
                  <a:gd name="connsiteX41" fmla="*/ 184139 w 4647926"/>
                  <a:gd name="connsiteY41" fmla="*/ 2111885 h 2698590"/>
                  <a:gd name="connsiteX42" fmla="*/ 115563 w 4647926"/>
                  <a:gd name="connsiteY42"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248478 w 4647926"/>
                  <a:gd name="connsiteY27" fmla="*/ 1544678 h 2698590"/>
                  <a:gd name="connsiteX28" fmla="*/ 1177117 w 4647926"/>
                  <a:gd name="connsiteY28" fmla="*/ 1574898 h 2698590"/>
                  <a:gd name="connsiteX29" fmla="*/ 1041125 w 4647926"/>
                  <a:gd name="connsiteY29" fmla="*/ 1892339 h 2698590"/>
                  <a:gd name="connsiteX30" fmla="*/ 1248478 w 4647926"/>
                  <a:gd name="connsiteY30" fmla="*/ 1892339 h 2698590"/>
                  <a:gd name="connsiteX31" fmla="*/ 1248478 w 4647926"/>
                  <a:gd name="connsiteY31" fmla="*/ 1544678 h 2698590"/>
                  <a:gd name="connsiteX32" fmla="*/ 924815 w 4647926"/>
                  <a:gd name="connsiteY32" fmla="*/ 1667718 h 2698590"/>
                  <a:gd name="connsiteX33" fmla="*/ 717462 w 4647926"/>
                  <a:gd name="connsiteY33" fmla="*/ 1728159 h 2698590"/>
                  <a:gd name="connsiteX34" fmla="*/ 717462 w 4647926"/>
                  <a:gd name="connsiteY34" fmla="*/ 1892339 h 2698590"/>
                  <a:gd name="connsiteX35" fmla="*/ 924815 w 4647926"/>
                  <a:gd name="connsiteY35" fmla="*/ 1892339 h 2698590"/>
                  <a:gd name="connsiteX36" fmla="*/ 924815 w 4647926"/>
                  <a:gd name="connsiteY36" fmla="*/ 1667718 h 2698590"/>
                  <a:gd name="connsiteX37" fmla="*/ 115563 w 4647926"/>
                  <a:gd name="connsiteY37" fmla="*/ 2111885 h 2698590"/>
                  <a:gd name="connsiteX38" fmla="*/ 702268 w 4647926"/>
                  <a:gd name="connsiteY38" fmla="*/ 2590647 h 2698590"/>
                  <a:gd name="connsiteX39" fmla="*/ 702268 w 4647926"/>
                  <a:gd name="connsiteY39" fmla="*/ 2523340 h 2698590"/>
                  <a:gd name="connsiteX40" fmla="*/ 184139 w 4647926"/>
                  <a:gd name="connsiteY40" fmla="*/ 2111885 h 2698590"/>
                  <a:gd name="connsiteX41" fmla="*/ 115563 w 4647926"/>
                  <a:gd name="connsiteY41"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248478 w 4647926"/>
                  <a:gd name="connsiteY27" fmla="*/ 1544678 h 2698590"/>
                  <a:gd name="connsiteX28" fmla="*/ 1041125 w 4647926"/>
                  <a:gd name="connsiteY28" fmla="*/ 1892339 h 2698590"/>
                  <a:gd name="connsiteX29" fmla="*/ 1248478 w 4647926"/>
                  <a:gd name="connsiteY29" fmla="*/ 1892339 h 2698590"/>
                  <a:gd name="connsiteX30" fmla="*/ 1248478 w 4647926"/>
                  <a:gd name="connsiteY30" fmla="*/ 1544678 h 2698590"/>
                  <a:gd name="connsiteX31" fmla="*/ 924815 w 4647926"/>
                  <a:gd name="connsiteY31" fmla="*/ 1667718 h 2698590"/>
                  <a:gd name="connsiteX32" fmla="*/ 717462 w 4647926"/>
                  <a:gd name="connsiteY32" fmla="*/ 1728159 h 2698590"/>
                  <a:gd name="connsiteX33" fmla="*/ 717462 w 4647926"/>
                  <a:gd name="connsiteY33" fmla="*/ 1892339 h 2698590"/>
                  <a:gd name="connsiteX34" fmla="*/ 924815 w 4647926"/>
                  <a:gd name="connsiteY34" fmla="*/ 1892339 h 2698590"/>
                  <a:gd name="connsiteX35" fmla="*/ 924815 w 4647926"/>
                  <a:gd name="connsiteY35" fmla="*/ 1667718 h 2698590"/>
                  <a:gd name="connsiteX36" fmla="*/ 115563 w 4647926"/>
                  <a:gd name="connsiteY36" fmla="*/ 2111885 h 2698590"/>
                  <a:gd name="connsiteX37" fmla="*/ 702268 w 4647926"/>
                  <a:gd name="connsiteY37" fmla="*/ 2590647 h 2698590"/>
                  <a:gd name="connsiteX38" fmla="*/ 702268 w 4647926"/>
                  <a:gd name="connsiteY38" fmla="*/ 2523340 h 2698590"/>
                  <a:gd name="connsiteX39" fmla="*/ 184139 w 4647926"/>
                  <a:gd name="connsiteY39" fmla="*/ 2111885 h 2698590"/>
                  <a:gd name="connsiteX40" fmla="*/ 115563 w 4647926"/>
                  <a:gd name="connsiteY40"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248478 w 4647926"/>
                  <a:gd name="connsiteY27" fmla="*/ 1892339 h 2698590"/>
                  <a:gd name="connsiteX28" fmla="*/ 1041125 w 4647926"/>
                  <a:gd name="connsiteY28" fmla="*/ 1892339 h 2698590"/>
                  <a:gd name="connsiteX29" fmla="*/ 1248478 w 4647926"/>
                  <a:gd name="connsiteY29" fmla="*/ 1892339 h 2698590"/>
                  <a:gd name="connsiteX30" fmla="*/ 924815 w 4647926"/>
                  <a:gd name="connsiteY30" fmla="*/ 1667718 h 2698590"/>
                  <a:gd name="connsiteX31" fmla="*/ 717462 w 4647926"/>
                  <a:gd name="connsiteY31" fmla="*/ 1728159 h 2698590"/>
                  <a:gd name="connsiteX32" fmla="*/ 717462 w 4647926"/>
                  <a:gd name="connsiteY32" fmla="*/ 1892339 h 2698590"/>
                  <a:gd name="connsiteX33" fmla="*/ 924815 w 4647926"/>
                  <a:gd name="connsiteY33" fmla="*/ 1892339 h 2698590"/>
                  <a:gd name="connsiteX34" fmla="*/ 924815 w 4647926"/>
                  <a:gd name="connsiteY34" fmla="*/ 1667718 h 2698590"/>
                  <a:gd name="connsiteX35" fmla="*/ 115563 w 4647926"/>
                  <a:gd name="connsiteY35" fmla="*/ 2111885 h 2698590"/>
                  <a:gd name="connsiteX36" fmla="*/ 702268 w 4647926"/>
                  <a:gd name="connsiteY36" fmla="*/ 2590647 h 2698590"/>
                  <a:gd name="connsiteX37" fmla="*/ 702268 w 4647926"/>
                  <a:gd name="connsiteY37" fmla="*/ 2523340 h 2698590"/>
                  <a:gd name="connsiteX38" fmla="*/ 184139 w 4647926"/>
                  <a:gd name="connsiteY38" fmla="*/ 2111885 h 2698590"/>
                  <a:gd name="connsiteX39" fmla="*/ 115563 w 4647926"/>
                  <a:gd name="connsiteY39"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924815 w 4647926"/>
                  <a:gd name="connsiteY27" fmla="*/ 1667718 h 2698590"/>
                  <a:gd name="connsiteX28" fmla="*/ 717462 w 4647926"/>
                  <a:gd name="connsiteY28" fmla="*/ 1728159 h 2698590"/>
                  <a:gd name="connsiteX29" fmla="*/ 717462 w 4647926"/>
                  <a:gd name="connsiteY29" fmla="*/ 1892339 h 2698590"/>
                  <a:gd name="connsiteX30" fmla="*/ 924815 w 4647926"/>
                  <a:gd name="connsiteY30" fmla="*/ 1892339 h 2698590"/>
                  <a:gd name="connsiteX31" fmla="*/ 924815 w 4647926"/>
                  <a:gd name="connsiteY31" fmla="*/ 1667718 h 2698590"/>
                  <a:gd name="connsiteX32" fmla="*/ 115563 w 4647926"/>
                  <a:gd name="connsiteY32" fmla="*/ 2111885 h 2698590"/>
                  <a:gd name="connsiteX33" fmla="*/ 702268 w 4647926"/>
                  <a:gd name="connsiteY33" fmla="*/ 2590647 h 2698590"/>
                  <a:gd name="connsiteX34" fmla="*/ 702268 w 4647926"/>
                  <a:gd name="connsiteY34" fmla="*/ 2523340 h 2698590"/>
                  <a:gd name="connsiteX35" fmla="*/ 184139 w 4647926"/>
                  <a:gd name="connsiteY35" fmla="*/ 2111885 h 2698590"/>
                  <a:gd name="connsiteX36" fmla="*/ 115563 w 4647926"/>
                  <a:gd name="connsiteY36"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924815 w 4647926"/>
                  <a:gd name="connsiteY27" fmla="*/ 1667718 h 2698590"/>
                  <a:gd name="connsiteX28" fmla="*/ 717462 w 4647926"/>
                  <a:gd name="connsiteY28" fmla="*/ 1728159 h 2698590"/>
                  <a:gd name="connsiteX29" fmla="*/ 717462 w 4647926"/>
                  <a:gd name="connsiteY29" fmla="*/ 1892339 h 2698590"/>
                  <a:gd name="connsiteX30" fmla="*/ 924815 w 4647926"/>
                  <a:gd name="connsiteY30" fmla="*/ 1667718 h 2698590"/>
                  <a:gd name="connsiteX31" fmla="*/ 115563 w 4647926"/>
                  <a:gd name="connsiteY31" fmla="*/ 2111885 h 2698590"/>
                  <a:gd name="connsiteX32" fmla="*/ 702268 w 4647926"/>
                  <a:gd name="connsiteY32" fmla="*/ 2590647 h 2698590"/>
                  <a:gd name="connsiteX33" fmla="*/ 702268 w 4647926"/>
                  <a:gd name="connsiteY33" fmla="*/ 2523340 h 2698590"/>
                  <a:gd name="connsiteX34" fmla="*/ 184139 w 4647926"/>
                  <a:gd name="connsiteY34" fmla="*/ 2111885 h 2698590"/>
                  <a:gd name="connsiteX35" fmla="*/ 115563 w 4647926"/>
                  <a:gd name="connsiteY35"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924815 w 4647926"/>
                  <a:gd name="connsiteY27" fmla="*/ 1667718 h 2698590"/>
                  <a:gd name="connsiteX28" fmla="*/ 717462 w 4647926"/>
                  <a:gd name="connsiteY28" fmla="*/ 1728159 h 2698590"/>
                  <a:gd name="connsiteX29" fmla="*/ 924815 w 4647926"/>
                  <a:gd name="connsiteY29" fmla="*/ 1667718 h 2698590"/>
                  <a:gd name="connsiteX30" fmla="*/ 115563 w 4647926"/>
                  <a:gd name="connsiteY30" fmla="*/ 2111885 h 2698590"/>
                  <a:gd name="connsiteX31" fmla="*/ 702268 w 4647926"/>
                  <a:gd name="connsiteY31" fmla="*/ 2590647 h 2698590"/>
                  <a:gd name="connsiteX32" fmla="*/ 702268 w 4647926"/>
                  <a:gd name="connsiteY32" fmla="*/ 2523340 h 2698590"/>
                  <a:gd name="connsiteX33" fmla="*/ 184139 w 4647926"/>
                  <a:gd name="connsiteY33" fmla="*/ 2111885 h 2698590"/>
                  <a:gd name="connsiteX34" fmla="*/ 115563 w 4647926"/>
                  <a:gd name="connsiteY34" fmla="*/ 2111885 h 2698590"/>
                  <a:gd name="connsiteX0" fmla="*/ 1673762 w 4647926"/>
                  <a:gd name="connsiteY0" fmla="*/ 0 h 2698590"/>
                  <a:gd name="connsiteX1" fmla="*/ 2715100 w 4647926"/>
                  <a:gd name="connsiteY1" fmla="*/ 620993 h 2698590"/>
                  <a:gd name="connsiteX2" fmla="*/ 3035121 w 4647926"/>
                  <a:gd name="connsiteY2" fmla="*/ 544797 h 2698590"/>
                  <a:gd name="connsiteX3" fmla="*/ 3751359 w 4647926"/>
                  <a:gd name="connsiteY3" fmla="*/ 1261035 h 2698590"/>
                  <a:gd name="connsiteX4" fmla="*/ 3750088 w 4647926"/>
                  <a:gd name="connsiteY4" fmla="*/ 1288973 h 2698590"/>
                  <a:gd name="connsiteX5" fmla="*/ 3931688 w 4647926"/>
                  <a:gd name="connsiteY5" fmla="*/ 1264846 h 2698590"/>
                  <a:gd name="connsiteX6" fmla="*/ 4647926 w 4647926"/>
                  <a:gd name="connsiteY6" fmla="*/ 1982352 h 2698590"/>
                  <a:gd name="connsiteX7" fmla="*/ 4498075 w 4647926"/>
                  <a:gd name="connsiteY7" fmla="*/ 2419207 h 2698590"/>
                  <a:gd name="connsiteX8" fmla="*/ 4494265 w 4647926"/>
                  <a:gd name="connsiteY8" fmla="*/ 2243957 h 2698590"/>
                  <a:gd name="connsiteX9" fmla="*/ 4112018 w 4647926"/>
                  <a:gd name="connsiteY9" fmla="*/ 2056008 h 2698590"/>
                  <a:gd name="connsiteX10" fmla="*/ 3229419 w 4647926"/>
                  <a:gd name="connsiteY10" fmla="*/ 1979813 h 2698590"/>
                  <a:gd name="connsiteX11" fmla="*/ 2346822 w 4647926"/>
                  <a:gd name="connsiteY11" fmla="*/ 2056008 h 2698590"/>
                  <a:gd name="connsiteX12" fmla="*/ 1964574 w 4647926"/>
                  <a:gd name="connsiteY12" fmla="*/ 2243957 h 2698590"/>
                  <a:gd name="connsiteX13" fmla="*/ 1960765 w 4647926"/>
                  <a:gd name="connsiteY13" fmla="*/ 2698590 h 2698590"/>
                  <a:gd name="connsiteX14" fmla="*/ 718778 w 4647926"/>
                  <a:gd name="connsiteY14" fmla="*/ 2698590 h 2698590"/>
                  <a:gd name="connsiteX15" fmla="*/ 716238 w 4647926"/>
                  <a:gd name="connsiteY15" fmla="*/ 2698590 h 2698590"/>
                  <a:gd name="connsiteX16" fmla="*/ 0 w 4647926"/>
                  <a:gd name="connsiteY16" fmla="*/ 1982352 h 2698590"/>
                  <a:gd name="connsiteX17" fmla="*/ 494000 w 4647926"/>
                  <a:gd name="connsiteY17" fmla="*/ 1301673 h 2698590"/>
                  <a:gd name="connsiteX18" fmla="*/ 487651 w 4647926"/>
                  <a:gd name="connsiteY18" fmla="*/ 1186110 h 2698590"/>
                  <a:gd name="connsiteX19" fmla="*/ 1673762 w 4647926"/>
                  <a:gd name="connsiteY19" fmla="*/ 0 h 2698590"/>
                  <a:gd name="connsiteX20" fmla="*/ 1374059 w 4647926"/>
                  <a:gd name="connsiteY20" fmla="*/ 147311 h 2698590"/>
                  <a:gd name="connsiteX21" fmla="*/ 590515 w 4647926"/>
                  <a:gd name="connsiteY21" fmla="*/ 1186110 h 2698590"/>
                  <a:gd name="connsiteX22" fmla="*/ 590515 w 4647926"/>
                  <a:gd name="connsiteY22" fmla="*/ 1203889 h 2698590"/>
                  <a:gd name="connsiteX23" fmla="*/ 656551 w 4647926"/>
                  <a:gd name="connsiteY23" fmla="*/ 1203889 h 2698590"/>
                  <a:gd name="connsiteX24" fmla="*/ 656551 w 4647926"/>
                  <a:gd name="connsiteY24" fmla="*/ 1186110 h 2698590"/>
                  <a:gd name="connsiteX25" fmla="*/ 1374059 w 4647926"/>
                  <a:gd name="connsiteY25" fmla="*/ 215887 h 2698590"/>
                  <a:gd name="connsiteX26" fmla="*/ 1374059 w 4647926"/>
                  <a:gd name="connsiteY26" fmla="*/ 147311 h 2698590"/>
                  <a:gd name="connsiteX27" fmla="*/ 115563 w 4647926"/>
                  <a:gd name="connsiteY27" fmla="*/ 2111885 h 2698590"/>
                  <a:gd name="connsiteX28" fmla="*/ 702268 w 4647926"/>
                  <a:gd name="connsiteY28" fmla="*/ 2590647 h 2698590"/>
                  <a:gd name="connsiteX29" fmla="*/ 702268 w 4647926"/>
                  <a:gd name="connsiteY29" fmla="*/ 2523340 h 2698590"/>
                  <a:gd name="connsiteX30" fmla="*/ 184139 w 4647926"/>
                  <a:gd name="connsiteY30" fmla="*/ 2111885 h 2698590"/>
                  <a:gd name="connsiteX31" fmla="*/ 115563 w 4647926"/>
                  <a:gd name="connsiteY31" fmla="*/ 2111885 h 269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47926" h="2698590">
                    <a:moveTo>
                      <a:pt x="1673762" y="0"/>
                    </a:moveTo>
                    <a:cubicBezTo>
                      <a:pt x="2124584" y="0"/>
                      <a:pt x="2518261" y="252714"/>
                      <a:pt x="2715100" y="620993"/>
                    </a:cubicBezTo>
                    <a:cubicBezTo>
                      <a:pt x="2811614" y="572736"/>
                      <a:pt x="2920828" y="544797"/>
                      <a:pt x="3035121" y="544797"/>
                    </a:cubicBezTo>
                    <a:cubicBezTo>
                      <a:pt x="3431338" y="544797"/>
                      <a:pt x="3751359" y="866089"/>
                      <a:pt x="3751359" y="1261035"/>
                    </a:cubicBezTo>
                    <a:cubicBezTo>
                      <a:pt x="3751359" y="1269925"/>
                      <a:pt x="3750088" y="1280085"/>
                      <a:pt x="3750088" y="1288973"/>
                    </a:cubicBezTo>
                    <a:cubicBezTo>
                      <a:pt x="3807236" y="1273734"/>
                      <a:pt x="3868192" y="1264846"/>
                      <a:pt x="3931688" y="1264846"/>
                    </a:cubicBezTo>
                    <a:cubicBezTo>
                      <a:pt x="4327905" y="1264846"/>
                      <a:pt x="4647926" y="1586136"/>
                      <a:pt x="4647926" y="1982352"/>
                    </a:cubicBezTo>
                    <a:cubicBezTo>
                      <a:pt x="4647926" y="2147443"/>
                      <a:pt x="4592050" y="2298564"/>
                      <a:pt x="4498075" y="2419207"/>
                    </a:cubicBezTo>
                    <a:lnTo>
                      <a:pt x="4494265" y="2243957"/>
                    </a:lnTo>
                    <a:cubicBezTo>
                      <a:pt x="4472677" y="2167761"/>
                      <a:pt x="4344413" y="2104265"/>
                      <a:pt x="4112018" y="2056008"/>
                    </a:cubicBezTo>
                    <a:cubicBezTo>
                      <a:pt x="3875812" y="2007751"/>
                      <a:pt x="3562139" y="1979813"/>
                      <a:pt x="3229419" y="1979813"/>
                    </a:cubicBezTo>
                    <a:cubicBezTo>
                      <a:pt x="2896699" y="1979813"/>
                      <a:pt x="2583028" y="2006482"/>
                      <a:pt x="2346822" y="2056008"/>
                    </a:cubicBezTo>
                    <a:cubicBezTo>
                      <a:pt x="2114425" y="2104265"/>
                      <a:pt x="1986163" y="2167761"/>
                      <a:pt x="1964574" y="2243957"/>
                    </a:cubicBezTo>
                    <a:cubicBezTo>
                      <a:pt x="1963304" y="2395501"/>
                      <a:pt x="1962035" y="2547046"/>
                      <a:pt x="1960765" y="2698590"/>
                    </a:cubicBezTo>
                    <a:lnTo>
                      <a:pt x="718778" y="2698590"/>
                    </a:lnTo>
                    <a:lnTo>
                      <a:pt x="716238" y="2698590"/>
                    </a:lnTo>
                    <a:cubicBezTo>
                      <a:pt x="320021" y="2698590"/>
                      <a:pt x="0" y="2377300"/>
                      <a:pt x="0" y="1982352"/>
                    </a:cubicBezTo>
                    <a:cubicBezTo>
                      <a:pt x="0" y="1664871"/>
                      <a:pt x="206997" y="1395647"/>
                      <a:pt x="494000" y="1301673"/>
                    </a:cubicBezTo>
                    <a:cubicBezTo>
                      <a:pt x="490191" y="1263575"/>
                      <a:pt x="487651" y="1225477"/>
                      <a:pt x="487651" y="1186110"/>
                    </a:cubicBezTo>
                    <a:cubicBezTo>
                      <a:pt x="487651" y="532098"/>
                      <a:pt x="1018480" y="0"/>
                      <a:pt x="1673762" y="0"/>
                    </a:cubicBezTo>
                    <a:close/>
                    <a:moveTo>
                      <a:pt x="1374059" y="147311"/>
                    </a:moveTo>
                    <a:cubicBezTo>
                      <a:pt x="921966" y="275573"/>
                      <a:pt x="590515" y="693379"/>
                      <a:pt x="590515" y="1186110"/>
                    </a:cubicBezTo>
                    <a:lnTo>
                      <a:pt x="590515" y="1203889"/>
                    </a:lnTo>
                    <a:lnTo>
                      <a:pt x="656551" y="1203889"/>
                    </a:lnTo>
                    <a:lnTo>
                      <a:pt x="656551" y="1186110"/>
                    </a:lnTo>
                    <a:cubicBezTo>
                      <a:pt x="656551" y="730206"/>
                      <a:pt x="958793" y="342880"/>
                      <a:pt x="1374059" y="215887"/>
                    </a:cubicBezTo>
                    <a:lnTo>
                      <a:pt x="1374059" y="147311"/>
                    </a:lnTo>
                    <a:close/>
                    <a:moveTo>
                      <a:pt x="115563" y="2111885"/>
                    </a:moveTo>
                    <a:cubicBezTo>
                      <a:pt x="175250" y="2383649"/>
                      <a:pt x="413996" y="2588107"/>
                      <a:pt x="702268" y="2590647"/>
                    </a:cubicBezTo>
                    <a:lnTo>
                      <a:pt x="702268" y="2523340"/>
                    </a:lnTo>
                    <a:cubicBezTo>
                      <a:pt x="450823" y="2520801"/>
                      <a:pt x="241286" y="2346822"/>
                      <a:pt x="184139" y="2111885"/>
                    </a:cubicBezTo>
                    <a:lnTo>
                      <a:pt x="115563" y="2111885"/>
                    </a:lnTo>
                    <a:close/>
                  </a:path>
                </a:pathLst>
              </a:cu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8" name="Freeform: Shape 157">
                <a:extLst>
                  <a:ext uri="{FF2B5EF4-FFF2-40B4-BE49-F238E27FC236}">
                    <a16:creationId xmlns:a16="http://schemas.microsoft.com/office/drawing/2014/main" id="{C73262E4-FE8E-37B7-8FD3-CAE2725C18BD}"/>
                  </a:ext>
                </a:extLst>
              </p:cNvPr>
              <p:cNvSpPr/>
              <p:nvPr/>
            </p:nvSpPr>
            <p:spPr>
              <a:xfrm>
                <a:off x="9294070" y="2747176"/>
                <a:ext cx="1347418" cy="990597"/>
              </a:xfrm>
              <a:custGeom>
                <a:avLst/>
                <a:gdLst>
                  <a:gd name="connsiteX0" fmla="*/ 437204 w 1626836"/>
                  <a:gd name="connsiteY0" fmla="*/ 1504512 h 1759615"/>
                  <a:gd name="connsiteX1" fmla="*/ 385668 w 1626836"/>
                  <a:gd name="connsiteY1" fmla="*/ 1556048 h 1759615"/>
                  <a:gd name="connsiteX2" fmla="*/ 437204 w 1626836"/>
                  <a:gd name="connsiteY2" fmla="*/ 1607584 h 1759615"/>
                  <a:gd name="connsiteX3" fmla="*/ 488741 w 1626836"/>
                  <a:gd name="connsiteY3" fmla="*/ 1556048 h 1759615"/>
                  <a:gd name="connsiteX4" fmla="*/ 437204 w 1626836"/>
                  <a:gd name="connsiteY4" fmla="*/ 1504512 h 1759615"/>
                  <a:gd name="connsiteX5" fmla="*/ 277442 w 1626836"/>
                  <a:gd name="connsiteY5" fmla="*/ 1477026 h 1759615"/>
                  <a:gd name="connsiteX6" fmla="*/ 225906 w 1626836"/>
                  <a:gd name="connsiteY6" fmla="*/ 1528562 h 1759615"/>
                  <a:gd name="connsiteX7" fmla="*/ 277442 w 1626836"/>
                  <a:gd name="connsiteY7" fmla="*/ 1580098 h 1759615"/>
                  <a:gd name="connsiteX8" fmla="*/ 328978 w 1626836"/>
                  <a:gd name="connsiteY8" fmla="*/ 1528562 h 1759615"/>
                  <a:gd name="connsiteX9" fmla="*/ 277442 w 1626836"/>
                  <a:gd name="connsiteY9" fmla="*/ 1477026 h 1759615"/>
                  <a:gd name="connsiteX10" fmla="*/ 108232 w 1626836"/>
                  <a:gd name="connsiteY10" fmla="*/ 1436655 h 1759615"/>
                  <a:gd name="connsiteX11" fmla="*/ 56696 w 1626836"/>
                  <a:gd name="connsiteY11" fmla="*/ 1488191 h 1759615"/>
                  <a:gd name="connsiteX12" fmla="*/ 108232 w 1626836"/>
                  <a:gd name="connsiteY12" fmla="*/ 1539728 h 1759615"/>
                  <a:gd name="connsiteX13" fmla="*/ 159768 w 1626836"/>
                  <a:gd name="connsiteY13" fmla="*/ 1488191 h 1759615"/>
                  <a:gd name="connsiteX14" fmla="*/ 108232 w 1626836"/>
                  <a:gd name="connsiteY14" fmla="*/ 1436655 h 1759615"/>
                  <a:gd name="connsiteX15" fmla="*/ 6 w 1626836"/>
                  <a:gd name="connsiteY15" fmla="*/ 1198730 h 1759615"/>
                  <a:gd name="connsiteX16" fmla="*/ 216458 w 1626836"/>
                  <a:gd name="connsiteY16" fmla="*/ 1275175 h 1759615"/>
                  <a:gd name="connsiteX17" fmla="*/ 813418 w 1626836"/>
                  <a:gd name="connsiteY17" fmla="*/ 1326711 h 1759615"/>
                  <a:gd name="connsiteX18" fmla="*/ 1410379 w 1626836"/>
                  <a:gd name="connsiteY18" fmla="*/ 1275175 h 1759615"/>
                  <a:gd name="connsiteX19" fmla="*/ 1626831 w 1626836"/>
                  <a:gd name="connsiteY19" fmla="*/ 1198730 h 1759615"/>
                  <a:gd name="connsiteX20" fmla="*/ 1626831 w 1626836"/>
                  <a:gd name="connsiteY20" fmla="*/ 1609301 h 1759615"/>
                  <a:gd name="connsiteX21" fmla="*/ 1400931 w 1626836"/>
                  <a:gd name="connsiteY21" fmla="*/ 1708938 h 1759615"/>
                  <a:gd name="connsiteX22" fmla="*/ 813418 w 1626836"/>
                  <a:gd name="connsiteY22" fmla="*/ 1759615 h 1759615"/>
                  <a:gd name="connsiteX23" fmla="*/ 225906 w 1626836"/>
                  <a:gd name="connsiteY23" fmla="*/ 1708938 h 1759615"/>
                  <a:gd name="connsiteX24" fmla="*/ 6 w 1626836"/>
                  <a:gd name="connsiteY24" fmla="*/ 1609301 h 1759615"/>
                  <a:gd name="connsiteX25" fmla="*/ 437204 w 1626836"/>
                  <a:gd name="connsiteY25" fmla="*/ 1018183 h 1759615"/>
                  <a:gd name="connsiteX26" fmla="*/ 385668 w 1626836"/>
                  <a:gd name="connsiteY26" fmla="*/ 1069719 h 1759615"/>
                  <a:gd name="connsiteX27" fmla="*/ 437204 w 1626836"/>
                  <a:gd name="connsiteY27" fmla="*/ 1121255 h 1759615"/>
                  <a:gd name="connsiteX28" fmla="*/ 488741 w 1626836"/>
                  <a:gd name="connsiteY28" fmla="*/ 1069719 h 1759615"/>
                  <a:gd name="connsiteX29" fmla="*/ 437204 w 1626836"/>
                  <a:gd name="connsiteY29" fmla="*/ 1018183 h 1759615"/>
                  <a:gd name="connsiteX30" fmla="*/ 277442 w 1626836"/>
                  <a:gd name="connsiteY30" fmla="*/ 990697 h 1759615"/>
                  <a:gd name="connsiteX31" fmla="*/ 225906 w 1626836"/>
                  <a:gd name="connsiteY31" fmla="*/ 1042233 h 1759615"/>
                  <a:gd name="connsiteX32" fmla="*/ 277442 w 1626836"/>
                  <a:gd name="connsiteY32" fmla="*/ 1093769 h 1759615"/>
                  <a:gd name="connsiteX33" fmla="*/ 328978 w 1626836"/>
                  <a:gd name="connsiteY33" fmla="*/ 1042233 h 1759615"/>
                  <a:gd name="connsiteX34" fmla="*/ 277442 w 1626836"/>
                  <a:gd name="connsiteY34" fmla="*/ 990697 h 1759615"/>
                  <a:gd name="connsiteX35" fmla="*/ 108232 w 1626836"/>
                  <a:gd name="connsiteY35" fmla="*/ 950326 h 1759615"/>
                  <a:gd name="connsiteX36" fmla="*/ 56696 w 1626836"/>
                  <a:gd name="connsiteY36" fmla="*/ 1001862 h 1759615"/>
                  <a:gd name="connsiteX37" fmla="*/ 108232 w 1626836"/>
                  <a:gd name="connsiteY37" fmla="*/ 1053399 h 1759615"/>
                  <a:gd name="connsiteX38" fmla="*/ 159768 w 1626836"/>
                  <a:gd name="connsiteY38" fmla="*/ 1001862 h 1759615"/>
                  <a:gd name="connsiteX39" fmla="*/ 108232 w 1626836"/>
                  <a:gd name="connsiteY39" fmla="*/ 950326 h 1759615"/>
                  <a:gd name="connsiteX40" fmla="*/ 6 w 1626836"/>
                  <a:gd name="connsiteY40" fmla="*/ 712401 h 1759615"/>
                  <a:gd name="connsiteX41" fmla="*/ 216458 w 1626836"/>
                  <a:gd name="connsiteY41" fmla="*/ 788846 h 1759615"/>
                  <a:gd name="connsiteX42" fmla="*/ 813418 w 1626836"/>
                  <a:gd name="connsiteY42" fmla="*/ 840382 h 1759615"/>
                  <a:gd name="connsiteX43" fmla="*/ 1410379 w 1626836"/>
                  <a:gd name="connsiteY43" fmla="*/ 788846 h 1759615"/>
                  <a:gd name="connsiteX44" fmla="*/ 1626831 w 1626836"/>
                  <a:gd name="connsiteY44" fmla="*/ 712401 h 1759615"/>
                  <a:gd name="connsiteX45" fmla="*/ 1626831 w 1626836"/>
                  <a:gd name="connsiteY45" fmla="*/ 1122972 h 1759615"/>
                  <a:gd name="connsiteX46" fmla="*/ 1400931 w 1626836"/>
                  <a:gd name="connsiteY46" fmla="*/ 1222609 h 1759615"/>
                  <a:gd name="connsiteX47" fmla="*/ 813418 w 1626836"/>
                  <a:gd name="connsiteY47" fmla="*/ 1273286 h 1759615"/>
                  <a:gd name="connsiteX48" fmla="*/ 225906 w 1626836"/>
                  <a:gd name="connsiteY48" fmla="*/ 1222609 h 1759615"/>
                  <a:gd name="connsiteX49" fmla="*/ 6 w 1626836"/>
                  <a:gd name="connsiteY49" fmla="*/ 1122972 h 1759615"/>
                  <a:gd name="connsiteX50" fmla="*/ 437204 w 1626836"/>
                  <a:gd name="connsiteY50" fmla="*/ 532712 h 1759615"/>
                  <a:gd name="connsiteX51" fmla="*/ 385668 w 1626836"/>
                  <a:gd name="connsiteY51" fmla="*/ 584248 h 1759615"/>
                  <a:gd name="connsiteX52" fmla="*/ 437204 w 1626836"/>
                  <a:gd name="connsiteY52" fmla="*/ 635784 h 1759615"/>
                  <a:gd name="connsiteX53" fmla="*/ 488741 w 1626836"/>
                  <a:gd name="connsiteY53" fmla="*/ 584248 h 1759615"/>
                  <a:gd name="connsiteX54" fmla="*/ 437204 w 1626836"/>
                  <a:gd name="connsiteY54" fmla="*/ 532712 h 1759615"/>
                  <a:gd name="connsiteX55" fmla="*/ 277442 w 1626836"/>
                  <a:gd name="connsiteY55" fmla="*/ 505226 h 1759615"/>
                  <a:gd name="connsiteX56" fmla="*/ 225906 w 1626836"/>
                  <a:gd name="connsiteY56" fmla="*/ 556762 h 1759615"/>
                  <a:gd name="connsiteX57" fmla="*/ 277442 w 1626836"/>
                  <a:gd name="connsiteY57" fmla="*/ 608298 h 1759615"/>
                  <a:gd name="connsiteX58" fmla="*/ 328978 w 1626836"/>
                  <a:gd name="connsiteY58" fmla="*/ 556762 h 1759615"/>
                  <a:gd name="connsiteX59" fmla="*/ 277442 w 1626836"/>
                  <a:gd name="connsiteY59" fmla="*/ 505226 h 1759615"/>
                  <a:gd name="connsiteX60" fmla="*/ 108232 w 1626836"/>
                  <a:gd name="connsiteY60" fmla="*/ 464856 h 1759615"/>
                  <a:gd name="connsiteX61" fmla="*/ 56696 w 1626836"/>
                  <a:gd name="connsiteY61" fmla="*/ 516393 h 1759615"/>
                  <a:gd name="connsiteX62" fmla="*/ 108232 w 1626836"/>
                  <a:gd name="connsiteY62" fmla="*/ 567929 h 1759615"/>
                  <a:gd name="connsiteX63" fmla="*/ 159768 w 1626836"/>
                  <a:gd name="connsiteY63" fmla="*/ 516393 h 1759615"/>
                  <a:gd name="connsiteX64" fmla="*/ 108232 w 1626836"/>
                  <a:gd name="connsiteY64" fmla="*/ 464856 h 1759615"/>
                  <a:gd name="connsiteX65" fmla="*/ 6 w 1626836"/>
                  <a:gd name="connsiteY65" fmla="*/ 226072 h 1759615"/>
                  <a:gd name="connsiteX66" fmla="*/ 216458 w 1626836"/>
                  <a:gd name="connsiteY66" fmla="*/ 302517 h 1759615"/>
                  <a:gd name="connsiteX67" fmla="*/ 813418 w 1626836"/>
                  <a:gd name="connsiteY67" fmla="*/ 354053 h 1759615"/>
                  <a:gd name="connsiteX68" fmla="*/ 1410379 w 1626836"/>
                  <a:gd name="connsiteY68" fmla="*/ 302517 h 1759615"/>
                  <a:gd name="connsiteX69" fmla="*/ 1626831 w 1626836"/>
                  <a:gd name="connsiteY69" fmla="*/ 226072 h 1759615"/>
                  <a:gd name="connsiteX70" fmla="*/ 1626831 w 1626836"/>
                  <a:gd name="connsiteY70" fmla="*/ 636643 h 1759615"/>
                  <a:gd name="connsiteX71" fmla="*/ 1400931 w 1626836"/>
                  <a:gd name="connsiteY71" fmla="*/ 736280 h 1759615"/>
                  <a:gd name="connsiteX72" fmla="*/ 813418 w 1626836"/>
                  <a:gd name="connsiteY72" fmla="*/ 786957 h 1759615"/>
                  <a:gd name="connsiteX73" fmla="*/ 225906 w 1626836"/>
                  <a:gd name="connsiteY73" fmla="*/ 736280 h 1759615"/>
                  <a:gd name="connsiteX74" fmla="*/ 6 w 1626836"/>
                  <a:gd name="connsiteY74" fmla="*/ 636643 h 1759615"/>
                  <a:gd name="connsiteX75" fmla="*/ 813424 w 1626836"/>
                  <a:gd name="connsiteY75" fmla="*/ 0 h 1759615"/>
                  <a:gd name="connsiteX76" fmla="*/ 1400937 w 1626836"/>
                  <a:gd name="connsiteY76" fmla="*/ 50677 h 1759615"/>
                  <a:gd name="connsiteX77" fmla="*/ 1626836 w 1626836"/>
                  <a:gd name="connsiteY77" fmla="*/ 150313 h 1759615"/>
                  <a:gd name="connsiteX78" fmla="*/ 1400937 w 1626836"/>
                  <a:gd name="connsiteY78" fmla="*/ 249951 h 1759615"/>
                  <a:gd name="connsiteX79" fmla="*/ 813424 w 1626836"/>
                  <a:gd name="connsiteY79" fmla="*/ 300628 h 1759615"/>
                  <a:gd name="connsiteX80" fmla="*/ 225912 w 1626836"/>
                  <a:gd name="connsiteY80" fmla="*/ 249951 h 1759615"/>
                  <a:gd name="connsiteX81" fmla="*/ 11 w 1626836"/>
                  <a:gd name="connsiteY81" fmla="*/ 150313 h 1759615"/>
                  <a:gd name="connsiteX82" fmla="*/ 225912 w 1626836"/>
                  <a:gd name="connsiteY82" fmla="*/ 50677 h 1759615"/>
                  <a:gd name="connsiteX83" fmla="*/ 813424 w 1626836"/>
                  <a:gd name="connsiteY83" fmla="*/ 0 h 175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836" h="1759615">
                    <a:moveTo>
                      <a:pt x="437204" y="1504512"/>
                    </a:moveTo>
                    <a:cubicBezTo>
                      <a:pt x="408860" y="1504512"/>
                      <a:pt x="385668" y="1527702"/>
                      <a:pt x="385668" y="1556048"/>
                    </a:cubicBezTo>
                    <a:cubicBezTo>
                      <a:pt x="385668" y="1584392"/>
                      <a:pt x="408860" y="1607584"/>
                      <a:pt x="437204" y="1607584"/>
                    </a:cubicBezTo>
                    <a:cubicBezTo>
                      <a:pt x="466408" y="1607584"/>
                      <a:pt x="489600" y="1584392"/>
                      <a:pt x="488741" y="1556048"/>
                    </a:cubicBezTo>
                    <a:cubicBezTo>
                      <a:pt x="488741" y="1527702"/>
                      <a:pt x="465550" y="1504512"/>
                      <a:pt x="437204" y="1504512"/>
                    </a:cubicBezTo>
                    <a:close/>
                    <a:moveTo>
                      <a:pt x="277442" y="1477026"/>
                    </a:moveTo>
                    <a:cubicBezTo>
                      <a:pt x="249097" y="1477026"/>
                      <a:pt x="225906" y="1500216"/>
                      <a:pt x="225906" y="1528562"/>
                    </a:cubicBezTo>
                    <a:cubicBezTo>
                      <a:pt x="225906" y="1556906"/>
                      <a:pt x="249097" y="1580098"/>
                      <a:pt x="277442" y="1580098"/>
                    </a:cubicBezTo>
                    <a:cubicBezTo>
                      <a:pt x="305787" y="1580098"/>
                      <a:pt x="328978" y="1556048"/>
                      <a:pt x="328978" y="1528562"/>
                    </a:cubicBezTo>
                    <a:cubicBezTo>
                      <a:pt x="328978" y="1500216"/>
                      <a:pt x="305787" y="1477026"/>
                      <a:pt x="277442" y="1477026"/>
                    </a:cubicBezTo>
                    <a:close/>
                    <a:moveTo>
                      <a:pt x="108232" y="1436655"/>
                    </a:moveTo>
                    <a:cubicBezTo>
                      <a:pt x="79887" y="1436655"/>
                      <a:pt x="56696" y="1459847"/>
                      <a:pt x="56696" y="1488191"/>
                    </a:cubicBezTo>
                    <a:cubicBezTo>
                      <a:pt x="56696" y="1516537"/>
                      <a:pt x="79887" y="1539728"/>
                      <a:pt x="108232" y="1539728"/>
                    </a:cubicBezTo>
                    <a:cubicBezTo>
                      <a:pt x="136577" y="1539728"/>
                      <a:pt x="159768" y="1515677"/>
                      <a:pt x="159768" y="1488191"/>
                    </a:cubicBezTo>
                    <a:cubicBezTo>
                      <a:pt x="159768" y="1459847"/>
                      <a:pt x="136577" y="1436655"/>
                      <a:pt x="108232" y="1436655"/>
                    </a:cubicBezTo>
                    <a:close/>
                    <a:moveTo>
                      <a:pt x="6" y="1198730"/>
                    </a:moveTo>
                    <a:cubicBezTo>
                      <a:pt x="42094" y="1227934"/>
                      <a:pt x="114245" y="1253703"/>
                      <a:pt x="216458" y="1275175"/>
                    </a:cubicBezTo>
                    <a:cubicBezTo>
                      <a:pt x="376220" y="1307815"/>
                      <a:pt x="588377" y="1326711"/>
                      <a:pt x="813418" y="1326711"/>
                    </a:cubicBezTo>
                    <a:cubicBezTo>
                      <a:pt x="1038460" y="1326711"/>
                      <a:pt x="1250617" y="1307815"/>
                      <a:pt x="1410379" y="1275175"/>
                    </a:cubicBezTo>
                    <a:cubicBezTo>
                      <a:pt x="1512592" y="1253703"/>
                      <a:pt x="1583885" y="1227934"/>
                      <a:pt x="1626831" y="1198730"/>
                    </a:cubicBezTo>
                    <a:lnTo>
                      <a:pt x="1626831" y="1609301"/>
                    </a:lnTo>
                    <a:cubicBezTo>
                      <a:pt x="1626831" y="1628198"/>
                      <a:pt x="1579590" y="1672003"/>
                      <a:pt x="1400931" y="1708938"/>
                    </a:cubicBezTo>
                    <a:cubicBezTo>
                      <a:pt x="1244604" y="1741578"/>
                      <a:pt x="1035883" y="1759615"/>
                      <a:pt x="813418" y="1759615"/>
                    </a:cubicBezTo>
                    <a:cubicBezTo>
                      <a:pt x="590955" y="1759615"/>
                      <a:pt x="383092" y="1741578"/>
                      <a:pt x="225906" y="1708938"/>
                    </a:cubicBezTo>
                    <a:cubicBezTo>
                      <a:pt x="47247" y="1672003"/>
                      <a:pt x="6" y="1628198"/>
                      <a:pt x="6" y="1609301"/>
                    </a:cubicBezTo>
                    <a:close/>
                    <a:moveTo>
                      <a:pt x="437204" y="1018183"/>
                    </a:moveTo>
                    <a:cubicBezTo>
                      <a:pt x="408860" y="1018183"/>
                      <a:pt x="385668" y="1041373"/>
                      <a:pt x="385668" y="1069719"/>
                    </a:cubicBezTo>
                    <a:cubicBezTo>
                      <a:pt x="385668" y="1098063"/>
                      <a:pt x="408860" y="1121255"/>
                      <a:pt x="437204" y="1121255"/>
                    </a:cubicBezTo>
                    <a:cubicBezTo>
                      <a:pt x="466408" y="1121255"/>
                      <a:pt x="489600" y="1098063"/>
                      <a:pt x="488741" y="1069719"/>
                    </a:cubicBezTo>
                    <a:cubicBezTo>
                      <a:pt x="488741" y="1041373"/>
                      <a:pt x="465550" y="1018183"/>
                      <a:pt x="437204" y="1018183"/>
                    </a:cubicBezTo>
                    <a:close/>
                    <a:moveTo>
                      <a:pt x="277442" y="990697"/>
                    </a:moveTo>
                    <a:cubicBezTo>
                      <a:pt x="249097" y="990697"/>
                      <a:pt x="225906" y="1013887"/>
                      <a:pt x="225906" y="1042233"/>
                    </a:cubicBezTo>
                    <a:cubicBezTo>
                      <a:pt x="225906" y="1070577"/>
                      <a:pt x="249097" y="1093769"/>
                      <a:pt x="277442" y="1093769"/>
                    </a:cubicBezTo>
                    <a:cubicBezTo>
                      <a:pt x="305787" y="1093769"/>
                      <a:pt x="328978" y="1069719"/>
                      <a:pt x="328978" y="1042233"/>
                    </a:cubicBezTo>
                    <a:cubicBezTo>
                      <a:pt x="328978" y="1013887"/>
                      <a:pt x="305787" y="990697"/>
                      <a:pt x="277442" y="990697"/>
                    </a:cubicBezTo>
                    <a:close/>
                    <a:moveTo>
                      <a:pt x="108232" y="950326"/>
                    </a:moveTo>
                    <a:cubicBezTo>
                      <a:pt x="79887" y="950326"/>
                      <a:pt x="56696" y="973518"/>
                      <a:pt x="56696" y="1001862"/>
                    </a:cubicBezTo>
                    <a:cubicBezTo>
                      <a:pt x="56696" y="1030208"/>
                      <a:pt x="79887" y="1053399"/>
                      <a:pt x="108232" y="1053399"/>
                    </a:cubicBezTo>
                    <a:cubicBezTo>
                      <a:pt x="136577" y="1053399"/>
                      <a:pt x="159768" y="1029348"/>
                      <a:pt x="159768" y="1001862"/>
                    </a:cubicBezTo>
                    <a:cubicBezTo>
                      <a:pt x="159768" y="973518"/>
                      <a:pt x="136577" y="950326"/>
                      <a:pt x="108232" y="950326"/>
                    </a:cubicBezTo>
                    <a:close/>
                    <a:moveTo>
                      <a:pt x="6" y="712401"/>
                    </a:moveTo>
                    <a:cubicBezTo>
                      <a:pt x="42094" y="741605"/>
                      <a:pt x="114245" y="767374"/>
                      <a:pt x="216458" y="788846"/>
                    </a:cubicBezTo>
                    <a:cubicBezTo>
                      <a:pt x="376220" y="821486"/>
                      <a:pt x="588377" y="840382"/>
                      <a:pt x="813418" y="840382"/>
                    </a:cubicBezTo>
                    <a:cubicBezTo>
                      <a:pt x="1038460" y="840382"/>
                      <a:pt x="1250617" y="821486"/>
                      <a:pt x="1410379" y="788846"/>
                    </a:cubicBezTo>
                    <a:cubicBezTo>
                      <a:pt x="1512592" y="767374"/>
                      <a:pt x="1583885" y="741605"/>
                      <a:pt x="1626831" y="712401"/>
                    </a:cubicBezTo>
                    <a:lnTo>
                      <a:pt x="1626831" y="1122972"/>
                    </a:lnTo>
                    <a:cubicBezTo>
                      <a:pt x="1626831" y="1141869"/>
                      <a:pt x="1579590" y="1185674"/>
                      <a:pt x="1400931" y="1222609"/>
                    </a:cubicBezTo>
                    <a:cubicBezTo>
                      <a:pt x="1244604" y="1255249"/>
                      <a:pt x="1035883" y="1273286"/>
                      <a:pt x="813418" y="1273286"/>
                    </a:cubicBezTo>
                    <a:cubicBezTo>
                      <a:pt x="590955" y="1273286"/>
                      <a:pt x="383092" y="1255249"/>
                      <a:pt x="225906" y="1222609"/>
                    </a:cubicBezTo>
                    <a:cubicBezTo>
                      <a:pt x="47247" y="1185674"/>
                      <a:pt x="6" y="1141869"/>
                      <a:pt x="6" y="1122972"/>
                    </a:cubicBezTo>
                    <a:close/>
                    <a:moveTo>
                      <a:pt x="437204" y="532712"/>
                    </a:moveTo>
                    <a:cubicBezTo>
                      <a:pt x="408860" y="532712"/>
                      <a:pt x="385668" y="555903"/>
                      <a:pt x="385668" y="584248"/>
                    </a:cubicBezTo>
                    <a:cubicBezTo>
                      <a:pt x="385668" y="612593"/>
                      <a:pt x="408860" y="635784"/>
                      <a:pt x="437204" y="635784"/>
                    </a:cubicBezTo>
                    <a:cubicBezTo>
                      <a:pt x="466408" y="635784"/>
                      <a:pt x="489600" y="612593"/>
                      <a:pt x="488741" y="584248"/>
                    </a:cubicBezTo>
                    <a:cubicBezTo>
                      <a:pt x="488741" y="555903"/>
                      <a:pt x="465550" y="532712"/>
                      <a:pt x="437204" y="532712"/>
                    </a:cubicBezTo>
                    <a:close/>
                    <a:moveTo>
                      <a:pt x="277442" y="505226"/>
                    </a:moveTo>
                    <a:cubicBezTo>
                      <a:pt x="249097" y="505226"/>
                      <a:pt x="225906" y="528418"/>
                      <a:pt x="225906" y="556762"/>
                    </a:cubicBezTo>
                    <a:cubicBezTo>
                      <a:pt x="225906" y="585108"/>
                      <a:pt x="249097" y="608298"/>
                      <a:pt x="277442" y="608298"/>
                    </a:cubicBezTo>
                    <a:cubicBezTo>
                      <a:pt x="305787" y="608298"/>
                      <a:pt x="328978" y="584248"/>
                      <a:pt x="328978" y="556762"/>
                    </a:cubicBezTo>
                    <a:cubicBezTo>
                      <a:pt x="328978" y="528418"/>
                      <a:pt x="305787" y="505226"/>
                      <a:pt x="277442" y="505226"/>
                    </a:cubicBezTo>
                    <a:close/>
                    <a:moveTo>
                      <a:pt x="108232" y="464856"/>
                    </a:moveTo>
                    <a:cubicBezTo>
                      <a:pt x="79887" y="464856"/>
                      <a:pt x="56696" y="488047"/>
                      <a:pt x="56696" y="516393"/>
                    </a:cubicBezTo>
                    <a:cubicBezTo>
                      <a:pt x="56696" y="544737"/>
                      <a:pt x="79887" y="567929"/>
                      <a:pt x="108232" y="567929"/>
                    </a:cubicBezTo>
                    <a:cubicBezTo>
                      <a:pt x="136577" y="567929"/>
                      <a:pt x="159768" y="543878"/>
                      <a:pt x="159768" y="516393"/>
                    </a:cubicBezTo>
                    <a:cubicBezTo>
                      <a:pt x="159768" y="488047"/>
                      <a:pt x="136577" y="464856"/>
                      <a:pt x="108232" y="464856"/>
                    </a:cubicBezTo>
                    <a:close/>
                    <a:moveTo>
                      <a:pt x="6" y="226072"/>
                    </a:moveTo>
                    <a:cubicBezTo>
                      <a:pt x="42094" y="255276"/>
                      <a:pt x="114245" y="281044"/>
                      <a:pt x="216458" y="302517"/>
                    </a:cubicBezTo>
                    <a:cubicBezTo>
                      <a:pt x="376220" y="335157"/>
                      <a:pt x="588377" y="354053"/>
                      <a:pt x="813418" y="354053"/>
                    </a:cubicBezTo>
                    <a:cubicBezTo>
                      <a:pt x="1038460" y="354053"/>
                      <a:pt x="1250617" y="336016"/>
                      <a:pt x="1410379" y="302517"/>
                    </a:cubicBezTo>
                    <a:cubicBezTo>
                      <a:pt x="1512592" y="281044"/>
                      <a:pt x="1584743" y="256135"/>
                      <a:pt x="1626831" y="226072"/>
                    </a:cubicBezTo>
                    <a:lnTo>
                      <a:pt x="1626831" y="636643"/>
                    </a:lnTo>
                    <a:cubicBezTo>
                      <a:pt x="1626831" y="655540"/>
                      <a:pt x="1579590" y="699345"/>
                      <a:pt x="1400931" y="736280"/>
                    </a:cubicBezTo>
                    <a:cubicBezTo>
                      <a:pt x="1244604" y="768920"/>
                      <a:pt x="1035883" y="786957"/>
                      <a:pt x="813418" y="786957"/>
                    </a:cubicBezTo>
                    <a:cubicBezTo>
                      <a:pt x="590955" y="786957"/>
                      <a:pt x="383092" y="768920"/>
                      <a:pt x="225906" y="736280"/>
                    </a:cubicBezTo>
                    <a:cubicBezTo>
                      <a:pt x="47247" y="699345"/>
                      <a:pt x="6" y="655540"/>
                      <a:pt x="6" y="636643"/>
                    </a:cubicBezTo>
                    <a:close/>
                    <a:moveTo>
                      <a:pt x="813424" y="0"/>
                    </a:moveTo>
                    <a:cubicBezTo>
                      <a:pt x="1035888" y="0"/>
                      <a:pt x="1243751" y="18038"/>
                      <a:pt x="1400937" y="50677"/>
                    </a:cubicBezTo>
                    <a:cubicBezTo>
                      <a:pt x="1579595" y="87611"/>
                      <a:pt x="1626836" y="131417"/>
                      <a:pt x="1626836" y="150313"/>
                    </a:cubicBezTo>
                    <a:cubicBezTo>
                      <a:pt x="1626836" y="169211"/>
                      <a:pt x="1579595" y="213017"/>
                      <a:pt x="1400937" y="249951"/>
                    </a:cubicBezTo>
                    <a:cubicBezTo>
                      <a:pt x="1244610" y="282590"/>
                      <a:pt x="1035888" y="300628"/>
                      <a:pt x="813424" y="300628"/>
                    </a:cubicBezTo>
                    <a:cubicBezTo>
                      <a:pt x="590959" y="300628"/>
                      <a:pt x="383097" y="282590"/>
                      <a:pt x="225912" y="249951"/>
                    </a:cubicBezTo>
                    <a:cubicBezTo>
                      <a:pt x="47253" y="212157"/>
                      <a:pt x="-848" y="169211"/>
                      <a:pt x="11" y="150313"/>
                    </a:cubicBezTo>
                    <a:cubicBezTo>
                      <a:pt x="11" y="131417"/>
                      <a:pt x="47253" y="87611"/>
                      <a:pt x="225912" y="50677"/>
                    </a:cubicBezTo>
                    <a:cubicBezTo>
                      <a:pt x="382238" y="18038"/>
                      <a:pt x="590959" y="0"/>
                      <a:pt x="813424" y="0"/>
                    </a:cubicBezTo>
                    <a:close/>
                  </a:path>
                </a:pathLst>
              </a:cu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11" name="Freeform: Shape 110">
              <a:extLst>
                <a:ext uri="{FF2B5EF4-FFF2-40B4-BE49-F238E27FC236}">
                  <a16:creationId xmlns:a16="http://schemas.microsoft.com/office/drawing/2014/main" id="{BB1E7351-FB85-0639-3454-8DC18FD09086}"/>
                </a:ext>
              </a:extLst>
            </p:cNvPr>
            <p:cNvSpPr/>
            <p:nvPr/>
          </p:nvSpPr>
          <p:spPr>
            <a:xfrm>
              <a:off x="2840140" y="2928358"/>
              <a:ext cx="629589" cy="548100"/>
            </a:xfrm>
            <a:custGeom>
              <a:avLst/>
              <a:gdLst>
                <a:gd name="connsiteX0" fmla="*/ 437204 w 1626836"/>
                <a:gd name="connsiteY0" fmla="*/ 1504512 h 1759615"/>
                <a:gd name="connsiteX1" fmla="*/ 385668 w 1626836"/>
                <a:gd name="connsiteY1" fmla="*/ 1556048 h 1759615"/>
                <a:gd name="connsiteX2" fmla="*/ 437204 w 1626836"/>
                <a:gd name="connsiteY2" fmla="*/ 1607584 h 1759615"/>
                <a:gd name="connsiteX3" fmla="*/ 488741 w 1626836"/>
                <a:gd name="connsiteY3" fmla="*/ 1556048 h 1759615"/>
                <a:gd name="connsiteX4" fmla="*/ 437204 w 1626836"/>
                <a:gd name="connsiteY4" fmla="*/ 1504512 h 1759615"/>
                <a:gd name="connsiteX5" fmla="*/ 277442 w 1626836"/>
                <a:gd name="connsiteY5" fmla="*/ 1477026 h 1759615"/>
                <a:gd name="connsiteX6" fmla="*/ 225906 w 1626836"/>
                <a:gd name="connsiteY6" fmla="*/ 1528562 h 1759615"/>
                <a:gd name="connsiteX7" fmla="*/ 277442 w 1626836"/>
                <a:gd name="connsiteY7" fmla="*/ 1580098 h 1759615"/>
                <a:gd name="connsiteX8" fmla="*/ 328978 w 1626836"/>
                <a:gd name="connsiteY8" fmla="*/ 1528562 h 1759615"/>
                <a:gd name="connsiteX9" fmla="*/ 277442 w 1626836"/>
                <a:gd name="connsiteY9" fmla="*/ 1477026 h 1759615"/>
                <a:gd name="connsiteX10" fmla="*/ 108232 w 1626836"/>
                <a:gd name="connsiteY10" fmla="*/ 1436655 h 1759615"/>
                <a:gd name="connsiteX11" fmla="*/ 56696 w 1626836"/>
                <a:gd name="connsiteY11" fmla="*/ 1488191 h 1759615"/>
                <a:gd name="connsiteX12" fmla="*/ 108232 w 1626836"/>
                <a:gd name="connsiteY12" fmla="*/ 1539728 h 1759615"/>
                <a:gd name="connsiteX13" fmla="*/ 159768 w 1626836"/>
                <a:gd name="connsiteY13" fmla="*/ 1488191 h 1759615"/>
                <a:gd name="connsiteX14" fmla="*/ 108232 w 1626836"/>
                <a:gd name="connsiteY14" fmla="*/ 1436655 h 1759615"/>
                <a:gd name="connsiteX15" fmla="*/ 6 w 1626836"/>
                <a:gd name="connsiteY15" fmla="*/ 1198730 h 1759615"/>
                <a:gd name="connsiteX16" fmla="*/ 216458 w 1626836"/>
                <a:gd name="connsiteY16" fmla="*/ 1275175 h 1759615"/>
                <a:gd name="connsiteX17" fmla="*/ 813418 w 1626836"/>
                <a:gd name="connsiteY17" fmla="*/ 1326711 h 1759615"/>
                <a:gd name="connsiteX18" fmla="*/ 1410379 w 1626836"/>
                <a:gd name="connsiteY18" fmla="*/ 1275175 h 1759615"/>
                <a:gd name="connsiteX19" fmla="*/ 1626831 w 1626836"/>
                <a:gd name="connsiteY19" fmla="*/ 1198730 h 1759615"/>
                <a:gd name="connsiteX20" fmla="*/ 1626831 w 1626836"/>
                <a:gd name="connsiteY20" fmla="*/ 1609301 h 1759615"/>
                <a:gd name="connsiteX21" fmla="*/ 1400931 w 1626836"/>
                <a:gd name="connsiteY21" fmla="*/ 1708938 h 1759615"/>
                <a:gd name="connsiteX22" fmla="*/ 813418 w 1626836"/>
                <a:gd name="connsiteY22" fmla="*/ 1759615 h 1759615"/>
                <a:gd name="connsiteX23" fmla="*/ 225906 w 1626836"/>
                <a:gd name="connsiteY23" fmla="*/ 1708938 h 1759615"/>
                <a:gd name="connsiteX24" fmla="*/ 6 w 1626836"/>
                <a:gd name="connsiteY24" fmla="*/ 1609301 h 1759615"/>
                <a:gd name="connsiteX25" fmla="*/ 437204 w 1626836"/>
                <a:gd name="connsiteY25" fmla="*/ 1018183 h 1759615"/>
                <a:gd name="connsiteX26" fmla="*/ 385668 w 1626836"/>
                <a:gd name="connsiteY26" fmla="*/ 1069719 h 1759615"/>
                <a:gd name="connsiteX27" fmla="*/ 437204 w 1626836"/>
                <a:gd name="connsiteY27" fmla="*/ 1121255 h 1759615"/>
                <a:gd name="connsiteX28" fmla="*/ 488741 w 1626836"/>
                <a:gd name="connsiteY28" fmla="*/ 1069719 h 1759615"/>
                <a:gd name="connsiteX29" fmla="*/ 437204 w 1626836"/>
                <a:gd name="connsiteY29" fmla="*/ 1018183 h 1759615"/>
                <a:gd name="connsiteX30" fmla="*/ 277442 w 1626836"/>
                <a:gd name="connsiteY30" fmla="*/ 990697 h 1759615"/>
                <a:gd name="connsiteX31" fmla="*/ 225906 w 1626836"/>
                <a:gd name="connsiteY31" fmla="*/ 1042233 h 1759615"/>
                <a:gd name="connsiteX32" fmla="*/ 277442 w 1626836"/>
                <a:gd name="connsiteY32" fmla="*/ 1093769 h 1759615"/>
                <a:gd name="connsiteX33" fmla="*/ 328978 w 1626836"/>
                <a:gd name="connsiteY33" fmla="*/ 1042233 h 1759615"/>
                <a:gd name="connsiteX34" fmla="*/ 277442 w 1626836"/>
                <a:gd name="connsiteY34" fmla="*/ 990697 h 1759615"/>
                <a:gd name="connsiteX35" fmla="*/ 108232 w 1626836"/>
                <a:gd name="connsiteY35" fmla="*/ 950326 h 1759615"/>
                <a:gd name="connsiteX36" fmla="*/ 56696 w 1626836"/>
                <a:gd name="connsiteY36" fmla="*/ 1001862 h 1759615"/>
                <a:gd name="connsiteX37" fmla="*/ 108232 w 1626836"/>
                <a:gd name="connsiteY37" fmla="*/ 1053399 h 1759615"/>
                <a:gd name="connsiteX38" fmla="*/ 159768 w 1626836"/>
                <a:gd name="connsiteY38" fmla="*/ 1001862 h 1759615"/>
                <a:gd name="connsiteX39" fmla="*/ 108232 w 1626836"/>
                <a:gd name="connsiteY39" fmla="*/ 950326 h 1759615"/>
                <a:gd name="connsiteX40" fmla="*/ 6 w 1626836"/>
                <a:gd name="connsiteY40" fmla="*/ 712401 h 1759615"/>
                <a:gd name="connsiteX41" fmla="*/ 216458 w 1626836"/>
                <a:gd name="connsiteY41" fmla="*/ 788846 h 1759615"/>
                <a:gd name="connsiteX42" fmla="*/ 813418 w 1626836"/>
                <a:gd name="connsiteY42" fmla="*/ 840382 h 1759615"/>
                <a:gd name="connsiteX43" fmla="*/ 1410379 w 1626836"/>
                <a:gd name="connsiteY43" fmla="*/ 788846 h 1759615"/>
                <a:gd name="connsiteX44" fmla="*/ 1626831 w 1626836"/>
                <a:gd name="connsiteY44" fmla="*/ 712401 h 1759615"/>
                <a:gd name="connsiteX45" fmla="*/ 1626831 w 1626836"/>
                <a:gd name="connsiteY45" fmla="*/ 1122972 h 1759615"/>
                <a:gd name="connsiteX46" fmla="*/ 1400931 w 1626836"/>
                <a:gd name="connsiteY46" fmla="*/ 1222609 h 1759615"/>
                <a:gd name="connsiteX47" fmla="*/ 813418 w 1626836"/>
                <a:gd name="connsiteY47" fmla="*/ 1273286 h 1759615"/>
                <a:gd name="connsiteX48" fmla="*/ 225906 w 1626836"/>
                <a:gd name="connsiteY48" fmla="*/ 1222609 h 1759615"/>
                <a:gd name="connsiteX49" fmla="*/ 6 w 1626836"/>
                <a:gd name="connsiteY49" fmla="*/ 1122972 h 1759615"/>
                <a:gd name="connsiteX50" fmla="*/ 437204 w 1626836"/>
                <a:gd name="connsiteY50" fmla="*/ 532712 h 1759615"/>
                <a:gd name="connsiteX51" fmla="*/ 385668 w 1626836"/>
                <a:gd name="connsiteY51" fmla="*/ 584248 h 1759615"/>
                <a:gd name="connsiteX52" fmla="*/ 437204 w 1626836"/>
                <a:gd name="connsiteY52" fmla="*/ 635784 h 1759615"/>
                <a:gd name="connsiteX53" fmla="*/ 488741 w 1626836"/>
                <a:gd name="connsiteY53" fmla="*/ 584248 h 1759615"/>
                <a:gd name="connsiteX54" fmla="*/ 437204 w 1626836"/>
                <a:gd name="connsiteY54" fmla="*/ 532712 h 1759615"/>
                <a:gd name="connsiteX55" fmla="*/ 277442 w 1626836"/>
                <a:gd name="connsiteY55" fmla="*/ 505226 h 1759615"/>
                <a:gd name="connsiteX56" fmla="*/ 225906 w 1626836"/>
                <a:gd name="connsiteY56" fmla="*/ 556762 h 1759615"/>
                <a:gd name="connsiteX57" fmla="*/ 277442 w 1626836"/>
                <a:gd name="connsiteY57" fmla="*/ 608298 h 1759615"/>
                <a:gd name="connsiteX58" fmla="*/ 328978 w 1626836"/>
                <a:gd name="connsiteY58" fmla="*/ 556762 h 1759615"/>
                <a:gd name="connsiteX59" fmla="*/ 277442 w 1626836"/>
                <a:gd name="connsiteY59" fmla="*/ 505226 h 1759615"/>
                <a:gd name="connsiteX60" fmla="*/ 108232 w 1626836"/>
                <a:gd name="connsiteY60" fmla="*/ 464856 h 1759615"/>
                <a:gd name="connsiteX61" fmla="*/ 56696 w 1626836"/>
                <a:gd name="connsiteY61" fmla="*/ 516393 h 1759615"/>
                <a:gd name="connsiteX62" fmla="*/ 108232 w 1626836"/>
                <a:gd name="connsiteY62" fmla="*/ 567929 h 1759615"/>
                <a:gd name="connsiteX63" fmla="*/ 159768 w 1626836"/>
                <a:gd name="connsiteY63" fmla="*/ 516393 h 1759615"/>
                <a:gd name="connsiteX64" fmla="*/ 108232 w 1626836"/>
                <a:gd name="connsiteY64" fmla="*/ 464856 h 1759615"/>
                <a:gd name="connsiteX65" fmla="*/ 6 w 1626836"/>
                <a:gd name="connsiteY65" fmla="*/ 226072 h 1759615"/>
                <a:gd name="connsiteX66" fmla="*/ 216458 w 1626836"/>
                <a:gd name="connsiteY66" fmla="*/ 302517 h 1759615"/>
                <a:gd name="connsiteX67" fmla="*/ 813418 w 1626836"/>
                <a:gd name="connsiteY67" fmla="*/ 354053 h 1759615"/>
                <a:gd name="connsiteX68" fmla="*/ 1410379 w 1626836"/>
                <a:gd name="connsiteY68" fmla="*/ 302517 h 1759615"/>
                <a:gd name="connsiteX69" fmla="*/ 1626831 w 1626836"/>
                <a:gd name="connsiteY69" fmla="*/ 226072 h 1759615"/>
                <a:gd name="connsiteX70" fmla="*/ 1626831 w 1626836"/>
                <a:gd name="connsiteY70" fmla="*/ 636643 h 1759615"/>
                <a:gd name="connsiteX71" fmla="*/ 1400931 w 1626836"/>
                <a:gd name="connsiteY71" fmla="*/ 736280 h 1759615"/>
                <a:gd name="connsiteX72" fmla="*/ 813418 w 1626836"/>
                <a:gd name="connsiteY72" fmla="*/ 786957 h 1759615"/>
                <a:gd name="connsiteX73" fmla="*/ 225906 w 1626836"/>
                <a:gd name="connsiteY73" fmla="*/ 736280 h 1759615"/>
                <a:gd name="connsiteX74" fmla="*/ 6 w 1626836"/>
                <a:gd name="connsiteY74" fmla="*/ 636643 h 1759615"/>
                <a:gd name="connsiteX75" fmla="*/ 813424 w 1626836"/>
                <a:gd name="connsiteY75" fmla="*/ 0 h 1759615"/>
                <a:gd name="connsiteX76" fmla="*/ 1400937 w 1626836"/>
                <a:gd name="connsiteY76" fmla="*/ 50677 h 1759615"/>
                <a:gd name="connsiteX77" fmla="*/ 1626836 w 1626836"/>
                <a:gd name="connsiteY77" fmla="*/ 150313 h 1759615"/>
                <a:gd name="connsiteX78" fmla="*/ 1400937 w 1626836"/>
                <a:gd name="connsiteY78" fmla="*/ 249951 h 1759615"/>
                <a:gd name="connsiteX79" fmla="*/ 813424 w 1626836"/>
                <a:gd name="connsiteY79" fmla="*/ 300628 h 1759615"/>
                <a:gd name="connsiteX80" fmla="*/ 225912 w 1626836"/>
                <a:gd name="connsiteY80" fmla="*/ 249951 h 1759615"/>
                <a:gd name="connsiteX81" fmla="*/ 11 w 1626836"/>
                <a:gd name="connsiteY81" fmla="*/ 150313 h 1759615"/>
                <a:gd name="connsiteX82" fmla="*/ 225912 w 1626836"/>
                <a:gd name="connsiteY82" fmla="*/ 50677 h 1759615"/>
                <a:gd name="connsiteX83" fmla="*/ 813424 w 1626836"/>
                <a:gd name="connsiteY83" fmla="*/ 0 h 175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836" h="1759615">
                  <a:moveTo>
                    <a:pt x="437204" y="1504512"/>
                  </a:moveTo>
                  <a:cubicBezTo>
                    <a:pt x="408860" y="1504512"/>
                    <a:pt x="385668" y="1527702"/>
                    <a:pt x="385668" y="1556048"/>
                  </a:cubicBezTo>
                  <a:cubicBezTo>
                    <a:pt x="385668" y="1584392"/>
                    <a:pt x="408860" y="1607584"/>
                    <a:pt x="437204" y="1607584"/>
                  </a:cubicBezTo>
                  <a:cubicBezTo>
                    <a:pt x="466408" y="1607584"/>
                    <a:pt x="489600" y="1584392"/>
                    <a:pt x="488741" y="1556048"/>
                  </a:cubicBezTo>
                  <a:cubicBezTo>
                    <a:pt x="488741" y="1527702"/>
                    <a:pt x="465550" y="1504512"/>
                    <a:pt x="437204" y="1504512"/>
                  </a:cubicBezTo>
                  <a:close/>
                  <a:moveTo>
                    <a:pt x="277442" y="1477026"/>
                  </a:moveTo>
                  <a:cubicBezTo>
                    <a:pt x="249097" y="1477026"/>
                    <a:pt x="225906" y="1500216"/>
                    <a:pt x="225906" y="1528562"/>
                  </a:cubicBezTo>
                  <a:cubicBezTo>
                    <a:pt x="225906" y="1556906"/>
                    <a:pt x="249097" y="1580098"/>
                    <a:pt x="277442" y="1580098"/>
                  </a:cubicBezTo>
                  <a:cubicBezTo>
                    <a:pt x="305787" y="1580098"/>
                    <a:pt x="328978" y="1556048"/>
                    <a:pt x="328978" y="1528562"/>
                  </a:cubicBezTo>
                  <a:cubicBezTo>
                    <a:pt x="328978" y="1500216"/>
                    <a:pt x="305787" y="1477026"/>
                    <a:pt x="277442" y="1477026"/>
                  </a:cubicBezTo>
                  <a:close/>
                  <a:moveTo>
                    <a:pt x="108232" y="1436655"/>
                  </a:moveTo>
                  <a:cubicBezTo>
                    <a:pt x="79887" y="1436655"/>
                    <a:pt x="56696" y="1459847"/>
                    <a:pt x="56696" y="1488191"/>
                  </a:cubicBezTo>
                  <a:cubicBezTo>
                    <a:pt x="56696" y="1516537"/>
                    <a:pt x="79887" y="1539728"/>
                    <a:pt x="108232" y="1539728"/>
                  </a:cubicBezTo>
                  <a:cubicBezTo>
                    <a:pt x="136577" y="1539728"/>
                    <a:pt x="159768" y="1515677"/>
                    <a:pt x="159768" y="1488191"/>
                  </a:cubicBezTo>
                  <a:cubicBezTo>
                    <a:pt x="159768" y="1459847"/>
                    <a:pt x="136577" y="1436655"/>
                    <a:pt x="108232" y="1436655"/>
                  </a:cubicBezTo>
                  <a:close/>
                  <a:moveTo>
                    <a:pt x="6" y="1198730"/>
                  </a:moveTo>
                  <a:cubicBezTo>
                    <a:pt x="42094" y="1227934"/>
                    <a:pt x="114245" y="1253703"/>
                    <a:pt x="216458" y="1275175"/>
                  </a:cubicBezTo>
                  <a:cubicBezTo>
                    <a:pt x="376220" y="1307815"/>
                    <a:pt x="588377" y="1326711"/>
                    <a:pt x="813418" y="1326711"/>
                  </a:cubicBezTo>
                  <a:cubicBezTo>
                    <a:pt x="1038460" y="1326711"/>
                    <a:pt x="1250617" y="1307815"/>
                    <a:pt x="1410379" y="1275175"/>
                  </a:cubicBezTo>
                  <a:cubicBezTo>
                    <a:pt x="1512592" y="1253703"/>
                    <a:pt x="1583885" y="1227934"/>
                    <a:pt x="1626831" y="1198730"/>
                  </a:cubicBezTo>
                  <a:lnTo>
                    <a:pt x="1626831" y="1609301"/>
                  </a:lnTo>
                  <a:cubicBezTo>
                    <a:pt x="1626831" y="1628198"/>
                    <a:pt x="1579590" y="1672003"/>
                    <a:pt x="1400931" y="1708938"/>
                  </a:cubicBezTo>
                  <a:cubicBezTo>
                    <a:pt x="1244604" y="1741578"/>
                    <a:pt x="1035883" y="1759615"/>
                    <a:pt x="813418" y="1759615"/>
                  </a:cubicBezTo>
                  <a:cubicBezTo>
                    <a:pt x="590955" y="1759615"/>
                    <a:pt x="383092" y="1741578"/>
                    <a:pt x="225906" y="1708938"/>
                  </a:cubicBezTo>
                  <a:cubicBezTo>
                    <a:pt x="47247" y="1672003"/>
                    <a:pt x="6" y="1628198"/>
                    <a:pt x="6" y="1609301"/>
                  </a:cubicBezTo>
                  <a:close/>
                  <a:moveTo>
                    <a:pt x="437204" y="1018183"/>
                  </a:moveTo>
                  <a:cubicBezTo>
                    <a:pt x="408860" y="1018183"/>
                    <a:pt x="385668" y="1041373"/>
                    <a:pt x="385668" y="1069719"/>
                  </a:cubicBezTo>
                  <a:cubicBezTo>
                    <a:pt x="385668" y="1098063"/>
                    <a:pt x="408860" y="1121255"/>
                    <a:pt x="437204" y="1121255"/>
                  </a:cubicBezTo>
                  <a:cubicBezTo>
                    <a:pt x="466408" y="1121255"/>
                    <a:pt x="489600" y="1098063"/>
                    <a:pt x="488741" y="1069719"/>
                  </a:cubicBezTo>
                  <a:cubicBezTo>
                    <a:pt x="488741" y="1041373"/>
                    <a:pt x="465550" y="1018183"/>
                    <a:pt x="437204" y="1018183"/>
                  </a:cubicBezTo>
                  <a:close/>
                  <a:moveTo>
                    <a:pt x="277442" y="990697"/>
                  </a:moveTo>
                  <a:cubicBezTo>
                    <a:pt x="249097" y="990697"/>
                    <a:pt x="225906" y="1013887"/>
                    <a:pt x="225906" y="1042233"/>
                  </a:cubicBezTo>
                  <a:cubicBezTo>
                    <a:pt x="225906" y="1070577"/>
                    <a:pt x="249097" y="1093769"/>
                    <a:pt x="277442" y="1093769"/>
                  </a:cubicBezTo>
                  <a:cubicBezTo>
                    <a:pt x="305787" y="1093769"/>
                    <a:pt x="328978" y="1069719"/>
                    <a:pt x="328978" y="1042233"/>
                  </a:cubicBezTo>
                  <a:cubicBezTo>
                    <a:pt x="328978" y="1013887"/>
                    <a:pt x="305787" y="990697"/>
                    <a:pt x="277442" y="990697"/>
                  </a:cubicBezTo>
                  <a:close/>
                  <a:moveTo>
                    <a:pt x="108232" y="950326"/>
                  </a:moveTo>
                  <a:cubicBezTo>
                    <a:pt x="79887" y="950326"/>
                    <a:pt x="56696" y="973518"/>
                    <a:pt x="56696" y="1001862"/>
                  </a:cubicBezTo>
                  <a:cubicBezTo>
                    <a:pt x="56696" y="1030208"/>
                    <a:pt x="79887" y="1053399"/>
                    <a:pt x="108232" y="1053399"/>
                  </a:cubicBezTo>
                  <a:cubicBezTo>
                    <a:pt x="136577" y="1053399"/>
                    <a:pt x="159768" y="1029348"/>
                    <a:pt x="159768" y="1001862"/>
                  </a:cubicBezTo>
                  <a:cubicBezTo>
                    <a:pt x="159768" y="973518"/>
                    <a:pt x="136577" y="950326"/>
                    <a:pt x="108232" y="950326"/>
                  </a:cubicBezTo>
                  <a:close/>
                  <a:moveTo>
                    <a:pt x="6" y="712401"/>
                  </a:moveTo>
                  <a:cubicBezTo>
                    <a:pt x="42094" y="741605"/>
                    <a:pt x="114245" y="767374"/>
                    <a:pt x="216458" y="788846"/>
                  </a:cubicBezTo>
                  <a:cubicBezTo>
                    <a:pt x="376220" y="821486"/>
                    <a:pt x="588377" y="840382"/>
                    <a:pt x="813418" y="840382"/>
                  </a:cubicBezTo>
                  <a:cubicBezTo>
                    <a:pt x="1038460" y="840382"/>
                    <a:pt x="1250617" y="821486"/>
                    <a:pt x="1410379" y="788846"/>
                  </a:cubicBezTo>
                  <a:cubicBezTo>
                    <a:pt x="1512592" y="767374"/>
                    <a:pt x="1583885" y="741605"/>
                    <a:pt x="1626831" y="712401"/>
                  </a:cubicBezTo>
                  <a:lnTo>
                    <a:pt x="1626831" y="1122972"/>
                  </a:lnTo>
                  <a:cubicBezTo>
                    <a:pt x="1626831" y="1141869"/>
                    <a:pt x="1579590" y="1185674"/>
                    <a:pt x="1400931" y="1222609"/>
                  </a:cubicBezTo>
                  <a:cubicBezTo>
                    <a:pt x="1244604" y="1255249"/>
                    <a:pt x="1035883" y="1273286"/>
                    <a:pt x="813418" y="1273286"/>
                  </a:cubicBezTo>
                  <a:cubicBezTo>
                    <a:pt x="590955" y="1273286"/>
                    <a:pt x="383092" y="1255249"/>
                    <a:pt x="225906" y="1222609"/>
                  </a:cubicBezTo>
                  <a:cubicBezTo>
                    <a:pt x="47247" y="1185674"/>
                    <a:pt x="6" y="1141869"/>
                    <a:pt x="6" y="1122972"/>
                  </a:cubicBezTo>
                  <a:close/>
                  <a:moveTo>
                    <a:pt x="437204" y="532712"/>
                  </a:moveTo>
                  <a:cubicBezTo>
                    <a:pt x="408860" y="532712"/>
                    <a:pt x="385668" y="555903"/>
                    <a:pt x="385668" y="584248"/>
                  </a:cubicBezTo>
                  <a:cubicBezTo>
                    <a:pt x="385668" y="612593"/>
                    <a:pt x="408860" y="635784"/>
                    <a:pt x="437204" y="635784"/>
                  </a:cubicBezTo>
                  <a:cubicBezTo>
                    <a:pt x="466408" y="635784"/>
                    <a:pt x="489600" y="612593"/>
                    <a:pt x="488741" y="584248"/>
                  </a:cubicBezTo>
                  <a:cubicBezTo>
                    <a:pt x="488741" y="555903"/>
                    <a:pt x="465550" y="532712"/>
                    <a:pt x="437204" y="532712"/>
                  </a:cubicBezTo>
                  <a:close/>
                  <a:moveTo>
                    <a:pt x="277442" y="505226"/>
                  </a:moveTo>
                  <a:cubicBezTo>
                    <a:pt x="249097" y="505226"/>
                    <a:pt x="225906" y="528418"/>
                    <a:pt x="225906" y="556762"/>
                  </a:cubicBezTo>
                  <a:cubicBezTo>
                    <a:pt x="225906" y="585108"/>
                    <a:pt x="249097" y="608298"/>
                    <a:pt x="277442" y="608298"/>
                  </a:cubicBezTo>
                  <a:cubicBezTo>
                    <a:pt x="305787" y="608298"/>
                    <a:pt x="328978" y="584248"/>
                    <a:pt x="328978" y="556762"/>
                  </a:cubicBezTo>
                  <a:cubicBezTo>
                    <a:pt x="328978" y="528418"/>
                    <a:pt x="305787" y="505226"/>
                    <a:pt x="277442" y="505226"/>
                  </a:cubicBezTo>
                  <a:close/>
                  <a:moveTo>
                    <a:pt x="108232" y="464856"/>
                  </a:moveTo>
                  <a:cubicBezTo>
                    <a:pt x="79887" y="464856"/>
                    <a:pt x="56696" y="488047"/>
                    <a:pt x="56696" y="516393"/>
                  </a:cubicBezTo>
                  <a:cubicBezTo>
                    <a:pt x="56696" y="544737"/>
                    <a:pt x="79887" y="567929"/>
                    <a:pt x="108232" y="567929"/>
                  </a:cubicBezTo>
                  <a:cubicBezTo>
                    <a:pt x="136577" y="567929"/>
                    <a:pt x="159768" y="543878"/>
                    <a:pt x="159768" y="516393"/>
                  </a:cubicBezTo>
                  <a:cubicBezTo>
                    <a:pt x="159768" y="488047"/>
                    <a:pt x="136577" y="464856"/>
                    <a:pt x="108232" y="464856"/>
                  </a:cubicBezTo>
                  <a:close/>
                  <a:moveTo>
                    <a:pt x="6" y="226072"/>
                  </a:moveTo>
                  <a:cubicBezTo>
                    <a:pt x="42094" y="255276"/>
                    <a:pt x="114245" y="281044"/>
                    <a:pt x="216458" y="302517"/>
                  </a:cubicBezTo>
                  <a:cubicBezTo>
                    <a:pt x="376220" y="335157"/>
                    <a:pt x="588377" y="354053"/>
                    <a:pt x="813418" y="354053"/>
                  </a:cubicBezTo>
                  <a:cubicBezTo>
                    <a:pt x="1038460" y="354053"/>
                    <a:pt x="1250617" y="336016"/>
                    <a:pt x="1410379" y="302517"/>
                  </a:cubicBezTo>
                  <a:cubicBezTo>
                    <a:pt x="1512592" y="281044"/>
                    <a:pt x="1584743" y="256135"/>
                    <a:pt x="1626831" y="226072"/>
                  </a:cubicBezTo>
                  <a:lnTo>
                    <a:pt x="1626831" y="636643"/>
                  </a:lnTo>
                  <a:cubicBezTo>
                    <a:pt x="1626831" y="655540"/>
                    <a:pt x="1579590" y="699345"/>
                    <a:pt x="1400931" y="736280"/>
                  </a:cubicBezTo>
                  <a:cubicBezTo>
                    <a:pt x="1244604" y="768920"/>
                    <a:pt x="1035883" y="786957"/>
                    <a:pt x="813418" y="786957"/>
                  </a:cubicBezTo>
                  <a:cubicBezTo>
                    <a:pt x="590955" y="786957"/>
                    <a:pt x="383092" y="768920"/>
                    <a:pt x="225906" y="736280"/>
                  </a:cubicBezTo>
                  <a:cubicBezTo>
                    <a:pt x="47247" y="699345"/>
                    <a:pt x="6" y="655540"/>
                    <a:pt x="6" y="636643"/>
                  </a:cubicBezTo>
                  <a:close/>
                  <a:moveTo>
                    <a:pt x="813424" y="0"/>
                  </a:moveTo>
                  <a:cubicBezTo>
                    <a:pt x="1035888" y="0"/>
                    <a:pt x="1243751" y="18038"/>
                    <a:pt x="1400937" y="50677"/>
                  </a:cubicBezTo>
                  <a:cubicBezTo>
                    <a:pt x="1579595" y="87611"/>
                    <a:pt x="1626836" y="131417"/>
                    <a:pt x="1626836" y="150313"/>
                  </a:cubicBezTo>
                  <a:cubicBezTo>
                    <a:pt x="1626836" y="169211"/>
                    <a:pt x="1579595" y="213017"/>
                    <a:pt x="1400937" y="249951"/>
                  </a:cubicBezTo>
                  <a:cubicBezTo>
                    <a:pt x="1244610" y="282590"/>
                    <a:pt x="1035888" y="300628"/>
                    <a:pt x="813424" y="300628"/>
                  </a:cubicBezTo>
                  <a:cubicBezTo>
                    <a:pt x="590959" y="300628"/>
                    <a:pt x="383097" y="282590"/>
                    <a:pt x="225912" y="249951"/>
                  </a:cubicBezTo>
                  <a:cubicBezTo>
                    <a:pt x="47253" y="212157"/>
                    <a:pt x="-848" y="169211"/>
                    <a:pt x="11" y="150313"/>
                  </a:cubicBezTo>
                  <a:cubicBezTo>
                    <a:pt x="11" y="131417"/>
                    <a:pt x="47253" y="87611"/>
                    <a:pt x="225912" y="50677"/>
                  </a:cubicBezTo>
                  <a:cubicBezTo>
                    <a:pt x="382238" y="18038"/>
                    <a:pt x="590959" y="0"/>
                    <a:pt x="813424" y="0"/>
                  </a:cubicBezTo>
                  <a:close/>
                </a:path>
              </a:pathLst>
            </a:custGeom>
            <a:solidFill>
              <a:srgbClr val="4472C4">
                <a:lumMod val="75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2" name="Picture 111">
              <a:extLst>
                <a:ext uri="{FF2B5EF4-FFF2-40B4-BE49-F238E27FC236}">
                  <a16:creationId xmlns:a16="http://schemas.microsoft.com/office/drawing/2014/main" id="{34CAAFAC-226F-3654-1F74-679DA7B138C1}"/>
                </a:ext>
              </a:extLst>
            </p:cNvPr>
            <p:cNvPicPr>
              <a:picLocks noChangeAspect="1"/>
            </p:cNvPicPr>
            <p:nvPr/>
          </p:nvPicPr>
          <p:blipFill>
            <a:blip r:embed="rId14"/>
            <a:stretch>
              <a:fillRect/>
            </a:stretch>
          </p:blipFill>
          <p:spPr>
            <a:xfrm>
              <a:off x="3205293" y="3202408"/>
              <a:ext cx="195615" cy="210217"/>
            </a:xfrm>
            <a:prstGeom prst="rect">
              <a:avLst/>
            </a:prstGeom>
          </p:spPr>
        </p:pic>
        <p:cxnSp>
          <p:nvCxnSpPr>
            <p:cNvPr id="116" name="Connector: Elbow 115">
              <a:extLst>
                <a:ext uri="{FF2B5EF4-FFF2-40B4-BE49-F238E27FC236}">
                  <a16:creationId xmlns:a16="http://schemas.microsoft.com/office/drawing/2014/main" id="{039804B6-940B-A199-C5FE-F414B95AE35C}"/>
                </a:ext>
              </a:extLst>
            </p:cNvPr>
            <p:cNvCxnSpPr>
              <a:cxnSpLocks/>
              <a:stCxn id="164" idx="3"/>
            </p:cNvCxnSpPr>
            <p:nvPr/>
          </p:nvCxnSpPr>
          <p:spPr>
            <a:xfrm>
              <a:off x="6346947" y="2325040"/>
              <a:ext cx="428475" cy="657008"/>
            </a:xfrm>
            <a:prstGeom prst="bentConnector2">
              <a:avLst/>
            </a:prstGeom>
            <a:noFill/>
            <a:ln w="22225" cap="flat" cmpd="sng" algn="ctr">
              <a:solidFill>
                <a:srgbClr val="6C96C8"/>
              </a:solidFill>
              <a:prstDash val="solid"/>
              <a:miter lim="800000"/>
              <a:tailEnd type="triangle"/>
            </a:ln>
            <a:effectLst/>
          </p:spPr>
        </p:cxnSp>
        <p:cxnSp>
          <p:nvCxnSpPr>
            <p:cNvPr id="117" name="Connector: Elbow 116">
              <a:extLst>
                <a:ext uri="{FF2B5EF4-FFF2-40B4-BE49-F238E27FC236}">
                  <a16:creationId xmlns:a16="http://schemas.microsoft.com/office/drawing/2014/main" id="{CEA0E57B-EEA0-66EE-D6FE-E7B5DD9CF615}"/>
                </a:ext>
              </a:extLst>
            </p:cNvPr>
            <p:cNvCxnSpPr>
              <a:cxnSpLocks/>
              <a:endCxn id="162" idx="2"/>
            </p:cNvCxnSpPr>
            <p:nvPr/>
          </p:nvCxnSpPr>
          <p:spPr>
            <a:xfrm flipV="1">
              <a:off x="7122318" y="2267703"/>
              <a:ext cx="953737" cy="722127"/>
            </a:xfrm>
            <a:prstGeom prst="bentConnector3">
              <a:avLst>
                <a:gd name="adj1" fmla="val -68"/>
              </a:avLst>
            </a:prstGeom>
            <a:noFill/>
            <a:ln w="22225" cap="flat" cmpd="sng" algn="ctr">
              <a:solidFill>
                <a:srgbClr val="6C96C8"/>
              </a:solidFill>
              <a:prstDash val="solid"/>
              <a:miter lim="800000"/>
              <a:tailEnd type="triangle"/>
            </a:ln>
            <a:effectLst/>
          </p:spPr>
        </p:cxnSp>
        <p:cxnSp>
          <p:nvCxnSpPr>
            <p:cNvPr id="118" name="Connector: Elbow 117">
              <a:extLst>
                <a:ext uri="{FF2B5EF4-FFF2-40B4-BE49-F238E27FC236}">
                  <a16:creationId xmlns:a16="http://schemas.microsoft.com/office/drawing/2014/main" id="{F523331B-748C-2750-0AE8-39FF18CE9592}"/>
                </a:ext>
              </a:extLst>
            </p:cNvPr>
            <p:cNvCxnSpPr>
              <a:cxnSpLocks/>
            </p:cNvCxnSpPr>
            <p:nvPr/>
          </p:nvCxnSpPr>
          <p:spPr>
            <a:xfrm flipV="1">
              <a:off x="3678708" y="3619393"/>
              <a:ext cx="2924312" cy="1231131"/>
            </a:xfrm>
            <a:prstGeom prst="bentConnector3">
              <a:avLst>
                <a:gd name="adj1" fmla="val 11172"/>
              </a:avLst>
            </a:prstGeom>
            <a:noFill/>
            <a:ln w="22225" cap="flat" cmpd="sng" algn="ctr">
              <a:solidFill>
                <a:srgbClr val="44546A">
                  <a:lumMod val="60000"/>
                  <a:lumOff val="40000"/>
                </a:srgbClr>
              </a:solidFill>
              <a:prstDash val="solid"/>
              <a:miter lim="800000"/>
              <a:tailEnd type="triangle"/>
            </a:ln>
            <a:effectLst/>
          </p:spPr>
        </p:cxnSp>
        <p:cxnSp>
          <p:nvCxnSpPr>
            <p:cNvPr id="119" name="Straight Arrow Connector 118">
              <a:extLst>
                <a:ext uri="{FF2B5EF4-FFF2-40B4-BE49-F238E27FC236}">
                  <a16:creationId xmlns:a16="http://schemas.microsoft.com/office/drawing/2014/main" id="{ACB8BD53-8B24-BF2A-2B9C-979A32BA7D21}"/>
                </a:ext>
              </a:extLst>
            </p:cNvPr>
            <p:cNvCxnSpPr>
              <a:cxnSpLocks/>
            </p:cNvCxnSpPr>
            <p:nvPr/>
          </p:nvCxnSpPr>
          <p:spPr>
            <a:xfrm>
              <a:off x="7316899" y="3569377"/>
              <a:ext cx="823748" cy="0"/>
            </a:xfrm>
            <a:prstGeom prst="straightConnector1">
              <a:avLst/>
            </a:prstGeom>
            <a:noFill/>
            <a:ln w="19050" cap="flat" cmpd="sng" algn="ctr">
              <a:solidFill>
                <a:srgbClr val="44546A">
                  <a:lumMod val="60000"/>
                  <a:lumOff val="40000"/>
                </a:srgbClr>
              </a:solidFill>
              <a:prstDash val="solid"/>
              <a:miter lim="800000"/>
              <a:tailEnd type="triangle"/>
            </a:ln>
            <a:effectLst/>
          </p:spPr>
        </p:cxnSp>
        <p:sp>
          <p:nvSpPr>
            <p:cNvPr id="120" name="Rectangle 119">
              <a:extLst>
                <a:ext uri="{FF2B5EF4-FFF2-40B4-BE49-F238E27FC236}">
                  <a16:creationId xmlns:a16="http://schemas.microsoft.com/office/drawing/2014/main" id="{6F7A5DCF-37FD-61EB-EBC7-DEDAC24DE334}"/>
                </a:ext>
              </a:extLst>
            </p:cNvPr>
            <p:cNvSpPr/>
            <p:nvPr/>
          </p:nvSpPr>
          <p:spPr>
            <a:xfrm>
              <a:off x="8247972" y="3307544"/>
              <a:ext cx="518619" cy="483237"/>
            </a:xfrm>
            <a:prstGeom prst="rect">
              <a:avLst/>
            </a:pr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21" name="Straight Arrow Connector 120">
              <a:extLst>
                <a:ext uri="{FF2B5EF4-FFF2-40B4-BE49-F238E27FC236}">
                  <a16:creationId xmlns:a16="http://schemas.microsoft.com/office/drawing/2014/main" id="{E7DD4552-975B-DECF-21F9-3539D70DB94E}"/>
                </a:ext>
              </a:extLst>
            </p:cNvPr>
            <p:cNvCxnSpPr>
              <a:cxnSpLocks/>
            </p:cNvCxnSpPr>
            <p:nvPr/>
          </p:nvCxnSpPr>
          <p:spPr>
            <a:xfrm>
              <a:off x="8396147" y="2625500"/>
              <a:ext cx="0" cy="711598"/>
            </a:xfrm>
            <a:prstGeom prst="straightConnector1">
              <a:avLst/>
            </a:prstGeom>
            <a:noFill/>
            <a:ln w="19050" cap="flat" cmpd="sng" algn="ctr">
              <a:solidFill>
                <a:srgbClr val="44546A">
                  <a:lumMod val="60000"/>
                  <a:lumOff val="40000"/>
                </a:srgbClr>
              </a:solidFill>
              <a:prstDash val="solid"/>
              <a:miter lim="800000"/>
              <a:tailEnd type="triangle"/>
            </a:ln>
            <a:effectLst/>
          </p:spPr>
        </p:cxnSp>
        <p:sp>
          <p:nvSpPr>
            <p:cNvPr id="122" name="TextBox 121">
              <a:extLst>
                <a:ext uri="{FF2B5EF4-FFF2-40B4-BE49-F238E27FC236}">
                  <a16:creationId xmlns:a16="http://schemas.microsoft.com/office/drawing/2014/main" id="{76588DF7-F8C7-9BEB-B14C-A96D71D214C0}"/>
                </a:ext>
              </a:extLst>
            </p:cNvPr>
            <p:cNvSpPr txBox="1"/>
            <p:nvPr/>
          </p:nvSpPr>
          <p:spPr>
            <a:xfrm>
              <a:off x="8007961" y="4127407"/>
              <a:ext cx="1141659"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Retrieval/ Rank</a:t>
              </a:r>
            </a:p>
          </p:txBody>
        </p:sp>
        <p:cxnSp>
          <p:nvCxnSpPr>
            <p:cNvPr id="123" name="Straight Arrow Connector 122">
              <a:extLst>
                <a:ext uri="{FF2B5EF4-FFF2-40B4-BE49-F238E27FC236}">
                  <a16:creationId xmlns:a16="http://schemas.microsoft.com/office/drawing/2014/main" id="{0578C44F-851E-99FB-2F45-72CA0FCDBEB8}"/>
                </a:ext>
              </a:extLst>
            </p:cNvPr>
            <p:cNvCxnSpPr>
              <a:cxnSpLocks/>
            </p:cNvCxnSpPr>
            <p:nvPr/>
          </p:nvCxnSpPr>
          <p:spPr>
            <a:xfrm>
              <a:off x="8491298" y="4050474"/>
              <a:ext cx="18551" cy="1135395"/>
            </a:xfrm>
            <a:prstGeom prst="straightConnector1">
              <a:avLst/>
            </a:prstGeom>
            <a:noFill/>
            <a:ln w="19050" cap="flat" cmpd="sng" algn="ctr">
              <a:solidFill>
                <a:srgbClr val="44546A">
                  <a:lumMod val="60000"/>
                  <a:lumOff val="40000"/>
                </a:srgbClr>
              </a:solidFill>
              <a:prstDash val="solid"/>
              <a:miter lim="800000"/>
              <a:tailEnd type="triangle"/>
            </a:ln>
            <a:effectLst/>
          </p:spPr>
        </p:cxnSp>
        <p:cxnSp>
          <p:nvCxnSpPr>
            <p:cNvPr id="124" name="Straight Arrow Connector 123">
              <a:extLst>
                <a:ext uri="{FF2B5EF4-FFF2-40B4-BE49-F238E27FC236}">
                  <a16:creationId xmlns:a16="http://schemas.microsoft.com/office/drawing/2014/main" id="{B870632E-B431-AC81-6BEF-93245680173C}"/>
                </a:ext>
              </a:extLst>
            </p:cNvPr>
            <p:cNvCxnSpPr>
              <a:cxnSpLocks/>
            </p:cNvCxnSpPr>
            <p:nvPr/>
          </p:nvCxnSpPr>
          <p:spPr>
            <a:xfrm flipH="1">
              <a:off x="3651840" y="5583108"/>
              <a:ext cx="1398150" cy="7095"/>
            </a:xfrm>
            <a:prstGeom prst="straightConnector1">
              <a:avLst/>
            </a:prstGeom>
            <a:noFill/>
            <a:ln w="22225" cap="flat" cmpd="sng" algn="ctr">
              <a:solidFill>
                <a:srgbClr val="44546A">
                  <a:lumMod val="60000"/>
                  <a:lumOff val="40000"/>
                </a:srgbClr>
              </a:solidFill>
              <a:prstDash val="solid"/>
              <a:miter lim="800000"/>
              <a:tailEnd type="triangle"/>
            </a:ln>
            <a:effectLst/>
          </p:spPr>
        </p:cxnSp>
        <p:sp>
          <p:nvSpPr>
            <p:cNvPr id="125" name="Rectangle 124">
              <a:extLst>
                <a:ext uri="{FF2B5EF4-FFF2-40B4-BE49-F238E27FC236}">
                  <a16:creationId xmlns:a16="http://schemas.microsoft.com/office/drawing/2014/main" id="{C8F1D8A8-FD2C-6658-E280-40C6D8882C41}"/>
                </a:ext>
              </a:extLst>
            </p:cNvPr>
            <p:cNvSpPr/>
            <p:nvPr/>
          </p:nvSpPr>
          <p:spPr>
            <a:xfrm>
              <a:off x="5049990" y="5251139"/>
              <a:ext cx="648000" cy="640438"/>
            </a:xfrm>
            <a:prstGeom prst="rect">
              <a:avLst/>
            </a:pr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26" name="Straight Arrow Connector 125">
              <a:extLst>
                <a:ext uri="{FF2B5EF4-FFF2-40B4-BE49-F238E27FC236}">
                  <a16:creationId xmlns:a16="http://schemas.microsoft.com/office/drawing/2014/main" id="{3629ADD4-ACBC-C22A-8040-F5D60B9B1F89}"/>
                </a:ext>
              </a:extLst>
            </p:cNvPr>
            <p:cNvCxnSpPr>
              <a:cxnSpLocks/>
            </p:cNvCxnSpPr>
            <p:nvPr/>
          </p:nvCxnSpPr>
          <p:spPr>
            <a:xfrm flipH="1">
              <a:off x="7475104" y="5563717"/>
              <a:ext cx="712675" cy="7815"/>
            </a:xfrm>
            <a:prstGeom prst="straightConnector1">
              <a:avLst/>
            </a:prstGeom>
            <a:noFill/>
            <a:ln w="19050" cap="flat" cmpd="sng" algn="ctr">
              <a:solidFill>
                <a:srgbClr val="44546A">
                  <a:lumMod val="60000"/>
                  <a:lumOff val="40000"/>
                </a:srgbClr>
              </a:solidFill>
              <a:prstDash val="solid"/>
              <a:miter lim="800000"/>
              <a:tailEnd type="triangle"/>
            </a:ln>
            <a:effectLst/>
          </p:spPr>
        </p:cxnSp>
        <p:sp>
          <p:nvSpPr>
            <p:cNvPr id="127" name="TextBox 126">
              <a:extLst>
                <a:ext uri="{FF2B5EF4-FFF2-40B4-BE49-F238E27FC236}">
                  <a16:creationId xmlns:a16="http://schemas.microsoft.com/office/drawing/2014/main" id="{C09AB6D5-8B89-2495-61A6-300FC95E3DC4}"/>
                </a:ext>
              </a:extLst>
            </p:cNvPr>
            <p:cNvSpPr txBox="1"/>
            <p:nvPr/>
          </p:nvSpPr>
          <p:spPr>
            <a:xfrm>
              <a:off x="4532601" y="6118999"/>
              <a:ext cx="164820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a:solidFill>
                    <a:prstClr val="black"/>
                  </a:solidFill>
                  <a:latin typeface="Calibri" panose="020F0502020204030204" pitchFamily="34" charset="0"/>
                  <a:ea typeface="Calibri" panose="020F0502020204030204" pitchFamily="34" charset="0"/>
                  <a:cs typeface="Calibri" panose="020F0502020204030204" pitchFamily="34" charset="0"/>
                </a:rPr>
                <a:t>*Responsible AI Checks</a:t>
              </a:r>
              <a:endPar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8" name="Rectangle 127">
              <a:extLst>
                <a:ext uri="{FF2B5EF4-FFF2-40B4-BE49-F238E27FC236}">
                  <a16:creationId xmlns:a16="http://schemas.microsoft.com/office/drawing/2014/main" id="{D5C59ADC-5CCF-9CCE-9467-80F9BE76E1A9}"/>
                </a:ext>
              </a:extLst>
            </p:cNvPr>
            <p:cNvSpPr/>
            <p:nvPr/>
          </p:nvSpPr>
          <p:spPr>
            <a:xfrm>
              <a:off x="8199154" y="5336128"/>
              <a:ext cx="557097" cy="539099"/>
            </a:xfrm>
            <a:prstGeom prst="rect">
              <a:avLst/>
            </a:pr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9" name="TextBox 128">
              <a:extLst>
                <a:ext uri="{FF2B5EF4-FFF2-40B4-BE49-F238E27FC236}">
                  <a16:creationId xmlns:a16="http://schemas.microsoft.com/office/drawing/2014/main" id="{41E68923-BB1C-8765-DEE3-4E9EAE75B8F7}"/>
                </a:ext>
              </a:extLst>
            </p:cNvPr>
            <p:cNvSpPr txBox="1"/>
            <p:nvPr/>
          </p:nvSpPr>
          <p:spPr>
            <a:xfrm>
              <a:off x="2766641" y="6107634"/>
              <a:ext cx="116089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Post Processing</a:t>
              </a:r>
            </a:p>
          </p:txBody>
        </p:sp>
        <p:sp>
          <p:nvSpPr>
            <p:cNvPr id="130" name="Rectangle 129">
              <a:extLst>
                <a:ext uri="{FF2B5EF4-FFF2-40B4-BE49-F238E27FC236}">
                  <a16:creationId xmlns:a16="http://schemas.microsoft.com/office/drawing/2014/main" id="{6BB9A94F-5E3C-AE54-8D71-C284C7856484}"/>
                </a:ext>
              </a:extLst>
            </p:cNvPr>
            <p:cNvSpPr/>
            <p:nvPr/>
          </p:nvSpPr>
          <p:spPr>
            <a:xfrm>
              <a:off x="3034128" y="5391273"/>
              <a:ext cx="643184" cy="555132"/>
            </a:xfrm>
            <a:prstGeom prst="rect">
              <a:avLst/>
            </a:prstGeom>
            <a:solidFill>
              <a:srgbClr val="4472C4">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31" name="Straight Arrow Connector 130">
              <a:extLst>
                <a:ext uri="{FF2B5EF4-FFF2-40B4-BE49-F238E27FC236}">
                  <a16:creationId xmlns:a16="http://schemas.microsoft.com/office/drawing/2014/main" id="{7FA903BC-0B30-CCFF-FA1F-855A797A876F}"/>
                </a:ext>
              </a:extLst>
            </p:cNvPr>
            <p:cNvCxnSpPr>
              <a:cxnSpLocks/>
            </p:cNvCxnSpPr>
            <p:nvPr/>
          </p:nvCxnSpPr>
          <p:spPr>
            <a:xfrm flipH="1" flipV="1">
              <a:off x="5697990" y="5555009"/>
              <a:ext cx="648957" cy="8708"/>
            </a:xfrm>
            <a:prstGeom prst="straightConnector1">
              <a:avLst/>
            </a:prstGeom>
            <a:noFill/>
            <a:ln w="19050" cap="flat" cmpd="sng" algn="ctr">
              <a:solidFill>
                <a:srgbClr val="44546A">
                  <a:lumMod val="60000"/>
                  <a:lumOff val="40000"/>
                </a:srgbClr>
              </a:solidFill>
              <a:prstDash val="solid"/>
              <a:miter lim="800000"/>
              <a:tailEnd type="triangle"/>
            </a:ln>
            <a:effectLst/>
          </p:spPr>
        </p:cxnSp>
        <p:sp>
          <p:nvSpPr>
            <p:cNvPr id="132" name="TextBox 131">
              <a:extLst>
                <a:ext uri="{FF2B5EF4-FFF2-40B4-BE49-F238E27FC236}">
                  <a16:creationId xmlns:a16="http://schemas.microsoft.com/office/drawing/2014/main" id="{9FB0C738-5924-F929-06EF-FA239A7CEF10}"/>
                </a:ext>
              </a:extLst>
            </p:cNvPr>
            <p:cNvSpPr txBox="1"/>
            <p:nvPr/>
          </p:nvSpPr>
          <p:spPr>
            <a:xfrm>
              <a:off x="2900106" y="4433543"/>
              <a:ext cx="89396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User Query</a:t>
              </a:r>
            </a:p>
          </p:txBody>
        </p:sp>
        <p:cxnSp>
          <p:nvCxnSpPr>
            <p:cNvPr id="133" name="Straight Arrow Connector 132">
              <a:extLst>
                <a:ext uri="{FF2B5EF4-FFF2-40B4-BE49-F238E27FC236}">
                  <a16:creationId xmlns:a16="http://schemas.microsoft.com/office/drawing/2014/main" id="{FD8E98BA-9013-4127-AAD1-3854F4BC8D97}"/>
                </a:ext>
              </a:extLst>
            </p:cNvPr>
            <p:cNvCxnSpPr>
              <a:cxnSpLocks/>
            </p:cNvCxnSpPr>
            <p:nvPr/>
          </p:nvCxnSpPr>
          <p:spPr>
            <a:xfrm flipH="1" flipV="1">
              <a:off x="1398026" y="5557111"/>
              <a:ext cx="529183" cy="6606"/>
            </a:xfrm>
            <a:prstGeom prst="straightConnector1">
              <a:avLst/>
            </a:prstGeom>
            <a:noFill/>
            <a:ln w="19050" cap="flat" cmpd="sng" algn="ctr">
              <a:solidFill>
                <a:srgbClr val="44546A">
                  <a:lumMod val="60000"/>
                  <a:lumOff val="40000"/>
                </a:srgbClr>
              </a:solidFill>
              <a:prstDash val="solid"/>
              <a:miter lim="800000"/>
              <a:tailEnd type="triangle"/>
            </a:ln>
            <a:effectLst/>
          </p:spPr>
        </p:cxnSp>
        <p:cxnSp>
          <p:nvCxnSpPr>
            <p:cNvPr id="134" name="Straight Arrow Connector 133">
              <a:extLst>
                <a:ext uri="{FF2B5EF4-FFF2-40B4-BE49-F238E27FC236}">
                  <a16:creationId xmlns:a16="http://schemas.microsoft.com/office/drawing/2014/main" id="{F96267D2-D15E-7A82-93B6-051A56836DF2}"/>
                </a:ext>
              </a:extLst>
            </p:cNvPr>
            <p:cNvCxnSpPr>
              <a:cxnSpLocks/>
            </p:cNvCxnSpPr>
            <p:nvPr/>
          </p:nvCxnSpPr>
          <p:spPr>
            <a:xfrm flipH="1">
              <a:off x="2581029" y="5586656"/>
              <a:ext cx="432000" cy="0"/>
            </a:xfrm>
            <a:prstGeom prst="straightConnector1">
              <a:avLst/>
            </a:prstGeom>
            <a:noFill/>
            <a:ln w="19050" cap="flat" cmpd="sng" algn="ctr">
              <a:solidFill>
                <a:srgbClr val="44546A">
                  <a:lumMod val="60000"/>
                  <a:lumOff val="40000"/>
                </a:srgbClr>
              </a:solidFill>
              <a:prstDash val="solid"/>
              <a:miter lim="800000"/>
              <a:tailEnd type="triangle"/>
            </a:ln>
            <a:effectLst/>
          </p:spPr>
        </p:cxnSp>
        <p:cxnSp>
          <p:nvCxnSpPr>
            <p:cNvPr id="135" name="Straight Arrow Connector 134">
              <a:extLst>
                <a:ext uri="{FF2B5EF4-FFF2-40B4-BE49-F238E27FC236}">
                  <a16:creationId xmlns:a16="http://schemas.microsoft.com/office/drawing/2014/main" id="{195313C3-4020-AF2E-E630-0DD990E85313}"/>
                </a:ext>
              </a:extLst>
            </p:cNvPr>
            <p:cNvCxnSpPr>
              <a:cxnSpLocks/>
            </p:cNvCxnSpPr>
            <p:nvPr/>
          </p:nvCxnSpPr>
          <p:spPr>
            <a:xfrm>
              <a:off x="2585806" y="5185869"/>
              <a:ext cx="432000" cy="0"/>
            </a:xfrm>
            <a:prstGeom prst="straightConnector1">
              <a:avLst/>
            </a:prstGeom>
            <a:noFill/>
            <a:ln w="19050" cap="flat" cmpd="sng" algn="ctr">
              <a:solidFill>
                <a:srgbClr val="44546A">
                  <a:lumMod val="60000"/>
                  <a:lumOff val="40000"/>
                </a:srgbClr>
              </a:solidFill>
              <a:prstDash val="solid"/>
              <a:miter lim="800000"/>
              <a:tailEnd type="triangle"/>
            </a:ln>
            <a:effectLst/>
          </p:spPr>
        </p:cxnSp>
        <p:cxnSp>
          <p:nvCxnSpPr>
            <p:cNvPr id="136" name="Straight Arrow Connector 135">
              <a:extLst>
                <a:ext uri="{FF2B5EF4-FFF2-40B4-BE49-F238E27FC236}">
                  <a16:creationId xmlns:a16="http://schemas.microsoft.com/office/drawing/2014/main" id="{A38EE5D0-1AAC-08A9-A292-3A545553D556}"/>
                </a:ext>
              </a:extLst>
            </p:cNvPr>
            <p:cNvCxnSpPr>
              <a:cxnSpLocks/>
            </p:cNvCxnSpPr>
            <p:nvPr/>
          </p:nvCxnSpPr>
          <p:spPr>
            <a:xfrm>
              <a:off x="1398026" y="5319329"/>
              <a:ext cx="563904" cy="0"/>
            </a:xfrm>
            <a:prstGeom prst="straightConnector1">
              <a:avLst/>
            </a:prstGeom>
            <a:noFill/>
            <a:ln w="19050" cap="flat" cmpd="sng" algn="ctr">
              <a:solidFill>
                <a:srgbClr val="44546A">
                  <a:lumMod val="60000"/>
                  <a:lumOff val="40000"/>
                </a:srgbClr>
              </a:solidFill>
              <a:prstDash val="solid"/>
              <a:miter lim="800000"/>
              <a:tailEnd type="triangle"/>
            </a:ln>
            <a:effectLst/>
          </p:spPr>
        </p:cxnSp>
        <p:grpSp>
          <p:nvGrpSpPr>
            <p:cNvPr id="137" name="Group 136">
              <a:extLst>
                <a:ext uri="{FF2B5EF4-FFF2-40B4-BE49-F238E27FC236}">
                  <a16:creationId xmlns:a16="http://schemas.microsoft.com/office/drawing/2014/main" id="{AA68B129-0BD1-A228-23E5-C17F6CBDBBF8}"/>
                </a:ext>
              </a:extLst>
            </p:cNvPr>
            <p:cNvGrpSpPr/>
            <p:nvPr/>
          </p:nvGrpSpPr>
          <p:grpSpPr>
            <a:xfrm>
              <a:off x="3138791" y="4897786"/>
              <a:ext cx="422840" cy="377965"/>
              <a:chOff x="10488110" y="5276681"/>
              <a:chExt cx="585174" cy="602565"/>
            </a:xfrm>
          </p:grpSpPr>
          <p:sp>
            <p:nvSpPr>
              <p:cNvPr id="155" name="Rectangle 154">
                <a:extLst>
                  <a:ext uri="{FF2B5EF4-FFF2-40B4-BE49-F238E27FC236}">
                    <a16:creationId xmlns:a16="http://schemas.microsoft.com/office/drawing/2014/main" id="{37769924-6F06-C29E-30F0-DBE5880A3E67}"/>
                  </a:ext>
                </a:extLst>
              </p:cNvPr>
              <p:cNvSpPr/>
              <p:nvPr/>
            </p:nvSpPr>
            <p:spPr>
              <a:xfrm>
                <a:off x="10488110" y="5315560"/>
                <a:ext cx="585174" cy="563686"/>
              </a:xfrm>
              <a:prstGeom prst="rect">
                <a:avLst/>
              </a:prstGeom>
              <a:solidFill>
                <a:sysClr val="window" lastClr="FFFFFF">
                  <a:lumMod val="95000"/>
                </a:sys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6" name="Freeform: Shape 155">
                <a:extLst>
                  <a:ext uri="{FF2B5EF4-FFF2-40B4-BE49-F238E27FC236}">
                    <a16:creationId xmlns:a16="http://schemas.microsoft.com/office/drawing/2014/main" id="{90F08D56-D2E7-A1B1-2303-384B6F9DE857}"/>
                  </a:ext>
                </a:extLst>
              </p:cNvPr>
              <p:cNvSpPr/>
              <p:nvPr/>
            </p:nvSpPr>
            <p:spPr>
              <a:xfrm>
                <a:off x="10562223" y="5276681"/>
                <a:ext cx="428304" cy="500545"/>
              </a:xfrm>
              <a:custGeom>
                <a:avLst/>
                <a:gdLst>
                  <a:gd name="connsiteX0" fmla="*/ 214093 w 284793"/>
                  <a:gd name="connsiteY0" fmla="*/ 292517 h 329535"/>
                  <a:gd name="connsiteX1" fmla="*/ 222532 w 284793"/>
                  <a:gd name="connsiteY1" fmla="*/ 300956 h 329535"/>
                  <a:gd name="connsiteX2" fmla="*/ 187995 w 284793"/>
                  <a:gd name="connsiteY2" fmla="*/ 300956 h 329535"/>
                  <a:gd name="connsiteX3" fmla="*/ 214093 w 284793"/>
                  <a:gd name="connsiteY3" fmla="*/ 292517 h 329535"/>
                  <a:gd name="connsiteX4" fmla="*/ 176213 w 284793"/>
                  <a:gd name="connsiteY4" fmla="*/ 173345 h 329535"/>
                  <a:gd name="connsiteX5" fmla="*/ 142542 w 284793"/>
                  <a:gd name="connsiteY5" fmla="*/ 187275 h 329535"/>
                  <a:gd name="connsiteX6" fmla="*/ 142542 w 284793"/>
                  <a:gd name="connsiteY6" fmla="*/ 254626 h 329535"/>
                  <a:gd name="connsiteX7" fmla="*/ 209884 w 284793"/>
                  <a:gd name="connsiteY7" fmla="*/ 254626 h 329535"/>
                  <a:gd name="connsiteX8" fmla="*/ 209884 w 284793"/>
                  <a:gd name="connsiteY8" fmla="*/ 187275 h 329535"/>
                  <a:gd name="connsiteX9" fmla="*/ 176213 w 284793"/>
                  <a:gd name="connsiteY9" fmla="*/ 173345 h 329535"/>
                  <a:gd name="connsiteX10" fmla="*/ 176213 w 284793"/>
                  <a:gd name="connsiteY10" fmla="*/ 149518 h 329535"/>
                  <a:gd name="connsiteX11" fmla="*/ 226724 w 284793"/>
                  <a:gd name="connsiteY11" fmla="*/ 170435 h 329535"/>
                  <a:gd name="connsiteX12" fmla="*/ 235811 w 284793"/>
                  <a:gd name="connsiteY12" fmla="*/ 260341 h 329535"/>
                  <a:gd name="connsiteX13" fmla="*/ 280607 w 284793"/>
                  <a:gd name="connsiteY13" fmla="*/ 305147 h 329535"/>
                  <a:gd name="connsiteX14" fmla="*/ 280607 w 284793"/>
                  <a:gd name="connsiteY14" fmla="*/ 325349 h 329535"/>
                  <a:gd name="connsiteX15" fmla="*/ 260395 w 284793"/>
                  <a:gd name="connsiteY15" fmla="*/ 325349 h 329535"/>
                  <a:gd name="connsiteX16" fmla="*/ 215608 w 284793"/>
                  <a:gd name="connsiteY16" fmla="*/ 280553 h 329535"/>
                  <a:gd name="connsiteX17" fmla="*/ 125702 w 284793"/>
                  <a:gd name="connsiteY17" fmla="*/ 271466 h 329535"/>
                  <a:gd name="connsiteX18" fmla="*/ 125702 w 284793"/>
                  <a:gd name="connsiteY18" fmla="*/ 170435 h 329535"/>
                  <a:gd name="connsiteX19" fmla="*/ 176213 w 284793"/>
                  <a:gd name="connsiteY19" fmla="*/ 149518 h 329535"/>
                  <a:gd name="connsiteX20" fmla="*/ 70252 w 284793"/>
                  <a:gd name="connsiteY20" fmla="*/ 122825 h 329535"/>
                  <a:gd name="connsiteX21" fmla="*/ 90723 w 284793"/>
                  <a:gd name="connsiteY21" fmla="*/ 143295 h 329535"/>
                  <a:gd name="connsiteX22" fmla="*/ 70252 w 284793"/>
                  <a:gd name="connsiteY22" fmla="*/ 163766 h 329535"/>
                  <a:gd name="connsiteX23" fmla="*/ 49781 w 284793"/>
                  <a:gd name="connsiteY23" fmla="*/ 143295 h 329535"/>
                  <a:gd name="connsiteX24" fmla="*/ 70252 w 284793"/>
                  <a:gd name="connsiteY24" fmla="*/ 122825 h 329535"/>
                  <a:gd name="connsiteX25" fmla="*/ 19050 w 284793"/>
                  <a:gd name="connsiteY25" fmla="*/ 100931 h 329535"/>
                  <a:gd name="connsiteX26" fmla="*/ 138112 w 284793"/>
                  <a:gd name="connsiteY26" fmla="*/ 129506 h 329535"/>
                  <a:gd name="connsiteX27" fmla="*/ 257175 w 284793"/>
                  <a:gd name="connsiteY27" fmla="*/ 100931 h 329535"/>
                  <a:gd name="connsiteX28" fmla="*/ 257175 w 284793"/>
                  <a:gd name="connsiteY28" fmla="*/ 129506 h 329535"/>
                  <a:gd name="connsiteX29" fmla="*/ 276225 w 284793"/>
                  <a:gd name="connsiteY29" fmla="*/ 129506 h 329535"/>
                  <a:gd name="connsiteX30" fmla="*/ 276225 w 284793"/>
                  <a:gd name="connsiteY30" fmla="*/ 287287 h 329535"/>
                  <a:gd name="connsiteX31" fmla="*/ 247774 w 284793"/>
                  <a:gd name="connsiteY31" fmla="*/ 258836 h 329535"/>
                  <a:gd name="connsiteX32" fmla="*/ 247650 w 284793"/>
                  <a:gd name="connsiteY32" fmla="*/ 183179 h 329535"/>
                  <a:gd name="connsiteX33" fmla="*/ 247650 w 284793"/>
                  <a:gd name="connsiteY33" fmla="*/ 110522 h 329535"/>
                  <a:gd name="connsiteX34" fmla="*/ 143399 w 284793"/>
                  <a:gd name="connsiteY34" fmla="*/ 137431 h 329535"/>
                  <a:gd name="connsiteX35" fmla="*/ 142875 w 284793"/>
                  <a:gd name="connsiteY35" fmla="*/ 137783 h 329535"/>
                  <a:gd name="connsiteX36" fmla="*/ 142875 w 284793"/>
                  <a:gd name="connsiteY36" fmla="*/ 147222 h 329535"/>
                  <a:gd name="connsiteX37" fmla="*/ 133350 w 284793"/>
                  <a:gd name="connsiteY37" fmla="*/ 152328 h 329535"/>
                  <a:gd name="connsiteX38" fmla="*/ 133350 w 284793"/>
                  <a:gd name="connsiteY38" fmla="*/ 137783 h 329535"/>
                  <a:gd name="connsiteX39" fmla="*/ 132826 w 284793"/>
                  <a:gd name="connsiteY39" fmla="*/ 137431 h 329535"/>
                  <a:gd name="connsiteX40" fmla="*/ 28575 w 284793"/>
                  <a:gd name="connsiteY40" fmla="*/ 110522 h 329535"/>
                  <a:gd name="connsiteX41" fmla="*/ 28575 w 284793"/>
                  <a:gd name="connsiteY41" fmla="*/ 253397 h 329535"/>
                  <a:gd name="connsiteX42" fmla="*/ 109556 w 284793"/>
                  <a:gd name="connsiteY42" fmla="*/ 266809 h 329535"/>
                  <a:gd name="connsiteX43" fmla="*/ 118957 w 284793"/>
                  <a:gd name="connsiteY43" fmla="*/ 278201 h 329535"/>
                  <a:gd name="connsiteX44" fmla="*/ 164382 w 284793"/>
                  <a:gd name="connsiteY44" fmla="*/ 300956 h 329535"/>
                  <a:gd name="connsiteX45" fmla="*/ 0 w 284793"/>
                  <a:gd name="connsiteY45" fmla="*/ 300956 h 329535"/>
                  <a:gd name="connsiteX46" fmla="*/ 0 w 284793"/>
                  <a:gd name="connsiteY46" fmla="*/ 129506 h 329535"/>
                  <a:gd name="connsiteX47" fmla="*/ 19050 w 284793"/>
                  <a:gd name="connsiteY47" fmla="*/ 129506 h 329535"/>
                  <a:gd name="connsiteX48" fmla="*/ 50805 w 284793"/>
                  <a:gd name="connsiteY48" fmla="*/ 0 h 329535"/>
                  <a:gd name="connsiteX49" fmla="*/ 91747 w 284793"/>
                  <a:gd name="connsiteY49" fmla="*/ 0 h 329535"/>
                  <a:gd name="connsiteX50" fmla="*/ 122453 w 284793"/>
                  <a:gd name="connsiteY50" fmla="*/ 30706 h 329535"/>
                  <a:gd name="connsiteX51" fmla="*/ 122453 w 284793"/>
                  <a:gd name="connsiteY51" fmla="*/ 49130 h 329535"/>
                  <a:gd name="connsiteX52" fmla="*/ 105053 w 284793"/>
                  <a:gd name="connsiteY52" fmla="*/ 76765 h 329535"/>
                  <a:gd name="connsiteX53" fmla="*/ 86629 w 284793"/>
                  <a:gd name="connsiteY53" fmla="*/ 85977 h 329535"/>
                  <a:gd name="connsiteX54" fmla="*/ 80488 w 284793"/>
                  <a:gd name="connsiteY54" fmla="*/ 95188 h 329535"/>
                  <a:gd name="connsiteX55" fmla="*/ 80488 w 284793"/>
                  <a:gd name="connsiteY55" fmla="*/ 102354 h 329535"/>
                  <a:gd name="connsiteX56" fmla="*/ 60017 w 284793"/>
                  <a:gd name="connsiteY56" fmla="*/ 102354 h 329535"/>
                  <a:gd name="connsiteX57" fmla="*/ 60017 w 284793"/>
                  <a:gd name="connsiteY57" fmla="*/ 94165 h 329535"/>
                  <a:gd name="connsiteX58" fmla="*/ 77417 w 284793"/>
                  <a:gd name="connsiteY58" fmla="*/ 66529 h 329535"/>
                  <a:gd name="connsiteX59" fmla="*/ 95841 w 284793"/>
                  <a:gd name="connsiteY59" fmla="*/ 57318 h 329535"/>
                  <a:gd name="connsiteX60" fmla="*/ 101982 w 284793"/>
                  <a:gd name="connsiteY60" fmla="*/ 48106 h 329535"/>
                  <a:gd name="connsiteX61" fmla="*/ 101982 w 284793"/>
                  <a:gd name="connsiteY61" fmla="*/ 30706 h 329535"/>
                  <a:gd name="connsiteX62" fmla="*/ 91747 w 284793"/>
                  <a:gd name="connsiteY62" fmla="*/ 20471 h 329535"/>
                  <a:gd name="connsiteX63" fmla="*/ 50805 w 284793"/>
                  <a:gd name="connsiteY63" fmla="*/ 20471 h 329535"/>
                  <a:gd name="connsiteX64" fmla="*/ 40570 w 284793"/>
                  <a:gd name="connsiteY64" fmla="*/ 30706 h 329535"/>
                  <a:gd name="connsiteX65" fmla="*/ 40570 w 284793"/>
                  <a:gd name="connsiteY65" fmla="*/ 51177 h 329535"/>
                  <a:gd name="connsiteX66" fmla="*/ 20099 w 284793"/>
                  <a:gd name="connsiteY66" fmla="*/ 51177 h 329535"/>
                  <a:gd name="connsiteX67" fmla="*/ 20099 w 284793"/>
                  <a:gd name="connsiteY67" fmla="*/ 30706 h 329535"/>
                  <a:gd name="connsiteX68" fmla="*/ 50805 w 284793"/>
                  <a:gd name="connsiteY68" fmla="*/ 0 h 32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84793" h="329535">
                    <a:moveTo>
                      <a:pt x="214093" y="292517"/>
                    </a:moveTo>
                    <a:lnTo>
                      <a:pt x="222532" y="300956"/>
                    </a:lnTo>
                    <a:lnTo>
                      <a:pt x="187995" y="300956"/>
                    </a:lnTo>
                    <a:cubicBezTo>
                      <a:pt x="197120" y="299622"/>
                      <a:pt x="205949" y="296832"/>
                      <a:pt x="214093" y="292517"/>
                    </a:cubicBezTo>
                    <a:close/>
                    <a:moveTo>
                      <a:pt x="176213" y="173345"/>
                    </a:moveTo>
                    <a:cubicBezTo>
                      <a:pt x="164019" y="173345"/>
                      <a:pt x="151824" y="177988"/>
                      <a:pt x="142542" y="187275"/>
                    </a:cubicBezTo>
                    <a:cubicBezTo>
                      <a:pt x="123968" y="205849"/>
                      <a:pt x="123968" y="236062"/>
                      <a:pt x="142542" y="254626"/>
                    </a:cubicBezTo>
                    <a:cubicBezTo>
                      <a:pt x="161106" y="273190"/>
                      <a:pt x="191319" y="273190"/>
                      <a:pt x="209884" y="254626"/>
                    </a:cubicBezTo>
                    <a:cubicBezTo>
                      <a:pt x="228448" y="236062"/>
                      <a:pt x="228448" y="205839"/>
                      <a:pt x="209884" y="187275"/>
                    </a:cubicBezTo>
                    <a:cubicBezTo>
                      <a:pt x="200602" y="177988"/>
                      <a:pt x="188407" y="173345"/>
                      <a:pt x="176213" y="173345"/>
                    </a:cubicBezTo>
                    <a:close/>
                    <a:moveTo>
                      <a:pt x="176213" y="149518"/>
                    </a:moveTo>
                    <a:cubicBezTo>
                      <a:pt x="194497" y="149518"/>
                      <a:pt x="212780" y="156490"/>
                      <a:pt x="226724" y="170435"/>
                    </a:cubicBezTo>
                    <a:cubicBezTo>
                      <a:pt x="251155" y="194866"/>
                      <a:pt x="254185" y="232604"/>
                      <a:pt x="235811" y="260341"/>
                    </a:cubicBezTo>
                    <a:lnTo>
                      <a:pt x="280607" y="305147"/>
                    </a:lnTo>
                    <a:cubicBezTo>
                      <a:pt x="286189" y="310719"/>
                      <a:pt x="286189" y="319768"/>
                      <a:pt x="280607" y="325349"/>
                    </a:cubicBezTo>
                    <a:cubicBezTo>
                      <a:pt x="275025" y="330931"/>
                      <a:pt x="265976" y="330931"/>
                      <a:pt x="260395" y="325349"/>
                    </a:cubicBezTo>
                    <a:lnTo>
                      <a:pt x="215608" y="280553"/>
                    </a:lnTo>
                    <a:cubicBezTo>
                      <a:pt x="187881" y="298927"/>
                      <a:pt x="150133" y="295898"/>
                      <a:pt x="125702" y="271466"/>
                    </a:cubicBezTo>
                    <a:cubicBezTo>
                      <a:pt x="97803" y="243568"/>
                      <a:pt x="97803" y="198333"/>
                      <a:pt x="125702" y="170435"/>
                    </a:cubicBezTo>
                    <a:cubicBezTo>
                      <a:pt x="139647" y="156490"/>
                      <a:pt x="157930" y="149518"/>
                      <a:pt x="176213" y="149518"/>
                    </a:cubicBezTo>
                    <a:close/>
                    <a:moveTo>
                      <a:pt x="70252" y="122825"/>
                    </a:moveTo>
                    <a:cubicBezTo>
                      <a:pt x="81558" y="122825"/>
                      <a:pt x="90723" y="131990"/>
                      <a:pt x="90723" y="143295"/>
                    </a:cubicBezTo>
                    <a:cubicBezTo>
                      <a:pt x="90723" y="154601"/>
                      <a:pt x="81558" y="163766"/>
                      <a:pt x="70252" y="163766"/>
                    </a:cubicBezTo>
                    <a:cubicBezTo>
                      <a:pt x="58946" y="163766"/>
                      <a:pt x="49781" y="154601"/>
                      <a:pt x="49781" y="143295"/>
                    </a:cubicBezTo>
                    <a:cubicBezTo>
                      <a:pt x="49781" y="131990"/>
                      <a:pt x="58946" y="122825"/>
                      <a:pt x="70252" y="122825"/>
                    </a:cubicBezTo>
                    <a:close/>
                    <a:moveTo>
                      <a:pt x="19050" y="100931"/>
                    </a:moveTo>
                    <a:cubicBezTo>
                      <a:pt x="38100" y="100931"/>
                      <a:pt x="95250" y="100931"/>
                      <a:pt x="138112" y="129506"/>
                    </a:cubicBezTo>
                    <a:cubicBezTo>
                      <a:pt x="180975" y="100931"/>
                      <a:pt x="238125" y="100931"/>
                      <a:pt x="257175" y="100931"/>
                    </a:cubicBezTo>
                    <a:lnTo>
                      <a:pt x="257175" y="129506"/>
                    </a:lnTo>
                    <a:lnTo>
                      <a:pt x="276225" y="129506"/>
                    </a:lnTo>
                    <a:lnTo>
                      <a:pt x="276225" y="287287"/>
                    </a:lnTo>
                    <a:lnTo>
                      <a:pt x="247774" y="258836"/>
                    </a:lnTo>
                    <a:cubicBezTo>
                      <a:pt x="260394" y="234995"/>
                      <a:pt x="259947" y="206553"/>
                      <a:pt x="247650" y="183179"/>
                    </a:cubicBezTo>
                    <a:lnTo>
                      <a:pt x="247650" y="110522"/>
                    </a:lnTo>
                    <a:cubicBezTo>
                      <a:pt x="224047" y="110970"/>
                      <a:pt x="178260" y="114190"/>
                      <a:pt x="143399" y="137431"/>
                    </a:cubicBezTo>
                    <a:lnTo>
                      <a:pt x="142875" y="137783"/>
                    </a:lnTo>
                    <a:lnTo>
                      <a:pt x="142875" y="147222"/>
                    </a:lnTo>
                    <a:cubicBezTo>
                      <a:pt x="139598" y="148708"/>
                      <a:pt x="136417" y="150404"/>
                      <a:pt x="133350" y="152328"/>
                    </a:cubicBezTo>
                    <a:lnTo>
                      <a:pt x="133350" y="137783"/>
                    </a:lnTo>
                    <a:lnTo>
                      <a:pt x="132826" y="137431"/>
                    </a:lnTo>
                    <a:cubicBezTo>
                      <a:pt x="97964" y="114190"/>
                      <a:pt x="52187" y="110970"/>
                      <a:pt x="28575" y="110522"/>
                    </a:cubicBezTo>
                    <a:lnTo>
                      <a:pt x="28575" y="253397"/>
                    </a:lnTo>
                    <a:cubicBezTo>
                      <a:pt x="46958" y="253712"/>
                      <a:pt x="78543" y="255683"/>
                      <a:pt x="109556" y="266809"/>
                    </a:cubicBezTo>
                    <a:cubicBezTo>
                      <a:pt x="112309" y="270809"/>
                      <a:pt x="115405" y="274648"/>
                      <a:pt x="118957" y="278201"/>
                    </a:cubicBezTo>
                    <a:cubicBezTo>
                      <a:pt x="131416" y="290659"/>
                      <a:pt x="147256" y="298460"/>
                      <a:pt x="164382" y="300956"/>
                    </a:cubicBezTo>
                    <a:lnTo>
                      <a:pt x="0" y="300956"/>
                    </a:lnTo>
                    <a:lnTo>
                      <a:pt x="0" y="129506"/>
                    </a:lnTo>
                    <a:lnTo>
                      <a:pt x="19050" y="129506"/>
                    </a:lnTo>
                    <a:close/>
                    <a:moveTo>
                      <a:pt x="50805" y="0"/>
                    </a:moveTo>
                    <a:lnTo>
                      <a:pt x="91747" y="0"/>
                    </a:lnTo>
                    <a:cubicBezTo>
                      <a:pt x="109147" y="0"/>
                      <a:pt x="122453" y="13305"/>
                      <a:pt x="122453" y="30706"/>
                    </a:cubicBezTo>
                    <a:lnTo>
                      <a:pt x="122453" y="49130"/>
                    </a:lnTo>
                    <a:cubicBezTo>
                      <a:pt x="122453" y="60388"/>
                      <a:pt x="116312" y="71647"/>
                      <a:pt x="105053" y="76765"/>
                    </a:cubicBezTo>
                    <a:lnTo>
                      <a:pt x="86629" y="85977"/>
                    </a:lnTo>
                    <a:cubicBezTo>
                      <a:pt x="83559" y="88024"/>
                      <a:pt x="80488" y="91094"/>
                      <a:pt x="80488" y="95188"/>
                    </a:cubicBezTo>
                    <a:lnTo>
                      <a:pt x="80488" y="102354"/>
                    </a:lnTo>
                    <a:lnTo>
                      <a:pt x="60017" y="102354"/>
                    </a:lnTo>
                    <a:lnTo>
                      <a:pt x="60017" y="94165"/>
                    </a:lnTo>
                    <a:cubicBezTo>
                      <a:pt x="60017" y="82906"/>
                      <a:pt x="66158" y="71647"/>
                      <a:pt x="77417" y="66529"/>
                    </a:cubicBezTo>
                    <a:lnTo>
                      <a:pt x="95841" y="57318"/>
                    </a:lnTo>
                    <a:cubicBezTo>
                      <a:pt x="98911" y="55271"/>
                      <a:pt x="101982" y="52200"/>
                      <a:pt x="101982" y="48106"/>
                    </a:cubicBezTo>
                    <a:lnTo>
                      <a:pt x="101982" y="30706"/>
                    </a:lnTo>
                    <a:cubicBezTo>
                      <a:pt x="101982" y="24565"/>
                      <a:pt x="97888" y="20471"/>
                      <a:pt x="91747" y="20471"/>
                    </a:cubicBezTo>
                    <a:lnTo>
                      <a:pt x="50805" y="20471"/>
                    </a:lnTo>
                    <a:cubicBezTo>
                      <a:pt x="44664" y="20471"/>
                      <a:pt x="40570" y="24565"/>
                      <a:pt x="40570" y="30706"/>
                    </a:cubicBezTo>
                    <a:lnTo>
                      <a:pt x="40570" y="51177"/>
                    </a:lnTo>
                    <a:lnTo>
                      <a:pt x="20099" y="51177"/>
                    </a:lnTo>
                    <a:lnTo>
                      <a:pt x="20099" y="30706"/>
                    </a:lnTo>
                    <a:cubicBezTo>
                      <a:pt x="20099" y="13305"/>
                      <a:pt x="33405" y="0"/>
                      <a:pt x="50805" y="0"/>
                    </a:cubicBezTo>
                    <a:close/>
                  </a:path>
                </a:pathLst>
              </a:custGeom>
              <a:solidFill>
                <a:srgbClr val="4472C4">
                  <a:lumMod val="75000"/>
                </a:srgbClr>
              </a:solidFill>
              <a:ln w="9525"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IN"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38" name="Graphic 5">
              <a:extLst>
                <a:ext uri="{FF2B5EF4-FFF2-40B4-BE49-F238E27FC236}">
                  <a16:creationId xmlns:a16="http://schemas.microsoft.com/office/drawing/2014/main" id="{DE58F74B-97E7-9486-8910-BFFC7F248C84}"/>
                </a:ext>
              </a:extLst>
            </p:cNvPr>
            <p:cNvSpPr/>
            <p:nvPr/>
          </p:nvSpPr>
          <p:spPr>
            <a:xfrm>
              <a:off x="8326602" y="5345138"/>
              <a:ext cx="332508" cy="419742"/>
            </a:xfrm>
            <a:custGeom>
              <a:avLst/>
              <a:gdLst>
                <a:gd name="connsiteX0" fmla="*/ 933406 w 5674011"/>
                <a:gd name="connsiteY0" fmla="*/ 4719008 h 6858000"/>
                <a:gd name="connsiteX1" fmla="*/ 1713363 w 5674011"/>
                <a:gd name="connsiteY1" fmla="*/ 4719008 h 6858000"/>
                <a:gd name="connsiteX2" fmla="*/ 1713363 w 5674011"/>
                <a:gd name="connsiteY2" fmla="*/ 5498262 h 6858000"/>
                <a:gd name="connsiteX3" fmla="*/ 933406 w 5674011"/>
                <a:gd name="connsiteY3" fmla="*/ 5498262 h 6858000"/>
                <a:gd name="connsiteX4" fmla="*/ 933406 w 5674011"/>
                <a:gd name="connsiteY4" fmla="*/ 4719008 h 6858000"/>
                <a:gd name="connsiteX5" fmla="*/ 933406 w 5674011"/>
                <a:gd name="connsiteY5" fmla="*/ 4719008 h 6858000"/>
                <a:gd name="connsiteX6" fmla="*/ 4242602 w 5674011"/>
                <a:gd name="connsiteY6" fmla="*/ 4681415 h 6858000"/>
                <a:gd name="connsiteX7" fmla="*/ 3486535 w 5674011"/>
                <a:gd name="connsiteY7" fmla="*/ 5436779 h 6858000"/>
                <a:gd name="connsiteX8" fmla="*/ 4242602 w 5674011"/>
                <a:gd name="connsiteY8" fmla="*/ 6192143 h 6858000"/>
                <a:gd name="connsiteX9" fmla="*/ 4998668 w 5674011"/>
                <a:gd name="connsiteY9" fmla="*/ 5436779 h 6858000"/>
                <a:gd name="connsiteX10" fmla="*/ 4242602 w 5674011"/>
                <a:gd name="connsiteY10" fmla="*/ 4681415 h 6858000"/>
                <a:gd name="connsiteX11" fmla="*/ 4242602 w 5674011"/>
                <a:gd name="connsiteY11" fmla="*/ 4681415 h 6858000"/>
                <a:gd name="connsiteX12" fmla="*/ 837844 w 5674011"/>
                <a:gd name="connsiteY12" fmla="*/ 4621689 h 6858000"/>
                <a:gd name="connsiteX13" fmla="*/ 837844 w 5674011"/>
                <a:gd name="connsiteY13" fmla="*/ 5592419 h 6858000"/>
                <a:gd name="connsiteX14" fmla="*/ 1809628 w 5674011"/>
                <a:gd name="connsiteY14" fmla="*/ 5592419 h 6858000"/>
                <a:gd name="connsiteX15" fmla="*/ 1809628 w 5674011"/>
                <a:gd name="connsiteY15" fmla="*/ 4621689 h 6858000"/>
                <a:gd name="connsiteX16" fmla="*/ 837844 w 5674011"/>
                <a:gd name="connsiteY16" fmla="*/ 4621689 h 6858000"/>
                <a:gd name="connsiteX17" fmla="*/ 837844 w 5674011"/>
                <a:gd name="connsiteY17" fmla="*/ 4621689 h 6858000"/>
                <a:gd name="connsiteX18" fmla="*/ 3924295 w 5674011"/>
                <a:gd name="connsiteY18" fmla="*/ 4005804 h 6858000"/>
                <a:gd name="connsiteX19" fmla="*/ 4561260 w 5674011"/>
                <a:gd name="connsiteY19" fmla="*/ 4005804 h 6858000"/>
                <a:gd name="connsiteX20" fmla="*/ 4598501 w 5674011"/>
                <a:gd name="connsiteY20" fmla="*/ 4339921 h 6858000"/>
                <a:gd name="connsiteX21" fmla="*/ 4766438 w 5674011"/>
                <a:gd name="connsiteY21" fmla="*/ 4410890 h 6858000"/>
                <a:gd name="connsiteX22" fmla="*/ 5031342 w 5674011"/>
                <a:gd name="connsiteY22" fmla="*/ 4199739 h 6858000"/>
                <a:gd name="connsiteX23" fmla="*/ 5481398 w 5674011"/>
                <a:gd name="connsiteY23" fmla="*/ 4649444 h 6858000"/>
                <a:gd name="connsiteX24" fmla="*/ 5270248 w 5674011"/>
                <a:gd name="connsiteY24" fmla="*/ 4913997 h 6858000"/>
                <a:gd name="connsiteX25" fmla="*/ 5341217 w 5674011"/>
                <a:gd name="connsiteY25" fmla="*/ 5081583 h 6858000"/>
                <a:gd name="connsiteX26" fmla="*/ 5675685 w 5674011"/>
                <a:gd name="connsiteY26" fmla="*/ 5118824 h 6858000"/>
                <a:gd name="connsiteX27" fmla="*/ 5675685 w 5674011"/>
                <a:gd name="connsiteY27" fmla="*/ 5755086 h 6858000"/>
                <a:gd name="connsiteX28" fmla="*/ 5340865 w 5674011"/>
                <a:gd name="connsiteY28" fmla="*/ 5792327 h 6858000"/>
                <a:gd name="connsiteX29" fmla="*/ 5269896 w 5674011"/>
                <a:gd name="connsiteY29" fmla="*/ 5959912 h 6858000"/>
                <a:gd name="connsiteX30" fmla="*/ 5481047 w 5674011"/>
                <a:gd name="connsiteY30" fmla="*/ 6224466 h 6858000"/>
                <a:gd name="connsiteX31" fmla="*/ 5030990 w 5674011"/>
                <a:gd name="connsiteY31" fmla="*/ 6674171 h 6858000"/>
                <a:gd name="connsiteX32" fmla="*/ 4766086 w 5674011"/>
                <a:gd name="connsiteY32" fmla="*/ 6463020 h 6858000"/>
                <a:gd name="connsiteX33" fmla="*/ 4598150 w 5674011"/>
                <a:gd name="connsiteY33" fmla="*/ 6533989 h 6858000"/>
                <a:gd name="connsiteX34" fmla="*/ 4562314 w 5674011"/>
                <a:gd name="connsiteY34" fmla="*/ 6857214 h 6858000"/>
                <a:gd name="connsiteX35" fmla="*/ 3923241 w 5674011"/>
                <a:gd name="connsiteY35" fmla="*/ 6857214 h 6858000"/>
                <a:gd name="connsiteX36" fmla="*/ 3887405 w 5674011"/>
                <a:gd name="connsiteY36" fmla="*/ 6533989 h 6858000"/>
                <a:gd name="connsiteX37" fmla="*/ 3719468 w 5674011"/>
                <a:gd name="connsiteY37" fmla="*/ 6463020 h 6858000"/>
                <a:gd name="connsiteX38" fmla="*/ 3454564 w 5674011"/>
                <a:gd name="connsiteY38" fmla="*/ 6674171 h 6858000"/>
                <a:gd name="connsiteX39" fmla="*/ 3004508 w 5674011"/>
                <a:gd name="connsiteY39" fmla="*/ 6224466 h 6858000"/>
                <a:gd name="connsiteX40" fmla="*/ 3215658 w 5674011"/>
                <a:gd name="connsiteY40" fmla="*/ 5959912 h 6858000"/>
                <a:gd name="connsiteX41" fmla="*/ 3144689 w 5674011"/>
                <a:gd name="connsiteY41" fmla="*/ 5792327 h 6858000"/>
                <a:gd name="connsiteX42" fmla="*/ 2810221 w 5674011"/>
                <a:gd name="connsiteY42" fmla="*/ 5755086 h 6858000"/>
                <a:gd name="connsiteX43" fmla="*/ 2810221 w 5674011"/>
                <a:gd name="connsiteY43" fmla="*/ 5118824 h 6858000"/>
                <a:gd name="connsiteX44" fmla="*/ 3144689 w 5674011"/>
                <a:gd name="connsiteY44" fmla="*/ 5081583 h 6858000"/>
                <a:gd name="connsiteX45" fmla="*/ 3215658 w 5674011"/>
                <a:gd name="connsiteY45" fmla="*/ 4913997 h 6858000"/>
                <a:gd name="connsiteX46" fmla="*/ 3004508 w 5674011"/>
                <a:gd name="connsiteY46" fmla="*/ 4649444 h 6858000"/>
                <a:gd name="connsiteX47" fmla="*/ 3454564 w 5674011"/>
                <a:gd name="connsiteY47" fmla="*/ 4199739 h 6858000"/>
                <a:gd name="connsiteX48" fmla="*/ 3719468 w 5674011"/>
                <a:gd name="connsiteY48" fmla="*/ 4410890 h 6858000"/>
                <a:gd name="connsiteX49" fmla="*/ 3887405 w 5674011"/>
                <a:gd name="connsiteY49" fmla="*/ 4339921 h 6858000"/>
                <a:gd name="connsiteX50" fmla="*/ 3924295 w 5674011"/>
                <a:gd name="connsiteY50" fmla="*/ 4005804 h 6858000"/>
                <a:gd name="connsiteX51" fmla="*/ 2163419 w 5674011"/>
                <a:gd name="connsiteY51" fmla="*/ 3960482 h 6858000"/>
                <a:gd name="connsiteX52" fmla="*/ 2163419 w 5674011"/>
                <a:gd name="connsiteY52" fmla="*/ 4055693 h 6858000"/>
                <a:gd name="connsiteX53" fmla="*/ 3715604 w 5674011"/>
                <a:gd name="connsiteY53" fmla="*/ 4055693 h 6858000"/>
                <a:gd name="connsiteX54" fmla="*/ 3715604 w 5674011"/>
                <a:gd name="connsiteY54" fmla="*/ 3960482 h 6858000"/>
                <a:gd name="connsiteX55" fmla="*/ 2163419 w 5674011"/>
                <a:gd name="connsiteY55" fmla="*/ 3960482 h 6858000"/>
                <a:gd name="connsiteX56" fmla="*/ 2163419 w 5674011"/>
                <a:gd name="connsiteY56" fmla="*/ 3960482 h 6858000"/>
                <a:gd name="connsiteX57" fmla="*/ 2163419 w 5674011"/>
                <a:gd name="connsiteY57" fmla="*/ 3414161 h 6858000"/>
                <a:gd name="connsiteX58" fmla="*/ 2163419 w 5674011"/>
                <a:gd name="connsiteY58" fmla="*/ 3509372 h 6858000"/>
                <a:gd name="connsiteX59" fmla="*/ 3715604 w 5674011"/>
                <a:gd name="connsiteY59" fmla="*/ 3509372 h 6858000"/>
                <a:gd name="connsiteX60" fmla="*/ 3715604 w 5674011"/>
                <a:gd name="connsiteY60" fmla="*/ 3414161 h 6858000"/>
                <a:gd name="connsiteX61" fmla="*/ 2163419 w 5674011"/>
                <a:gd name="connsiteY61" fmla="*/ 3414161 h 6858000"/>
                <a:gd name="connsiteX62" fmla="*/ 2163419 w 5674011"/>
                <a:gd name="connsiteY62" fmla="*/ 3414161 h 6858000"/>
                <a:gd name="connsiteX63" fmla="*/ 933406 w 5674011"/>
                <a:gd name="connsiteY63" fmla="*/ 3330193 h 6858000"/>
                <a:gd name="connsiteX64" fmla="*/ 1713363 w 5674011"/>
                <a:gd name="connsiteY64" fmla="*/ 3330193 h 6858000"/>
                <a:gd name="connsiteX65" fmla="*/ 1713363 w 5674011"/>
                <a:gd name="connsiteY65" fmla="*/ 4109447 h 6858000"/>
                <a:gd name="connsiteX66" fmla="*/ 933406 w 5674011"/>
                <a:gd name="connsiteY66" fmla="*/ 4109447 h 6858000"/>
                <a:gd name="connsiteX67" fmla="*/ 933406 w 5674011"/>
                <a:gd name="connsiteY67" fmla="*/ 3330193 h 6858000"/>
                <a:gd name="connsiteX68" fmla="*/ 933406 w 5674011"/>
                <a:gd name="connsiteY68" fmla="*/ 3330193 h 6858000"/>
                <a:gd name="connsiteX69" fmla="*/ 837844 w 5674011"/>
                <a:gd name="connsiteY69" fmla="*/ 3232874 h 6858000"/>
                <a:gd name="connsiteX70" fmla="*/ 837844 w 5674011"/>
                <a:gd name="connsiteY70" fmla="*/ 4203604 h 6858000"/>
                <a:gd name="connsiteX71" fmla="*/ 1809628 w 5674011"/>
                <a:gd name="connsiteY71" fmla="*/ 4203604 h 6858000"/>
                <a:gd name="connsiteX72" fmla="*/ 1809628 w 5674011"/>
                <a:gd name="connsiteY72" fmla="*/ 3232874 h 6858000"/>
                <a:gd name="connsiteX73" fmla="*/ 837844 w 5674011"/>
                <a:gd name="connsiteY73" fmla="*/ 3232874 h 6858000"/>
                <a:gd name="connsiteX74" fmla="*/ 837844 w 5674011"/>
                <a:gd name="connsiteY74" fmla="*/ 3232874 h 6858000"/>
                <a:gd name="connsiteX75" fmla="*/ 2163419 w 5674011"/>
                <a:gd name="connsiteY75" fmla="*/ 2575180 h 6858000"/>
                <a:gd name="connsiteX76" fmla="*/ 2163419 w 5674011"/>
                <a:gd name="connsiteY76" fmla="*/ 2670391 h 6858000"/>
                <a:gd name="connsiteX77" fmla="*/ 4162498 w 5674011"/>
                <a:gd name="connsiteY77" fmla="*/ 2670391 h 6858000"/>
                <a:gd name="connsiteX78" fmla="*/ 4162498 w 5674011"/>
                <a:gd name="connsiteY78" fmla="*/ 2575180 h 6858000"/>
                <a:gd name="connsiteX79" fmla="*/ 2163419 w 5674011"/>
                <a:gd name="connsiteY79" fmla="*/ 2575180 h 6858000"/>
                <a:gd name="connsiteX80" fmla="*/ 2163419 w 5674011"/>
                <a:gd name="connsiteY80" fmla="*/ 2575180 h 6858000"/>
                <a:gd name="connsiteX81" fmla="*/ 2163419 w 5674011"/>
                <a:gd name="connsiteY81" fmla="*/ 2019373 h 6858000"/>
                <a:gd name="connsiteX82" fmla="*/ 2163419 w 5674011"/>
                <a:gd name="connsiteY82" fmla="*/ 2114584 h 6858000"/>
                <a:gd name="connsiteX83" fmla="*/ 4162498 w 5674011"/>
                <a:gd name="connsiteY83" fmla="*/ 2114584 h 6858000"/>
                <a:gd name="connsiteX84" fmla="*/ 4162498 w 5674011"/>
                <a:gd name="connsiteY84" fmla="*/ 2019373 h 6858000"/>
                <a:gd name="connsiteX85" fmla="*/ 2163419 w 5674011"/>
                <a:gd name="connsiteY85" fmla="*/ 2019373 h 6858000"/>
                <a:gd name="connsiteX86" fmla="*/ 2163419 w 5674011"/>
                <a:gd name="connsiteY86" fmla="*/ 2019373 h 6858000"/>
                <a:gd name="connsiteX87" fmla="*/ 933406 w 5674011"/>
                <a:gd name="connsiteY87" fmla="*/ 1940323 h 6858000"/>
                <a:gd name="connsiteX88" fmla="*/ 1713363 w 5674011"/>
                <a:gd name="connsiteY88" fmla="*/ 1940323 h 6858000"/>
                <a:gd name="connsiteX89" fmla="*/ 1713363 w 5674011"/>
                <a:gd name="connsiteY89" fmla="*/ 2719578 h 6858000"/>
                <a:gd name="connsiteX90" fmla="*/ 933406 w 5674011"/>
                <a:gd name="connsiteY90" fmla="*/ 2719578 h 6858000"/>
                <a:gd name="connsiteX91" fmla="*/ 933406 w 5674011"/>
                <a:gd name="connsiteY91" fmla="*/ 1940323 h 6858000"/>
                <a:gd name="connsiteX92" fmla="*/ 933406 w 5674011"/>
                <a:gd name="connsiteY92" fmla="*/ 1940323 h 6858000"/>
                <a:gd name="connsiteX93" fmla="*/ 837844 w 5674011"/>
                <a:gd name="connsiteY93" fmla="*/ 1843004 h 6858000"/>
                <a:gd name="connsiteX94" fmla="*/ 837844 w 5674011"/>
                <a:gd name="connsiteY94" fmla="*/ 2813735 h 6858000"/>
                <a:gd name="connsiteX95" fmla="*/ 1809628 w 5674011"/>
                <a:gd name="connsiteY95" fmla="*/ 2813735 h 6858000"/>
                <a:gd name="connsiteX96" fmla="*/ 1809628 w 5674011"/>
                <a:gd name="connsiteY96" fmla="*/ 1843004 h 6858000"/>
                <a:gd name="connsiteX97" fmla="*/ 837844 w 5674011"/>
                <a:gd name="connsiteY97" fmla="*/ 1843004 h 6858000"/>
                <a:gd name="connsiteX98" fmla="*/ 837844 w 5674011"/>
                <a:gd name="connsiteY98" fmla="*/ 1843004 h 6858000"/>
                <a:gd name="connsiteX99" fmla="*/ 971 w 5674011"/>
                <a:gd name="connsiteY99" fmla="*/ 597533 h 6858000"/>
                <a:gd name="connsiteX100" fmla="*/ 1483943 w 5674011"/>
                <a:gd name="connsiteY100" fmla="*/ 597533 h 6858000"/>
                <a:gd name="connsiteX101" fmla="*/ 1483943 w 5674011"/>
                <a:gd name="connsiteY101" fmla="*/ 1054264 h 6858000"/>
                <a:gd name="connsiteX102" fmla="*/ 3326679 w 5674011"/>
                <a:gd name="connsiteY102" fmla="*/ 1054264 h 6858000"/>
                <a:gd name="connsiteX103" fmla="*/ 3326679 w 5674011"/>
                <a:gd name="connsiteY103" fmla="*/ 597533 h 6858000"/>
                <a:gd name="connsiteX104" fmla="*/ 4808598 w 5674011"/>
                <a:gd name="connsiteY104" fmla="*/ 597533 h 6858000"/>
                <a:gd name="connsiteX105" fmla="*/ 4808598 w 5674011"/>
                <a:gd name="connsiteY105" fmla="*/ 4252088 h 6858000"/>
                <a:gd name="connsiteX106" fmla="*/ 4752033 w 5674011"/>
                <a:gd name="connsiteY106" fmla="*/ 4297410 h 6858000"/>
                <a:gd name="connsiteX107" fmla="*/ 4685631 w 5674011"/>
                <a:gd name="connsiteY107" fmla="*/ 4268952 h 6858000"/>
                <a:gd name="connsiteX108" fmla="*/ 4645228 w 5674011"/>
                <a:gd name="connsiteY108" fmla="*/ 3908837 h 6858000"/>
                <a:gd name="connsiteX109" fmla="*/ 3826976 w 5674011"/>
                <a:gd name="connsiteY109" fmla="*/ 3908837 h 6858000"/>
                <a:gd name="connsiteX110" fmla="*/ 3796761 w 5674011"/>
                <a:gd name="connsiteY110" fmla="*/ 4268952 h 6858000"/>
                <a:gd name="connsiteX111" fmla="*/ 3730008 w 5674011"/>
                <a:gd name="connsiteY111" fmla="*/ 4297410 h 6858000"/>
                <a:gd name="connsiteX112" fmla="*/ 3445078 w 5674011"/>
                <a:gd name="connsiteY112" fmla="*/ 4070449 h 6858000"/>
                <a:gd name="connsiteX113" fmla="*/ 2873812 w 5674011"/>
                <a:gd name="connsiteY113" fmla="*/ 4641364 h 6858000"/>
                <a:gd name="connsiteX114" fmla="*/ 2997832 w 5674011"/>
                <a:gd name="connsiteY114" fmla="*/ 4798058 h 6858000"/>
                <a:gd name="connsiteX115" fmla="*/ 2162365 w 5674011"/>
                <a:gd name="connsiteY115" fmla="*/ 4798058 h 6858000"/>
                <a:gd name="connsiteX116" fmla="*/ 2162365 w 5674011"/>
                <a:gd name="connsiteY116" fmla="*/ 4893269 h 6858000"/>
                <a:gd name="connsiteX117" fmla="*/ 3075477 w 5674011"/>
                <a:gd name="connsiteY117" fmla="*/ 4893269 h 6858000"/>
                <a:gd name="connsiteX118" fmla="*/ 3101475 w 5674011"/>
                <a:gd name="connsiteY118" fmla="*/ 4925591 h 6858000"/>
                <a:gd name="connsiteX119" fmla="*/ 3073018 w 5674011"/>
                <a:gd name="connsiteY119" fmla="*/ 4991993 h 6858000"/>
                <a:gd name="connsiteX120" fmla="*/ 2712551 w 5674011"/>
                <a:gd name="connsiteY120" fmla="*/ 5032045 h 6858000"/>
                <a:gd name="connsiteX121" fmla="*/ 2712551 w 5674011"/>
                <a:gd name="connsiteY121" fmla="*/ 5351757 h 6858000"/>
                <a:gd name="connsiteX122" fmla="*/ 2163419 w 5674011"/>
                <a:gd name="connsiteY122" fmla="*/ 5351757 h 6858000"/>
                <a:gd name="connsiteX123" fmla="*/ 2163419 w 5674011"/>
                <a:gd name="connsiteY123" fmla="*/ 5446968 h 6858000"/>
                <a:gd name="connsiteX124" fmla="*/ 2712551 w 5674011"/>
                <a:gd name="connsiteY124" fmla="*/ 5446968 h 6858000"/>
                <a:gd name="connsiteX125" fmla="*/ 2712551 w 5674011"/>
                <a:gd name="connsiteY125" fmla="*/ 5839054 h 6858000"/>
                <a:gd name="connsiteX126" fmla="*/ 3073018 w 5674011"/>
                <a:gd name="connsiteY126" fmla="*/ 5879106 h 6858000"/>
                <a:gd name="connsiteX127" fmla="*/ 3101475 w 5674011"/>
                <a:gd name="connsiteY127" fmla="*/ 5945508 h 6858000"/>
                <a:gd name="connsiteX128" fmla="*/ 2874164 w 5674011"/>
                <a:gd name="connsiteY128" fmla="*/ 6229736 h 6858000"/>
                <a:gd name="connsiteX129" fmla="*/ 3446132 w 5674011"/>
                <a:gd name="connsiteY129" fmla="*/ 6801001 h 6858000"/>
                <a:gd name="connsiteX130" fmla="*/ 3731062 w 5674011"/>
                <a:gd name="connsiteY130" fmla="*/ 6574041 h 6858000"/>
                <a:gd name="connsiteX131" fmla="*/ 3797815 w 5674011"/>
                <a:gd name="connsiteY131" fmla="*/ 6602499 h 6858000"/>
                <a:gd name="connsiteX132" fmla="*/ 3826273 w 5674011"/>
                <a:gd name="connsiteY132" fmla="*/ 6857214 h 6858000"/>
                <a:gd name="connsiteX133" fmla="*/ 971 w 5674011"/>
                <a:gd name="connsiteY133" fmla="*/ 6857214 h 6858000"/>
                <a:gd name="connsiteX134" fmla="*/ 971 w 5674011"/>
                <a:gd name="connsiteY134" fmla="*/ 597533 h 6858000"/>
                <a:gd name="connsiteX135" fmla="*/ 971 w 5674011"/>
                <a:gd name="connsiteY135" fmla="*/ 597533 h 6858000"/>
                <a:gd name="connsiteX136" fmla="*/ 1887272 w 5674011"/>
                <a:gd name="connsiteY136" fmla="*/ 971 h 6858000"/>
                <a:gd name="connsiteX137" fmla="*/ 2923701 w 5674011"/>
                <a:gd name="connsiteY137" fmla="*/ 971 h 6858000"/>
                <a:gd name="connsiteX138" fmla="*/ 2923701 w 5674011"/>
                <a:gd name="connsiteY138" fmla="*/ 250065 h 6858000"/>
                <a:gd name="connsiteX139" fmla="*/ 3230765 w 5674011"/>
                <a:gd name="connsiteY139" fmla="*/ 250065 h 6858000"/>
                <a:gd name="connsiteX140" fmla="*/ 3230765 w 5674011"/>
                <a:gd name="connsiteY140" fmla="*/ 959756 h 6858000"/>
                <a:gd name="connsiteX141" fmla="*/ 1580208 w 5674011"/>
                <a:gd name="connsiteY141" fmla="*/ 959756 h 6858000"/>
                <a:gd name="connsiteX142" fmla="*/ 1580208 w 5674011"/>
                <a:gd name="connsiteY142" fmla="*/ 250065 h 6858000"/>
                <a:gd name="connsiteX143" fmla="*/ 1887272 w 5674011"/>
                <a:gd name="connsiteY143" fmla="*/ 250065 h 6858000"/>
                <a:gd name="connsiteX144" fmla="*/ 1887272 w 5674011"/>
                <a:gd name="connsiteY144" fmla="*/ 971 h 6858000"/>
                <a:gd name="connsiteX145" fmla="*/ 1887272 w 5674011"/>
                <a:gd name="connsiteY145" fmla="*/ 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674011" h="6858000">
                  <a:moveTo>
                    <a:pt x="933406" y="4719008"/>
                  </a:moveTo>
                  <a:lnTo>
                    <a:pt x="1713363" y="4719008"/>
                  </a:lnTo>
                  <a:lnTo>
                    <a:pt x="1713363" y="5498262"/>
                  </a:lnTo>
                  <a:lnTo>
                    <a:pt x="933406" y="5498262"/>
                  </a:lnTo>
                  <a:lnTo>
                    <a:pt x="933406" y="4719008"/>
                  </a:lnTo>
                  <a:lnTo>
                    <a:pt x="933406" y="4719008"/>
                  </a:lnTo>
                  <a:close/>
                  <a:moveTo>
                    <a:pt x="4242602" y="4681415"/>
                  </a:moveTo>
                  <a:cubicBezTo>
                    <a:pt x="3826273" y="4681415"/>
                    <a:pt x="3486535" y="5021154"/>
                    <a:pt x="3486535" y="5436779"/>
                  </a:cubicBezTo>
                  <a:cubicBezTo>
                    <a:pt x="3486535" y="5852756"/>
                    <a:pt x="3826625" y="6192143"/>
                    <a:pt x="4242602" y="6192143"/>
                  </a:cubicBezTo>
                  <a:cubicBezTo>
                    <a:pt x="4658930" y="6192143"/>
                    <a:pt x="4998668" y="5852405"/>
                    <a:pt x="4998668" y="5436779"/>
                  </a:cubicBezTo>
                  <a:cubicBezTo>
                    <a:pt x="4998668" y="5021154"/>
                    <a:pt x="4658579" y="4681415"/>
                    <a:pt x="4242602" y="4681415"/>
                  </a:cubicBezTo>
                  <a:lnTo>
                    <a:pt x="4242602" y="4681415"/>
                  </a:lnTo>
                  <a:close/>
                  <a:moveTo>
                    <a:pt x="837844" y="4621689"/>
                  </a:moveTo>
                  <a:lnTo>
                    <a:pt x="837844" y="5592419"/>
                  </a:lnTo>
                  <a:lnTo>
                    <a:pt x="1809628" y="5592419"/>
                  </a:lnTo>
                  <a:lnTo>
                    <a:pt x="1809628" y="4621689"/>
                  </a:lnTo>
                  <a:lnTo>
                    <a:pt x="837844" y="4621689"/>
                  </a:lnTo>
                  <a:lnTo>
                    <a:pt x="837844" y="4621689"/>
                  </a:lnTo>
                  <a:close/>
                  <a:moveTo>
                    <a:pt x="3924295" y="4005804"/>
                  </a:moveTo>
                  <a:lnTo>
                    <a:pt x="4561260" y="4005804"/>
                  </a:lnTo>
                  <a:lnTo>
                    <a:pt x="4598501" y="4339921"/>
                  </a:lnTo>
                  <a:cubicBezTo>
                    <a:pt x="4657174" y="4358893"/>
                    <a:pt x="4712332" y="4383135"/>
                    <a:pt x="4766438" y="4410890"/>
                  </a:cubicBezTo>
                  <a:lnTo>
                    <a:pt x="5031342" y="4199739"/>
                  </a:lnTo>
                  <a:lnTo>
                    <a:pt x="5481398" y="4649444"/>
                  </a:lnTo>
                  <a:lnTo>
                    <a:pt x="5270248" y="4913997"/>
                  </a:lnTo>
                  <a:cubicBezTo>
                    <a:pt x="5297651" y="4968103"/>
                    <a:pt x="5322245" y="5023262"/>
                    <a:pt x="5341217" y="5081583"/>
                  </a:cubicBezTo>
                  <a:lnTo>
                    <a:pt x="5675685" y="5118824"/>
                  </a:lnTo>
                  <a:lnTo>
                    <a:pt x="5675685" y="5755086"/>
                  </a:lnTo>
                  <a:lnTo>
                    <a:pt x="5340865" y="5792327"/>
                  </a:lnTo>
                  <a:cubicBezTo>
                    <a:pt x="5321893" y="5850648"/>
                    <a:pt x="5297300" y="5906159"/>
                    <a:pt x="5269896" y="5959912"/>
                  </a:cubicBezTo>
                  <a:lnTo>
                    <a:pt x="5481047" y="6224466"/>
                  </a:lnTo>
                  <a:lnTo>
                    <a:pt x="5030990" y="6674171"/>
                  </a:lnTo>
                  <a:lnTo>
                    <a:pt x="4766086" y="6463020"/>
                  </a:lnTo>
                  <a:cubicBezTo>
                    <a:pt x="4711981" y="6490424"/>
                    <a:pt x="4656822" y="6515017"/>
                    <a:pt x="4598150" y="6533989"/>
                  </a:cubicBezTo>
                  <a:lnTo>
                    <a:pt x="4562314" y="6857214"/>
                  </a:lnTo>
                  <a:lnTo>
                    <a:pt x="3923241" y="6857214"/>
                  </a:lnTo>
                  <a:lnTo>
                    <a:pt x="3887405" y="6533989"/>
                  </a:lnTo>
                  <a:cubicBezTo>
                    <a:pt x="3828733" y="6515017"/>
                    <a:pt x="3773574" y="6490775"/>
                    <a:pt x="3719468" y="6463020"/>
                  </a:cubicBezTo>
                  <a:lnTo>
                    <a:pt x="3454564" y="6674171"/>
                  </a:lnTo>
                  <a:lnTo>
                    <a:pt x="3004508" y="6224466"/>
                  </a:lnTo>
                  <a:lnTo>
                    <a:pt x="3215658" y="5959912"/>
                  </a:lnTo>
                  <a:cubicBezTo>
                    <a:pt x="3188254" y="5905807"/>
                    <a:pt x="3163661" y="5850648"/>
                    <a:pt x="3144689" y="5792327"/>
                  </a:cubicBezTo>
                  <a:lnTo>
                    <a:pt x="2810221" y="5755086"/>
                  </a:lnTo>
                  <a:lnTo>
                    <a:pt x="2810221" y="5118824"/>
                  </a:lnTo>
                  <a:lnTo>
                    <a:pt x="3144689" y="5081583"/>
                  </a:lnTo>
                  <a:cubicBezTo>
                    <a:pt x="3163661" y="5023262"/>
                    <a:pt x="3188254" y="4967751"/>
                    <a:pt x="3215658" y="4913997"/>
                  </a:cubicBezTo>
                  <a:lnTo>
                    <a:pt x="3004508" y="4649444"/>
                  </a:lnTo>
                  <a:lnTo>
                    <a:pt x="3454564" y="4199739"/>
                  </a:lnTo>
                  <a:lnTo>
                    <a:pt x="3719468" y="4410890"/>
                  </a:lnTo>
                  <a:cubicBezTo>
                    <a:pt x="3773574" y="4383486"/>
                    <a:pt x="3828733" y="4358893"/>
                    <a:pt x="3887405" y="4339921"/>
                  </a:cubicBezTo>
                  <a:lnTo>
                    <a:pt x="3924295" y="4005804"/>
                  </a:lnTo>
                  <a:close/>
                  <a:moveTo>
                    <a:pt x="2163419" y="3960482"/>
                  </a:moveTo>
                  <a:lnTo>
                    <a:pt x="2163419" y="4055693"/>
                  </a:lnTo>
                  <a:lnTo>
                    <a:pt x="3715604" y="4055693"/>
                  </a:lnTo>
                  <a:lnTo>
                    <a:pt x="3715604" y="3960482"/>
                  </a:lnTo>
                  <a:lnTo>
                    <a:pt x="2163419" y="3960482"/>
                  </a:lnTo>
                  <a:lnTo>
                    <a:pt x="2163419" y="3960482"/>
                  </a:lnTo>
                  <a:close/>
                  <a:moveTo>
                    <a:pt x="2163419" y="3414161"/>
                  </a:moveTo>
                  <a:lnTo>
                    <a:pt x="2163419" y="3509372"/>
                  </a:lnTo>
                  <a:lnTo>
                    <a:pt x="3715604" y="3509372"/>
                  </a:lnTo>
                  <a:lnTo>
                    <a:pt x="3715604" y="3414161"/>
                  </a:lnTo>
                  <a:lnTo>
                    <a:pt x="2163419" y="3414161"/>
                  </a:lnTo>
                  <a:lnTo>
                    <a:pt x="2163419" y="3414161"/>
                  </a:lnTo>
                  <a:close/>
                  <a:moveTo>
                    <a:pt x="933406" y="3330193"/>
                  </a:moveTo>
                  <a:lnTo>
                    <a:pt x="1713363" y="3330193"/>
                  </a:lnTo>
                  <a:lnTo>
                    <a:pt x="1713363" y="4109447"/>
                  </a:lnTo>
                  <a:lnTo>
                    <a:pt x="933406" y="4109447"/>
                  </a:lnTo>
                  <a:lnTo>
                    <a:pt x="933406" y="3330193"/>
                  </a:lnTo>
                  <a:lnTo>
                    <a:pt x="933406" y="3330193"/>
                  </a:lnTo>
                  <a:close/>
                  <a:moveTo>
                    <a:pt x="837844" y="3232874"/>
                  </a:moveTo>
                  <a:lnTo>
                    <a:pt x="837844" y="4203604"/>
                  </a:lnTo>
                  <a:lnTo>
                    <a:pt x="1809628" y="4203604"/>
                  </a:lnTo>
                  <a:lnTo>
                    <a:pt x="1809628" y="3232874"/>
                  </a:lnTo>
                  <a:lnTo>
                    <a:pt x="837844" y="3232874"/>
                  </a:lnTo>
                  <a:lnTo>
                    <a:pt x="837844" y="3232874"/>
                  </a:lnTo>
                  <a:close/>
                  <a:moveTo>
                    <a:pt x="2163419" y="2575180"/>
                  </a:moveTo>
                  <a:lnTo>
                    <a:pt x="2163419" y="2670391"/>
                  </a:lnTo>
                  <a:lnTo>
                    <a:pt x="4162498" y="2670391"/>
                  </a:lnTo>
                  <a:lnTo>
                    <a:pt x="4162498" y="2575180"/>
                  </a:lnTo>
                  <a:lnTo>
                    <a:pt x="2163419" y="2575180"/>
                  </a:lnTo>
                  <a:lnTo>
                    <a:pt x="2163419" y="2575180"/>
                  </a:lnTo>
                  <a:close/>
                  <a:moveTo>
                    <a:pt x="2163419" y="2019373"/>
                  </a:moveTo>
                  <a:lnTo>
                    <a:pt x="2163419" y="2114584"/>
                  </a:lnTo>
                  <a:lnTo>
                    <a:pt x="4162498" y="2114584"/>
                  </a:lnTo>
                  <a:lnTo>
                    <a:pt x="4162498" y="2019373"/>
                  </a:lnTo>
                  <a:lnTo>
                    <a:pt x="2163419" y="2019373"/>
                  </a:lnTo>
                  <a:lnTo>
                    <a:pt x="2163419" y="2019373"/>
                  </a:lnTo>
                  <a:close/>
                  <a:moveTo>
                    <a:pt x="933406" y="1940323"/>
                  </a:moveTo>
                  <a:lnTo>
                    <a:pt x="1713363" y="1940323"/>
                  </a:lnTo>
                  <a:lnTo>
                    <a:pt x="1713363" y="2719578"/>
                  </a:lnTo>
                  <a:lnTo>
                    <a:pt x="933406" y="2719578"/>
                  </a:lnTo>
                  <a:lnTo>
                    <a:pt x="933406" y="1940323"/>
                  </a:lnTo>
                  <a:lnTo>
                    <a:pt x="933406" y="1940323"/>
                  </a:lnTo>
                  <a:close/>
                  <a:moveTo>
                    <a:pt x="837844" y="1843004"/>
                  </a:moveTo>
                  <a:lnTo>
                    <a:pt x="837844" y="2813735"/>
                  </a:lnTo>
                  <a:lnTo>
                    <a:pt x="1809628" y="2813735"/>
                  </a:lnTo>
                  <a:lnTo>
                    <a:pt x="1809628" y="1843004"/>
                  </a:lnTo>
                  <a:lnTo>
                    <a:pt x="837844" y="1843004"/>
                  </a:lnTo>
                  <a:lnTo>
                    <a:pt x="837844" y="1843004"/>
                  </a:lnTo>
                  <a:close/>
                  <a:moveTo>
                    <a:pt x="971" y="597533"/>
                  </a:moveTo>
                  <a:lnTo>
                    <a:pt x="1483943" y="597533"/>
                  </a:lnTo>
                  <a:lnTo>
                    <a:pt x="1483943" y="1054264"/>
                  </a:lnTo>
                  <a:lnTo>
                    <a:pt x="3326679" y="1054264"/>
                  </a:lnTo>
                  <a:lnTo>
                    <a:pt x="3326679" y="597533"/>
                  </a:lnTo>
                  <a:lnTo>
                    <a:pt x="4808598" y="597533"/>
                  </a:lnTo>
                  <a:lnTo>
                    <a:pt x="4808598" y="4252088"/>
                  </a:lnTo>
                  <a:lnTo>
                    <a:pt x="4752033" y="4297410"/>
                  </a:lnTo>
                  <a:cubicBezTo>
                    <a:pt x="4729548" y="4287221"/>
                    <a:pt x="4707414" y="4277735"/>
                    <a:pt x="4685631" y="4268952"/>
                  </a:cubicBezTo>
                  <a:lnTo>
                    <a:pt x="4645228" y="3908837"/>
                  </a:lnTo>
                  <a:lnTo>
                    <a:pt x="3826976" y="3908837"/>
                  </a:lnTo>
                  <a:lnTo>
                    <a:pt x="3796761" y="4268952"/>
                  </a:lnTo>
                  <a:cubicBezTo>
                    <a:pt x="3783411" y="4274222"/>
                    <a:pt x="3738792" y="4293194"/>
                    <a:pt x="3730008" y="4297410"/>
                  </a:cubicBezTo>
                  <a:lnTo>
                    <a:pt x="3445078" y="4070449"/>
                  </a:lnTo>
                  <a:lnTo>
                    <a:pt x="2873812" y="4641364"/>
                  </a:lnTo>
                  <a:cubicBezTo>
                    <a:pt x="2873812" y="4641364"/>
                    <a:pt x="2990806" y="4788572"/>
                    <a:pt x="2997832" y="4798058"/>
                  </a:cubicBezTo>
                  <a:lnTo>
                    <a:pt x="2162365" y="4798058"/>
                  </a:lnTo>
                  <a:lnTo>
                    <a:pt x="2162365" y="4893269"/>
                  </a:lnTo>
                  <a:lnTo>
                    <a:pt x="3075477" y="4893269"/>
                  </a:lnTo>
                  <a:lnTo>
                    <a:pt x="3101475" y="4925591"/>
                  </a:lnTo>
                  <a:cubicBezTo>
                    <a:pt x="3091287" y="4948076"/>
                    <a:pt x="3081449" y="4970210"/>
                    <a:pt x="3073018" y="4991993"/>
                  </a:cubicBezTo>
                  <a:lnTo>
                    <a:pt x="2712551" y="5032045"/>
                  </a:lnTo>
                  <a:lnTo>
                    <a:pt x="2712551" y="5351757"/>
                  </a:lnTo>
                  <a:lnTo>
                    <a:pt x="2163419" y="5351757"/>
                  </a:lnTo>
                  <a:lnTo>
                    <a:pt x="2163419" y="5446968"/>
                  </a:lnTo>
                  <a:lnTo>
                    <a:pt x="2712551" y="5446968"/>
                  </a:lnTo>
                  <a:lnTo>
                    <a:pt x="2712551" y="5839054"/>
                  </a:lnTo>
                  <a:lnTo>
                    <a:pt x="3073018" y="5879106"/>
                  </a:lnTo>
                  <a:cubicBezTo>
                    <a:pt x="3076179" y="5886836"/>
                    <a:pt x="3094800" y="5931103"/>
                    <a:pt x="3101475" y="5945508"/>
                  </a:cubicBezTo>
                  <a:lnTo>
                    <a:pt x="2874164" y="6229736"/>
                  </a:lnTo>
                  <a:lnTo>
                    <a:pt x="3446132" y="6801001"/>
                  </a:lnTo>
                  <a:lnTo>
                    <a:pt x="3731062" y="6574041"/>
                  </a:lnTo>
                  <a:cubicBezTo>
                    <a:pt x="3753899" y="6584230"/>
                    <a:pt x="3776033" y="6593715"/>
                    <a:pt x="3797815" y="6602499"/>
                  </a:cubicBezTo>
                  <a:lnTo>
                    <a:pt x="3826273" y="6857214"/>
                  </a:lnTo>
                  <a:lnTo>
                    <a:pt x="971" y="6857214"/>
                  </a:lnTo>
                  <a:lnTo>
                    <a:pt x="971" y="597533"/>
                  </a:lnTo>
                  <a:lnTo>
                    <a:pt x="971" y="597533"/>
                  </a:lnTo>
                  <a:close/>
                  <a:moveTo>
                    <a:pt x="1887272" y="971"/>
                  </a:moveTo>
                  <a:lnTo>
                    <a:pt x="2923701" y="971"/>
                  </a:lnTo>
                  <a:lnTo>
                    <a:pt x="2923701" y="250065"/>
                  </a:lnTo>
                  <a:lnTo>
                    <a:pt x="3230765" y="250065"/>
                  </a:lnTo>
                  <a:lnTo>
                    <a:pt x="3230765" y="959756"/>
                  </a:lnTo>
                  <a:lnTo>
                    <a:pt x="1580208" y="959756"/>
                  </a:lnTo>
                  <a:lnTo>
                    <a:pt x="1580208" y="250065"/>
                  </a:lnTo>
                  <a:lnTo>
                    <a:pt x="1887272" y="250065"/>
                  </a:lnTo>
                  <a:lnTo>
                    <a:pt x="1887272" y="971"/>
                  </a:lnTo>
                  <a:lnTo>
                    <a:pt x="1887272" y="971"/>
                  </a:lnTo>
                  <a:close/>
                </a:path>
              </a:pathLst>
            </a:custGeom>
            <a:solidFill>
              <a:srgbClr val="4472C4">
                <a:lumMod val="50000"/>
              </a:srgbClr>
            </a:solidFill>
            <a:ln w="3509" cap="flat">
              <a:solidFill>
                <a:sysClr val="window" lastClr="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9" name="Picture 138">
              <a:extLst>
                <a:ext uri="{FF2B5EF4-FFF2-40B4-BE49-F238E27FC236}">
                  <a16:creationId xmlns:a16="http://schemas.microsoft.com/office/drawing/2014/main" id="{A01C72EC-3A6B-00FA-1919-D3837D656D4F}"/>
                </a:ext>
              </a:extLst>
            </p:cNvPr>
            <p:cNvPicPr>
              <a:picLocks noChangeAspect="1"/>
            </p:cNvPicPr>
            <p:nvPr/>
          </p:nvPicPr>
          <p:blipFill>
            <a:blip r:embed="rId15"/>
            <a:stretch>
              <a:fillRect/>
            </a:stretch>
          </p:blipFill>
          <p:spPr>
            <a:xfrm>
              <a:off x="3238396" y="5529648"/>
              <a:ext cx="246045" cy="269181"/>
            </a:xfrm>
            <a:prstGeom prst="rect">
              <a:avLst/>
            </a:prstGeom>
          </p:spPr>
        </p:pic>
        <p:grpSp>
          <p:nvGrpSpPr>
            <p:cNvPr id="140" name="Group 139">
              <a:extLst>
                <a:ext uri="{FF2B5EF4-FFF2-40B4-BE49-F238E27FC236}">
                  <a16:creationId xmlns:a16="http://schemas.microsoft.com/office/drawing/2014/main" id="{8F292C4A-707C-86A3-1C49-A187E4F3726D}"/>
                </a:ext>
              </a:extLst>
            </p:cNvPr>
            <p:cNvGrpSpPr/>
            <p:nvPr/>
          </p:nvGrpSpPr>
          <p:grpSpPr>
            <a:xfrm>
              <a:off x="5185232" y="5336130"/>
              <a:ext cx="394964" cy="369332"/>
              <a:chOff x="10497635" y="1662137"/>
              <a:chExt cx="612817" cy="637558"/>
            </a:xfrm>
          </p:grpSpPr>
          <p:sp>
            <p:nvSpPr>
              <p:cNvPr id="153" name="Isosceles Triangle 152">
                <a:extLst>
                  <a:ext uri="{FF2B5EF4-FFF2-40B4-BE49-F238E27FC236}">
                    <a16:creationId xmlns:a16="http://schemas.microsoft.com/office/drawing/2014/main" id="{B9BF7091-7DC7-1425-B9A5-9A67EAB174E4}"/>
                  </a:ext>
                </a:extLst>
              </p:cNvPr>
              <p:cNvSpPr/>
              <p:nvPr/>
            </p:nvSpPr>
            <p:spPr>
              <a:xfrm>
                <a:off x="10497635" y="1689128"/>
                <a:ext cx="612817" cy="494787"/>
              </a:xfrm>
              <a:prstGeom prst="triangle">
                <a:avLst/>
              </a:prstGeom>
              <a:solidFill>
                <a:srgbClr val="4472C4">
                  <a:lumMod val="75000"/>
                </a:srgbClr>
              </a:solidFill>
              <a:ln w="19050" cap="flat">
                <a:solidFill>
                  <a:sysClr val="window" lastClr="FFFFFF"/>
                </a:solidFill>
                <a:prstDash val="solid"/>
                <a:miter/>
              </a:ln>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4" name="TextBox 153">
                <a:extLst>
                  <a:ext uri="{FF2B5EF4-FFF2-40B4-BE49-F238E27FC236}">
                    <a16:creationId xmlns:a16="http://schemas.microsoft.com/office/drawing/2014/main" id="{749087D8-3C5B-B644-396B-195BD194AC86}"/>
                  </a:ext>
                </a:extLst>
              </p:cNvPr>
              <p:cNvSpPr txBox="1"/>
              <p:nvPr/>
            </p:nvSpPr>
            <p:spPr>
              <a:xfrm>
                <a:off x="10589985" y="1662137"/>
                <a:ext cx="403422" cy="63755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pic>
          <p:nvPicPr>
            <p:cNvPr id="141" name="Picture 140">
              <a:extLst>
                <a:ext uri="{FF2B5EF4-FFF2-40B4-BE49-F238E27FC236}">
                  <a16:creationId xmlns:a16="http://schemas.microsoft.com/office/drawing/2014/main" id="{E47CEE90-6EC7-F539-6506-E1993816813D}"/>
                </a:ext>
              </a:extLst>
            </p:cNvPr>
            <p:cNvPicPr>
              <a:picLocks noChangeAspect="1"/>
            </p:cNvPicPr>
            <p:nvPr/>
          </p:nvPicPr>
          <p:blipFill>
            <a:blip r:embed="rId14"/>
            <a:stretch>
              <a:fillRect/>
            </a:stretch>
          </p:blipFill>
          <p:spPr>
            <a:xfrm>
              <a:off x="5389777" y="5625909"/>
              <a:ext cx="195615" cy="210217"/>
            </a:xfrm>
            <a:prstGeom prst="rect">
              <a:avLst/>
            </a:prstGeom>
            <a:solidFill>
              <a:srgbClr val="ED7D31">
                <a:lumMod val="50000"/>
              </a:srgbClr>
            </a:solidFill>
          </p:spPr>
        </p:pic>
        <p:pic>
          <p:nvPicPr>
            <p:cNvPr id="142" name="Picture 141" descr="A black background with a black square&#10;&#10;Description automatically generated with medium confidence">
              <a:extLst>
                <a:ext uri="{FF2B5EF4-FFF2-40B4-BE49-F238E27FC236}">
                  <a16:creationId xmlns:a16="http://schemas.microsoft.com/office/drawing/2014/main" id="{64A1EF24-2078-5576-772F-33B8CE5A489B}"/>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colorTemperature colorTemp="1500"/>
                      </a14:imgEffect>
                      <a14:imgEffect>
                        <a14:saturation sat="0"/>
                      </a14:imgEffect>
                    </a14:imgLayer>
                  </a14:imgProps>
                </a:ext>
              </a:extLst>
            </a:blip>
            <a:stretch>
              <a:fillRect/>
            </a:stretch>
          </p:blipFill>
          <p:spPr>
            <a:xfrm>
              <a:off x="6664120" y="5090785"/>
              <a:ext cx="460783" cy="620634"/>
            </a:xfrm>
            <a:prstGeom prst="rect">
              <a:avLst/>
            </a:prstGeom>
          </p:spPr>
        </p:pic>
        <p:pic>
          <p:nvPicPr>
            <p:cNvPr id="143" name="Picture 142" descr="A black background with a black square&#10;&#10;Description automatically generated with medium confidence">
              <a:extLst>
                <a:ext uri="{FF2B5EF4-FFF2-40B4-BE49-F238E27FC236}">
                  <a16:creationId xmlns:a16="http://schemas.microsoft.com/office/drawing/2014/main" id="{49B4FEDA-B140-C14E-0CAA-E621A193484F}"/>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colorTemperature colorTemp="1500"/>
                      </a14:imgEffect>
                      <a14:imgEffect>
                        <a14:saturation sat="0"/>
                      </a14:imgEffect>
                    </a14:imgLayer>
                  </a14:imgProps>
                </a:ext>
              </a:extLst>
            </a:blip>
            <a:stretch>
              <a:fillRect/>
            </a:stretch>
          </p:blipFill>
          <p:spPr>
            <a:xfrm>
              <a:off x="6727324" y="5098746"/>
              <a:ext cx="460783" cy="620634"/>
            </a:xfrm>
            <a:prstGeom prst="rect">
              <a:avLst/>
            </a:prstGeom>
          </p:spPr>
        </p:pic>
        <p:sp>
          <p:nvSpPr>
            <p:cNvPr id="144" name="Arrow: Right 143">
              <a:extLst>
                <a:ext uri="{FF2B5EF4-FFF2-40B4-BE49-F238E27FC236}">
                  <a16:creationId xmlns:a16="http://schemas.microsoft.com/office/drawing/2014/main" id="{B0DAFA12-40BA-67C0-2C63-D6937E39FBCB}"/>
                </a:ext>
              </a:extLst>
            </p:cNvPr>
            <p:cNvSpPr/>
            <p:nvPr/>
          </p:nvSpPr>
          <p:spPr>
            <a:xfrm>
              <a:off x="1044379" y="2509825"/>
              <a:ext cx="584720" cy="183113"/>
            </a:xfrm>
            <a:prstGeom prst="rightArrow">
              <a:avLst/>
            </a:prstGeom>
            <a:gradFill flip="none" rotWithShape="1">
              <a:gsLst>
                <a:gs pos="0">
                  <a:srgbClr val="4472C4">
                    <a:lumMod val="75000"/>
                    <a:tint val="66000"/>
                    <a:satMod val="160000"/>
                  </a:srgbClr>
                </a:gs>
                <a:gs pos="50000">
                  <a:srgbClr val="4472C4">
                    <a:lumMod val="75000"/>
                    <a:tint val="44500"/>
                    <a:satMod val="160000"/>
                  </a:srgbClr>
                </a:gs>
                <a:gs pos="100000">
                  <a:srgbClr val="4472C4">
                    <a:lumMod val="75000"/>
                    <a:tint val="23500"/>
                    <a:satMod val="160000"/>
                  </a:srgbClr>
                </a:gs>
              </a:gsLst>
              <a:lin ang="10800000" scaled="1"/>
              <a:tileRect/>
            </a:gradFill>
            <a:ln w="9525"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5" name="Group 144">
              <a:extLst>
                <a:ext uri="{FF2B5EF4-FFF2-40B4-BE49-F238E27FC236}">
                  <a16:creationId xmlns:a16="http://schemas.microsoft.com/office/drawing/2014/main" id="{E5DF0A24-AC9E-7206-6336-6037E2B4A555}"/>
                </a:ext>
              </a:extLst>
            </p:cNvPr>
            <p:cNvGrpSpPr/>
            <p:nvPr/>
          </p:nvGrpSpPr>
          <p:grpSpPr>
            <a:xfrm>
              <a:off x="8376236" y="3497350"/>
              <a:ext cx="245385" cy="253952"/>
              <a:chOff x="10434320" y="2078298"/>
              <a:chExt cx="545501" cy="489297"/>
            </a:xfrm>
          </p:grpSpPr>
          <p:sp>
            <p:nvSpPr>
              <p:cNvPr id="149" name="Rectangle 148">
                <a:extLst>
                  <a:ext uri="{FF2B5EF4-FFF2-40B4-BE49-F238E27FC236}">
                    <a16:creationId xmlns:a16="http://schemas.microsoft.com/office/drawing/2014/main" id="{FB132283-DF2A-2E06-4288-903C45EA733F}"/>
                  </a:ext>
                </a:extLst>
              </p:cNvPr>
              <p:cNvSpPr/>
              <p:nvPr/>
            </p:nvSpPr>
            <p:spPr>
              <a:xfrm>
                <a:off x="10434320" y="2120088"/>
                <a:ext cx="72000" cy="447507"/>
              </a:xfrm>
              <a:prstGeom prst="rect">
                <a:avLst/>
              </a:prstGeom>
              <a:solidFill>
                <a:srgbClr val="4472C4">
                  <a:lumMod val="50000"/>
                </a:srgbClr>
              </a:solidFill>
              <a:ln w="9525" cap="flat">
                <a:solidFill>
                  <a:sysClr val="window" lastClr="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0" name="Rectangle 149">
                <a:extLst>
                  <a:ext uri="{FF2B5EF4-FFF2-40B4-BE49-F238E27FC236}">
                    <a16:creationId xmlns:a16="http://schemas.microsoft.com/office/drawing/2014/main" id="{0D4E8036-48C7-F852-2104-BD731E1338B5}"/>
                  </a:ext>
                </a:extLst>
              </p:cNvPr>
              <p:cNvSpPr/>
              <p:nvPr/>
            </p:nvSpPr>
            <p:spPr>
              <a:xfrm>
                <a:off x="10592154" y="2241979"/>
                <a:ext cx="72000" cy="325616"/>
              </a:xfrm>
              <a:prstGeom prst="rect">
                <a:avLst/>
              </a:prstGeom>
              <a:solidFill>
                <a:srgbClr val="4472C4">
                  <a:lumMod val="50000"/>
                </a:srgbClr>
              </a:solidFill>
              <a:ln w="9525" cap="flat">
                <a:solidFill>
                  <a:sysClr val="window" lastClr="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1" name="Rectangle 150">
                <a:extLst>
                  <a:ext uri="{FF2B5EF4-FFF2-40B4-BE49-F238E27FC236}">
                    <a16:creationId xmlns:a16="http://schemas.microsoft.com/office/drawing/2014/main" id="{15B76086-169D-BF2A-2635-2CA8CD57BA13}"/>
                  </a:ext>
                </a:extLst>
              </p:cNvPr>
              <p:cNvSpPr/>
              <p:nvPr/>
            </p:nvSpPr>
            <p:spPr>
              <a:xfrm>
                <a:off x="10749988" y="2078298"/>
                <a:ext cx="72000" cy="489297"/>
              </a:xfrm>
              <a:prstGeom prst="rect">
                <a:avLst/>
              </a:prstGeom>
              <a:solidFill>
                <a:srgbClr val="4472C4">
                  <a:lumMod val="50000"/>
                </a:srgbClr>
              </a:solidFill>
              <a:ln w="9525" cap="flat">
                <a:solidFill>
                  <a:sysClr val="window" lastClr="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2" name="Rectangle 151">
                <a:extLst>
                  <a:ext uri="{FF2B5EF4-FFF2-40B4-BE49-F238E27FC236}">
                    <a16:creationId xmlns:a16="http://schemas.microsoft.com/office/drawing/2014/main" id="{E8A778E4-1001-0907-165D-17AE4E74EE69}"/>
                  </a:ext>
                </a:extLst>
              </p:cNvPr>
              <p:cNvSpPr/>
              <p:nvPr/>
            </p:nvSpPr>
            <p:spPr>
              <a:xfrm>
                <a:off x="10907821" y="2078298"/>
                <a:ext cx="72000" cy="489297"/>
              </a:xfrm>
              <a:prstGeom prst="rect">
                <a:avLst/>
              </a:prstGeom>
              <a:solidFill>
                <a:srgbClr val="4472C4">
                  <a:lumMod val="50000"/>
                </a:srgbClr>
              </a:solidFill>
              <a:ln w="9525" cap="flat">
                <a:solidFill>
                  <a:sysClr val="window" lastClr="FFFFFF"/>
                </a:solid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46" name="Rectangle 145">
              <a:extLst>
                <a:ext uri="{FF2B5EF4-FFF2-40B4-BE49-F238E27FC236}">
                  <a16:creationId xmlns:a16="http://schemas.microsoft.com/office/drawing/2014/main" id="{D4982600-46AC-EA14-1E3C-44E2B3200982}"/>
                </a:ext>
              </a:extLst>
            </p:cNvPr>
            <p:cNvSpPr/>
            <p:nvPr/>
          </p:nvSpPr>
          <p:spPr>
            <a:xfrm>
              <a:off x="395507" y="1181800"/>
              <a:ext cx="11088953" cy="5317323"/>
            </a:xfrm>
            <a:prstGeom prst="rect">
              <a:avLst/>
            </a:prstGeom>
            <a:noFill/>
            <a:ln w="3175"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7" name="Arrow: Right 146">
              <a:extLst>
                <a:ext uri="{FF2B5EF4-FFF2-40B4-BE49-F238E27FC236}">
                  <a16:creationId xmlns:a16="http://schemas.microsoft.com/office/drawing/2014/main" id="{F686558D-659B-2514-4454-A761A940B70B}"/>
                </a:ext>
              </a:extLst>
            </p:cNvPr>
            <p:cNvSpPr/>
            <p:nvPr/>
          </p:nvSpPr>
          <p:spPr>
            <a:xfrm>
              <a:off x="1044379" y="2802952"/>
              <a:ext cx="584720" cy="183113"/>
            </a:xfrm>
            <a:prstGeom prst="rightArrow">
              <a:avLst/>
            </a:prstGeom>
            <a:gradFill flip="none" rotWithShape="1">
              <a:gsLst>
                <a:gs pos="0">
                  <a:srgbClr val="4472C4">
                    <a:lumMod val="75000"/>
                    <a:tint val="66000"/>
                    <a:satMod val="160000"/>
                  </a:srgbClr>
                </a:gs>
                <a:gs pos="50000">
                  <a:srgbClr val="4472C4">
                    <a:lumMod val="75000"/>
                    <a:tint val="44500"/>
                    <a:satMod val="160000"/>
                  </a:srgbClr>
                </a:gs>
                <a:gs pos="100000">
                  <a:srgbClr val="4472C4">
                    <a:lumMod val="75000"/>
                    <a:tint val="23500"/>
                    <a:satMod val="160000"/>
                  </a:srgbClr>
                </a:gs>
              </a:gsLst>
              <a:lin ang="10800000" scaled="1"/>
              <a:tileRect/>
            </a:gradFill>
            <a:ln w="9525"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8" name="Arrow: Right 147">
              <a:extLst>
                <a:ext uri="{FF2B5EF4-FFF2-40B4-BE49-F238E27FC236}">
                  <a16:creationId xmlns:a16="http://schemas.microsoft.com/office/drawing/2014/main" id="{7BA32966-17FD-4072-6D5F-FEA43B259769}"/>
                </a:ext>
              </a:extLst>
            </p:cNvPr>
            <p:cNvSpPr/>
            <p:nvPr/>
          </p:nvSpPr>
          <p:spPr>
            <a:xfrm>
              <a:off x="1061337" y="2239194"/>
              <a:ext cx="584720" cy="183113"/>
            </a:xfrm>
            <a:prstGeom prst="rightArrow">
              <a:avLst/>
            </a:prstGeom>
            <a:gradFill flip="none" rotWithShape="1">
              <a:gsLst>
                <a:gs pos="0">
                  <a:srgbClr val="4472C4">
                    <a:lumMod val="75000"/>
                    <a:tint val="66000"/>
                    <a:satMod val="160000"/>
                  </a:srgbClr>
                </a:gs>
                <a:gs pos="50000">
                  <a:srgbClr val="4472C4">
                    <a:lumMod val="75000"/>
                    <a:tint val="44500"/>
                    <a:satMod val="160000"/>
                  </a:srgbClr>
                </a:gs>
                <a:gs pos="100000">
                  <a:srgbClr val="4472C4">
                    <a:lumMod val="75000"/>
                    <a:tint val="23500"/>
                    <a:satMod val="160000"/>
                  </a:srgbClr>
                </a:gs>
              </a:gsLst>
              <a:lin ang="10800000" scaled="1"/>
              <a:tileRect/>
            </a:gradFill>
            <a:ln w="9525"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5" name="Group 174">
            <a:extLst>
              <a:ext uri="{FF2B5EF4-FFF2-40B4-BE49-F238E27FC236}">
                <a16:creationId xmlns:a16="http://schemas.microsoft.com/office/drawing/2014/main" id="{950AB471-2EA5-1D76-EAC9-3FB7411F7C94}"/>
              </a:ext>
            </a:extLst>
          </p:cNvPr>
          <p:cNvGrpSpPr/>
          <p:nvPr/>
        </p:nvGrpSpPr>
        <p:grpSpPr>
          <a:xfrm>
            <a:off x="134290" y="333762"/>
            <a:ext cx="5799676" cy="706307"/>
            <a:chOff x="6921004" y="393216"/>
            <a:chExt cx="5512778" cy="706307"/>
          </a:xfrm>
        </p:grpSpPr>
        <p:sp>
          <p:nvSpPr>
            <p:cNvPr id="176" name="Rectangle 175">
              <a:extLst>
                <a:ext uri="{FF2B5EF4-FFF2-40B4-BE49-F238E27FC236}">
                  <a16:creationId xmlns:a16="http://schemas.microsoft.com/office/drawing/2014/main" id="{BD432921-553D-EB89-DC59-0A9500BC3567}"/>
                </a:ext>
              </a:extLst>
            </p:cNvPr>
            <p:cNvSpPr/>
            <p:nvPr/>
          </p:nvSpPr>
          <p:spPr>
            <a:xfrm>
              <a:off x="6921004" y="469943"/>
              <a:ext cx="3825513" cy="629580"/>
            </a:xfrm>
            <a:prstGeom prst="rect">
              <a:avLst/>
            </a:prstGeom>
            <a:solidFill>
              <a:sysClr val="window" lastClr="FFFFFF"/>
            </a:solidFill>
            <a:ln w="9525" cap="flat">
              <a:noFill/>
              <a:prstDash val="solid"/>
              <a:miter/>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7" name="Text 0">
              <a:extLst>
                <a:ext uri="{FF2B5EF4-FFF2-40B4-BE49-F238E27FC236}">
                  <a16:creationId xmlns:a16="http://schemas.microsoft.com/office/drawing/2014/main" id="{413E32E9-09A6-DF94-8E31-B05F1C41CF8F}"/>
                </a:ext>
              </a:extLst>
            </p:cNvPr>
            <p:cNvSpPr/>
            <p:nvPr/>
          </p:nvSpPr>
          <p:spPr>
            <a:xfrm>
              <a:off x="7566516" y="393216"/>
              <a:ext cx="4867266" cy="612000"/>
            </a:xfrm>
            <a:prstGeom prst="rect">
              <a:avLst/>
            </a:prstGeom>
            <a:noFill/>
            <a:ln/>
          </p:spPr>
          <p:txBody>
            <a:bodyPr wrap="squar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Google Cloud RAG Flow</a:t>
              </a:r>
              <a:endParaRPr kumimoji="0" lang="en-US" sz="36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37226F1A-6241-1989-4417-F0FDA2D33300}"/>
              </a:ext>
            </a:extLst>
          </p:cNvPr>
          <p:cNvSpPr txBox="1"/>
          <p:nvPr/>
        </p:nvSpPr>
        <p:spPr>
          <a:xfrm>
            <a:off x="1962205" y="3753687"/>
            <a:ext cx="1396488" cy="276999"/>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12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Varied Data Source</a:t>
            </a:r>
          </a:p>
        </p:txBody>
      </p:sp>
      <p:pic>
        <p:nvPicPr>
          <p:cNvPr id="17" name="Picture 16">
            <a:extLst>
              <a:ext uri="{FF2B5EF4-FFF2-40B4-BE49-F238E27FC236}">
                <a16:creationId xmlns:a16="http://schemas.microsoft.com/office/drawing/2014/main" id="{1583623F-5BA9-D976-A686-A90DD9544A00}"/>
              </a:ext>
            </a:extLst>
          </p:cNvPr>
          <p:cNvPicPr>
            <a:picLocks noChangeAspect="1"/>
          </p:cNvPicPr>
          <p:nvPr/>
        </p:nvPicPr>
        <p:blipFill>
          <a:blip r:embed="rId16"/>
          <a:stretch>
            <a:fillRect/>
          </a:stretch>
        </p:blipFill>
        <p:spPr>
          <a:xfrm>
            <a:off x="10415151" y="5153248"/>
            <a:ext cx="541455" cy="541455"/>
          </a:xfrm>
          <a:prstGeom prst="rect">
            <a:avLst/>
          </a:prstGeom>
        </p:spPr>
      </p:pic>
      <p:sp>
        <p:nvSpPr>
          <p:cNvPr id="39" name="TextBox 38">
            <a:extLst>
              <a:ext uri="{FF2B5EF4-FFF2-40B4-BE49-F238E27FC236}">
                <a16:creationId xmlns:a16="http://schemas.microsoft.com/office/drawing/2014/main" id="{C69750CE-6D80-2144-7627-B409A15A1EDD}"/>
              </a:ext>
            </a:extLst>
          </p:cNvPr>
          <p:cNvSpPr txBox="1"/>
          <p:nvPr/>
        </p:nvSpPr>
        <p:spPr>
          <a:xfrm>
            <a:off x="8041564" y="1207491"/>
            <a:ext cx="1109635" cy="307777"/>
          </a:xfrm>
          <a:prstGeom prst="rect">
            <a:avLst/>
          </a:prstGeom>
          <a:noFill/>
        </p:spPr>
        <p:txBody>
          <a:bodyPr wrap="square" lIns="91440" tIns="45720" rIns="91440" bIns="45720" rtlCol="0" anchor="t">
            <a:spAutoFit/>
          </a:bodyPr>
          <a:lstStyle/>
          <a:p>
            <a:pPr algn="ctr">
              <a:defRPr/>
            </a:pPr>
            <a:r>
              <a:rPr lang="en-US" sz="1400" b="1" kern="0" err="1">
                <a:solidFill>
                  <a:prstClr val="black"/>
                </a:solidFill>
                <a:latin typeface="Calibri" panose="020F0502020204030204" pitchFamily="34" charset="0"/>
                <a:ea typeface="Calibri" panose="020F0502020204030204" pitchFamily="34" charset="0"/>
                <a:cs typeface="Calibri" panose="020F0502020204030204" pitchFamily="34" charset="0"/>
              </a:rPr>
              <a:t>AlloyDB</a:t>
            </a:r>
            <a:endParaRPr lang="en-US" sz="1400" b="1" i="0" u="none" strike="noStrike" kern="0" cap="none" spc="0" normalizeH="0" baseline="0" noProof="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76C50D8-7F0C-DE2D-A815-11A6B3C4B6BC}"/>
              </a:ext>
            </a:extLst>
          </p:cNvPr>
          <p:cNvSpPr txBox="1"/>
          <p:nvPr/>
        </p:nvSpPr>
        <p:spPr>
          <a:xfrm>
            <a:off x="9309557" y="5994950"/>
            <a:ext cx="1818968"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 Presumption</a:t>
            </a:r>
          </a:p>
        </p:txBody>
      </p:sp>
      <p:sp>
        <p:nvSpPr>
          <p:cNvPr id="41" name="TextBox 40">
            <a:extLst>
              <a:ext uri="{FF2B5EF4-FFF2-40B4-BE49-F238E27FC236}">
                <a16:creationId xmlns:a16="http://schemas.microsoft.com/office/drawing/2014/main" id="{D4E33CC6-D261-9B51-F2FA-452BDACC962C}"/>
              </a:ext>
            </a:extLst>
          </p:cNvPr>
          <p:cNvSpPr txBox="1"/>
          <p:nvPr/>
        </p:nvSpPr>
        <p:spPr>
          <a:xfrm>
            <a:off x="10379035" y="5666612"/>
            <a:ext cx="444352" cy="276999"/>
          </a:xfrm>
          <a:prstGeom prst="rect">
            <a:avLst/>
          </a:prstGeom>
          <a:noFill/>
        </p:spPr>
        <p:txBody>
          <a:bodyPr wrap="non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TPU</a:t>
            </a:r>
            <a:endParaRPr lang="en-US" sz="1200" b="1"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591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3395925A-5CA3-49E6-B0A2-6F130E928CBA}"/>
              </a:ext>
            </a:extLst>
          </p:cNvPr>
          <p:cNvSpPr txBox="1"/>
          <p:nvPr/>
        </p:nvSpPr>
        <p:spPr>
          <a:xfrm>
            <a:off x="6235565" y="2811735"/>
            <a:ext cx="4618886" cy="1714166"/>
          </a:xfrm>
          <a:prstGeom prst="rect">
            <a:avLst/>
          </a:prstGeom>
        </p:spPr>
        <p:txBody>
          <a:bodyPr vert="horz" wrap="square" lIns="0" tIns="16933" rIns="0" bIns="0" rtlCol="0">
            <a:spAutoFit/>
          </a:bodyPr>
          <a:lstStyle/>
          <a:p>
            <a:pPr marL="625671" indent="-426709" defTabSz="1219170">
              <a:buFont typeface="Arial"/>
              <a:buChar char="●"/>
              <a:tabLst>
                <a:tab pos="625671" algn="l"/>
              </a:tabLst>
            </a:pPr>
            <a:r>
              <a:rPr sz="1600" kern="0" spc="73" dirty="0">
                <a:solidFill>
                  <a:srgbClr val="202124"/>
                </a:solidFill>
                <a:latin typeface="Calibri" panose="020F0502020204030204" pitchFamily="34" charset="0"/>
                <a:ea typeface="Calibri" panose="020F0502020204030204" pitchFamily="34" charset="0"/>
                <a:cs typeface="Calibri" panose="020F0502020204030204" pitchFamily="34" charset="0"/>
              </a:rPr>
              <a:t>Global</a:t>
            </a:r>
            <a:r>
              <a:rPr sz="1600" kern="0" spc="140"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kern="0" spc="27" dirty="0">
                <a:solidFill>
                  <a:srgbClr val="202124"/>
                </a:solidFill>
                <a:latin typeface="Calibri" panose="020F0502020204030204" pitchFamily="34" charset="0"/>
                <a:ea typeface="Calibri" panose="020F0502020204030204" pitchFamily="34" charset="0"/>
                <a:cs typeface="Calibri" panose="020F0502020204030204" pitchFamily="34" charset="0"/>
              </a:rPr>
              <a:t>availability</a:t>
            </a:r>
            <a:r>
              <a:rPr sz="1600" kern="0" spc="14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kern="0" spc="107" dirty="0">
                <a:solidFill>
                  <a:srgbClr val="202124"/>
                </a:solidFill>
                <a:latin typeface="Calibri" panose="020F0502020204030204" pitchFamily="34" charset="0"/>
                <a:ea typeface="Calibri" panose="020F0502020204030204" pitchFamily="34" charset="0"/>
                <a:cs typeface="Calibri" panose="020F0502020204030204" pitchFamily="34" charset="0"/>
              </a:rPr>
              <a:t>across</a:t>
            </a:r>
            <a:r>
              <a:rPr sz="1600" kern="0" spc="14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kern="0" spc="60" dirty="0">
                <a:solidFill>
                  <a:srgbClr val="202124"/>
                </a:solidFill>
                <a:latin typeface="Calibri" panose="020F0502020204030204" pitchFamily="34" charset="0"/>
                <a:ea typeface="Calibri" panose="020F0502020204030204" pitchFamily="34" charset="0"/>
                <a:cs typeface="Calibri" panose="020F0502020204030204" pitchFamily="34" charset="0"/>
              </a:rPr>
              <a:t>regions</a:t>
            </a:r>
            <a:endParaRPr sz="1600" kern="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a:p>
            <a:pPr marL="625671" indent="-426709" defTabSz="1219170">
              <a:spcBef>
                <a:spcPts val="980"/>
              </a:spcBef>
              <a:buFont typeface="Arial"/>
              <a:buChar char="●"/>
              <a:tabLst>
                <a:tab pos="625671" algn="l"/>
              </a:tabLst>
            </a:pPr>
            <a:r>
              <a:rPr sz="1600" kern="0" spc="87" dirty="0">
                <a:solidFill>
                  <a:srgbClr val="202124"/>
                </a:solidFill>
                <a:latin typeface="Calibri" panose="020F0502020204030204" pitchFamily="34" charset="0"/>
                <a:ea typeface="Calibri" panose="020F0502020204030204" pitchFamily="34" charset="0"/>
                <a:cs typeface="Calibri" panose="020F0502020204030204" pitchFamily="34" charset="0"/>
              </a:rPr>
              <a:t>High</a:t>
            </a:r>
            <a:r>
              <a:rPr sz="1600" kern="0" spc="14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kern="0" spc="27" dirty="0">
                <a:solidFill>
                  <a:srgbClr val="202124"/>
                </a:solidFill>
                <a:latin typeface="Calibri" panose="020F0502020204030204" pitchFamily="34" charset="0"/>
                <a:ea typeface="Calibri" panose="020F0502020204030204" pitchFamily="34" charset="0"/>
                <a:cs typeface="Calibri" panose="020F0502020204030204" pitchFamily="34" charset="0"/>
              </a:rPr>
              <a:t>availability</a:t>
            </a:r>
            <a:r>
              <a:rPr sz="1600" kern="0" spc="14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kern="0" spc="107" dirty="0">
                <a:solidFill>
                  <a:srgbClr val="202124"/>
                </a:solidFill>
                <a:latin typeface="Calibri" panose="020F0502020204030204" pitchFamily="34" charset="0"/>
                <a:ea typeface="Calibri" panose="020F0502020204030204" pitchFamily="34" charset="0"/>
                <a:cs typeface="Calibri" panose="020F0502020204030204" pitchFamily="34" charset="0"/>
              </a:rPr>
              <a:t>across</a:t>
            </a:r>
            <a:r>
              <a:rPr sz="1600" kern="0" spc="152"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kern="0" spc="73" dirty="0">
                <a:solidFill>
                  <a:srgbClr val="202124"/>
                </a:solidFill>
                <a:latin typeface="Calibri" panose="020F0502020204030204" pitchFamily="34" charset="0"/>
                <a:ea typeface="Calibri" panose="020F0502020204030204" pitchFamily="34" charset="0"/>
                <a:cs typeface="Calibri" panose="020F0502020204030204" pitchFamily="34" charset="0"/>
              </a:rPr>
              <a:t>zones</a:t>
            </a:r>
            <a:endParaRPr sz="1600" kern="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a:p>
            <a:pPr marL="625671" indent="-426709" defTabSz="1219170">
              <a:spcBef>
                <a:spcPts val="980"/>
              </a:spcBef>
              <a:buFont typeface="Arial"/>
              <a:buChar char="●"/>
              <a:tabLst>
                <a:tab pos="625671" algn="l"/>
              </a:tabLst>
            </a:pPr>
            <a:r>
              <a:rPr sz="1600" kern="0" spc="60" dirty="0">
                <a:solidFill>
                  <a:srgbClr val="202124"/>
                </a:solidFill>
                <a:latin typeface="Calibri" panose="020F0502020204030204" pitchFamily="34" charset="0"/>
                <a:ea typeface="Calibri" panose="020F0502020204030204" pitchFamily="34" charset="0"/>
                <a:cs typeface="Calibri" panose="020F0502020204030204" pitchFamily="34" charset="0"/>
              </a:rPr>
              <a:t>Obtainability</a:t>
            </a:r>
            <a:r>
              <a:rPr sz="1600" kern="0" spc="8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kern="0" dirty="0">
                <a:solidFill>
                  <a:srgbClr val="202124"/>
                </a:solidFill>
                <a:latin typeface="Calibri" panose="020F0502020204030204" pitchFamily="34" charset="0"/>
                <a:ea typeface="Calibri" panose="020F0502020204030204" pitchFamily="34" charset="0"/>
                <a:cs typeface="Calibri" panose="020F0502020204030204" pitchFamily="34" charset="0"/>
              </a:rPr>
              <a:t>for</a:t>
            </a:r>
            <a:r>
              <a:rPr sz="1600" kern="0" spc="12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kern="0" spc="73" dirty="0">
                <a:solidFill>
                  <a:srgbClr val="202124"/>
                </a:solidFill>
                <a:latin typeface="Calibri" panose="020F0502020204030204" pitchFamily="34" charset="0"/>
                <a:ea typeface="Calibri" panose="020F0502020204030204" pitchFamily="34" charset="0"/>
                <a:cs typeface="Calibri" panose="020F0502020204030204" pitchFamily="34" charset="0"/>
              </a:rPr>
              <a:t>bursting</a:t>
            </a:r>
            <a:r>
              <a:rPr sz="1600" kern="0" spc="12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kern="0" spc="53" dirty="0">
                <a:solidFill>
                  <a:srgbClr val="202124"/>
                </a:solidFill>
                <a:latin typeface="Calibri" panose="020F0502020204030204" pitchFamily="34" charset="0"/>
                <a:ea typeface="Calibri" panose="020F0502020204030204" pitchFamily="34" charset="0"/>
                <a:cs typeface="Calibri" panose="020F0502020204030204" pitchFamily="34" charset="0"/>
              </a:rPr>
              <a:t>workloads</a:t>
            </a:r>
            <a:endParaRPr sz="1600" kern="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a:p>
            <a:pPr marL="626518" marR="126997" indent="-427556" defTabSz="1219170">
              <a:lnSpc>
                <a:spcPct val="151000"/>
              </a:lnSpc>
              <a:buFont typeface="Arial"/>
              <a:buChar char="●"/>
              <a:tabLst>
                <a:tab pos="626518" algn="l"/>
              </a:tabLst>
            </a:pPr>
            <a:r>
              <a:rPr sz="1600" b="1" kern="0" spc="120" dirty="0">
                <a:solidFill>
                  <a:srgbClr val="202124"/>
                </a:solidFill>
                <a:latin typeface="Calibri" panose="020F0502020204030204" pitchFamily="34" charset="0"/>
                <a:ea typeface="Calibri" panose="020F0502020204030204" pitchFamily="34" charset="0"/>
                <a:cs typeface="Calibri" panose="020F0502020204030204" pitchFamily="34" charset="0"/>
              </a:rPr>
              <a:t>Next</a:t>
            </a:r>
            <a:r>
              <a:rPr sz="1600" b="1" kern="0" spc="2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b="1" kern="0" spc="152" dirty="0">
                <a:solidFill>
                  <a:srgbClr val="202124"/>
                </a:solidFill>
                <a:latin typeface="Calibri" panose="020F0502020204030204" pitchFamily="34" charset="0"/>
                <a:ea typeface="Calibri" panose="020F0502020204030204" pitchFamily="34" charset="0"/>
                <a:cs typeface="Calibri" panose="020F0502020204030204" pitchFamily="34" charset="0"/>
              </a:rPr>
              <a:t>Gen</a:t>
            </a:r>
            <a:r>
              <a:rPr sz="1600" b="1" kern="0" spc="2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b="1" kern="0" spc="207" dirty="0">
                <a:solidFill>
                  <a:srgbClr val="202124"/>
                </a:solidFill>
                <a:latin typeface="Calibri" panose="020F0502020204030204" pitchFamily="34" charset="0"/>
                <a:ea typeface="Calibri" panose="020F0502020204030204" pitchFamily="34" charset="0"/>
                <a:cs typeface="Calibri" panose="020F0502020204030204" pitchFamily="34" charset="0"/>
              </a:rPr>
              <a:t>CPUs</a:t>
            </a:r>
            <a:r>
              <a:rPr sz="1600" b="1" kern="0" spc="60"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b="1" kern="0" spc="87" dirty="0">
                <a:solidFill>
                  <a:srgbClr val="202124"/>
                </a:solidFill>
                <a:latin typeface="Calibri" panose="020F0502020204030204" pitchFamily="34" charset="0"/>
                <a:ea typeface="Calibri" panose="020F0502020204030204" pitchFamily="34" charset="0"/>
                <a:cs typeface="Calibri" panose="020F0502020204030204" pitchFamily="34" charset="0"/>
              </a:rPr>
              <a:t>with</a:t>
            </a:r>
            <a:r>
              <a:rPr sz="1600" b="1" kern="0" spc="6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b="1" kern="0" spc="100" dirty="0">
                <a:solidFill>
                  <a:srgbClr val="202124"/>
                </a:solidFill>
                <a:latin typeface="Calibri" panose="020F0502020204030204" pitchFamily="34" charset="0"/>
                <a:ea typeface="Calibri" panose="020F0502020204030204" pitchFamily="34" charset="0"/>
                <a:cs typeface="Calibri" panose="020F0502020204030204" pitchFamily="34" charset="0"/>
              </a:rPr>
              <a:t>Instruction </a:t>
            </a:r>
            <a:r>
              <a:rPr sz="1600" b="1" kern="0" spc="173" dirty="0">
                <a:solidFill>
                  <a:srgbClr val="202124"/>
                </a:solidFill>
                <a:latin typeface="Calibri" panose="020F0502020204030204" pitchFamily="34" charset="0"/>
                <a:ea typeface="Calibri" panose="020F0502020204030204" pitchFamily="34" charset="0"/>
                <a:cs typeface="Calibri" panose="020F0502020204030204" pitchFamily="34" charset="0"/>
              </a:rPr>
              <a:t>Sets</a:t>
            </a:r>
            <a:r>
              <a:rPr sz="1600" b="1" kern="0" spc="2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b="1" kern="0" spc="120" dirty="0">
                <a:solidFill>
                  <a:srgbClr val="202124"/>
                </a:solidFill>
                <a:latin typeface="Calibri" panose="020F0502020204030204" pitchFamily="34" charset="0"/>
                <a:ea typeface="Calibri" panose="020F0502020204030204" pitchFamily="34" charset="0"/>
                <a:cs typeface="Calibri" panose="020F0502020204030204" pitchFamily="34" charset="0"/>
              </a:rPr>
              <a:t>Optimized</a:t>
            </a:r>
            <a:r>
              <a:rPr sz="1600" b="1" kern="0" spc="33"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b="1" kern="0" spc="93" dirty="0">
                <a:solidFill>
                  <a:srgbClr val="202124"/>
                </a:solidFill>
                <a:latin typeface="Calibri" panose="020F0502020204030204" pitchFamily="34" charset="0"/>
                <a:ea typeface="Calibri" panose="020F0502020204030204" pitchFamily="34" charset="0"/>
                <a:cs typeface="Calibri" panose="020F0502020204030204" pitchFamily="34" charset="0"/>
              </a:rPr>
              <a:t>for</a:t>
            </a:r>
            <a:r>
              <a:rPr sz="1600" b="1" kern="0" spc="20"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b="1" kern="0" spc="100" dirty="0">
                <a:solidFill>
                  <a:srgbClr val="202124"/>
                </a:solidFill>
                <a:latin typeface="Calibri" panose="020F0502020204030204" pitchFamily="34" charset="0"/>
                <a:ea typeface="Calibri" panose="020F0502020204030204" pitchFamily="34" charset="0"/>
                <a:cs typeface="Calibri" panose="020F0502020204030204" pitchFamily="34" charset="0"/>
              </a:rPr>
              <a:t>AI</a:t>
            </a:r>
            <a:r>
              <a:rPr sz="1600" b="1" kern="0" spc="73"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sz="1600" b="1" kern="0" spc="100" dirty="0">
                <a:solidFill>
                  <a:srgbClr val="202124"/>
                </a:solidFill>
                <a:latin typeface="Calibri" panose="020F0502020204030204" pitchFamily="34" charset="0"/>
                <a:ea typeface="Calibri" panose="020F0502020204030204" pitchFamily="34" charset="0"/>
                <a:cs typeface="Calibri" panose="020F0502020204030204" pitchFamily="34" charset="0"/>
              </a:rPr>
              <a:t>workloads</a:t>
            </a:r>
            <a:endParaRPr sz="1600" kern="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object 10">
            <a:extLst>
              <a:ext uri="{FF2B5EF4-FFF2-40B4-BE49-F238E27FC236}">
                <a16:creationId xmlns:a16="http://schemas.microsoft.com/office/drawing/2014/main" id="{8EFE91A2-D09E-373C-60E2-45058B5368F9}"/>
              </a:ext>
            </a:extLst>
          </p:cNvPr>
          <p:cNvSpPr txBox="1">
            <a:spLocks/>
          </p:cNvSpPr>
          <p:nvPr/>
        </p:nvSpPr>
        <p:spPr>
          <a:xfrm>
            <a:off x="108497" y="201595"/>
            <a:ext cx="11631746" cy="66130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393690">
              <a:spcBef>
                <a:spcPts val="133"/>
              </a:spcBef>
            </a:pPr>
            <a:r>
              <a:rPr lang="en-US" spc="393" dirty="0">
                <a:solidFill>
                  <a:srgbClr val="202124"/>
                </a:solidFill>
                <a:latin typeface="Calibri" panose="020F0502020204030204" pitchFamily="34" charset="0"/>
                <a:ea typeface="Calibri" panose="020F0502020204030204" pitchFamily="34" charset="0"/>
                <a:cs typeface="Calibri" panose="020F0502020204030204" pitchFamily="34" charset="0"/>
              </a:rPr>
              <a:t>A</a:t>
            </a:r>
            <a:r>
              <a:rPr lang="en-US" spc="40"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lang="en-US" spc="227" dirty="0">
                <a:solidFill>
                  <a:srgbClr val="202124"/>
                </a:solidFill>
                <a:latin typeface="Calibri" panose="020F0502020204030204" pitchFamily="34" charset="0"/>
                <a:ea typeface="Calibri" panose="020F0502020204030204" pitchFamily="34" charset="0"/>
                <a:cs typeface="Calibri" panose="020F0502020204030204" pitchFamily="34" charset="0"/>
              </a:rPr>
              <a:t>Holistic</a:t>
            </a:r>
            <a:r>
              <a:rPr lang="en-US" spc="40"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lang="en-US" spc="253" dirty="0">
                <a:solidFill>
                  <a:srgbClr val="202124"/>
                </a:solidFill>
                <a:latin typeface="Calibri" panose="020F0502020204030204" pitchFamily="34" charset="0"/>
                <a:ea typeface="Calibri" panose="020F0502020204030204" pitchFamily="34" charset="0"/>
                <a:cs typeface="Calibri" panose="020F0502020204030204" pitchFamily="34" charset="0"/>
              </a:rPr>
              <a:t>Approach</a:t>
            </a:r>
            <a:r>
              <a:rPr lang="en-US" spc="4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lang="en-US" spc="220" dirty="0">
                <a:solidFill>
                  <a:srgbClr val="202124"/>
                </a:solidFill>
                <a:latin typeface="Calibri" panose="020F0502020204030204" pitchFamily="34" charset="0"/>
                <a:ea typeface="Calibri" panose="020F0502020204030204" pitchFamily="34" charset="0"/>
                <a:cs typeface="Calibri" panose="020F0502020204030204" pitchFamily="34" charset="0"/>
              </a:rPr>
              <a:t>to</a:t>
            </a:r>
            <a:r>
              <a:rPr lang="en-US" spc="40"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lang="en-US" spc="240" dirty="0">
                <a:solidFill>
                  <a:srgbClr val="202124"/>
                </a:solidFill>
                <a:latin typeface="Calibri" panose="020F0502020204030204" pitchFamily="34" charset="0"/>
                <a:ea typeface="Calibri" panose="020F0502020204030204" pitchFamily="34" charset="0"/>
                <a:cs typeface="Calibri" panose="020F0502020204030204" pitchFamily="34" charset="0"/>
              </a:rPr>
              <a:t>Inference</a:t>
            </a:r>
            <a:r>
              <a:rPr lang="en-US" spc="47"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lang="en-US" spc="272" dirty="0">
                <a:solidFill>
                  <a:srgbClr val="202124"/>
                </a:solidFill>
                <a:latin typeface="Calibri" panose="020F0502020204030204" pitchFamily="34" charset="0"/>
                <a:ea typeface="Calibri" panose="020F0502020204030204" pitchFamily="34" charset="0"/>
                <a:cs typeface="Calibri" panose="020F0502020204030204" pitchFamily="34" charset="0"/>
              </a:rPr>
              <a:t>Starts</a:t>
            </a:r>
            <a:r>
              <a:rPr lang="en-US" spc="40"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lang="en-US" spc="200" dirty="0">
                <a:solidFill>
                  <a:srgbClr val="202124"/>
                </a:solidFill>
                <a:latin typeface="Calibri" panose="020F0502020204030204" pitchFamily="34" charset="0"/>
                <a:ea typeface="Calibri" panose="020F0502020204030204" pitchFamily="34" charset="0"/>
                <a:cs typeface="Calibri" panose="020F0502020204030204" pitchFamily="34" charset="0"/>
              </a:rPr>
              <a:t>with</a:t>
            </a:r>
            <a:r>
              <a:rPr lang="en-US" spc="-20" dirty="0">
                <a:solidFill>
                  <a:srgbClr val="202124"/>
                </a:solidFill>
                <a:latin typeface="Calibri" panose="020F0502020204030204" pitchFamily="34" charset="0"/>
                <a:ea typeface="Calibri" panose="020F0502020204030204" pitchFamily="34" charset="0"/>
                <a:cs typeface="Calibri" panose="020F0502020204030204" pitchFamily="34" charset="0"/>
              </a:rPr>
              <a:t> </a:t>
            </a:r>
            <a:r>
              <a:rPr lang="en-US" spc="339" dirty="0">
                <a:solidFill>
                  <a:srgbClr val="202124"/>
                </a:solidFill>
                <a:latin typeface="Calibri" panose="020F0502020204030204" pitchFamily="34" charset="0"/>
                <a:ea typeface="Calibri" panose="020F0502020204030204" pitchFamily="34" charset="0"/>
                <a:cs typeface="Calibri" panose="020F0502020204030204" pitchFamily="34" charset="0"/>
              </a:rPr>
              <a:t>CPUs</a:t>
            </a:r>
          </a:p>
        </p:txBody>
      </p:sp>
      <p:pic>
        <p:nvPicPr>
          <p:cNvPr id="6" name="Picture 5">
            <a:extLst>
              <a:ext uri="{FF2B5EF4-FFF2-40B4-BE49-F238E27FC236}">
                <a16:creationId xmlns:a16="http://schemas.microsoft.com/office/drawing/2014/main" id="{CCE7B209-DB29-2136-F804-62DF69BC32A0}"/>
              </a:ext>
            </a:extLst>
          </p:cNvPr>
          <p:cNvPicPr>
            <a:picLocks noChangeAspect="1"/>
          </p:cNvPicPr>
          <p:nvPr/>
        </p:nvPicPr>
        <p:blipFill>
          <a:blip r:embed="rId2"/>
          <a:stretch>
            <a:fillRect/>
          </a:stretch>
        </p:blipFill>
        <p:spPr>
          <a:xfrm>
            <a:off x="1337549" y="2811735"/>
            <a:ext cx="4281197" cy="1472084"/>
          </a:xfrm>
          <a:prstGeom prst="rect">
            <a:avLst/>
          </a:prstGeom>
        </p:spPr>
      </p:pic>
    </p:spTree>
    <p:extLst>
      <p:ext uri="{BB962C8B-B14F-4D97-AF65-F5344CB8AC3E}">
        <p14:creationId xmlns:p14="http://schemas.microsoft.com/office/powerpoint/2010/main" val="176855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6F606-6D6A-1B62-7D67-A073D8E2F22B}"/>
              </a:ext>
            </a:extLst>
          </p:cNvPr>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Efficient Natural Language Processing on Intel® Xeon® Instances</a:t>
            </a:r>
          </a:p>
        </p:txBody>
      </p:sp>
      <p:sp>
        <p:nvSpPr>
          <p:cNvPr id="3" name="Content Placeholder 2">
            <a:extLst>
              <a:ext uri="{FF2B5EF4-FFF2-40B4-BE49-F238E27FC236}">
                <a16:creationId xmlns:a16="http://schemas.microsoft.com/office/drawing/2014/main" id="{D63CD6C9-564E-E855-B6BF-A4CADE243726}"/>
              </a:ext>
            </a:extLst>
          </p:cNvPr>
          <p:cNvSpPr>
            <a:spLocks noGrp="1"/>
          </p:cNvSpPr>
          <p:nvPr>
            <p:ph sz="quarter" idx="13"/>
          </p:nvPr>
        </p:nvSpPr>
        <p:spPr>
          <a:xfrm>
            <a:off x="610658" y="1421516"/>
            <a:ext cx="10970683" cy="4567767"/>
          </a:xfrm>
        </p:spPr>
        <p:txBody>
          <a:bodyPr vert="horz" lIns="91440" tIns="45720" rIns="91440" bIns="45720" rtlCol="0" anchor="t">
            <a:noAutofit/>
          </a:bodyPr>
          <a:lstStyle/>
          <a:p>
            <a:r>
              <a:rPr lang="en-US" sz="2400" dirty="0">
                <a:latin typeface="Calibri" panose="020F0502020204030204" pitchFamily="34" charset="0"/>
                <a:cs typeface="Calibri" panose="020F0502020204030204" pitchFamily="34" charset="0"/>
              </a:rPr>
              <a:t>Natural Language Processing today is based on very large models trained on extremely large datasets and are expensive to run for inferencing at scale</a:t>
            </a:r>
          </a:p>
          <a:p>
            <a:r>
              <a:rPr lang="en-US" sz="2400" dirty="0">
                <a:latin typeface="Calibri" panose="020F0502020204030204" pitchFamily="34" charset="0"/>
                <a:cs typeface="Calibri" panose="020F0502020204030204" pitchFamily="34" charset="0"/>
              </a:rPr>
              <a:t>Intel has created a set of models to greatly improve efficiency through optimization, quantization, and trained with a much smaller set of data</a:t>
            </a:r>
          </a:p>
          <a:p>
            <a:r>
              <a:rPr lang="en-US" sz="2400" dirty="0">
                <a:latin typeface="Calibri" panose="020F0502020204030204" pitchFamily="34" charset="0"/>
                <a:cs typeface="Calibri" panose="020F0502020204030204" pitchFamily="34" charset="0"/>
              </a:rPr>
              <a:t>These models address the most common NLP usages:</a:t>
            </a:r>
          </a:p>
          <a:p>
            <a:pPr lvl="1">
              <a:buFont typeface="Courier New" panose="020B0503020203020204" pitchFamily="34" charset="0"/>
              <a:buChar char="o"/>
            </a:pPr>
            <a:r>
              <a:rPr lang="en-US" sz="2000" dirty="0">
                <a:latin typeface="Calibri" panose="020F0502020204030204" pitchFamily="34" charset="0"/>
                <a:cs typeface="Calibri" panose="020F0502020204030204" pitchFamily="34" charset="0"/>
              </a:rPr>
              <a:t>Text Classification (</a:t>
            </a:r>
            <a:r>
              <a:rPr lang="en-US" sz="2000" dirty="0" err="1">
                <a:latin typeface="Calibri" panose="020F0502020204030204" pitchFamily="34" charset="0"/>
                <a:cs typeface="Calibri" panose="020F0502020204030204" pitchFamily="34" charset="0"/>
              </a:rPr>
              <a:t>SetFit</a:t>
            </a:r>
            <a:r>
              <a:rPr lang="en-US" sz="2000" dirty="0">
                <a:latin typeface="Calibri" panose="020F0502020204030204" pitchFamily="34" charset="0"/>
                <a:cs typeface="Calibri" panose="020F0502020204030204" pitchFamily="34" charset="0"/>
              </a:rPr>
              <a:t>)</a:t>
            </a:r>
          </a:p>
          <a:p>
            <a:pPr lvl="1">
              <a:buFont typeface="Courier New" panose="020B0503020203020204" pitchFamily="34" charset="0"/>
              <a:buChar char="o"/>
            </a:pPr>
            <a:r>
              <a:rPr lang="en-US" sz="2000" dirty="0">
                <a:latin typeface="Calibri" panose="020F0502020204030204" pitchFamily="34" charset="0"/>
                <a:cs typeface="Calibri" panose="020F0502020204030204" pitchFamily="34" charset="0"/>
              </a:rPr>
              <a:t>Sentiment Analysis (</a:t>
            </a:r>
            <a:r>
              <a:rPr lang="en-US" sz="2000" dirty="0" err="1">
                <a:latin typeface="Calibri" panose="020F0502020204030204" pitchFamily="34" charset="0"/>
                <a:cs typeface="Calibri" panose="020F0502020204030204" pitchFamily="34" charset="0"/>
              </a:rPr>
              <a:t>SetFit</a:t>
            </a:r>
            <a:r>
              <a:rPr lang="en-US" sz="2000" dirty="0">
                <a:latin typeface="Calibri" panose="020F0502020204030204" pitchFamily="34" charset="0"/>
                <a:cs typeface="Calibri" panose="020F0502020204030204" pitchFamily="34" charset="0"/>
              </a:rPr>
              <a:t> ABSA)</a:t>
            </a:r>
          </a:p>
          <a:p>
            <a:pPr lvl="1">
              <a:buFont typeface="Courier New" panose="020B0503020203020204" pitchFamily="34" charset="0"/>
              <a:buChar char="o"/>
            </a:pPr>
            <a:r>
              <a:rPr lang="en-US" sz="2000" dirty="0">
                <a:latin typeface="Calibri" panose="020F0502020204030204" pitchFamily="34" charset="0"/>
                <a:cs typeface="Calibri" panose="020F0502020204030204" pitchFamily="34" charset="0"/>
              </a:rPr>
              <a:t>Summarization (Model Quantization)</a:t>
            </a:r>
          </a:p>
          <a:p>
            <a:pPr lvl="1">
              <a:buFont typeface="Courier New" panose="020B0503020203020204" pitchFamily="34" charset="0"/>
              <a:buChar char="o"/>
            </a:pPr>
            <a:r>
              <a:rPr lang="en-US" sz="2000" dirty="0">
                <a:latin typeface="Calibri" panose="020F0502020204030204" pitchFamily="34" charset="0"/>
                <a:cs typeface="Calibri" panose="020F0502020204030204" pitchFamily="34" charset="0"/>
              </a:rPr>
              <a:t>Chatbot (Model Quantization)</a:t>
            </a:r>
          </a:p>
          <a:p>
            <a:pPr lvl="1">
              <a:buFont typeface="Courier New" panose="020B0503020203020204" pitchFamily="34" charset="0"/>
              <a:buChar char="o"/>
            </a:pPr>
            <a:r>
              <a:rPr lang="en-US" sz="2000" dirty="0">
                <a:latin typeface="Calibri" panose="020F0502020204030204" pitchFamily="34" charset="0"/>
                <a:cs typeface="Calibri" panose="020F0502020204030204" pitchFamily="34" charset="0"/>
              </a:rPr>
              <a:t>Code Generation (Model Quantization + Speculative Decoding</a:t>
            </a:r>
          </a:p>
          <a:p>
            <a:r>
              <a:rPr lang="en-US" sz="2400" dirty="0">
                <a:latin typeface="Calibri" panose="020F0502020204030204" pitchFamily="34" charset="0"/>
                <a:cs typeface="Calibri" panose="020F0502020204030204" pitchFamily="34" charset="0"/>
              </a:rPr>
              <a:t>Models are available on Hugging Face</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533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702A-98F2-4FDB-8C18-A67FBE93A3B4}"/>
              </a:ext>
            </a:extLst>
          </p:cNvPr>
          <p:cNvSpPr>
            <a:spLocks noGrp="1"/>
          </p:cNvSpPr>
          <p:nvPr>
            <p:ph type="title"/>
          </p:nvPr>
        </p:nvSpPr>
        <p:spPr>
          <a:xfrm>
            <a:off x="381272" y="-140644"/>
            <a:ext cx="10972800" cy="1199822"/>
          </a:xfrm>
        </p:spPr>
        <p:txBody>
          <a:bodyPr/>
          <a:lstStyle/>
          <a:p>
            <a:r>
              <a:rPr lang="en-US" dirty="0" err="1">
                <a:latin typeface="Calibri" panose="020F0502020204030204" pitchFamily="34" charset="0"/>
                <a:ea typeface="Calibri" panose="020F0502020204030204" pitchFamily="34" charset="0"/>
                <a:cs typeface="Calibri" panose="020F0502020204030204" pitchFamily="34" charset="0"/>
              </a:rPr>
              <a:t>SetFit</a:t>
            </a:r>
            <a:r>
              <a:rPr lang="en-US" dirty="0">
                <a:latin typeface="Calibri" panose="020F0502020204030204" pitchFamily="34" charset="0"/>
                <a:ea typeface="Calibri" panose="020F0502020204030204" pitchFamily="34" charset="0"/>
                <a:cs typeface="Calibri" panose="020F0502020204030204" pitchFamily="34" charset="0"/>
              </a:rPr>
              <a:t> Step-by-Step</a:t>
            </a:r>
          </a:p>
        </p:txBody>
      </p:sp>
      <p:sp>
        <p:nvSpPr>
          <p:cNvPr id="3" name="Rectangle 2">
            <a:extLst>
              <a:ext uri="{FF2B5EF4-FFF2-40B4-BE49-F238E27FC236}">
                <a16:creationId xmlns:a16="http://schemas.microsoft.com/office/drawing/2014/main" id="{8B87DA93-25D3-CAEC-CF33-0ECBBB32859E}"/>
              </a:ext>
            </a:extLst>
          </p:cNvPr>
          <p:cNvSpPr/>
          <p:nvPr/>
        </p:nvSpPr>
        <p:spPr>
          <a:xfrm>
            <a:off x="415601" y="834256"/>
            <a:ext cx="1919038" cy="5480651"/>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7C1C001-2DCE-0074-2803-A714B84854E9}"/>
              </a:ext>
            </a:extLst>
          </p:cNvPr>
          <p:cNvSpPr/>
          <p:nvPr/>
        </p:nvSpPr>
        <p:spPr>
          <a:xfrm>
            <a:off x="491244" y="1200938"/>
            <a:ext cx="1812345" cy="927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SW for SetFit Fine Tuning &amp; Inference</a:t>
            </a:r>
          </a:p>
        </p:txBody>
      </p:sp>
      <p:sp>
        <p:nvSpPr>
          <p:cNvPr id="6" name="Rectangle 5">
            <a:extLst>
              <a:ext uri="{FF2B5EF4-FFF2-40B4-BE49-F238E27FC236}">
                <a16:creationId xmlns:a16="http://schemas.microsoft.com/office/drawing/2014/main" id="{F46AD57C-08EA-9F56-6815-7C9F58CA76B3}"/>
              </a:ext>
            </a:extLst>
          </p:cNvPr>
          <p:cNvSpPr/>
          <p:nvPr/>
        </p:nvSpPr>
        <p:spPr>
          <a:xfrm>
            <a:off x="612841" y="2553178"/>
            <a:ext cx="1517515" cy="992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SetFit Model</a:t>
            </a:r>
          </a:p>
        </p:txBody>
      </p:sp>
      <p:sp>
        <p:nvSpPr>
          <p:cNvPr id="7" name="Rectangle 6">
            <a:extLst>
              <a:ext uri="{FF2B5EF4-FFF2-40B4-BE49-F238E27FC236}">
                <a16:creationId xmlns:a16="http://schemas.microsoft.com/office/drawing/2014/main" id="{741F5364-2503-AFB7-3474-810B2111FF47}"/>
              </a:ext>
            </a:extLst>
          </p:cNvPr>
          <p:cNvSpPr/>
          <p:nvPr/>
        </p:nvSpPr>
        <p:spPr>
          <a:xfrm>
            <a:off x="2553759" y="805071"/>
            <a:ext cx="9146997" cy="3954335"/>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5F46200-D09C-B902-0A7D-BCC89FB390DB}"/>
              </a:ext>
            </a:extLst>
          </p:cNvPr>
          <p:cNvSpPr txBox="1"/>
          <p:nvPr/>
        </p:nvSpPr>
        <p:spPr>
          <a:xfrm>
            <a:off x="4822755" y="878551"/>
            <a:ext cx="4815486" cy="369332"/>
          </a:xfrm>
          <a:prstGeom prst="rect">
            <a:avLst/>
          </a:prstGeom>
          <a:noFill/>
        </p:spPr>
        <p:txBody>
          <a:bodyPr wrap="square">
            <a:spAutoFit/>
          </a:bodyPr>
          <a:lstStyle/>
          <a:p>
            <a:r>
              <a:rPr lang="en-US" b="1" i="1" dirty="0">
                <a:latin typeface="Calibri" panose="020F0502020204030204" pitchFamily="34" charset="0"/>
                <a:ea typeface="Calibri" panose="020F0502020204030204" pitchFamily="34" charset="0"/>
                <a:cs typeface="Calibri" panose="020F0502020204030204" pitchFamily="34" charset="0"/>
              </a:rPr>
              <a:t>Google Cloud c3/c4 Instance</a:t>
            </a:r>
            <a:endParaRPr lang="en-US" dirty="0">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0F9CF6C9-7214-A990-AA95-AA02B496455C}"/>
              </a:ext>
            </a:extLst>
          </p:cNvPr>
          <p:cNvCxnSpPr>
            <a:cxnSpLocks/>
            <a:stCxn id="5" idx="3"/>
            <a:endCxn id="10" idx="1"/>
          </p:cNvCxnSpPr>
          <p:nvPr/>
        </p:nvCxnSpPr>
        <p:spPr>
          <a:xfrm flipV="1">
            <a:off x="2303589" y="1653699"/>
            <a:ext cx="407177" cy="0"/>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4E7BF93-B279-3D07-FFFC-552CB6108D12}"/>
              </a:ext>
            </a:extLst>
          </p:cNvPr>
          <p:cNvSpPr/>
          <p:nvPr/>
        </p:nvSpPr>
        <p:spPr>
          <a:xfrm>
            <a:off x="2710766" y="1157588"/>
            <a:ext cx="1517515" cy="992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SW for </a:t>
            </a:r>
            <a:r>
              <a:rPr lang="en-US" err="1">
                <a:latin typeface="Calibri" panose="020F0502020204030204" pitchFamily="34" charset="0"/>
                <a:ea typeface="Calibri" panose="020F0502020204030204" pitchFamily="34" charset="0"/>
                <a:cs typeface="Calibri" panose="020F0502020204030204" pitchFamily="34" charset="0"/>
              </a:rPr>
              <a:t>SetFit</a:t>
            </a:r>
            <a:r>
              <a:rPr lang="en-US">
                <a:latin typeface="Calibri" panose="020F0502020204030204" pitchFamily="34" charset="0"/>
                <a:ea typeface="Calibri" panose="020F0502020204030204" pitchFamily="34" charset="0"/>
                <a:cs typeface="Calibri" panose="020F0502020204030204" pitchFamily="34" charset="0"/>
              </a:rPr>
              <a:t> Fine Tuning &amp; Inference</a:t>
            </a:r>
          </a:p>
        </p:txBody>
      </p:sp>
      <p:cxnSp>
        <p:nvCxnSpPr>
          <p:cNvPr id="11" name="Straight Arrow Connector 10">
            <a:extLst>
              <a:ext uri="{FF2B5EF4-FFF2-40B4-BE49-F238E27FC236}">
                <a16:creationId xmlns:a16="http://schemas.microsoft.com/office/drawing/2014/main" id="{34072EDB-5D06-5351-93BB-5688E3A88BD4}"/>
              </a:ext>
            </a:extLst>
          </p:cNvPr>
          <p:cNvCxnSpPr>
            <a:cxnSpLocks/>
          </p:cNvCxnSpPr>
          <p:nvPr/>
        </p:nvCxnSpPr>
        <p:spPr>
          <a:xfrm>
            <a:off x="2091445" y="3049288"/>
            <a:ext cx="603660" cy="0"/>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3439E22-5546-8C5E-402A-062D8963E6F9}"/>
              </a:ext>
            </a:extLst>
          </p:cNvPr>
          <p:cNvSpPr/>
          <p:nvPr/>
        </p:nvSpPr>
        <p:spPr>
          <a:xfrm>
            <a:off x="2695105" y="2553177"/>
            <a:ext cx="1517515" cy="992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latin typeface="Calibri" panose="020F0502020204030204" pitchFamily="34" charset="0"/>
                <a:ea typeface="Calibri" panose="020F0502020204030204" pitchFamily="34" charset="0"/>
                <a:cs typeface="Calibri" panose="020F0502020204030204" pitchFamily="34" charset="0"/>
              </a:rPr>
              <a:t>SetFit</a:t>
            </a:r>
            <a:r>
              <a:rPr lang="en-US">
                <a:latin typeface="Calibri" panose="020F0502020204030204" pitchFamily="34" charset="0"/>
                <a:ea typeface="Calibri" panose="020F0502020204030204" pitchFamily="34" charset="0"/>
                <a:cs typeface="Calibri" panose="020F0502020204030204" pitchFamily="34" charset="0"/>
              </a:rPr>
              <a:t> Model</a:t>
            </a:r>
          </a:p>
        </p:txBody>
      </p:sp>
      <p:sp>
        <p:nvSpPr>
          <p:cNvPr id="13" name="Rectangle 12">
            <a:extLst>
              <a:ext uri="{FF2B5EF4-FFF2-40B4-BE49-F238E27FC236}">
                <a16:creationId xmlns:a16="http://schemas.microsoft.com/office/drawing/2014/main" id="{C29EC18A-B3A0-0813-4509-BF513E97B3F3}"/>
              </a:ext>
            </a:extLst>
          </p:cNvPr>
          <p:cNvSpPr/>
          <p:nvPr/>
        </p:nvSpPr>
        <p:spPr>
          <a:xfrm>
            <a:off x="2710766" y="3734103"/>
            <a:ext cx="1517515" cy="9922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Customer’s Data</a:t>
            </a:r>
          </a:p>
        </p:txBody>
      </p:sp>
      <p:sp>
        <p:nvSpPr>
          <p:cNvPr id="14" name="Rectangle 13">
            <a:extLst>
              <a:ext uri="{FF2B5EF4-FFF2-40B4-BE49-F238E27FC236}">
                <a16:creationId xmlns:a16="http://schemas.microsoft.com/office/drawing/2014/main" id="{FDD63A81-07B3-B931-D906-EB3284551078}"/>
              </a:ext>
            </a:extLst>
          </p:cNvPr>
          <p:cNvSpPr/>
          <p:nvPr/>
        </p:nvSpPr>
        <p:spPr>
          <a:xfrm>
            <a:off x="4533082" y="3078471"/>
            <a:ext cx="1517515" cy="992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SW for </a:t>
            </a:r>
            <a:r>
              <a:rPr lang="en-US" err="1">
                <a:latin typeface="Calibri" panose="020F0502020204030204" pitchFamily="34" charset="0"/>
                <a:ea typeface="Calibri" panose="020F0502020204030204" pitchFamily="34" charset="0"/>
                <a:cs typeface="Calibri" panose="020F0502020204030204" pitchFamily="34" charset="0"/>
              </a:rPr>
              <a:t>SetFit</a:t>
            </a:r>
            <a:r>
              <a:rPr lang="en-US">
                <a:latin typeface="Calibri" panose="020F0502020204030204" pitchFamily="34" charset="0"/>
                <a:ea typeface="Calibri" panose="020F0502020204030204" pitchFamily="34" charset="0"/>
                <a:cs typeface="Calibri" panose="020F0502020204030204" pitchFamily="34" charset="0"/>
              </a:rPr>
              <a:t> Fine Tuning</a:t>
            </a:r>
          </a:p>
        </p:txBody>
      </p:sp>
      <p:cxnSp>
        <p:nvCxnSpPr>
          <p:cNvPr id="15" name="Straight Arrow Connector 14">
            <a:extLst>
              <a:ext uri="{FF2B5EF4-FFF2-40B4-BE49-F238E27FC236}">
                <a16:creationId xmlns:a16="http://schemas.microsoft.com/office/drawing/2014/main" id="{764E60B9-F285-F7E4-E54D-683417A70705}"/>
              </a:ext>
            </a:extLst>
          </p:cNvPr>
          <p:cNvCxnSpPr>
            <a:cxnSpLocks/>
          </p:cNvCxnSpPr>
          <p:nvPr/>
        </p:nvCxnSpPr>
        <p:spPr>
          <a:xfrm>
            <a:off x="4212620" y="3187427"/>
            <a:ext cx="32046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76B0CCA-5D2E-9E74-23F2-7ADDA483A321}"/>
              </a:ext>
            </a:extLst>
          </p:cNvPr>
          <p:cNvCxnSpPr>
            <a:cxnSpLocks/>
          </p:cNvCxnSpPr>
          <p:nvPr/>
        </p:nvCxnSpPr>
        <p:spPr>
          <a:xfrm>
            <a:off x="4228281" y="3923487"/>
            <a:ext cx="32046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423DA23-F094-6AED-846C-527BF9E14E5E}"/>
              </a:ext>
            </a:extLst>
          </p:cNvPr>
          <p:cNvSpPr/>
          <p:nvPr/>
        </p:nvSpPr>
        <p:spPr>
          <a:xfrm>
            <a:off x="6527260" y="3049287"/>
            <a:ext cx="1517515" cy="9922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Customer Model</a:t>
            </a:r>
          </a:p>
        </p:txBody>
      </p:sp>
      <p:sp>
        <p:nvSpPr>
          <p:cNvPr id="18" name="Rectangle 17">
            <a:extLst>
              <a:ext uri="{FF2B5EF4-FFF2-40B4-BE49-F238E27FC236}">
                <a16:creationId xmlns:a16="http://schemas.microsoft.com/office/drawing/2014/main" id="{83A3D4F8-E822-3209-052B-93322594D9EA}"/>
              </a:ext>
            </a:extLst>
          </p:cNvPr>
          <p:cNvSpPr/>
          <p:nvPr/>
        </p:nvSpPr>
        <p:spPr>
          <a:xfrm>
            <a:off x="6504574" y="1799283"/>
            <a:ext cx="1517515" cy="992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Quantization &amp; Distillation</a:t>
            </a:r>
          </a:p>
        </p:txBody>
      </p:sp>
      <p:cxnSp>
        <p:nvCxnSpPr>
          <p:cNvPr id="19" name="Straight Arrow Connector 18">
            <a:extLst>
              <a:ext uri="{FF2B5EF4-FFF2-40B4-BE49-F238E27FC236}">
                <a16:creationId xmlns:a16="http://schemas.microsoft.com/office/drawing/2014/main" id="{345D7CC2-1FF8-92FF-8223-1437B2834955}"/>
              </a:ext>
            </a:extLst>
          </p:cNvPr>
          <p:cNvCxnSpPr>
            <a:cxnSpLocks/>
          </p:cNvCxnSpPr>
          <p:nvPr/>
        </p:nvCxnSpPr>
        <p:spPr>
          <a:xfrm>
            <a:off x="6050597" y="3545397"/>
            <a:ext cx="47666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98DCAC4-A0B1-91AA-6C7B-13A277C69ACE}"/>
              </a:ext>
            </a:extLst>
          </p:cNvPr>
          <p:cNvCxnSpPr>
            <a:cxnSpLocks/>
          </p:cNvCxnSpPr>
          <p:nvPr/>
        </p:nvCxnSpPr>
        <p:spPr>
          <a:xfrm flipH="1" flipV="1">
            <a:off x="7227652" y="2782239"/>
            <a:ext cx="1" cy="2670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76AAD98-AAEB-383E-4AB7-21BE0C00C6A6}"/>
              </a:ext>
            </a:extLst>
          </p:cNvPr>
          <p:cNvSpPr/>
          <p:nvPr/>
        </p:nvSpPr>
        <p:spPr>
          <a:xfrm>
            <a:off x="8429266" y="1819202"/>
            <a:ext cx="1517515" cy="9922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Customer </a:t>
            </a:r>
            <a:r>
              <a:rPr lang="en-US" err="1">
                <a:latin typeface="Calibri" panose="020F0502020204030204" pitchFamily="34" charset="0"/>
                <a:ea typeface="Calibri" panose="020F0502020204030204" pitchFamily="34" charset="0"/>
                <a:cs typeface="Calibri" panose="020F0502020204030204" pitchFamily="34" charset="0"/>
              </a:rPr>
              <a:t>Q’d</a:t>
            </a:r>
            <a:r>
              <a:rPr lang="en-US">
                <a:latin typeface="Calibri" panose="020F0502020204030204" pitchFamily="34" charset="0"/>
                <a:ea typeface="Calibri" panose="020F0502020204030204" pitchFamily="34" charset="0"/>
                <a:cs typeface="Calibri" panose="020F0502020204030204" pitchFamily="34" charset="0"/>
              </a:rPr>
              <a:t> and </a:t>
            </a:r>
            <a:r>
              <a:rPr lang="en-US" err="1">
                <a:latin typeface="Calibri" panose="020F0502020204030204" pitchFamily="34" charset="0"/>
                <a:ea typeface="Calibri" panose="020F0502020204030204" pitchFamily="34" charset="0"/>
                <a:cs typeface="Calibri" panose="020F0502020204030204" pitchFamily="34" charset="0"/>
              </a:rPr>
              <a:t>D’d</a:t>
            </a:r>
            <a:r>
              <a:rPr lang="en-US">
                <a:latin typeface="Calibri" panose="020F0502020204030204" pitchFamily="34" charset="0"/>
                <a:ea typeface="Calibri" panose="020F0502020204030204" pitchFamily="34" charset="0"/>
                <a:cs typeface="Calibri" panose="020F0502020204030204" pitchFamily="34" charset="0"/>
              </a:rPr>
              <a:t> Model</a:t>
            </a:r>
          </a:p>
        </p:txBody>
      </p:sp>
      <p:sp>
        <p:nvSpPr>
          <p:cNvPr id="22" name="Rectangle 21">
            <a:extLst>
              <a:ext uri="{FF2B5EF4-FFF2-40B4-BE49-F238E27FC236}">
                <a16:creationId xmlns:a16="http://schemas.microsoft.com/office/drawing/2014/main" id="{CE98CE44-E83C-B649-52C5-8689BE2E8410}"/>
              </a:ext>
            </a:extLst>
          </p:cNvPr>
          <p:cNvSpPr/>
          <p:nvPr/>
        </p:nvSpPr>
        <p:spPr>
          <a:xfrm>
            <a:off x="8429265" y="3060304"/>
            <a:ext cx="1517515" cy="9922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Customer App</a:t>
            </a:r>
          </a:p>
        </p:txBody>
      </p:sp>
      <p:sp>
        <p:nvSpPr>
          <p:cNvPr id="23" name="Rectangle 22">
            <a:extLst>
              <a:ext uri="{FF2B5EF4-FFF2-40B4-BE49-F238E27FC236}">
                <a16:creationId xmlns:a16="http://schemas.microsoft.com/office/drawing/2014/main" id="{2E405028-53F9-F61B-2BF0-ABCF1B7CC20F}"/>
              </a:ext>
            </a:extLst>
          </p:cNvPr>
          <p:cNvSpPr/>
          <p:nvPr/>
        </p:nvSpPr>
        <p:spPr>
          <a:xfrm>
            <a:off x="10518409" y="3263959"/>
            <a:ext cx="835663" cy="659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latin typeface="Calibri" panose="020F0502020204030204" pitchFamily="34" charset="0"/>
                <a:ea typeface="Calibri" panose="020F0502020204030204" pitchFamily="34" charset="0"/>
                <a:cs typeface="Calibri" panose="020F0502020204030204" pitchFamily="34" charset="0"/>
              </a:rPr>
              <a:t>SetFit</a:t>
            </a:r>
            <a:r>
              <a:rPr lang="en-US">
                <a:latin typeface="Calibri" panose="020F0502020204030204" pitchFamily="34" charset="0"/>
                <a:ea typeface="Calibri" panose="020F0502020204030204" pitchFamily="34" charset="0"/>
                <a:cs typeface="Calibri" panose="020F0502020204030204" pitchFamily="34" charset="0"/>
              </a:rPr>
              <a:t> API</a:t>
            </a:r>
          </a:p>
        </p:txBody>
      </p:sp>
      <p:sp>
        <p:nvSpPr>
          <p:cNvPr id="24" name="TextBox 23">
            <a:extLst>
              <a:ext uri="{FF2B5EF4-FFF2-40B4-BE49-F238E27FC236}">
                <a16:creationId xmlns:a16="http://schemas.microsoft.com/office/drawing/2014/main" id="{F6D89082-5818-CB95-7DAD-9D7946978CA5}"/>
              </a:ext>
            </a:extLst>
          </p:cNvPr>
          <p:cNvSpPr txBox="1"/>
          <p:nvPr/>
        </p:nvSpPr>
        <p:spPr>
          <a:xfrm rot="1258800">
            <a:off x="10287730" y="2285318"/>
            <a:ext cx="1383574" cy="369332"/>
          </a:xfrm>
          <a:prstGeom prst="rect">
            <a:avLst/>
          </a:prstGeom>
          <a:solidFill>
            <a:schemeClr val="tx1">
              <a:lumMod val="75000"/>
            </a:schemeClr>
          </a:solidFill>
        </p:spPr>
        <p:txBody>
          <a:bodyPr wrap="square">
            <a:spAutoFit/>
          </a:bodyPr>
          <a:lstStyle/>
          <a:p>
            <a:r>
              <a:rPr lang="en-US" sz="1800" b="1" i="1">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Gold labels</a:t>
            </a:r>
            <a:endParaRPr lang="en-US">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21F309DE-E7DD-FA39-C54B-E50BF7D74597}"/>
              </a:ext>
            </a:extLst>
          </p:cNvPr>
          <p:cNvSpPr/>
          <p:nvPr/>
        </p:nvSpPr>
        <p:spPr>
          <a:xfrm>
            <a:off x="2553759" y="5115420"/>
            <a:ext cx="8425758" cy="1392092"/>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C3DEE9B7-819D-9AEC-3206-C93F1B966693}"/>
              </a:ext>
            </a:extLst>
          </p:cNvPr>
          <p:cNvSpPr txBox="1"/>
          <p:nvPr/>
        </p:nvSpPr>
        <p:spPr>
          <a:xfrm>
            <a:off x="6163858" y="5072767"/>
            <a:ext cx="1397807" cy="369332"/>
          </a:xfrm>
          <a:prstGeom prst="rect">
            <a:avLst/>
          </a:prstGeom>
          <a:noFill/>
        </p:spPr>
        <p:txBody>
          <a:bodyPr wrap="square">
            <a:spAutoFit/>
          </a:bodyPr>
          <a:lstStyle/>
          <a:p>
            <a:r>
              <a:rPr lang="en-US" sz="1800" b="1" i="1">
                <a:latin typeface="Calibri" panose="020F0502020204030204" pitchFamily="34" charset="0"/>
                <a:ea typeface="Calibri" panose="020F0502020204030204" pitchFamily="34" charset="0"/>
                <a:cs typeface="Calibri" panose="020F0502020204030204" pitchFamily="34" charset="0"/>
              </a:rPr>
              <a:t>Production</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7" name="Arrow: Down 26">
            <a:extLst>
              <a:ext uri="{FF2B5EF4-FFF2-40B4-BE49-F238E27FC236}">
                <a16:creationId xmlns:a16="http://schemas.microsoft.com/office/drawing/2014/main" id="{A8522753-42C8-3278-44F0-9F89C0F28927}"/>
              </a:ext>
            </a:extLst>
          </p:cNvPr>
          <p:cNvSpPr/>
          <p:nvPr/>
        </p:nvSpPr>
        <p:spPr>
          <a:xfrm rot="1852364">
            <a:off x="10516223" y="2518177"/>
            <a:ext cx="164995" cy="6254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7A3A8266-163E-D9F9-66A9-B92DAAC8B7EB}"/>
              </a:ext>
            </a:extLst>
          </p:cNvPr>
          <p:cNvSpPr/>
          <p:nvPr/>
        </p:nvSpPr>
        <p:spPr>
          <a:xfrm>
            <a:off x="5035685" y="5393750"/>
            <a:ext cx="1517515" cy="9922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Customer App</a:t>
            </a:r>
          </a:p>
        </p:txBody>
      </p:sp>
      <p:cxnSp>
        <p:nvCxnSpPr>
          <p:cNvPr id="29" name="Straight Arrow Connector 28">
            <a:extLst>
              <a:ext uri="{FF2B5EF4-FFF2-40B4-BE49-F238E27FC236}">
                <a16:creationId xmlns:a16="http://schemas.microsoft.com/office/drawing/2014/main" id="{43504341-448B-E334-D358-B503BB7446DF}"/>
              </a:ext>
            </a:extLst>
          </p:cNvPr>
          <p:cNvCxnSpPr>
            <a:cxnSpLocks/>
          </p:cNvCxnSpPr>
          <p:nvPr/>
        </p:nvCxnSpPr>
        <p:spPr>
          <a:xfrm>
            <a:off x="8027200" y="2331229"/>
            <a:ext cx="428017" cy="96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0F17FECE-EF6A-FBF9-CD2E-73A4442EB3C3}"/>
              </a:ext>
            </a:extLst>
          </p:cNvPr>
          <p:cNvGrpSpPr/>
          <p:nvPr/>
        </p:nvGrpSpPr>
        <p:grpSpPr>
          <a:xfrm>
            <a:off x="9927820" y="3170486"/>
            <a:ext cx="787941" cy="369332"/>
            <a:chOff x="9927820" y="3170486"/>
            <a:chExt cx="787941" cy="369332"/>
          </a:xfrm>
        </p:grpSpPr>
        <p:sp>
          <p:nvSpPr>
            <p:cNvPr id="31" name="TextBox 30">
              <a:extLst>
                <a:ext uri="{FF2B5EF4-FFF2-40B4-BE49-F238E27FC236}">
                  <a16:creationId xmlns:a16="http://schemas.microsoft.com/office/drawing/2014/main" id="{8B09F8E1-030E-47BB-7697-F38DFC2629FE}"/>
                </a:ext>
              </a:extLst>
            </p:cNvPr>
            <p:cNvSpPr txBox="1"/>
            <p:nvPr/>
          </p:nvSpPr>
          <p:spPr>
            <a:xfrm>
              <a:off x="9927820" y="3170486"/>
              <a:ext cx="787941" cy="369332"/>
            </a:xfrm>
            <a:prstGeom prst="rect">
              <a:avLst/>
            </a:prstGeom>
            <a:noFill/>
          </p:spPr>
          <p:txBody>
            <a:bodyPr wrap="square">
              <a:spAutoFit/>
            </a:bodyPr>
            <a:lstStyle/>
            <a:p>
              <a:r>
                <a:rPr lang="en-US" sz="1800" b="1" i="1">
                  <a:latin typeface="Calibri" panose="020F0502020204030204" pitchFamily="34" charset="0"/>
                  <a:ea typeface="Calibri" panose="020F0502020204030204" pitchFamily="34" charset="0"/>
                  <a:cs typeface="Calibri" panose="020F0502020204030204" pitchFamily="34" charset="0"/>
                </a:rPr>
                <a:t>text</a:t>
              </a: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32" name="Straight Arrow Connector 31">
              <a:extLst>
                <a:ext uri="{FF2B5EF4-FFF2-40B4-BE49-F238E27FC236}">
                  <a16:creationId xmlns:a16="http://schemas.microsoft.com/office/drawing/2014/main" id="{FC58AEAC-1ABC-D8EF-8DAF-8427CF843E7B}"/>
                </a:ext>
              </a:extLst>
            </p:cNvPr>
            <p:cNvCxnSpPr>
              <a:cxnSpLocks/>
            </p:cNvCxnSpPr>
            <p:nvPr/>
          </p:nvCxnSpPr>
          <p:spPr>
            <a:xfrm>
              <a:off x="9981658" y="3478590"/>
              <a:ext cx="5716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098BB53-1422-275D-8E1C-441DBBE66B60}"/>
              </a:ext>
            </a:extLst>
          </p:cNvPr>
          <p:cNvGrpSpPr/>
          <p:nvPr/>
        </p:nvGrpSpPr>
        <p:grpSpPr>
          <a:xfrm>
            <a:off x="9909284" y="3524367"/>
            <a:ext cx="806477" cy="369332"/>
            <a:chOff x="9909284" y="3524367"/>
            <a:chExt cx="806477" cy="369332"/>
          </a:xfrm>
        </p:grpSpPr>
        <p:sp>
          <p:nvSpPr>
            <p:cNvPr id="34" name="TextBox 33">
              <a:extLst>
                <a:ext uri="{FF2B5EF4-FFF2-40B4-BE49-F238E27FC236}">
                  <a16:creationId xmlns:a16="http://schemas.microsoft.com/office/drawing/2014/main" id="{AFBE8FFA-2CC6-C160-F86C-00488D33F5BC}"/>
                </a:ext>
              </a:extLst>
            </p:cNvPr>
            <p:cNvSpPr txBox="1"/>
            <p:nvPr/>
          </p:nvSpPr>
          <p:spPr>
            <a:xfrm>
              <a:off x="9909284" y="3524367"/>
              <a:ext cx="806477" cy="369332"/>
            </a:xfrm>
            <a:prstGeom prst="rect">
              <a:avLst/>
            </a:prstGeom>
            <a:noFill/>
          </p:spPr>
          <p:txBody>
            <a:bodyPr wrap="square">
              <a:spAutoFit/>
            </a:bodyPr>
            <a:lstStyle/>
            <a:p>
              <a:r>
                <a:rPr lang="en-US" b="1" i="1">
                  <a:latin typeface="Calibri" panose="020F0502020204030204" pitchFamily="34" charset="0"/>
                  <a:ea typeface="Calibri" panose="020F0502020204030204" pitchFamily="34" charset="0"/>
                  <a:cs typeface="Calibri" panose="020F0502020204030204" pitchFamily="34" charset="0"/>
                </a:rPr>
                <a:t>topic</a:t>
              </a: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35" name="Straight Arrow Connector 34">
              <a:extLst>
                <a:ext uri="{FF2B5EF4-FFF2-40B4-BE49-F238E27FC236}">
                  <a16:creationId xmlns:a16="http://schemas.microsoft.com/office/drawing/2014/main" id="{C6A9CEF8-7019-8303-B054-261FBC2DD05E}"/>
                </a:ext>
              </a:extLst>
            </p:cNvPr>
            <p:cNvCxnSpPr>
              <a:cxnSpLocks/>
            </p:cNvCxnSpPr>
            <p:nvPr/>
          </p:nvCxnSpPr>
          <p:spPr>
            <a:xfrm flipH="1" flipV="1">
              <a:off x="9946780" y="3831790"/>
              <a:ext cx="5716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D96D5A6-467F-BA0A-2AA8-036C3EEBE332}"/>
              </a:ext>
            </a:extLst>
          </p:cNvPr>
          <p:cNvGrpSpPr/>
          <p:nvPr/>
        </p:nvGrpSpPr>
        <p:grpSpPr>
          <a:xfrm>
            <a:off x="6523110" y="5449824"/>
            <a:ext cx="787941" cy="369332"/>
            <a:chOff x="9927820" y="3170486"/>
            <a:chExt cx="787941" cy="369332"/>
          </a:xfrm>
        </p:grpSpPr>
        <p:sp>
          <p:nvSpPr>
            <p:cNvPr id="37" name="TextBox 36">
              <a:extLst>
                <a:ext uri="{FF2B5EF4-FFF2-40B4-BE49-F238E27FC236}">
                  <a16:creationId xmlns:a16="http://schemas.microsoft.com/office/drawing/2014/main" id="{41438B70-D693-68D2-6639-306A0BB45658}"/>
                </a:ext>
              </a:extLst>
            </p:cNvPr>
            <p:cNvSpPr txBox="1"/>
            <p:nvPr/>
          </p:nvSpPr>
          <p:spPr>
            <a:xfrm>
              <a:off x="9927820" y="3170486"/>
              <a:ext cx="787941" cy="369332"/>
            </a:xfrm>
            <a:prstGeom prst="rect">
              <a:avLst/>
            </a:prstGeom>
            <a:noFill/>
          </p:spPr>
          <p:txBody>
            <a:bodyPr wrap="square">
              <a:spAutoFit/>
            </a:bodyPr>
            <a:lstStyle/>
            <a:p>
              <a:r>
                <a:rPr lang="en-US" sz="1800" b="1" i="1">
                  <a:latin typeface="Calibri" panose="020F0502020204030204" pitchFamily="34" charset="0"/>
                  <a:ea typeface="Calibri" panose="020F0502020204030204" pitchFamily="34" charset="0"/>
                  <a:cs typeface="Calibri" panose="020F0502020204030204" pitchFamily="34" charset="0"/>
                </a:rPr>
                <a:t>text</a:t>
              </a: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38" name="Straight Arrow Connector 37">
              <a:extLst>
                <a:ext uri="{FF2B5EF4-FFF2-40B4-BE49-F238E27FC236}">
                  <a16:creationId xmlns:a16="http://schemas.microsoft.com/office/drawing/2014/main" id="{A54E3DDA-B4D6-1F21-E07C-C73ED4EDF4DC}"/>
                </a:ext>
              </a:extLst>
            </p:cNvPr>
            <p:cNvCxnSpPr>
              <a:cxnSpLocks/>
            </p:cNvCxnSpPr>
            <p:nvPr/>
          </p:nvCxnSpPr>
          <p:spPr>
            <a:xfrm>
              <a:off x="9981658" y="3478590"/>
              <a:ext cx="5716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BB4CF285-052E-1626-1AEE-10E5D175A2AD}"/>
              </a:ext>
            </a:extLst>
          </p:cNvPr>
          <p:cNvGrpSpPr/>
          <p:nvPr/>
        </p:nvGrpSpPr>
        <p:grpSpPr>
          <a:xfrm>
            <a:off x="6504574" y="5803705"/>
            <a:ext cx="806477" cy="369332"/>
            <a:chOff x="9909284" y="3524367"/>
            <a:chExt cx="806477" cy="369332"/>
          </a:xfrm>
        </p:grpSpPr>
        <p:sp>
          <p:nvSpPr>
            <p:cNvPr id="40" name="TextBox 39">
              <a:extLst>
                <a:ext uri="{FF2B5EF4-FFF2-40B4-BE49-F238E27FC236}">
                  <a16:creationId xmlns:a16="http://schemas.microsoft.com/office/drawing/2014/main" id="{35B402CF-EC2F-5AA9-4032-68B60E5602B3}"/>
                </a:ext>
              </a:extLst>
            </p:cNvPr>
            <p:cNvSpPr txBox="1"/>
            <p:nvPr/>
          </p:nvSpPr>
          <p:spPr>
            <a:xfrm>
              <a:off x="9909284" y="3524367"/>
              <a:ext cx="806477" cy="369332"/>
            </a:xfrm>
            <a:prstGeom prst="rect">
              <a:avLst/>
            </a:prstGeom>
            <a:noFill/>
          </p:spPr>
          <p:txBody>
            <a:bodyPr wrap="square">
              <a:spAutoFit/>
            </a:bodyPr>
            <a:lstStyle/>
            <a:p>
              <a:r>
                <a:rPr lang="en-US" b="1" i="1">
                  <a:latin typeface="Calibri" panose="020F0502020204030204" pitchFamily="34" charset="0"/>
                  <a:ea typeface="Calibri" panose="020F0502020204030204" pitchFamily="34" charset="0"/>
                  <a:cs typeface="Calibri" panose="020F0502020204030204" pitchFamily="34" charset="0"/>
                </a:rPr>
                <a:t>topic</a:t>
              </a:r>
              <a:endParaRPr lang="en-US">
                <a:latin typeface="Calibri" panose="020F0502020204030204" pitchFamily="34" charset="0"/>
                <a:ea typeface="Calibri" panose="020F0502020204030204" pitchFamily="34" charset="0"/>
                <a:cs typeface="Calibri" panose="020F0502020204030204" pitchFamily="34" charset="0"/>
              </a:endParaRPr>
            </a:p>
          </p:txBody>
        </p:sp>
        <p:cxnSp>
          <p:nvCxnSpPr>
            <p:cNvPr id="41" name="Straight Arrow Connector 40">
              <a:extLst>
                <a:ext uri="{FF2B5EF4-FFF2-40B4-BE49-F238E27FC236}">
                  <a16:creationId xmlns:a16="http://schemas.microsoft.com/office/drawing/2014/main" id="{23DB91A4-8688-C982-4D84-517F45320887}"/>
                </a:ext>
              </a:extLst>
            </p:cNvPr>
            <p:cNvCxnSpPr>
              <a:cxnSpLocks/>
            </p:cNvCxnSpPr>
            <p:nvPr/>
          </p:nvCxnSpPr>
          <p:spPr>
            <a:xfrm flipH="1" flipV="1">
              <a:off x="9946780" y="3831790"/>
              <a:ext cx="5716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42" name="Straight Arrow Connector 41">
            <a:extLst>
              <a:ext uri="{FF2B5EF4-FFF2-40B4-BE49-F238E27FC236}">
                <a16:creationId xmlns:a16="http://schemas.microsoft.com/office/drawing/2014/main" id="{18F232F7-DA3B-BF3F-3F81-B973EE67B638}"/>
              </a:ext>
            </a:extLst>
          </p:cNvPr>
          <p:cNvCxnSpPr/>
          <p:nvPr/>
        </p:nvCxnSpPr>
        <p:spPr>
          <a:xfrm>
            <a:off x="4228281" y="1653699"/>
            <a:ext cx="1005200" cy="1406605"/>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1EF7520-A758-FEEF-555B-33B3CFD08834}"/>
              </a:ext>
            </a:extLst>
          </p:cNvPr>
          <p:cNvSpPr/>
          <p:nvPr/>
        </p:nvSpPr>
        <p:spPr>
          <a:xfrm>
            <a:off x="622670" y="4401529"/>
            <a:ext cx="1517515" cy="992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Quantization &amp; Distillation</a:t>
            </a:r>
          </a:p>
          <a:p>
            <a:pPr algn="ctr"/>
            <a:r>
              <a:rPr lang="en-US" sz="1400">
                <a:latin typeface="Calibri" panose="020F0502020204030204" pitchFamily="34" charset="0"/>
                <a:ea typeface="Calibri" panose="020F0502020204030204" pitchFamily="34" charset="0"/>
                <a:cs typeface="Calibri" panose="020F0502020204030204" pitchFamily="34" charset="0"/>
              </a:rPr>
              <a:t>(Optimum-Intel)</a:t>
            </a:r>
          </a:p>
        </p:txBody>
      </p:sp>
      <p:cxnSp>
        <p:nvCxnSpPr>
          <p:cNvPr id="44" name="Straight Arrow Connector 43">
            <a:extLst>
              <a:ext uri="{FF2B5EF4-FFF2-40B4-BE49-F238E27FC236}">
                <a16:creationId xmlns:a16="http://schemas.microsoft.com/office/drawing/2014/main" id="{1BC8E5EA-058D-86D9-54E5-4B087A07F402}"/>
              </a:ext>
            </a:extLst>
          </p:cNvPr>
          <p:cNvCxnSpPr>
            <a:cxnSpLocks/>
          </p:cNvCxnSpPr>
          <p:nvPr/>
        </p:nvCxnSpPr>
        <p:spPr>
          <a:xfrm flipV="1">
            <a:off x="2140185" y="4897639"/>
            <a:ext cx="5277652" cy="5291"/>
          </a:xfrm>
          <a:prstGeom prst="straightConnector1">
            <a:avLst/>
          </a:prstGeom>
          <a:ln w="25400">
            <a:prstDash val="dash"/>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3250253-B635-3281-E0DA-E755DD139DB4}"/>
              </a:ext>
            </a:extLst>
          </p:cNvPr>
          <p:cNvCxnSpPr>
            <a:cxnSpLocks/>
          </p:cNvCxnSpPr>
          <p:nvPr/>
        </p:nvCxnSpPr>
        <p:spPr>
          <a:xfrm flipH="1" flipV="1">
            <a:off x="7380571" y="2799205"/>
            <a:ext cx="25034" cy="209893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660DFC08-036B-A7AB-8989-A68B53230EE6}"/>
              </a:ext>
            </a:extLst>
          </p:cNvPr>
          <p:cNvSpPr/>
          <p:nvPr/>
        </p:nvSpPr>
        <p:spPr>
          <a:xfrm>
            <a:off x="7133938" y="5631735"/>
            <a:ext cx="835663" cy="659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latin typeface="Calibri" panose="020F0502020204030204" pitchFamily="34" charset="0"/>
                <a:ea typeface="Calibri" panose="020F0502020204030204" pitchFamily="34" charset="0"/>
                <a:cs typeface="Calibri" panose="020F0502020204030204" pitchFamily="34" charset="0"/>
              </a:rPr>
              <a:t>SetFit</a:t>
            </a:r>
            <a:r>
              <a:rPr lang="en-US">
                <a:latin typeface="Calibri" panose="020F0502020204030204" pitchFamily="34" charset="0"/>
                <a:ea typeface="Calibri" panose="020F0502020204030204" pitchFamily="34" charset="0"/>
                <a:cs typeface="Calibri" panose="020F0502020204030204" pitchFamily="34" charset="0"/>
              </a:rPr>
              <a:t> API</a:t>
            </a:r>
          </a:p>
        </p:txBody>
      </p:sp>
      <p:sp>
        <p:nvSpPr>
          <p:cNvPr id="47" name="TextBox 46">
            <a:extLst>
              <a:ext uri="{FF2B5EF4-FFF2-40B4-BE49-F238E27FC236}">
                <a16:creationId xmlns:a16="http://schemas.microsoft.com/office/drawing/2014/main" id="{FC0F377D-755A-1A64-0BE9-24E0D1837A0B}"/>
              </a:ext>
            </a:extLst>
          </p:cNvPr>
          <p:cNvSpPr txBox="1"/>
          <p:nvPr/>
        </p:nvSpPr>
        <p:spPr>
          <a:xfrm>
            <a:off x="415601" y="775891"/>
            <a:ext cx="1994278" cy="369332"/>
          </a:xfrm>
          <a:prstGeom prst="rect">
            <a:avLst/>
          </a:prstGeom>
          <a:noFill/>
        </p:spPr>
        <p:txBody>
          <a:bodyPr wrap="square">
            <a:spAutoFit/>
          </a:bodyPr>
          <a:lstStyle/>
          <a:p>
            <a:pPr algn="ctr"/>
            <a:r>
              <a:rPr lang="en-US">
                <a:solidFill>
                  <a:srgbClr val="00000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Hugging Face</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3599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7" grpId="0" animBg="1"/>
      <p:bldP spid="18" grpId="0" animBg="1"/>
      <p:bldP spid="21" grpId="0" animBg="1"/>
      <p:bldP spid="22" grpId="0" animBg="1"/>
      <p:bldP spid="23" grpId="0" animBg="1"/>
      <p:bldP spid="24" grpId="0" animBg="1"/>
      <p:bldP spid="27"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5" name="Picture 4" descr="Chart, scatter chart, bubble chart&#10;&#10;Description automatically generated">
            <a:extLst>
              <a:ext uri="{FF2B5EF4-FFF2-40B4-BE49-F238E27FC236}">
                <a16:creationId xmlns:a16="http://schemas.microsoft.com/office/drawing/2014/main" id="{71876FF8-D896-5DE1-A9B4-1DBDA638B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899" y="1689498"/>
            <a:ext cx="5534834" cy="4110711"/>
          </a:xfrm>
          <a:prstGeom prst="rect">
            <a:avLst/>
          </a:prstGeom>
        </p:spPr>
      </p:pic>
      <p:sp>
        <p:nvSpPr>
          <p:cNvPr id="11" name="TextBox 10">
            <a:extLst>
              <a:ext uri="{FF2B5EF4-FFF2-40B4-BE49-F238E27FC236}">
                <a16:creationId xmlns:a16="http://schemas.microsoft.com/office/drawing/2014/main" id="{90863E48-6335-3FD2-D38E-44CDE4033622}"/>
              </a:ext>
            </a:extLst>
          </p:cNvPr>
          <p:cNvSpPr txBox="1"/>
          <p:nvPr/>
        </p:nvSpPr>
        <p:spPr>
          <a:xfrm>
            <a:off x="319274" y="1744720"/>
            <a:ext cx="4967954" cy="2677656"/>
          </a:xfrm>
          <a:prstGeom prst="rect">
            <a:avLst/>
          </a:prstGeom>
          <a:noFill/>
        </p:spPr>
        <p:txBody>
          <a:bodyPr wrap="square">
            <a:spAutoFit/>
          </a:bodyPr>
          <a:lstStyle/>
          <a:p>
            <a:pPr marL="186262">
              <a:buSzPts val="1400"/>
            </a:pPr>
            <a:r>
              <a:rPr lang="en-US" sz="2400">
                <a:latin typeface="Calibri" panose="020F0502020204030204" pitchFamily="34" charset="0"/>
                <a:ea typeface="Calibri" panose="020F0502020204030204" pitchFamily="34" charset="0"/>
                <a:cs typeface="Calibri" panose="020F0502020204030204" pitchFamily="34" charset="0"/>
                <a:sym typeface="Source Sans Pro"/>
              </a:rPr>
              <a:t>Efficiency steps:</a:t>
            </a:r>
          </a:p>
          <a:p>
            <a:pPr marL="529162" indent="-342900">
              <a:buSzPts val="14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sym typeface="Source Sans Pro"/>
              </a:rPr>
              <a:t>Distillation</a:t>
            </a:r>
          </a:p>
          <a:p>
            <a:pPr marL="529162" indent="-342900">
              <a:buSzPts val="14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sym typeface="Source Sans Pro"/>
              </a:rPr>
              <a:t>CPU aware 8bit quantization</a:t>
            </a:r>
          </a:p>
          <a:p>
            <a:pPr marL="186262">
              <a:buSzPts val="1400"/>
            </a:pPr>
            <a:endParaRPr lang="en-US" sz="2400">
              <a:latin typeface="Calibri" panose="020F0502020204030204" pitchFamily="34" charset="0"/>
              <a:ea typeface="Calibri" panose="020F0502020204030204" pitchFamily="34" charset="0"/>
              <a:cs typeface="Calibri" panose="020F0502020204030204" pitchFamily="34" charset="0"/>
              <a:sym typeface="Source Sans Pro"/>
            </a:endParaRPr>
          </a:p>
          <a:p>
            <a:pPr marL="186262">
              <a:buSzPts val="1400"/>
            </a:pPr>
            <a:r>
              <a:rPr lang="en-US" sz="2400">
                <a:latin typeface="Calibri" panose="020F0502020204030204" pitchFamily="34" charset="0"/>
                <a:ea typeface="Calibri" panose="020F0502020204030204" pitchFamily="34" charset="0"/>
                <a:cs typeface="Calibri" panose="020F0502020204030204" pitchFamily="34" charset="0"/>
                <a:sym typeface="Source Sans Pro"/>
              </a:rPr>
              <a:t>Results:</a:t>
            </a:r>
          </a:p>
          <a:p>
            <a:pPr marL="529162" indent="-342900">
              <a:buSzPts val="14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sym typeface="Source Sans Pro"/>
              </a:rPr>
              <a:t>22x model size reduction</a:t>
            </a:r>
          </a:p>
          <a:p>
            <a:pPr marL="529162" indent="-342900">
              <a:buSzPts val="14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sym typeface="Source Sans Pro"/>
              </a:rPr>
              <a:t>10x latency reduction</a:t>
            </a:r>
          </a:p>
        </p:txBody>
      </p:sp>
      <p:sp>
        <p:nvSpPr>
          <p:cNvPr id="17" name="TextBox 16">
            <a:extLst>
              <a:ext uri="{FF2B5EF4-FFF2-40B4-BE49-F238E27FC236}">
                <a16:creationId xmlns:a16="http://schemas.microsoft.com/office/drawing/2014/main" id="{D5FE1ADB-4C8E-FF06-2745-21EC87AC66A6}"/>
              </a:ext>
            </a:extLst>
          </p:cNvPr>
          <p:cNvSpPr txBox="1"/>
          <p:nvPr/>
        </p:nvSpPr>
        <p:spPr>
          <a:xfrm>
            <a:off x="6927229" y="1246897"/>
            <a:ext cx="2878200" cy="523220"/>
          </a:xfrm>
          <a:prstGeom prst="rect">
            <a:avLst/>
          </a:prstGeom>
          <a:noFill/>
        </p:spPr>
        <p:txBody>
          <a:bodyPr wrap="square">
            <a:spAutoFit/>
          </a:bodyPr>
          <a:lstStyle/>
          <a:p>
            <a:pPr marL="186262">
              <a:buSzPts val="1400"/>
            </a:pPr>
            <a:r>
              <a:rPr lang="en-US" sz="2800" dirty="0">
                <a:latin typeface="Calibri" panose="020F0502020204030204" pitchFamily="34" charset="0"/>
                <a:ea typeface="Calibri" panose="020F0502020204030204" pitchFamily="34" charset="0"/>
                <a:cs typeface="Calibri" panose="020F0502020204030204" pitchFamily="34" charset="0"/>
                <a:sym typeface="Source Sans Pro"/>
              </a:rPr>
              <a:t>CPU* Efficiency </a:t>
            </a:r>
            <a:endParaRPr lang="en-US" sz="2400" dirty="0">
              <a:latin typeface="Calibri" panose="020F0502020204030204" pitchFamily="34" charset="0"/>
              <a:ea typeface="Calibri" panose="020F0502020204030204" pitchFamily="34" charset="0"/>
              <a:cs typeface="Calibri" panose="020F0502020204030204" pitchFamily="34" charset="0"/>
              <a:sym typeface="Source Sans Pro"/>
            </a:endParaRPr>
          </a:p>
        </p:txBody>
      </p:sp>
      <p:sp>
        <p:nvSpPr>
          <p:cNvPr id="21" name="Curved Down Arrow 9">
            <a:extLst>
              <a:ext uri="{FF2B5EF4-FFF2-40B4-BE49-F238E27FC236}">
                <a16:creationId xmlns:a16="http://schemas.microsoft.com/office/drawing/2014/main" id="{EBCC4022-12FB-EEA6-1E2B-02CC984ADAFC}"/>
              </a:ext>
            </a:extLst>
          </p:cNvPr>
          <p:cNvSpPr/>
          <p:nvPr/>
        </p:nvSpPr>
        <p:spPr>
          <a:xfrm flipH="1">
            <a:off x="6962483" y="2786263"/>
            <a:ext cx="2747573" cy="272956"/>
          </a:xfrm>
          <a:prstGeom prst="curvedDownArrow">
            <a:avLst/>
          </a:prstGeom>
          <a:solidFill>
            <a:srgbClr val="0071C5">
              <a:alpha val="52000"/>
            </a:srgbClr>
          </a:solidFill>
          <a:ln w="22225" cap="flat" cmpd="sng" algn="ctr">
            <a:solidFill>
              <a:srgbClr val="0071C5">
                <a:shade val="50000"/>
                <a:alpha val="51000"/>
              </a:srgbClr>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Curved Down Arrow 9">
            <a:extLst>
              <a:ext uri="{FF2B5EF4-FFF2-40B4-BE49-F238E27FC236}">
                <a16:creationId xmlns:a16="http://schemas.microsoft.com/office/drawing/2014/main" id="{DA798BE6-660E-BC0A-9B1E-814116F2441B}"/>
              </a:ext>
            </a:extLst>
          </p:cNvPr>
          <p:cNvSpPr/>
          <p:nvPr/>
        </p:nvSpPr>
        <p:spPr>
          <a:xfrm flipH="1">
            <a:off x="5946482" y="2859165"/>
            <a:ext cx="933288" cy="200054"/>
          </a:xfrm>
          <a:prstGeom prst="curvedDownArrow">
            <a:avLst/>
          </a:prstGeom>
          <a:solidFill>
            <a:srgbClr val="0071C5">
              <a:alpha val="52000"/>
            </a:srgbClr>
          </a:solidFill>
          <a:ln w="22225" cap="flat" cmpd="sng" algn="ctr">
            <a:solidFill>
              <a:srgbClr val="0071C5">
                <a:shade val="50000"/>
                <a:alpha val="51000"/>
              </a:srgbClr>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991D0399-72B9-7858-8E87-9A9527B06B29}"/>
              </a:ext>
            </a:extLst>
          </p:cNvPr>
          <p:cNvSpPr txBox="1"/>
          <p:nvPr/>
        </p:nvSpPr>
        <p:spPr>
          <a:xfrm>
            <a:off x="7725228" y="2834543"/>
            <a:ext cx="1661886" cy="338554"/>
          </a:xfrm>
          <a:prstGeom prst="rect">
            <a:avLst/>
          </a:prstGeom>
          <a:noFill/>
        </p:spPr>
        <p:txBody>
          <a:bodyPr wrap="square">
            <a:spAutoFit/>
          </a:bodyPr>
          <a:lstStyle/>
          <a:p>
            <a:r>
              <a:rPr lang="en-US" sz="1600">
                <a:latin typeface="Calibri" panose="020F0502020204030204" pitchFamily="34" charset="0"/>
                <a:ea typeface="Calibri" panose="020F0502020204030204" pitchFamily="34" charset="0"/>
                <a:cs typeface="Calibri" panose="020F0502020204030204" pitchFamily="34" charset="0"/>
                <a:sym typeface="Source Sans Pro"/>
              </a:rPr>
              <a:t>Distillation</a:t>
            </a:r>
            <a:endParaRPr lang="en-IL" sz="1600">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74A86A98-6B86-F91D-349E-E6CA8FFE396C}"/>
              </a:ext>
            </a:extLst>
          </p:cNvPr>
          <p:cNvSpPr txBox="1"/>
          <p:nvPr/>
        </p:nvSpPr>
        <p:spPr>
          <a:xfrm>
            <a:off x="5681970" y="2274389"/>
            <a:ext cx="1661886" cy="584775"/>
          </a:xfrm>
          <a:prstGeom prst="rect">
            <a:avLst/>
          </a:prstGeom>
          <a:noFill/>
        </p:spPr>
        <p:txBody>
          <a:bodyPr wrap="square">
            <a:spAutoFit/>
          </a:bodyPr>
          <a:lstStyle/>
          <a:p>
            <a:pPr algn="ctr"/>
            <a:r>
              <a:rPr lang="en-US" sz="1600">
                <a:latin typeface="Calibri" panose="020F0502020204030204" pitchFamily="34" charset="0"/>
                <a:ea typeface="Calibri" panose="020F0502020204030204" pitchFamily="34" charset="0"/>
                <a:cs typeface="Calibri" panose="020F0502020204030204" pitchFamily="34" charset="0"/>
                <a:sym typeface="Source Sans Pro"/>
              </a:rPr>
              <a:t>CPU aware Quantization</a:t>
            </a:r>
            <a:endParaRPr lang="en-IL" sz="16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E114F50-9DBC-48D7-CF3C-A89AD9249012}"/>
              </a:ext>
            </a:extLst>
          </p:cNvPr>
          <p:cNvSpPr txBox="1"/>
          <p:nvPr/>
        </p:nvSpPr>
        <p:spPr>
          <a:xfrm>
            <a:off x="9387114" y="3439564"/>
            <a:ext cx="742538" cy="523220"/>
          </a:xfrm>
          <a:prstGeom prst="rect">
            <a:avLst/>
          </a:prstGeom>
          <a:no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sym typeface="Source Sans Pro"/>
              </a:rPr>
              <a:t>110M Param</a:t>
            </a:r>
            <a:endParaRPr lang="en-IL" sz="140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7DACE23-2AF6-8E09-4BCB-93722EEF0C6B}"/>
              </a:ext>
            </a:extLst>
          </p:cNvPr>
          <p:cNvSpPr txBox="1"/>
          <p:nvPr/>
        </p:nvSpPr>
        <p:spPr>
          <a:xfrm>
            <a:off x="6711716" y="3285676"/>
            <a:ext cx="933287" cy="738664"/>
          </a:xfrm>
          <a:prstGeom prst="rect">
            <a:avLst/>
          </a:prstGeom>
          <a:no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sym typeface="Source Sans Pro"/>
              </a:rPr>
              <a:t>15M Param</a:t>
            </a:r>
          </a:p>
          <a:p>
            <a:r>
              <a:rPr lang="en-US" sz="1400">
                <a:latin typeface="Calibri" panose="020F0502020204030204" pitchFamily="34" charset="0"/>
                <a:ea typeface="Calibri" panose="020F0502020204030204" pitchFamily="34" charset="0"/>
                <a:cs typeface="Calibri" panose="020F0502020204030204" pitchFamily="34" charset="0"/>
                <a:sym typeface="Source Sans Pro"/>
              </a:rPr>
              <a:t>(60MB)</a:t>
            </a:r>
            <a:endParaRPr lang="en-IL" sz="140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5B9FBC5-40B1-4557-A2E7-51680C23085A}"/>
              </a:ext>
            </a:extLst>
          </p:cNvPr>
          <p:cNvSpPr txBox="1"/>
          <p:nvPr/>
        </p:nvSpPr>
        <p:spPr>
          <a:xfrm>
            <a:off x="5867399" y="3295636"/>
            <a:ext cx="742538" cy="307777"/>
          </a:xfrm>
          <a:prstGeom prst="rect">
            <a:avLst/>
          </a:prstGeom>
          <a:no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sym typeface="Source Sans Pro"/>
              </a:rPr>
              <a:t>5M*</a:t>
            </a:r>
            <a:endParaRPr lang="en-IL" sz="1400">
              <a:latin typeface="Calibri" panose="020F0502020204030204" pitchFamily="34" charset="0"/>
              <a:ea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4E213D48-48B1-1EBB-C5B4-A67C3B4EF915}"/>
              </a:ext>
            </a:extLst>
          </p:cNvPr>
          <p:cNvSpPr>
            <a:spLocks noGrp="1"/>
          </p:cNvSpPr>
          <p:nvPr>
            <p:ph type="title"/>
          </p:nvPr>
        </p:nvSpPr>
        <p:spPr>
          <a:xfrm>
            <a:off x="380999" y="67000"/>
            <a:ext cx="10972800" cy="1199822"/>
          </a:xfrm>
        </p:spPr>
        <p:txBody>
          <a:bodyPr/>
          <a:lstStyle/>
          <a:p>
            <a:pPr algn="ctr"/>
            <a:r>
              <a:rPr lang="en-US" err="1">
                <a:latin typeface="Calibri" panose="020F0502020204030204" pitchFamily="34" charset="0"/>
                <a:ea typeface="Calibri" panose="020F0502020204030204" pitchFamily="34" charset="0"/>
                <a:cs typeface="Calibri" panose="020F0502020204030204" pitchFamily="34" charset="0"/>
              </a:rPr>
              <a:t>SetFit</a:t>
            </a:r>
            <a:r>
              <a:rPr lang="en-US">
                <a:latin typeface="Calibri" panose="020F0502020204030204" pitchFamily="34" charset="0"/>
                <a:ea typeface="Calibri" panose="020F0502020204030204" pitchFamily="34" charset="0"/>
                <a:cs typeface="Calibri" panose="020F0502020204030204" pitchFamily="34" charset="0"/>
              </a:rPr>
              <a:t> Few Shot Text Classification</a:t>
            </a:r>
          </a:p>
        </p:txBody>
      </p:sp>
      <p:sp>
        <p:nvSpPr>
          <p:cNvPr id="4" name="TextBox 3">
            <a:extLst>
              <a:ext uri="{FF2B5EF4-FFF2-40B4-BE49-F238E27FC236}">
                <a16:creationId xmlns:a16="http://schemas.microsoft.com/office/drawing/2014/main" id="{65E5D5E1-A84C-83EC-3A94-0E1AAD06C3B0}"/>
              </a:ext>
            </a:extLst>
          </p:cNvPr>
          <p:cNvSpPr txBox="1"/>
          <p:nvPr/>
        </p:nvSpPr>
        <p:spPr>
          <a:xfrm>
            <a:off x="9116504" y="6451112"/>
            <a:ext cx="1714229" cy="246221"/>
          </a:xfrm>
          <a:prstGeom prst="rect">
            <a:avLst/>
          </a:prstGeom>
          <a:noFill/>
        </p:spPr>
        <p:txBody>
          <a:bodyPr wrap="square">
            <a:spAutoFit/>
          </a:bodyPr>
          <a:lstStyle/>
          <a:p>
            <a:r>
              <a:rPr lang="en-US" sz="1000">
                <a:latin typeface="Calibri" panose="020F0502020204030204" pitchFamily="34" charset="0"/>
                <a:ea typeface="Calibri" panose="020F0502020204030204" pitchFamily="34" charset="0"/>
                <a:cs typeface="Calibri" panose="020F0502020204030204" pitchFamily="34" charset="0"/>
              </a:rPr>
              <a:t>*Xeon 3</a:t>
            </a:r>
            <a:r>
              <a:rPr lang="en-US" sz="1000" baseline="30000">
                <a:latin typeface="Calibri" panose="020F0502020204030204" pitchFamily="34" charset="0"/>
                <a:ea typeface="Calibri" panose="020F0502020204030204" pitchFamily="34" charset="0"/>
                <a:cs typeface="Calibri" panose="020F0502020204030204" pitchFamily="34" charset="0"/>
              </a:rPr>
              <a:t>rd</a:t>
            </a:r>
            <a:r>
              <a:rPr lang="en-US" sz="1000">
                <a:latin typeface="Calibri" panose="020F0502020204030204" pitchFamily="34" charset="0"/>
                <a:ea typeface="Calibri" panose="020F0502020204030204" pitchFamily="34" charset="0"/>
                <a:cs typeface="Calibri" panose="020F0502020204030204" pitchFamily="34" charset="0"/>
              </a:rPr>
              <a:t> Gen. (</a:t>
            </a:r>
            <a:r>
              <a:rPr lang="en-US" sz="1000" err="1">
                <a:latin typeface="Calibri" panose="020F0502020204030204" pitchFamily="34" charset="0"/>
                <a:ea typeface="Calibri" panose="020F0502020204030204" pitchFamily="34" charset="0"/>
                <a:cs typeface="Calibri" panose="020F0502020204030204" pitchFamily="34" charset="0"/>
              </a:rPr>
              <a:t>IceLake</a:t>
            </a:r>
            <a:r>
              <a:rPr lang="en-US" sz="1000">
                <a:latin typeface="Calibri" panose="020F0502020204030204" pitchFamily="34" charset="0"/>
                <a:ea typeface="Calibri" panose="020F0502020204030204" pitchFamily="34" charset="0"/>
                <a:cs typeface="Calibri" panose="020F0502020204030204" pitchFamily="34" charset="0"/>
              </a:rPr>
              <a:t>)</a:t>
            </a:r>
            <a:endParaRPr lang="en-IL" sz="100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E0CCFCA2-0F6A-7C28-5E25-145C9FEDD65B}"/>
              </a:ext>
            </a:extLst>
          </p:cNvPr>
          <p:cNvSpPr txBox="1"/>
          <p:nvPr/>
        </p:nvSpPr>
        <p:spPr>
          <a:xfrm>
            <a:off x="5845888" y="3493539"/>
            <a:ext cx="742538" cy="307777"/>
          </a:xfrm>
          <a:prstGeom prst="rect">
            <a:avLst/>
          </a:prstGeom>
          <a:no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sym typeface="Source Sans Pro"/>
              </a:rPr>
              <a:t>(20MB)</a:t>
            </a:r>
            <a:endParaRPr lang="en-IL" sz="140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6A9EA9F-93E6-8543-4FB5-771A10CFDA1F}"/>
              </a:ext>
            </a:extLst>
          </p:cNvPr>
          <p:cNvSpPr txBox="1"/>
          <p:nvPr/>
        </p:nvSpPr>
        <p:spPr>
          <a:xfrm>
            <a:off x="9338786" y="3824043"/>
            <a:ext cx="933287" cy="307777"/>
          </a:xfrm>
          <a:prstGeom prst="rect">
            <a:avLst/>
          </a:prstGeom>
          <a:no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sym typeface="Source Sans Pro"/>
              </a:rPr>
              <a:t>(440MB)</a:t>
            </a:r>
            <a:endParaRPr lang="en-IL" sz="1400">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7AF412E-67A2-E586-07E5-FE27E033AB16}"/>
              </a:ext>
            </a:extLst>
          </p:cNvPr>
          <p:cNvSpPr/>
          <p:nvPr/>
        </p:nvSpPr>
        <p:spPr>
          <a:xfrm>
            <a:off x="739727" y="5785312"/>
            <a:ext cx="10255345" cy="616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Distillation and Quantization deliver </a:t>
            </a:r>
            <a:r>
              <a:rPr lang="en-US" i="1" u="sng">
                <a:latin typeface="Calibri" panose="020F0502020204030204" pitchFamily="34" charset="0"/>
                <a:ea typeface="Calibri" panose="020F0502020204030204" pitchFamily="34" charset="0"/>
                <a:cs typeface="Calibri" panose="020F0502020204030204" pitchFamily="34" charset="0"/>
              </a:rPr>
              <a:t>additional  </a:t>
            </a:r>
            <a:r>
              <a:rPr lang="en-US">
                <a:latin typeface="Calibri" panose="020F0502020204030204" pitchFamily="34" charset="0"/>
                <a:ea typeface="Calibri" panose="020F0502020204030204" pitchFamily="34" charset="0"/>
                <a:cs typeface="Calibri" panose="020F0502020204030204" pitchFamily="34" charset="0"/>
              </a:rPr>
              <a:t>size reduction:   </a:t>
            </a:r>
          </a:p>
          <a:p>
            <a:pPr algn="ctr"/>
            <a:r>
              <a:rPr lang="en-US">
                <a:latin typeface="Calibri" panose="020F0502020204030204" pitchFamily="34" charset="0"/>
                <a:ea typeface="Calibri" panose="020F0502020204030204" pitchFamily="34" charset="0"/>
                <a:cs typeface="Calibri" panose="020F0502020204030204" pitchFamily="34" charset="0"/>
              </a:rPr>
              <a:t>22x smaller model, 10x lower latency, ~same accuracy @ &gt; 35,000x smaller size!</a:t>
            </a:r>
          </a:p>
        </p:txBody>
      </p:sp>
      <p:sp>
        <p:nvSpPr>
          <p:cNvPr id="7" name="TextBox 6">
            <a:extLst>
              <a:ext uri="{FF2B5EF4-FFF2-40B4-BE49-F238E27FC236}">
                <a16:creationId xmlns:a16="http://schemas.microsoft.com/office/drawing/2014/main" id="{EFF67DC8-4614-BA06-3667-358FD2257AC4}"/>
              </a:ext>
            </a:extLst>
          </p:cNvPr>
          <p:cNvSpPr txBox="1"/>
          <p:nvPr/>
        </p:nvSpPr>
        <p:spPr>
          <a:xfrm>
            <a:off x="4907280" y="5479036"/>
            <a:ext cx="2250736" cy="307777"/>
          </a:xfrm>
          <a:prstGeom prst="rect">
            <a:avLst/>
          </a:prstGeom>
          <a:no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sym typeface="Source Sans Pro"/>
              </a:rPr>
              <a:t>*1.27ms/sent inference</a:t>
            </a:r>
            <a:endParaRPr lang="en-IL" sz="140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1360C8B-7762-4C64-F378-B789FB04AC0C}"/>
              </a:ext>
            </a:extLst>
          </p:cNvPr>
          <p:cNvSpPr txBox="1"/>
          <p:nvPr/>
        </p:nvSpPr>
        <p:spPr>
          <a:xfrm>
            <a:off x="739727" y="5217426"/>
            <a:ext cx="3536668" cy="523220"/>
          </a:xfrm>
          <a:prstGeom prst="rect">
            <a:avLst/>
          </a:prstGeom>
          <a:noFill/>
        </p:spPr>
        <p:txBody>
          <a:bodyPr wrap="square">
            <a:spAutoFit/>
          </a:bodyPr>
          <a:lstStyle/>
          <a:p>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4"/>
              </a:rPr>
              <a:t>[Source:</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5"/>
              </a:rPr>
              <a:t>Compressing </a:t>
            </a:r>
            <a:r>
              <a:rPr lang="en-US" sz="1400" dirty="0" err="1">
                <a:solidFill>
                  <a:srgbClr val="000000"/>
                </a:solidFill>
                <a:latin typeface="Calibri" panose="020F0502020204030204" pitchFamily="34" charset="0"/>
                <a:ea typeface="Calibri" panose="020F0502020204030204" pitchFamily="34" charset="0"/>
                <a:cs typeface="Calibri" panose="020F0502020204030204" pitchFamily="34" charset="0"/>
                <a:hlinkClick r:id="rId5"/>
              </a:rPr>
              <a:t>SetFit</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5"/>
              </a:rPr>
              <a:t> Models with Knowledge Distillation and Quantization</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49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seq concurrent="1" nextAc="seek">
              <p:cTn id="3" dur="indefinite" nodeType="mainSeq"/>
              <p:prevCondLst>
                <p:cond evt="onPrev" delay="0">
                  <p:tgtEl>
                    <p:sldTgt/>
                  </p:tgtEl>
                </p:cond>
              </p:prevCondLst>
              <p:nextCondLst>
                <p:cond evt="onNext" delay="0">
                  <p:tgtEl>
                    <p:sldTgt/>
                  </p:tgtEl>
                </p:cond>
              </p:nextCondLst>
            </p:seq>
            <p:seq concurrent="1" nextAc="seek">
              <p:cTn id="4" dur="indefinite" nodeType="mainSeq"/>
              <p:prevCondLst>
                <p:cond evt="onPrev" delay="0">
                  <p:tgtEl>
                    <p:sldTgt/>
                  </p:tgtEl>
                </p:cond>
              </p:prevCondLst>
              <p:nextCondLst>
                <p:cond evt="onNext" delay="0">
                  <p:tgtEl>
                    <p:sldTgt/>
                  </p:tgtEl>
                </p:cond>
              </p:nextCondLst>
            </p:seq>
            <p:seq concurrent="1" nextAc="seek">
              <p:cTn id="5"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B9B6-C0B4-2E84-19C0-24894602F539}"/>
              </a:ext>
            </a:extLst>
          </p:cNvPr>
          <p:cNvSpPr>
            <a:spLocks noGrp="1"/>
          </p:cNvSpPr>
          <p:nvPr>
            <p:ph type="title"/>
          </p:nvPr>
        </p:nvSpPr>
        <p:spPr>
          <a:xfrm>
            <a:off x="381000" y="221694"/>
            <a:ext cx="10972800" cy="692706"/>
          </a:xfrm>
        </p:spPr>
        <p:txBody>
          <a:bodyPr>
            <a:normAutofit/>
          </a:bodyPr>
          <a:lstStyle/>
          <a:p>
            <a:pPr algn="ctr"/>
            <a:r>
              <a:rPr lang="en-US" sz="3200" err="1">
                <a:latin typeface="Calibri" panose="020F0502020204030204" pitchFamily="34" charset="0"/>
                <a:ea typeface="Calibri" panose="020F0502020204030204" pitchFamily="34" charset="0"/>
                <a:cs typeface="Calibri" panose="020F0502020204030204" pitchFamily="34" charset="0"/>
              </a:rPr>
              <a:t>SetfitABSA</a:t>
            </a:r>
            <a:r>
              <a:rPr lang="en-US" sz="3200">
                <a:latin typeface="Calibri" panose="020F0502020204030204" pitchFamily="34" charset="0"/>
                <a:ea typeface="Calibri" panose="020F0502020204030204" pitchFamily="34" charset="0"/>
                <a:cs typeface="Calibri" panose="020F0502020204030204" pitchFamily="34" charset="0"/>
              </a:rPr>
              <a:t>  - </a:t>
            </a:r>
            <a:r>
              <a:rPr lang="en-US" sz="3200" err="1">
                <a:latin typeface="Calibri" panose="020F0502020204030204" pitchFamily="34" charset="0"/>
                <a:ea typeface="Calibri" panose="020F0502020204030204" pitchFamily="34" charset="0"/>
                <a:cs typeface="Calibri" panose="020F0502020204030204" pitchFamily="34" charset="0"/>
              </a:rPr>
              <a:t>Fewshot</a:t>
            </a:r>
            <a:r>
              <a:rPr lang="en-US" sz="3200">
                <a:latin typeface="Calibri" panose="020F0502020204030204" pitchFamily="34" charset="0"/>
                <a:ea typeface="Calibri" panose="020F0502020204030204" pitchFamily="34" charset="0"/>
                <a:cs typeface="Calibri" panose="020F0502020204030204" pitchFamily="34" charset="0"/>
              </a:rPr>
              <a:t> Aspect Based Sentiment Analysis</a:t>
            </a:r>
          </a:p>
        </p:txBody>
      </p:sp>
      <p:pic>
        <p:nvPicPr>
          <p:cNvPr id="6" name="Picture 4">
            <a:extLst>
              <a:ext uri="{FF2B5EF4-FFF2-40B4-BE49-F238E27FC236}">
                <a16:creationId xmlns:a16="http://schemas.microsoft.com/office/drawing/2014/main" id="{190D0E6D-204A-FE11-0B81-6A86CA47D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795" y="2663300"/>
            <a:ext cx="4031159" cy="34142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1DB3F30-DF51-33E2-BD03-BB9A7DDF815F}"/>
              </a:ext>
            </a:extLst>
          </p:cNvPr>
          <p:cNvSpPr txBox="1"/>
          <p:nvPr/>
        </p:nvSpPr>
        <p:spPr>
          <a:xfrm>
            <a:off x="6888669" y="2274559"/>
            <a:ext cx="4834581" cy="369332"/>
          </a:xfrm>
          <a:prstGeom prst="rect">
            <a:avLst/>
          </a:prstGeom>
          <a:noFill/>
        </p:spPr>
        <p:txBody>
          <a:bodyPr wrap="square">
            <a:spAutoFit/>
          </a:bodyPr>
          <a:lstStyle/>
          <a:p>
            <a:r>
              <a:rPr lang="en-US">
                <a:latin typeface="Calibri" panose="020F0502020204030204" pitchFamily="34" charset="0"/>
                <a:ea typeface="Calibri" panose="020F0502020204030204" pitchFamily="34" charset="0"/>
                <a:cs typeface="Calibri" panose="020F0502020204030204" pitchFamily="34" charset="0"/>
              </a:rPr>
              <a:t>SetFitABSA </a:t>
            </a:r>
            <a:r>
              <a:rPr lang="en-US" b="1">
                <a:latin typeface="Calibri" panose="020F0502020204030204" pitchFamily="34" charset="0"/>
                <a:ea typeface="Calibri" panose="020F0502020204030204" pitchFamily="34" charset="0"/>
                <a:cs typeface="Calibri" panose="020F0502020204030204" pitchFamily="34" charset="0"/>
              </a:rPr>
              <a:t>110M</a:t>
            </a:r>
            <a:r>
              <a:rPr lang="en-US">
                <a:latin typeface="Calibri" panose="020F0502020204030204" pitchFamily="34" charset="0"/>
                <a:ea typeface="Calibri" panose="020F0502020204030204" pitchFamily="34" charset="0"/>
                <a:cs typeface="Calibri" panose="020F0502020204030204" pitchFamily="34" charset="0"/>
              </a:rPr>
              <a:t> Vs. </a:t>
            </a:r>
            <a:r>
              <a:rPr lang="en-US" err="1">
                <a:latin typeface="Calibri" panose="020F0502020204030204" pitchFamily="34" charset="0"/>
                <a:ea typeface="Calibri" panose="020F0502020204030204" pitchFamily="34" charset="0"/>
                <a:cs typeface="Calibri" panose="020F0502020204030204" pitchFamily="34" charset="0"/>
              </a:rPr>
              <a:t>BloombergGPT</a:t>
            </a:r>
            <a:r>
              <a:rPr lang="en-US">
                <a:latin typeface="Calibri" panose="020F0502020204030204" pitchFamily="34" charset="0"/>
                <a:ea typeface="Calibri" panose="020F0502020204030204" pitchFamily="34" charset="0"/>
                <a:cs typeface="Calibri" panose="020F0502020204030204" pitchFamily="34" charset="0"/>
              </a:rPr>
              <a:t> (</a:t>
            </a:r>
            <a:r>
              <a:rPr lang="en-US" b="1">
                <a:latin typeface="Calibri" panose="020F0502020204030204" pitchFamily="34" charset="0"/>
                <a:ea typeface="Calibri" panose="020F0502020204030204" pitchFamily="34" charset="0"/>
                <a:cs typeface="Calibri" panose="020F0502020204030204" pitchFamily="34" charset="0"/>
              </a:rPr>
              <a:t>50B</a:t>
            </a:r>
            <a:r>
              <a:rPr lang="en-US">
                <a:latin typeface="Calibri" panose="020F0502020204030204" pitchFamily="34" charset="0"/>
                <a:ea typeface="Calibri" panose="020F050202020403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id="{DFD90EA8-38BA-9F03-363C-941099323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968" y="2507700"/>
            <a:ext cx="4749542" cy="2568042"/>
          </a:xfrm>
          <a:prstGeom prst="rect">
            <a:avLst/>
          </a:prstGeom>
        </p:spPr>
      </p:pic>
      <p:pic>
        <p:nvPicPr>
          <p:cNvPr id="28" name="Picture 27" descr="A logo for a company&#10;&#10;Description automatically generated">
            <a:extLst>
              <a:ext uri="{FF2B5EF4-FFF2-40B4-BE49-F238E27FC236}">
                <a16:creationId xmlns:a16="http://schemas.microsoft.com/office/drawing/2014/main" id="{56537EE9-899F-E4F0-483D-BD2C4B01C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581" y="1229786"/>
            <a:ext cx="5547736" cy="971249"/>
          </a:xfrm>
          <a:prstGeom prst="rect">
            <a:avLst/>
          </a:prstGeom>
        </p:spPr>
      </p:pic>
      <p:sp>
        <p:nvSpPr>
          <p:cNvPr id="35" name="Rectangle 34">
            <a:extLst>
              <a:ext uri="{FF2B5EF4-FFF2-40B4-BE49-F238E27FC236}">
                <a16:creationId xmlns:a16="http://schemas.microsoft.com/office/drawing/2014/main" id="{B6C78487-635E-93C9-1FF0-4D035221FEFB}"/>
              </a:ext>
            </a:extLst>
          </p:cNvPr>
          <p:cNvSpPr/>
          <p:nvPr/>
        </p:nvSpPr>
        <p:spPr>
          <a:xfrm>
            <a:off x="1906621" y="6080609"/>
            <a:ext cx="8949447" cy="294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SetFitABSA is more accurate than model  500 times its size!</a:t>
            </a:r>
          </a:p>
        </p:txBody>
      </p:sp>
      <p:sp>
        <p:nvSpPr>
          <p:cNvPr id="5" name="TextBox 4">
            <a:extLst>
              <a:ext uri="{FF2B5EF4-FFF2-40B4-BE49-F238E27FC236}">
                <a16:creationId xmlns:a16="http://schemas.microsoft.com/office/drawing/2014/main" id="{2FF70054-1E26-68C0-432B-EB4ECC304B23}"/>
              </a:ext>
            </a:extLst>
          </p:cNvPr>
          <p:cNvSpPr txBox="1"/>
          <p:nvPr/>
        </p:nvSpPr>
        <p:spPr>
          <a:xfrm>
            <a:off x="-20387" y="5004233"/>
            <a:ext cx="6837748" cy="1231106"/>
          </a:xfrm>
          <a:prstGeom prst="rect">
            <a:avLst/>
          </a:prstGeom>
          <a:noFill/>
        </p:spPr>
        <p:txBody>
          <a:bodyPr wrap="square">
            <a:spAutoFit/>
          </a:bodyPr>
          <a:lstStyle/>
          <a:p>
            <a:r>
              <a:rPr lang="en-US" sz="1800">
                <a:solidFill>
                  <a:schemeClr val="dk1"/>
                </a:solidFill>
                <a:latin typeface="Calibri" panose="020F0502020204030204" pitchFamily="34" charset="0"/>
                <a:ea typeface="Calibri" panose="020F0502020204030204" pitchFamily="34" charset="0"/>
                <a:cs typeface="Calibri" panose="020F0502020204030204" pitchFamily="34" charset="0"/>
              </a:rPr>
              <a:t>✍️ Blog:	</a:t>
            </a:r>
            <a:r>
              <a:rPr lang="en-US" sz="200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12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https://huggingface.co/blog/setfit-absa</a:t>
            </a:r>
            <a:endParaRPr lang="en-US" sz="14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 sz="180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1800">
                <a:solidFill>
                  <a:schemeClr val="dk1"/>
                </a:solidFill>
                <a:latin typeface="Calibri" panose="020F0502020204030204" pitchFamily="34" charset="0"/>
                <a:ea typeface="Calibri" panose="020F0502020204030204" pitchFamily="34" charset="0"/>
                <a:cs typeface="Calibri" panose="020F0502020204030204" pitchFamily="34" charset="0"/>
              </a:rPr>
              <a:t>Code:</a:t>
            </a:r>
            <a:r>
              <a:rPr lang="en-US" sz="18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12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hlinkClick r:id="rId6"/>
              </a:rPr>
              <a:t>https://github.com/huggingface/setfit/blob/main/notebooks/setfit-absa-fiqa.ipynb</a:t>
            </a:r>
            <a:endParaRPr lang="en-US" sz="12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a:solidFill>
                  <a:schemeClr val="dk1"/>
                </a:solidFill>
                <a:latin typeface="Calibri" panose="020F0502020204030204" pitchFamily="34" charset="0"/>
                <a:ea typeface="Calibri" panose="020F0502020204030204" pitchFamily="34" charset="0"/>
                <a:cs typeface="Calibri" panose="020F0502020204030204" pitchFamily="34" charset="0"/>
              </a:rPr>
              <a:t>         Customer using in production </a:t>
            </a:r>
            <a:r>
              <a:rPr lang="en-US" sz="12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12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hlinkClick r:id="rId7"/>
              </a:rPr>
              <a:t>Argilla SetFit ABSA Tutorial </a:t>
            </a:r>
            <a:r>
              <a:rPr lang="en-US" sz="12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12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hlinkClick r:id="rId8"/>
              </a:rPr>
              <a:t>Argilla GitHub</a:t>
            </a:r>
            <a:endParaRPr lang="en-US" sz="12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a:p>
            <a:endParaRPr lang="en-US">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F83AAA4-6CF8-80CB-2089-52C43057BDA7}"/>
              </a:ext>
            </a:extLst>
          </p:cNvPr>
          <p:cNvSpPr txBox="1"/>
          <p:nvPr/>
        </p:nvSpPr>
        <p:spPr>
          <a:xfrm>
            <a:off x="5768503" y="2072526"/>
            <a:ext cx="6118698" cy="307777"/>
          </a:xfrm>
          <a:prstGeom prst="rect">
            <a:avLst/>
          </a:prstGeom>
          <a:noFill/>
        </p:spPr>
        <p:txBody>
          <a:bodyPr wrap="square">
            <a:spAutoFit/>
          </a:bodyPr>
          <a:lstStyle/>
          <a:p>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[Source: </a:t>
            </a:r>
            <a:r>
              <a:rPr lang="en-US" sz="1400" dirty="0" err="1">
                <a:solidFill>
                  <a:schemeClr val="accent2"/>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SetFitABSA</a:t>
            </a:r>
            <a:r>
              <a:rPr lang="en-US" sz="14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 (100M) outperforms Bloomberg (50B) on </a:t>
            </a:r>
            <a:r>
              <a:rPr lang="en-US" sz="1400" dirty="0" err="1">
                <a:solidFill>
                  <a:schemeClr val="accent2"/>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FiQA</a:t>
            </a:r>
            <a:r>
              <a:rPr lang="en-US" sz="14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 SA</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F7DBCAB-0AC3-B705-0D33-6686BB951742}"/>
              </a:ext>
            </a:extLst>
          </p:cNvPr>
          <p:cNvPicPr>
            <a:picLocks noChangeAspect="1"/>
          </p:cNvPicPr>
          <p:nvPr/>
        </p:nvPicPr>
        <p:blipFill>
          <a:blip r:embed="rId10"/>
          <a:stretch>
            <a:fillRect/>
          </a:stretch>
        </p:blipFill>
        <p:spPr>
          <a:xfrm>
            <a:off x="60960" y="5653745"/>
            <a:ext cx="381000" cy="293557"/>
          </a:xfrm>
          <a:prstGeom prst="rect">
            <a:avLst/>
          </a:prstGeom>
        </p:spPr>
      </p:pic>
    </p:spTree>
    <p:extLst>
      <p:ext uri="{BB962C8B-B14F-4D97-AF65-F5344CB8AC3E}">
        <p14:creationId xmlns:p14="http://schemas.microsoft.com/office/powerpoint/2010/main" val="41996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7DB2D72-BD48-5847-3857-018195D5DA21}"/>
              </a:ext>
            </a:extLst>
          </p:cNvPr>
          <p:cNvSpPr txBox="1"/>
          <p:nvPr/>
        </p:nvSpPr>
        <p:spPr>
          <a:xfrm>
            <a:off x="527508" y="1359579"/>
            <a:ext cx="5318815" cy="369332"/>
          </a:xfrm>
          <a:prstGeom prst="rect">
            <a:avLst/>
          </a:prstGeom>
          <a:noFill/>
        </p:spPr>
        <p:txBody>
          <a:bodyPr wrap="square">
            <a:spAutoFit/>
          </a:bodyPr>
          <a:lstStyle/>
          <a:p>
            <a:pPr algn="ctr"/>
            <a:r>
              <a:rPr lang="en-US" b="1" u="sng">
                <a:latin typeface="Calibri" panose="020F0502020204030204" pitchFamily="34" charset="0"/>
                <a:ea typeface="Calibri" panose="020F0502020204030204" pitchFamily="34" charset="0"/>
                <a:cs typeface="Calibri" panose="020F0502020204030204" pitchFamily="34" charset="0"/>
              </a:rPr>
              <a:t>Quantization (</a:t>
            </a:r>
            <a:r>
              <a:rPr lang="en-US" b="1" u="sng" err="1">
                <a:latin typeface="Calibri" panose="020F0502020204030204" pitchFamily="34" charset="0"/>
                <a:ea typeface="Calibri" panose="020F0502020204030204" pitchFamily="34" charset="0"/>
                <a:cs typeface="Calibri" panose="020F0502020204030204" pitchFamily="34" charset="0"/>
              </a:rPr>
              <a:t>SmoothQuant</a:t>
            </a:r>
            <a:r>
              <a:rPr lang="en-US" b="1" u="sng">
                <a:latin typeface="Calibri" panose="020F0502020204030204" pitchFamily="34" charset="0"/>
                <a:ea typeface="Calibri" panose="020F0502020204030204" pitchFamily="34" charset="0"/>
                <a:cs typeface="Calibri" panose="020F0502020204030204" pitchFamily="34" charset="0"/>
              </a:rPr>
              <a:t> Recipe)</a:t>
            </a:r>
          </a:p>
        </p:txBody>
      </p:sp>
      <p:sp>
        <p:nvSpPr>
          <p:cNvPr id="11" name="Text Placeholder 5">
            <a:extLst>
              <a:ext uri="{FF2B5EF4-FFF2-40B4-BE49-F238E27FC236}">
                <a16:creationId xmlns:a16="http://schemas.microsoft.com/office/drawing/2014/main" id="{0105CD11-484E-1BD2-4C6D-9D68A92E85DE}"/>
              </a:ext>
            </a:extLst>
          </p:cNvPr>
          <p:cNvSpPr txBox="1">
            <a:spLocks/>
          </p:cNvSpPr>
          <p:nvPr/>
        </p:nvSpPr>
        <p:spPr>
          <a:xfrm>
            <a:off x="527508" y="1326913"/>
            <a:ext cx="5318815" cy="3272180"/>
          </a:xfrm>
          <a:prstGeom prst="rect">
            <a:avLst/>
          </a:prstGeom>
          <a:ln w="28575">
            <a:solidFill>
              <a:schemeClr val="tx1"/>
            </a:solidFill>
          </a:ln>
        </p:spPr>
        <p:txBody>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3200" b="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sp>
        <p:nvSpPr>
          <p:cNvPr id="12" name="TextBox 11">
            <a:extLst>
              <a:ext uri="{FF2B5EF4-FFF2-40B4-BE49-F238E27FC236}">
                <a16:creationId xmlns:a16="http://schemas.microsoft.com/office/drawing/2014/main" id="{B0054B5C-F832-ADCB-193E-2E6BD0764731}"/>
              </a:ext>
            </a:extLst>
          </p:cNvPr>
          <p:cNvSpPr txBox="1"/>
          <p:nvPr/>
        </p:nvSpPr>
        <p:spPr>
          <a:xfrm>
            <a:off x="527509" y="1684082"/>
            <a:ext cx="5318814" cy="646331"/>
          </a:xfrm>
          <a:prstGeom prst="rect">
            <a:avLst/>
          </a:prstGeom>
          <a:noFill/>
        </p:spPr>
        <p:txBody>
          <a:bodyPr wrap="square">
            <a:spAutoFit/>
          </a:bodyPr>
          <a:lstStyle/>
          <a:p>
            <a:r>
              <a:rPr lang="en-US">
                <a:latin typeface="Calibri" panose="020F0502020204030204" pitchFamily="34" charset="0"/>
                <a:ea typeface="Calibri" panose="020F0502020204030204" pitchFamily="34" charset="0"/>
                <a:cs typeface="Calibri" panose="020F0502020204030204" pitchFamily="34" charset="0"/>
              </a:rPr>
              <a:t>Goal:  Reduce Model size to improve </a:t>
            </a:r>
            <a:r>
              <a:rPr lang="en-US" b="1">
                <a:latin typeface="Calibri" panose="020F0502020204030204" pitchFamily="34" charset="0"/>
                <a:ea typeface="Calibri" panose="020F0502020204030204" pitchFamily="34" charset="0"/>
                <a:cs typeface="Calibri" panose="020F0502020204030204" pitchFamily="34" charset="0"/>
              </a:rPr>
              <a:t>Speed</a:t>
            </a:r>
            <a:r>
              <a:rPr lang="en-US">
                <a:latin typeface="Calibri" panose="020F0502020204030204" pitchFamily="34" charset="0"/>
                <a:ea typeface="Calibri" panose="020F0502020204030204" pitchFamily="34" charset="0"/>
                <a:cs typeface="Calibri" panose="020F0502020204030204" pitchFamily="34" charset="0"/>
              </a:rPr>
              <a:t> while maintaining </a:t>
            </a:r>
            <a:r>
              <a:rPr lang="en-US" b="1">
                <a:latin typeface="Calibri" panose="020F0502020204030204" pitchFamily="34" charset="0"/>
                <a:ea typeface="Calibri" panose="020F0502020204030204" pitchFamily="34" charset="0"/>
                <a:cs typeface="Calibri" panose="020F0502020204030204" pitchFamily="34" charset="0"/>
              </a:rPr>
              <a:t>High Accuracy</a:t>
            </a:r>
            <a:endParaRPr lang="en-US" sz="1800" b="1" kern="10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3BA93948-A878-938E-BC59-93A1AFE8C2AB}"/>
              </a:ext>
            </a:extLst>
          </p:cNvPr>
          <p:cNvPicPr>
            <a:picLocks noChangeAspect="1"/>
          </p:cNvPicPr>
          <p:nvPr/>
        </p:nvPicPr>
        <p:blipFill>
          <a:blip r:embed="rId3"/>
          <a:stretch>
            <a:fillRect/>
          </a:stretch>
        </p:blipFill>
        <p:spPr>
          <a:xfrm>
            <a:off x="1598252" y="2292610"/>
            <a:ext cx="2271169" cy="1275435"/>
          </a:xfrm>
          <a:prstGeom prst="rect">
            <a:avLst/>
          </a:prstGeom>
        </p:spPr>
      </p:pic>
      <p:sp>
        <p:nvSpPr>
          <p:cNvPr id="14" name="TextBox 13">
            <a:extLst>
              <a:ext uri="{FF2B5EF4-FFF2-40B4-BE49-F238E27FC236}">
                <a16:creationId xmlns:a16="http://schemas.microsoft.com/office/drawing/2014/main" id="{1244FB38-A0CB-531D-C0B2-911066D87FE7}"/>
              </a:ext>
            </a:extLst>
          </p:cNvPr>
          <p:cNvSpPr txBox="1"/>
          <p:nvPr/>
        </p:nvSpPr>
        <p:spPr>
          <a:xfrm>
            <a:off x="630924" y="3276981"/>
            <a:ext cx="4821609" cy="1200329"/>
          </a:xfrm>
          <a:prstGeom prst="rect">
            <a:avLst/>
          </a:prstGeom>
          <a:noFill/>
        </p:spPr>
        <p:txBody>
          <a:bodyPr wrap="square">
            <a:spAutoFit/>
          </a:bodyPr>
          <a:lstStyle/>
          <a:p>
            <a:r>
              <a:rPr lang="en-US">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See:</a:t>
            </a:r>
          </a:p>
          <a:p>
            <a:r>
              <a:rPr lang="en-US">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Hugging Face Blog &amp; Demo</a:t>
            </a:r>
            <a:r>
              <a:rPr lang="en-US">
                <a:latin typeface="Calibri" panose="020F0502020204030204" pitchFamily="34" charset="0"/>
                <a:ea typeface="Calibri" panose="020F0502020204030204" pitchFamily="34" charset="0"/>
                <a:cs typeface="Calibri" panose="020F0502020204030204" pitchFamily="34" charset="0"/>
              </a:rPr>
              <a:t> </a:t>
            </a:r>
            <a:r>
              <a:rPr lang="en-US" i="0">
                <a:solidFill>
                  <a:srgbClr val="111827"/>
                </a:solidFill>
                <a:effectLst/>
                <a:latin typeface="Calibri" panose="020F0502020204030204" pitchFamily="34" charset="0"/>
                <a:ea typeface="Calibri" panose="020F0502020204030204" pitchFamily="34" charset="0"/>
                <a:cs typeface="Calibri" panose="020F0502020204030204" pitchFamily="34" charset="0"/>
              </a:rPr>
              <a:t>“Q8-Chat</a:t>
            </a:r>
            <a:r>
              <a:rPr lang="en-US">
                <a:solidFill>
                  <a:srgbClr val="111827"/>
                </a:solidFill>
                <a:latin typeface="Calibri" panose="020F0502020204030204" pitchFamily="34" charset="0"/>
                <a:ea typeface="Calibri" panose="020F0502020204030204" pitchFamily="34" charset="0"/>
                <a:cs typeface="Calibri" panose="020F0502020204030204" pitchFamily="34" charset="0"/>
              </a:rPr>
              <a:t>”</a:t>
            </a:r>
          </a:p>
          <a:p>
            <a:endParaRPr lang="en-US">
              <a:solidFill>
                <a:srgbClr val="111827"/>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111827"/>
                </a:solidFill>
                <a:latin typeface="Calibri" panose="020F0502020204030204" pitchFamily="34" charset="0"/>
                <a:ea typeface="Calibri" panose="020F0502020204030204" pitchFamily="34" charset="0"/>
                <a:cs typeface="Calibri" panose="020F0502020204030204" pitchFamily="34" charset="0"/>
              </a:rPr>
              <a:t>Full Production SW package based on </a:t>
            </a:r>
            <a:r>
              <a:rPr lang="en-US">
                <a:solidFill>
                  <a:srgbClr val="111827"/>
                </a:solidFill>
                <a:latin typeface="Calibri" panose="020F0502020204030204" pitchFamily="34" charset="0"/>
                <a:ea typeface="Calibri" panose="020F0502020204030204" pitchFamily="34" charset="0"/>
                <a:cs typeface="Calibri" panose="020F0502020204030204" pitchFamily="34" charset="0"/>
                <a:hlinkClick r:id="rId5"/>
              </a:rPr>
              <a:t>IPEX</a:t>
            </a:r>
            <a:endParaRPr lang="en-US">
              <a:solidFill>
                <a:srgbClr val="111827"/>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BAC0CE8-A4C0-E0F2-5CFE-E8378231E110}"/>
              </a:ext>
            </a:extLst>
          </p:cNvPr>
          <p:cNvSpPr/>
          <p:nvPr/>
        </p:nvSpPr>
        <p:spPr>
          <a:xfrm>
            <a:off x="630924" y="5293360"/>
            <a:ext cx="10555236" cy="7924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Model compressed by a factor of ~2x with no </a:t>
            </a:r>
            <a:r>
              <a:rPr lang="en-US" i="1">
                <a:latin typeface="Calibri" panose="020F0502020204030204" pitchFamily="34" charset="0"/>
                <a:ea typeface="Calibri" panose="020F0502020204030204" pitchFamily="34" charset="0"/>
                <a:cs typeface="Calibri" panose="020F0502020204030204" pitchFamily="34" charset="0"/>
              </a:rPr>
              <a:t>significant </a:t>
            </a:r>
            <a:r>
              <a:rPr lang="en-US">
                <a:latin typeface="Calibri" panose="020F0502020204030204" pitchFamily="34" charset="0"/>
                <a:ea typeface="Calibri" panose="020F0502020204030204" pitchFamily="34" charset="0"/>
                <a:cs typeface="Calibri" panose="020F0502020204030204" pitchFamily="34" charset="0"/>
              </a:rPr>
              <a:t>loss in accuracy</a:t>
            </a:r>
          </a:p>
        </p:txBody>
      </p:sp>
      <p:sp>
        <p:nvSpPr>
          <p:cNvPr id="5" name="Title 1">
            <a:extLst>
              <a:ext uri="{FF2B5EF4-FFF2-40B4-BE49-F238E27FC236}">
                <a16:creationId xmlns:a16="http://schemas.microsoft.com/office/drawing/2014/main" id="{57036D09-0349-664F-5E34-9FFE1C9AACA1}"/>
              </a:ext>
            </a:extLst>
          </p:cNvPr>
          <p:cNvSpPr txBox="1">
            <a:spLocks/>
          </p:cNvSpPr>
          <p:nvPr/>
        </p:nvSpPr>
        <p:spPr>
          <a:xfrm>
            <a:off x="101698" y="221694"/>
            <a:ext cx="11552038" cy="605157"/>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3600" kern="1200">
                <a:solidFill>
                  <a:schemeClr val="tx1"/>
                </a:solidFill>
                <a:latin typeface="+mn-lt"/>
                <a:ea typeface="+mj-ea"/>
                <a:cs typeface="+mj-cs"/>
              </a:defRPr>
            </a:lvl1pPr>
          </a:lstStyle>
          <a:p>
            <a:pPr algn="ctr"/>
            <a:r>
              <a:rPr lang="en-US" dirty="0">
                <a:latin typeface="Calibri" panose="020F0502020204030204" pitchFamily="34" charset="0"/>
                <a:ea typeface="Calibri" panose="020F0502020204030204" pitchFamily="34" charset="0"/>
                <a:cs typeface="Calibri" panose="020F0502020204030204" pitchFamily="34" charset="0"/>
              </a:rPr>
              <a:t>Chatbot Performance Improvements Through LLM int8 Quantization</a:t>
            </a:r>
            <a:endParaRPr lang="en-US" u="sng"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F5FC4C70-75DE-00E0-3434-B5AD343BA0BC}"/>
              </a:ext>
            </a:extLst>
          </p:cNvPr>
          <p:cNvGraphicFramePr>
            <a:graphicFrameLocks noGrp="1"/>
          </p:cNvGraphicFramePr>
          <p:nvPr/>
        </p:nvGraphicFramePr>
        <p:xfrm>
          <a:off x="6096000" y="1427784"/>
          <a:ext cx="5318814" cy="3070438"/>
        </p:xfrm>
        <a:graphic>
          <a:graphicData uri="http://schemas.openxmlformats.org/drawingml/2006/table">
            <a:tbl>
              <a:tblPr firstRow="1" bandRow="1">
                <a:tableStyleId>{5C22544A-7EE6-4342-B048-85BDC9FD1C3A}</a:tableStyleId>
              </a:tblPr>
              <a:tblGrid>
                <a:gridCol w="1056639">
                  <a:extLst>
                    <a:ext uri="{9D8B030D-6E8A-4147-A177-3AD203B41FA5}">
                      <a16:colId xmlns:a16="http://schemas.microsoft.com/office/drawing/2014/main" val="3411493531"/>
                    </a:ext>
                  </a:extLst>
                </a:gridCol>
                <a:gridCol w="751840">
                  <a:extLst>
                    <a:ext uri="{9D8B030D-6E8A-4147-A177-3AD203B41FA5}">
                      <a16:colId xmlns:a16="http://schemas.microsoft.com/office/drawing/2014/main" val="3819200328"/>
                    </a:ext>
                  </a:extLst>
                </a:gridCol>
                <a:gridCol w="711742">
                  <a:extLst>
                    <a:ext uri="{9D8B030D-6E8A-4147-A177-3AD203B41FA5}">
                      <a16:colId xmlns:a16="http://schemas.microsoft.com/office/drawing/2014/main" val="4228471100"/>
                    </a:ext>
                  </a:extLst>
                </a:gridCol>
                <a:gridCol w="1368487">
                  <a:extLst>
                    <a:ext uri="{9D8B030D-6E8A-4147-A177-3AD203B41FA5}">
                      <a16:colId xmlns:a16="http://schemas.microsoft.com/office/drawing/2014/main" val="629783900"/>
                    </a:ext>
                  </a:extLst>
                </a:gridCol>
                <a:gridCol w="1430106">
                  <a:extLst>
                    <a:ext uri="{9D8B030D-6E8A-4147-A177-3AD203B41FA5}">
                      <a16:colId xmlns:a16="http://schemas.microsoft.com/office/drawing/2014/main" val="3639684180"/>
                    </a:ext>
                  </a:extLst>
                </a:gridCol>
              </a:tblGrid>
              <a:tr h="464908">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Task</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ctr" fontAlgn="ctr"/>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Metric</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ctr"/>
                </a:tc>
                <a:tc>
                  <a:txBody>
                    <a:bodyPr/>
                    <a:lstStyle/>
                    <a:p>
                      <a:pPr algn="ctr" fontAlgn="ctr"/>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lm-eval-latest</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ctr"/>
                </a:tc>
                <a:tc>
                  <a:txBody>
                    <a:bodyPr/>
                    <a:lstStyle/>
                    <a:p>
                      <a:pPr algn="ctr" fontAlgn="ctr"/>
                      <a:r>
                        <a:rPr lang="en-US" sz="1200" u="none" strike="noStrike" err="1">
                          <a:effectLst/>
                          <a:latin typeface="Intel Clear" panose="020B0604020203020204" pitchFamily="34" charset="0"/>
                          <a:ea typeface="Intel Clear" panose="020B0604020203020204" pitchFamily="34" charset="0"/>
                          <a:cs typeface="Intel Clear" panose="020B0604020203020204" pitchFamily="34" charset="0"/>
                        </a:rPr>
                        <a:t>SmoothQuant</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ctr"/>
                </a:tc>
                <a:tc>
                  <a:txBody>
                    <a:bodyPr/>
                    <a:lstStyle/>
                    <a:p>
                      <a:pPr algn="ctr" fontAlgn="ctr"/>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Degradation in %</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ctr"/>
                </a:tc>
                <a:extLst>
                  <a:ext uri="{0D108BD9-81ED-4DB2-BD59-A6C34878D82A}">
                    <a16:rowId xmlns:a16="http://schemas.microsoft.com/office/drawing/2014/main" val="4047970911"/>
                  </a:ext>
                </a:extLst>
              </a:tr>
              <a:tr h="260553">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piqa</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acc</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0.7802</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0.7763</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0.50%</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extLst>
                  <a:ext uri="{0D108BD9-81ED-4DB2-BD59-A6C34878D82A}">
                    <a16:rowId xmlns:a16="http://schemas.microsoft.com/office/drawing/2014/main" val="1420907989"/>
                  </a:ext>
                </a:extLst>
              </a:tr>
              <a:tr h="260553">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piqa</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acc_norm</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0.7856</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0.7829</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0.34%</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extLst>
                  <a:ext uri="{0D108BD9-81ED-4DB2-BD59-A6C34878D82A}">
                    <a16:rowId xmlns:a16="http://schemas.microsoft.com/office/drawing/2014/main" val="234907855"/>
                  </a:ext>
                </a:extLst>
              </a:tr>
              <a:tr h="260553">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arc_challenge</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acc</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0.43</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0.4309</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-0.21%</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extLst>
                  <a:ext uri="{0D108BD9-81ED-4DB2-BD59-A6C34878D82A}">
                    <a16:rowId xmlns:a16="http://schemas.microsoft.com/office/drawing/2014/main" val="1883395415"/>
                  </a:ext>
                </a:extLst>
              </a:tr>
              <a:tr h="260553">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arc_challenge</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acc_norm</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0.4497</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0.4462</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0.78%</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extLst>
                  <a:ext uri="{0D108BD9-81ED-4DB2-BD59-A6C34878D82A}">
                    <a16:rowId xmlns:a16="http://schemas.microsoft.com/office/drawing/2014/main" val="1547556161"/>
                  </a:ext>
                </a:extLst>
              </a:tr>
              <a:tr h="260553">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hellaswag</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acc</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0.5711</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0.5646</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1.14%</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extLst>
                  <a:ext uri="{0D108BD9-81ED-4DB2-BD59-A6C34878D82A}">
                    <a16:rowId xmlns:a16="http://schemas.microsoft.com/office/drawing/2014/main" val="1457172022"/>
                  </a:ext>
                </a:extLst>
              </a:tr>
              <a:tr h="260553">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hellaswag</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acc_norm</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0.7618</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0.7569</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0.64%</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extLst>
                  <a:ext uri="{0D108BD9-81ED-4DB2-BD59-A6C34878D82A}">
                    <a16:rowId xmlns:a16="http://schemas.microsoft.com/office/drawing/2014/main" val="458050761"/>
                  </a:ext>
                </a:extLst>
              </a:tr>
              <a:tr h="260553">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winogrande</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acc</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0.6961</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0.6906</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0.79%</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extLst>
                  <a:ext uri="{0D108BD9-81ED-4DB2-BD59-A6C34878D82A}">
                    <a16:rowId xmlns:a16="http://schemas.microsoft.com/office/drawing/2014/main" val="4160214687"/>
                  </a:ext>
                </a:extLst>
              </a:tr>
              <a:tr h="260553">
                <a:tc>
                  <a:txBody>
                    <a:bodyPr/>
                    <a:lstStyle/>
                    <a:p>
                      <a:pPr algn="l" fontAlgn="b"/>
                      <a:r>
                        <a:rPr lang="en-US" sz="1200" u="none" strike="noStrike" err="1">
                          <a:effectLst/>
                          <a:latin typeface="Intel Clear" panose="020B0604020203020204" pitchFamily="34" charset="0"/>
                          <a:ea typeface="Intel Clear" panose="020B0604020203020204" pitchFamily="34" charset="0"/>
                          <a:cs typeface="Intel Clear" panose="020B0604020203020204" pitchFamily="34" charset="0"/>
                        </a:rPr>
                        <a:t>rte</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acc</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0.6282</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0.6462</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-2.87%</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extLst>
                  <a:ext uri="{0D108BD9-81ED-4DB2-BD59-A6C34878D82A}">
                    <a16:rowId xmlns:a16="http://schemas.microsoft.com/office/drawing/2014/main" val="1203210118"/>
                  </a:ext>
                </a:extLst>
              </a:tr>
              <a:tr h="260553">
                <a:tc>
                  <a:txBody>
                    <a:bodyPr/>
                    <a:lstStyle/>
                    <a:p>
                      <a:pPr algn="l" fontAlgn="b"/>
                      <a:r>
                        <a:rPr lang="en-US" sz="1200" u="none" strike="noStrike" err="1">
                          <a:effectLst/>
                          <a:latin typeface="Intel Clear" panose="020B0604020203020204" pitchFamily="34" charset="0"/>
                          <a:ea typeface="Intel Clear" panose="020B0604020203020204" pitchFamily="34" charset="0"/>
                          <a:cs typeface="Intel Clear" panose="020B0604020203020204" pitchFamily="34" charset="0"/>
                        </a:rPr>
                        <a:t>wikitext</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r>
                        <a:rPr lang="en-US" sz="1200" u="none" strike="noStrike">
                          <a:effectLst/>
                          <a:latin typeface="Intel Clear" panose="020B0604020203020204" pitchFamily="34" charset="0"/>
                          <a:ea typeface="Intel Clear" panose="020B0604020203020204" pitchFamily="34" charset="0"/>
                          <a:cs typeface="Intel Clear" panose="020B0604020203020204" pitchFamily="34" charset="0"/>
                        </a:rPr>
                        <a:t>Ppl(*)</a:t>
                      </a:r>
                      <a:endParaRPr lang="en-US"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8.7885</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fontAlgn="b"/>
                      <a:r>
                        <a:rPr lang="en-IL" sz="1200" u="none" strike="noStrike">
                          <a:effectLst/>
                          <a:latin typeface="Intel Clear" panose="020B0604020203020204" pitchFamily="34" charset="0"/>
                          <a:ea typeface="Intel Clear" panose="020B0604020203020204" pitchFamily="34" charset="0"/>
                          <a:cs typeface="Intel Clear" panose="020B0604020203020204" pitchFamily="34" charset="0"/>
                        </a:rPr>
                        <a:t>9.6781</a:t>
                      </a:r>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l" fontAlgn="b"/>
                      <a:endParaRPr lang="en-IL" sz="1200" b="0"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extLst>
                  <a:ext uri="{0D108BD9-81ED-4DB2-BD59-A6C34878D82A}">
                    <a16:rowId xmlns:a16="http://schemas.microsoft.com/office/drawing/2014/main" val="1598377099"/>
                  </a:ext>
                </a:extLst>
              </a:tr>
              <a:tr h="260553">
                <a:tc>
                  <a:txBody>
                    <a:bodyPr/>
                    <a:lstStyle/>
                    <a:p>
                      <a:pPr algn="l" fontAlgn="b"/>
                      <a:r>
                        <a:rPr lang="en-US" sz="1200" b="1"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rPr>
                        <a:t>Average</a:t>
                      </a:r>
                    </a:p>
                  </a:txBody>
                  <a:tcPr marL="10024" marR="10024" marT="10024" marB="0" anchor="b"/>
                </a:tc>
                <a:tc>
                  <a:txBody>
                    <a:bodyPr/>
                    <a:lstStyle/>
                    <a:p>
                      <a:pPr algn="l" fontAlgn="b"/>
                      <a:endParaRPr lang="en-US" sz="1200" b="1" i="0" u="none" strike="noStrike">
                        <a:solidFill>
                          <a:srgbClr val="000000"/>
                        </a:solidFill>
                        <a:effectLst/>
                        <a:latin typeface="Intel Clear" panose="020B0604020203020204" pitchFamily="34" charset="0"/>
                        <a:ea typeface="Intel Clear" panose="020B0604020203020204" pitchFamily="34" charset="0"/>
                        <a:cs typeface="Intel Clear" panose="020B0604020203020204" pitchFamily="34" charset="0"/>
                      </a:endParaRPr>
                    </a:p>
                  </a:txBody>
                  <a:tcPr marL="10024" marR="10024" marT="10024" marB="0" anchor="b"/>
                </a:tc>
                <a:tc>
                  <a:txBody>
                    <a:bodyPr/>
                    <a:lstStyle/>
                    <a:p>
                      <a:pPr algn="r" rtl="0" fontAlgn="b"/>
                      <a:r>
                        <a:rPr lang="en-US" sz="1200" b="1" i="0" u="none" strike="noStrike">
                          <a:solidFill>
                            <a:srgbClr val="525252"/>
                          </a:solidFill>
                          <a:effectLst/>
                          <a:latin typeface="Intel Clear" panose="020B0604020203020204" pitchFamily="34" charset="0"/>
                        </a:rPr>
                        <a:t>0.6378</a:t>
                      </a:r>
                    </a:p>
                  </a:txBody>
                  <a:tcPr marL="7620" marR="7620" marT="7620" marB="0" anchor="b"/>
                </a:tc>
                <a:tc>
                  <a:txBody>
                    <a:bodyPr/>
                    <a:lstStyle/>
                    <a:p>
                      <a:pPr algn="r" rtl="0" fontAlgn="b"/>
                      <a:r>
                        <a:rPr lang="en-US" sz="1200" b="1" i="0" u="none" strike="noStrike">
                          <a:solidFill>
                            <a:srgbClr val="525252"/>
                          </a:solidFill>
                          <a:effectLst/>
                          <a:latin typeface="Intel Clear" panose="020B0604020203020204" pitchFamily="34" charset="0"/>
                        </a:rPr>
                        <a:t>0.6368</a:t>
                      </a:r>
                    </a:p>
                  </a:txBody>
                  <a:tcPr marL="7620" marR="7620" marT="7620" marB="0" anchor="b"/>
                </a:tc>
                <a:tc>
                  <a:txBody>
                    <a:bodyPr/>
                    <a:lstStyle/>
                    <a:p>
                      <a:pPr algn="r" rtl="0" fontAlgn="b"/>
                      <a:r>
                        <a:rPr lang="en-US" sz="1200" b="1" i="0" u="none" strike="noStrike">
                          <a:solidFill>
                            <a:srgbClr val="525252"/>
                          </a:solidFill>
                          <a:effectLst/>
                          <a:latin typeface="Intel Clear" panose="020B0604020203020204" pitchFamily="34" charset="0"/>
                        </a:rPr>
                        <a:t>0.14%</a:t>
                      </a:r>
                    </a:p>
                  </a:txBody>
                  <a:tcPr marL="7620" marR="7620" marT="7620" marB="0" anchor="b"/>
                </a:tc>
                <a:extLst>
                  <a:ext uri="{0D108BD9-81ED-4DB2-BD59-A6C34878D82A}">
                    <a16:rowId xmlns:a16="http://schemas.microsoft.com/office/drawing/2014/main" val="3714414579"/>
                  </a:ext>
                </a:extLst>
              </a:tr>
            </a:tbl>
          </a:graphicData>
        </a:graphic>
      </p:graphicFrame>
    </p:spTree>
    <p:extLst>
      <p:ext uri="{BB962C8B-B14F-4D97-AF65-F5344CB8AC3E}">
        <p14:creationId xmlns:p14="http://schemas.microsoft.com/office/powerpoint/2010/main" val="161787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6E64-D1AA-15D4-CF38-151A9DB22874}"/>
              </a:ext>
            </a:extLst>
          </p:cNvPr>
          <p:cNvSpPr>
            <a:spLocks noGrp="1"/>
          </p:cNvSpPr>
          <p:nvPr>
            <p:ph type="title"/>
          </p:nvPr>
        </p:nvSpPr>
        <p:spPr/>
        <p:txBody>
          <a:bodyPr>
            <a:normAutofit fontScale="90000"/>
          </a:bodyPr>
          <a:lstStyle/>
          <a:p>
            <a:r>
              <a:rPr lang="en-US">
                <a:latin typeface="Calibri" panose="020F0502020204030204" pitchFamily="34" charset="0"/>
                <a:cs typeface="Calibri" panose="020F0502020204030204" pitchFamily="34" charset="0"/>
              </a:rPr>
              <a:t>Code Generation Performance Improvements: </a:t>
            </a:r>
            <a:br>
              <a:rPr lang="en-US">
                <a:latin typeface="Calibri" panose="020F0502020204030204" pitchFamily="34" charset="0"/>
                <a:cs typeface="Calibri" panose="020F0502020204030204" pitchFamily="34" charset="0"/>
              </a:rPr>
            </a:br>
            <a:r>
              <a:rPr lang="en-US" err="1">
                <a:latin typeface="Calibri" panose="020F0502020204030204" pitchFamily="34" charset="0"/>
                <a:cs typeface="Calibri" panose="020F0502020204030204" pitchFamily="34" charset="0"/>
              </a:rPr>
              <a:t>StarCoder</a:t>
            </a:r>
            <a:r>
              <a:rPr lang="en-US">
                <a:latin typeface="Calibri" panose="020F0502020204030204" pitchFamily="34" charset="0"/>
                <a:cs typeface="Calibri" panose="020F0502020204030204" pitchFamily="34" charset="0"/>
              </a:rPr>
              <a:t> (15B) optimization by 8b/4b quantization and Speculative Decoding (see Jan. 30  </a:t>
            </a:r>
            <a:r>
              <a:rPr lang="en-US">
                <a:latin typeface="Calibri" panose="020F0502020204030204" pitchFamily="34" charset="0"/>
                <a:cs typeface="Calibri" panose="020F0502020204030204" pitchFamily="34" charset="0"/>
                <a:hlinkClick r:id="rId2"/>
              </a:rPr>
              <a:t>blog</a:t>
            </a:r>
            <a:r>
              <a:rPr lang="en-US">
                <a:latin typeface="Calibri" panose="020F0502020204030204" pitchFamily="34" charset="0"/>
                <a:cs typeface="Calibri" panose="020F0502020204030204" pitchFamily="34" charset="0"/>
              </a:rPr>
              <a:t>)</a:t>
            </a:r>
          </a:p>
        </p:txBody>
      </p:sp>
      <p:pic>
        <p:nvPicPr>
          <p:cNvPr id="1026" name="Picture 2">
            <a:extLst>
              <a:ext uri="{FF2B5EF4-FFF2-40B4-BE49-F238E27FC236}">
                <a16:creationId xmlns:a16="http://schemas.microsoft.com/office/drawing/2014/main" id="{720F764C-0B25-884B-52C0-A858EC497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84" y="1604536"/>
            <a:ext cx="4962525" cy="4276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D522B02A-5BE4-FF26-53DA-BF386B6B22E7}"/>
              </a:ext>
            </a:extLst>
          </p:cNvPr>
          <p:cNvGraphicFramePr>
            <a:graphicFrameLocks noGrp="1"/>
          </p:cNvGraphicFramePr>
          <p:nvPr>
            <p:extLst>
              <p:ext uri="{D42A27DB-BD31-4B8C-83A1-F6EECF244321}">
                <p14:modId xmlns:p14="http://schemas.microsoft.com/office/powerpoint/2010/main" val="1383763184"/>
              </p:ext>
            </p:extLst>
          </p:nvPr>
        </p:nvGraphicFramePr>
        <p:xfrm>
          <a:off x="4003040" y="2201755"/>
          <a:ext cx="7519859" cy="1950720"/>
        </p:xfrm>
        <a:graphic>
          <a:graphicData uri="http://schemas.openxmlformats.org/drawingml/2006/table">
            <a:tbl>
              <a:tblPr/>
              <a:tblGrid>
                <a:gridCol w="902208">
                  <a:extLst>
                    <a:ext uri="{9D8B030D-6E8A-4147-A177-3AD203B41FA5}">
                      <a16:colId xmlns:a16="http://schemas.microsoft.com/office/drawing/2014/main" val="1219039570"/>
                    </a:ext>
                  </a:extLst>
                </a:gridCol>
                <a:gridCol w="1184847">
                  <a:extLst>
                    <a:ext uri="{9D8B030D-6E8A-4147-A177-3AD203B41FA5}">
                      <a16:colId xmlns:a16="http://schemas.microsoft.com/office/drawing/2014/main" val="510936741"/>
                    </a:ext>
                  </a:extLst>
                </a:gridCol>
                <a:gridCol w="1021398">
                  <a:extLst>
                    <a:ext uri="{9D8B030D-6E8A-4147-A177-3AD203B41FA5}">
                      <a16:colId xmlns:a16="http://schemas.microsoft.com/office/drawing/2014/main" val="3045086488"/>
                    </a:ext>
                  </a:extLst>
                </a:gridCol>
                <a:gridCol w="1688910">
                  <a:extLst>
                    <a:ext uri="{9D8B030D-6E8A-4147-A177-3AD203B41FA5}">
                      <a16:colId xmlns:a16="http://schemas.microsoft.com/office/drawing/2014/main" val="1114686718"/>
                    </a:ext>
                  </a:extLst>
                </a:gridCol>
                <a:gridCol w="576898">
                  <a:extLst>
                    <a:ext uri="{9D8B030D-6E8A-4147-A177-3AD203B41FA5}">
                      <a16:colId xmlns:a16="http://schemas.microsoft.com/office/drawing/2014/main" val="3586784891"/>
                    </a:ext>
                  </a:extLst>
                </a:gridCol>
                <a:gridCol w="923798">
                  <a:extLst>
                    <a:ext uri="{9D8B030D-6E8A-4147-A177-3AD203B41FA5}">
                      <a16:colId xmlns:a16="http://schemas.microsoft.com/office/drawing/2014/main" val="943434726"/>
                    </a:ext>
                  </a:extLst>
                </a:gridCol>
                <a:gridCol w="1221800">
                  <a:extLst>
                    <a:ext uri="{9D8B030D-6E8A-4147-A177-3AD203B41FA5}">
                      <a16:colId xmlns:a16="http://schemas.microsoft.com/office/drawing/2014/main" val="3077178575"/>
                    </a:ext>
                  </a:extLst>
                </a:gridCol>
              </a:tblGrid>
              <a:tr h="190500">
                <a:tc>
                  <a:txBody>
                    <a:bodyPr/>
                    <a:lstStyle/>
                    <a:p>
                      <a:pPr rtl="0" fontAlgn="t">
                        <a:spcBef>
                          <a:spcPts val="0"/>
                        </a:spcBef>
                        <a:spcAft>
                          <a:spcPts val="0"/>
                        </a:spcAft>
                      </a:pPr>
                      <a:r>
                        <a:rPr lang="en-US" sz="1400" b="1" i="0" u="none" strike="noStrike">
                          <a:solidFill>
                            <a:srgbClr val="000000"/>
                          </a:solidFill>
                          <a:effectLst/>
                          <a:latin typeface="Calibri" panose="020F0502020204030204" pitchFamily="34" charset="0"/>
                        </a:rPr>
                        <a:t>StarCoder</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Calibri" panose="020F0502020204030204" pitchFamily="34" charset="0"/>
                        </a:rPr>
                        <a:t>Quantization</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Calibri" panose="020F0502020204030204" pitchFamily="34" charset="0"/>
                        </a:rPr>
                        <a:t>Precision**</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err="1">
                          <a:solidFill>
                            <a:srgbClr val="000000"/>
                          </a:solidFill>
                          <a:effectLst/>
                          <a:latin typeface="Calibri" panose="020F0502020204030204" pitchFamily="34" charset="0"/>
                        </a:rPr>
                        <a:t>HumanEval</a:t>
                      </a:r>
                      <a:r>
                        <a:rPr lang="en-US" sz="1400" b="1" i="0" u="none" strike="noStrike">
                          <a:solidFill>
                            <a:srgbClr val="000000"/>
                          </a:solidFill>
                          <a:effectLst/>
                          <a:latin typeface="Calibri" panose="020F0502020204030204" pitchFamily="34" charset="0"/>
                        </a:rPr>
                        <a:t>(pass@1)</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Calibri" panose="020F0502020204030204" pitchFamily="34" charset="0"/>
                        </a:rPr>
                        <a:t>TTFT</a:t>
                      </a:r>
                      <a:endParaRPr lang="en-US" sz="1400">
                        <a:effectLst/>
                      </a:endParaRPr>
                    </a:p>
                    <a:p>
                      <a:pPr rtl="0" fontAlgn="t">
                        <a:spcBef>
                          <a:spcPts val="0"/>
                        </a:spcBef>
                        <a:spcAft>
                          <a:spcPts val="0"/>
                        </a:spcAft>
                      </a:pPr>
                      <a:r>
                        <a:rPr lang="en-US" sz="1400" b="1" i="0" u="none" strike="noStrike">
                          <a:solidFill>
                            <a:srgbClr val="000000"/>
                          </a:solidFill>
                          <a:effectLst/>
                          <a:latin typeface="Calibri" panose="020F0502020204030204" pitchFamily="34" charset="0"/>
                        </a:rPr>
                        <a:t>(ms)</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a:solidFill>
                            <a:srgbClr val="000000"/>
                          </a:solidFill>
                          <a:effectLst/>
                          <a:latin typeface="Calibri" panose="020F0502020204030204" pitchFamily="34" charset="0"/>
                        </a:rPr>
                        <a:t>TPOT (</a:t>
                      </a:r>
                      <a:r>
                        <a:rPr lang="en-US" sz="1400" b="1" i="0" u="none" strike="noStrike" err="1">
                          <a:solidFill>
                            <a:srgbClr val="000000"/>
                          </a:solidFill>
                          <a:effectLst/>
                          <a:latin typeface="Calibri" panose="020F0502020204030204" pitchFamily="34" charset="0"/>
                        </a:rPr>
                        <a:t>ms</a:t>
                      </a:r>
                      <a:r>
                        <a:rPr lang="en-US" sz="1400" b="1" i="0" u="none" strike="noStrike">
                          <a:solidFill>
                            <a:srgbClr val="000000"/>
                          </a:solidFill>
                          <a:effectLst/>
                          <a:latin typeface="Calibri" panose="020F0502020204030204" pitchFamily="34" charset="0"/>
                        </a:rPr>
                        <a:t>)</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1" i="0" u="none" strike="noStrike" dirty="0">
                          <a:solidFill>
                            <a:srgbClr val="000000"/>
                          </a:solidFill>
                          <a:effectLst/>
                          <a:latin typeface="Calibri" panose="020F0502020204030204" pitchFamily="34" charset="0"/>
                        </a:rPr>
                        <a:t>TPOT Speedup*</a:t>
                      </a:r>
                      <a:endParaRPr lang="en-US" sz="1400"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1227715"/>
                  </a:ext>
                </a:extLst>
              </a:tr>
              <a:tr h="209550">
                <a:tc>
                  <a:txBody>
                    <a:bodyPr/>
                    <a:lstStyle/>
                    <a:p>
                      <a:pPr rtl="0" fontAlgn="t">
                        <a:spcBef>
                          <a:spcPts val="0"/>
                        </a:spcBef>
                        <a:spcAft>
                          <a:spcPts val="0"/>
                        </a:spcAft>
                      </a:pPr>
                      <a:r>
                        <a:rPr lang="en-US" sz="1400" b="1" i="0" u="none" strike="noStrike">
                          <a:solidFill>
                            <a:srgbClr val="000000"/>
                          </a:solidFill>
                          <a:effectLst/>
                          <a:latin typeface="Calibri" panose="020F0502020204030204" pitchFamily="34" charset="0"/>
                        </a:rPr>
                        <a:t>Baseline</a:t>
                      </a:r>
                      <a:endParaRPr lang="en-US" sz="1400" b="1">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None</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A16W16</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0" i="0" u="none" strike="noStrike">
                          <a:solidFill>
                            <a:srgbClr val="000000"/>
                          </a:solidFill>
                          <a:effectLst/>
                          <a:latin typeface="Calibri" panose="020F0502020204030204" pitchFamily="34" charset="0"/>
                        </a:rPr>
                        <a:t>33.54</a:t>
                      </a:r>
                      <a:endParaRPr lang="en-IL"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0" i="0" u="none" strike="noStrike">
                          <a:solidFill>
                            <a:srgbClr val="000000"/>
                          </a:solidFill>
                          <a:effectLst/>
                          <a:latin typeface="Calibri" panose="020F0502020204030204" pitchFamily="34" charset="0"/>
                        </a:rPr>
                        <a:t>357.9</a:t>
                      </a:r>
                      <a:endParaRPr lang="en-IL"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1" i="0" u="none" strike="noStrike">
                          <a:solidFill>
                            <a:srgbClr val="000000"/>
                          </a:solidFill>
                          <a:effectLst/>
                          <a:latin typeface="Calibri" panose="020F0502020204030204" pitchFamily="34" charset="0"/>
                        </a:rPr>
                        <a:t>181.0</a:t>
                      </a:r>
                      <a:endParaRPr lang="en-IL" sz="1400" b="1">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14300" indent="-57150" algn="just" rtl="0" fontAlgn="t">
                        <a:spcBef>
                          <a:spcPts val="0"/>
                        </a:spcBef>
                        <a:spcAft>
                          <a:spcPts val="0"/>
                        </a:spcAft>
                      </a:pPr>
                      <a:r>
                        <a:rPr lang="en-US" sz="1400" b="0" i="0" u="none" strike="noStrike">
                          <a:solidFill>
                            <a:srgbClr val="000000"/>
                          </a:solidFill>
                          <a:effectLst/>
                          <a:latin typeface="Calibri" panose="020F0502020204030204" pitchFamily="34" charset="0"/>
                        </a:rPr>
                        <a:t>1.00x</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428691"/>
                  </a:ext>
                </a:extLst>
              </a:tr>
              <a:tr h="190500">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INT8</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SmoothQuant</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A8W8</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0" i="0" u="none" strike="noStrike">
                          <a:solidFill>
                            <a:srgbClr val="000000"/>
                          </a:solidFill>
                          <a:effectLst/>
                          <a:latin typeface="Calibri" panose="020F0502020204030204" pitchFamily="34" charset="0"/>
                        </a:rPr>
                        <a:t>33.96</a:t>
                      </a:r>
                      <a:endParaRPr lang="en-IL"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0" i="0" u="none" strike="noStrike">
                          <a:solidFill>
                            <a:srgbClr val="000000"/>
                          </a:solidFill>
                          <a:effectLst/>
                          <a:latin typeface="Calibri" panose="020F0502020204030204" pitchFamily="34" charset="0"/>
                        </a:rPr>
                        <a:t>163.4</a:t>
                      </a:r>
                      <a:endParaRPr lang="en-IL"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1" i="0" u="none" strike="noStrike">
                          <a:solidFill>
                            <a:srgbClr val="000000"/>
                          </a:solidFill>
                          <a:effectLst/>
                          <a:latin typeface="Calibri" panose="020F0502020204030204" pitchFamily="34" charset="0"/>
                        </a:rPr>
                        <a:t>82.4</a:t>
                      </a:r>
                      <a:endParaRPr lang="en-IL" sz="1400" b="1">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14300" indent="-57150" algn="just" rtl="0" fontAlgn="t">
                        <a:spcBef>
                          <a:spcPts val="0"/>
                        </a:spcBef>
                        <a:spcAft>
                          <a:spcPts val="0"/>
                        </a:spcAft>
                      </a:pPr>
                      <a:r>
                        <a:rPr lang="en-US" sz="1400" b="0" i="0" u="none" strike="noStrike">
                          <a:solidFill>
                            <a:srgbClr val="000000"/>
                          </a:solidFill>
                          <a:effectLst/>
                          <a:latin typeface="Calibri" panose="020F0502020204030204" pitchFamily="34" charset="0"/>
                        </a:rPr>
                        <a:t>2.20x</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1272490"/>
                  </a:ext>
                </a:extLst>
              </a:tr>
              <a:tr h="190500">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INT4</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RTN (g128)</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A16W4</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0" i="0" u="none" strike="noStrike">
                          <a:solidFill>
                            <a:srgbClr val="000000"/>
                          </a:solidFill>
                          <a:effectLst/>
                          <a:latin typeface="Calibri" panose="020F0502020204030204" pitchFamily="34" charset="0"/>
                        </a:rPr>
                        <a:t>32.80</a:t>
                      </a:r>
                      <a:endParaRPr lang="en-IL"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0" i="0" u="none" strike="noStrike">
                          <a:solidFill>
                            <a:srgbClr val="000000"/>
                          </a:solidFill>
                          <a:effectLst/>
                          <a:latin typeface="Calibri" panose="020F0502020204030204" pitchFamily="34" charset="0"/>
                        </a:rPr>
                        <a:t>425.1</a:t>
                      </a:r>
                      <a:endParaRPr lang="en-IL"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1" i="0" u="none" strike="noStrike">
                          <a:solidFill>
                            <a:srgbClr val="000000"/>
                          </a:solidFill>
                          <a:effectLst/>
                          <a:latin typeface="Calibri" panose="020F0502020204030204" pitchFamily="34" charset="0"/>
                        </a:rPr>
                        <a:t>54.0</a:t>
                      </a:r>
                      <a:endParaRPr lang="en-IL" sz="1400" b="1">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14300" indent="-57150" algn="just" rtl="0" fontAlgn="t">
                        <a:spcBef>
                          <a:spcPts val="0"/>
                        </a:spcBef>
                        <a:spcAft>
                          <a:spcPts val="0"/>
                        </a:spcAft>
                      </a:pPr>
                      <a:r>
                        <a:rPr lang="en-US" sz="1400" b="0" i="0" u="none" strike="noStrike">
                          <a:solidFill>
                            <a:srgbClr val="000000"/>
                          </a:solidFill>
                          <a:effectLst/>
                          <a:latin typeface="Calibri" panose="020F0502020204030204" pitchFamily="34" charset="0"/>
                        </a:rPr>
                        <a:t>3.35x</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9960419"/>
                  </a:ext>
                </a:extLst>
              </a:tr>
              <a:tr h="190500">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INT8 </a:t>
                      </a:r>
                      <a:endParaRPr lang="en-US" sz="1400">
                        <a:effectLst/>
                      </a:endParaRPr>
                    </a:p>
                    <a:p>
                      <a:pPr rtl="0" fontAlgn="t">
                        <a:spcBef>
                          <a:spcPts val="0"/>
                        </a:spcBef>
                        <a:spcAft>
                          <a:spcPts val="0"/>
                        </a:spcAft>
                      </a:pPr>
                      <a:r>
                        <a:rPr lang="en-US" sz="1400" b="0" i="0" u="none" strike="noStrike">
                          <a:solidFill>
                            <a:srgbClr val="000000"/>
                          </a:solidFill>
                          <a:effectLst/>
                          <a:latin typeface="Calibri" panose="020F0502020204030204" pitchFamily="34" charset="0"/>
                        </a:rPr>
                        <a:t>+ AG***</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SmoothQuant</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400" b="0" i="0" u="none" strike="noStrike">
                          <a:solidFill>
                            <a:srgbClr val="000000"/>
                          </a:solidFill>
                          <a:effectLst/>
                          <a:latin typeface="Calibri" panose="020F0502020204030204" pitchFamily="34" charset="0"/>
                        </a:rPr>
                        <a:t>A8W8</a:t>
                      </a:r>
                      <a:endParaRPr lang="en-US"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0" i="0" u="none" strike="noStrike">
                          <a:solidFill>
                            <a:srgbClr val="000000"/>
                          </a:solidFill>
                          <a:effectLst/>
                          <a:latin typeface="Calibri" panose="020F0502020204030204" pitchFamily="34" charset="0"/>
                        </a:rPr>
                        <a:t>33.96</a:t>
                      </a:r>
                      <a:endParaRPr lang="en-IL"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0" i="0" u="none" strike="noStrike">
                          <a:solidFill>
                            <a:srgbClr val="000000"/>
                          </a:solidFill>
                          <a:effectLst/>
                          <a:latin typeface="Calibri" panose="020F0502020204030204" pitchFamily="34" charset="0"/>
                        </a:rPr>
                        <a:t>183.6</a:t>
                      </a:r>
                      <a:endParaRPr lang="en-IL" sz="140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IL" sz="1400" b="1" i="0" u="none" strike="noStrike">
                          <a:solidFill>
                            <a:srgbClr val="000000"/>
                          </a:solidFill>
                          <a:effectLst/>
                          <a:latin typeface="Calibri" panose="020F0502020204030204" pitchFamily="34" charset="0"/>
                        </a:rPr>
                        <a:t>24.8</a:t>
                      </a:r>
                      <a:endParaRPr lang="en-IL" sz="1400" b="1">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114300" indent="-57150" algn="just" rtl="0" fontAlgn="t">
                        <a:spcBef>
                          <a:spcPts val="0"/>
                        </a:spcBef>
                        <a:spcAft>
                          <a:spcPts val="0"/>
                        </a:spcAft>
                      </a:pPr>
                      <a:r>
                        <a:rPr lang="en-US" sz="1400" b="1" i="0" u="none" strike="noStrike" dirty="0">
                          <a:solidFill>
                            <a:srgbClr val="000000"/>
                          </a:solidFill>
                          <a:effectLst/>
                          <a:latin typeface="Calibri" panose="020F0502020204030204" pitchFamily="34" charset="0"/>
                        </a:rPr>
                        <a:t>7.30x</a:t>
                      </a:r>
                      <a:endParaRPr lang="en-US" sz="1400" b="1" dirty="0">
                        <a:effectLst/>
                      </a:endParaRPr>
                    </a:p>
                  </a:txBody>
                  <a:tcPr marL="68580" marR="6858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98523037"/>
                  </a:ext>
                </a:extLst>
              </a:tr>
            </a:tbl>
          </a:graphicData>
        </a:graphic>
      </p:graphicFrame>
      <p:sp>
        <p:nvSpPr>
          <p:cNvPr id="8" name="TextBox 7">
            <a:extLst>
              <a:ext uri="{FF2B5EF4-FFF2-40B4-BE49-F238E27FC236}">
                <a16:creationId xmlns:a16="http://schemas.microsoft.com/office/drawing/2014/main" id="{1C84E93F-98B1-21F9-8E4B-BB32AA1502F8}"/>
              </a:ext>
            </a:extLst>
          </p:cNvPr>
          <p:cNvSpPr txBox="1"/>
          <p:nvPr/>
        </p:nvSpPr>
        <p:spPr>
          <a:xfrm>
            <a:off x="5425763" y="4287554"/>
            <a:ext cx="6097136" cy="1107996"/>
          </a:xfrm>
          <a:prstGeom prst="rect">
            <a:avLst/>
          </a:prstGeom>
          <a:noFill/>
        </p:spPr>
        <p:txBody>
          <a:bodyPr wrap="square">
            <a:spAutoFit/>
          </a:bodyPr>
          <a:lstStyle/>
          <a:p>
            <a:pPr rtl="0">
              <a:spcBef>
                <a:spcPts val="0"/>
              </a:spcBef>
              <a:spcAft>
                <a:spcPts val="0"/>
              </a:spcAft>
            </a:pPr>
            <a:r>
              <a:rPr lang="en-US" sz="1100" b="0" i="0" u="none" strike="noStrike">
                <a:solidFill>
                  <a:srgbClr val="000000"/>
                </a:solidFill>
                <a:effectLst/>
                <a:latin typeface="Calibri" panose="020F0502020204030204" pitchFamily="34" charset="0"/>
                <a:cs typeface="Calibri" panose="020F0502020204030204" pitchFamily="34" charset="0"/>
              </a:rPr>
              <a:t>* Measurements on 4</a:t>
            </a:r>
            <a:r>
              <a:rPr lang="en-US" sz="1100" b="0" i="0" u="none" strike="noStrike" baseline="30000">
                <a:solidFill>
                  <a:srgbClr val="000000"/>
                </a:solidFill>
                <a:effectLst/>
                <a:latin typeface="Calibri" panose="020F0502020204030204" pitchFamily="34" charset="0"/>
                <a:cs typeface="Calibri" panose="020F0502020204030204" pitchFamily="34" charset="0"/>
              </a:rPr>
              <a:t>th</a:t>
            </a:r>
            <a:r>
              <a:rPr lang="en-US" sz="1100" b="0" i="0" u="none" strike="noStrike">
                <a:solidFill>
                  <a:srgbClr val="000000"/>
                </a:solidFill>
                <a:effectLst/>
                <a:latin typeface="Calibri" panose="020F0502020204030204" pitchFamily="34" charset="0"/>
                <a:cs typeface="Calibri" panose="020F0502020204030204" pitchFamily="34" charset="0"/>
              </a:rPr>
              <a:t> Gen Intel Xeon 8480+ S1C56, torch-2.1.1+cpu, intel_extension_for_pytorch-2.1.100, DDR5 4800MT/s, </a:t>
            </a:r>
            <a:r>
              <a:rPr lang="en-US" sz="1100" b="0" i="0" u="none" strike="noStrike" err="1">
                <a:solidFill>
                  <a:srgbClr val="000000"/>
                </a:solidFill>
                <a:effectLst/>
                <a:latin typeface="Calibri" panose="020F0502020204030204" pitchFamily="34" charset="0"/>
                <a:cs typeface="Calibri" panose="020F0502020204030204" pitchFamily="34" charset="0"/>
              </a:rPr>
              <a:t>bigcode</a:t>
            </a:r>
            <a:r>
              <a:rPr lang="en-US" sz="1100" b="0" i="0" u="none" strike="noStrike">
                <a:solidFill>
                  <a:srgbClr val="000000"/>
                </a:solidFill>
                <a:effectLst/>
                <a:latin typeface="Calibri" panose="020F0502020204030204" pitchFamily="34" charset="0"/>
                <a:cs typeface="Calibri" panose="020F0502020204030204" pitchFamily="34" charset="0"/>
              </a:rPr>
              <a:t>-evaluation-harness</a:t>
            </a:r>
            <a:endParaRPr lang="en-US" sz="1100" b="0">
              <a:effectLst/>
              <a:latin typeface="Calibri" panose="020F0502020204030204" pitchFamily="34" charset="0"/>
              <a:cs typeface="Calibri" panose="020F0502020204030204" pitchFamily="34" charset="0"/>
            </a:endParaRPr>
          </a:p>
          <a:p>
            <a:pPr rtl="0">
              <a:spcBef>
                <a:spcPts val="0"/>
              </a:spcBef>
              <a:spcAft>
                <a:spcPts val="0"/>
              </a:spcAft>
            </a:pPr>
            <a:r>
              <a:rPr lang="en-US" sz="1100" b="0" i="0" u="none" strike="noStrike">
                <a:solidFill>
                  <a:srgbClr val="222222"/>
                </a:solidFill>
                <a:effectLst/>
                <a:latin typeface="Calibri" panose="020F0502020204030204" pitchFamily="34" charset="0"/>
                <a:cs typeface="Calibri" panose="020F0502020204030204" pitchFamily="34" charset="0"/>
              </a:rPr>
              <a:t>** In Precision format </a:t>
            </a:r>
            <a:r>
              <a:rPr lang="en-US" sz="1100" b="0" i="0" u="none" strike="noStrike" err="1">
                <a:solidFill>
                  <a:srgbClr val="222222"/>
                </a:solidFill>
                <a:effectLst/>
                <a:latin typeface="Calibri" panose="020F0502020204030204" pitchFamily="34" charset="0"/>
                <a:cs typeface="Calibri" panose="020F0502020204030204" pitchFamily="34" charset="0"/>
              </a:rPr>
              <a:t>AxWy</a:t>
            </a:r>
            <a:r>
              <a:rPr lang="en-US" sz="1100" b="0" i="0" u="none" strike="noStrike">
                <a:solidFill>
                  <a:srgbClr val="222222"/>
                </a:solidFill>
                <a:effectLst/>
                <a:latin typeface="Calibri" panose="020F0502020204030204" pitchFamily="34" charset="0"/>
                <a:cs typeface="Calibri" panose="020F0502020204030204" pitchFamily="34" charset="0"/>
              </a:rPr>
              <a:t> stands for Activations in x-bit precision and Weights in-y-bit precision.</a:t>
            </a:r>
            <a:endParaRPr lang="en-US" sz="1100" b="0">
              <a:effectLst/>
              <a:latin typeface="Calibri" panose="020F0502020204030204" pitchFamily="34" charset="0"/>
              <a:cs typeface="Calibri" panose="020F0502020204030204" pitchFamily="34" charset="0"/>
            </a:endParaRPr>
          </a:p>
          <a:p>
            <a:pPr rtl="0">
              <a:spcBef>
                <a:spcPts val="0"/>
              </a:spcBef>
              <a:spcAft>
                <a:spcPts val="0"/>
              </a:spcAft>
            </a:pPr>
            <a:r>
              <a:rPr lang="en-US" sz="1100" b="0" i="0" u="none" strike="noStrike">
                <a:solidFill>
                  <a:srgbClr val="222222"/>
                </a:solidFill>
                <a:effectLst/>
                <a:latin typeface="Calibri" panose="020F0502020204030204" pitchFamily="34" charset="0"/>
                <a:cs typeface="Calibri" panose="020F0502020204030204" pitchFamily="34" charset="0"/>
              </a:rPr>
              <a:t>*** In AG, TTFT may include time generation of 1 or 2 first tokens (inherent trait of the AG algorithm)</a:t>
            </a:r>
            <a:endParaRPr lang="en-US" sz="1100" b="0">
              <a:effectLst/>
              <a:latin typeface="Calibri" panose="020F0502020204030204" pitchFamily="34" charset="0"/>
              <a:cs typeface="Calibri" panose="020F0502020204030204" pitchFamily="34" charset="0"/>
            </a:endParaRPr>
          </a:p>
          <a:p>
            <a:br>
              <a:rPr lang="en-US" sz="1100">
                <a:latin typeface="Calibri" panose="020F0502020204030204" pitchFamily="34" charset="0"/>
                <a:cs typeface="Calibri" panose="020F0502020204030204" pitchFamily="34" charset="0"/>
              </a:rPr>
            </a:br>
            <a:r>
              <a:rPr lang="en-US" sz="1100">
                <a:latin typeface="Calibri" panose="020F0502020204030204" pitchFamily="34" charset="0"/>
                <a:cs typeface="Calibri" panose="020F0502020204030204" pitchFamily="34" charset="0"/>
              </a:rPr>
              <a:t>Key:  TTFT = Time to First Token; TPOT = Time Per Output Token</a:t>
            </a:r>
            <a:endParaRPr lang="en-IL" sz="110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7D3172A-249F-A7C3-2CD8-2EFD85585421}"/>
              </a:ext>
            </a:extLst>
          </p:cNvPr>
          <p:cNvSpPr/>
          <p:nvPr/>
        </p:nvSpPr>
        <p:spPr>
          <a:xfrm>
            <a:off x="5425763" y="5530629"/>
            <a:ext cx="5760397" cy="7924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Speculative Decoding enables addl. ~3.3x speedup over  int8 quantization for &lt; 25ms/token on SPR</a:t>
            </a:r>
          </a:p>
        </p:txBody>
      </p:sp>
    </p:spTree>
    <p:extLst>
      <p:ext uri="{BB962C8B-B14F-4D97-AF65-F5344CB8AC3E}">
        <p14:creationId xmlns:p14="http://schemas.microsoft.com/office/powerpoint/2010/main" val="3306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FF92C-44BA-FF99-3E15-C7DDECFE839C}"/>
              </a:ext>
            </a:extLst>
          </p:cNvPr>
          <p:cNvSpPr>
            <a:spLocks noGrp="1"/>
          </p:cNvSpPr>
          <p:nvPr>
            <p:ph type="title"/>
          </p:nvPr>
        </p:nvSpPr>
        <p:spPr>
          <a:xfrm>
            <a:off x="140677" y="221694"/>
            <a:ext cx="11545555" cy="772219"/>
          </a:xfrm>
        </p:spPr>
        <p:txBody>
          <a:bodyPr>
            <a:norm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Leading Video Collaboration Customer using the Full Intel AI Roadmap</a:t>
            </a:r>
          </a:p>
        </p:txBody>
      </p:sp>
      <p:sp>
        <p:nvSpPr>
          <p:cNvPr id="59" name="Freeform 34">
            <a:extLst>
              <a:ext uri="{FF2B5EF4-FFF2-40B4-BE49-F238E27FC236}">
                <a16:creationId xmlns:a16="http://schemas.microsoft.com/office/drawing/2014/main" id="{2E970A26-C485-5387-D77C-8C6743EC159A}"/>
              </a:ext>
            </a:extLst>
          </p:cNvPr>
          <p:cNvSpPr/>
          <p:nvPr/>
        </p:nvSpPr>
        <p:spPr>
          <a:xfrm>
            <a:off x="444196" y="1436791"/>
            <a:ext cx="1548808" cy="608083"/>
          </a:xfrm>
          <a:custGeom>
            <a:avLst/>
            <a:gdLst>
              <a:gd name="connsiteX0" fmla="*/ 0 w 1548808"/>
              <a:gd name="connsiteY0" fmla="*/ 0 h 924134"/>
              <a:gd name="connsiteX1" fmla="*/ 1548808 w 1548808"/>
              <a:gd name="connsiteY1" fmla="*/ 0 h 924134"/>
              <a:gd name="connsiteX2" fmla="*/ 1265857 w 1548808"/>
              <a:gd name="connsiteY2" fmla="*/ 462067 h 924134"/>
              <a:gd name="connsiteX3" fmla="*/ 1548808 w 1548808"/>
              <a:gd name="connsiteY3" fmla="*/ 924134 h 924134"/>
              <a:gd name="connsiteX4" fmla="*/ 0 w 1548808"/>
              <a:gd name="connsiteY4" fmla="*/ 924134 h 924134"/>
              <a:gd name="connsiteX5" fmla="*/ 0 w 1548808"/>
              <a:gd name="connsiteY5" fmla="*/ 0 h 9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808" h="924134">
                <a:moveTo>
                  <a:pt x="0" y="0"/>
                </a:moveTo>
                <a:lnTo>
                  <a:pt x="1548808" y="0"/>
                </a:lnTo>
                <a:lnTo>
                  <a:pt x="1265857" y="462067"/>
                </a:lnTo>
                <a:lnTo>
                  <a:pt x="1548808" y="924134"/>
                </a:lnTo>
                <a:lnTo>
                  <a:pt x="0" y="924134"/>
                </a:lnTo>
                <a:lnTo>
                  <a:pt x="0" y="0"/>
                </a:lnTo>
                <a:close/>
              </a:path>
            </a:pathLst>
          </a:custGeom>
          <a:gradFill flip="none" rotWithShape="1">
            <a:gsLst>
              <a:gs pos="0">
                <a:srgbClr val="00BCF0">
                  <a:alpha val="30385"/>
                </a:srgbClr>
              </a:gs>
              <a:gs pos="100000">
                <a:srgbClr val="000864">
                  <a:alpha val="0"/>
                </a:srgbClr>
              </a:gs>
            </a:gsLst>
            <a:lin ang="10800000" scaled="1"/>
            <a:tileRect/>
          </a:gradFill>
          <a:ln w="12700" cap="flat" cmpd="sng" algn="ctr">
            <a:noFill/>
            <a:prstDash val="solid"/>
            <a:miter lim="800000"/>
          </a:ln>
          <a:effectLst/>
          <a:scene3d>
            <a:camera prst="orthographicFront">
              <a:rot lat="0" lon="0" rev="0"/>
            </a:camera>
            <a:lightRig rig="contrasting" dir="t">
              <a:rot lat="0" lon="0" rev="1500000"/>
            </a:lightRig>
          </a:scene3d>
          <a:sp3d prstMaterial="meta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Light"/>
              <a:ea typeface="Calibri" panose="020F0502020204030204" pitchFamily="34" charset="0"/>
              <a:cs typeface="Calibri" panose="020F0502020204030204" pitchFamily="34" charset="0"/>
            </a:endParaRPr>
          </a:p>
        </p:txBody>
      </p:sp>
      <p:sp>
        <p:nvSpPr>
          <p:cNvPr id="60" name="Freeform 37">
            <a:extLst>
              <a:ext uri="{FF2B5EF4-FFF2-40B4-BE49-F238E27FC236}">
                <a16:creationId xmlns:a16="http://schemas.microsoft.com/office/drawing/2014/main" id="{F33FED10-182A-0E88-6B19-5FB37C9F7E7F}"/>
              </a:ext>
            </a:extLst>
          </p:cNvPr>
          <p:cNvSpPr/>
          <p:nvPr/>
        </p:nvSpPr>
        <p:spPr>
          <a:xfrm rot="10800000">
            <a:off x="10463435" y="1436791"/>
            <a:ext cx="1548808" cy="608083"/>
          </a:xfrm>
          <a:custGeom>
            <a:avLst/>
            <a:gdLst>
              <a:gd name="connsiteX0" fmla="*/ 0 w 1548808"/>
              <a:gd name="connsiteY0" fmla="*/ 0 h 924134"/>
              <a:gd name="connsiteX1" fmla="*/ 1548808 w 1548808"/>
              <a:gd name="connsiteY1" fmla="*/ 0 h 924134"/>
              <a:gd name="connsiteX2" fmla="*/ 1265857 w 1548808"/>
              <a:gd name="connsiteY2" fmla="*/ 462067 h 924134"/>
              <a:gd name="connsiteX3" fmla="*/ 1548808 w 1548808"/>
              <a:gd name="connsiteY3" fmla="*/ 924134 h 924134"/>
              <a:gd name="connsiteX4" fmla="*/ 0 w 1548808"/>
              <a:gd name="connsiteY4" fmla="*/ 924134 h 924134"/>
              <a:gd name="connsiteX5" fmla="*/ 0 w 1548808"/>
              <a:gd name="connsiteY5" fmla="*/ 0 h 9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808" h="924134">
                <a:moveTo>
                  <a:pt x="0" y="0"/>
                </a:moveTo>
                <a:lnTo>
                  <a:pt x="1548808" y="0"/>
                </a:lnTo>
                <a:lnTo>
                  <a:pt x="1265857" y="462067"/>
                </a:lnTo>
                <a:lnTo>
                  <a:pt x="1548808" y="924134"/>
                </a:lnTo>
                <a:lnTo>
                  <a:pt x="0" y="924134"/>
                </a:lnTo>
                <a:lnTo>
                  <a:pt x="0" y="0"/>
                </a:lnTo>
                <a:close/>
              </a:path>
            </a:pathLst>
          </a:custGeom>
          <a:gradFill flip="none" rotWithShape="0">
            <a:gsLst>
              <a:gs pos="0">
                <a:srgbClr val="00BCF0">
                  <a:alpha val="29531"/>
                </a:srgbClr>
              </a:gs>
              <a:gs pos="100000">
                <a:srgbClr val="000864">
                  <a:alpha val="0"/>
                </a:srgbClr>
              </a:gs>
            </a:gsLst>
            <a:lin ang="0" scaled="1"/>
            <a:tileRect/>
          </a:gradFill>
          <a:ln w="12700" cap="flat" cmpd="sng" algn="ctr">
            <a:noFill/>
            <a:prstDash val="solid"/>
            <a:miter lim="800000"/>
          </a:ln>
          <a:effectLst/>
          <a:scene3d>
            <a:camera prst="orthographicFront">
              <a:rot lat="0" lon="0" rev="0"/>
            </a:camera>
            <a:lightRig rig="contrasting" dir="t">
              <a:rot lat="0" lon="0" rev="1500000"/>
            </a:lightRig>
          </a:scene3d>
          <a:sp3d prstMaterial="meta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Light"/>
              <a:ea typeface="Calibri" panose="020F0502020204030204" pitchFamily="34" charset="0"/>
              <a:cs typeface="Calibri" panose="020F0502020204030204" pitchFamily="34" charset="0"/>
            </a:endParaRPr>
          </a:p>
        </p:txBody>
      </p:sp>
      <p:sp>
        <p:nvSpPr>
          <p:cNvPr id="61" name="Left-right Arrow 18">
            <a:extLst>
              <a:ext uri="{FF2B5EF4-FFF2-40B4-BE49-F238E27FC236}">
                <a16:creationId xmlns:a16="http://schemas.microsoft.com/office/drawing/2014/main" id="{F17D1712-3F7B-3A5F-B3FD-2EEC0D1206BC}"/>
              </a:ext>
            </a:extLst>
          </p:cNvPr>
          <p:cNvSpPr/>
          <p:nvPr/>
        </p:nvSpPr>
        <p:spPr>
          <a:xfrm>
            <a:off x="1957827" y="1441173"/>
            <a:ext cx="8545286" cy="603701"/>
          </a:xfrm>
          <a:prstGeom prst="leftRightArrow">
            <a:avLst>
              <a:gd name="adj1" fmla="val 100000"/>
              <a:gd name="adj2" fmla="val 39729"/>
            </a:avLst>
          </a:prstGeom>
          <a:solidFill>
            <a:schemeClr val="accent2"/>
          </a:solidFill>
          <a:ln w="12700" cap="flat" cmpd="sng" algn="ctr">
            <a:noFill/>
            <a:prstDash val="solid"/>
            <a:miter lim="800000"/>
          </a:ln>
          <a:effectLst/>
          <a:scene3d>
            <a:camera prst="orthographicFront">
              <a:rot lat="0" lon="0" rev="0"/>
            </a:camera>
            <a:lightRig rig="contrasting" dir="t">
              <a:rot lat="0" lon="0" rev="1500000"/>
            </a:lightRig>
          </a:scene3d>
          <a:sp3d prstMaterial="metal"/>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Light"/>
              <a:cs typeface="Arial"/>
            </a:endParaRPr>
          </a:p>
        </p:txBody>
      </p:sp>
      <p:sp>
        <p:nvSpPr>
          <p:cNvPr id="62" name="TextBox 61">
            <a:extLst>
              <a:ext uri="{FF2B5EF4-FFF2-40B4-BE49-F238E27FC236}">
                <a16:creationId xmlns:a16="http://schemas.microsoft.com/office/drawing/2014/main" id="{4863643A-DC8F-5E45-32A8-913C4BE2E548}"/>
              </a:ext>
            </a:extLst>
          </p:cNvPr>
          <p:cNvSpPr txBox="1"/>
          <p:nvPr/>
        </p:nvSpPr>
        <p:spPr>
          <a:xfrm>
            <a:off x="2996735" y="1538784"/>
            <a:ext cx="1407848" cy="400110"/>
          </a:xfrm>
          <a:prstGeom prst="rect">
            <a:avLst/>
          </a:prstGeom>
          <a:noFill/>
        </p:spPr>
        <p:txBody>
          <a:bodyPr wrap="square" anchor="ctr" anchorCtr="0">
            <a:spAutoFit/>
          </a:bodyPr>
          <a:lstStyle/>
          <a:p>
            <a:pPr algn="ctr">
              <a:spcBef>
                <a:spcPts val="600"/>
              </a:spcBef>
              <a:defRPr/>
            </a:pPr>
            <a:r>
              <a:rPr lang="en-US" sz="2000">
                <a:solidFill>
                  <a:schemeClr val="bg1"/>
                </a:solidFill>
                <a:latin typeface="IntelOne Display Medium" panose="020B0703020203020204" pitchFamily="34" charset="0"/>
                <a:cs typeface="IntelOne Display TH Regular" panose="020B0503020203020204" pitchFamily="34" charset="-34"/>
              </a:rPr>
              <a:t>Cloud</a:t>
            </a:r>
            <a:endParaRPr lang="en-US" sz="2000">
              <a:solidFill>
                <a:schemeClr val="bg1"/>
              </a:solidFill>
              <a:latin typeface="IntelOne Display Light" panose="020B0403020203020204" pitchFamily="34" charset="77"/>
              <a:cs typeface="IntelOne Display TH Regular" panose="020B0503020203020204" pitchFamily="34" charset="-34"/>
            </a:endParaRPr>
          </a:p>
        </p:txBody>
      </p:sp>
      <p:sp>
        <p:nvSpPr>
          <p:cNvPr id="63" name="TextBox 62">
            <a:extLst>
              <a:ext uri="{FF2B5EF4-FFF2-40B4-BE49-F238E27FC236}">
                <a16:creationId xmlns:a16="http://schemas.microsoft.com/office/drawing/2014/main" id="{17109A29-22CE-671E-3A62-1C9A95B8C3F2}"/>
              </a:ext>
            </a:extLst>
          </p:cNvPr>
          <p:cNvSpPr txBox="1"/>
          <p:nvPr/>
        </p:nvSpPr>
        <p:spPr>
          <a:xfrm>
            <a:off x="8543198" y="1532361"/>
            <a:ext cx="1222892" cy="400110"/>
          </a:xfrm>
          <a:prstGeom prst="rect">
            <a:avLst/>
          </a:prstGeom>
          <a:noFill/>
          <a:effectLst/>
        </p:spPr>
        <p:txBody>
          <a:bodyPr wrap="square" anchor="ctr" anchorCtr="0">
            <a:spAutoFit/>
          </a:bodyPr>
          <a:lstStyle/>
          <a:p>
            <a:pPr algn="ctr">
              <a:spcBef>
                <a:spcPts val="600"/>
              </a:spcBef>
              <a:defRPr/>
            </a:pPr>
            <a:r>
              <a:rPr lang="en-US" sz="2000">
                <a:solidFill>
                  <a:schemeClr val="bg1"/>
                </a:solidFill>
                <a:latin typeface="IntelOne Display Medium" panose="020B0703020203020204" pitchFamily="34" charset="0"/>
                <a:cs typeface="IntelOne Display TH Regular" panose="020B0503020203020204" pitchFamily="34" charset="-34"/>
              </a:rPr>
              <a:t>Client</a:t>
            </a:r>
            <a:endParaRPr lang="en-US" sz="2000">
              <a:solidFill>
                <a:schemeClr val="bg1"/>
              </a:solidFill>
              <a:latin typeface="IntelOne Display Light" panose="020B0403020203020204" pitchFamily="34" charset="77"/>
              <a:cs typeface="IntelOne Display TH Regular" panose="020B0503020203020204" pitchFamily="34" charset="-34"/>
            </a:endParaRPr>
          </a:p>
        </p:txBody>
      </p:sp>
      <p:cxnSp>
        <p:nvCxnSpPr>
          <p:cNvPr id="64" name="Straight Arrow Connector 63">
            <a:extLst>
              <a:ext uri="{FF2B5EF4-FFF2-40B4-BE49-F238E27FC236}">
                <a16:creationId xmlns:a16="http://schemas.microsoft.com/office/drawing/2014/main" id="{FFCCF730-A0FD-7220-ACF8-DA0F72DF75C5}"/>
              </a:ext>
            </a:extLst>
          </p:cNvPr>
          <p:cNvCxnSpPr>
            <a:cxnSpLocks/>
            <a:stCxn id="66" idx="3"/>
            <a:endCxn id="102" idx="1"/>
          </p:cNvCxnSpPr>
          <p:nvPr/>
        </p:nvCxnSpPr>
        <p:spPr>
          <a:xfrm>
            <a:off x="5163538" y="3220008"/>
            <a:ext cx="2749109" cy="10379"/>
          </a:xfrm>
          <a:prstGeom prst="straightConnector1">
            <a:avLst/>
          </a:prstGeom>
          <a:noFill/>
          <a:ln w="9525" cap="flat" cmpd="sng" algn="ctr">
            <a:solidFill>
              <a:schemeClr val="tx2"/>
            </a:solidFill>
            <a:prstDash val="solid"/>
            <a:miter lim="800000"/>
            <a:headEnd type="none" w="med" len="med"/>
            <a:tailEnd type="triangle"/>
          </a:ln>
          <a:effectLst/>
        </p:spPr>
      </p:cxnSp>
      <p:pic>
        <p:nvPicPr>
          <p:cNvPr id="65" name="Picture 14" descr="Picture 14">
            <a:extLst>
              <a:ext uri="{FF2B5EF4-FFF2-40B4-BE49-F238E27FC236}">
                <a16:creationId xmlns:a16="http://schemas.microsoft.com/office/drawing/2014/main" id="{542866F7-A542-6B86-5DBB-EE6DD842BA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8644" y="2096875"/>
            <a:ext cx="594360" cy="594360"/>
          </a:xfrm>
          <a:prstGeom prst="rect">
            <a:avLst/>
          </a:prstGeom>
          <a:ln>
            <a:noFill/>
          </a:ln>
          <a:effectLst/>
        </p:spPr>
      </p:pic>
      <p:graphicFrame>
        <p:nvGraphicFramePr>
          <p:cNvPr id="66" name="Table 10">
            <a:extLst>
              <a:ext uri="{FF2B5EF4-FFF2-40B4-BE49-F238E27FC236}">
                <a16:creationId xmlns:a16="http://schemas.microsoft.com/office/drawing/2014/main" id="{0F1F2C88-21A1-511F-36D8-3BC16D66B3AE}"/>
              </a:ext>
            </a:extLst>
          </p:cNvPr>
          <p:cNvGraphicFramePr>
            <a:graphicFrameLocks noGrp="1"/>
          </p:cNvGraphicFramePr>
          <p:nvPr/>
        </p:nvGraphicFramePr>
        <p:xfrm>
          <a:off x="2133538" y="3037128"/>
          <a:ext cx="3030000" cy="365760"/>
        </p:xfrm>
        <a:graphic>
          <a:graphicData uri="http://schemas.openxmlformats.org/drawingml/2006/table">
            <a:tbl>
              <a:tblPr firstRow="1" bandRow="1"/>
              <a:tblGrid>
                <a:gridCol w="505000">
                  <a:extLst>
                    <a:ext uri="{9D8B030D-6E8A-4147-A177-3AD203B41FA5}">
                      <a16:colId xmlns:a16="http://schemas.microsoft.com/office/drawing/2014/main" val="4267669042"/>
                    </a:ext>
                  </a:extLst>
                </a:gridCol>
                <a:gridCol w="505000">
                  <a:extLst>
                    <a:ext uri="{9D8B030D-6E8A-4147-A177-3AD203B41FA5}">
                      <a16:colId xmlns:a16="http://schemas.microsoft.com/office/drawing/2014/main" val="1452156282"/>
                    </a:ext>
                  </a:extLst>
                </a:gridCol>
                <a:gridCol w="505000">
                  <a:extLst>
                    <a:ext uri="{9D8B030D-6E8A-4147-A177-3AD203B41FA5}">
                      <a16:colId xmlns:a16="http://schemas.microsoft.com/office/drawing/2014/main" val="1908044689"/>
                    </a:ext>
                  </a:extLst>
                </a:gridCol>
                <a:gridCol w="505000">
                  <a:extLst>
                    <a:ext uri="{9D8B030D-6E8A-4147-A177-3AD203B41FA5}">
                      <a16:colId xmlns:a16="http://schemas.microsoft.com/office/drawing/2014/main" val="3181148812"/>
                    </a:ext>
                  </a:extLst>
                </a:gridCol>
                <a:gridCol w="505000">
                  <a:extLst>
                    <a:ext uri="{9D8B030D-6E8A-4147-A177-3AD203B41FA5}">
                      <a16:colId xmlns:a16="http://schemas.microsoft.com/office/drawing/2014/main" val="3586476525"/>
                    </a:ext>
                  </a:extLst>
                </a:gridCol>
                <a:gridCol w="505000">
                  <a:extLst>
                    <a:ext uri="{9D8B030D-6E8A-4147-A177-3AD203B41FA5}">
                      <a16:colId xmlns:a16="http://schemas.microsoft.com/office/drawing/2014/main" val="3191777114"/>
                    </a:ext>
                  </a:extLst>
                </a:gridCol>
              </a:tblGrid>
              <a:tr h="321160">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68B5"/>
                    </a:solidFill>
                  </a:tcPr>
                </a:tc>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68B5"/>
                    </a:solidFill>
                  </a:tcPr>
                </a:tc>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68B5"/>
                    </a:solidFill>
                  </a:tcPr>
                </a:tc>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68B5"/>
                    </a:solidFill>
                  </a:tcPr>
                </a:tc>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1254738917"/>
                  </a:ext>
                </a:extLst>
              </a:tr>
            </a:tbl>
          </a:graphicData>
        </a:graphic>
      </p:graphicFrame>
      <p:sp>
        <p:nvSpPr>
          <p:cNvPr id="67" name="TextBox 66">
            <a:extLst>
              <a:ext uri="{FF2B5EF4-FFF2-40B4-BE49-F238E27FC236}">
                <a16:creationId xmlns:a16="http://schemas.microsoft.com/office/drawing/2014/main" id="{E752AF6D-1A57-493E-A0BA-335B64211E24}"/>
              </a:ext>
            </a:extLst>
          </p:cNvPr>
          <p:cNvSpPr txBox="1"/>
          <p:nvPr/>
        </p:nvSpPr>
        <p:spPr>
          <a:xfrm>
            <a:off x="2000951" y="2667796"/>
            <a:ext cx="2293564" cy="369332"/>
          </a:xfrm>
          <a:prstGeom prst="rect">
            <a:avLst/>
          </a:prstGeom>
          <a:noFill/>
        </p:spPr>
        <p:txBody>
          <a:bodyPr wrap="square" rtlCol="0" anchor="ctr">
            <a:noAutofit/>
          </a:bodyPr>
          <a:lstStyle/>
          <a:p>
            <a:pPr algn="ctr">
              <a:defRPr/>
            </a:pPr>
            <a:r>
              <a:rPr lang="en-US" sz="1100" b="1">
                <a:solidFill>
                  <a:srgbClr val="FFFFFF">
                    <a:lumMod val="50000"/>
                  </a:srgbClr>
                </a:solidFill>
                <a:latin typeface="IntelOne Text Light" panose="020B0403020203020204" pitchFamily="34" charset="0"/>
              </a:rPr>
              <a:t>General purpose workloads</a:t>
            </a:r>
          </a:p>
        </p:txBody>
      </p:sp>
      <p:sp>
        <p:nvSpPr>
          <p:cNvPr id="68" name="TextBox 67">
            <a:extLst>
              <a:ext uri="{FF2B5EF4-FFF2-40B4-BE49-F238E27FC236}">
                <a16:creationId xmlns:a16="http://schemas.microsoft.com/office/drawing/2014/main" id="{710AAF67-9BA4-C3C3-6C65-81DA5A57B3BF}"/>
              </a:ext>
            </a:extLst>
          </p:cNvPr>
          <p:cNvSpPr txBox="1"/>
          <p:nvPr/>
        </p:nvSpPr>
        <p:spPr>
          <a:xfrm>
            <a:off x="4056391" y="2667796"/>
            <a:ext cx="1177858" cy="369332"/>
          </a:xfrm>
          <a:prstGeom prst="rect">
            <a:avLst/>
          </a:prstGeom>
          <a:noFill/>
        </p:spPr>
        <p:txBody>
          <a:bodyPr wrap="square" rtlCol="0" anchor="ctr">
            <a:noAutofit/>
          </a:bodyPr>
          <a:lstStyle/>
          <a:p>
            <a:pPr algn="ctr">
              <a:defRPr/>
            </a:pPr>
            <a:r>
              <a:rPr lang="en-US" sz="1100" b="1">
                <a:solidFill>
                  <a:schemeClr val="accent3">
                    <a:lumMod val="75000"/>
                  </a:schemeClr>
                </a:solidFill>
                <a:latin typeface="IntelOne Text Light" panose="020B0403020203020204" pitchFamily="34" charset="0"/>
              </a:rPr>
              <a:t>AI workloads</a:t>
            </a:r>
          </a:p>
        </p:txBody>
      </p:sp>
      <p:sp>
        <p:nvSpPr>
          <p:cNvPr id="69" name="TextBox 68">
            <a:extLst>
              <a:ext uri="{FF2B5EF4-FFF2-40B4-BE49-F238E27FC236}">
                <a16:creationId xmlns:a16="http://schemas.microsoft.com/office/drawing/2014/main" id="{B72DBBFE-AD20-8B7B-625E-65B089D303D5}"/>
              </a:ext>
            </a:extLst>
          </p:cNvPr>
          <p:cNvSpPr txBox="1"/>
          <p:nvPr/>
        </p:nvSpPr>
        <p:spPr>
          <a:xfrm>
            <a:off x="-83071" y="3580753"/>
            <a:ext cx="1908431" cy="162743"/>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algn="r"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IntelOne Text Light" panose="020B0403020203020204" pitchFamily="34" charset="0"/>
                <a:sym typeface="Helvetica Neue"/>
              </a:rPr>
              <a:t>Real-time video and audio</a:t>
            </a:r>
          </a:p>
        </p:txBody>
      </p:sp>
      <p:sp>
        <p:nvSpPr>
          <p:cNvPr id="70" name="TextBox 69">
            <a:extLst>
              <a:ext uri="{FF2B5EF4-FFF2-40B4-BE49-F238E27FC236}">
                <a16:creationId xmlns:a16="http://schemas.microsoft.com/office/drawing/2014/main" id="{45021FCE-078D-486D-8B70-3596BD6E86F6}"/>
              </a:ext>
            </a:extLst>
          </p:cNvPr>
          <p:cNvSpPr txBox="1"/>
          <p:nvPr/>
        </p:nvSpPr>
        <p:spPr>
          <a:xfrm>
            <a:off x="-83072" y="3816637"/>
            <a:ext cx="1908431" cy="162743"/>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algn="r"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IntelOne Text Light" panose="020B0403020203020204" pitchFamily="34" charset="0"/>
                <a:sym typeface="Helvetica Neue"/>
              </a:rPr>
              <a:t>Group chat</a:t>
            </a:r>
          </a:p>
        </p:txBody>
      </p:sp>
      <p:sp>
        <p:nvSpPr>
          <p:cNvPr id="71" name="TextBox 70">
            <a:extLst>
              <a:ext uri="{FF2B5EF4-FFF2-40B4-BE49-F238E27FC236}">
                <a16:creationId xmlns:a16="http://schemas.microsoft.com/office/drawing/2014/main" id="{222DBD3A-ECE2-C1DC-D906-9A09A1C731C8}"/>
              </a:ext>
            </a:extLst>
          </p:cNvPr>
          <p:cNvSpPr txBox="1"/>
          <p:nvPr/>
        </p:nvSpPr>
        <p:spPr>
          <a:xfrm>
            <a:off x="-83072" y="4052521"/>
            <a:ext cx="1908431" cy="162743"/>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algn="r"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IntelOne Text Light" panose="020B0403020203020204" pitchFamily="34" charset="0"/>
                <a:sym typeface="Helvetica Neue"/>
              </a:rPr>
              <a:t>Screen share</a:t>
            </a:r>
          </a:p>
        </p:txBody>
      </p:sp>
      <p:sp>
        <p:nvSpPr>
          <p:cNvPr id="72" name="TextBox 71">
            <a:extLst>
              <a:ext uri="{FF2B5EF4-FFF2-40B4-BE49-F238E27FC236}">
                <a16:creationId xmlns:a16="http://schemas.microsoft.com/office/drawing/2014/main" id="{5D659FC5-80B1-5053-F282-144419C3B107}"/>
              </a:ext>
            </a:extLst>
          </p:cNvPr>
          <p:cNvSpPr txBox="1"/>
          <p:nvPr/>
        </p:nvSpPr>
        <p:spPr>
          <a:xfrm>
            <a:off x="-83071" y="4288406"/>
            <a:ext cx="1908431" cy="162743"/>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algn="r"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latin typeface="IntelOne Text Light" panose="020B0403020203020204" pitchFamily="34" charset="0"/>
                <a:sym typeface="Helvetica Neue"/>
              </a:rPr>
              <a:t>Recording</a:t>
            </a:r>
          </a:p>
        </p:txBody>
      </p:sp>
      <p:sp>
        <p:nvSpPr>
          <p:cNvPr id="73" name="TextBox 72">
            <a:extLst>
              <a:ext uri="{FF2B5EF4-FFF2-40B4-BE49-F238E27FC236}">
                <a16:creationId xmlns:a16="http://schemas.microsoft.com/office/drawing/2014/main" id="{7F647051-152D-05A9-646B-7FC122C13EEA}"/>
              </a:ext>
            </a:extLst>
          </p:cNvPr>
          <p:cNvSpPr txBox="1"/>
          <p:nvPr/>
        </p:nvSpPr>
        <p:spPr>
          <a:xfrm>
            <a:off x="5343435" y="3582954"/>
            <a:ext cx="2927687" cy="165407"/>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accent3">
                    <a:lumMod val="75000"/>
                  </a:schemeClr>
                </a:solidFill>
                <a:effectLst/>
                <a:uLnTx/>
                <a:uFillTx/>
                <a:latin typeface="IntelOne Text Light" panose="020B0403020203020204" pitchFamily="34" charset="0"/>
                <a:sym typeface="Helvetica Neue"/>
              </a:rPr>
              <a:t>Real-time transcription</a:t>
            </a:r>
          </a:p>
        </p:txBody>
      </p:sp>
      <p:sp>
        <p:nvSpPr>
          <p:cNvPr id="74" name="TextBox 73">
            <a:extLst>
              <a:ext uri="{FF2B5EF4-FFF2-40B4-BE49-F238E27FC236}">
                <a16:creationId xmlns:a16="http://schemas.microsoft.com/office/drawing/2014/main" id="{2377D06B-AF1B-F15F-CACD-74E84890FD3A}"/>
              </a:ext>
            </a:extLst>
          </p:cNvPr>
          <p:cNvSpPr txBox="1"/>
          <p:nvPr/>
        </p:nvSpPr>
        <p:spPr>
          <a:xfrm>
            <a:off x="5343435" y="3890195"/>
            <a:ext cx="1839862" cy="249195"/>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accent3">
                    <a:lumMod val="75000"/>
                  </a:schemeClr>
                </a:solidFill>
                <a:effectLst/>
                <a:uLnTx/>
                <a:uFillTx/>
                <a:latin typeface="IntelOne Text Light" panose="020B0403020203020204" pitchFamily="34" charset="0"/>
                <a:sym typeface="Helvetica Neue"/>
              </a:rPr>
              <a:t>Speech translation</a:t>
            </a:r>
          </a:p>
        </p:txBody>
      </p:sp>
      <p:sp>
        <p:nvSpPr>
          <p:cNvPr id="75" name="Rectangle 74">
            <a:extLst>
              <a:ext uri="{FF2B5EF4-FFF2-40B4-BE49-F238E27FC236}">
                <a16:creationId xmlns:a16="http://schemas.microsoft.com/office/drawing/2014/main" id="{9F2AE90B-FF3F-4ABA-34F8-A52229224CEB}"/>
              </a:ext>
            </a:extLst>
          </p:cNvPr>
          <p:cNvSpPr/>
          <p:nvPr/>
        </p:nvSpPr>
        <p:spPr>
          <a:xfrm>
            <a:off x="2133538" y="3388547"/>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76" name="Rectangle 75">
            <a:extLst>
              <a:ext uri="{FF2B5EF4-FFF2-40B4-BE49-F238E27FC236}">
                <a16:creationId xmlns:a16="http://schemas.microsoft.com/office/drawing/2014/main" id="{82596511-24CF-AB32-4857-A9556AE9C053}"/>
              </a:ext>
            </a:extLst>
          </p:cNvPr>
          <p:cNvSpPr/>
          <p:nvPr/>
        </p:nvSpPr>
        <p:spPr>
          <a:xfrm>
            <a:off x="2647803" y="3389293"/>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77" name="Rectangle 76">
            <a:extLst>
              <a:ext uri="{FF2B5EF4-FFF2-40B4-BE49-F238E27FC236}">
                <a16:creationId xmlns:a16="http://schemas.microsoft.com/office/drawing/2014/main" id="{ACCAC03F-262A-1FD9-640E-7DBA121C5DDA}"/>
              </a:ext>
            </a:extLst>
          </p:cNvPr>
          <p:cNvSpPr/>
          <p:nvPr/>
        </p:nvSpPr>
        <p:spPr>
          <a:xfrm>
            <a:off x="3162358" y="3388174"/>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78" name="Rectangle 77">
            <a:extLst>
              <a:ext uri="{FF2B5EF4-FFF2-40B4-BE49-F238E27FC236}">
                <a16:creationId xmlns:a16="http://schemas.microsoft.com/office/drawing/2014/main" id="{24C050B2-4D71-B537-DCDA-F3292AD6006C}"/>
              </a:ext>
            </a:extLst>
          </p:cNvPr>
          <p:cNvSpPr/>
          <p:nvPr/>
        </p:nvSpPr>
        <p:spPr>
          <a:xfrm>
            <a:off x="3662873" y="3388920"/>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79" name="Rectangle 78">
            <a:extLst>
              <a:ext uri="{FF2B5EF4-FFF2-40B4-BE49-F238E27FC236}">
                <a16:creationId xmlns:a16="http://schemas.microsoft.com/office/drawing/2014/main" id="{82D3AD36-8D76-017A-0786-240FF9EC31FB}"/>
              </a:ext>
            </a:extLst>
          </p:cNvPr>
          <p:cNvSpPr/>
          <p:nvPr/>
        </p:nvSpPr>
        <p:spPr>
          <a:xfrm>
            <a:off x="4157093" y="3388174"/>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80" name="Rectangle 79">
            <a:extLst>
              <a:ext uri="{FF2B5EF4-FFF2-40B4-BE49-F238E27FC236}">
                <a16:creationId xmlns:a16="http://schemas.microsoft.com/office/drawing/2014/main" id="{69BD2AAA-85CC-FE04-E5C0-9CE12D3C929B}"/>
              </a:ext>
            </a:extLst>
          </p:cNvPr>
          <p:cNvSpPr/>
          <p:nvPr/>
        </p:nvSpPr>
        <p:spPr>
          <a:xfrm>
            <a:off x="4678233" y="3388920"/>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cxnSp>
        <p:nvCxnSpPr>
          <p:cNvPr id="81" name="Connector: Elbow 80">
            <a:extLst>
              <a:ext uri="{FF2B5EF4-FFF2-40B4-BE49-F238E27FC236}">
                <a16:creationId xmlns:a16="http://schemas.microsoft.com/office/drawing/2014/main" id="{57C919D9-2DF6-80F2-D617-F09351FA59D7}"/>
              </a:ext>
            </a:extLst>
          </p:cNvPr>
          <p:cNvCxnSpPr>
            <a:cxnSpLocks/>
            <a:stCxn id="75" idx="2"/>
            <a:endCxn id="69" idx="3"/>
          </p:cNvCxnSpPr>
          <p:nvPr/>
        </p:nvCxnSpPr>
        <p:spPr>
          <a:xfrm rot="5400000">
            <a:off x="1987065" y="3272561"/>
            <a:ext cx="227859" cy="551268"/>
          </a:xfrm>
          <a:prstGeom prst="bentConnector2">
            <a:avLst/>
          </a:prstGeom>
          <a:noFill/>
          <a:ln w="3175" cap="flat">
            <a:solidFill>
              <a:schemeClr val="accent1"/>
            </a:solidFill>
            <a:prstDash val="solid"/>
            <a:miter lim="400000"/>
            <a:tailEnd type="triangle"/>
          </a:ln>
          <a:effectLst/>
          <a:sp3d/>
        </p:spPr>
      </p:cxnSp>
      <p:cxnSp>
        <p:nvCxnSpPr>
          <p:cNvPr id="82" name="Connector: Elbow 81">
            <a:extLst>
              <a:ext uri="{FF2B5EF4-FFF2-40B4-BE49-F238E27FC236}">
                <a16:creationId xmlns:a16="http://schemas.microsoft.com/office/drawing/2014/main" id="{FB1A9162-0767-0192-7B87-F24537272DDA}"/>
              </a:ext>
            </a:extLst>
          </p:cNvPr>
          <p:cNvCxnSpPr>
            <a:cxnSpLocks/>
            <a:stCxn id="76" idx="2"/>
            <a:endCxn id="70" idx="3"/>
          </p:cNvCxnSpPr>
          <p:nvPr/>
        </p:nvCxnSpPr>
        <p:spPr>
          <a:xfrm rot="5400000">
            <a:off x="2126628" y="3133743"/>
            <a:ext cx="462997" cy="1065534"/>
          </a:xfrm>
          <a:prstGeom prst="bentConnector2">
            <a:avLst/>
          </a:prstGeom>
          <a:noFill/>
          <a:ln w="3175" cap="flat">
            <a:solidFill>
              <a:schemeClr val="accent1"/>
            </a:solidFill>
            <a:prstDash val="solid"/>
            <a:miter lim="400000"/>
            <a:tailEnd type="triangle"/>
          </a:ln>
          <a:effectLst/>
          <a:sp3d/>
        </p:spPr>
      </p:cxnSp>
      <p:cxnSp>
        <p:nvCxnSpPr>
          <p:cNvPr id="83" name="Connector: Elbow 82">
            <a:extLst>
              <a:ext uri="{FF2B5EF4-FFF2-40B4-BE49-F238E27FC236}">
                <a16:creationId xmlns:a16="http://schemas.microsoft.com/office/drawing/2014/main" id="{5AEB3710-B473-0C15-D913-E4B038D177EE}"/>
              </a:ext>
            </a:extLst>
          </p:cNvPr>
          <p:cNvCxnSpPr>
            <a:cxnSpLocks/>
            <a:stCxn id="77" idx="2"/>
            <a:endCxn id="71" idx="3"/>
          </p:cNvCxnSpPr>
          <p:nvPr/>
        </p:nvCxnSpPr>
        <p:spPr>
          <a:xfrm rot="5400000">
            <a:off x="2265404" y="2993849"/>
            <a:ext cx="700000" cy="1580089"/>
          </a:xfrm>
          <a:prstGeom prst="bentConnector2">
            <a:avLst/>
          </a:prstGeom>
          <a:noFill/>
          <a:ln w="3175" cap="flat">
            <a:solidFill>
              <a:schemeClr val="accent1"/>
            </a:solidFill>
            <a:prstDash val="solid"/>
            <a:miter lim="400000"/>
            <a:tailEnd type="triangle"/>
          </a:ln>
          <a:effectLst/>
          <a:sp3d/>
        </p:spPr>
      </p:cxnSp>
      <p:cxnSp>
        <p:nvCxnSpPr>
          <p:cNvPr id="84" name="Connector: Elbow 83">
            <a:extLst>
              <a:ext uri="{FF2B5EF4-FFF2-40B4-BE49-F238E27FC236}">
                <a16:creationId xmlns:a16="http://schemas.microsoft.com/office/drawing/2014/main" id="{6B64D587-A4F2-584E-3A7E-A75F84223A2B}"/>
              </a:ext>
            </a:extLst>
          </p:cNvPr>
          <p:cNvCxnSpPr>
            <a:cxnSpLocks/>
            <a:stCxn id="78" idx="2"/>
            <a:endCxn id="72" idx="3"/>
          </p:cNvCxnSpPr>
          <p:nvPr/>
        </p:nvCxnSpPr>
        <p:spPr>
          <a:xfrm rot="5400000">
            <a:off x="2398093" y="2861907"/>
            <a:ext cx="935139" cy="2080603"/>
          </a:xfrm>
          <a:prstGeom prst="bentConnector2">
            <a:avLst/>
          </a:prstGeom>
          <a:noFill/>
          <a:ln w="3175" cap="flat">
            <a:solidFill>
              <a:schemeClr val="accent1"/>
            </a:solidFill>
            <a:prstDash val="solid"/>
            <a:miter lim="400000"/>
            <a:tailEnd type="triangle"/>
          </a:ln>
          <a:effectLst/>
          <a:sp3d/>
        </p:spPr>
      </p:cxnSp>
      <p:cxnSp>
        <p:nvCxnSpPr>
          <p:cNvPr id="85" name="Connector: Elbow 84">
            <a:extLst>
              <a:ext uri="{FF2B5EF4-FFF2-40B4-BE49-F238E27FC236}">
                <a16:creationId xmlns:a16="http://schemas.microsoft.com/office/drawing/2014/main" id="{583A977D-21B5-C216-9389-9334BEB2B5EB}"/>
              </a:ext>
            </a:extLst>
          </p:cNvPr>
          <p:cNvCxnSpPr>
            <a:cxnSpLocks/>
            <a:stCxn id="79" idx="2"/>
            <a:endCxn id="74" idx="1"/>
          </p:cNvCxnSpPr>
          <p:nvPr/>
        </p:nvCxnSpPr>
        <p:spPr>
          <a:xfrm rot="16200000" flipH="1">
            <a:off x="4581359" y="3252717"/>
            <a:ext cx="580900" cy="943252"/>
          </a:xfrm>
          <a:prstGeom prst="bentConnector2">
            <a:avLst/>
          </a:prstGeom>
          <a:noFill/>
          <a:ln w="3175" cap="flat">
            <a:solidFill>
              <a:schemeClr val="accent3">
                <a:lumMod val="75000"/>
              </a:schemeClr>
            </a:solidFill>
            <a:prstDash val="solid"/>
            <a:miter lim="400000"/>
            <a:tailEnd type="triangle"/>
          </a:ln>
          <a:effectLst/>
          <a:sp3d/>
        </p:spPr>
      </p:cxnSp>
      <p:cxnSp>
        <p:nvCxnSpPr>
          <p:cNvPr id="86" name="Connector: Elbow 85">
            <a:extLst>
              <a:ext uri="{FF2B5EF4-FFF2-40B4-BE49-F238E27FC236}">
                <a16:creationId xmlns:a16="http://schemas.microsoft.com/office/drawing/2014/main" id="{8BE0B426-65A7-0F54-C96F-1E83C107AA4A}"/>
              </a:ext>
            </a:extLst>
          </p:cNvPr>
          <p:cNvCxnSpPr>
            <a:cxnSpLocks/>
            <a:stCxn id="80" idx="2"/>
            <a:endCxn id="73" idx="1"/>
          </p:cNvCxnSpPr>
          <p:nvPr/>
        </p:nvCxnSpPr>
        <p:spPr>
          <a:xfrm rot="16200000" flipH="1">
            <a:off x="5016870" y="3339092"/>
            <a:ext cx="231019" cy="422112"/>
          </a:xfrm>
          <a:prstGeom prst="bentConnector2">
            <a:avLst/>
          </a:prstGeom>
          <a:noFill/>
          <a:ln w="3175" cap="flat">
            <a:solidFill>
              <a:schemeClr val="accent3">
                <a:lumMod val="75000"/>
              </a:schemeClr>
            </a:solidFill>
            <a:prstDash val="solid"/>
            <a:miter lim="400000"/>
            <a:tailEnd type="triangle"/>
          </a:ln>
          <a:effectLst/>
          <a:sp3d/>
        </p:spPr>
      </p:cxnSp>
      <p:sp>
        <p:nvSpPr>
          <p:cNvPr id="87" name="Rectangle 86">
            <a:extLst>
              <a:ext uri="{FF2B5EF4-FFF2-40B4-BE49-F238E27FC236}">
                <a16:creationId xmlns:a16="http://schemas.microsoft.com/office/drawing/2014/main" id="{7188E55F-16DC-3D6E-7A19-B5565FF208C1}"/>
              </a:ext>
            </a:extLst>
          </p:cNvPr>
          <p:cNvSpPr/>
          <p:nvPr/>
        </p:nvSpPr>
        <p:spPr>
          <a:xfrm>
            <a:off x="5462881" y="4931799"/>
            <a:ext cx="2224657" cy="1139105"/>
          </a:xfrm>
          <a:prstGeom prst="rect">
            <a:avLst/>
          </a:prstGeom>
          <a:solidFill>
            <a:srgbClr val="BDE3FF"/>
          </a:solidFill>
          <a:ln w="635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68B5"/>
                </a:solidFill>
                <a:effectLst/>
                <a:uLnTx/>
                <a:uFillTx/>
                <a:latin typeface="Calibri" panose="020F0502020204030204" pitchFamily="34" charset="0"/>
                <a:ea typeface="Calibri" panose="020F0502020204030204" pitchFamily="34" charset="0"/>
                <a:cs typeface="Calibri" panose="020F0502020204030204" pitchFamily="34" charset="0"/>
              </a:rPr>
              <a:t>4th Gen Intel® Xeon® SP</a:t>
            </a:r>
            <a:br>
              <a:rPr kumimoji="0" lang="en-US" sz="1600" b="0" i="0" u="none" strike="noStrike" kern="0" cap="none" spc="0" normalizeH="0" baseline="0" noProof="0" dirty="0">
                <a:ln>
                  <a:noFill/>
                </a:ln>
                <a:solidFill>
                  <a:srgbClr val="0068B5"/>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600" b="0" i="0" u="none" strike="noStrike" kern="0" cap="none" spc="0" normalizeH="0" baseline="0" noProof="0" dirty="0">
                <a:ln>
                  <a:noFill/>
                </a:ln>
                <a:solidFill>
                  <a:srgbClr val="0068B5"/>
                </a:solidFill>
                <a:effectLst/>
                <a:uLnTx/>
                <a:uFillTx/>
                <a:latin typeface="Calibri" panose="020F0502020204030204" pitchFamily="34" charset="0"/>
                <a:ea typeface="Calibri" panose="020F0502020204030204" pitchFamily="34" charset="0"/>
                <a:cs typeface="Calibri" panose="020F0502020204030204" pitchFamily="34" charset="0"/>
              </a:rPr>
              <a:t>beats the customer’s </a:t>
            </a:r>
            <a:br>
              <a:rPr kumimoji="0" lang="en-US" sz="1600" b="0" i="0" u="none" strike="noStrike" kern="0" cap="none" spc="0" normalizeH="0" baseline="0" noProof="0" dirty="0">
                <a:ln>
                  <a:noFill/>
                </a:ln>
                <a:solidFill>
                  <a:srgbClr val="0068B5"/>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600" b="0" i="0" u="none" strike="noStrike" kern="0" cap="none" spc="0" normalizeH="0" baseline="0" noProof="0" dirty="0">
                <a:ln>
                  <a:noFill/>
                </a:ln>
                <a:solidFill>
                  <a:srgbClr val="0068B5"/>
                </a:solidFill>
                <a:effectLst/>
                <a:uLnTx/>
                <a:uFillTx/>
                <a:latin typeface="Calibri" panose="020F0502020204030204" pitchFamily="34" charset="0"/>
                <a:ea typeface="Calibri" panose="020F0502020204030204" pitchFamily="34" charset="0"/>
                <a:cs typeface="Calibri" panose="020F0502020204030204" pitchFamily="34" charset="0"/>
              </a:rPr>
              <a:t>latency SLA goal</a:t>
            </a:r>
            <a:endParaRPr kumimoji="0" lang="en-US" sz="900" b="0" i="0" u="none" strike="noStrike" kern="0" cap="none" spc="0" normalizeH="0" baseline="0" noProof="0" dirty="0">
              <a:ln>
                <a:noFill/>
              </a:ln>
              <a:solidFill>
                <a:srgbClr val="0068B5"/>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3FB61DC3-E464-3597-5315-63434116F9CF}"/>
              </a:ext>
            </a:extLst>
          </p:cNvPr>
          <p:cNvSpPr/>
          <p:nvPr/>
        </p:nvSpPr>
        <p:spPr>
          <a:xfrm>
            <a:off x="2056033" y="4931799"/>
            <a:ext cx="3185009" cy="205427"/>
          </a:xfrm>
          <a:prstGeom prst="rect">
            <a:avLst/>
          </a:prstGeom>
          <a:solidFill>
            <a:srgbClr val="FFFFFF">
              <a:lumMod val="75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89" name="Rectangle: Rounded Corners 88">
            <a:extLst>
              <a:ext uri="{FF2B5EF4-FFF2-40B4-BE49-F238E27FC236}">
                <a16:creationId xmlns:a16="http://schemas.microsoft.com/office/drawing/2014/main" id="{03E3D3F6-368A-EDCC-CFD5-6333CBC0A749}"/>
              </a:ext>
            </a:extLst>
          </p:cNvPr>
          <p:cNvSpPr/>
          <p:nvPr/>
        </p:nvSpPr>
        <p:spPr>
          <a:xfrm>
            <a:off x="2612691" y="4883463"/>
            <a:ext cx="129248" cy="302099"/>
          </a:xfrm>
          <a:prstGeom prst="roundRect">
            <a:avLst/>
          </a:prstGeom>
          <a:solidFill>
            <a:srgbClr val="00B0F0"/>
          </a:solidFill>
          <a:ln w="12700" cap="flat">
            <a:noFill/>
            <a:miter lim="400000"/>
          </a:ln>
          <a:effectLst>
            <a:glow rad="127000">
              <a:srgbClr val="FFFFFF"/>
            </a:glow>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90" name="Rectangle 89">
            <a:extLst>
              <a:ext uri="{FF2B5EF4-FFF2-40B4-BE49-F238E27FC236}">
                <a16:creationId xmlns:a16="http://schemas.microsoft.com/office/drawing/2014/main" id="{600ABDA4-20A4-7630-4967-9FB5001C6236}"/>
              </a:ext>
            </a:extLst>
          </p:cNvPr>
          <p:cNvSpPr/>
          <p:nvPr/>
        </p:nvSpPr>
        <p:spPr>
          <a:xfrm>
            <a:off x="2056033" y="5889124"/>
            <a:ext cx="3185009" cy="205427"/>
          </a:xfrm>
          <a:prstGeom prst="rect">
            <a:avLst/>
          </a:prstGeom>
          <a:solidFill>
            <a:srgbClr val="FFFFFF">
              <a:lumMod val="75000"/>
            </a:srgb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91" name="Rectangle: Rounded Corners 90">
            <a:extLst>
              <a:ext uri="{FF2B5EF4-FFF2-40B4-BE49-F238E27FC236}">
                <a16:creationId xmlns:a16="http://schemas.microsoft.com/office/drawing/2014/main" id="{C9D82EFE-AAE5-75D0-711D-2268609ABDFE}"/>
              </a:ext>
            </a:extLst>
          </p:cNvPr>
          <p:cNvSpPr/>
          <p:nvPr/>
        </p:nvSpPr>
        <p:spPr>
          <a:xfrm>
            <a:off x="4590024" y="5840787"/>
            <a:ext cx="555647" cy="302099"/>
          </a:xfrm>
          <a:prstGeom prst="roundRect">
            <a:avLst>
              <a:gd name="adj" fmla="val 12115"/>
            </a:avLst>
          </a:prstGeom>
          <a:solidFill>
            <a:srgbClr val="00B0F0"/>
          </a:solidFill>
          <a:ln w="12700" cap="flat">
            <a:noFill/>
            <a:miter lim="400000"/>
          </a:ln>
          <a:effectLst>
            <a:glow rad="127000">
              <a:srgbClr val="FFFFFF"/>
            </a:glow>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92" name="TextBox 91">
            <a:extLst>
              <a:ext uri="{FF2B5EF4-FFF2-40B4-BE49-F238E27FC236}">
                <a16:creationId xmlns:a16="http://schemas.microsoft.com/office/drawing/2014/main" id="{7355363A-B2B5-7B65-B7BF-1509D1FCE17A}"/>
              </a:ext>
            </a:extLst>
          </p:cNvPr>
          <p:cNvSpPr txBox="1"/>
          <p:nvPr/>
        </p:nvSpPr>
        <p:spPr>
          <a:xfrm>
            <a:off x="2612691" y="4631705"/>
            <a:ext cx="2182627" cy="177426"/>
          </a:xfrm>
          <a:prstGeom prst="rect">
            <a:avLst/>
          </a:prstGeom>
          <a:noFill/>
        </p:spPr>
        <p:txBody>
          <a:bodyPr wrap="square" rtlCol="0" anchor="ctr">
            <a:noAutofit/>
          </a:bodyPr>
          <a:lstStyle/>
          <a:p>
            <a:pPr algn="ctr">
              <a:defRPr/>
            </a:pPr>
            <a:r>
              <a:rPr lang="en-US" sz="1100">
                <a:solidFill>
                  <a:schemeClr val="bg1">
                    <a:lumMod val="50000"/>
                  </a:schemeClr>
                </a:solidFill>
                <a:latin typeface="IntelOne Text Light" panose="020B0403020203020204" pitchFamily="34" charset="0"/>
              </a:rPr>
              <a:t>Latency</a:t>
            </a:r>
          </a:p>
        </p:txBody>
      </p:sp>
      <p:sp>
        <p:nvSpPr>
          <p:cNvPr id="93" name="TextBox 92">
            <a:extLst>
              <a:ext uri="{FF2B5EF4-FFF2-40B4-BE49-F238E27FC236}">
                <a16:creationId xmlns:a16="http://schemas.microsoft.com/office/drawing/2014/main" id="{1E4C62B7-91C0-8955-9B13-028C35D68FE0}"/>
              </a:ext>
            </a:extLst>
          </p:cNvPr>
          <p:cNvSpPr txBox="1"/>
          <p:nvPr/>
        </p:nvSpPr>
        <p:spPr>
          <a:xfrm>
            <a:off x="2518168" y="5612586"/>
            <a:ext cx="2293564" cy="184666"/>
          </a:xfrm>
          <a:prstGeom prst="rect">
            <a:avLst/>
          </a:prstGeom>
          <a:noFill/>
        </p:spPr>
        <p:txBody>
          <a:bodyPr wrap="square" rtlCol="0" anchor="ctr">
            <a:noAutofit/>
          </a:bodyPr>
          <a:lstStyle/>
          <a:p>
            <a:pPr algn="ctr">
              <a:defRPr/>
            </a:pPr>
            <a:r>
              <a:rPr lang="en-US" sz="1100">
                <a:solidFill>
                  <a:schemeClr val="bg1">
                    <a:lumMod val="50000"/>
                  </a:schemeClr>
                </a:solidFill>
                <a:latin typeface="IntelOne Text Light" panose="020B0403020203020204" pitchFamily="34" charset="0"/>
              </a:rPr>
              <a:t>Meetings per 32 vCPU instance</a:t>
            </a:r>
          </a:p>
        </p:txBody>
      </p:sp>
      <p:sp>
        <p:nvSpPr>
          <p:cNvPr id="94" name="Rectangle: Rounded Corners 93">
            <a:extLst>
              <a:ext uri="{FF2B5EF4-FFF2-40B4-BE49-F238E27FC236}">
                <a16:creationId xmlns:a16="http://schemas.microsoft.com/office/drawing/2014/main" id="{A1EF5B60-7492-4031-25A2-BBDEC6FEF6D9}"/>
              </a:ext>
            </a:extLst>
          </p:cNvPr>
          <p:cNvSpPr/>
          <p:nvPr/>
        </p:nvSpPr>
        <p:spPr>
          <a:xfrm>
            <a:off x="3655219" y="4878004"/>
            <a:ext cx="48786" cy="302099"/>
          </a:xfrm>
          <a:prstGeom prst="roundRect">
            <a:avLst/>
          </a:prstGeom>
          <a:solidFill>
            <a:srgbClr val="E96115"/>
          </a:solidFill>
          <a:ln w="12700" cap="flat">
            <a:noFill/>
            <a:miter lim="400000"/>
          </a:ln>
          <a:effectLst>
            <a:glow rad="127000">
              <a:srgbClr val="FFFFFF"/>
            </a:glow>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95" name="TextBox 94">
            <a:extLst>
              <a:ext uri="{FF2B5EF4-FFF2-40B4-BE49-F238E27FC236}">
                <a16:creationId xmlns:a16="http://schemas.microsoft.com/office/drawing/2014/main" id="{9C1A46CB-8DC4-FB85-C8FC-142F3D653503}"/>
              </a:ext>
            </a:extLst>
          </p:cNvPr>
          <p:cNvSpPr txBox="1"/>
          <p:nvPr/>
        </p:nvSpPr>
        <p:spPr>
          <a:xfrm>
            <a:off x="3573769" y="5249916"/>
            <a:ext cx="221214" cy="184666"/>
          </a:xfrm>
          <a:prstGeom prst="rect">
            <a:avLst/>
          </a:prstGeom>
          <a:noFill/>
          <a:ln w="12700" cap="flat">
            <a:noFill/>
            <a:miter lim="400000"/>
          </a:ln>
          <a:effectLst/>
          <a:sp3d/>
        </p:spPr>
        <p:txBody>
          <a:bodyPr rot="0" spcFirstLastPara="1" vertOverflow="overflow" horzOverflow="overflow" vert="horz" wrap="none" lIns="0" tIns="0" rIns="0" bIns="0" numCol="1" spcCol="38100" rtlCol="0" anchor="t" anchorCtr="0">
            <a:sp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accent1"/>
                </a:solidFill>
                <a:effectLst/>
                <a:uLnTx/>
                <a:uFillTx/>
                <a:latin typeface="IntelOne Text Light" panose="020B0403020203020204" pitchFamily="34" charset="0"/>
                <a:sym typeface="Helvetica Neue"/>
              </a:rPr>
              <a:t>&lt;1s</a:t>
            </a:r>
          </a:p>
        </p:txBody>
      </p:sp>
      <p:sp>
        <p:nvSpPr>
          <p:cNvPr id="96" name="Rectangle: Rounded Corners 95">
            <a:extLst>
              <a:ext uri="{FF2B5EF4-FFF2-40B4-BE49-F238E27FC236}">
                <a16:creationId xmlns:a16="http://schemas.microsoft.com/office/drawing/2014/main" id="{C1562624-2661-DB7E-B14C-186A14360AFB}"/>
              </a:ext>
            </a:extLst>
          </p:cNvPr>
          <p:cNvSpPr/>
          <p:nvPr/>
        </p:nvSpPr>
        <p:spPr>
          <a:xfrm>
            <a:off x="3648452" y="5834969"/>
            <a:ext cx="48786" cy="302099"/>
          </a:xfrm>
          <a:prstGeom prst="roundRect">
            <a:avLst/>
          </a:prstGeom>
          <a:solidFill>
            <a:srgbClr val="E96115"/>
          </a:solidFill>
          <a:ln w="12700" cap="flat">
            <a:noFill/>
            <a:miter lim="400000"/>
          </a:ln>
          <a:effectLst>
            <a:glow rad="127000">
              <a:srgbClr val="FFFFFF"/>
            </a:glow>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97" name="TextBox 96">
            <a:extLst>
              <a:ext uri="{FF2B5EF4-FFF2-40B4-BE49-F238E27FC236}">
                <a16:creationId xmlns:a16="http://schemas.microsoft.com/office/drawing/2014/main" id="{3D6C6BC3-049E-A946-62D7-F9823C12939E}"/>
              </a:ext>
            </a:extLst>
          </p:cNvPr>
          <p:cNvSpPr txBox="1"/>
          <p:nvPr/>
        </p:nvSpPr>
        <p:spPr>
          <a:xfrm>
            <a:off x="3559131" y="6179801"/>
            <a:ext cx="248466" cy="184666"/>
          </a:xfrm>
          <a:prstGeom prst="rect">
            <a:avLst/>
          </a:prstGeom>
          <a:noFill/>
          <a:ln w="12700" cap="flat">
            <a:noFill/>
            <a:miter lim="400000"/>
          </a:ln>
          <a:effectLst/>
          <a:sp3d/>
        </p:spPr>
        <p:txBody>
          <a:bodyPr rot="0" spcFirstLastPara="1" vertOverflow="overflow" horzOverflow="overflow" vert="horz" wrap="none" lIns="0" tIns="0" rIns="0" bIns="0" numCol="1" spcCol="38100" rtlCol="0" anchor="t" anchorCtr="0">
            <a:sp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chemeClr val="accent1"/>
                </a:solidFill>
                <a:effectLst/>
                <a:uLnTx/>
                <a:uFillTx/>
                <a:latin typeface="IntelOne Text Light" panose="020B0403020203020204" pitchFamily="34" charset="0"/>
                <a:sym typeface="Helvetica Neue"/>
              </a:rPr>
              <a:t>&gt;10</a:t>
            </a:r>
          </a:p>
        </p:txBody>
      </p:sp>
      <p:sp>
        <p:nvSpPr>
          <p:cNvPr id="98" name="Isosceles Triangle 97">
            <a:extLst>
              <a:ext uri="{FF2B5EF4-FFF2-40B4-BE49-F238E27FC236}">
                <a16:creationId xmlns:a16="http://schemas.microsoft.com/office/drawing/2014/main" id="{4F69BAA8-698C-2414-8A30-071E4EC24389}"/>
              </a:ext>
            </a:extLst>
          </p:cNvPr>
          <p:cNvSpPr/>
          <p:nvPr/>
        </p:nvSpPr>
        <p:spPr>
          <a:xfrm rot="16200000">
            <a:off x="3197558" y="4622856"/>
            <a:ext cx="185263" cy="187287"/>
          </a:xfrm>
          <a:prstGeom prst="triangle">
            <a:avLst/>
          </a:prstGeom>
          <a:solidFill>
            <a:schemeClr val="bg1">
              <a:lumMod val="85000"/>
            </a:scheme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99" name="Isosceles Triangle 98">
            <a:extLst>
              <a:ext uri="{FF2B5EF4-FFF2-40B4-BE49-F238E27FC236}">
                <a16:creationId xmlns:a16="http://schemas.microsoft.com/office/drawing/2014/main" id="{26DCB533-5EB0-5475-7250-804DC0EA50FA}"/>
              </a:ext>
            </a:extLst>
          </p:cNvPr>
          <p:cNvSpPr/>
          <p:nvPr/>
        </p:nvSpPr>
        <p:spPr>
          <a:xfrm rot="5400000">
            <a:off x="4703608" y="5608003"/>
            <a:ext cx="185263" cy="187287"/>
          </a:xfrm>
          <a:prstGeom prst="triangle">
            <a:avLst/>
          </a:prstGeom>
          <a:solidFill>
            <a:schemeClr val="bg1">
              <a:lumMod val="85000"/>
            </a:schemeClr>
          </a:solid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100" name="TextBox 99">
            <a:extLst>
              <a:ext uri="{FF2B5EF4-FFF2-40B4-BE49-F238E27FC236}">
                <a16:creationId xmlns:a16="http://schemas.microsoft.com/office/drawing/2014/main" id="{9E495587-B1B5-2DD9-FCEB-A0AD3B97F82A}"/>
              </a:ext>
            </a:extLst>
          </p:cNvPr>
          <p:cNvSpPr txBox="1"/>
          <p:nvPr/>
        </p:nvSpPr>
        <p:spPr>
          <a:xfrm>
            <a:off x="9934598" y="3580753"/>
            <a:ext cx="1870405" cy="440709"/>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accent3">
                    <a:lumMod val="75000"/>
                  </a:schemeClr>
                </a:solidFill>
                <a:effectLst/>
                <a:uLnTx/>
                <a:uFillTx/>
                <a:latin typeface="IntelOne Text Light" panose="020B0403020203020204" pitchFamily="34" charset="0"/>
                <a:sym typeface="Helvetica Neue"/>
              </a:rPr>
              <a:t>Background Replacement</a:t>
            </a:r>
          </a:p>
        </p:txBody>
      </p:sp>
      <p:cxnSp>
        <p:nvCxnSpPr>
          <p:cNvPr id="101" name="Connector: Elbow 100">
            <a:extLst>
              <a:ext uri="{FF2B5EF4-FFF2-40B4-BE49-F238E27FC236}">
                <a16:creationId xmlns:a16="http://schemas.microsoft.com/office/drawing/2014/main" id="{FC96189D-2CC1-4FF5-4E55-9495ADCBBE6B}"/>
              </a:ext>
            </a:extLst>
          </p:cNvPr>
          <p:cNvCxnSpPr>
            <a:cxnSpLocks/>
            <a:stCxn id="107" idx="2"/>
            <a:endCxn id="100" idx="1"/>
          </p:cNvCxnSpPr>
          <p:nvPr/>
        </p:nvCxnSpPr>
        <p:spPr>
          <a:xfrm rot="16200000" flipH="1">
            <a:off x="9623404" y="3489913"/>
            <a:ext cx="372863" cy="249525"/>
          </a:xfrm>
          <a:prstGeom prst="bentConnector2">
            <a:avLst/>
          </a:prstGeom>
          <a:noFill/>
          <a:ln w="3175" cap="flat">
            <a:solidFill>
              <a:schemeClr val="accent3">
                <a:lumMod val="75000"/>
              </a:schemeClr>
            </a:solidFill>
            <a:prstDash val="solid"/>
            <a:miter lim="400000"/>
            <a:tailEnd type="triangle"/>
          </a:ln>
          <a:effectLst/>
          <a:sp3d/>
        </p:spPr>
      </p:cxnSp>
      <p:graphicFrame>
        <p:nvGraphicFramePr>
          <p:cNvPr id="102" name="Table 10">
            <a:extLst>
              <a:ext uri="{FF2B5EF4-FFF2-40B4-BE49-F238E27FC236}">
                <a16:creationId xmlns:a16="http://schemas.microsoft.com/office/drawing/2014/main" id="{EB46B880-B6D3-35EE-416C-8E17CEDA31FD}"/>
              </a:ext>
            </a:extLst>
          </p:cNvPr>
          <p:cNvGraphicFramePr>
            <a:graphicFrameLocks noGrp="1"/>
          </p:cNvGraphicFramePr>
          <p:nvPr/>
        </p:nvGraphicFramePr>
        <p:xfrm>
          <a:off x="7912647" y="3047507"/>
          <a:ext cx="2015516" cy="365760"/>
        </p:xfrm>
        <a:graphic>
          <a:graphicData uri="http://schemas.openxmlformats.org/drawingml/2006/table">
            <a:tbl>
              <a:tblPr firstRow="1" bandRow="1"/>
              <a:tblGrid>
                <a:gridCol w="503879">
                  <a:extLst>
                    <a:ext uri="{9D8B030D-6E8A-4147-A177-3AD203B41FA5}">
                      <a16:colId xmlns:a16="http://schemas.microsoft.com/office/drawing/2014/main" val="3620122388"/>
                    </a:ext>
                  </a:extLst>
                </a:gridCol>
                <a:gridCol w="503879">
                  <a:extLst>
                    <a:ext uri="{9D8B030D-6E8A-4147-A177-3AD203B41FA5}">
                      <a16:colId xmlns:a16="http://schemas.microsoft.com/office/drawing/2014/main" val="1090040566"/>
                    </a:ext>
                  </a:extLst>
                </a:gridCol>
                <a:gridCol w="503879">
                  <a:extLst>
                    <a:ext uri="{9D8B030D-6E8A-4147-A177-3AD203B41FA5}">
                      <a16:colId xmlns:a16="http://schemas.microsoft.com/office/drawing/2014/main" val="215623581"/>
                    </a:ext>
                  </a:extLst>
                </a:gridCol>
                <a:gridCol w="503879">
                  <a:extLst>
                    <a:ext uri="{9D8B030D-6E8A-4147-A177-3AD203B41FA5}">
                      <a16:colId xmlns:a16="http://schemas.microsoft.com/office/drawing/2014/main" val="3191777114"/>
                    </a:ext>
                  </a:extLst>
                </a:gridCol>
              </a:tblGrid>
              <a:tr h="321160">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tc>
                  <a:txBody>
                    <a:bodyPr/>
                    <a:lstStyle>
                      <a:lvl1pPr marL="0" algn="l" defTabSz="914400" rtl="0" eaLnBrk="1" latinLnBrk="0" hangingPunct="1">
                        <a:defRPr sz="1800" b="1" kern="1200">
                          <a:solidFill>
                            <a:schemeClr val="lt1"/>
                          </a:solidFill>
                          <a:latin typeface="IntelOne Display Regular"/>
                          <a:ea typeface="Arial"/>
                          <a:cs typeface="Arial"/>
                        </a:defRPr>
                      </a:lvl1pPr>
                      <a:lvl2pPr marL="457200" algn="l" defTabSz="914400" rtl="0" eaLnBrk="1" latinLnBrk="0" hangingPunct="1">
                        <a:defRPr sz="1800" b="1" kern="1200">
                          <a:solidFill>
                            <a:schemeClr val="lt1"/>
                          </a:solidFill>
                          <a:latin typeface="IntelOne Display Regular"/>
                          <a:ea typeface="Arial"/>
                          <a:cs typeface="Arial"/>
                        </a:defRPr>
                      </a:lvl2pPr>
                      <a:lvl3pPr marL="914400" algn="l" defTabSz="914400" rtl="0" eaLnBrk="1" latinLnBrk="0" hangingPunct="1">
                        <a:defRPr sz="1800" b="1" kern="1200">
                          <a:solidFill>
                            <a:schemeClr val="lt1"/>
                          </a:solidFill>
                          <a:latin typeface="IntelOne Display Regular"/>
                          <a:ea typeface="Arial"/>
                          <a:cs typeface="Arial"/>
                        </a:defRPr>
                      </a:lvl3pPr>
                      <a:lvl4pPr marL="1371600" algn="l" defTabSz="914400" rtl="0" eaLnBrk="1" latinLnBrk="0" hangingPunct="1">
                        <a:defRPr sz="1800" b="1" kern="1200">
                          <a:solidFill>
                            <a:schemeClr val="lt1"/>
                          </a:solidFill>
                          <a:latin typeface="IntelOne Display Regular"/>
                          <a:ea typeface="Arial"/>
                          <a:cs typeface="Arial"/>
                        </a:defRPr>
                      </a:lvl4pPr>
                      <a:lvl5pPr marL="1828800" algn="l" defTabSz="914400" rtl="0" eaLnBrk="1" latinLnBrk="0" hangingPunct="1">
                        <a:defRPr sz="1800" b="1" kern="1200">
                          <a:solidFill>
                            <a:schemeClr val="lt1"/>
                          </a:solidFill>
                          <a:latin typeface="IntelOne Display Regular"/>
                          <a:ea typeface="Arial"/>
                          <a:cs typeface="Arial"/>
                        </a:defRPr>
                      </a:lvl5pPr>
                      <a:lvl6pPr marL="2286000" algn="l" defTabSz="914400" rtl="0" eaLnBrk="1" latinLnBrk="0" hangingPunct="1">
                        <a:defRPr sz="1800" b="1" kern="1200">
                          <a:solidFill>
                            <a:schemeClr val="lt1"/>
                          </a:solidFill>
                          <a:latin typeface="IntelOne Display Regular"/>
                          <a:ea typeface="Arial"/>
                          <a:cs typeface="Arial"/>
                        </a:defRPr>
                      </a:lvl6pPr>
                      <a:lvl7pPr marL="2743200" algn="l" defTabSz="914400" rtl="0" eaLnBrk="1" latinLnBrk="0" hangingPunct="1">
                        <a:defRPr sz="1800" b="1" kern="1200">
                          <a:solidFill>
                            <a:schemeClr val="lt1"/>
                          </a:solidFill>
                          <a:latin typeface="IntelOne Display Regular"/>
                          <a:ea typeface="Arial"/>
                          <a:cs typeface="Arial"/>
                        </a:defRPr>
                      </a:lvl7pPr>
                      <a:lvl8pPr marL="3200400" algn="l" defTabSz="914400" rtl="0" eaLnBrk="1" latinLnBrk="0" hangingPunct="1">
                        <a:defRPr sz="1800" b="1" kern="1200">
                          <a:solidFill>
                            <a:schemeClr val="lt1"/>
                          </a:solidFill>
                          <a:latin typeface="IntelOne Display Regular"/>
                          <a:ea typeface="Arial"/>
                          <a:cs typeface="Arial"/>
                        </a:defRPr>
                      </a:lvl8pPr>
                      <a:lvl9pPr marL="3657600" algn="l" defTabSz="914400" rtl="0" eaLnBrk="1" latinLnBrk="0" hangingPunct="1">
                        <a:defRPr sz="1800" b="1" kern="1200">
                          <a:solidFill>
                            <a:schemeClr val="lt1"/>
                          </a:solidFill>
                          <a:latin typeface="IntelOne Display Regular"/>
                          <a:ea typeface="Arial"/>
                          <a:cs typeface="Arial"/>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1254738917"/>
                  </a:ext>
                </a:extLst>
              </a:tr>
            </a:tbl>
          </a:graphicData>
        </a:graphic>
      </p:graphicFrame>
      <p:pic>
        <p:nvPicPr>
          <p:cNvPr id="103" name="Picture 102" descr="A blue and white logo&#10;&#10;Description automatically generated">
            <a:extLst>
              <a:ext uri="{FF2B5EF4-FFF2-40B4-BE49-F238E27FC236}">
                <a16:creationId xmlns:a16="http://schemas.microsoft.com/office/drawing/2014/main" id="{5026DDDE-D988-47E2-A258-32862619F9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23007" y="2144012"/>
            <a:ext cx="594360" cy="594360"/>
          </a:xfrm>
          <a:prstGeom prst="rect">
            <a:avLst/>
          </a:prstGeom>
        </p:spPr>
      </p:pic>
      <p:sp>
        <p:nvSpPr>
          <p:cNvPr id="104" name="Rectangle 103">
            <a:extLst>
              <a:ext uri="{FF2B5EF4-FFF2-40B4-BE49-F238E27FC236}">
                <a16:creationId xmlns:a16="http://schemas.microsoft.com/office/drawing/2014/main" id="{D05E464B-D69F-5D6A-D1E2-F9632205DC89}"/>
              </a:ext>
            </a:extLst>
          </p:cNvPr>
          <p:cNvSpPr/>
          <p:nvPr/>
        </p:nvSpPr>
        <p:spPr>
          <a:xfrm>
            <a:off x="7925522" y="3383532"/>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105" name="Rectangle 104">
            <a:extLst>
              <a:ext uri="{FF2B5EF4-FFF2-40B4-BE49-F238E27FC236}">
                <a16:creationId xmlns:a16="http://schemas.microsoft.com/office/drawing/2014/main" id="{3E7880C9-7E3E-3773-8D1E-982E8E989BCB}"/>
              </a:ext>
            </a:extLst>
          </p:cNvPr>
          <p:cNvSpPr/>
          <p:nvPr/>
        </p:nvSpPr>
        <p:spPr>
          <a:xfrm>
            <a:off x="8426913" y="3382899"/>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106" name="Rectangle 105">
            <a:extLst>
              <a:ext uri="{FF2B5EF4-FFF2-40B4-BE49-F238E27FC236}">
                <a16:creationId xmlns:a16="http://schemas.microsoft.com/office/drawing/2014/main" id="{772DC40E-A84D-6500-B50A-42B67580F125}"/>
              </a:ext>
            </a:extLst>
          </p:cNvPr>
          <p:cNvSpPr/>
          <p:nvPr/>
        </p:nvSpPr>
        <p:spPr>
          <a:xfrm>
            <a:off x="8941468" y="3381780"/>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sp>
        <p:nvSpPr>
          <p:cNvPr id="107" name="Rectangle 106">
            <a:extLst>
              <a:ext uri="{FF2B5EF4-FFF2-40B4-BE49-F238E27FC236}">
                <a16:creationId xmlns:a16="http://schemas.microsoft.com/office/drawing/2014/main" id="{98C0BC52-FA46-E96F-896A-05583FFF6369}"/>
              </a:ext>
            </a:extLst>
          </p:cNvPr>
          <p:cNvSpPr/>
          <p:nvPr/>
        </p:nvSpPr>
        <p:spPr>
          <a:xfrm>
            <a:off x="9441983" y="3382526"/>
            <a:ext cx="486180" cy="45719"/>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algn="ctr" defTabSz="82550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Calibri" panose="020F0502020204030204" pitchFamily="34" charset="0"/>
              <a:cs typeface="Helvetica Neue Medium"/>
              <a:sym typeface="Helvetica Neue Medium"/>
            </a:endParaRPr>
          </a:p>
        </p:txBody>
      </p:sp>
      <p:pic>
        <p:nvPicPr>
          <p:cNvPr id="108" name="Picture 107" descr="Graphical user interface&#10;&#10;Description automatically generated">
            <a:extLst>
              <a:ext uri="{FF2B5EF4-FFF2-40B4-BE49-F238E27FC236}">
                <a16:creationId xmlns:a16="http://schemas.microsoft.com/office/drawing/2014/main" id="{4E78B4CC-6D47-1210-DD5F-3B68DDF789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7879" y="2144012"/>
            <a:ext cx="571283" cy="552125"/>
          </a:xfrm>
          <a:prstGeom prst="rect">
            <a:avLst/>
          </a:prstGeom>
          <a:solidFill>
            <a:srgbClr val="FFFFFF"/>
          </a:solidFill>
          <a:effectLst>
            <a:outerShdw blurRad="50800" dist="38100" dir="5400000" algn="t" rotWithShape="0">
              <a:prstClr val="black">
                <a:alpha val="40000"/>
              </a:prstClr>
            </a:outerShdw>
          </a:effectLst>
        </p:spPr>
      </p:pic>
      <p:sp>
        <p:nvSpPr>
          <p:cNvPr id="109" name="TextBox 108">
            <a:extLst>
              <a:ext uri="{FF2B5EF4-FFF2-40B4-BE49-F238E27FC236}">
                <a16:creationId xmlns:a16="http://schemas.microsoft.com/office/drawing/2014/main" id="{95B1EE99-17E9-9177-3F5C-F146440B62D5}"/>
              </a:ext>
            </a:extLst>
          </p:cNvPr>
          <p:cNvSpPr txBox="1"/>
          <p:nvPr/>
        </p:nvSpPr>
        <p:spPr>
          <a:xfrm>
            <a:off x="9934598" y="3941452"/>
            <a:ext cx="1870405" cy="440709"/>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accent3">
                    <a:lumMod val="75000"/>
                  </a:schemeClr>
                </a:solidFill>
                <a:effectLst/>
                <a:uLnTx/>
                <a:uFillTx/>
                <a:latin typeface="IntelOne Text Light" panose="020B0403020203020204" pitchFamily="34" charset="0"/>
                <a:sym typeface="Helvetica Neue"/>
              </a:rPr>
              <a:t>Background Blur</a:t>
            </a:r>
          </a:p>
        </p:txBody>
      </p:sp>
      <p:cxnSp>
        <p:nvCxnSpPr>
          <p:cNvPr id="110" name="Connector: Elbow 109">
            <a:extLst>
              <a:ext uri="{FF2B5EF4-FFF2-40B4-BE49-F238E27FC236}">
                <a16:creationId xmlns:a16="http://schemas.microsoft.com/office/drawing/2014/main" id="{3FB2A415-C9D3-3772-2DB6-DBD8A535F486}"/>
              </a:ext>
            </a:extLst>
          </p:cNvPr>
          <p:cNvCxnSpPr>
            <a:cxnSpLocks/>
            <a:stCxn id="106" idx="2"/>
            <a:endCxn id="109" idx="1"/>
          </p:cNvCxnSpPr>
          <p:nvPr/>
        </p:nvCxnSpPr>
        <p:spPr>
          <a:xfrm rot="16200000" flipH="1">
            <a:off x="9192424" y="3419633"/>
            <a:ext cx="734308" cy="750040"/>
          </a:xfrm>
          <a:prstGeom prst="bentConnector2">
            <a:avLst/>
          </a:prstGeom>
          <a:noFill/>
          <a:ln w="3175" cap="flat">
            <a:solidFill>
              <a:schemeClr val="accent3">
                <a:lumMod val="75000"/>
              </a:schemeClr>
            </a:solidFill>
            <a:prstDash val="solid"/>
            <a:miter lim="400000"/>
            <a:tailEnd type="triangle"/>
          </a:ln>
          <a:effectLst/>
          <a:sp3d/>
        </p:spPr>
      </p:cxnSp>
      <p:sp>
        <p:nvSpPr>
          <p:cNvPr id="111" name="TextBox 110">
            <a:extLst>
              <a:ext uri="{FF2B5EF4-FFF2-40B4-BE49-F238E27FC236}">
                <a16:creationId xmlns:a16="http://schemas.microsoft.com/office/drawing/2014/main" id="{520BCB96-13FF-6DC2-B51F-65EEF62DAE9D}"/>
              </a:ext>
            </a:extLst>
          </p:cNvPr>
          <p:cNvSpPr txBox="1"/>
          <p:nvPr/>
        </p:nvSpPr>
        <p:spPr>
          <a:xfrm>
            <a:off x="9929918" y="4302151"/>
            <a:ext cx="1857209" cy="440709"/>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accent3">
                    <a:lumMod val="75000"/>
                  </a:schemeClr>
                </a:solidFill>
                <a:effectLst/>
                <a:uLnTx/>
                <a:uFillTx/>
                <a:latin typeface="IntelOne Text Light" panose="020B0403020203020204" pitchFamily="34" charset="0"/>
                <a:sym typeface="Helvetica Neue"/>
              </a:rPr>
              <a:t>Noise suppression</a:t>
            </a:r>
          </a:p>
        </p:txBody>
      </p:sp>
      <p:cxnSp>
        <p:nvCxnSpPr>
          <p:cNvPr id="112" name="Connector: Elbow 111">
            <a:extLst>
              <a:ext uri="{FF2B5EF4-FFF2-40B4-BE49-F238E27FC236}">
                <a16:creationId xmlns:a16="http://schemas.microsoft.com/office/drawing/2014/main" id="{0C44FD1A-26EE-F128-534A-835C566E9715}"/>
              </a:ext>
            </a:extLst>
          </p:cNvPr>
          <p:cNvCxnSpPr>
            <a:cxnSpLocks/>
            <a:stCxn id="105" idx="2"/>
            <a:endCxn id="111" idx="1"/>
          </p:cNvCxnSpPr>
          <p:nvPr/>
        </p:nvCxnSpPr>
        <p:spPr>
          <a:xfrm rot="16200000" flipH="1">
            <a:off x="8753016" y="3345604"/>
            <a:ext cx="1093888" cy="1259915"/>
          </a:xfrm>
          <a:prstGeom prst="bentConnector2">
            <a:avLst/>
          </a:prstGeom>
          <a:noFill/>
          <a:ln w="3175" cap="flat">
            <a:solidFill>
              <a:schemeClr val="accent3">
                <a:lumMod val="75000"/>
              </a:schemeClr>
            </a:solidFill>
            <a:prstDash val="solid"/>
            <a:miter lim="400000"/>
            <a:tailEnd type="triangle"/>
          </a:ln>
          <a:effectLst/>
          <a:sp3d/>
        </p:spPr>
      </p:cxnSp>
      <p:sp>
        <p:nvSpPr>
          <p:cNvPr id="113" name="TextBox 112">
            <a:extLst>
              <a:ext uri="{FF2B5EF4-FFF2-40B4-BE49-F238E27FC236}">
                <a16:creationId xmlns:a16="http://schemas.microsoft.com/office/drawing/2014/main" id="{66E420BE-D19C-3A86-5E20-A5E5FD82AD54}"/>
              </a:ext>
            </a:extLst>
          </p:cNvPr>
          <p:cNvSpPr txBox="1"/>
          <p:nvPr/>
        </p:nvSpPr>
        <p:spPr>
          <a:xfrm>
            <a:off x="9940919" y="4662849"/>
            <a:ext cx="1857209" cy="440709"/>
          </a:xfrm>
          <a:prstGeom prst="rect">
            <a:avLst/>
          </a:prstGeom>
          <a:noFill/>
          <a:ln w="12700" cap="flat">
            <a:noFill/>
            <a:miter lim="400000"/>
          </a:ln>
          <a:effectLst/>
          <a:sp3d/>
        </p:spPr>
        <p:txBody>
          <a:bodyPr rot="0" spcFirstLastPara="1" vertOverflow="overflow" horzOverflow="overflow" vert="horz" wrap="square" lIns="91440" tIns="0" rIns="91440" bIns="0" numCol="1" spcCol="38100" rtlCol="0" anchor="ctr" anchorCtr="0">
            <a:noAutofit/>
          </a:bodyPr>
          <a:lstStyle/>
          <a:p>
            <a:pPr marL="0" marR="0" lvl="0" indent="0" defTabSz="2438338"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chemeClr val="accent3">
                    <a:lumMod val="75000"/>
                  </a:schemeClr>
                </a:solidFill>
                <a:effectLst/>
                <a:uLnTx/>
                <a:uFillTx/>
                <a:latin typeface="IntelOne Text Light" panose="020B0403020203020204" pitchFamily="34" charset="0"/>
                <a:sym typeface="Helvetica Neue"/>
              </a:rPr>
              <a:t>Echo cancellation</a:t>
            </a:r>
          </a:p>
        </p:txBody>
      </p:sp>
      <p:cxnSp>
        <p:nvCxnSpPr>
          <p:cNvPr id="114" name="Connector: Elbow 113">
            <a:extLst>
              <a:ext uri="{FF2B5EF4-FFF2-40B4-BE49-F238E27FC236}">
                <a16:creationId xmlns:a16="http://schemas.microsoft.com/office/drawing/2014/main" id="{320610EB-172B-38D3-DE90-15988BFDE599}"/>
              </a:ext>
            </a:extLst>
          </p:cNvPr>
          <p:cNvCxnSpPr>
            <a:cxnSpLocks/>
            <a:stCxn id="104" idx="2"/>
            <a:endCxn id="113" idx="1"/>
          </p:cNvCxnSpPr>
          <p:nvPr/>
        </p:nvCxnSpPr>
        <p:spPr>
          <a:xfrm rot="16200000" flipH="1">
            <a:off x="8327789" y="3270073"/>
            <a:ext cx="1453953" cy="1772307"/>
          </a:xfrm>
          <a:prstGeom prst="bentConnector2">
            <a:avLst/>
          </a:prstGeom>
          <a:noFill/>
          <a:ln w="3175" cap="flat">
            <a:solidFill>
              <a:schemeClr val="accent3">
                <a:lumMod val="75000"/>
              </a:schemeClr>
            </a:solidFill>
            <a:prstDash val="solid"/>
            <a:miter lim="400000"/>
            <a:tailEnd type="triangle"/>
          </a:ln>
          <a:effectLst/>
          <a:sp3d/>
        </p:spPr>
      </p:cxnSp>
    </p:spTree>
    <p:extLst>
      <p:ext uri="{BB962C8B-B14F-4D97-AF65-F5344CB8AC3E}">
        <p14:creationId xmlns:p14="http://schemas.microsoft.com/office/powerpoint/2010/main" val="391172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4C7A4-8215-5172-EEF7-94DE8E0BF8E3}"/>
              </a:ext>
            </a:extLst>
          </p:cNvPr>
          <p:cNvSpPr>
            <a:spLocks noGrp="1"/>
          </p:cNvSpPr>
          <p:nvPr>
            <p:ph type="title"/>
          </p:nvPr>
        </p:nvSpPr>
        <p:spPr/>
        <p:txBody>
          <a:bodyPr/>
          <a:lstStyle/>
          <a:p>
            <a:r>
              <a:rPr lang="en-US" dirty="0"/>
              <a:t>Google Cloud Customer AI Proof Points</a:t>
            </a:r>
          </a:p>
        </p:txBody>
      </p:sp>
    </p:spTree>
    <p:extLst>
      <p:ext uri="{BB962C8B-B14F-4D97-AF65-F5344CB8AC3E}">
        <p14:creationId xmlns:p14="http://schemas.microsoft.com/office/powerpoint/2010/main" val="3069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D547DB-024D-44AD-8124-C45CD381042A}"/>
              </a:ext>
            </a:extLst>
          </p:cNvPr>
          <p:cNvSpPr>
            <a:spLocks noGrp="1"/>
          </p:cNvSpPr>
          <p:nvPr>
            <p:ph type="title"/>
          </p:nvPr>
        </p:nvSpPr>
        <p:spPr>
          <a:xfrm>
            <a:off x="381000" y="222250"/>
            <a:ext cx="10972800" cy="1198563"/>
          </a:xfrm>
        </p:spPr>
        <p:txBody>
          <a:bodyPr>
            <a:noAutofit/>
          </a:bodyPr>
          <a:lstStyle/>
          <a:p>
            <a:r>
              <a:rPr lang="en-US" sz="3200" dirty="0" err="1">
                <a:latin typeface="Calibri" panose="020F0502020204030204" pitchFamily="34" charset="0"/>
                <a:ea typeface="Calibri" panose="020F0502020204030204" pitchFamily="34" charset="0"/>
                <a:cs typeface="Calibri" panose="020F0502020204030204" pitchFamily="34" charset="0"/>
              </a:rPr>
              <a:t>Datatonic</a:t>
            </a:r>
            <a:br>
              <a:rPr lang="en-US" sz="18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2400" dirty="0">
                <a:solidFill>
                  <a:srgbClr val="262626"/>
                </a:solidFill>
                <a:latin typeface="Calibri" panose="020F0502020204030204" pitchFamily="34" charset="0"/>
                <a:ea typeface="Calibri" panose="020F0502020204030204" pitchFamily="34" charset="0"/>
                <a:cs typeface="Calibri" panose="020F0502020204030204" pitchFamily="34" charset="0"/>
              </a:rPr>
              <a:t>Running AI Sustainably with Intel® AMX on GCP</a:t>
            </a:r>
          </a:p>
        </p:txBody>
      </p:sp>
      <p:sp>
        <p:nvSpPr>
          <p:cNvPr id="3" name="Rectangle 2">
            <a:extLst>
              <a:ext uri="{FF2B5EF4-FFF2-40B4-BE49-F238E27FC236}">
                <a16:creationId xmlns:a16="http://schemas.microsoft.com/office/drawing/2014/main" id="{6E85A5BE-C343-407A-9732-B1BC04F86E78}"/>
              </a:ext>
            </a:extLst>
          </p:cNvPr>
          <p:cNvSpPr/>
          <p:nvPr/>
        </p:nvSpPr>
        <p:spPr>
          <a:xfrm>
            <a:off x="508349" y="1371600"/>
            <a:ext cx="11214147" cy="923330"/>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8B5"/>
                </a:solidFill>
                <a:effectLst/>
                <a:uLnTx/>
                <a:uFillTx/>
                <a:latin typeface="Calibri" panose="020F0502020204030204" pitchFamily="34" charset="0"/>
                <a:ea typeface="Calibri" panose="020F0502020204030204" pitchFamily="34" charset="0"/>
                <a:cs typeface="Calibri" panose="020F0502020204030204" pitchFamily="34" charset="0"/>
              </a:rPr>
              <a:t>Overview</a:t>
            </a:r>
            <a:r>
              <a:rPr kumimoji="0" lang="en-US" sz="1200" b="0" i="0" u="none" strike="noStrike" kern="1200" cap="none" spc="0" normalizeH="0" baseline="0" noProof="0" dirty="0">
                <a:ln>
                  <a:noFill/>
                </a:ln>
                <a:solidFill>
                  <a:srgbClr val="0068B5"/>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1200" i="1" dirty="0" err="1">
                <a:solidFill>
                  <a:prstClr val="black"/>
                </a:solidFill>
                <a:latin typeface="Calibri" panose="020F0502020204030204" pitchFamily="34" charset="0"/>
                <a:ea typeface="Calibri" panose="020F0502020204030204" pitchFamily="34" charset="0"/>
                <a:cs typeface="Calibri" panose="020F0502020204030204" pitchFamily="34" charset="0"/>
              </a:rPr>
              <a:t>Datatonic</a:t>
            </a:r>
            <a:r>
              <a:rPr lang="en-US" sz="1200" i="1" dirty="0">
                <a:solidFill>
                  <a:prstClr val="black"/>
                </a:solidFill>
                <a:latin typeface="Calibri" panose="020F0502020204030204" pitchFamily="34" charset="0"/>
                <a:ea typeface="Calibri" panose="020F0502020204030204" pitchFamily="34" charset="0"/>
                <a:cs typeface="Calibri" panose="020F0502020204030204" pitchFamily="34" charset="0"/>
              </a:rPr>
              <a:t> is a Google Cloud Partner specializing in AI/ML, and won Google’s ML Specialization Partner of the Year in both 2019 and 2021. </a:t>
            </a:r>
            <a:r>
              <a:rPr lang="en-US" sz="1200" i="1" dirty="0" err="1">
                <a:solidFill>
                  <a:prstClr val="black"/>
                </a:solidFill>
                <a:latin typeface="Calibri" panose="020F0502020204030204" pitchFamily="34" charset="0"/>
                <a:ea typeface="Calibri" panose="020F0502020204030204" pitchFamily="34" charset="0"/>
                <a:cs typeface="Calibri" panose="020F0502020204030204" pitchFamily="34" charset="0"/>
              </a:rPr>
              <a:t>Datatonic</a:t>
            </a:r>
            <a:r>
              <a:rPr lang="en-US" sz="1200" i="1" dirty="0">
                <a:solidFill>
                  <a:prstClr val="black"/>
                </a:solidFill>
                <a:latin typeface="Calibri" panose="020F0502020204030204" pitchFamily="34" charset="0"/>
                <a:ea typeface="Calibri" panose="020F0502020204030204" pitchFamily="34" charset="0"/>
                <a:cs typeface="Calibri" panose="020F0502020204030204" pitchFamily="34" charset="0"/>
              </a:rPr>
              <a:t> was selected by Google to run a hackathon focused on AI and sustainability, during the launch event of Google Cloud’s Berlin Data Center at which Intel was a sponsor.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t>The result: </a:t>
            </a:r>
            <a:r>
              <a:rPr kumimoji="0" lang="en-US" sz="1400" i="1" u="none" strike="noStrike" kern="1200" cap="none" spc="0" normalizeH="0" baseline="0" noProof="0" dirty="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t>We have demonstrated that switching from an N2 instance to the new C3 instance, powered by Intel’s 4th Gen Intel Xeon Scalable processor, </a:t>
            </a:r>
            <a:r>
              <a:rPr kumimoji="0" lang="en-US" sz="1400" b="1" i="1" u="none" strike="noStrike" kern="1200" cap="none" spc="0" normalizeH="0" baseline="0" noProof="0" dirty="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t>more than halves the carbon emissions of AI inference.</a:t>
            </a:r>
          </a:p>
        </p:txBody>
      </p:sp>
      <p:sp>
        <p:nvSpPr>
          <p:cNvPr id="13" name="Rectangle 12">
            <a:extLst>
              <a:ext uri="{FF2B5EF4-FFF2-40B4-BE49-F238E27FC236}">
                <a16:creationId xmlns:a16="http://schemas.microsoft.com/office/drawing/2014/main" id="{E756A3D1-964B-4E60-955B-0342D54C7B6A}"/>
              </a:ext>
            </a:extLst>
          </p:cNvPr>
          <p:cNvSpPr/>
          <p:nvPr/>
        </p:nvSpPr>
        <p:spPr>
          <a:xfrm>
            <a:off x="381000" y="1245617"/>
            <a:ext cx="127350" cy="127350"/>
          </a:xfrm>
          <a:prstGeom prst="rect">
            <a:avLst/>
          </a:prstGeom>
          <a:solidFill>
            <a:srgbClr val="76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048FE2C1-8CA9-44C4-8127-302ED0D3D7A8}"/>
              </a:ext>
            </a:extLst>
          </p:cNvPr>
          <p:cNvSpPr/>
          <p:nvPr/>
        </p:nvSpPr>
        <p:spPr>
          <a:xfrm>
            <a:off x="5906029" y="2338236"/>
            <a:ext cx="5796149" cy="4014457"/>
          </a:xfrm>
          <a:prstGeom prst="rect">
            <a:avLst/>
          </a:prstGeom>
          <a:gradFill flip="none" rotWithShape="1">
            <a:gsLst>
              <a:gs pos="0">
                <a:srgbClr val="0068B5"/>
              </a:gs>
              <a:gs pos="100000">
                <a:srgbClr val="00A3F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t" anchorCtr="0">
            <a:noAutofit/>
          </a:bodyPr>
          <a:lstStyle/>
          <a:p>
            <a:pPr>
              <a:spcBef>
                <a:spcPts val="200"/>
              </a:spcBef>
              <a:defRPr/>
            </a:pPr>
            <a:r>
              <a:rPr kumimoji="0" lang="en-US" b="0" i="0" u="none" strike="noStrike" kern="1200" cap="none" spc="-3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Key Challenges &amp; Takeaways</a:t>
            </a:r>
            <a:endParaRPr kumimoji="0" lang="en-US" b="1" i="0" u="none" strike="noStrike" kern="1200" cap="none" spc="-3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anose="05000000000000000000" pitchFamily="2" charset="2"/>
              <a:buChar char="§"/>
              <a:defRPr/>
            </a:pPr>
            <a:r>
              <a:rPr lang="en-US" spc="-3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Intel worked with </a:t>
            </a:r>
            <a:r>
              <a:rPr lang="en-US" spc="-30" dirty="0" err="1">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Datatonic</a:t>
            </a:r>
            <a:r>
              <a:rPr lang="en-US" spc="-3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to demonstrate the significant AI/ML performance improvements possible by using 4th Gen Intel Xeon Scalable powered Google Cloud C3 instances, together with Intel AMX and our software optimizations &amp; tools   </a:t>
            </a:r>
            <a:endParaRPr lang="en-US" spc="-30" dirty="0">
              <a:solidFill>
                <a:srgbClr val="FFFFFF"/>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anose="05000000000000000000" pitchFamily="2" charset="2"/>
              <a:buChar char="§"/>
              <a:defRPr/>
            </a:pPr>
            <a:r>
              <a:rPr lang="en-US" spc="-30" dirty="0">
                <a:solidFill>
                  <a:srgbClr val="FFFFFF"/>
                </a:solidFill>
                <a:latin typeface="Calibri" panose="020F0502020204030204" pitchFamily="34" charset="0"/>
                <a:ea typeface="Calibri" panose="020F0502020204030204" pitchFamily="34" charset="0"/>
                <a:cs typeface="Calibri" panose="020F0502020204030204" pitchFamily="34" charset="0"/>
                <a:sym typeface="Helvetica Neue"/>
              </a:rPr>
              <a:t> AMX also played a pivot role, they loved the fact that the same machine they envisioned for HPC would be able to host AI workload efficiently as well</a:t>
            </a:r>
            <a:endParaRPr lang="en-US" spc="-3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D078D80-6A60-4416-9242-FC6EE0EAF389}"/>
              </a:ext>
            </a:extLst>
          </p:cNvPr>
          <p:cNvSpPr/>
          <p:nvPr/>
        </p:nvSpPr>
        <p:spPr>
          <a:xfrm>
            <a:off x="508348" y="5166696"/>
            <a:ext cx="5359051" cy="1185997"/>
          </a:xfrm>
          <a:prstGeom prst="rect">
            <a:avLst/>
          </a:prstGeom>
          <a:gradFill>
            <a:gsLst>
              <a:gs pos="0">
                <a:srgbClr val="004A86"/>
              </a:gs>
              <a:gs pos="100000">
                <a:srgbClr val="0068B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ctr" anchorCtr="0">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200" b="0" i="0" u="none" strike="noStrike" kern="1200" cap="none" spc="-3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Key Technologies (EXAMPLES BELOW)</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1200" cap="none" spc="-3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Intel Xeon Processors (3</a:t>
            </a:r>
            <a:r>
              <a:rPr kumimoji="0" lang="en-US" sz="1200" b="0" i="0" u="none" strike="noStrike" kern="1200" cap="none" spc="-30" normalizeH="0" baseline="3000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rd</a:t>
            </a:r>
            <a:r>
              <a:rPr kumimoji="0" lang="en-US" sz="1200" b="0" i="0" u="none" strike="noStrike" kern="1200" cap="none" spc="-3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gen)</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1200" cap="none" spc="-3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Intel Extension for </a:t>
            </a:r>
            <a:r>
              <a:rPr kumimoji="0" lang="en-US" sz="1200" b="0" i="0" u="none" strike="noStrike" kern="1200" cap="none" spc="-30" normalizeH="0" baseline="0" noProof="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PyTorch</a:t>
            </a:r>
            <a:endParaRPr kumimoji="0" lang="en-US" sz="1200" b="0" i="0" u="none" strike="noStrike" kern="1200" cap="none" spc="-3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1200" cap="none" spc="-3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Intel Extension for TensorFlow</a:t>
            </a: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
              <a:tabLst/>
              <a:defRPr/>
            </a:pPr>
            <a:r>
              <a:rPr kumimoji="0" lang="en-US" sz="1200" b="0" i="0" u="none" strike="noStrike" kern="1200" cap="none" spc="-3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Workload optimized with DL Boost</a:t>
            </a:r>
          </a:p>
        </p:txBody>
      </p:sp>
      <p:sp>
        <p:nvSpPr>
          <p:cNvPr id="7" name="Rectangle 6">
            <a:extLst>
              <a:ext uri="{FF2B5EF4-FFF2-40B4-BE49-F238E27FC236}">
                <a16:creationId xmlns:a16="http://schemas.microsoft.com/office/drawing/2014/main" id="{31F7F61A-02DA-E8DB-87EE-ADBA195538A5}"/>
              </a:ext>
            </a:extLst>
          </p:cNvPr>
          <p:cNvSpPr/>
          <p:nvPr/>
        </p:nvSpPr>
        <p:spPr>
          <a:xfrm>
            <a:off x="9798436" y="148632"/>
            <a:ext cx="1880343" cy="1147774"/>
          </a:xfrm>
          <a:prstGeom prst="rect">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37160" rIns="182880" bIns="137160" rtlCol="0" anchor="t" anchorCtr="0">
            <a:no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endParaRPr kumimoji="0" lang="en-US" sz="1200" b="0" i="0" u="none" strike="noStrike" kern="1200" cap="none" spc="-3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endParaRPr>
          </a:p>
        </p:txBody>
      </p:sp>
      <p:sp>
        <p:nvSpPr>
          <p:cNvPr id="8" name="Rectangle 7">
            <a:extLst>
              <a:ext uri="{FF2B5EF4-FFF2-40B4-BE49-F238E27FC236}">
                <a16:creationId xmlns:a16="http://schemas.microsoft.com/office/drawing/2014/main" id="{C59DF413-9C7A-CF63-D491-A38A8B0B9FFD}"/>
              </a:ext>
            </a:extLst>
          </p:cNvPr>
          <p:cNvSpPr/>
          <p:nvPr/>
        </p:nvSpPr>
        <p:spPr>
          <a:xfrm>
            <a:off x="508350" y="1371600"/>
            <a:ext cx="303027" cy="303027"/>
          </a:xfrm>
          <a:prstGeom prst="rect">
            <a:avLst/>
          </a:prstGeom>
          <a:solidFill>
            <a:srgbClr val="00A3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F1C62FC-E094-564F-E799-00207F656BE8}"/>
              </a:ext>
            </a:extLst>
          </p:cNvPr>
          <p:cNvPicPr>
            <a:picLocks noChangeAspect="1"/>
          </p:cNvPicPr>
          <p:nvPr/>
        </p:nvPicPr>
        <p:blipFill>
          <a:blip r:embed="rId3"/>
          <a:stretch>
            <a:fillRect/>
          </a:stretch>
        </p:blipFill>
        <p:spPr>
          <a:xfrm>
            <a:off x="10031241" y="249358"/>
            <a:ext cx="1414731" cy="923330"/>
          </a:xfrm>
          <a:prstGeom prst="rect">
            <a:avLst/>
          </a:prstGeom>
        </p:spPr>
      </p:pic>
      <p:pic>
        <p:nvPicPr>
          <p:cNvPr id="4" name="Picture 3" descr="Reducing the Carbon Impact of AI | Datatonic">
            <a:extLst>
              <a:ext uri="{FF2B5EF4-FFF2-40B4-BE49-F238E27FC236}">
                <a16:creationId xmlns:a16="http://schemas.microsoft.com/office/drawing/2014/main" id="{D079A822-0A63-3317-D5D0-3C1CBDCFB47C}"/>
              </a:ext>
            </a:extLst>
          </p:cNvPr>
          <p:cNvPicPr>
            <a:picLocks noChangeAspect="1"/>
          </p:cNvPicPr>
          <p:nvPr/>
        </p:nvPicPr>
        <p:blipFill>
          <a:blip r:embed="rId4"/>
          <a:stretch>
            <a:fillRect/>
          </a:stretch>
        </p:blipFill>
        <p:spPr>
          <a:xfrm>
            <a:off x="509882" y="2338236"/>
            <a:ext cx="5330235" cy="2491972"/>
          </a:xfrm>
          <a:prstGeom prst="rect">
            <a:avLst/>
          </a:prstGeom>
        </p:spPr>
      </p:pic>
      <p:sp>
        <p:nvSpPr>
          <p:cNvPr id="10" name="TextBox 9">
            <a:extLst>
              <a:ext uri="{FF2B5EF4-FFF2-40B4-BE49-F238E27FC236}">
                <a16:creationId xmlns:a16="http://schemas.microsoft.com/office/drawing/2014/main" id="{5D1753BF-AE8F-EBE0-2FE7-91FE3CB3D372}"/>
              </a:ext>
            </a:extLst>
          </p:cNvPr>
          <p:cNvSpPr txBox="1"/>
          <p:nvPr/>
        </p:nvSpPr>
        <p:spPr>
          <a:xfrm>
            <a:off x="493888" y="4826000"/>
            <a:ext cx="5404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panose="020F0502020204030204" pitchFamily="34" charset="0"/>
                <a:ea typeface="Calibri" panose="020F0502020204030204" pitchFamily="34" charset="0"/>
                <a:cs typeface="Calibri" panose="020F0502020204030204" pitchFamily="34" charset="0"/>
                <a:hlinkClick r:id="rId5"/>
              </a:rPr>
              <a:t>Reducing the Carbon Impact of AI | Datatonic</a:t>
            </a: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811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90"/>
        <p:cNvGrpSpPr/>
        <p:nvPr/>
      </p:nvGrpSpPr>
      <p:grpSpPr>
        <a:xfrm>
          <a:off x="0" y="0"/>
          <a:ext cx="0" cy="0"/>
          <a:chOff x="0" y="0"/>
          <a:chExt cx="0" cy="0"/>
        </a:xfrm>
      </p:grpSpPr>
      <p:sp>
        <p:nvSpPr>
          <p:cNvPr id="2691" name="Google Shape;2691;p330"/>
          <p:cNvSpPr txBox="1">
            <a:spLocks noGrp="1"/>
          </p:cNvSpPr>
          <p:nvPr>
            <p:ph type="title" idx="4294967295"/>
          </p:nvPr>
        </p:nvSpPr>
        <p:spPr>
          <a:xfrm>
            <a:off x="304800" y="56575"/>
            <a:ext cx="10972800" cy="1198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Play"/>
              <a:buNone/>
            </a:pPr>
            <a:r>
              <a:rPr lang="en-US" sz="3200" b="1" spc="253">
                <a:solidFill>
                  <a:srgbClr val="222222"/>
                </a:solidFill>
                <a:latin typeface="Calibri" panose="020F0502020204030204" pitchFamily="34" charset="0"/>
                <a:ea typeface="Calibri" panose="020F0502020204030204" pitchFamily="34" charset="0"/>
                <a:cs typeface="Calibri" panose="020F0502020204030204" pitchFamily="34" charset="0"/>
              </a:rPr>
              <a:t>Summary &amp; Next Steps</a:t>
            </a:r>
          </a:p>
        </p:txBody>
      </p:sp>
      <p:sp>
        <p:nvSpPr>
          <p:cNvPr id="2692" name="Google Shape;2692;p330"/>
          <p:cNvSpPr txBox="1">
            <a:spLocks noGrp="1"/>
          </p:cNvSpPr>
          <p:nvPr>
            <p:ph type="body" idx="4294967295"/>
          </p:nvPr>
        </p:nvSpPr>
        <p:spPr>
          <a:xfrm>
            <a:off x="421850" y="1149800"/>
            <a:ext cx="11227606" cy="4951200"/>
          </a:xfrm>
          <a:prstGeom prst="rect">
            <a:avLst/>
          </a:prstGeom>
          <a:noFill/>
          <a:ln>
            <a:noFill/>
          </a:ln>
        </p:spPr>
        <p:txBody>
          <a:bodyPr spcFirstLastPara="1" wrap="square" lIns="91425" tIns="45700" rIns="91425" bIns="45700" anchor="t" anchorCtr="0">
            <a:noAutofit/>
          </a:bodyPr>
          <a:lstStyle/>
          <a:p>
            <a:pPr marL="228600" lvl="0" indent="-241300" algn="l" rtl="0">
              <a:lnSpc>
                <a:spcPct val="90000"/>
              </a:lnSpc>
              <a:spcBef>
                <a:spcPts val="0"/>
              </a:spcBef>
              <a:spcAft>
                <a:spcPts val="0"/>
              </a:spcAft>
              <a:buClr>
                <a:schemeClr val="dk1"/>
              </a:buClr>
              <a:buSzPts val="3000"/>
              <a:buChar char="•"/>
            </a:pPr>
            <a:r>
              <a:rPr lang="en-US" sz="2600" dirty="0">
                <a:latin typeface="Calibri" panose="020F0502020204030204" pitchFamily="34" charset="0"/>
                <a:ea typeface="Calibri" panose="020F0502020204030204" pitchFamily="34" charset="0"/>
                <a:cs typeface="Calibri" panose="020F0502020204030204" pitchFamily="34" charset="0"/>
              </a:rPr>
              <a:t>Intel invests in hardware, software, and optimization engineering for AI</a:t>
            </a:r>
          </a:p>
          <a:p>
            <a:pPr marL="228600" lvl="0" indent="-241300" algn="l" rtl="0">
              <a:lnSpc>
                <a:spcPct val="90000"/>
              </a:lnSpc>
              <a:spcBef>
                <a:spcPts val="0"/>
              </a:spcBef>
              <a:spcAft>
                <a:spcPts val="0"/>
              </a:spcAft>
              <a:buClr>
                <a:schemeClr val="dk1"/>
              </a:buClr>
              <a:buSzPts val="3000"/>
              <a:buChar char="•"/>
            </a:pPr>
            <a:endParaRPr lang="en-US" sz="2600" dirty="0">
              <a:latin typeface="Calibri" panose="020F0502020204030204" pitchFamily="34" charset="0"/>
              <a:ea typeface="Calibri" panose="020F0502020204030204" pitchFamily="34" charset="0"/>
              <a:cs typeface="Calibri" panose="020F0502020204030204" pitchFamily="34" charset="0"/>
            </a:endParaRPr>
          </a:p>
          <a:p>
            <a:pPr marL="228600" lvl="0" indent="-241300" algn="l" rtl="0">
              <a:lnSpc>
                <a:spcPct val="90000"/>
              </a:lnSpc>
              <a:spcBef>
                <a:spcPts val="0"/>
              </a:spcBef>
              <a:spcAft>
                <a:spcPts val="0"/>
              </a:spcAft>
              <a:buClr>
                <a:schemeClr val="dk1"/>
              </a:buClr>
              <a:buSzPts val="3000"/>
              <a:buChar char="•"/>
            </a:pPr>
            <a:r>
              <a:rPr lang="en-US" sz="2600" dirty="0">
                <a:latin typeface="Calibri" panose="020F0502020204030204" pitchFamily="34" charset="0"/>
                <a:ea typeface="Calibri" panose="020F0502020204030204" pitchFamily="34" charset="0"/>
                <a:cs typeface="Calibri" panose="020F0502020204030204" pitchFamily="34" charset="0"/>
              </a:rPr>
              <a:t>Intel instances can be broadly applied to AI ranging from Traditional ML to LLM workload use cases</a:t>
            </a:r>
          </a:p>
          <a:p>
            <a:pPr marL="228600" lvl="0" indent="0" algn="l" rtl="0">
              <a:lnSpc>
                <a:spcPct val="90000"/>
              </a:lnSpc>
              <a:spcBef>
                <a:spcPts val="0"/>
              </a:spcBef>
              <a:spcAft>
                <a:spcPts val="0"/>
              </a:spcAft>
              <a:buNone/>
            </a:pPr>
            <a:endParaRPr lang="en-US" sz="2600" dirty="0">
              <a:latin typeface="Calibri" panose="020F0502020204030204" pitchFamily="34" charset="0"/>
              <a:ea typeface="Calibri" panose="020F0502020204030204" pitchFamily="34" charset="0"/>
              <a:cs typeface="Calibri" panose="020F0502020204030204" pitchFamily="34" charset="0"/>
            </a:endParaRPr>
          </a:p>
          <a:p>
            <a:pPr marL="228600" lvl="0" indent="-241300" algn="l" rtl="0">
              <a:lnSpc>
                <a:spcPct val="90000"/>
              </a:lnSpc>
              <a:spcBef>
                <a:spcPts val="0"/>
              </a:spcBef>
              <a:spcAft>
                <a:spcPts val="0"/>
              </a:spcAft>
              <a:buClr>
                <a:schemeClr val="dk1"/>
              </a:buClr>
              <a:buSzPts val="3000"/>
              <a:buChar char="•"/>
            </a:pPr>
            <a:r>
              <a:rPr lang="en-US" sz="2600" dirty="0">
                <a:latin typeface="Calibri" panose="020F0502020204030204" pitchFamily="34" charset="0"/>
                <a:ea typeface="Calibri" panose="020F0502020204030204" pitchFamily="34" charset="0"/>
                <a:cs typeface="Calibri" panose="020F0502020204030204" pitchFamily="34" charset="0"/>
              </a:rPr>
              <a:t>Google C4 machine types with Intel 4th Gen Intel® Xeon® processors and built-in AI acceleration (Intel® AMX) provide significant accelerated performance/$ than older generation CPUs </a:t>
            </a:r>
          </a:p>
          <a:p>
            <a:pPr marL="228600" lvl="0" indent="-241300" algn="l" rtl="0">
              <a:lnSpc>
                <a:spcPct val="90000"/>
              </a:lnSpc>
              <a:spcBef>
                <a:spcPts val="0"/>
              </a:spcBef>
              <a:spcAft>
                <a:spcPts val="0"/>
              </a:spcAft>
              <a:buClr>
                <a:schemeClr val="dk1"/>
              </a:buClr>
              <a:buSzPts val="3000"/>
              <a:buChar char="•"/>
            </a:pPr>
            <a:endParaRPr lang="en-US" sz="2600" dirty="0">
              <a:latin typeface="Calibri" panose="020F0502020204030204" pitchFamily="34" charset="0"/>
              <a:ea typeface="Calibri" panose="020F0502020204030204" pitchFamily="34" charset="0"/>
              <a:cs typeface="Calibri" panose="020F0502020204030204" pitchFamily="34" charset="0"/>
            </a:endParaRPr>
          </a:p>
          <a:p>
            <a:pPr marL="228600" lvl="0" indent="-241300" algn="l" rtl="0">
              <a:lnSpc>
                <a:spcPct val="90000"/>
              </a:lnSpc>
              <a:spcBef>
                <a:spcPts val="0"/>
              </a:spcBef>
              <a:spcAft>
                <a:spcPts val="0"/>
              </a:spcAft>
              <a:buClr>
                <a:schemeClr val="dk1"/>
              </a:buClr>
              <a:buSzPts val="3000"/>
              <a:buChar char="•"/>
            </a:pPr>
            <a:r>
              <a:rPr lang="en-US" sz="2600" dirty="0">
                <a:latin typeface="Calibri" panose="020F0502020204030204" pitchFamily="34" charset="0"/>
                <a:ea typeface="Calibri" panose="020F0502020204030204" pitchFamily="34" charset="0"/>
                <a:cs typeface="Calibri" panose="020F0502020204030204" pitchFamily="34" charset="0"/>
              </a:rPr>
              <a:t>Intel AI Platform provides the software tools to optimize using Intel libraries for easy and optimal performance with Intel® AMX accelerator</a:t>
            </a:r>
          </a:p>
          <a:p>
            <a:pPr marL="228600" lvl="0" indent="-241300" algn="l" rtl="0">
              <a:lnSpc>
                <a:spcPct val="90000"/>
              </a:lnSpc>
              <a:spcBef>
                <a:spcPts val="0"/>
              </a:spcBef>
              <a:spcAft>
                <a:spcPts val="0"/>
              </a:spcAft>
              <a:buClr>
                <a:schemeClr val="dk1"/>
              </a:buClr>
              <a:buSzPts val="3000"/>
              <a:buChar char="•"/>
            </a:pPr>
            <a:endParaRPr lang="en-US" sz="2600" dirty="0">
              <a:latin typeface="Calibri" panose="020F0502020204030204" pitchFamily="34" charset="0"/>
              <a:ea typeface="Calibri" panose="020F0502020204030204" pitchFamily="34" charset="0"/>
              <a:cs typeface="Calibri" panose="020F0502020204030204" pitchFamily="34" charset="0"/>
            </a:endParaRPr>
          </a:p>
          <a:p>
            <a:pPr marL="228600" lvl="0" indent="-241300" algn="l" rtl="0">
              <a:lnSpc>
                <a:spcPct val="90000"/>
              </a:lnSpc>
              <a:spcBef>
                <a:spcPts val="0"/>
              </a:spcBef>
              <a:spcAft>
                <a:spcPts val="0"/>
              </a:spcAft>
              <a:buClr>
                <a:schemeClr val="dk1"/>
              </a:buClr>
              <a:buSzPts val="3000"/>
              <a:buChar char="•"/>
            </a:pPr>
            <a:r>
              <a:rPr lang="en-US" sz="2600" dirty="0">
                <a:latin typeface="Calibri" panose="020F0502020204030204" pitchFamily="34" charset="0"/>
                <a:ea typeface="Calibri" panose="020F0502020204030204" pitchFamily="34" charset="0"/>
                <a:cs typeface="Calibri" panose="020F0502020204030204" pitchFamily="34" charset="0"/>
              </a:rPr>
              <a:t>Engage with your Intel representative to learn more about Intel AI optimizations and proof of concepts</a:t>
            </a:r>
          </a:p>
          <a:p>
            <a:pPr marL="228600" lvl="0" indent="-241300" algn="l" rtl="0">
              <a:lnSpc>
                <a:spcPct val="90000"/>
              </a:lnSpc>
              <a:spcBef>
                <a:spcPts val="0"/>
              </a:spcBef>
              <a:spcAft>
                <a:spcPts val="0"/>
              </a:spcAft>
              <a:buClr>
                <a:schemeClr val="dk1"/>
              </a:buClr>
              <a:buSzPts val="3000"/>
              <a:buChar char="•"/>
            </a:pPr>
            <a:endParaRPr lang="en-US" sz="2600" dirty="0">
              <a:latin typeface="Calibri" panose="020F0502020204030204" pitchFamily="34" charset="0"/>
              <a:ea typeface="Calibri" panose="020F0502020204030204" pitchFamily="34" charset="0"/>
              <a:cs typeface="Calibri" panose="020F0502020204030204" pitchFamily="34" charset="0"/>
            </a:endParaRPr>
          </a:p>
          <a:p>
            <a:pPr marL="228600" lvl="0" indent="0" algn="l" rtl="0">
              <a:lnSpc>
                <a:spcPct val="90000"/>
              </a:lnSpc>
              <a:spcBef>
                <a:spcPts val="0"/>
              </a:spcBef>
              <a:spcAft>
                <a:spcPts val="0"/>
              </a:spcAft>
              <a:buNone/>
            </a:pPr>
            <a:endParaRPr sz="26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56D60C86-3222-4890-A7F5-081757720D78}"/>
              </a:ext>
            </a:extLst>
          </p:cNvPr>
          <p:cNvSpPr/>
          <p:nvPr/>
        </p:nvSpPr>
        <p:spPr>
          <a:xfrm>
            <a:off x="3868520" y="2191240"/>
            <a:ext cx="3352800" cy="3352800"/>
          </a:xfrm>
          <a:prstGeom prst="ellipse">
            <a:avLst/>
          </a:prstGeom>
          <a:solidFill>
            <a:schemeClr val="accent2">
              <a:lumMod val="20000"/>
              <a:lumOff val="80000"/>
            </a:schemeClr>
          </a:solidFill>
          <a:ln w="12700"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91" name="Rectangle 490">
            <a:extLst>
              <a:ext uri="{FF2B5EF4-FFF2-40B4-BE49-F238E27FC236}">
                <a16:creationId xmlns:a16="http://schemas.microsoft.com/office/drawing/2014/main" id="{0158B743-D20E-9243-BEDD-3AF0BAE889DB}"/>
              </a:ext>
            </a:extLst>
          </p:cNvPr>
          <p:cNvSpPr/>
          <p:nvPr/>
        </p:nvSpPr>
        <p:spPr>
          <a:xfrm>
            <a:off x="4419226" y="1569467"/>
            <a:ext cx="2280272" cy="527709"/>
          </a:xfrm>
          <a:prstGeom prst="rect">
            <a:avLst/>
          </a:prstGeom>
          <a:effectLst/>
        </p:spPr>
        <p:txBody>
          <a:bodyPr wrap="square" lIns="0" tIns="0" rIns="0" bIns="0" anchor="ctr">
            <a:noAutofit/>
          </a:bodyPr>
          <a:lstStyle/>
          <a:p>
            <a:pPr marL="0" marR="0" lvl="0" indent="0" algn="ctr" defTabSz="1219170" rtl="0" eaLnBrk="1" fontAlgn="auto" latinLnBrk="0" hangingPunct="1">
              <a:lnSpc>
                <a:spcPct val="7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68B5"/>
                </a:solidFill>
                <a:effectLst/>
                <a:uLnTx/>
                <a:uFillTx/>
                <a:latin typeface="Calibri" panose="020F0502020204030204" pitchFamily="34" charset="0"/>
                <a:ea typeface="Calibri" panose="020F0502020204030204" pitchFamily="34" charset="0"/>
                <a:cs typeface="Calibri" panose="020F0502020204030204" pitchFamily="34" charset="0"/>
              </a:rPr>
              <a:t>AI</a:t>
            </a:r>
          </a:p>
        </p:txBody>
      </p:sp>
      <p:sp>
        <p:nvSpPr>
          <p:cNvPr id="497" name="Title 2">
            <a:extLst>
              <a:ext uri="{FF2B5EF4-FFF2-40B4-BE49-F238E27FC236}">
                <a16:creationId xmlns:a16="http://schemas.microsoft.com/office/drawing/2014/main" id="{E59DA245-1FB3-E74C-960F-D946918C978A}"/>
              </a:ext>
            </a:extLst>
          </p:cNvPr>
          <p:cNvSpPr>
            <a:spLocks noGrp="1"/>
          </p:cNvSpPr>
          <p:nvPr>
            <p:ph type="title"/>
          </p:nvPr>
        </p:nvSpPr>
        <p:spPr>
          <a:xfrm>
            <a:off x="309880" y="77415"/>
            <a:ext cx="10972800" cy="1199822"/>
          </a:xfrm>
        </p:spPr>
        <p:txBody>
          <a:bodyPr>
            <a:normAutofit/>
          </a:bodyPr>
          <a:lstStyle/>
          <a:p>
            <a:r>
              <a:rPr lang="en-US" dirty="0">
                <a:latin typeface="Calibri" panose="020F0502020204030204" pitchFamily="34" charset="0"/>
                <a:cs typeface="Calibri" panose="020F0502020204030204" pitchFamily="34" charset="0"/>
              </a:rPr>
              <a:t>Understanding AI Segmentation</a:t>
            </a:r>
          </a:p>
        </p:txBody>
      </p:sp>
      <p:sp>
        <p:nvSpPr>
          <p:cNvPr id="5" name="Slide Number Placeholder 4"/>
          <p:cNvSpPr>
            <a:spLocks noGrp="1"/>
          </p:cNvSpPr>
          <p:nvPr>
            <p:ph type="sldNum" sz="quarter" idx="4294967295"/>
          </p:nvPr>
        </p:nvSpPr>
        <p:spPr>
          <a:xfrm>
            <a:off x="9509760" y="4448493"/>
            <a:ext cx="2133600" cy="273050"/>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bg1"/>
                </a:solidFill>
                <a:latin typeface="+mn-lt"/>
                <a:ea typeface="+mn-ea"/>
                <a:cs typeface="Intel Cle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EE2556C5-CE8C-6547-B838-EA80C61A4AF7}" type="slidenum">
              <a:rPr kumimoji="0" lang="en-US" sz="800" b="0" i="0" u="none" strike="noStrike" kern="1200" cap="none" spc="0" normalizeH="0" baseline="0" noProof="0" smtClean="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US" sz="1067"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90" name="Rectangle 489">
            <a:extLst>
              <a:ext uri="{FF2B5EF4-FFF2-40B4-BE49-F238E27FC236}">
                <a16:creationId xmlns:a16="http://schemas.microsoft.com/office/drawing/2014/main" id="{554A4BED-6BB9-E044-899D-F011A5BB9399}"/>
              </a:ext>
            </a:extLst>
          </p:cNvPr>
          <p:cNvSpPr/>
          <p:nvPr/>
        </p:nvSpPr>
        <p:spPr>
          <a:xfrm>
            <a:off x="4407223" y="2627781"/>
            <a:ext cx="2280272" cy="715837"/>
          </a:xfrm>
          <a:prstGeom prst="rect">
            <a:avLst/>
          </a:prstGeom>
          <a:effectLst/>
        </p:spPr>
        <p:txBody>
          <a:bodyPr wrap="square" lIns="0" tIns="0" rIns="0" bIns="0">
            <a:noAutofit/>
          </a:bodyPr>
          <a:lstStyle/>
          <a:p>
            <a:pPr marL="0" marR="0" lvl="0" indent="0" algn="ctr" defTabSz="1219170" rtl="0" eaLnBrk="1" fontAlgn="auto" latinLnBrk="0" hangingPunct="1">
              <a:lnSpc>
                <a:spcPct val="7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t>Machine</a:t>
            </a:r>
            <a:br>
              <a:rPr kumimoji="0" lang="en-US" sz="3200" b="0" i="0" u="none" strike="noStrike" kern="1200" cap="none" spc="0" normalizeH="0" baseline="0" noProof="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t>learning</a:t>
            </a:r>
          </a:p>
        </p:txBody>
      </p:sp>
      <p:sp>
        <p:nvSpPr>
          <p:cNvPr id="500" name="Rectangle 499">
            <a:extLst>
              <a:ext uri="{FF2B5EF4-FFF2-40B4-BE49-F238E27FC236}">
                <a16:creationId xmlns:a16="http://schemas.microsoft.com/office/drawing/2014/main" id="{CBED9B13-B3A9-4E49-B357-149D31030079}"/>
              </a:ext>
            </a:extLst>
          </p:cNvPr>
          <p:cNvSpPr/>
          <p:nvPr/>
        </p:nvSpPr>
        <p:spPr>
          <a:xfrm>
            <a:off x="377013" y="1740547"/>
            <a:ext cx="2039123" cy="1887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l" defTabSz="609585" rtl="0" eaLnBrk="1" fontAlgn="t"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Regression</a:t>
            </a:r>
            <a:endPar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09585" rtl="0" eaLnBrk="1" fontAlgn="t"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Classification</a:t>
            </a:r>
            <a:endPar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09585" rtl="0" eaLnBrk="1" fontAlgn="t"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Clustering</a:t>
            </a:r>
            <a:endPar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09585" rtl="0" eaLnBrk="1" fontAlgn="t"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Decision Trees</a:t>
            </a:r>
            <a:endPar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09585" rtl="0" eaLnBrk="1" fontAlgn="t"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Data Generation</a:t>
            </a:r>
            <a:endPar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0ADD4199-15D7-4FAA-A033-D4012D15F10F}"/>
              </a:ext>
            </a:extLst>
          </p:cNvPr>
          <p:cNvSpPr/>
          <p:nvPr/>
        </p:nvSpPr>
        <p:spPr>
          <a:xfrm>
            <a:off x="7919194" y="1716319"/>
            <a:ext cx="3436968" cy="11285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l" defTabSz="609585" rtl="0" eaLnBrk="1" fontAlgn="t"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Image Processing</a:t>
            </a:r>
            <a:endPar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09585" rtl="0" eaLnBrk="1" fontAlgn="t"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Natural Language Processing</a:t>
            </a:r>
            <a:endPar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09585" rtl="0" eaLnBrk="1" fontAlgn="t"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Recommender Systems</a:t>
            </a:r>
            <a:endPar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83" name="Oval 482">
            <a:extLst>
              <a:ext uri="{FF2B5EF4-FFF2-40B4-BE49-F238E27FC236}">
                <a16:creationId xmlns:a16="http://schemas.microsoft.com/office/drawing/2014/main" id="{5040B38D-59F4-4083-9739-4A04452482F2}"/>
              </a:ext>
            </a:extLst>
          </p:cNvPr>
          <p:cNvSpPr/>
          <p:nvPr/>
        </p:nvSpPr>
        <p:spPr>
          <a:xfrm>
            <a:off x="3457713" y="1364748"/>
            <a:ext cx="4183481" cy="4183481"/>
          </a:xfrm>
          <a:prstGeom prst="ellipse">
            <a:avLst/>
          </a:prstGeom>
          <a:ln w="38100" cap="rnd">
            <a:solidFill>
              <a:schemeClr val="accent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484" name="Straight Connector 483">
            <a:extLst>
              <a:ext uri="{FF2B5EF4-FFF2-40B4-BE49-F238E27FC236}">
                <a16:creationId xmlns:a16="http://schemas.microsoft.com/office/drawing/2014/main" id="{9B179B85-C6CC-4DC1-9D0F-667050CA4460}"/>
              </a:ext>
            </a:extLst>
          </p:cNvPr>
          <p:cNvCxnSpPr>
            <a:cxnSpLocks/>
          </p:cNvCxnSpPr>
          <p:nvPr/>
        </p:nvCxnSpPr>
        <p:spPr>
          <a:xfrm>
            <a:off x="2021840" y="2684880"/>
            <a:ext cx="2356646" cy="0"/>
          </a:xfrm>
          <a:prstGeom prst="line">
            <a:avLst/>
          </a:prstGeom>
          <a:ln w="57150" cap="rnd">
            <a:solidFill>
              <a:schemeClr val="accent2">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502" name="Oval 501">
            <a:extLst>
              <a:ext uri="{FF2B5EF4-FFF2-40B4-BE49-F238E27FC236}">
                <a16:creationId xmlns:a16="http://schemas.microsoft.com/office/drawing/2014/main" id="{DC605D5E-2668-4C37-89C0-81800C2F5F28}"/>
              </a:ext>
            </a:extLst>
          </p:cNvPr>
          <p:cNvSpPr/>
          <p:nvPr/>
        </p:nvSpPr>
        <p:spPr>
          <a:xfrm rot="5400000">
            <a:off x="4502671" y="3468600"/>
            <a:ext cx="2072640" cy="2072640"/>
          </a:xfrm>
          <a:prstGeom prst="ellipse">
            <a:avLst/>
          </a:prstGeom>
          <a:solidFill>
            <a:schemeClr val="accent2">
              <a:lumMod val="40000"/>
              <a:lumOff val="60000"/>
            </a:schemeClr>
          </a:solidFill>
          <a:ln w="12700"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7AD5197D-88F9-4BA5-BE07-760D41975115}"/>
              </a:ext>
            </a:extLst>
          </p:cNvPr>
          <p:cNvCxnSpPr>
            <a:cxnSpLocks/>
            <a:endCxn id="23" idx="1"/>
          </p:cNvCxnSpPr>
          <p:nvPr/>
        </p:nvCxnSpPr>
        <p:spPr>
          <a:xfrm flipV="1">
            <a:off x="6242538" y="2280576"/>
            <a:ext cx="1676656" cy="1452550"/>
          </a:xfrm>
          <a:prstGeom prst="line">
            <a:avLst/>
          </a:prstGeom>
          <a:ln w="57150" cap="rnd">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6FA15A15-DD74-44E0-B446-DACDA9A9BE73}"/>
              </a:ext>
            </a:extLst>
          </p:cNvPr>
          <p:cNvSpPr/>
          <p:nvPr/>
        </p:nvSpPr>
        <p:spPr>
          <a:xfrm>
            <a:off x="315181" y="3763455"/>
            <a:ext cx="3031517" cy="1077218"/>
          </a:xfrm>
          <a:prstGeom prst="rect">
            <a:avLst/>
          </a:prstGeom>
        </p:spPr>
        <p:txBody>
          <a:bodyPr wrap="square">
            <a:spAutoFit/>
          </a:bodyPr>
          <a:lstStyle/>
          <a:p>
            <a:pPr marL="182563" marR="0" lvl="0" indent="-182563"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Practical to reverse engineer</a:t>
            </a:r>
          </a:p>
          <a:p>
            <a:pPr marL="182563" marR="0" lvl="0" indent="-182563"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Tabular/limited dataset</a:t>
            </a:r>
          </a:p>
          <a:p>
            <a:pPr marL="182563" marR="0" lvl="0" indent="-182563"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Good enough accuracy</a:t>
            </a:r>
          </a:p>
          <a:p>
            <a:pPr marL="182563" marR="0" lvl="0" indent="-182563"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Fully-explainable</a:t>
            </a:r>
          </a:p>
        </p:txBody>
      </p:sp>
      <p:sp>
        <p:nvSpPr>
          <p:cNvPr id="8" name="Rectangle 7">
            <a:extLst>
              <a:ext uri="{FF2B5EF4-FFF2-40B4-BE49-F238E27FC236}">
                <a16:creationId xmlns:a16="http://schemas.microsoft.com/office/drawing/2014/main" id="{28AF75F0-6976-44B8-9F1D-C8A305CAB59D}"/>
              </a:ext>
            </a:extLst>
          </p:cNvPr>
          <p:cNvSpPr/>
          <p:nvPr/>
        </p:nvSpPr>
        <p:spPr>
          <a:xfrm>
            <a:off x="7855471" y="2902129"/>
            <a:ext cx="4143489" cy="830997"/>
          </a:xfrm>
          <a:prstGeom prst="rect">
            <a:avLst/>
          </a:prstGeom>
        </p:spPr>
        <p:txBody>
          <a:bodyPr wrap="square">
            <a:spAutoFit/>
          </a:bodyPr>
          <a:lstStyle/>
          <a:p>
            <a:pPr marL="182563" marR="0" lvl="0" indent="-182563"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Difficult problem to reverse engineer</a:t>
            </a:r>
          </a:p>
          <a:p>
            <a:pPr marL="182563" marR="0" lvl="0" indent="-182563"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Large, uniform dataset</a:t>
            </a:r>
          </a:p>
          <a:p>
            <a:pPr marL="182563" marR="0" lvl="0" indent="-182563"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0" i="0" u="none" strike="noStrike" kern="1200" cap="none" spc="0" normalizeH="0" baseline="0" noProof="0">
                <a:ln>
                  <a:noFill/>
                </a:ln>
                <a:solidFill>
                  <a:srgbClr val="FFFFFF">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Highest accuracy</a:t>
            </a:r>
          </a:p>
        </p:txBody>
      </p:sp>
      <p:sp>
        <p:nvSpPr>
          <p:cNvPr id="2" name="Rectangle 1">
            <a:extLst>
              <a:ext uri="{FF2B5EF4-FFF2-40B4-BE49-F238E27FC236}">
                <a16:creationId xmlns:a16="http://schemas.microsoft.com/office/drawing/2014/main" id="{528F6CB9-4E25-4707-99EE-D0731FCDBB3A}"/>
              </a:ext>
            </a:extLst>
          </p:cNvPr>
          <p:cNvSpPr/>
          <p:nvPr/>
        </p:nvSpPr>
        <p:spPr>
          <a:xfrm>
            <a:off x="4398856" y="3780159"/>
            <a:ext cx="2321012" cy="715837"/>
          </a:xfrm>
          <a:prstGeom prst="rect">
            <a:avLst/>
          </a:prstGeom>
          <a:effectLst/>
        </p:spPr>
        <p:txBody>
          <a:bodyPr wrap="square" lIns="0" tIns="0" rIns="0" bIns="0">
            <a:noAutofit/>
          </a:bodyPr>
          <a:lstStyle/>
          <a:p>
            <a:pPr marL="0" marR="0" lvl="0" indent="0" algn="ctr" defTabSz="1219170" rtl="0" eaLnBrk="1" fontAlgn="auto" latinLnBrk="0" hangingPunct="1">
              <a:lnSpc>
                <a:spcPct val="7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t>Deep </a:t>
            </a:r>
            <a:br>
              <a:rPr kumimoji="0" lang="en-US" sz="3200" b="0" i="0" u="none" strike="noStrike" kern="1200" cap="none" spc="0" normalizeH="0" baseline="0" noProof="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t>learning</a:t>
            </a:r>
          </a:p>
        </p:txBody>
      </p:sp>
      <p:sp>
        <p:nvSpPr>
          <p:cNvPr id="3" name="Oval 2">
            <a:extLst>
              <a:ext uri="{FF2B5EF4-FFF2-40B4-BE49-F238E27FC236}">
                <a16:creationId xmlns:a16="http://schemas.microsoft.com/office/drawing/2014/main" id="{68B44836-4BC7-19A4-60B7-55E551B25CB5}"/>
              </a:ext>
            </a:extLst>
          </p:cNvPr>
          <p:cNvSpPr/>
          <p:nvPr/>
        </p:nvSpPr>
        <p:spPr>
          <a:xfrm rot="5400000">
            <a:off x="5082417" y="4602748"/>
            <a:ext cx="913147" cy="924788"/>
          </a:xfrm>
          <a:prstGeom prst="ellipse">
            <a:avLst/>
          </a:prstGeom>
          <a:solidFill>
            <a:schemeClr val="accent2"/>
          </a:solidFill>
          <a:ln w="12700" cap="rnd">
            <a:no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24BC0A3-EEAC-ED34-CF49-8DF8521A73C6}"/>
              </a:ext>
            </a:extLst>
          </p:cNvPr>
          <p:cNvSpPr/>
          <p:nvPr/>
        </p:nvSpPr>
        <p:spPr>
          <a:xfrm>
            <a:off x="4398855" y="4620979"/>
            <a:ext cx="2321012" cy="472856"/>
          </a:xfrm>
          <a:prstGeom prst="rect">
            <a:avLst/>
          </a:prstGeom>
          <a:effectLst/>
        </p:spPr>
        <p:txBody>
          <a:bodyPr wrap="square" lIns="0" tIns="0" rIns="0" bIns="0" anchor="ctr">
            <a:noAutofit/>
          </a:bodyPr>
          <a:lstStyle/>
          <a:p>
            <a:pPr marL="0" marR="0" lvl="0" indent="0" algn="ctr" defTabSz="1219170" rtl="0" eaLnBrk="1" fontAlgn="auto" latinLnBrk="0" hangingPunct="1">
              <a:lnSpc>
                <a:spcPct val="70000"/>
              </a:lnSpc>
              <a:spcBef>
                <a:spcPts val="0"/>
              </a:spcBef>
              <a:spcAft>
                <a:spcPts val="0"/>
              </a:spcAft>
              <a:buClrTx/>
              <a:buSzTx/>
              <a:buFontTx/>
              <a:buNone/>
              <a:tabLst/>
              <a:defRPr/>
            </a:pPr>
            <a:r>
              <a:rPr kumimoji="0" lang="en-US" sz="3200" b="0" i="0" u="none" strike="noStrike" kern="1200" cap="none" spc="0" normalizeH="0" baseline="0" noProof="0">
                <a:ln>
                  <a:noFill/>
                </a:ln>
                <a:solidFill>
                  <a:srgbClr val="525252"/>
                </a:solidFill>
                <a:effectLst/>
                <a:uLnTx/>
                <a:uFillTx/>
                <a:latin typeface="Calibri" panose="020F0502020204030204" pitchFamily="34" charset="0"/>
                <a:ea typeface="Calibri" panose="020F0502020204030204" pitchFamily="34" charset="0"/>
                <a:cs typeface="Calibri" panose="020F0502020204030204" pitchFamily="34" charset="0"/>
              </a:rPr>
              <a:t>GenAI</a:t>
            </a:r>
          </a:p>
        </p:txBody>
      </p:sp>
      <p:sp>
        <p:nvSpPr>
          <p:cNvPr id="9" name="Rectangle 8">
            <a:extLst>
              <a:ext uri="{FF2B5EF4-FFF2-40B4-BE49-F238E27FC236}">
                <a16:creationId xmlns:a16="http://schemas.microsoft.com/office/drawing/2014/main" id="{3AA95696-E9EC-39A8-1403-D23479DBFB58}"/>
              </a:ext>
            </a:extLst>
          </p:cNvPr>
          <p:cNvSpPr/>
          <p:nvPr/>
        </p:nvSpPr>
        <p:spPr>
          <a:xfrm>
            <a:off x="7879800" y="4517507"/>
            <a:ext cx="3436968" cy="646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l" defTabSz="609585" rtl="0" eaLnBrk="1" fontAlgn="t"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Subset of AI that focuses on creating new, original content </a:t>
            </a:r>
          </a:p>
        </p:txBody>
      </p:sp>
      <p:sp>
        <p:nvSpPr>
          <p:cNvPr id="10" name="Rectangle 9">
            <a:extLst>
              <a:ext uri="{FF2B5EF4-FFF2-40B4-BE49-F238E27FC236}">
                <a16:creationId xmlns:a16="http://schemas.microsoft.com/office/drawing/2014/main" id="{DF71D10A-CBFD-C283-CE61-076969C99E3B}"/>
              </a:ext>
            </a:extLst>
          </p:cNvPr>
          <p:cNvSpPr/>
          <p:nvPr/>
        </p:nvSpPr>
        <p:spPr>
          <a:xfrm>
            <a:off x="7861197" y="5280412"/>
            <a:ext cx="3552962" cy="1077218"/>
          </a:xfrm>
          <a:prstGeom prst="rect">
            <a:avLst/>
          </a:prstGeom>
        </p:spPr>
        <p:txBody>
          <a:bodyPr wrap="square">
            <a:spAutoFit/>
          </a:bodyPr>
          <a:lstStyle/>
          <a:p>
            <a:pPr marL="182563" marR="0" lvl="0" indent="-182563" algn="l" defTabSz="457200" rtl="0" eaLnBrk="1" fontAlgn="auto" latinLnBrk="0" hangingPunct="1">
              <a:lnSpc>
                <a:spcPct val="100000"/>
              </a:lnSpc>
              <a:spcBef>
                <a:spcPts val="0"/>
              </a:spcBef>
              <a:spcAft>
                <a:spcPts val="0"/>
              </a:spcAft>
              <a:buClrTx/>
              <a:buSzTx/>
              <a:buFont typeface="Wingdings" pitchFamily="2" charset="2"/>
              <a:buChar char="ü"/>
              <a:tabLst/>
              <a:defRPr/>
            </a:pPr>
            <a:r>
              <a:rPr kumimoji="0" lang="en-US" sz="1600" b="1" i="0" u="none" strike="noStrike" kern="1200" cap="none" spc="0" normalizeH="0" baseline="0" noProof="0">
                <a:ln>
                  <a:noFill/>
                </a:ln>
                <a:solidFill>
                  <a:srgbClr val="00C7FD"/>
                </a:solidFill>
                <a:effectLst/>
                <a:uLnTx/>
                <a:uFillTx/>
                <a:latin typeface="Calibri" panose="020F0502020204030204" pitchFamily="34" charset="0"/>
                <a:ea typeface="Calibri" panose="020F0502020204030204" pitchFamily="34" charset="0"/>
                <a:cs typeface="Calibri" panose="020F0502020204030204" pitchFamily="34" charset="0"/>
              </a:rPr>
              <a:t>GenAI algorithms </a:t>
            </a:r>
            <a:r>
              <a:rPr kumimoji="0" lang="en-US" sz="1600" b="0" i="0" u="none" strike="noStrike" kern="1200" cap="none" spc="0" normalizeH="0" baseline="0" noProof="0">
                <a:ln>
                  <a:noFill/>
                </a:ln>
                <a:solidFill>
                  <a:srgbClr val="FFFFFF">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use advanced techniques like deep learning and neural networks to produce realistic and coherent outputs </a:t>
            </a:r>
          </a:p>
        </p:txBody>
      </p:sp>
      <p:cxnSp>
        <p:nvCxnSpPr>
          <p:cNvPr id="11" name="Straight Connector 10">
            <a:extLst>
              <a:ext uri="{FF2B5EF4-FFF2-40B4-BE49-F238E27FC236}">
                <a16:creationId xmlns:a16="http://schemas.microsoft.com/office/drawing/2014/main" id="{37FB4983-7D9E-A767-F444-941B9FA20073}"/>
              </a:ext>
            </a:extLst>
          </p:cNvPr>
          <p:cNvCxnSpPr>
            <a:cxnSpLocks/>
            <a:stCxn id="3" idx="0"/>
          </p:cNvCxnSpPr>
          <p:nvPr/>
        </p:nvCxnSpPr>
        <p:spPr>
          <a:xfrm>
            <a:off x="6001385" y="5065143"/>
            <a:ext cx="1728333" cy="0"/>
          </a:xfrm>
          <a:prstGeom prst="line">
            <a:avLst/>
          </a:prstGeom>
          <a:ln w="57150"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7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animBg="1"/>
      <p:bldP spid="23" grpId="0" animBg="1"/>
      <p:bldP spid="7" grpId="0"/>
      <p:bldP spid="8" grpId="0"/>
      <p:bldP spid="3" grpId="0" animBg="1"/>
      <p:bldP spid="4" grpId="0"/>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6CDD1-BBE6-4378-BF18-EFE5278C8276}"/>
              </a:ext>
            </a:extLst>
          </p:cNvPr>
          <p:cNvSpPr>
            <a:spLocks noGrp="1"/>
          </p:cNvSpPr>
          <p:nvPr>
            <p:ph type="title"/>
          </p:nvPr>
        </p:nvSpPr>
        <p:spPr/>
        <p:txBody>
          <a:bodyPr/>
          <a:lstStyle/>
          <a:p>
            <a:r>
              <a:rPr lang="en-US"/>
              <a:t>Notices and Disclaimers</a:t>
            </a:r>
          </a:p>
        </p:txBody>
      </p:sp>
      <p:sp>
        <p:nvSpPr>
          <p:cNvPr id="4" name="Content Placeholder 3">
            <a:extLst>
              <a:ext uri="{FF2B5EF4-FFF2-40B4-BE49-F238E27FC236}">
                <a16:creationId xmlns:a16="http://schemas.microsoft.com/office/drawing/2014/main" id="{0378FFB6-66B8-41E1-9CD9-2023C72C6F22}"/>
              </a:ext>
            </a:extLst>
          </p:cNvPr>
          <p:cNvSpPr>
            <a:spLocks noGrp="1"/>
          </p:cNvSpPr>
          <p:nvPr>
            <p:ph idx="1"/>
          </p:nvPr>
        </p:nvSpPr>
        <p:spPr/>
        <p:txBody>
          <a:bodyPr/>
          <a:lstStyle/>
          <a:p>
            <a:pPr marL="0" indent="0">
              <a:buNone/>
            </a:pPr>
            <a:r>
              <a:rPr lang="en-US" sz="1800"/>
              <a:t>Performance varies by use, configuration and other factors. Learn more on the </a:t>
            </a:r>
            <a:r>
              <a:rPr lang="en-US" sz="1800">
                <a:hlinkClick r:id="rId3"/>
              </a:rPr>
              <a:t>Performance Index site </a:t>
            </a:r>
            <a:endParaRPr lang="en-US" sz="1800"/>
          </a:p>
          <a:p>
            <a:pPr marL="0" indent="0">
              <a:buNone/>
            </a:pPr>
            <a:endParaRPr lang="en-US" sz="1800"/>
          </a:p>
          <a:p>
            <a:pPr marL="0" indent="0">
              <a:buNone/>
            </a:pPr>
            <a:r>
              <a:rPr lang="en-US" sz="1800"/>
              <a:t>Performance results are based on testing as of dates shown in configurations and may not reflect all publicly available updates. See backup for configuration details. No product or component can be absolutely secure. </a:t>
            </a:r>
          </a:p>
          <a:p>
            <a:pPr marL="0" indent="0">
              <a:buNone/>
            </a:pPr>
            <a:endParaRPr lang="en-US" sz="1800"/>
          </a:p>
          <a:p>
            <a:pPr marL="0" indent="0">
              <a:buNone/>
            </a:pPr>
            <a:r>
              <a:rPr lang="en-US" sz="1800"/>
              <a:t>Your costs and results may vary. </a:t>
            </a:r>
          </a:p>
          <a:p>
            <a:pPr marL="0" indent="0">
              <a:buNone/>
            </a:pPr>
            <a:endParaRPr lang="en-US" sz="1800"/>
          </a:p>
          <a:p>
            <a:pPr marL="0" indent="0">
              <a:buNone/>
            </a:pPr>
            <a:r>
              <a:rPr lang="en-US" sz="1800"/>
              <a:t>Intel technologies may require enabled hardware, software or service activation.</a:t>
            </a:r>
          </a:p>
          <a:p>
            <a:pPr marL="0" indent="0">
              <a:buNone/>
            </a:pPr>
            <a:endParaRPr lang="en-US" sz="1800"/>
          </a:p>
          <a:p>
            <a:pPr marL="0" indent="0">
              <a:buNone/>
            </a:pPr>
            <a:r>
              <a:rPr lang="en-US" sz="1800"/>
              <a:t>© Intel Corporation. Intel, the Intel logo, and other Intel marks are trademarks of Intel Corporation or its subsidiaries. Other names and brands may be claimed as the property of others. </a:t>
            </a:r>
          </a:p>
          <a:p>
            <a:pPr marL="0" indent="0">
              <a:buNone/>
            </a:pPr>
            <a:endParaRPr lang="en-US" sz="1400"/>
          </a:p>
        </p:txBody>
      </p:sp>
    </p:spTree>
    <p:extLst>
      <p:ext uri="{BB962C8B-B14F-4D97-AF65-F5344CB8AC3E}">
        <p14:creationId xmlns:p14="http://schemas.microsoft.com/office/powerpoint/2010/main" val="143942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54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4C7A4-8215-5172-EEF7-94DE8E0BF8E3}"/>
              </a:ext>
            </a:extLst>
          </p:cNvPr>
          <p:cNvSpPr>
            <a:spLocks noGrp="1"/>
          </p:cNvSpPr>
          <p:nvPr>
            <p:ph type="title"/>
          </p:nvPr>
        </p:nvSpPr>
        <p:spPr/>
        <p:txBody>
          <a:bodyPr/>
          <a:lstStyle/>
          <a:p>
            <a:r>
              <a:rPr lang="en-US"/>
              <a:t>Backup</a:t>
            </a:r>
          </a:p>
        </p:txBody>
      </p:sp>
    </p:spTree>
    <p:extLst>
      <p:ext uri="{BB962C8B-B14F-4D97-AF65-F5344CB8AC3E}">
        <p14:creationId xmlns:p14="http://schemas.microsoft.com/office/powerpoint/2010/main" val="57679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0794-735E-2ADD-2CB7-009B234AE670}"/>
              </a:ext>
            </a:extLst>
          </p:cNvPr>
          <p:cNvSpPr>
            <a:spLocks noGrp="1"/>
          </p:cNvSpPr>
          <p:nvPr>
            <p:ph type="title"/>
          </p:nvPr>
        </p:nvSpPr>
        <p:spPr/>
        <p:txBody>
          <a:bodyPr/>
          <a:lstStyle/>
          <a:p>
            <a:r>
              <a:rPr lang="en-US" sz="1600"/>
              <a:t>Configurations: C4 (Emerald Rapids) Instance Performance Summary </a:t>
            </a:r>
          </a:p>
        </p:txBody>
      </p:sp>
      <p:sp>
        <p:nvSpPr>
          <p:cNvPr id="3" name="Content Placeholder 2">
            <a:extLst>
              <a:ext uri="{FF2B5EF4-FFF2-40B4-BE49-F238E27FC236}">
                <a16:creationId xmlns:a16="http://schemas.microsoft.com/office/drawing/2014/main" id="{CDF82700-A04F-4894-7B65-83F16CCE81AF}"/>
              </a:ext>
            </a:extLst>
          </p:cNvPr>
          <p:cNvSpPr>
            <a:spLocks noGrp="1"/>
          </p:cNvSpPr>
          <p:nvPr>
            <p:ph sz="quarter" idx="28"/>
          </p:nvPr>
        </p:nvSpPr>
        <p:spPr/>
        <p:txBody>
          <a:bodyPr lIns="0" tIns="0" rIns="0" bIns="0" anchor="t">
            <a:normAutofit/>
          </a:bodyPr>
          <a:lstStyle/>
          <a:p>
            <a:pPr marL="0" indent="0">
              <a:spcBef>
                <a:spcPts val="0"/>
              </a:spcBef>
              <a:buNone/>
            </a:pPr>
            <a:r>
              <a:rPr lang="en-US" sz="1333" b="1" dirty="0">
                <a:solidFill>
                  <a:schemeClr val="tx2"/>
                </a:solidFill>
                <a:latin typeface="Arial Narrow"/>
              </a:rPr>
              <a:t>C4-standard</a:t>
            </a:r>
            <a:r>
              <a:rPr lang="en-US" sz="1333" dirty="0">
                <a:solidFill>
                  <a:schemeClr val="tx2"/>
                </a:solidFill>
                <a:latin typeface="Arial Narrow"/>
              </a:rPr>
              <a:t>: 1-instance, 16,32,48 </a:t>
            </a:r>
            <a:r>
              <a:rPr lang="en-US" sz="1333" dirty="0" err="1">
                <a:solidFill>
                  <a:schemeClr val="tx2"/>
                </a:solidFill>
                <a:latin typeface="Arial Narrow"/>
              </a:rPr>
              <a:t>vcpu</a:t>
            </a:r>
            <a:r>
              <a:rPr lang="en-US" sz="1333" dirty="0">
                <a:solidFill>
                  <a:schemeClr val="tx2"/>
                </a:solidFill>
                <a:latin typeface="Arial Narrow"/>
              </a:rPr>
              <a:t> (Emerald Rapids), 32 ,64,96 GB total memory, bios: Google, microcode: 0xffffffff, Ubuntu 22.04.4 LTS, 6.5.0-1020-gcp, test by Intel on 02/2024</a:t>
            </a:r>
          </a:p>
          <a:p>
            <a:pPr marL="0" indent="0">
              <a:spcBef>
                <a:spcPts val="0"/>
              </a:spcBef>
              <a:buNone/>
            </a:pPr>
            <a:r>
              <a:rPr lang="en-US" sz="1333" b="1" dirty="0">
                <a:solidFill>
                  <a:schemeClr val="tx2"/>
                </a:solidFill>
                <a:latin typeface="Arial Narrow"/>
              </a:rPr>
              <a:t>C3-standard</a:t>
            </a:r>
            <a:r>
              <a:rPr lang="en-US" sz="1333" dirty="0">
                <a:solidFill>
                  <a:schemeClr val="tx2"/>
                </a:solidFill>
                <a:latin typeface="Arial Narrow"/>
              </a:rPr>
              <a:t>: 1-instance, 16,32,48 </a:t>
            </a:r>
            <a:r>
              <a:rPr lang="en-US" sz="1333" dirty="0" err="1">
                <a:solidFill>
                  <a:schemeClr val="tx2"/>
                </a:solidFill>
                <a:latin typeface="Arial Narrow"/>
              </a:rPr>
              <a:t>vcpu</a:t>
            </a:r>
            <a:r>
              <a:rPr lang="en-US" sz="1333" dirty="0">
                <a:solidFill>
                  <a:schemeClr val="tx2"/>
                </a:solidFill>
                <a:latin typeface="Arial Narrow"/>
              </a:rPr>
              <a:t> (Ice Lake), 32,64,96  GB total memory, bios: Google, microcode: 0xffffffff, Ubuntu 22.04.4 LTS, 6.5.0-1020-gcp, test by Intel on 02/2024</a:t>
            </a:r>
          </a:p>
          <a:p>
            <a:pPr marL="0" indent="0">
              <a:spcBef>
                <a:spcPts val="0"/>
              </a:spcBef>
              <a:buNone/>
            </a:pPr>
            <a:endParaRPr lang="en-US" sz="1333" b="1" dirty="0">
              <a:solidFill>
                <a:schemeClr val="tx2"/>
              </a:solidFill>
              <a:latin typeface="Arial Narrow"/>
            </a:endParaRPr>
          </a:p>
          <a:p>
            <a:pPr marL="0" indent="0">
              <a:spcBef>
                <a:spcPts val="0"/>
              </a:spcBef>
              <a:buNone/>
            </a:pPr>
            <a:r>
              <a:rPr lang="fr-FR" sz="1333" b="1" dirty="0">
                <a:solidFill>
                  <a:schemeClr val="tx2"/>
                </a:solidFill>
                <a:latin typeface="Arial Narrow"/>
              </a:rPr>
              <a:t>Resnet50: </a:t>
            </a:r>
            <a:r>
              <a:rPr lang="en-US" sz="1333" dirty="0">
                <a:solidFill>
                  <a:schemeClr val="tx2"/>
                </a:solidFill>
                <a:latin typeface="Arial Narrow"/>
              </a:rPr>
              <a:t>, v1.5 </a:t>
            </a:r>
          </a:p>
          <a:p>
            <a:pPr marL="0" indent="0">
              <a:spcBef>
                <a:spcPts val="0"/>
              </a:spcBef>
              <a:buNone/>
            </a:pPr>
            <a:r>
              <a:rPr lang="fr-FR" sz="1333" b="1" dirty="0" err="1">
                <a:solidFill>
                  <a:schemeClr val="tx2"/>
                </a:solidFill>
                <a:latin typeface="Arial Narrow"/>
              </a:rPr>
              <a:t>BertLarge</a:t>
            </a:r>
            <a:r>
              <a:rPr lang="fr-FR" sz="1333" b="1" dirty="0">
                <a:solidFill>
                  <a:schemeClr val="tx2"/>
                </a:solidFill>
                <a:latin typeface="Arial Narrow"/>
              </a:rPr>
              <a:t>: </a:t>
            </a:r>
            <a:r>
              <a:rPr lang="en-US" sz="1333" dirty="0" err="1">
                <a:solidFill>
                  <a:schemeClr val="tx2"/>
                </a:solidFill>
                <a:latin typeface="Arial Narrow"/>
              </a:rPr>
              <a:t>Pytorch</a:t>
            </a:r>
            <a:r>
              <a:rPr lang="en-US" sz="1333" dirty="0">
                <a:solidFill>
                  <a:schemeClr val="tx2"/>
                </a:solidFill>
                <a:latin typeface="Arial Narrow"/>
              </a:rPr>
              <a:t> 2.3.0 ,</a:t>
            </a:r>
            <a:r>
              <a:rPr lang="en-US" sz="1333" dirty="0" err="1">
                <a:solidFill>
                  <a:schemeClr val="tx2"/>
                </a:solidFill>
                <a:latin typeface="Arial Narrow"/>
              </a:rPr>
              <a:t>OneDNN</a:t>
            </a:r>
            <a:r>
              <a:rPr lang="en-US" sz="1333" dirty="0">
                <a:solidFill>
                  <a:schemeClr val="tx2"/>
                </a:solidFill>
                <a:latin typeface="Arial Narrow"/>
              </a:rPr>
              <a:t>=3.3	</a:t>
            </a:r>
          </a:p>
          <a:p>
            <a:pPr marL="0" indent="0">
              <a:spcBef>
                <a:spcPts val="0"/>
              </a:spcBef>
              <a:buNone/>
            </a:pPr>
            <a:endParaRPr lang="en-US" sz="1333" b="1" dirty="0">
              <a:solidFill>
                <a:schemeClr val="tx2"/>
              </a:solidFill>
              <a:latin typeface="Arial Narrow"/>
            </a:endParaRPr>
          </a:p>
          <a:p>
            <a:pPr marL="0" indent="0">
              <a:spcBef>
                <a:spcPts val="0"/>
              </a:spcBef>
              <a:buNone/>
            </a:pPr>
            <a:endParaRPr lang="en-US" sz="1333" b="1" dirty="0">
              <a:solidFill>
                <a:schemeClr val="tx2"/>
              </a:solidFill>
              <a:latin typeface="Arial Narrow"/>
            </a:endParaRPr>
          </a:p>
          <a:p>
            <a:pPr marL="0" indent="0">
              <a:spcBef>
                <a:spcPts val="0"/>
              </a:spcBef>
              <a:buNone/>
            </a:pPr>
            <a:endParaRPr lang="en-US" sz="1333" dirty="0">
              <a:solidFill>
                <a:schemeClr val="tx2"/>
              </a:solidFill>
              <a:latin typeface="Arial Narrow" panose="020B0606020202030204" pitchFamily="34" charset="0"/>
            </a:endParaRPr>
          </a:p>
          <a:p>
            <a:pPr marL="0" indent="0">
              <a:spcBef>
                <a:spcPts val="0"/>
              </a:spcBef>
              <a:buNone/>
            </a:pPr>
            <a:endParaRPr lang="en-US" sz="1333" dirty="0">
              <a:solidFill>
                <a:schemeClr val="tx2"/>
              </a:solidFill>
              <a:latin typeface="Arial Narrow" panose="020B0606020202030204" pitchFamily="34" charset="0"/>
            </a:endParaRPr>
          </a:p>
          <a:p>
            <a:pPr marL="0" indent="0">
              <a:spcBef>
                <a:spcPts val="0"/>
              </a:spcBef>
              <a:buNone/>
            </a:pPr>
            <a:endParaRPr lang="en-US" sz="1333" dirty="0">
              <a:solidFill>
                <a:schemeClr val="tx2"/>
              </a:solidFill>
              <a:latin typeface="Arial Narrow" panose="020B0606020202030204" pitchFamily="34" charset="0"/>
            </a:endParaRPr>
          </a:p>
          <a:p>
            <a:pPr marL="0" indent="0">
              <a:spcBef>
                <a:spcPts val="0"/>
              </a:spcBef>
              <a:buNone/>
            </a:pPr>
            <a:endParaRPr lang="en-US" sz="1333"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254205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0794-735E-2ADD-2CB7-009B234AE670}"/>
              </a:ext>
            </a:extLst>
          </p:cNvPr>
          <p:cNvSpPr>
            <a:spLocks noGrp="1"/>
          </p:cNvSpPr>
          <p:nvPr>
            <p:ph type="title"/>
          </p:nvPr>
        </p:nvSpPr>
        <p:spPr/>
        <p:txBody>
          <a:bodyPr/>
          <a:lstStyle/>
          <a:p>
            <a:r>
              <a:rPr lang="en-US" sz="1600"/>
              <a:t>Configurations: N4 (Emeralds Rapids), N2 (Ice Lake)  and N1(Sky Lake) Integer throughput performance</a:t>
            </a:r>
          </a:p>
        </p:txBody>
      </p:sp>
      <p:sp>
        <p:nvSpPr>
          <p:cNvPr id="3" name="Content Placeholder 2">
            <a:extLst>
              <a:ext uri="{FF2B5EF4-FFF2-40B4-BE49-F238E27FC236}">
                <a16:creationId xmlns:a16="http://schemas.microsoft.com/office/drawing/2014/main" id="{CDF82700-A04F-4894-7B65-83F16CCE81AF}"/>
              </a:ext>
            </a:extLst>
          </p:cNvPr>
          <p:cNvSpPr>
            <a:spLocks noGrp="1"/>
          </p:cNvSpPr>
          <p:nvPr>
            <p:ph sz="quarter" idx="28"/>
          </p:nvPr>
        </p:nvSpPr>
        <p:spPr>
          <a:xfrm>
            <a:off x="240881" y="628075"/>
            <a:ext cx="11710329" cy="5288805"/>
          </a:xfrm>
        </p:spPr>
        <p:txBody>
          <a:bodyPr lIns="0" tIns="0" rIns="0" bIns="0" anchor="t">
            <a:normAutofit/>
          </a:bodyPr>
          <a:lstStyle/>
          <a:p>
            <a:pPr marL="0" indent="0">
              <a:spcBef>
                <a:spcPts val="0"/>
              </a:spcBef>
              <a:buNone/>
            </a:pPr>
            <a:r>
              <a:rPr lang="en-US" sz="1333" b="1">
                <a:solidFill>
                  <a:schemeClr val="bg2"/>
                </a:solidFill>
                <a:latin typeface="Arial Narrow"/>
              </a:rPr>
              <a:t>N4-Standard</a:t>
            </a:r>
            <a:r>
              <a:rPr lang="en-US" sz="1333">
                <a:solidFill>
                  <a:schemeClr val="bg2"/>
                </a:solidFill>
                <a:latin typeface="Arial Narrow"/>
              </a:rPr>
              <a:t>: 1-instance, 8,16 </a:t>
            </a:r>
            <a:r>
              <a:rPr lang="en-US" sz="1333" err="1">
                <a:solidFill>
                  <a:schemeClr val="bg2"/>
                </a:solidFill>
                <a:latin typeface="Arial Narrow"/>
              </a:rPr>
              <a:t>vcpu</a:t>
            </a:r>
            <a:r>
              <a:rPr lang="en-US" sz="1333">
                <a:solidFill>
                  <a:schemeClr val="bg2"/>
                </a:solidFill>
                <a:latin typeface="Arial Narrow"/>
              </a:rPr>
              <a:t> (Emerald Rapids), 32/64GB total memory, bios: Google, microcode: 0xffffffff, </a:t>
            </a:r>
            <a:r>
              <a:rPr lang="en-US" sz="1333">
                <a:solidFill>
                  <a:schemeClr val="bg2"/>
                </a:solidFill>
                <a:latin typeface="Arial Narrow" panose="020B0606020202030204" pitchFamily="34" charset="0"/>
              </a:rPr>
              <a:t>Ubuntu 22.04.4 LTS, 6.5.0-1018-gcp</a:t>
            </a:r>
            <a:r>
              <a:rPr lang="en-US" sz="1333">
                <a:solidFill>
                  <a:schemeClr val="bg2"/>
                </a:solidFill>
                <a:latin typeface="Arial Narrow"/>
              </a:rPr>
              <a:t>, Direct-Attached SSD Size (GB) / IOPS / throughput (MB/s) , 8vcpu: 200/3000/600, 16vcpu: 200/6000/600, $0.08 per GiB disk pricing , $0.005 per IOPS provisioned pricing,</a:t>
            </a:r>
            <a:r>
              <a:rPr lang="en-US" sz="1333">
                <a:solidFill>
                  <a:srgbClr val="202124"/>
                </a:solidFill>
                <a:highlight>
                  <a:srgbClr val="FFFFFF"/>
                </a:highlight>
                <a:latin typeface="Roboto" panose="02000000000000000000" pitchFamily="2" charset="0"/>
              </a:rPr>
              <a:t> </a:t>
            </a:r>
            <a:r>
              <a:rPr lang="en-US" sz="1333">
                <a:solidFill>
                  <a:schemeClr val="bg2"/>
                </a:solidFill>
                <a:latin typeface="Arial Narrow"/>
              </a:rPr>
              <a:t>$0.04 per MB/s provisioned,  $2.99 </a:t>
            </a:r>
            <a:r>
              <a:rPr lang="en-US" sz="1333">
                <a:solidFill>
                  <a:schemeClr val="bg2"/>
                </a:solidFill>
                <a:latin typeface="Arial Narrow" panose="020B0606020202030204" pitchFamily="34" charset="0"/>
              </a:rPr>
              <a:t>us-east4 pricing as of 06/2024 </a:t>
            </a:r>
            <a:r>
              <a:rPr lang="en-US" sz="1333">
                <a:solidFill>
                  <a:schemeClr val="bg2"/>
                </a:solidFill>
                <a:latin typeface="Arial Narrow"/>
              </a:rPr>
              <a:t>test by Intel on 05/2024</a:t>
            </a:r>
          </a:p>
          <a:p>
            <a:pPr marL="0" indent="0">
              <a:buNone/>
            </a:pPr>
            <a:r>
              <a:rPr lang="en-US" sz="1333" b="1">
                <a:solidFill>
                  <a:schemeClr val="bg2"/>
                </a:solidFill>
                <a:latin typeface="Arial Narrow"/>
              </a:rPr>
              <a:t>N2-Standard</a:t>
            </a:r>
            <a:r>
              <a:rPr lang="en-US" sz="1333">
                <a:solidFill>
                  <a:schemeClr val="bg2"/>
                </a:solidFill>
                <a:latin typeface="Arial Narrow"/>
              </a:rPr>
              <a:t>: 1-instance, 8,16 </a:t>
            </a:r>
            <a:r>
              <a:rPr lang="en-US" sz="1333" err="1">
                <a:solidFill>
                  <a:schemeClr val="bg2"/>
                </a:solidFill>
                <a:latin typeface="Arial Narrow"/>
              </a:rPr>
              <a:t>vcpu</a:t>
            </a:r>
            <a:r>
              <a:rPr lang="en-US" sz="1333">
                <a:solidFill>
                  <a:schemeClr val="bg2"/>
                </a:solidFill>
                <a:latin typeface="Arial Narrow"/>
              </a:rPr>
              <a:t> (Ice Lake), 32/64 GB total memory, bios: Google, microcode: 0xffffffff, </a:t>
            </a:r>
            <a:r>
              <a:rPr lang="en-US" sz="1333">
                <a:solidFill>
                  <a:schemeClr val="bg2"/>
                </a:solidFill>
                <a:latin typeface="Arial Narrow" panose="020B0606020202030204" pitchFamily="34" charset="0"/>
              </a:rPr>
              <a:t>Ubuntu 22.04.4 LTS, 6.5.0-1018-gcp </a:t>
            </a:r>
            <a:r>
              <a:rPr lang="en-US" sz="1333">
                <a:solidFill>
                  <a:schemeClr val="bg2"/>
                </a:solidFill>
                <a:latin typeface="Arial Narrow"/>
              </a:rPr>
              <a:t>, Direct-Attached SSD Size (GB): 200GB ,</a:t>
            </a:r>
            <a:r>
              <a:rPr lang="en-US" sz="1333"/>
              <a:t> </a:t>
            </a:r>
            <a:br>
              <a:rPr lang="en-US" sz="1333"/>
            </a:br>
            <a:r>
              <a:rPr lang="en-US" sz="1333">
                <a:solidFill>
                  <a:schemeClr val="bg2"/>
                </a:solidFill>
                <a:latin typeface="Arial Narrow"/>
              </a:rPr>
              <a:t>$0.044 per GiB Disk pricing </a:t>
            </a:r>
            <a:r>
              <a:rPr lang="en-US" sz="1333">
                <a:solidFill>
                  <a:schemeClr val="bg2"/>
                </a:solidFill>
                <a:latin typeface="Arial Narrow" panose="020B0606020202030204" pitchFamily="34" charset="0"/>
              </a:rPr>
              <a:t>$3.54 us-east4 pricing as of 6/2024</a:t>
            </a:r>
            <a:r>
              <a:rPr lang="en-US" sz="1333">
                <a:solidFill>
                  <a:schemeClr val="bg2"/>
                </a:solidFill>
                <a:latin typeface="Arial Narrow"/>
              </a:rPr>
              <a:t> test by Intel on 05/2024</a:t>
            </a:r>
          </a:p>
          <a:p>
            <a:pPr marL="0" indent="0">
              <a:buNone/>
            </a:pPr>
            <a:r>
              <a:rPr lang="en-US" sz="1333" b="1">
                <a:solidFill>
                  <a:schemeClr val="bg2"/>
                </a:solidFill>
                <a:latin typeface="Arial Narrow"/>
              </a:rPr>
              <a:t>N1-Standard</a:t>
            </a:r>
            <a:r>
              <a:rPr lang="en-US" sz="1333">
                <a:solidFill>
                  <a:schemeClr val="bg2"/>
                </a:solidFill>
                <a:latin typeface="Arial Narrow"/>
              </a:rPr>
              <a:t>: 1-instance, 8,16 </a:t>
            </a:r>
            <a:r>
              <a:rPr lang="en-US" sz="1333" err="1">
                <a:solidFill>
                  <a:schemeClr val="bg2"/>
                </a:solidFill>
                <a:latin typeface="Arial Narrow"/>
              </a:rPr>
              <a:t>vcpu</a:t>
            </a:r>
            <a:r>
              <a:rPr lang="en-US" sz="1333">
                <a:solidFill>
                  <a:schemeClr val="bg2"/>
                </a:solidFill>
                <a:latin typeface="Arial Narrow"/>
              </a:rPr>
              <a:t> (sky Lake), </a:t>
            </a:r>
            <a:r>
              <a:rPr lang="en-US" sz="1333">
                <a:solidFill>
                  <a:schemeClr val="bg2"/>
                </a:solidFill>
                <a:latin typeface="Arial Narrow" panose="020B0606020202030204" pitchFamily="34" charset="0"/>
              </a:rPr>
              <a:t>32/64</a:t>
            </a:r>
            <a:r>
              <a:rPr lang="en-US" sz="1333">
                <a:solidFill>
                  <a:schemeClr val="bg2"/>
                </a:solidFill>
                <a:latin typeface="Arial Narrow"/>
              </a:rPr>
              <a:t>GB total memory, bios: Google, microcode: 0xffffffff, </a:t>
            </a:r>
            <a:r>
              <a:rPr lang="en-US" sz="1333">
                <a:solidFill>
                  <a:schemeClr val="bg2"/>
                </a:solidFill>
                <a:latin typeface="Arial Narrow" panose="020B0606020202030204" pitchFamily="34" charset="0"/>
              </a:rPr>
              <a:t>Ubuntu 22.04.4 LTS, 6.5.0-1018-gcp </a:t>
            </a:r>
            <a:r>
              <a:rPr lang="en-US" sz="1333">
                <a:solidFill>
                  <a:schemeClr val="bg2"/>
                </a:solidFill>
                <a:latin typeface="Arial Narrow"/>
              </a:rPr>
              <a:t>, Direct-Attached SSD Size (GB): 200GB ,</a:t>
            </a:r>
            <a:r>
              <a:rPr lang="en-US" sz="1333"/>
              <a:t> </a:t>
            </a:r>
            <a:br>
              <a:rPr lang="en-US" sz="1333"/>
            </a:br>
            <a:r>
              <a:rPr lang="en-US" sz="1333">
                <a:solidFill>
                  <a:schemeClr val="bg2"/>
                </a:solidFill>
                <a:latin typeface="Arial Narrow"/>
              </a:rPr>
              <a:t>$0.044 per GiB Disk pricing</a:t>
            </a:r>
            <a:r>
              <a:rPr lang="en-US" sz="1333">
                <a:solidFill>
                  <a:schemeClr val="bg2"/>
                </a:solidFill>
                <a:latin typeface="Arial Narrow" panose="020B0606020202030204" pitchFamily="34" charset="0"/>
              </a:rPr>
              <a:t> $4.26 us-east4  pricing as of 06/2024</a:t>
            </a:r>
            <a:r>
              <a:rPr lang="en-US" sz="1333">
                <a:solidFill>
                  <a:schemeClr val="bg2"/>
                </a:solidFill>
                <a:latin typeface="Arial Narrow"/>
              </a:rPr>
              <a:t> test by Intel on 05/2024</a:t>
            </a:r>
          </a:p>
          <a:p>
            <a:pPr marL="0" indent="0">
              <a:buNone/>
            </a:pPr>
            <a:r>
              <a:rPr lang="en-US" sz="1333" b="1">
                <a:solidFill>
                  <a:schemeClr val="bg2"/>
                </a:solidFill>
                <a:latin typeface="Arial Narrow"/>
              </a:rPr>
              <a:t>N2d- Standard</a:t>
            </a:r>
            <a:r>
              <a:rPr lang="en-US" sz="1333">
                <a:solidFill>
                  <a:schemeClr val="bg2"/>
                </a:solidFill>
                <a:latin typeface="Arial Narrow"/>
              </a:rPr>
              <a:t>: 1-instance, 8,16 </a:t>
            </a:r>
            <a:r>
              <a:rPr lang="en-US" sz="1333" err="1">
                <a:solidFill>
                  <a:schemeClr val="bg2"/>
                </a:solidFill>
                <a:latin typeface="Arial Narrow"/>
              </a:rPr>
              <a:t>vcpu</a:t>
            </a:r>
            <a:r>
              <a:rPr lang="en-US" sz="1333">
                <a:solidFill>
                  <a:schemeClr val="bg2"/>
                </a:solidFill>
                <a:latin typeface="Arial Narrow"/>
              </a:rPr>
              <a:t> (Milan), </a:t>
            </a:r>
            <a:r>
              <a:rPr lang="en-US" sz="1333">
                <a:solidFill>
                  <a:schemeClr val="bg2"/>
                </a:solidFill>
                <a:latin typeface="Arial Narrow" panose="020B0606020202030204" pitchFamily="34" charset="0"/>
              </a:rPr>
              <a:t>32/64</a:t>
            </a:r>
            <a:r>
              <a:rPr lang="en-US" sz="1333">
                <a:solidFill>
                  <a:schemeClr val="bg2"/>
                </a:solidFill>
                <a:latin typeface="Arial Narrow"/>
              </a:rPr>
              <a:t>GB total memory, bios: Google, microcode: 0xffffffff, </a:t>
            </a:r>
            <a:r>
              <a:rPr lang="en-US" sz="1333">
                <a:solidFill>
                  <a:schemeClr val="bg2"/>
                </a:solidFill>
                <a:latin typeface="Arial Narrow" panose="020B0606020202030204" pitchFamily="34" charset="0"/>
              </a:rPr>
              <a:t>Ubuntu 22.04.4 LTS, 6.5.0-1018-gcp </a:t>
            </a:r>
            <a:r>
              <a:rPr lang="en-US" sz="1333">
                <a:solidFill>
                  <a:schemeClr val="bg2"/>
                </a:solidFill>
                <a:latin typeface="Arial Narrow"/>
              </a:rPr>
              <a:t>, Direct-Attached SSD Size (GB): 200GB ,</a:t>
            </a:r>
            <a:r>
              <a:rPr lang="en-US" sz="1333"/>
              <a:t> </a:t>
            </a:r>
            <a:br>
              <a:rPr lang="en-US" sz="1333"/>
            </a:br>
            <a:r>
              <a:rPr lang="en-US" sz="1333">
                <a:solidFill>
                  <a:schemeClr val="bg2"/>
                </a:solidFill>
                <a:latin typeface="Arial Narrow"/>
              </a:rPr>
              <a:t>$0.044 per GiB Disk pricing</a:t>
            </a:r>
            <a:r>
              <a:rPr lang="en-US" sz="1333">
                <a:solidFill>
                  <a:schemeClr val="bg2"/>
                </a:solidFill>
                <a:latin typeface="Arial Narrow" panose="020B0606020202030204" pitchFamily="34" charset="0"/>
              </a:rPr>
              <a:t> $3.08 us-east4  pricing as of 06/2024</a:t>
            </a:r>
            <a:r>
              <a:rPr lang="en-US" sz="1333">
                <a:solidFill>
                  <a:schemeClr val="bg2"/>
                </a:solidFill>
                <a:latin typeface="Arial Narrow"/>
              </a:rPr>
              <a:t> test by Intel on 05/2024</a:t>
            </a:r>
          </a:p>
          <a:p>
            <a:pPr marL="0" indent="0">
              <a:buNone/>
            </a:pPr>
            <a:endParaRPr lang="en-US" sz="1333">
              <a:solidFill>
                <a:schemeClr val="bg2"/>
              </a:solidFill>
              <a:latin typeface="Arial Narrow"/>
            </a:endParaRPr>
          </a:p>
          <a:p>
            <a:pPr marL="0" indent="0">
              <a:buNone/>
            </a:pPr>
            <a:endParaRPr lang="en-US" sz="1333">
              <a:solidFill>
                <a:schemeClr val="bg2"/>
              </a:solidFill>
              <a:latin typeface="Arial Narrow"/>
            </a:endParaRPr>
          </a:p>
          <a:p>
            <a:pPr marL="0" indent="0">
              <a:spcBef>
                <a:spcPts val="0"/>
              </a:spcBef>
              <a:buNone/>
            </a:pPr>
            <a:endParaRPr lang="en-US" sz="1333" b="1">
              <a:solidFill>
                <a:schemeClr val="bg2"/>
              </a:solidFill>
              <a:latin typeface="Arial Narrow"/>
            </a:endParaRPr>
          </a:p>
          <a:p>
            <a:pPr marL="0" indent="0">
              <a:spcBef>
                <a:spcPts val="0"/>
              </a:spcBef>
              <a:buNone/>
            </a:pPr>
            <a:r>
              <a:rPr lang="en-US" sz="1333" b="1">
                <a:solidFill>
                  <a:schemeClr val="bg2"/>
                </a:solidFill>
                <a:latin typeface="Arial Narrow"/>
              </a:rPr>
              <a:t>Apache Spark: </a:t>
            </a:r>
            <a:r>
              <a:rPr lang="fr-FR" sz="1333">
                <a:solidFill>
                  <a:schemeClr val="bg2"/>
                </a:solidFill>
                <a:latin typeface="Arial Narrow"/>
              </a:rPr>
              <a:t>Kafka 2.12 3.2.0, </a:t>
            </a:r>
            <a:r>
              <a:rPr lang="fr-FR" sz="1333" err="1">
                <a:solidFill>
                  <a:schemeClr val="bg2"/>
                </a:solidFill>
                <a:latin typeface="Arial Narrow"/>
              </a:rPr>
              <a:t>OpenJDK</a:t>
            </a:r>
            <a:r>
              <a:rPr lang="fr-FR" sz="1333">
                <a:solidFill>
                  <a:schemeClr val="bg2"/>
                </a:solidFill>
                <a:latin typeface="Arial Narrow"/>
              </a:rPr>
              <a:t> JDK18, </a:t>
            </a:r>
            <a:r>
              <a:rPr lang="en-US" sz="1333">
                <a:solidFill>
                  <a:schemeClr val="bg2"/>
                </a:solidFill>
                <a:latin typeface="Arial Narrow"/>
              </a:rPr>
              <a:t>250ms p99 latency. </a:t>
            </a:r>
            <a:r>
              <a:rPr lang="fr-FR" sz="1333">
                <a:solidFill>
                  <a:schemeClr val="bg2"/>
                </a:solidFill>
                <a:latin typeface="Arial Narrow"/>
              </a:rPr>
              <a:t>	</a:t>
            </a:r>
            <a:endParaRPr lang="en-US" sz="1333">
              <a:solidFill>
                <a:schemeClr val="bg2"/>
              </a:solidFill>
              <a:latin typeface="Arial Narrow"/>
            </a:endParaRPr>
          </a:p>
          <a:p>
            <a:pPr marL="0" indent="0">
              <a:spcBef>
                <a:spcPts val="0"/>
              </a:spcBef>
              <a:buNone/>
            </a:pPr>
            <a:endParaRPr lang="en-US" sz="1333" b="1">
              <a:solidFill>
                <a:schemeClr val="bg2"/>
              </a:solidFill>
              <a:latin typeface="Arial Narrow"/>
            </a:endParaRPr>
          </a:p>
          <a:p>
            <a:pPr marL="0" indent="0">
              <a:spcBef>
                <a:spcPts val="0"/>
              </a:spcBef>
              <a:buNone/>
            </a:pPr>
            <a:endParaRPr lang="en-US" sz="1333">
              <a:solidFill>
                <a:schemeClr val="bg2"/>
              </a:solidFill>
              <a:latin typeface="Arial Narrow" panose="020B0606020202030204" pitchFamily="34" charset="0"/>
            </a:endParaRPr>
          </a:p>
          <a:p>
            <a:pPr marL="0" indent="0">
              <a:spcBef>
                <a:spcPts val="0"/>
              </a:spcBef>
              <a:buNone/>
            </a:pPr>
            <a:endParaRPr lang="en-US" sz="1333">
              <a:solidFill>
                <a:schemeClr val="bg2"/>
              </a:solidFill>
              <a:latin typeface="Arial Narrow" panose="020B0606020202030204" pitchFamily="34" charset="0"/>
            </a:endParaRPr>
          </a:p>
          <a:p>
            <a:pPr marL="0" indent="0">
              <a:spcBef>
                <a:spcPts val="0"/>
              </a:spcBef>
              <a:buNone/>
            </a:pPr>
            <a:endParaRPr lang="en-US" sz="1333">
              <a:solidFill>
                <a:schemeClr val="bg2"/>
              </a:solidFill>
              <a:latin typeface="Arial Narrow" panose="020B0606020202030204" pitchFamily="34" charset="0"/>
            </a:endParaRPr>
          </a:p>
          <a:p>
            <a:pPr marL="0" indent="0">
              <a:spcBef>
                <a:spcPts val="0"/>
              </a:spcBef>
              <a:buNone/>
            </a:pPr>
            <a:endParaRPr lang="en-US" sz="1333">
              <a:latin typeface="Arial Narrow" panose="020B0606020202030204" pitchFamily="34" charset="0"/>
            </a:endParaRPr>
          </a:p>
        </p:txBody>
      </p:sp>
    </p:spTree>
    <p:extLst>
      <p:ext uri="{BB962C8B-B14F-4D97-AF65-F5344CB8AC3E}">
        <p14:creationId xmlns:p14="http://schemas.microsoft.com/office/powerpoint/2010/main" val="355664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13C5-413E-5431-AC77-7A28E86574DC}"/>
              </a:ext>
            </a:extLst>
          </p:cNvPr>
          <p:cNvSpPr>
            <a:spLocks noGrp="1"/>
          </p:cNvSpPr>
          <p:nvPr>
            <p:ph type="title"/>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Agenda</a:t>
            </a:r>
          </a:p>
        </p:txBody>
      </p:sp>
      <p:sp>
        <p:nvSpPr>
          <p:cNvPr id="3" name="Content Placeholder 2">
            <a:extLst>
              <a:ext uri="{FF2B5EF4-FFF2-40B4-BE49-F238E27FC236}">
                <a16:creationId xmlns:a16="http://schemas.microsoft.com/office/drawing/2014/main" id="{23AA8F9B-210C-9B58-28E8-490A70E9B2A2}"/>
              </a:ext>
            </a:extLst>
          </p:cNvPr>
          <p:cNvSpPr>
            <a:spLocks noGrp="1"/>
          </p:cNvSpPr>
          <p:nvPr>
            <p:ph idx="1"/>
          </p:nvPr>
        </p:nvSpPr>
        <p:spPr/>
        <p:txBody>
          <a:bodyPr vert="horz" lIns="91440" tIns="45720" rIns="91440" bIns="45720" rtlCol="0" anchor="t">
            <a:noAutofit/>
          </a:bodyPr>
          <a:lstStyle/>
          <a:p>
            <a:r>
              <a:rPr lang="en-US" dirty="0">
                <a:latin typeface="Calibri" panose="020F0502020204030204" pitchFamily="34" charset="0"/>
                <a:ea typeface="Calibri" panose="020F0502020204030204" pitchFamily="34" charset="0"/>
                <a:cs typeface="Calibri" panose="020F0502020204030204" pitchFamily="34" charset="0"/>
              </a:rPr>
              <a:t>Background on AI</a:t>
            </a:r>
          </a:p>
          <a:p>
            <a:r>
              <a:rPr lang="en-US" dirty="0">
                <a:latin typeface="Calibri" panose="020F0502020204030204" pitchFamily="34" charset="0"/>
                <a:ea typeface="Calibri" panose="020F0502020204030204" pitchFamily="34" charset="0"/>
                <a:cs typeface="Calibri" panose="020F0502020204030204" pitchFamily="34" charset="0"/>
              </a:rPr>
              <a:t>Alignment with Google Cloud on Intel® Xeon® Scalable Processors</a:t>
            </a:r>
          </a:p>
          <a:p>
            <a:r>
              <a:rPr lang="en-US" dirty="0">
                <a:latin typeface="Calibri" panose="020F0502020204030204" pitchFamily="34" charset="0"/>
                <a:ea typeface="Calibri" panose="020F0502020204030204" pitchFamily="34" charset="0"/>
                <a:cs typeface="Calibri" panose="020F0502020204030204" pitchFamily="34" charset="0"/>
              </a:rPr>
              <a:t>How Intel Xeon in Google Cloud AI portfolio</a:t>
            </a:r>
          </a:p>
          <a:p>
            <a:r>
              <a:rPr lang="en-US" dirty="0">
                <a:latin typeface="Calibri" panose="020F0502020204030204" pitchFamily="34" charset="0"/>
                <a:ea typeface="Calibri" panose="020F0502020204030204" pitchFamily="34" charset="0"/>
                <a:cs typeface="Calibri" panose="020F0502020204030204" pitchFamily="34" charset="0"/>
              </a:rPr>
              <a:t>Google’s AI services on Intel Xeon w/ Intel® AMX enabled</a:t>
            </a:r>
          </a:p>
          <a:p>
            <a:r>
              <a:rPr lang="en-US" dirty="0">
                <a:latin typeface="Calibri" panose="020F0502020204030204" pitchFamily="34" charset="0"/>
                <a:ea typeface="Calibri" panose="020F0502020204030204" pitchFamily="34" charset="0"/>
                <a:cs typeface="Calibri" panose="020F0502020204030204" pitchFamily="34" charset="0"/>
              </a:rPr>
              <a:t>Intel Xeon proof points for each AI category on Google Cloud</a:t>
            </a:r>
          </a:p>
        </p:txBody>
      </p:sp>
    </p:spTree>
    <p:extLst>
      <p:ext uri="{BB962C8B-B14F-4D97-AF65-F5344CB8AC3E}">
        <p14:creationId xmlns:p14="http://schemas.microsoft.com/office/powerpoint/2010/main" val="401279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13C5-413E-5431-AC77-7A28E86574DC}"/>
              </a:ext>
            </a:extLst>
          </p:cNvPr>
          <p:cNvSpPr>
            <a:spLocks noGrp="1"/>
          </p:cNvSpPr>
          <p:nvPr>
            <p:ph type="title"/>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Google C4 (Intel® Xeon®) instances for AI</a:t>
            </a:r>
            <a:br>
              <a:rPr lang="en-US">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3AA8F9B-210C-9B58-28E8-490A70E9B2A2}"/>
              </a:ext>
            </a:extLst>
          </p:cNvPr>
          <p:cNvSpPr>
            <a:spLocks noGrp="1"/>
          </p:cNvSpPr>
          <p:nvPr>
            <p:ph idx="1"/>
          </p:nvPr>
        </p:nvSpPr>
        <p:spPr/>
        <p:txBody>
          <a:bodyPr vert="horz" lIns="91440" tIns="45720" rIns="91440" bIns="45720" rtlCol="0" anchor="t">
            <a:noAutofit/>
          </a:bodyPr>
          <a:lstStyle/>
          <a:p>
            <a:r>
              <a:rPr lang="en-US">
                <a:latin typeface="Calibri" panose="020F0502020204030204" pitchFamily="34" charset="0"/>
                <a:ea typeface="Calibri" panose="020F0502020204030204" pitchFamily="34" charset="0"/>
                <a:cs typeface="Calibri" panose="020F0502020204030204" pitchFamily="34" charset="0"/>
              </a:rPr>
              <a:t>Traditional ML Workloads</a:t>
            </a:r>
          </a:p>
          <a:p>
            <a:r>
              <a:rPr lang="en-US">
                <a:latin typeface="Calibri" panose="020F0502020204030204" pitchFamily="34" charset="0"/>
                <a:ea typeface="Calibri" panose="020F0502020204030204" pitchFamily="34" charset="0"/>
                <a:cs typeface="Calibri" panose="020F0502020204030204" pitchFamily="34" charset="0"/>
              </a:rPr>
              <a:t>Running RAG Workloads with C4</a:t>
            </a:r>
          </a:p>
          <a:p>
            <a:r>
              <a:rPr lang="en-US">
                <a:latin typeface="Calibri" panose="020F0502020204030204" pitchFamily="34" charset="0"/>
                <a:ea typeface="Calibri" panose="020F0502020204030204" pitchFamily="34" charset="0"/>
                <a:cs typeface="Calibri" panose="020F0502020204030204" pitchFamily="34" charset="0"/>
              </a:rPr>
              <a:t>LLM Inferencing Performance</a:t>
            </a:r>
          </a:p>
          <a:p>
            <a:r>
              <a:rPr lang="en-US">
                <a:latin typeface="Calibri" panose="020F0502020204030204" pitchFamily="34" charset="0"/>
                <a:ea typeface="Calibri" panose="020F0502020204030204" pitchFamily="34" charset="0"/>
                <a:cs typeface="Calibri" panose="020F0502020204030204" pitchFamily="34" charset="0"/>
              </a:rPr>
              <a:t>NLP Inferencing with </a:t>
            </a:r>
            <a:r>
              <a:rPr lang="en-US" err="1">
                <a:latin typeface="Calibri" panose="020F0502020204030204" pitchFamily="34" charset="0"/>
                <a:ea typeface="Calibri" panose="020F0502020204030204" pitchFamily="34" charset="0"/>
                <a:cs typeface="Calibri" panose="020F0502020204030204" pitchFamily="34" charset="0"/>
              </a:rPr>
              <a:t>SetFit</a:t>
            </a:r>
            <a:r>
              <a:rPr lang="en-US">
                <a:latin typeface="Calibri" panose="020F0502020204030204" pitchFamily="34" charset="0"/>
                <a:ea typeface="Calibri" panose="020F0502020204030204" pitchFamily="34" charset="0"/>
                <a:cs typeface="Calibri" panose="020F0502020204030204" pitchFamily="34" charset="0"/>
              </a:rPr>
              <a:t> model</a:t>
            </a:r>
          </a:p>
          <a:p>
            <a:r>
              <a:rPr lang="en-US">
                <a:latin typeface="Calibri" panose="020F0502020204030204" pitchFamily="34" charset="0"/>
                <a:ea typeface="Calibri" panose="020F0502020204030204" pitchFamily="34" charset="0"/>
                <a:cs typeface="Calibri" panose="020F0502020204030204" pitchFamily="34" charset="0"/>
              </a:rPr>
              <a:t>Mixed General Purpose &amp; AI Workloads</a:t>
            </a:r>
          </a:p>
          <a:p>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992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BC80C4-5787-D7C4-15CB-686F38C74246}"/>
              </a:ext>
            </a:extLst>
          </p:cNvPr>
          <p:cNvSpPr txBox="1">
            <a:spLocks/>
          </p:cNvSpPr>
          <p:nvPr/>
        </p:nvSpPr>
        <p:spPr>
          <a:xfrm>
            <a:off x="343056" y="136942"/>
            <a:ext cx="11201243" cy="952499"/>
          </a:xfrm>
          <a:prstGeom prst="rect">
            <a:avLst/>
          </a:prstGeom>
        </p:spPr>
        <p:txBody>
          <a:bodyPr lIns="91440" tIns="45720" rIns="91440" bIns="45720" anchor="t"/>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latin typeface="Calibri" panose="020F0502020204030204" pitchFamily="34" charset="0"/>
                <a:ea typeface="Calibri" panose="020F0502020204030204" pitchFamily="34" charset="0"/>
                <a:cs typeface="Calibri" panose="020F0502020204030204" pitchFamily="34" charset="0"/>
              </a:rPr>
              <a:t>AI Needs Data </a:t>
            </a:r>
          </a:p>
          <a:p>
            <a:r>
              <a:rPr lang="en-US" sz="2800" dirty="0">
                <a:latin typeface="Calibri" panose="020F0502020204030204" pitchFamily="34" charset="0"/>
                <a:ea typeface="Calibri" panose="020F0502020204030204" pitchFamily="34" charset="0"/>
                <a:cs typeface="Calibri" panose="020F0502020204030204" pitchFamily="34" charset="0"/>
              </a:rPr>
              <a:t>Intel® Xeon® processors enable users to move through the entire workflow</a:t>
            </a:r>
          </a:p>
        </p:txBody>
      </p:sp>
      <p:pic>
        <p:nvPicPr>
          <p:cNvPr id="5" name="Picture 4">
            <a:extLst>
              <a:ext uri="{FF2B5EF4-FFF2-40B4-BE49-F238E27FC236}">
                <a16:creationId xmlns:a16="http://schemas.microsoft.com/office/drawing/2014/main" id="{D497C2CC-AA83-60FD-E568-78195CCBD98F}"/>
              </a:ext>
            </a:extLst>
          </p:cNvPr>
          <p:cNvPicPr>
            <a:picLocks noChangeAspect="1"/>
          </p:cNvPicPr>
          <p:nvPr/>
        </p:nvPicPr>
        <p:blipFill>
          <a:blip r:embed="rId2"/>
          <a:stretch>
            <a:fillRect/>
          </a:stretch>
        </p:blipFill>
        <p:spPr>
          <a:xfrm>
            <a:off x="3906705" y="1455559"/>
            <a:ext cx="3923611" cy="1312576"/>
          </a:xfrm>
          <a:prstGeom prst="rect">
            <a:avLst/>
          </a:prstGeom>
        </p:spPr>
      </p:pic>
      <p:sp>
        <p:nvSpPr>
          <p:cNvPr id="6" name="TextBox 5">
            <a:extLst>
              <a:ext uri="{FF2B5EF4-FFF2-40B4-BE49-F238E27FC236}">
                <a16:creationId xmlns:a16="http://schemas.microsoft.com/office/drawing/2014/main" id="{D5A8AFDE-509D-4245-3ADA-9B89AB2D3962}"/>
              </a:ext>
            </a:extLst>
          </p:cNvPr>
          <p:cNvSpPr txBox="1"/>
          <p:nvPr/>
        </p:nvSpPr>
        <p:spPr>
          <a:xfrm>
            <a:off x="5000149" y="1099271"/>
            <a:ext cx="1887055" cy="369332"/>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Compute Services</a:t>
            </a:r>
          </a:p>
        </p:txBody>
      </p:sp>
      <p:sp>
        <p:nvSpPr>
          <p:cNvPr id="2" name="TextBox 1">
            <a:extLst>
              <a:ext uri="{FF2B5EF4-FFF2-40B4-BE49-F238E27FC236}">
                <a16:creationId xmlns:a16="http://schemas.microsoft.com/office/drawing/2014/main" id="{66F2A41E-15DE-5BAC-56EE-5CE0479790C6}"/>
              </a:ext>
            </a:extLst>
          </p:cNvPr>
          <p:cNvSpPr txBox="1"/>
          <p:nvPr/>
        </p:nvSpPr>
        <p:spPr>
          <a:xfrm>
            <a:off x="9717535" y="6112978"/>
            <a:ext cx="1228221" cy="276999"/>
          </a:xfrm>
          <a:prstGeom prst="rect">
            <a:avLst/>
          </a:prstGeom>
          <a:noFill/>
        </p:spPr>
        <p:txBody>
          <a:bodyPr wrap="none" rtlCol="0">
            <a:spAutoFit/>
          </a:bodyPr>
          <a:lstStyle/>
          <a:p>
            <a:r>
              <a:rPr lang="en-US" sz="1200" i="1">
                <a:latin typeface="Calibri" panose="020F0502020204030204" pitchFamily="34" charset="0"/>
                <a:ea typeface="Calibri" panose="020F0502020204030204" pitchFamily="34" charset="0"/>
                <a:cs typeface="Calibri" panose="020F0502020204030204" pitchFamily="34" charset="0"/>
              </a:rPr>
              <a:t>* Not Exhaustive</a:t>
            </a:r>
          </a:p>
        </p:txBody>
      </p:sp>
      <p:pic>
        <p:nvPicPr>
          <p:cNvPr id="8" name="Picture 7">
            <a:extLst>
              <a:ext uri="{FF2B5EF4-FFF2-40B4-BE49-F238E27FC236}">
                <a16:creationId xmlns:a16="http://schemas.microsoft.com/office/drawing/2014/main" id="{4B033040-B095-ABE3-9199-CC4E6DA849FB}"/>
              </a:ext>
            </a:extLst>
          </p:cNvPr>
          <p:cNvPicPr>
            <a:picLocks noChangeAspect="1"/>
          </p:cNvPicPr>
          <p:nvPr/>
        </p:nvPicPr>
        <p:blipFill>
          <a:blip r:embed="rId3"/>
          <a:stretch>
            <a:fillRect/>
          </a:stretch>
        </p:blipFill>
        <p:spPr>
          <a:xfrm>
            <a:off x="10850333" y="3839539"/>
            <a:ext cx="824592" cy="806668"/>
          </a:xfrm>
          <a:prstGeom prst="rect">
            <a:avLst/>
          </a:prstGeom>
          <a:ln w="28575">
            <a:noFill/>
          </a:ln>
        </p:spPr>
      </p:pic>
      <p:pic>
        <p:nvPicPr>
          <p:cNvPr id="9" name="Picture 8">
            <a:extLst>
              <a:ext uri="{FF2B5EF4-FFF2-40B4-BE49-F238E27FC236}">
                <a16:creationId xmlns:a16="http://schemas.microsoft.com/office/drawing/2014/main" id="{F6EAB3EB-975B-2812-EA88-29D7D0CACA7A}"/>
              </a:ext>
            </a:extLst>
          </p:cNvPr>
          <p:cNvPicPr>
            <a:picLocks noChangeAspect="1"/>
          </p:cNvPicPr>
          <p:nvPr/>
        </p:nvPicPr>
        <p:blipFill>
          <a:blip r:embed="rId3"/>
          <a:stretch>
            <a:fillRect/>
          </a:stretch>
        </p:blipFill>
        <p:spPr>
          <a:xfrm>
            <a:off x="8031397" y="1665514"/>
            <a:ext cx="871910" cy="852957"/>
          </a:xfrm>
          <a:prstGeom prst="rect">
            <a:avLst/>
          </a:prstGeom>
          <a:ln w="28575">
            <a:noFill/>
          </a:ln>
        </p:spPr>
      </p:pic>
      <p:pic>
        <p:nvPicPr>
          <p:cNvPr id="3" name="Picture 2">
            <a:extLst>
              <a:ext uri="{FF2B5EF4-FFF2-40B4-BE49-F238E27FC236}">
                <a16:creationId xmlns:a16="http://schemas.microsoft.com/office/drawing/2014/main" id="{C1E2FF7D-E6C1-DE42-C07E-CA5A4AD89DE8}"/>
              </a:ext>
            </a:extLst>
          </p:cNvPr>
          <p:cNvPicPr>
            <a:picLocks noChangeAspect="1"/>
          </p:cNvPicPr>
          <p:nvPr/>
        </p:nvPicPr>
        <p:blipFill>
          <a:blip r:embed="rId4"/>
          <a:stretch>
            <a:fillRect/>
          </a:stretch>
        </p:blipFill>
        <p:spPr>
          <a:xfrm>
            <a:off x="169559" y="2768133"/>
            <a:ext cx="10439972" cy="3344845"/>
          </a:xfrm>
          <a:prstGeom prst="rect">
            <a:avLst/>
          </a:prstGeom>
          <a:ln>
            <a:solidFill>
              <a:schemeClr val="accent1"/>
            </a:solidFill>
          </a:ln>
        </p:spPr>
      </p:pic>
      <p:sp>
        <p:nvSpPr>
          <p:cNvPr id="7" name="Arrow: Right 6">
            <a:extLst>
              <a:ext uri="{FF2B5EF4-FFF2-40B4-BE49-F238E27FC236}">
                <a16:creationId xmlns:a16="http://schemas.microsoft.com/office/drawing/2014/main" id="{02E33A53-1C75-64CF-7ABA-A56B263B071E}"/>
              </a:ext>
            </a:extLst>
          </p:cNvPr>
          <p:cNvSpPr/>
          <p:nvPr/>
        </p:nvSpPr>
        <p:spPr>
          <a:xfrm>
            <a:off x="1984609" y="5895392"/>
            <a:ext cx="7413171" cy="45376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Data to AI Workflow</a:t>
            </a:r>
          </a:p>
        </p:txBody>
      </p:sp>
    </p:spTree>
    <p:extLst>
      <p:ext uri="{BB962C8B-B14F-4D97-AF65-F5344CB8AC3E}">
        <p14:creationId xmlns:p14="http://schemas.microsoft.com/office/powerpoint/2010/main" val="162746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9B0E5-6E75-78AD-F5D7-F94D90CC60F0}"/>
              </a:ext>
            </a:extLst>
          </p:cNvPr>
          <p:cNvSpPr>
            <a:spLocks noGrp="1"/>
          </p:cNvSpPr>
          <p:nvPr>
            <p:ph type="title"/>
          </p:nvPr>
        </p:nvSpPr>
        <p:spPr>
          <a:xfrm>
            <a:off x="590592" y="73482"/>
            <a:ext cx="11010816" cy="952499"/>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Vertex AI – How Intel Contributes</a:t>
            </a:r>
          </a:p>
        </p:txBody>
      </p:sp>
      <p:sp>
        <p:nvSpPr>
          <p:cNvPr id="5" name="TextBox 4">
            <a:extLst>
              <a:ext uri="{FF2B5EF4-FFF2-40B4-BE49-F238E27FC236}">
                <a16:creationId xmlns:a16="http://schemas.microsoft.com/office/drawing/2014/main" id="{C3419166-A46A-CAAE-19B8-6C6E425AE056}"/>
              </a:ext>
            </a:extLst>
          </p:cNvPr>
          <p:cNvSpPr txBox="1"/>
          <p:nvPr/>
        </p:nvSpPr>
        <p:spPr>
          <a:xfrm>
            <a:off x="1677484" y="4222996"/>
            <a:ext cx="33712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Build, train, and deploy models</a:t>
            </a:r>
          </a:p>
        </p:txBody>
      </p:sp>
      <p:pic>
        <p:nvPicPr>
          <p:cNvPr id="6" name="Picture 5" descr="A grey and black logo&#10;&#10;Description automatically generated">
            <a:extLst>
              <a:ext uri="{FF2B5EF4-FFF2-40B4-BE49-F238E27FC236}">
                <a16:creationId xmlns:a16="http://schemas.microsoft.com/office/drawing/2014/main" id="{5A01ACC6-7F4C-2FD5-61F8-B0D6C365C5B5}"/>
              </a:ext>
            </a:extLst>
          </p:cNvPr>
          <p:cNvPicPr>
            <a:picLocks noChangeAspect="1"/>
          </p:cNvPicPr>
          <p:nvPr/>
        </p:nvPicPr>
        <p:blipFill>
          <a:blip r:embed="rId2"/>
          <a:stretch>
            <a:fillRect/>
          </a:stretch>
        </p:blipFill>
        <p:spPr>
          <a:xfrm>
            <a:off x="1241505" y="2447996"/>
            <a:ext cx="4243254" cy="1711650"/>
          </a:xfrm>
          <a:prstGeom prst="rect">
            <a:avLst/>
          </a:prstGeom>
        </p:spPr>
      </p:pic>
      <p:sp>
        <p:nvSpPr>
          <p:cNvPr id="7" name="TextBox 6">
            <a:extLst>
              <a:ext uri="{FF2B5EF4-FFF2-40B4-BE49-F238E27FC236}">
                <a16:creationId xmlns:a16="http://schemas.microsoft.com/office/drawing/2014/main" id="{955C17E4-E8C0-702F-B220-49CD46F147F9}"/>
              </a:ext>
            </a:extLst>
          </p:cNvPr>
          <p:cNvSpPr txBox="1"/>
          <p:nvPr/>
        </p:nvSpPr>
        <p:spPr>
          <a:xfrm>
            <a:off x="7455694" y="1953952"/>
            <a:ext cx="355342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What Intel Provides</a:t>
            </a:r>
          </a:p>
        </p:txBody>
      </p:sp>
      <p:sp>
        <p:nvSpPr>
          <p:cNvPr id="9" name="TextBox 8">
            <a:extLst>
              <a:ext uri="{FF2B5EF4-FFF2-40B4-BE49-F238E27FC236}">
                <a16:creationId xmlns:a16="http://schemas.microsoft.com/office/drawing/2014/main" id="{1C6259DD-3C8A-D713-8DCA-8920D16FEF81}"/>
              </a:ext>
            </a:extLst>
          </p:cNvPr>
          <p:cNvSpPr txBox="1"/>
          <p:nvPr/>
        </p:nvSpPr>
        <p:spPr>
          <a:xfrm>
            <a:off x="7455694" y="2657490"/>
            <a:ext cx="3436174"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Optimized libraries for embedding and vector search</a:t>
            </a:r>
          </a:p>
          <a:p>
            <a:pPr marL="285750" indent="-285750">
              <a:spcBef>
                <a:spcPts val="1200"/>
              </a:spcBef>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Increased performance on Intel-based instances with AMX enabled on Vertex AI</a:t>
            </a:r>
          </a:p>
        </p:txBody>
      </p:sp>
    </p:spTree>
    <p:extLst>
      <p:ext uri="{BB962C8B-B14F-4D97-AF65-F5344CB8AC3E}">
        <p14:creationId xmlns:p14="http://schemas.microsoft.com/office/powerpoint/2010/main" val="401898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9265" y="2055396"/>
            <a:ext cx="10778912" cy="480907"/>
          </a:xfrm>
          <a:custGeom>
            <a:avLst/>
            <a:gdLst/>
            <a:ahLst/>
            <a:cxnLst/>
            <a:rect l="l" t="t" r="r" b="b"/>
            <a:pathLst>
              <a:path w="8084184" h="360680">
                <a:moveTo>
                  <a:pt x="8084099" y="360599"/>
                </a:moveTo>
                <a:lnTo>
                  <a:pt x="0" y="360599"/>
                </a:lnTo>
                <a:lnTo>
                  <a:pt x="0" y="0"/>
                </a:lnTo>
                <a:lnTo>
                  <a:pt x="8084099" y="0"/>
                </a:lnTo>
                <a:lnTo>
                  <a:pt x="8084099" y="360599"/>
                </a:lnTo>
                <a:close/>
              </a:path>
            </a:pathLst>
          </a:custGeom>
          <a:solidFill>
            <a:srgbClr val="D4D4D4">
              <a:alpha val="17089"/>
            </a:srgbClr>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3" name="object 3"/>
          <p:cNvSpPr/>
          <p:nvPr/>
        </p:nvSpPr>
        <p:spPr>
          <a:xfrm>
            <a:off x="509265" y="2691919"/>
            <a:ext cx="10778912" cy="480907"/>
          </a:xfrm>
          <a:custGeom>
            <a:avLst/>
            <a:gdLst/>
            <a:ahLst/>
            <a:cxnLst/>
            <a:rect l="l" t="t" r="r" b="b"/>
            <a:pathLst>
              <a:path w="8084184" h="360680">
                <a:moveTo>
                  <a:pt x="8084099" y="360599"/>
                </a:moveTo>
                <a:lnTo>
                  <a:pt x="0" y="360599"/>
                </a:lnTo>
                <a:lnTo>
                  <a:pt x="0" y="0"/>
                </a:lnTo>
                <a:lnTo>
                  <a:pt x="8084099" y="0"/>
                </a:lnTo>
                <a:lnTo>
                  <a:pt x="8084099" y="360599"/>
                </a:lnTo>
                <a:close/>
              </a:path>
            </a:pathLst>
          </a:custGeom>
          <a:solidFill>
            <a:srgbClr val="D4D4D4">
              <a:alpha val="17089"/>
            </a:srgbClr>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4" name="object 4"/>
          <p:cNvSpPr/>
          <p:nvPr/>
        </p:nvSpPr>
        <p:spPr>
          <a:xfrm>
            <a:off x="509265" y="3328440"/>
            <a:ext cx="10778912" cy="480907"/>
          </a:xfrm>
          <a:custGeom>
            <a:avLst/>
            <a:gdLst/>
            <a:ahLst/>
            <a:cxnLst/>
            <a:rect l="l" t="t" r="r" b="b"/>
            <a:pathLst>
              <a:path w="8084184" h="360680">
                <a:moveTo>
                  <a:pt x="8084099" y="360599"/>
                </a:moveTo>
                <a:lnTo>
                  <a:pt x="0" y="360599"/>
                </a:lnTo>
                <a:lnTo>
                  <a:pt x="0" y="0"/>
                </a:lnTo>
                <a:lnTo>
                  <a:pt x="8084099" y="0"/>
                </a:lnTo>
                <a:lnTo>
                  <a:pt x="8084099" y="360599"/>
                </a:lnTo>
                <a:close/>
              </a:path>
            </a:pathLst>
          </a:custGeom>
          <a:solidFill>
            <a:srgbClr val="D4D4D4">
              <a:alpha val="17089"/>
            </a:srgbClr>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5" name="object 5"/>
          <p:cNvSpPr/>
          <p:nvPr/>
        </p:nvSpPr>
        <p:spPr>
          <a:xfrm>
            <a:off x="509265" y="3964963"/>
            <a:ext cx="10778912" cy="480907"/>
          </a:xfrm>
          <a:custGeom>
            <a:avLst/>
            <a:gdLst/>
            <a:ahLst/>
            <a:cxnLst/>
            <a:rect l="l" t="t" r="r" b="b"/>
            <a:pathLst>
              <a:path w="8084184" h="360679">
                <a:moveTo>
                  <a:pt x="8084099" y="360599"/>
                </a:moveTo>
                <a:lnTo>
                  <a:pt x="0" y="360599"/>
                </a:lnTo>
                <a:lnTo>
                  <a:pt x="0" y="0"/>
                </a:lnTo>
                <a:lnTo>
                  <a:pt x="8084099" y="0"/>
                </a:lnTo>
                <a:lnTo>
                  <a:pt x="8084099" y="360599"/>
                </a:lnTo>
                <a:close/>
              </a:path>
            </a:pathLst>
          </a:custGeom>
          <a:solidFill>
            <a:srgbClr val="D4D4D4">
              <a:alpha val="17089"/>
            </a:srgbClr>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6" name="object 6"/>
          <p:cNvSpPr/>
          <p:nvPr/>
        </p:nvSpPr>
        <p:spPr>
          <a:xfrm>
            <a:off x="509266" y="4601486"/>
            <a:ext cx="9716345" cy="480907"/>
          </a:xfrm>
          <a:custGeom>
            <a:avLst/>
            <a:gdLst/>
            <a:ahLst/>
            <a:cxnLst/>
            <a:rect l="l" t="t" r="r" b="b"/>
            <a:pathLst>
              <a:path w="7287259" h="360679">
                <a:moveTo>
                  <a:pt x="0" y="360599"/>
                </a:moveTo>
                <a:lnTo>
                  <a:pt x="7286669" y="360599"/>
                </a:lnTo>
                <a:lnTo>
                  <a:pt x="7286669" y="0"/>
                </a:lnTo>
                <a:lnTo>
                  <a:pt x="0" y="0"/>
                </a:lnTo>
                <a:lnTo>
                  <a:pt x="0" y="360599"/>
                </a:lnTo>
                <a:close/>
              </a:path>
            </a:pathLst>
          </a:custGeom>
          <a:solidFill>
            <a:srgbClr val="D4D4D4">
              <a:alpha val="17089"/>
            </a:srgbClr>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grpSp>
        <p:nvGrpSpPr>
          <p:cNvPr id="7" name="object 7"/>
          <p:cNvGrpSpPr/>
          <p:nvPr/>
        </p:nvGrpSpPr>
        <p:grpSpPr>
          <a:xfrm>
            <a:off x="509266" y="4376535"/>
            <a:ext cx="10807760" cy="1371601"/>
            <a:chOff x="381949" y="3603867"/>
            <a:chExt cx="8105820" cy="1028700"/>
          </a:xfrm>
        </p:grpSpPr>
        <p:sp>
          <p:nvSpPr>
            <p:cNvPr id="8" name="object 8"/>
            <p:cNvSpPr/>
            <p:nvPr/>
          </p:nvSpPr>
          <p:spPr>
            <a:xfrm>
              <a:off x="381949" y="4249974"/>
              <a:ext cx="7287259" cy="360680"/>
            </a:xfrm>
            <a:custGeom>
              <a:avLst/>
              <a:gdLst/>
              <a:ahLst/>
              <a:cxnLst/>
              <a:rect l="l" t="t" r="r" b="b"/>
              <a:pathLst>
                <a:path w="7287259" h="360679">
                  <a:moveTo>
                    <a:pt x="0" y="360599"/>
                  </a:moveTo>
                  <a:lnTo>
                    <a:pt x="7286669" y="360599"/>
                  </a:lnTo>
                  <a:lnTo>
                    <a:pt x="7286669" y="0"/>
                  </a:lnTo>
                  <a:lnTo>
                    <a:pt x="0" y="0"/>
                  </a:lnTo>
                  <a:lnTo>
                    <a:pt x="0" y="360599"/>
                  </a:lnTo>
                  <a:close/>
                </a:path>
              </a:pathLst>
            </a:custGeom>
            <a:solidFill>
              <a:srgbClr val="D4D4D4">
                <a:alpha val="17089"/>
              </a:srgbClr>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9" name="object 9"/>
            <p:cNvSpPr/>
            <p:nvPr/>
          </p:nvSpPr>
          <p:spPr>
            <a:xfrm>
              <a:off x="7668619" y="3603867"/>
              <a:ext cx="819150" cy="1028700"/>
            </a:xfrm>
            <a:custGeom>
              <a:avLst/>
              <a:gdLst/>
              <a:ahLst/>
              <a:cxnLst/>
              <a:rect l="l" t="t" r="r" b="b"/>
              <a:pathLst>
                <a:path w="819150" h="1028700">
                  <a:moveTo>
                    <a:pt x="819112" y="1028078"/>
                  </a:moveTo>
                  <a:lnTo>
                    <a:pt x="0" y="1028078"/>
                  </a:lnTo>
                  <a:lnTo>
                    <a:pt x="0" y="0"/>
                  </a:lnTo>
                  <a:lnTo>
                    <a:pt x="819112" y="0"/>
                  </a:lnTo>
                  <a:lnTo>
                    <a:pt x="819112" y="1028078"/>
                  </a:lnTo>
                  <a:close/>
                </a:path>
              </a:pathLst>
            </a:custGeom>
            <a:solidFill>
              <a:srgbClr val="FFFFFF"/>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10" name="object 10"/>
            <p:cNvSpPr/>
            <p:nvPr/>
          </p:nvSpPr>
          <p:spPr>
            <a:xfrm>
              <a:off x="7696287" y="3668371"/>
              <a:ext cx="768985" cy="908685"/>
            </a:xfrm>
            <a:custGeom>
              <a:avLst/>
              <a:gdLst/>
              <a:ahLst/>
              <a:cxnLst/>
              <a:rect l="l" t="t" r="r" b="b"/>
              <a:pathLst>
                <a:path w="768984" h="908685">
                  <a:moveTo>
                    <a:pt x="0" y="0"/>
                  </a:moveTo>
                  <a:lnTo>
                    <a:pt x="768577" y="0"/>
                  </a:lnTo>
                  <a:lnTo>
                    <a:pt x="768577" y="908575"/>
                  </a:lnTo>
                  <a:lnTo>
                    <a:pt x="0" y="908575"/>
                  </a:lnTo>
                  <a:lnTo>
                    <a:pt x="0" y="0"/>
                  </a:lnTo>
                  <a:close/>
                </a:path>
              </a:pathLst>
            </a:custGeom>
            <a:ln w="9524">
              <a:solidFill>
                <a:srgbClr val="1F1F1F"/>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grpSp>
      <p:sp>
        <p:nvSpPr>
          <p:cNvPr id="11" name="object 11"/>
          <p:cNvSpPr/>
          <p:nvPr/>
        </p:nvSpPr>
        <p:spPr>
          <a:xfrm>
            <a:off x="509265" y="1418875"/>
            <a:ext cx="10778912" cy="480907"/>
          </a:xfrm>
          <a:custGeom>
            <a:avLst/>
            <a:gdLst/>
            <a:ahLst/>
            <a:cxnLst/>
            <a:rect l="l" t="t" r="r" b="b"/>
            <a:pathLst>
              <a:path w="8084184" h="360680">
                <a:moveTo>
                  <a:pt x="8084099" y="360599"/>
                </a:moveTo>
                <a:lnTo>
                  <a:pt x="0" y="360599"/>
                </a:lnTo>
                <a:lnTo>
                  <a:pt x="0" y="0"/>
                </a:lnTo>
                <a:lnTo>
                  <a:pt x="8084099" y="0"/>
                </a:lnTo>
                <a:lnTo>
                  <a:pt x="8084099" y="360599"/>
                </a:lnTo>
                <a:close/>
              </a:path>
            </a:pathLst>
          </a:custGeom>
          <a:solidFill>
            <a:srgbClr val="D4D4D4">
              <a:alpha val="17089"/>
            </a:srgbClr>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12" name="object 12"/>
          <p:cNvSpPr txBox="1">
            <a:spLocks noGrp="1"/>
          </p:cNvSpPr>
          <p:nvPr>
            <p:ph type="title"/>
          </p:nvPr>
        </p:nvSpPr>
        <p:spPr>
          <a:xfrm>
            <a:off x="433429" y="260274"/>
            <a:ext cx="11061885" cy="509541"/>
          </a:xfrm>
          <a:prstGeom prst="rect">
            <a:avLst/>
          </a:prstGeom>
        </p:spPr>
        <p:txBody>
          <a:bodyPr vert="horz" wrap="square" lIns="0" tIns="16933" rIns="0" bIns="0" rtlCol="0" anchor="ctr">
            <a:spAutoFit/>
          </a:bodyPr>
          <a:lstStyle/>
          <a:p>
            <a:pPr marL="16510">
              <a:lnSpc>
                <a:spcPct val="100000"/>
              </a:lnSpc>
              <a:spcBef>
                <a:spcPts val="133"/>
              </a:spcBef>
            </a:pPr>
            <a:r>
              <a:rPr lang="en-US" sz="3200" dirty="0" err="1">
                <a:solidFill>
                  <a:srgbClr val="222222"/>
                </a:solidFill>
                <a:latin typeface="Calibri" panose="020F0502020204030204" pitchFamily="34" charset="0"/>
                <a:ea typeface="Calibri" panose="020F0502020204030204" pitchFamily="34" charset="0"/>
                <a:cs typeface="Calibri" panose="020F0502020204030204" pitchFamily="34" charset="0"/>
              </a:rPr>
              <a:t>Intel®Xeon</a:t>
            </a:r>
            <a:r>
              <a:rPr lang="en-US" sz="3200" dirty="0">
                <a:solidFill>
                  <a:srgbClr val="222222"/>
                </a:solidFill>
                <a:latin typeface="Calibri" panose="020F0502020204030204" pitchFamily="34" charset="0"/>
                <a:ea typeface="Calibri" panose="020F0502020204030204" pitchFamily="34" charset="0"/>
                <a:cs typeface="Calibri" panose="020F0502020204030204" pitchFamily="34" charset="0"/>
              </a:rPr>
              <a:t>® Instances Complement GPU and TPU AI Offerings</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grpSp>
        <p:nvGrpSpPr>
          <p:cNvPr id="14" name="object 14"/>
          <p:cNvGrpSpPr/>
          <p:nvPr/>
        </p:nvGrpSpPr>
        <p:grpSpPr>
          <a:xfrm>
            <a:off x="6624330" y="1033687"/>
            <a:ext cx="982980" cy="440267"/>
            <a:chOff x="4968247" y="925285"/>
            <a:chExt cx="737235" cy="330200"/>
          </a:xfrm>
        </p:grpSpPr>
        <p:sp>
          <p:nvSpPr>
            <p:cNvPr id="15" name="object 15"/>
            <p:cNvSpPr/>
            <p:nvPr/>
          </p:nvSpPr>
          <p:spPr>
            <a:xfrm>
              <a:off x="4968247" y="925285"/>
              <a:ext cx="737235" cy="330200"/>
            </a:xfrm>
            <a:custGeom>
              <a:avLst/>
              <a:gdLst/>
              <a:ahLst/>
              <a:cxnLst/>
              <a:rect l="l" t="t" r="r" b="b"/>
              <a:pathLst>
                <a:path w="737235" h="330200">
                  <a:moveTo>
                    <a:pt x="572249" y="329699"/>
                  </a:moveTo>
                  <a:lnTo>
                    <a:pt x="164849" y="329699"/>
                  </a:lnTo>
                  <a:lnTo>
                    <a:pt x="121026" y="323811"/>
                  </a:lnTo>
                  <a:lnTo>
                    <a:pt x="81646" y="307193"/>
                  </a:lnTo>
                  <a:lnTo>
                    <a:pt x="48283" y="281416"/>
                  </a:lnTo>
                  <a:lnTo>
                    <a:pt x="22506" y="248052"/>
                  </a:lnTo>
                  <a:lnTo>
                    <a:pt x="5888" y="208673"/>
                  </a:lnTo>
                  <a:lnTo>
                    <a:pt x="0" y="164849"/>
                  </a:lnTo>
                  <a:lnTo>
                    <a:pt x="5888" y="121026"/>
                  </a:lnTo>
                  <a:lnTo>
                    <a:pt x="22506" y="81647"/>
                  </a:lnTo>
                  <a:lnTo>
                    <a:pt x="48283" y="48283"/>
                  </a:lnTo>
                  <a:lnTo>
                    <a:pt x="81646" y="22506"/>
                  </a:lnTo>
                  <a:lnTo>
                    <a:pt x="121026" y="5888"/>
                  </a:lnTo>
                  <a:lnTo>
                    <a:pt x="164849" y="0"/>
                  </a:lnTo>
                  <a:lnTo>
                    <a:pt x="572249" y="0"/>
                  </a:lnTo>
                  <a:lnTo>
                    <a:pt x="635335" y="12548"/>
                  </a:lnTo>
                  <a:lnTo>
                    <a:pt x="688816" y="48283"/>
                  </a:lnTo>
                  <a:lnTo>
                    <a:pt x="724551" y="101764"/>
                  </a:lnTo>
                  <a:lnTo>
                    <a:pt x="737099" y="164849"/>
                  </a:lnTo>
                  <a:lnTo>
                    <a:pt x="731211" y="208673"/>
                  </a:lnTo>
                  <a:lnTo>
                    <a:pt x="714593" y="248052"/>
                  </a:lnTo>
                  <a:lnTo>
                    <a:pt x="688816" y="281416"/>
                  </a:lnTo>
                  <a:lnTo>
                    <a:pt x="655452" y="307193"/>
                  </a:lnTo>
                  <a:lnTo>
                    <a:pt x="616073" y="323811"/>
                  </a:lnTo>
                  <a:lnTo>
                    <a:pt x="572249" y="329699"/>
                  </a:lnTo>
                  <a:close/>
                </a:path>
              </a:pathLst>
            </a:custGeom>
            <a:solidFill>
              <a:srgbClr val="34A853"/>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16" name="object 16"/>
            <p:cNvSpPr/>
            <p:nvPr/>
          </p:nvSpPr>
          <p:spPr>
            <a:xfrm>
              <a:off x="4968247" y="925285"/>
              <a:ext cx="737235" cy="330200"/>
            </a:xfrm>
            <a:custGeom>
              <a:avLst/>
              <a:gdLst/>
              <a:ahLst/>
              <a:cxnLst/>
              <a:rect l="l" t="t" r="r" b="b"/>
              <a:pathLst>
                <a:path w="737235" h="330200">
                  <a:moveTo>
                    <a:pt x="0" y="164849"/>
                  </a:moveTo>
                  <a:lnTo>
                    <a:pt x="5888" y="121026"/>
                  </a:lnTo>
                  <a:lnTo>
                    <a:pt x="22506" y="81647"/>
                  </a:lnTo>
                  <a:lnTo>
                    <a:pt x="48283" y="48283"/>
                  </a:lnTo>
                  <a:lnTo>
                    <a:pt x="81646" y="22506"/>
                  </a:lnTo>
                  <a:lnTo>
                    <a:pt x="121026" y="5888"/>
                  </a:lnTo>
                  <a:lnTo>
                    <a:pt x="164849" y="0"/>
                  </a:lnTo>
                  <a:lnTo>
                    <a:pt x="572249" y="0"/>
                  </a:lnTo>
                  <a:lnTo>
                    <a:pt x="635335" y="12548"/>
                  </a:lnTo>
                  <a:lnTo>
                    <a:pt x="688816" y="48283"/>
                  </a:lnTo>
                  <a:lnTo>
                    <a:pt x="724551" y="101764"/>
                  </a:lnTo>
                  <a:lnTo>
                    <a:pt x="737099" y="164849"/>
                  </a:lnTo>
                  <a:lnTo>
                    <a:pt x="731211" y="208673"/>
                  </a:lnTo>
                  <a:lnTo>
                    <a:pt x="714593" y="248052"/>
                  </a:lnTo>
                  <a:lnTo>
                    <a:pt x="688816" y="281416"/>
                  </a:lnTo>
                  <a:lnTo>
                    <a:pt x="655452" y="307193"/>
                  </a:lnTo>
                  <a:lnTo>
                    <a:pt x="616073" y="323811"/>
                  </a:lnTo>
                  <a:lnTo>
                    <a:pt x="572249" y="329699"/>
                  </a:lnTo>
                  <a:lnTo>
                    <a:pt x="164849" y="329699"/>
                  </a:lnTo>
                  <a:lnTo>
                    <a:pt x="121026" y="323811"/>
                  </a:lnTo>
                  <a:lnTo>
                    <a:pt x="81646" y="307193"/>
                  </a:lnTo>
                  <a:lnTo>
                    <a:pt x="48283" y="281416"/>
                  </a:lnTo>
                  <a:lnTo>
                    <a:pt x="22506" y="248052"/>
                  </a:lnTo>
                  <a:lnTo>
                    <a:pt x="5888" y="208673"/>
                  </a:lnTo>
                  <a:lnTo>
                    <a:pt x="0" y="164849"/>
                  </a:lnTo>
                  <a:close/>
                </a:path>
              </a:pathLst>
            </a:custGeom>
            <a:ln w="9524">
              <a:solidFill>
                <a:srgbClr val="34A853"/>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grpSp>
      <p:sp>
        <p:nvSpPr>
          <p:cNvPr id="17" name="object 17"/>
          <p:cNvSpPr txBox="1"/>
          <p:nvPr/>
        </p:nvSpPr>
        <p:spPr>
          <a:xfrm>
            <a:off x="6803237" y="1026580"/>
            <a:ext cx="581660" cy="427339"/>
          </a:xfrm>
          <a:prstGeom prst="rect">
            <a:avLst/>
          </a:prstGeom>
        </p:spPr>
        <p:txBody>
          <a:bodyPr vert="horz" wrap="square" lIns="0" tIns="16933" rIns="0" bIns="0" rtlCol="0">
            <a:spAutoFit/>
          </a:bodyPr>
          <a:lstStyle/>
          <a:p>
            <a:pPr marL="16933" marR="6773" indent="164248">
              <a:spcBef>
                <a:spcPts val="133"/>
              </a:spcBef>
            </a:pPr>
            <a:r>
              <a:rPr sz="1333" b="1" spc="80">
                <a:solidFill>
                  <a:srgbClr val="FFFFFF"/>
                </a:solidFill>
                <a:latin typeface="Calibri" panose="020F0502020204030204" pitchFamily="34" charset="0"/>
                <a:ea typeface="Calibri" panose="020F0502020204030204" pitchFamily="34" charset="0"/>
                <a:cs typeface="Calibri" panose="020F0502020204030204" pitchFamily="34" charset="0"/>
              </a:rPr>
              <a:t>A3 (H100)</a:t>
            </a:r>
            <a:endParaRPr sz="1333">
              <a:latin typeface="Calibri" panose="020F0502020204030204" pitchFamily="34" charset="0"/>
              <a:ea typeface="Calibri" panose="020F0502020204030204" pitchFamily="34" charset="0"/>
              <a:cs typeface="Calibri" panose="020F0502020204030204" pitchFamily="34" charset="0"/>
            </a:endParaRPr>
          </a:p>
        </p:txBody>
      </p:sp>
      <p:sp>
        <p:nvSpPr>
          <p:cNvPr id="18" name="object 18"/>
          <p:cNvSpPr/>
          <p:nvPr/>
        </p:nvSpPr>
        <p:spPr>
          <a:xfrm>
            <a:off x="4386221" y="1033686"/>
            <a:ext cx="982980" cy="440267"/>
          </a:xfrm>
          <a:custGeom>
            <a:avLst/>
            <a:gdLst/>
            <a:ahLst/>
            <a:cxnLst/>
            <a:rect l="l" t="t" r="r" b="b"/>
            <a:pathLst>
              <a:path w="737235" h="330200">
                <a:moveTo>
                  <a:pt x="572249" y="329699"/>
                </a:moveTo>
                <a:lnTo>
                  <a:pt x="164849" y="329699"/>
                </a:lnTo>
                <a:lnTo>
                  <a:pt x="121026" y="323811"/>
                </a:lnTo>
                <a:lnTo>
                  <a:pt x="81647" y="307193"/>
                </a:lnTo>
                <a:lnTo>
                  <a:pt x="48283" y="281416"/>
                </a:lnTo>
                <a:lnTo>
                  <a:pt x="22506" y="248052"/>
                </a:lnTo>
                <a:lnTo>
                  <a:pt x="5888" y="208673"/>
                </a:lnTo>
                <a:lnTo>
                  <a:pt x="0" y="164849"/>
                </a:lnTo>
                <a:lnTo>
                  <a:pt x="5888" y="121026"/>
                </a:lnTo>
                <a:lnTo>
                  <a:pt x="22506" y="81647"/>
                </a:lnTo>
                <a:lnTo>
                  <a:pt x="48283" y="48283"/>
                </a:lnTo>
                <a:lnTo>
                  <a:pt x="81647" y="22506"/>
                </a:lnTo>
                <a:lnTo>
                  <a:pt x="121026" y="5888"/>
                </a:lnTo>
                <a:lnTo>
                  <a:pt x="164849" y="0"/>
                </a:lnTo>
                <a:lnTo>
                  <a:pt x="572249" y="0"/>
                </a:lnTo>
                <a:lnTo>
                  <a:pt x="635335" y="12548"/>
                </a:lnTo>
                <a:lnTo>
                  <a:pt x="688816" y="48283"/>
                </a:lnTo>
                <a:lnTo>
                  <a:pt x="724551" y="101764"/>
                </a:lnTo>
                <a:lnTo>
                  <a:pt x="737099" y="164849"/>
                </a:lnTo>
                <a:lnTo>
                  <a:pt x="731211" y="208673"/>
                </a:lnTo>
                <a:lnTo>
                  <a:pt x="714593" y="248052"/>
                </a:lnTo>
                <a:lnTo>
                  <a:pt x="688816" y="281416"/>
                </a:lnTo>
                <a:lnTo>
                  <a:pt x="655452" y="307193"/>
                </a:lnTo>
                <a:lnTo>
                  <a:pt x="616073" y="323811"/>
                </a:lnTo>
                <a:lnTo>
                  <a:pt x="572249" y="329699"/>
                </a:lnTo>
                <a:close/>
              </a:path>
            </a:pathLst>
          </a:custGeom>
          <a:solidFill>
            <a:srgbClr val="34A853"/>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19" name="object 19"/>
          <p:cNvSpPr txBox="1"/>
          <p:nvPr/>
        </p:nvSpPr>
        <p:spPr>
          <a:xfrm>
            <a:off x="4562477" y="1026580"/>
            <a:ext cx="576579" cy="427339"/>
          </a:xfrm>
          <a:prstGeom prst="rect">
            <a:avLst/>
          </a:prstGeom>
        </p:spPr>
        <p:txBody>
          <a:bodyPr vert="horz" wrap="square" lIns="0" tIns="16933" rIns="0" bIns="0" rtlCol="0">
            <a:spAutoFit/>
          </a:bodyPr>
          <a:lstStyle/>
          <a:p>
            <a:pPr marL="16933" marR="6773" indent="162556">
              <a:spcBef>
                <a:spcPts val="133"/>
              </a:spcBef>
            </a:pPr>
            <a:r>
              <a:rPr sz="1333" b="1" spc="67">
                <a:solidFill>
                  <a:srgbClr val="FFFFFF"/>
                </a:solidFill>
                <a:latin typeface="Calibri" panose="020F0502020204030204" pitchFamily="34" charset="0"/>
                <a:ea typeface="Calibri" panose="020F0502020204030204" pitchFamily="34" charset="0"/>
                <a:cs typeface="Calibri" panose="020F0502020204030204" pitchFamily="34" charset="0"/>
              </a:rPr>
              <a:t>A2 </a:t>
            </a:r>
            <a:r>
              <a:rPr sz="1333" b="1" spc="80">
                <a:solidFill>
                  <a:srgbClr val="FFFFFF"/>
                </a:solidFill>
                <a:latin typeface="Calibri" panose="020F0502020204030204" pitchFamily="34" charset="0"/>
                <a:ea typeface="Calibri" panose="020F0502020204030204" pitchFamily="34" charset="0"/>
                <a:cs typeface="Calibri" panose="020F0502020204030204" pitchFamily="34" charset="0"/>
              </a:rPr>
              <a:t>(A100)</a:t>
            </a:r>
            <a:endParaRPr sz="1333">
              <a:latin typeface="Calibri" panose="020F0502020204030204" pitchFamily="34" charset="0"/>
              <a:ea typeface="Calibri" panose="020F0502020204030204" pitchFamily="34" charset="0"/>
              <a:cs typeface="Calibri" panose="020F0502020204030204" pitchFamily="34" charset="0"/>
            </a:endParaRPr>
          </a:p>
        </p:txBody>
      </p:sp>
      <p:sp>
        <p:nvSpPr>
          <p:cNvPr id="20" name="object 20"/>
          <p:cNvSpPr/>
          <p:nvPr/>
        </p:nvSpPr>
        <p:spPr>
          <a:xfrm>
            <a:off x="5505275" y="1033686"/>
            <a:ext cx="982980" cy="440267"/>
          </a:xfrm>
          <a:custGeom>
            <a:avLst/>
            <a:gdLst/>
            <a:ahLst/>
            <a:cxnLst/>
            <a:rect l="l" t="t" r="r" b="b"/>
            <a:pathLst>
              <a:path w="737235" h="330200">
                <a:moveTo>
                  <a:pt x="572249" y="329699"/>
                </a:moveTo>
                <a:lnTo>
                  <a:pt x="164849" y="329699"/>
                </a:lnTo>
                <a:lnTo>
                  <a:pt x="121026" y="323811"/>
                </a:lnTo>
                <a:lnTo>
                  <a:pt x="81646" y="307193"/>
                </a:lnTo>
                <a:lnTo>
                  <a:pt x="48283" y="281416"/>
                </a:lnTo>
                <a:lnTo>
                  <a:pt x="22506" y="248052"/>
                </a:lnTo>
                <a:lnTo>
                  <a:pt x="5888" y="208673"/>
                </a:lnTo>
                <a:lnTo>
                  <a:pt x="0" y="164849"/>
                </a:lnTo>
                <a:lnTo>
                  <a:pt x="5888" y="121026"/>
                </a:lnTo>
                <a:lnTo>
                  <a:pt x="22506" y="81647"/>
                </a:lnTo>
                <a:lnTo>
                  <a:pt x="48283" y="48283"/>
                </a:lnTo>
                <a:lnTo>
                  <a:pt x="81646" y="22506"/>
                </a:lnTo>
                <a:lnTo>
                  <a:pt x="121026" y="5888"/>
                </a:lnTo>
                <a:lnTo>
                  <a:pt x="164849" y="0"/>
                </a:lnTo>
                <a:lnTo>
                  <a:pt x="572249" y="0"/>
                </a:lnTo>
                <a:lnTo>
                  <a:pt x="635335" y="12548"/>
                </a:lnTo>
                <a:lnTo>
                  <a:pt x="688816" y="48283"/>
                </a:lnTo>
                <a:lnTo>
                  <a:pt x="724551" y="101764"/>
                </a:lnTo>
                <a:lnTo>
                  <a:pt x="737099" y="164849"/>
                </a:lnTo>
                <a:lnTo>
                  <a:pt x="731211" y="208673"/>
                </a:lnTo>
                <a:lnTo>
                  <a:pt x="714593" y="248052"/>
                </a:lnTo>
                <a:lnTo>
                  <a:pt x="688816" y="281416"/>
                </a:lnTo>
                <a:lnTo>
                  <a:pt x="655452" y="307193"/>
                </a:lnTo>
                <a:lnTo>
                  <a:pt x="616073" y="323811"/>
                </a:lnTo>
                <a:lnTo>
                  <a:pt x="572249" y="329699"/>
                </a:lnTo>
                <a:close/>
              </a:path>
            </a:pathLst>
          </a:custGeom>
          <a:solidFill>
            <a:srgbClr val="34A853"/>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21" name="object 21"/>
          <p:cNvSpPr txBox="1"/>
          <p:nvPr/>
        </p:nvSpPr>
        <p:spPr>
          <a:xfrm>
            <a:off x="5819362" y="1026581"/>
            <a:ext cx="354753" cy="427339"/>
          </a:xfrm>
          <a:prstGeom prst="rect">
            <a:avLst/>
          </a:prstGeom>
        </p:spPr>
        <p:txBody>
          <a:bodyPr vert="horz" wrap="square" lIns="0" tIns="16933" rIns="0" bIns="0" rtlCol="0">
            <a:spAutoFit/>
          </a:bodyPr>
          <a:lstStyle/>
          <a:p>
            <a:pPr marL="16933" marR="6773" indent="44872">
              <a:spcBef>
                <a:spcPts val="133"/>
              </a:spcBef>
            </a:pPr>
            <a:r>
              <a:rPr sz="1333" b="1" spc="87">
                <a:solidFill>
                  <a:srgbClr val="FFFFFF"/>
                </a:solidFill>
                <a:latin typeface="Calibri" panose="020F0502020204030204" pitchFamily="34" charset="0"/>
                <a:ea typeface="Calibri" panose="020F0502020204030204" pitchFamily="34" charset="0"/>
                <a:cs typeface="Calibri" panose="020F0502020204030204" pitchFamily="34" charset="0"/>
              </a:rPr>
              <a:t>G2 </a:t>
            </a:r>
            <a:r>
              <a:rPr sz="1333" b="1" spc="80">
                <a:solidFill>
                  <a:srgbClr val="FFFFFF"/>
                </a:solidFill>
                <a:latin typeface="Calibri" panose="020F0502020204030204" pitchFamily="34" charset="0"/>
                <a:ea typeface="Calibri" panose="020F0502020204030204" pitchFamily="34" charset="0"/>
                <a:cs typeface="Calibri" panose="020F0502020204030204" pitchFamily="34" charset="0"/>
              </a:rPr>
              <a:t>(L4)</a:t>
            </a:r>
            <a:endParaRPr sz="1333">
              <a:latin typeface="Calibri" panose="020F0502020204030204" pitchFamily="34" charset="0"/>
              <a:ea typeface="Calibri" panose="020F0502020204030204" pitchFamily="34" charset="0"/>
              <a:cs typeface="Calibri" panose="020F0502020204030204" pitchFamily="34" charset="0"/>
            </a:endParaRPr>
          </a:p>
        </p:txBody>
      </p:sp>
      <p:sp>
        <p:nvSpPr>
          <p:cNvPr id="22" name="object 22"/>
          <p:cNvSpPr/>
          <p:nvPr/>
        </p:nvSpPr>
        <p:spPr>
          <a:xfrm>
            <a:off x="3267166" y="1033686"/>
            <a:ext cx="982980" cy="440267"/>
          </a:xfrm>
          <a:custGeom>
            <a:avLst/>
            <a:gdLst/>
            <a:ahLst/>
            <a:cxnLst/>
            <a:rect l="l" t="t" r="r" b="b"/>
            <a:pathLst>
              <a:path w="737235" h="330200">
                <a:moveTo>
                  <a:pt x="572249" y="329699"/>
                </a:moveTo>
                <a:lnTo>
                  <a:pt x="164849" y="329699"/>
                </a:lnTo>
                <a:lnTo>
                  <a:pt x="121026" y="323811"/>
                </a:lnTo>
                <a:lnTo>
                  <a:pt x="81647" y="307193"/>
                </a:lnTo>
                <a:lnTo>
                  <a:pt x="48283" y="281416"/>
                </a:lnTo>
                <a:lnTo>
                  <a:pt x="22506" y="248052"/>
                </a:lnTo>
                <a:lnTo>
                  <a:pt x="5888" y="208673"/>
                </a:lnTo>
                <a:lnTo>
                  <a:pt x="0" y="164849"/>
                </a:lnTo>
                <a:lnTo>
                  <a:pt x="5888" y="121026"/>
                </a:lnTo>
                <a:lnTo>
                  <a:pt x="22506" y="81647"/>
                </a:lnTo>
                <a:lnTo>
                  <a:pt x="48283" y="48283"/>
                </a:lnTo>
                <a:lnTo>
                  <a:pt x="81647" y="22506"/>
                </a:lnTo>
                <a:lnTo>
                  <a:pt x="121026" y="5888"/>
                </a:lnTo>
                <a:lnTo>
                  <a:pt x="164849" y="0"/>
                </a:lnTo>
                <a:lnTo>
                  <a:pt x="572249" y="0"/>
                </a:lnTo>
                <a:lnTo>
                  <a:pt x="635335" y="12548"/>
                </a:lnTo>
                <a:lnTo>
                  <a:pt x="688816" y="48283"/>
                </a:lnTo>
                <a:lnTo>
                  <a:pt x="724551" y="101764"/>
                </a:lnTo>
                <a:lnTo>
                  <a:pt x="737099" y="164849"/>
                </a:lnTo>
                <a:lnTo>
                  <a:pt x="731211" y="208673"/>
                </a:lnTo>
                <a:lnTo>
                  <a:pt x="714593" y="248052"/>
                </a:lnTo>
                <a:lnTo>
                  <a:pt x="688816" y="281416"/>
                </a:lnTo>
                <a:lnTo>
                  <a:pt x="655452" y="307193"/>
                </a:lnTo>
                <a:lnTo>
                  <a:pt x="616073" y="323811"/>
                </a:lnTo>
                <a:lnTo>
                  <a:pt x="572249" y="329699"/>
                </a:lnTo>
                <a:close/>
              </a:path>
            </a:pathLst>
          </a:custGeom>
          <a:solidFill>
            <a:srgbClr val="34A853"/>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23" name="object 23"/>
          <p:cNvSpPr txBox="1"/>
          <p:nvPr/>
        </p:nvSpPr>
        <p:spPr>
          <a:xfrm>
            <a:off x="3609654" y="1026581"/>
            <a:ext cx="353060" cy="427339"/>
          </a:xfrm>
          <a:prstGeom prst="rect">
            <a:avLst/>
          </a:prstGeom>
        </p:spPr>
        <p:txBody>
          <a:bodyPr vert="horz" wrap="square" lIns="0" tIns="16933" rIns="0" bIns="0" rtlCol="0">
            <a:spAutoFit/>
          </a:bodyPr>
          <a:lstStyle/>
          <a:p>
            <a:pPr marL="16933" marR="6773" indent="59265">
              <a:spcBef>
                <a:spcPts val="133"/>
              </a:spcBef>
            </a:pPr>
            <a:r>
              <a:rPr sz="1333" b="1" spc="-33">
                <a:solidFill>
                  <a:srgbClr val="FFFFFF"/>
                </a:solidFill>
                <a:latin typeface="Calibri" panose="020F0502020204030204" pitchFamily="34" charset="0"/>
                <a:ea typeface="Calibri" panose="020F0502020204030204" pitchFamily="34" charset="0"/>
                <a:cs typeface="Calibri" panose="020F0502020204030204" pitchFamily="34" charset="0"/>
              </a:rPr>
              <a:t>N1</a:t>
            </a:r>
            <a:r>
              <a:rPr sz="1333" b="1" spc="47">
                <a:solidFill>
                  <a:srgbClr val="FFFFFF"/>
                </a:solidFill>
                <a:latin typeface="Calibri" panose="020F0502020204030204" pitchFamily="34" charset="0"/>
                <a:ea typeface="Calibri" panose="020F0502020204030204" pitchFamily="34" charset="0"/>
                <a:cs typeface="Calibri" panose="020F0502020204030204" pitchFamily="34" charset="0"/>
              </a:rPr>
              <a:t> (T4)</a:t>
            </a:r>
            <a:endParaRPr sz="1333">
              <a:latin typeface="Calibri" panose="020F0502020204030204" pitchFamily="34" charset="0"/>
              <a:ea typeface="Calibri" panose="020F0502020204030204" pitchFamily="34" charset="0"/>
              <a:cs typeface="Calibri" panose="020F0502020204030204" pitchFamily="34" charset="0"/>
            </a:endParaRPr>
          </a:p>
        </p:txBody>
      </p:sp>
      <p:grpSp>
        <p:nvGrpSpPr>
          <p:cNvPr id="24" name="object 24"/>
          <p:cNvGrpSpPr/>
          <p:nvPr/>
        </p:nvGrpSpPr>
        <p:grpSpPr>
          <a:xfrm>
            <a:off x="10389659" y="4757828"/>
            <a:ext cx="774034" cy="838161"/>
            <a:chOff x="7792238" y="3889835"/>
            <a:chExt cx="580525" cy="628620"/>
          </a:xfrm>
        </p:grpSpPr>
        <p:sp>
          <p:nvSpPr>
            <p:cNvPr id="25" name="object 25"/>
            <p:cNvSpPr/>
            <p:nvPr/>
          </p:nvSpPr>
          <p:spPr>
            <a:xfrm>
              <a:off x="7792238" y="4111433"/>
              <a:ext cx="577850" cy="185420"/>
            </a:xfrm>
            <a:custGeom>
              <a:avLst/>
              <a:gdLst/>
              <a:ahLst/>
              <a:cxnLst/>
              <a:rect l="l" t="t" r="r" b="b"/>
              <a:pathLst>
                <a:path w="577850" h="185420">
                  <a:moveTo>
                    <a:pt x="485249" y="185099"/>
                  </a:moveTo>
                  <a:lnTo>
                    <a:pt x="92549" y="185099"/>
                  </a:lnTo>
                  <a:lnTo>
                    <a:pt x="56525" y="177826"/>
                  </a:lnTo>
                  <a:lnTo>
                    <a:pt x="27107" y="157992"/>
                  </a:lnTo>
                  <a:lnTo>
                    <a:pt x="7273" y="128574"/>
                  </a:lnTo>
                  <a:lnTo>
                    <a:pt x="0" y="92549"/>
                  </a:lnTo>
                  <a:lnTo>
                    <a:pt x="7273" y="56525"/>
                  </a:lnTo>
                  <a:lnTo>
                    <a:pt x="27107" y="27106"/>
                  </a:lnTo>
                  <a:lnTo>
                    <a:pt x="56525" y="7273"/>
                  </a:lnTo>
                  <a:lnTo>
                    <a:pt x="92549" y="0"/>
                  </a:lnTo>
                  <a:lnTo>
                    <a:pt x="485249" y="0"/>
                  </a:lnTo>
                  <a:lnTo>
                    <a:pt x="536596" y="15549"/>
                  </a:lnTo>
                  <a:lnTo>
                    <a:pt x="570755" y="57132"/>
                  </a:lnTo>
                  <a:lnTo>
                    <a:pt x="577799" y="92549"/>
                  </a:lnTo>
                  <a:lnTo>
                    <a:pt x="570526" y="128574"/>
                  </a:lnTo>
                  <a:lnTo>
                    <a:pt x="550692" y="157992"/>
                  </a:lnTo>
                  <a:lnTo>
                    <a:pt x="521274" y="177826"/>
                  </a:lnTo>
                  <a:lnTo>
                    <a:pt x="485249" y="185099"/>
                  </a:lnTo>
                  <a:close/>
                </a:path>
              </a:pathLst>
            </a:custGeom>
            <a:solidFill>
              <a:srgbClr val="34A853"/>
            </a:solidFill>
          </p:spPr>
          <p:txBody>
            <a:bodyPr wrap="square" lIns="0" tIns="0" rIns="0" bIns="0" rtlCol="0"/>
            <a:lstStyle/>
            <a:p>
              <a:pPr algn="ctr"/>
              <a:r>
                <a:rPr lang="en-US" sz="1200" b="1">
                  <a:solidFill>
                    <a:schemeClr val="bg1"/>
                  </a:solidFill>
                  <a:latin typeface="Calibri" panose="020F0502020204030204" pitchFamily="34" charset="0"/>
                  <a:ea typeface="Calibri" panose="020F0502020204030204" pitchFamily="34" charset="0"/>
                  <a:cs typeface="Calibri" panose="020F0502020204030204" pitchFamily="34" charset="0"/>
                </a:rPr>
                <a:t>GPU</a:t>
              </a:r>
              <a:endParaRPr sz="12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object 26"/>
            <p:cNvSpPr/>
            <p:nvPr/>
          </p:nvSpPr>
          <p:spPr>
            <a:xfrm>
              <a:off x="7792238" y="3889835"/>
              <a:ext cx="577850" cy="185420"/>
            </a:xfrm>
            <a:custGeom>
              <a:avLst/>
              <a:gdLst/>
              <a:ahLst/>
              <a:cxnLst/>
              <a:rect l="l" t="t" r="r" b="b"/>
              <a:pathLst>
                <a:path w="577850" h="185420">
                  <a:moveTo>
                    <a:pt x="485249" y="185099"/>
                  </a:moveTo>
                  <a:lnTo>
                    <a:pt x="92549" y="185099"/>
                  </a:lnTo>
                  <a:lnTo>
                    <a:pt x="56525" y="177826"/>
                  </a:lnTo>
                  <a:lnTo>
                    <a:pt x="27107" y="157992"/>
                  </a:lnTo>
                  <a:lnTo>
                    <a:pt x="7273" y="128574"/>
                  </a:lnTo>
                  <a:lnTo>
                    <a:pt x="0" y="92549"/>
                  </a:lnTo>
                  <a:lnTo>
                    <a:pt x="7273" y="56525"/>
                  </a:lnTo>
                  <a:lnTo>
                    <a:pt x="27107" y="27107"/>
                  </a:lnTo>
                  <a:lnTo>
                    <a:pt x="56525" y="7273"/>
                  </a:lnTo>
                  <a:lnTo>
                    <a:pt x="92549" y="0"/>
                  </a:lnTo>
                  <a:lnTo>
                    <a:pt x="485249" y="0"/>
                  </a:lnTo>
                  <a:lnTo>
                    <a:pt x="536596" y="15549"/>
                  </a:lnTo>
                  <a:lnTo>
                    <a:pt x="570755" y="57132"/>
                  </a:lnTo>
                  <a:lnTo>
                    <a:pt x="577799" y="92549"/>
                  </a:lnTo>
                  <a:lnTo>
                    <a:pt x="570526" y="128574"/>
                  </a:lnTo>
                  <a:lnTo>
                    <a:pt x="550692" y="157992"/>
                  </a:lnTo>
                  <a:lnTo>
                    <a:pt x="521274" y="177826"/>
                  </a:lnTo>
                  <a:lnTo>
                    <a:pt x="485249" y="185099"/>
                  </a:lnTo>
                  <a:close/>
                </a:path>
              </a:pathLst>
            </a:custGeom>
            <a:solidFill>
              <a:srgbClr val="EA4335"/>
            </a:solidFill>
          </p:spPr>
          <p:txBody>
            <a:bodyPr wrap="square" lIns="0" tIns="0" rIns="0" bIns="0" rtlCol="0"/>
            <a:lstStyle/>
            <a:p>
              <a:pPr algn="ctr"/>
              <a:r>
                <a:rPr lang="en-US" sz="1200" b="1">
                  <a:solidFill>
                    <a:schemeClr val="bg1"/>
                  </a:solidFill>
                  <a:latin typeface="Calibri" panose="020F0502020204030204" pitchFamily="34" charset="0"/>
                  <a:ea typeface="Calibri" panose="020F0502020204030204" pitchFamily="34" charset="0"/>
                  <a:cs typeface="Calibri" panose="020F0502020204030204" pitchFamily="34" charset="0"/>
                </a:rPr>
                <a:t>CPU</a:t>
              </a:r>
              <a:endParaRPr sz="12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object 27"/>
            <p:cNvSpPr/>
            <p:nvPr/>
          </p:nvSpPr>
          <p:spPr>
            <a:xfrm>
              <a:off x="7794913" y="4333035"/>
              <a:ext cx="577850" cy="185420"/>
            </a:xfrm>
            <a:custGeom>
              <a:avLst/>
              <a:gdLst/>
              <a:ahLst/>
              <a:cxnLst/>
              <a:rect l="l" t="t" r="r" b="b"/>
              <a:pathLst>
                <a:path w="577850" h="185420">
                  <a:moveTo>
                    <a:pt x="485249" y="185099"/>
                  </a:moveTo>
                  <a:lnTo>
                    <a:pt x="92549" y="185099"/>
                  </a:lnTo>
                  <a:lnTo>
                    <a:pt x="56525" y="177826"/>
                  </a:lnTo>
                  <a:lnTo>
                    <a:pt x="27107" y="157992"/>
                  </a:lnTo>
                  <a:lnTo>
                    <a:pt x="7273" y="128574"/>
                  </a:lnTo>
                  <a:lnTo>
                    <a:pt x="0" y="92549"/>
                  </a:lnTo>
                  <a:lnTo>
                    <a:pt x="7273" y="56525"/>
                  </a:lnTo>
                  <a:lnTo>
                    <a:pt x="27107" y="27107"/>
                  </a:lnTo>
                  <a:lnTo>
                    <a:pt x="56525" y="7273"/>
                  </a:lnTo>
                  <a:lnTo>
                    <a:pt x="92549" y="0"/>
                  </a:lnTo>
                  <a:lnTo>
                    <a:pt x="485249" y="0"/>
                  </a:lnTo>
                  <a:lnTo>
                    <a:pt x="536596" y="15549"/>
                  </a:lnTo>
                  <a:lnTo>
                    <a:pt x="570755" y="57132"/>
                  </a:lnTo>
                  <a:lnTo>
                    <a:pt x="577799" y="92549"/>
                  </a:lnTo>
                  <a:lnTo>
                    <a:pt x="570526" y="128574"/>
                  </a:lnTo>
                  <a:lnTo>
                    <a:pt x="550692" y="157992"/>
                  </a:lnTo>
                  <a:lnTo>
                    <a:pt x="521274" y="177826"/>
                  </a:lnTo>
                  <a:lnTo>
                    <a:pt x="485249" y="185099"/>
                  </a:lnTo>
                  <a:close/>
                </a:path>
              </a:pathLst>
            </a:custGeom>
            <a:solidFill>
              <a:srgbClr val="4285F4"/>
            </a:solidFill>
          </p:spPr>
          <p:txBody>
            <a:bodyPr wrap="square" lIns="0" tIns="0" rIns="0" bIns="0" rtlCol="0"/>
            <a:lstStyle/>
            <a:p>
              <a:pPr algn="ctr"/>
              <a:r>
                <a:rPr lang="en-US" sz="1200" b="1">
                  <a:solidFill>
                    <a:schemeClr val="bg1"/>
                  </a:solidFill>
                  <a:latin typeface="Calibri" panose="020F0502020204030204" pitchFamily="34" charset="0"/>
                  <a:ea typeface="Calibri" panose="020F0502020204030204" pitchFamily="34" charset="0"/>
                  <a:cs typeface="Calibri" panose="020F0502020204030204" pitchFamily="34" charset="0"/>
                </a:rPr>
                <a:t>TPU</a:t>
              </a:r>
              <a:endParaRPr sz="12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8" name="object 28"/>
          <p:cNvSpPr txBox="1"/>
          <p:nvPr/>
        </p:nvSpPr>
        <p:spPr>
          <a:xfrm>
            <a:off x="661064" y="4612243"/>
            <a:ext cx="1293548" cy="365912"/>
          </a:xfrm>
          <a:prstGeom prst="rect">
            <a:avLst/>
          </a:prstGeom>
        </p:spPr>
        <p:txBody>
          <a:bodyPr vert="horz" wrap="square" lIns="0" tIns="27093" rIns="0" bIns="0" rtlCol="0" anchor="ctr">
            <a:spAutoFit/>
          </a:bodyPr>
          <a:lstStyle/>
          <a:p>
            <a:pPr marL="107315" marR="6350" indent="-90805" algn="ctr">
              <a:spcBef>
                <a:spcPts val="213"/>
              </a:spcBef>
            </a:pPr>
            <a:r>
              <a:rPr lang="en-US" sz="1100" b="1" spc="67">
                <a:solidFill>
                  <a:srgbClr val="1F1F1F"/>
                </a:solidFill>
                <a:latin typeface="Calibri" panose="020F0502020204030204" pitchFamily="34" charset="0"/>
                <a:ea typeface="Calibri" panose="020F0502020204030204" pitchFamily="34" charset="0"/>
                <a:cs typeface="Calibri" panose="020F0502020204030204" pitchFamily="34" charset="0"/>
              </a:rPr>
              <a:t>Small Model Inference</a:t>
            </a:r>
          </a:p>
        </p:txBody>
      </p:sp>
      <p:sp>
        <p:nvSpPr>
          <p:cNvPr id="29" name="object 29"/>
          <p:cNvSpPr txBox="1"/>
          <p:nvPr/>
        </p:nvSpPr>
        <p:spPr>
          <a:xfrm>
            <a:off x="583077" y="4024004"/>
            <a:ext cx="1360279" cy="365912"/>
          </a:xfrm>
          <a:prstGeom prst="rect">
            <a:avLst/>
          </a:prstGeom>
        </p:spPr>
        <p:txBody>
          <a:bodyPr vert="horz" wrap="square" lIns="0" tIns="27093" rIns="0" bIns="0" rtlCol="0" anchor="t">
            <a:spAutoFit/>
          </a:bodyPr>
          <a:lstStyle/>
          <a:p>
            <a:pPr marL="107315" marR="6350" indent="-90805" algn="ctr">
              <a:spcBef>
                <a:spcPts val="213"/>
              </a:spcBef>
            </a:pPr>
            <a:r>
              <a:rPr lang="en-US" sz="1100" b="1" spc="67">
                <a:solidFill>
                  <a:srgbClr val="1F1F1F"/>
                </a:solidFill>
                <a:latin typeface="Calibri" panose="020F0502020204030204" pitchFamily="34" charset="0"/>
                <a:ea typeface="Calibri" panose="020F0502020204030204" pitchFamily="34" charset="0"/>
                <a:cs typeface="Calibri" panose="020F0502020204030204" pitchFamily="34" charset="0"/>
              </a:rPr>
              <a:t>Medium Model Inference (&lt;20B)</a:t>
            </a:r>
            <a:endParaRPr lang="en-US" sz="1100">
              <a:latin typeface="Calibri" panose="020F0502020204030204" pitchFamily="34" charset="0"/>
              <a:ea typeface="Calibri" panose="020F0502020204030204" pitchFamily="34" charset="0"/>
              <a:cs typeface="Calibri" panose="020F0502020204030204" pitchFamily="34" charset="0"/>
            </a:endParaRPr>
          </a:p>
        </p:txBody>
      </p:sp>
      <p:grpSp>
        <p:nvGrpSpPr>
          <p:cNvPr id="31" name="object 31"/>
          <p:cNvGrpSpPr/>
          <p:nvPr/>
        </p:nvGrpSpPr>
        <p:grpSpPr>
          <a:xfrm>
            <a:off x="5846146" y="3836167"/>
            <a:ext cx="109238" cy="1000040"/>
            <a:chOff x="4481162" y="3198594"/>
            <a:chExt cx="81929" cy="750030"/>
          </a:xfrm>
        </p:grpSpPr>
        <p:sp>
          <p:nvSpPr>
            <p:cNvPr id="32" name="object 32"/>
            <p:cNvSpPr/>
            <p:nvPr/>
          </p:nvSpPr>
          <p:spPr>
            <a:xfrm>
              <a:off x="4518167" y="3449124"/>
              <a:ext cx="3810" cy="427355"/>
            </a:xfrm>
            <a:custGeom>
              <a:avLst/>
              <a:gdLst/>
              <a:ahLst/>
              <a:cxnLst/>
              <a:rect l="l" t="t" r="r" b="b"/>
              <a:pathLst>
                <a:path w="3810" h="427354">
                  <a:moveTo>
                    <a:pt x="0" y="0"/>
                  </a:moveTo>
                  <a:lnTo>
                    <a:pt x="3592" y="427302"/>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33" name="object 33"/>
            <p:cNvPicPr/>
            <p:nvPr/>
          </p:nvPicPr>
          <p:blipFill>
            <a:blip r:embed="rId3" cstate="print"/>
            <a:stretch>
              <a:fillRect/>
            </a:stretch>
          </p:blipFill>
          <p:spPr>
            <a:xfrm>
              <a:off x="4481162" y="3866902"/>
              <a:ext cx="81721" cy="81722"/>
            </a:xfrm>
            <a:prstGeom prst="rect">
              <a:avLst/>
            </a:prstGeom>
          </p:spPr>
        </p:pic>
        <p:pic>
          <p:nvPicPr>
            <p:cNvPr id="34" name="object 34"/>
            <p:cNvPicPr/>
            <p:nvPr/>
          </p:nvPicPr>
          <p:blipFill>
            <a:blip r:embed="rId4" cstate="print"/>
            <a:stretch>
              <a:fillRect/>
            </a:stretch>
          </p:blipFill>
          <p:spPr>
            <a:xfrm>
              <a:off x="4481367" y="3198594"/>
              <a:ext cx="81724" cy="291299"/>
            </a:xfrm>
            <a:prstGeom prst="rect">
              <a:avLst/>
            </a:prstGeom>
          </p:spPr>
        </p:pic>
      </p:grpSp>
      <p:sp>
        <p:nvSpPr>
          <p:cNvPr id="41" name="object 41"/>
          <p:cNvSpPr/>
          <p:nvPr/>
        </p:nvSpPr>
        <p:spPr>
          <a:xfrm>
            <a:off x="2102125" y="1033686"/>
            <a:ext cx="982980" cy="440267"/>
          </a:xfrm>
          <a:custGeom>
            <a:avLst/>
            <a:gdLst/>
            <a:ahLst/>
            <a:cxnLst/>
            <a:rect l="l" t="t" r="r" b="b"/>
            <a:pathLst>
              <a:path w="737235" h="330200">
                <a:moveTo>
                  <a:pt x="572250" y="329699"/>
                </a:moveTo>
                <a:lnTo>
                  <a:pt x="164850" y="329699"/>
                </a:lnTo>
                <a:lnTo>
                  <a:pt x="121026" y="323811"/>
                </a:lnTo>
                <a:lnTo>
                  <a:pt x="81647" y="307193"/>
                </a:lnTo>
                <a:lnTo>
                  <a:pt x="48283" y="281416"/>
                </a:lnTo>
                <a:lnTo>
                  <a:pt x="22506" y="248052"/>
                </a:lnTo>
                <a:lnTo>
                  <a:pt x="5888" y="208673"/>
                </a:lnTo>
                <a:lnTo>
                  <a:pt x="0" y="164849"/>
                </a:lnTo>
                <a:lnTo>
                  <a:pt x="5888" y="121026"/>
                </a:lnTo>
                <a:lnTo>
                  <a:pt x="22506" y="81647"/>
                </a:lnTo>
                <a:lnTo>
                  <a:pt x="48283" y="48283"/>
                </a:lnTo>
                <a:lnTo>
                  <a:pt x="81647" y="22506"/>
                </a:lnTo>
                <a:lnTo>
                  <a:pt x="121026" y="5888"/>
                </a:lnTo>
                <a:lnTo>
                  <a:pt x="164850" y="0"/>
                </a:lnTo>
                <a:lnTo>
                  <a:pt x="572250" y="0"/>
                </a:lnTo>
                <a:lnTo>
                  <a:pt x="635335" y="12548"/>
                </a:lnTo>
                <a:lnTo>
                  <a:pt x="688816" y="48283"/>
                </a:lnTo>
                <a:lnTo>
                  <a:pt x="724551" y="101764"/>
                </a:lnTo>
                <a:lnTo>
                  <a:pt x="737100" y="164849"/>
                </a:lnTo>
                <a:lnTo>
                  <a:pt x="731211" y="208673"/>
                </a:lnTo>
                <a:lnTo>
                  <a:pt x="714593" y="248052"/>
                </a:lnTo>
                <a:lnTo>
                  <a:pt x="688816" y="281416"/>
                </a:lnTo>
                <a:lnTo>
                  <a:pt x="655453" y="307193"/>
                </a:lnTo>
                <a:lnTo>
                  <a:pt x="616073" y="323811"/>
                </a:lnTo>
                <a:lnTo>
                  <a:pt x="572250" y="329699"/>
                </a:lnTo>
                <a:close/>
              </a:path>
            </a:pathLst>
          </a:custGeom>
          <a:solidFill>
            <a:srgbClr val="EA4335"/>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42" name="object 42"/>
          <p:cNvSpPr txBox="1"/>
          <p:nvPr/>
        </p:nvSpPr>
        <p:spPr>
          <a:xfrm>
            <a:off x="2163854" y="1128130"/>
            <a:ext cx="926424" cy="222219"/>
          </a:xfrm>
          <a:prstGeom prst="rect">
            <a:avLst/>
          </a:prstGeom>
        </p:spPr>
        <p:txBody>
          <a:bodyPr vert="horz" wrap="square" lIns="0" tIns="16933" rIns="0" bIns="0" rtlCol="0">
            <a:spAutoFit/>
          </a:bodyPr>
          <a:lstStyle/>
          <a:p>
            <a:pPr marL="16933">
              <a:spcBef>
                <a:spcPts val="133"/>
              </a:spcBef>
            </a:pPr>
            <a:r>
              <a:rPr sz="1333" b="1" spc="80">
                <a:solidFill>
                  <a:srgbClr val="FFFFFF"/>
                </a:solidFill>
                <a:latin typeface="Calibri" panose="020F0502020204030204" pitchFamily="34" charset="0"/>
                <a:ea typeface="Calibri" panose="020F0502020204030204" pitchFamily="34" charset="0"/>
                <a:cs typeface="Calibri" panose="020F0502020204030204" pitchFamily="34" charset="0"/>
              </a:rPr>
              <a:t>C</a:t>
            </a:r>
            <a:r>
              <a:rPr lang="en-US" sz="1333" b="1" spc="80">
                <a:solidFill>
                  <a:srgbClr val="FFFFFF"/>
                </a:solidFill>
                <a:latin typeface="Calibri" panose="020F0502020204030204" pitchFamily="34" charset="0"/>
                <a:ea typeface="Calibri" panose="020F0502020204030204" pitchFamily="34" charset="0"/>
                <a:cs typeface="Calibri" panose="020F0502020204030204" pitchFamily="34" charset="0"/>
              </a:rPr>
              <a:t>4</a:t>
            </a:r>
            <a:r>
              <a:rPr sz="1333" b="1" spc="80">
                <a:solidFill>
                  <a:srgbClr val="FFFFFF"/>
                </a:solidFill>
                <a:latin typeface="Calibri" panose="020F0502020204030204" pitchFamily="34" charset="0"/>
                <a:ea typeface="Calibri" panose="020F0502020204030204" pitchFamily="34" charset="0"/>
                <a:cs typeface="Calibri" panose="020F0502020204030204" pitchFamily="34" charset="0"/>
              </a:rPr>
              <a:t>/H3</a:t>
            </a:r>
            <a:r>
              <a:rPr lang="en-US" sz="1333" b="1" spc="80">
                <a:solidFill>
                  <a:srgbClr val="FFFFFF"/>
                </a:solidFill>
                <a:latin typeface="Calibri" panose="020F0502020204030204" pitchFamily="34" charset="0"/>
                <a:ea typeface="Calibri" panose="020F0502020204030204" pitchFamily="34" charset="0"/>
                <a:cs typeface="Calibri" panose="020F0502020204030204" pitchFamily="34" charset="0"/>
              </a:rPr>
              <a:t>/N4</a:t>
            </a:r>
            <a:endParaRPr sz="1333">
              <a:latin typeface="Calibri" panose="020F0502020204030204" pitchFamily="34" charset="0"/>
              <a:ea typeface="Calibri" panose="020F0502020204030204" pitchFamily="34" charset="0"/>
              <a:cs typeface="Calibri" panose="020F0502020204030204" pitchFamily="34" charset="0"/>
            </a:endParaRPr>
          </a:p>
        </p:txBody>
      </p:sp>
      <p:grpSp>
        <p:nvGrpSpPr>
          <p:cNvPr id="43" name="object 43"/>
          <p:cNvGrpSpPr/>
          <p:nvPr/>
        </p:nvGrpSpPr>
        <p:grpSpPr>
          <a:xfrm>
            <a:off x="2694856" y="4155734"/>
            <a:ext cx="81724" cy="1445202"/>
            <a:chOff x="1904280" y="3438264"/>
            <a:chExt cx="81724" cy="1083900"/>
          </a:xfrm>
        </p:grpSpPr>
        <p:sp>
          <p:nvSpPr>
            <p:cNvPr id="44" name="object 44"/>
            <p:cNvSpPr/>
            <p:nvPr/>
          </p:nvSpPr>
          <p:spPr>
            <a:xfrm>
              <a:off x="1945143" y="3510464"/>
              <a:ext cx="0" cy="406400"/>
            </a:xfrm>
            <a:custGeom>
              <a:avLst/>
              <a:gdLst/>
              <a:ahLst/>
              <a:cxnLst/>
              <a:rect l="l" t="t" r="r" b="b"/>
              <a:pathLst>
                <a:path h="406400">
                  <a:moveTo>
                    <a:pt x="0" y="0"/>
                  </a:moveTo>
                  <a:lnTo>
                    <a:pt x="0" y="4061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45" name="object 45"/>
            <p:cNvPicPr/>
            <p:nvPr/>
          </p:nvPicPr>
          <p:blipFill>
            <a:blip r:embed="rId5" cstate="print"/>
            <a:stretch>
              <a:fillRect/>
            </a:stretch>
          </p:blipFill>
          <p:spPr>
            <a:xfrm>
              <a:off x="1904280" y="3438264"/>
              <a:ext cx="81724" cy="81724"/>
            </a:xfrm>
            <a:prstGeom prst="rect">
              <a:avLst/>
            </a:prstGeom>
          </p:spPr>
        </p:pic>
        <p:pic>
          <p:nvPicPr>
            <p:cNvPr id="46" name="object 46"/>
            <p:cNvPicPr/>
            <p:nvPr/>
          </p:nvPicPr>
          <p:blipFill>
            <a:blip r:embed="rId6" cstate="print"/>
            <a:stretch>
              <a:fillRect/>
            </a:stretch>
          </p:blipFill>
          <p:spPr>
            <a:xfrm>
              <a:off x="1904280" y="3907040"/>
              <a:ext cx="81724" cy="81724"/>
            </a:xfrm>
            <a:prstGeom prst="rect">
              <a:avLst/>
            </a:prstGeom>
          </p:spPr>
        </p:pic>
        <p:sp>
          <p:nvSpPr>
            <p:cNvPr id="47" name="object 47"/>
            <p:cNvSpPr/>
            <p:nvPr/>
          </p:nvSpPr>
          <p:spPr>
            <a:xfrm>
              <a:off x="1945143" y="3971664"/>
              <a:ext cx="0" cy="478790"/>
            </a:xfrm>
            <a:custGeom>
              <a:avLst/>
              <a:gdLst/>
              <a:ahLst/>
              <a:cxnLst/>
              <a:rect l="l" t="t" r="r" b="b"/>
              <a:pathLst>
                <a:path h="478789">
                  <a:moveTo>
                    <a:pt x="0" y="0"/>
                  </a:moveTo>
                  <a:lnTo>
                    <a:pt x="0" y="4783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48" name="object 48"/>
            <p:cNvPicPr/>
            <p:nvPr/>
          </p:nvPicPr>
          <p:blipFill>
            <a:blip r:embed="rId6" cstate="print"/>
            <a:stretch>
              <a:fillRect/>
            </a:stretch>
          </p:blipFill>
          <p:spPr>
            <a:xfrm>
              <a:off x="1904280" y="4440440"/>
              <a:ext cx="81724" cy="81724"/>
            </a:xfrm>
            <a:prstGeom prst="rect">
              <a:avLst/>
            </a:prstGeom>
          </p:spPr>
        </p:pic>
      </p:grpSp>
      <p:sp>
        <p:nvSpPr>
          <p:cNvPr id="50" name="object 50"/>
          <p:cNvSpPr/>
          <p:nvPr/>
        </p:nvSpPr>
        <p:spPr>
          <a:xfrm>
            <a:off x="7115995" y="1766676"/>
            <a:ext cx="0" cy="1143848"/>
          </a:xfrm>
          <a:custGeom>
            <a:avLst/>
            <a:gdLst/>
            <a:ahLst/>
            <a:cxnLst/>
            <a:rect l="l" t="t" r="r" b="b"/>
            <a:pathLst>
              <a:path h="857885">
                <a:moveTo>
                  <a:pt x="0" y="0"/>
                </a:moveTo>
                <a:lnTo>
                  <a:pt x="0" y="857601"/>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51" name="object 51"/>
          <p:cNvPicPr/>
          <p:nvPr/>
        </p:nvPicPr>
        <p:blipFill>
          <a:blip r:embed="rId5" cstate="print"/>
          <a:stretch>
            <a:fillRect/>
          </a:stretch>
        </p:blipFill>
        <p:spPr>
          <a:xfrm>
            <a:off x="7075133" y="1670409"/>
            <a:ext cx="81724" cy="108965"/>
          </a:xfrm>
          <a:prstGeom prst="rect">
            <a:avLst/>
          </a:prstGeom>
        </p:spPr>
      </p:pic>
      <p:pic>
        <p:nvPicPr>
          <p:cNvPr id="52" name="object 52"/>
          <p:cNvPicPr/>
          <p:nvPr/>
        </p:nvPicPr>
        <p:blipFill>
          <a:blip r:embed="rId5" cstate="print"/>
          <a:stretch>
            <a:fillRect/>
          </a:stretch>
        </p:blipFill>
        <p:spPr>
          <a:xfrm>
            <a:off x="7075133" y="2897445"/>
            <a:ext cx="81724" cy="108965"/>
          </a:xfrm>
          <a:prstGeom prst="rect">
            <a:avLst/>
          </a:prstGeom>
        </p:spPr>
      </p:pic>
      <p:sp>
        <p:nvSpPr>
          <p:cNvPr id="53" name="object 53"/>
          <p:cNvSpPr/>
          <p:nvPr/>
        </p:nvSpPr>
        <p:spPr>
          <a:xfrm>
            <a:off x="7115995" y="1683476"/>
            <a:ext cx="0" cy="579967"/>
          </a:xfrm>
          <a:custGeom>
            <a:avLst/>
            <a:gdLst/>
            <a:ahLst/>
            <a:cxnLst/>
            <a:rect l="l" t="t" r="r" b="b"/>
            <a:pathLst>
              <a:path h="434975">
                <a:moveTo>
                  <a:pt x="0" y="0"/>
                </a:moveTo>
                <a:lnTo>
                  <a:pt x="0" y="4345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54" name="object 54"/>
          <p:cNvPicPr/>
          <p:nvPr/>
        </p:nvPicPr>
        <p:blipFill>
          <a:blip r:embed="rId5" cstate="print"/>
          <a:stretch>
            <a:fillRect/>
          </a:stretch>
        </p:blipFill>
        <p:spPr>
          <a:xfrm>
            <a:off x="7075133" y="2250109"/>
            <a:ext cx="81724" cy="108965"/>
          </a:xfrm>
          <a:prstGeom prst="rect">
            <a:avLst/>
          </a:prstGeom>
        </p:spPr>
      </p:pic>
      <p:sp>
        <p:nvSpPr>
          <p:cNvPr id="55" name="object 55"/>
          <p:cNvSpPr/>
          <p:nvPr/>
        </p:nvSpPr>
        <p:spPr>
          <a:xfrm>
            <a:off x="7116005" y="2841263"/>
            <a:ext cx="0" cy="674794"/>
          </a:xfrm>
          <a:custGeom>
            <a:avLst/>
            <a:gdLst/>
            <a:ahLst/>
            <a:cxnLst/>
            <a:rect l="l" t="t" r="r" b="b"/>
            <a:pathLst>
              <a:path h="506094">
                <a:moveTo>
                  <a:pt x="0" y="0"/>
                </a:moveTo>
                <a:lnTo>
                  <a:pt x="0" y="5056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56" name="object 56"/>
          <p:cNvPicPr/>
          <p:nvPr/>
        </p:nvPicPr>
        <p:blipFill>
          <a:blip r:embed="rId5" cstate="print"/>
          <a:stretch>
            <a:fillRect/>
          </a:stretch>
        </p:blipFill>
        <p:spPr>
          <a:xfrm>
            <a:off x="7075142" y="3502698"/>
            <a:ext cx="81724" cy="108965"/>
          </a:xfrm>
          <a:prstGeom prst="rect">
            <a:avLst/>
          </a:prstGeom>
        </p:spPr>
      </p:pic>
      <p:sp>
        <p:nvSpPr>
          <p:cNvPr id="57" name="object 57"/>
          <p:cNvSpPr/>
          <p:nvPr/>
        </p:nvSpPr>
        <p:spPr>
          <a:xfrm>
            <a:off x="5026782" y="2396042"/>
            <a:ext cx="0" cy="1109134"/>
          </a:xfrm>
          <a:custGeom>
            <a:avLst/>
            <a:gdLst/>
            <a:ahLst/>
            <a:cxnLst/>
            <a:rect l="l" t="t" r="r" b="b"/>
            <a:pathLst>
              <a:path h="831850">
                <a:moveTo>
                  <a:pt x="0" y="0"/>
                </a:moveTo>
                <a:lnTo>
                  <a:pt x="0" y="831501"/>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58" name="object 58"/>
          <p:cNvPicPr/>
          <p:nvPr/>
        </p:nvPicPr>
        <p:blipFill>
          <a:blip r:embed="rId7" cstate="print"/>
          <a:stretch>
            <a:fillRect/>
          </a:stretch>
        </p:blipFill>
        <p:spPr>
          <a:xfrm>
            <a:off x="4985920" y="2299775"/>
            <a:ext cx="81724" cy="108965"/>
          </a:xfrm>
          <a:prstGeom prst="rect">
            <a:avLst/>
          </a:prstGeom>
        </p:spPr>
      </p:pic>
      <p:pic>
        <p:nvPicPr>
          <p:cNvPr id="59" name="object 59"/>
          <p:cNvPicPr/>
          <p:nvPr/>
        </p:nvPicPr>
        <p:blipFill>
          <a:blip r:embed="rId7" cstate="print"/>
          <a:stretch>
            <a:fillRect/>
          </a:stretch>
        </p:blipFill>
        <p:spPr>
          <a:xfrm>
            <a:off x="4985920" y="3492010"/>
            <a:ext cx="81724" cy="108965"/>
          </a:xfrm>
          <a:prstGeom prst="rect">
            <a:avLst/>
          </a:prstGeom>
        </p:spPr>
      </p:pic>
      <p:sp>
        <p:nvSpPr>
          <p:cNvPr id="60" name="object 60"/>
          <p:cNvSpPr/>
          <p:nvPr/>
        </p:nvSpPr>
        <p:spPr>
          <a:xfrm>
            <a:off x="5026782" y="2312840"/>
            <a:ext cx="0" cy="561340"/>
          </a:xfrm>
          <a:custGeom>
            <a:avLst/>
            <a:gdLst/>
            <a:ahLst/>
            <a:cxnLst/>
            <a:rect l="l" t="t" r="r" b="b"/>
            <a:pathLst>
              <a:path h="421005">
                <a:moveTo>
                  <a:pt x="0" y="0"/>
                </a:moveTo>
                <a:lnTo>
                  <a:pt x="0" y="4210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61" name="object 61"/>
          <p:cNvPicPr/>
          <p:nvPr/>
        </p:nvPicPr>
        <p:blipFill>
          <a:blip r:embed="rId7" cstate="print"/>
          <a:stretch>
            <a:fillRect/>
          </a:stretch>
        </p:blipFill>
        <p:spPr>
          <a:xfrm>
            <a:off x="4985920" y="2861475"/>
            <a:ext cx="81724" cy="108965"/>
          </a:xfrm>
          <a:prstGeom prst="rect">
            <a:avLst/>
          </a:prstGeom>
        </p:spPr>
      </p:pic>
      <p:sp>
        <p:nvSpPr>
          <p:cNvPr id="62" name="object 62"/>
          <p:cNvSpPr/>
          <p:nvPr/>
        </p:nvSpPr>
        <p:spPr>
          <a:xfrm>
            <a:off x="8313137" y="1765680"/>
            <a:ext cx="0" cy="1109134"/>
          </a:xfrm>
          <a:custGeom>
            <a:avLst/>
            <a:gdLst/>
            <a:ahLst/>
            <a:cxnLst/>
            <a:rect l="l" t="t" r="r" b="b"/>
            <a:pathLst>
              <a:path h="831850">
                <a:moveTo>
                  <a:pt x="0" y="0"/>
                </a:moveTo>
                <a:lnTo>
                  <a:pt x="0" y="831501"/>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63" name="object 63"/>
          <p:cNvPicPr/>
          <p:nvPr/>
        </p:nvPicPr>
        <p:blipFill>
          <a:blip r:embed="rId7" cstate="print"/>
          <a:stretch>
            <a:fillRect/>
          </a:stretch>
        </p:blipFill>
        <p:spPr>
          <a:xfrm>
            <a:off x="8272275" y="1669413"/>
            <a:ext cx="81724" cy="108965"/>
          </a:xfrm>
          <a:prstGeom prst="rect">
            <a:avLst/>
          </a:prstGeom>
        </p:spPr>
      </p:pic>
      <p:pic>
        <p:nvPicPr>
          <p:cNvPr id="64" name="object 64"/>
          <p:cNvPicPr/>
          <p:nvPr/>
        </p:nvPicPr>
        <p:blipFill>
          <a:blip r:embed="rId7" cstate="print"/>
          <a:stretch>
            <a:fillRect/>
          </a:stretch>
        </p:blipFill>
        <p:spPr>
          <a:xfrm>
            <a:off x="8272275" y="2861649"/>
            <a:ext cx="81724" cy="108965"/>
          </a:xfrm>
          <a:prstGeom prst="rect">
            <a:avLst/>
          </a:prstGeom>
        </p:spPr>
      </p:pic>
      <p:sp>
        <p:nvSpPr>
          <p:cNvPr id="65" name="object 65"/>
          <p:cNvSpPr/>
          <p:nvPr/>
        </p:nvSpPr>
        <p:spPr>
          <a:xfrm>
            <a:off x="8313137" y="1682478"/>
            <a:ext cx="0" cy="551179"/>
          </a:xfrm>
          <a:custGeom>
            <a:avLst/>
            <a:gdLst/>
            <a:ahLst/>
            <a:cxnLst/>
            <a:rect l="l" t="t" r="r" b="b"/>
            <a:pathLst>
              <a:path h="413385">
                <a:moveTo>
                  <a:pt x="0" y="0"/>
                </a:moveTo>
                <a:lnTo>
                  <a:pt x="0" y="4132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66" name="object 66"/>
          <p:cNvPicPr/>
          <p:nvPr/>
        </p:nvPicPr>
        <p:blipFill>
          <a:blip r:embed="rId8" cstate="print"/>
          <a:stretch>
            <a:fillRect/>
          </a:stretch>
        </p:blipFill>
        <p:spPr>
          <a:xfrm>
            <a:off x="8272275" y="2220713"/>
            <a:ext cx="81724" cy="108965"/>
          </a:xfrm>
          <a:prstGeom prst="rect">
            <a:avLst/>
          </a:prstGeom>
        </p:spPr>
      </p:pic>
      <p:sp>
        <p:nvSpPr>
          <p:cNvPr id="67" name="object 67"/>
          <p:cNvSpPr/>
          <p:nvPr/>
        </p:nvSpPr>
        <p:spPr>
          <a:xfrm>
            <a:off x="5889892" y="2398672"/>
            <a:ext cx="0" cy="512234"/>
          </a:xfrm>
          <a:custGeom>
            <a:avLst/>
            <a:gdLst/>
            <a:ahLst/>
            <a:cxnLst/>
            <a:rect l="l" t="t" r="r" b="b"/>
            <a:pathLst>
              <a:path h="384175">
                <a:moveTo>
                  <a:pt x="0" y="0"/>
                </a:moveTo>
                <a:lnTo>
                  <a:pt x="0" y="383601"/>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68" name="object 68"/>
          <p:cNvPicPr/>
          <p:nvPr/>
        </p:nvPicPr>
        <p:blipFill>
          <a:blip r:embed="rId5" cstate="print"/>
          <a:stretch>
            <a:fillRect/>
          </a:stretch>
        </p:blipFill>
        <p:spPr>
          <a:xfrm>
            <a:off x="5849030" y="2302407"/>
            <a:ext cx="81723" cy="108965"/>
          </a:xfrm>
          <a:prstGeom prst="rect">
            <a:avLst/>
          </a:prstGeom>
        </p:spPr>
      </p:pic>
      <p:pic>
        <p:nvPicPr>
          <p:cNvPr id="69" name="object 69"/>
          <p:cNvPicPr/>
          <p:nvPr/>
        </p:nvPicPr>
        <p:blipFill>
          <a:blip r:embed="rId5" cstate="print"/>
          <a:stretch>
            <a:fillRect/>
          </a:stretch>
        </p:blipFill>
        <p:spPr>
          <a:xfrm>
            <a:off x="5849030" y="2897441"/>
            <a:ext cx="81723" cy="108965"/>
          </a:xfrm>
          <a:prstGeom prst="rect">
            <a:avLst/>
          </a:prstGeom>
        </p:spPr>
      </p:pic>
      <p:sp>
        <p:nvSpPr>
          <p:cNvPr id="70" name="object 70"/>
          <p:cNvSpPr/>
          <p:nvPr/>
        </p:nvSpPr>
        <p:spPr>
          <a:xfrm>
            <a:off x="9527057" y="3591157"/>
            <a:ext cx="0" cy="541867"/>
          </a:xfrm>
          <a:custGeom>
            <a:avLst/>
            <a:gdLst/>
            <a:ahLst/>
            <a:cxnLst/>
            <a:rect l="l" t="t" r="r" b="b"/>
            <a:pathLst>
              <a:path h="406400">
                <a:moveTo>
                  <a:pt x="0" y="0"/>
                </a:moveTo>
                <a:lnTo>
                  <a:pt x="0" y="4061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71" name="object 71"/>
          <p:cNvPicPr/>
          <p:nvPr/>
        </p:nvPicPr>
        <p:blipFill>
          <a:blip r:embed="rId7" cstate="print"/>
          <a:stretch>
            <a:fillRect/>
          </a:stretch>
        </p:blipFill>
        <p:spPr>
          <a:xfrm>
            <a:off x="9486195" y="3494892"/>
            <a:ext cx="81724" cy="108965"/>
          </a:xfrm>
          <a:prstGeom prst="rect">
            <a:avLst/>
          </a:prstGeom>
        </p:spPr>
      </p:pic>
      <p:pic>
        <p:nvPicPr>
          <p:cNvPr id="72" name="object 72"/>
          <p:cNvPicPr/>
          <p:nvPr/>
        </p:nvPicPr>
        <p:blipFill>
          <a:blip r:embed="rId8" cstate="print"/>
          <a:stretch>
            <a:fillRect/>
          </a:stretch>
        </p:blipFill>
        <p:spPr>
          <a:xfrm>
            <a:off x="9486195" y="4119926"/>
            <a:ext cx="81724" cy="108965"/>
          </a:xfrm>
          <a:prstGeom prst="rect">
            <a:avLst/>
          </a:prstGeom>
        </p:spPr>
      </p:pic>
      <p:sp>
        <p:nvSpPr>
          <p:cNvPr id="73" name="object 73"/>
          <p:cNvSpPr/>
          <p:nvPr/>
        </p:nvSpPr>
        <p:spPr>
          <a:xfrm>
            <a:off x="9527057" y="1779145"/>
            <a:ext cx="0" cy="1794935"/>
          </a:xfrm>
          <a:custGeom>
            <a:avLst/>
            <a:gdLst/>
            <a:ahLst/>
            <a:cxnLst/>
            <a:rect l="l" t="t" r="r" b="b"/>
            <a:pathLst>
              <a:path h="1346200">
                <a:moveTo>
                  <a:pt x="0" y="868472"/>
                </a:moveTo>
                <a:lnTo>
                  <a:pt x="0" y="1345772"/>
                </a:lnTo>
              </a:path>
              <a:path h="1346200">
                <a:moveTo>
                  <a:pt x="0" y="0"/>
                </a:moveTo>
                <a:lnTo>
                  <a:pt x="0" y="815001"/>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74" name="object 74"/>
          <p:cNvPicPr/>
          <p:nvPr/>
        </p:nvPicPr>
        <p:blipFill>
          <a:blip r:embed="rId7" cstate="print"/>
          <a:stretch>
            <a:fillRect/>
          </a:stretch>
        </p:blipFill>
        <p:spPr>
          <a:xfrm>
            <a:off x="9486195" y="1682878"/>
            <a:ext cx="81724" cy="108965"/>
          </a:xfrm>
          <a:prstGeom prst="rect">
            <a:avLst/>
          </a:prstGeom>
        </p:spPr>
      </p:pic>
      <p:pic>
        <p:nvPicPr>
          <p:cNvPr id="75" name="object 75"/>
          <p:cNvPicPr/>
          <p:nvPr/>
        </p:nvPicPr>
        <p:blipFill>
          <a:blip r:embed="rId7" cstate="print"/>
          <a:stretch>
            <a:fillRect/>
          </a:stretch>
        </p:blipFill>
        <p:spPr>
          <a:xfrm>
            <a:off x="9486195" y="2853114"/>
            <a:ext cx="81724" cy="108965"/>
          </a:xfrm>
          <a:prstGeom prst="rect">
            <a:avLst/>
          </a:prstGeom>
        </p:spPr>
      </p:pic>
      <p:sp>
        <p:nvSpPr>
          <p:cNvPr id="76" name="object 76"/>
          <p:cNvSpPr/>
          <p:nvPr/>
        </p:nvSpPr>
        <p:spPr>
          <a:xfrm>
            <a:off x="9527057" y="1695725"/>
            <a:ext cx="0" cy="540174"/>
          </a:xfrm>
          <a:custGeom>
            <a:avLst/>
            <a:gdLst/>
            <a:ahLst/>
            <a:cxnLst/>
            <a:rect l="l" t="t" r="r" b="b"/>
            <a:pathLst>
              <a:path h="405130">
                <a:moveTo>
                  <a:pt x="0" y="0"/>
                </a:moveTo>
                <a:lnTo>
                  <a:pt x="0" y="4051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77" name="object 77"/>
          <p:cNvPicPr/>
          <p:nvPr/>
        </p:nvPicPr>
        <p:blipFill>
          <a:blip r:embed="rId7" cstate="print"/>
          <a:stretch>
            <a:fillRect/>
          </a:stretch>
        </p:blipFill>
        <p:spPr>
          <a:xfrm>
            <a:off x="9486195" y="2223160"/>
            <a:ext cx="81724" cy="108965"/>
          </a:xfrm>
          <a:prstGeom prst="rect">
            <a:avLst/>
          </a:prstGeom>
        </p:spPr>
      </p:pic>
      <p:sp>
        <p:nvSpPr>
          <p:cNvPr id="78" name="object 78"/>
          <p:cNvSpPr/>
          <p:nvPr/>
        </p:nvSpPr>
        <p:spPr>
          <a:xfrm>
            <a:off x="10498607" y="3591157"/>
            <a:ext cx="0" cy="541867"/>
          </a:xfrm>
          <a:custGeom>
            <a:avLst/>
            <a:gdLst/>
            <a:ahLst/>
            <a:cxnLst/>
            <a:rect l="l" t="t" r="r" b="b"/>
            <a:pathLst>
              <a:path h="406400">
                <a:moveTo>
                  <a:pt x="0" y="0"/>
                </a:moveTo>
                <a:lnTo>
                  <a:pt x="0" y="4061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79" name="object 79"/>
          <p:cNvPicPr/>
          <p:nvPr/>
        </p:nvPicPr>
        <p:blipFill>
          <a:blip r:embed="rId7" cstate="print"/>
          <a:stretch>
            <a:fillRect/>
          </a:stretch>
        </p:blipFill>
        <p:spPr>
          <a:xfrm>
            <a:off x="10457745" y="3494892"/>
            <a:ext cx="81724" cy="108965"/>
          </a:xfrm>
          <a:prstGeom prst="rect">
            <a:avLst/>
          </a:prstGeom>
        </p:spPr>
      </p:pic>
      <p:pic>
        <p:nvPicPr>
          <p:cNvPr id="80" name="object 80"/>
          <p:cNvPicPr/>
          <p:nvPr/>
        </p:nvPicPr>
        <p:blipFill>
          <a:blip r:embed="rId8" cstate="print"/>
          <a:stretch>
            <a:fillRect/>
          </a:stretch>
        </p:blipFill>
        <p:spPr>
          <a:xfrm>
            <a:off x="10457745" y="4119926"/>
            <a:ext cx="81724" cy="108965"/>
          </a:xfrm>
          <a:prstGeom prst="rect">
            <a:avLst/>
          </a:prstGeom>
        </p:spPr>
      </p:pic>
      <p:sp>
        <p:nvSpPr>
          <p:cNvPr id="81" name="object 81"/>
          <p:cNvSpPr/>
          <p:nvPr/>
        </p:nvSpPr>
        <p:spPr>
          <a:xfrm>
            <a:off x="10498607" y="1779145"/>
            <a:ext cx="0" cy="1794935"/>
          </a:xfrm>
          <a:custGeom>
            <a:avLst/>
            <a:gdLst/>
            <a:ahLst/>
            <a:cxnLst/>
            <a:rect l="l" t="t" r="r" b="b"/>
            <a:pathLst>
              <a:path h="1346200">
                <a:moveTo>
                  <a:pt x="0" y="868472"/>
                </a:moveTo>
                <a:lnTo>
                  <a:pt x="0" y="1345772"/>
                </a:lnTo>
              </a:path>
              <a:path h="1346200">
                <a:moveTo>
                  <a:pt x="0" y="0"/>
                </a:moveTo>
                <a:lnTo>
                  <a:pt x="0" y="815001"/>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82" name="object 82"/>
          <p:cNvPicPr/>
          <p:nvPr/>
        </p:nvPicPr>
        <p:blipFill>
          <a:blip r:embed="rId7" cstate="print"/>
          <a:stretch>
            <a:fillRect/>
          </a:stretch>
        </p:blipFill>
        <p:spPr>
          <a:xfrm>
            <a:off x="10457745" y="1682878"/>
            <a:ext cx="81724" cy="108965"/>
          </a:xfrm>
          <a:prstGeom prst="rect">
            <a:avLst/>
          </a:prstGeom>
        </p:spPr>
      </p:pic>
      <p:pic>
        <p:nvPicPr>
          <p:cNvPr id="83" name="object 83"/>
          <p:cNvPicPr/>
          <p:nvPr/>
        </p:nvPicPr>
        <p:blipFill>
          <a:blip r:embed="rId7" cstate="print"/>
          <a:stretch>
            <a:fillRect/>
          </a:stretch>
        </p:blipFill>
        <p:spPr>
          <a:xfrm>
            <a:off x="10457745" y="2853114"/>
            <a:ext cx="81724" cy="108965"/>
          </a:xfrm>
          <a:prstGeom prst="rect">
            <a:avLst/>
          </a:prstGeom>
        </p:spPr>
      </p:pic>
      <p:sp>
        <p:nvSpPr>
          <p:cNvPr id="84" name="object 84"/>
          <p:cNvSpPr/>
          <p:nvPr/>
        </p:nvSpPr>
        <p:spPr>
          <a:xfrm>
            <a:off x="10498607" y="1695725"/>
            <a:ext cx="0" cy="540174"/>
          </a:xfrm>
          <a:custGeom>
            <a:avLst/>
            <a:gdLst/>
            <a:ahLst/>
            <a:cxnLst/>
            <a:rect l="l" t="t" r="r" b="b"/>
            <a:pathLst>
              <a:path h="405130">
                <a:moveTo>
                  <a:pt x="0" y="0"/>
                </a:moveTo>
                <a:lnTo>
                  <a:pt x="0" y="4051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85" name="object 85"/>
          <p:cNvPicPr/>
          <p:nvPr/>
        </p:nvPicPr>
        <p:blipFill>
          <a:blip r:embed="rId7" cstate="print"/>
          <a:stretch>
            <a:fillRect/>
          </a:stretch>
        </p:blipFill>
        <p:spPr>
          <a:xfrm>
            <a:off x="10457745" y="2223160"/>
            <a:ext cx="81724" cy="108965"/>
          </a:xfrm>
          <a:prstGeom prst="rect">
            <a:avLst/>
          </a:prstGeom>
        </p:spPr>
      </p:pic>
      <p:sp>
        <p:nvSpPr>
          <p:cNvPr id="86" name="object 86"/>
          <p:cNvSpPr txBox="1"/>
          <p:nvPr/>
        </p:nvSpPr>
        <p:spPr>
          <a:xfrm>
            <a:off x="10473817" y="4516258"/>
            <a:ext cx="607060" cy="160664"/>
          </a:xfrm>
          <a:prstGeom prst="rect">
            <a:avLst/>
          </a:prstGeom>
        </p:spPr>
        <p:txBody>
          <a:bodyPr vert="horz" wrap="square" lIns="0" tIns="16933" rIns="0" bIns="0" rtlCol="0" anchor="t">
            <a:spAutoFit/>
          </a:bodyPr>
          <a:lstStyle/>
          <a:p>
            <a:pPr marL="16933">
              <a:spcBef>
                <a:spcPts val="133"/>
              </a:spcBef>
            </a:pPr>
            <a:r>
              <a:rPr sz="933" b="1" spc="60">
                <a:latin typeface="Calibri" panose="020F0502020204030204" pitchFamily="34" charset="0"/>
                <a:ea typeface="Calibri" panose="020F0502020204030204" pitchFamily="34" charset="0"/>
                <a:cs typeface="Calibri" panose="020F0502020204030204" pitchFamily="34" charset="0"/>
              </a:rPr>
              <a:t>Processo</a:t>
            </a:r>
            <a:r>
              <a:rPr lang="en-US" sz="933" b="1" spc="60">
                <a:latin typeface="Calibri" panose="020F0502020204030204" pitchFamily="34" charset="0"/>
                <a:ea typeface="Calibri" panose="020F0502020204030204" pitchFamily="34" charset="0"/>
                <a:cs typeface="Calibri" panose="020F0502020204030204" pitchFamily="34" charset="0"/>
              </a:rPr>
              <a:t>r</a:t>
            </a:r>
            <a:endParaRPr lang="en-US" sz="933">
              <a:latin typeface="Calibri" panose="020F0502020204030204" pitchFamily="34" charset="0"/>
              <a:ea typeface="Calibri" panose="020F0502020204030204" pitchFamily="34" charset="0"/>
              <a:cs typeface="Calibri" panose="020F0502020204030204" pitchFamily="34" charset="0"/>
            </a:endParaRPr>
          </a:p>
        </p:txBody>
      </p:sp>
      <p:grpSp>
        <p:nvGrpSpPr>
          <p:cNvPr id="87" name="object 87"/>
          <p:cNvGrpSpPr/>
          <p:nvPr/>
        </p:nvGrpSpPr>
        <p:grpSpPr>
          <a:xfrm>
            <a:off x="7797963" y="1033687"/>
            <a:ext cx="982980" cy="440267"/>
            <a:chOff x="5848472" y="925285"/>
            <a:chExt cx="737235" cy="330200"/>
          </a:xfrm>
        </p:grpSpPr>
        <p:sp>
          <p:nvSpPr>
            <p:cNvPr id="88" name="object 88"/>
            <p:cNvSpPr/>
            <p:nvPr/>
          </p:nvSpPr>
          <p:spPr>
            <a:xfrm>
              <a:off x="5848472" y="925285"/>
              <a:ext cx="737235" cy="330200"/>
            </a:xfrm>
            <a:custGeom>
              <a:avLst/>
              <a:gdLst/>
              <a:ahLst/>
              <a:cxnLst/>
              <a:rect l="l" t="t" r="r" b="b"/>
              <a:pathLst>
                <a:path w="737234" h="330200">
                  <a:moveTo>
                    <a:pt x="572249" y="329699"/>
                  </a:moveTo>
                  <a:lnTo>
                    <a:pt x="164849" y="329699"/>
                  </a:lnTo>
                  <a:lnTo>
                    <a:pt x="121026" y="323811"/>
                  </a:lnTo>
                  <a:lnTo>
                    <a:pt x="81646" y="307193"/>
                  </a:lnTo>
                  <a:lnTo>
                    <a:pt x="48283" y="281416"/>
                  </a:lnTo>
                  <a:lnTo>
                    <a:pt x="22506" y="248052"/>
                  </a:lnTo>
                  <a:lnTo>
                    <a:pt x="5888" y="208673"/>
                  </a:lnTo>
                  <a:lnTo>
                    <a:pt x="0" y="164849"/>
                  </a:lnTo>
                  <a:lnTo>
                    <a:pt x="5888" y="121026"/>
                  </a:lnTo>
                  <a:lnTo>
                    <a:pt x="22506" y="81647"/>
                  </a:lnTo>
                  <a:lnTo>
                    <a:pt x="48283" y="48283"/>
                  </a:lnTo>
                  <a:lnTo>
                    <a:pt x="81646" y="22506"/>
                  </a:lnTo>
                  <a:lnTo>
                    <a:pt x="121026" y="5888"/>
                  </a:lnTo>
                  <a:lnTo>
                    <a:pt x="164849" y="0"/>
                  </a:lnTo>
                  <a:lnTo>
                    <a:pt x="572249" y="0"/>
                  </a:lnTo>
                  <a:lnTo>
                    <a:pt x="635335" y="12548"/>
                  </a:lnTo>
                  <a:lnTo>
                    <a:pt x="688816" y="48283"/>
                  </a:lnTo>
                  <a:lnTo>
                    <a:pt x="724551" y="101764"/>
                  </a:lnTo>
                  <a:lnTo>
                    <a:pt x="737099" y="164849"/>
                  </a:lnTo>
                  <a:lnTo>
                    <a:pt x="731211" y="208673"/>
                  </a:lnTo>
                  <a:lnTo>
                    <a:pt x="714592" y="248052"/>
                  </a:lnTo>
                  <a:lnTo>
                    <a:pt x="688816" y="281416"/>
                  </a:lnTo>
                  <a:lnTo>
                    <a:pt x="655452" y="307193"/>
                  </a:lnTo>
                  <a:lnTo>
                    <a:pt x="616073" y="323811"/>
                  </a:lnTo>
                  <a:lnTo>
                    <a:pt x="572249" y="329699"/>
                  </a:lnTo>
                  <a:close/>
                </a:path>
              </a:pathLst>
            </a:custGeom>
            <a:solidFill>
              <a:srgbClr val="4285F4"/>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89" name="object 89"/>
            <p:cNvSpPr/>
            <p:nvPr/>
          </p:nvSpPr>
          <p:spPr>
            <a:xfrm>
              <a:off x="5848472" y="925285"/>
              <a:ext cx="737235" cy="330200"/>
            </a:xfrm>
            <a:custGeom>
              <a:avLst/>
              <a:gdLst/>
              <a:ahLst/>
              <a:cxnLst/>
              <a:rect l="l" t="t" r="r" b="b"/>
              <a:pathLst>
                <a:path w="737234" h="330200">
                  <a:moveTo>
                    <a:pt x="0" y="164849"/>
                  </a:moveTo>
                  <a:lnTo>
                    <a:pt x="5888" y="121026"/>
                  </a:lnTo>
                  <a:lnTo>
                    <a:pt x="22506" y="81647"/>
                  </a:lnTo>
                  <a:lnTo>
                    <a:pt x="48283" y="48283"/>
                  </a:lnTo>
                  <a:lnTo>
                    <a:pt x="81646" y="22506"/>
                  </a:lnTo>
                  <a:lnTo>
                    <a:pt x="121026" y="5888"/>
                  </a:lnTo>
                  <a:lnTo>
                    <a:pt x="164849" y="0"/>
                  </a:lnTo>
                  <a:lnTo>
                    <a:pt x="572249" y="0"/>
                  </a:lnTo>
                  <a:lnTo>
                    <a:pt x="635335" y="12548"/>
                  </a:lnTo>
                  <a:lnTo>
                    <a:pt x="688816" y="48283"/>
                  </a:lnTo>
                  <a:lnTo>
                    <a:pt x="724551" y="101764"/>
                  </a:lnTo>
                  <a:lnTo>
                    <a:pt x="737099" y="164849"/>
                  </a:lnTo>
                  <a:lnTo>
                    <a:pt x="731211" y="208673"/>
                  </a:lnTo>
                  <a:lnTo>
                    <a:pt x="714592" y="248052"/>
                  </a:lnTo>
                  <a:lnTo>
                    <a:pt x="688816" y="281416"/>
                  </a:lnTo>
                  <a:lnTo>
                    <a:pt x="655452" y="307193"/>
                  </a:lnTo>
                  <a:lnTo>
                    <a:pt x="616073" y="323811"/>
                  </a:lnTo>
                  <a:lnTo>
                    <a:pt x="572249" y="329699"/>
                  </a:lnTo>
                  <a:lnTo>
                    <a:pt x="164849" y="329699"/>
                  </a:lnTo>
                  <a:lnTo>
                    <a:pt x="121026" y="323811"/>
                  </a:lnTo>
                  <a:lnTo>
                    <a:pt x="81646" y="307193"/>
                  </a:lnTo>
                  <a:lnTo>
                    <a:pt x="48283" y="281416"/>
                  </a:lnTo>
                  <a:lnTo>
                    <a:pt x="22506" y="248052"/>
                  </a:lnTo>
                  <a:lnTo>
                    <a:pt x="5888" y="208673"/>
                  </a:lnTo>
                  <a:lnTo>
                    <a:pt x="0" y="164849"/>
                  </a:lnTo>
                  <a:close/>
                </a:path>
              </a:pathLst>
            </a:custGeom>
            <a:ln w="9524">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grpSp>
      <p:sp>
        <p:nvSpPr>
          <p:cNvPr id="90" name="object 90"/>
          <p:cNvSpPr txBox="1"/>
          <p:nvPr/>
        </p:nvSpPr>
        <p:spPr>
          <a:xfrm>
            <a:off x="7955881" y="1026580"/>
            <a:ext cx="623993" cy="427339"/>
          </a:xfrm>
          <a:prstGeom prst="rect">
            <a:avLst/>
          </a:prstGeom>
        </p:spPr>
        <p:txBody>
          <a:bodyPr vert="horz" wrap="square" lIns="0" tIns="16933" rIns="0" bIns="0" rtlCol="0">
            <a:spAutoFit/>
          </a:bodyPr>
          <a:lstStyle/>
          <a:p>
            <a:pPr algn="ctr">
              <a:spcBef>
                <a:spcPts val="133"/>
              </a:spcBef>
            </a:pPr>
            <a:r>
              <a:rPr sz="1333" b="1" spc="53">
                <a:solidFill>
                  <a:srgbClr val="FFFFFF"/>
                </a:solidFill>
                <a:latin typeface="Calibri" panose="020F0502020204030204" pitchFamily="34" charset="0"/>
                <a:ea typeface="Calibri" panose="020F0502020204030204" pitchFamily="34" charset="0"/>
                <a:cs typeface="Calibri" panose="020F0502020204030204" pitchFamily="34" charset="0"/>
              </a:rPr>
              <a:t>TPU</a:t>
            </a:r>
            <a:endParaRPr sz="1333">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sz="1333" b="1" spc="100">
                <a:solidFill>
                  <a:srgbClr val="FFFFFF"/>
                </a:solidFill>
                <a:latin typeface="Calibri" panose="020F0502020204030204" pitchFamily="34" charset="0"/>
                <a:ea typeface="Calibri" panose="020F0502020204030204" pitchFamily="34" charset="0"/>
                <a:cs typeface="Calibri" panose="020F0502020204030204" pitchFamily="34" charset="0"/>
              </a:rPr>
              <a:t>v3</a:t>
            </a:r>
            <a:r>
              <a:rPr sz="1333" b="1" spc="-20">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333" b="1">
                <a:solidFill>
                  <a:srgbClr val="FFFFFF"/>
                </a:solidFill>
                <a:latin typeface="Calibri" panose="020F0502020204030204" pitchFamily="34" charset="0"/>
                <a:ea typeface="Calibri" panose="020F0502020204030204" pitchFamily="34" charset="0"/>
                <a:cs typeface="Calibri" panose="020F0502020204030204" pitchFamily="34" charset="0"/>
              </a:rPr>
              <a:t>&amp;</a:t>
            </a:r>
            <a:r>
              <a:rPr sz="1333" b="1" spc="-13">
                <a:solidFill>
                  <a:srgbClr val="FFFFFF"/>
                </a:solidFill>
                <a:latin typeface="Calibri" panose="020F0502020204030204" pitchFamily="34" charset="0"/>
                <a:ea typeface="Calibri" panose="020F0502020204030204" pitchFamily="34" charset="0"/>
                <a:cs typeface="Calibri" panose="020F0502020204030204" pitchFamily="34" charset="0"/>
              </a:rPr>
              <a:t> </a:t>
            </a:r>
            <a:r>
              <a:rPr sz="1333" b="1" spc="100">
                <a:solidFill>
                  <a:srgbClr val="FFFFFF"/>
                </a:solidFill>
                <a:latin typeface="Calibri" panose="020F0502020204030204" pitchFamily="34" charset="0"/>
                <a:ea typeface="Calibri" panose="020F0502020204030204" pitchFamily="34" charset="0"/>
                <a:cs typeface="Calibri" panose="020F0502020204030204" pitchFamily="34" charset="0"/>
              </a:rPr>
              <a:t>v4</a:t>
            </a:r>
            <a:endParaRPr sz="1333">
              <a:latin typeface="Calibri" panose="020F0502020204030204" pitchFamily="34" charset="0"/>
              <a:ea typeface="Calibri" panose="020F0502020204030204" pitchFamily="34" charset="0"/>
              <a:cs typeface="Calibri" panose="020F0502020204030204" pitchFamily="34" charset="0"/>
            </a:endParaRPr>
          </a:p>
        </p:txBody>
      </p:sp>
      <p:grpSp>
        <p:nvGrpSpPr>
          <p:cNvPr id="91" name="object 91"/>
          <p:cNvGrpSpPr/>
          <p:nvPr/>
        </p:nvGrpSpPr>
        <p:grpSpPr>
          <a:xfrm>
            <a:off x="8930379" y="1033687"/>
            <a:ext cx="982980" cy="440267"/>
            <a:chOff x="6697784" y="925285"/>
            <a:chExt cx="737235" cy="330200"/>
          </a:xfrm>
        </p:grpSpPr>
        <p:sp>
          <p:nvSpPr>
            <p:cNvPr id="92" name="object 92"/>
            <p:cNvSpPr/>
            <p:nvPr/>
          </p:nvSpPr>
          <p:spPr>
            <a:xfrm>
              <a:off x="6697784" y="925285"/>
              <a:ext cx="737235" cy="330200"/>
            </a:xfrm>
            <a:custGeom>
              <a:avLst/>
              <a:gdLst/>
              <a:ahLst/>
              <a:cxnLst/>
              <a:rect l="l" t="t" r="r" b="b"/>
              <a:pathLst>
                <a:path w="737234" h="330200">
                  <a:moveTo>
                    <a:pt x="572249" y="329699"/>
                  </a:moveTo>
                  <a:lnTo>
                    <a:pt x="164849" y="329699"/>
                  </a:lnTo>
                  <a:lnTo>
                    <a:pt x="121026" y="323811"/>
                  </a:lnTo>
                  <a:lnTo>
                    <a:pt x="81647" y="307193"/>
                  </a:lnTo>
                  <a:lnTo>
                    <a:pt x="48283" y="281416"/>
                  </a:lnTo>
                  <a:lnTo>
                    <a:pt x="22506" y="248052"/>
                  </a:lnTo>
                  <a:lnTo>
                    <a:pt x="5888" y="208673"/>
                  </a:lnTo>
                  <a:lnTo>
                    <a:pt x="0" y="164849"/>
                  </a:lnTo>
                  <a:lnTo>
                    <a:pt x="5888" y="121026"/>
                  </a:lnTo>
                  <a:lnTo>
                    <a:pt x="22506" y="81647"/>
                  </a:lnTo>
                  <a:lnTo>
                    <a:pt x="48283" y="48283"/>
                  </a:lnTo>
                  <a:lnTo>
                    <a:pt x="81647" y="22506"/>
                  </a:lnTo>
                  <a:lnTo>
                    <a:pt x="121026" y="5888"/>
                  </a:lnTo>
                  <a:lnTo>
                    <a:pt x="164849" y="0"/>
                  </a:lnTo>
                  <a:lnTo>
                    <a:pt x="572249" y="0"/>
                  </a:lnTo>
                  <a:lnTo>
                    <a:pt x="635335" y="12548"/>
                  </a:lnTo>
                  <a:lnTo>
                    <a:pt x="688816" y="48283"/>
                  </a:lnTo>
                  <a:lnTo>
                    <a:pt x="724551" y="101764"/>
                  </a:lnTo>
                  <a:lnTo>
                    <a:pt x="737099" y="164849"/>
                  </a:lnTo>
                  <a:lnTo>
                    <a:pt x="731211" y="208673"/>
                  </a:lnTo>
                  <a:lnTo>
                    <a:pt x="714593" y="248052"/>
                  </a:lnTo>
                  <a:lnTo>
                    <a:pt x="688816" y="281416"/>
                  </a:lnTo>
                  <a:lnTo>
                    <a:pt x="655453" y="307193"/>
                  </a:lnTo>
                  <a:lnTo>
                    <a:pt x="616073" y="323811"/>
                  </a:lnTo>
                  <a:lnTo>
                    <a:pt x="572249" y="329699"/>
                  </a:lnTo>
                  <a:close/>
                </a:path>
              </a:pathLst>
            </a:custGeom>
            <a:solidFill>
              <a:srgbClr val="4285F4"/>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93" name="object 93"/>
            <p:cNvSpPr/>
            <p:nvPr/>
          </p:nvSpPr>
          <p:spPr>
            <a:xfrm>
              <a:off x="6697784" y="925285"/>
              <a:ext cx="737235" cy="330200"/>
            </a:xfrm>
            <a:custGeom>
              <a:avLst/>
              <a:gdLst/>
              <a:ahLst/>
              <a:cxnLst/>
              <a:rect l="l" t="t" r="r" b="b"/>
              <a:pathLst>
                <a:path w="737234" h="330200">
                  <a:moveTo>
                    <a:pt x="0" y="164849"/>
                  </a:moveTo>
                  <a:lnTo>
                    <a:pt x="5888" y="121026"/>
                  </a:lnTo>
                  <a:lnTo>
                    <a:pt x="22506" y="81647"/>
                  </a:lnTo>
                  <a:lnTo>
                    <a:pt x="48283" y="48283"/>
                  </a:lnTo>
                  <a:lnTo>
                    <a:pt x="81647" y="22506"/>
                  </a:lnTo>
                  <a:lnTo>
                    <a:pt x="121026" y="5888"/>
                  </a:lnTo>
                  <a:lnTo>
                    <a:pt x="164849" y="0"/>
                  </a:lnTo>
                  <a:lnTo>
                    <a:pt x="572249" y="0"/>
                  </a:lnTo>
                  <a:lnTo>
                    <a:pt x="635335" y="12548"/>
                  </a:lnTo>
                  <a:lnTo>
                    <a:pt x="688816" y="48283"/>
                  </a:lnTo>
                  <a:lnTo>
                    <a:pt x="724551" y="101764"/>
                  </a:lnTo>
                  <a:lnTo>
                    <a:pt x="737099" y="164849"/>
                  </a:lnTo>
                  <a:lnTo>
                    <a:pt x="731211" y="208673"/>
                  </a:lnTo>
                  <a:lnTo>
                    <a:pt x="714593" y="248052"/>
                  </a:lnTo>
                  <a:lnTo>
                    <a:pt x="688816" y="281416"/>
                  </a:lnTo>
                  <a:lnTo>
                    <a:pt x="655453" y="307193"/>
                  </a:lnTo>
                  <a:lnTo>
                    <a:pt x="616073" y="323811"/>
                  </a:lnTo>
                  <a:lnTo>
                    <a:pt x="572249" y="329699"/>
                  </a:lnTo>
                  <a:lnTo>
                    <a:pt x="164849" y="329699"/>
                  </a:lnTo>
                  <a:lnTo>
                    <a:pt x="121026" y="323811"/>
                  </a:lnTo>
                  <a:lnTo>
                    <a:pt x="81647" y="307193"/>
                  </a:lnTo>
                  <a:lnTo>
                    <a:pt x="48283" y="281416"/>
                  </a:lnTo>
                  <a:lnTo>
                    <a:pt x="22506" y="248052"/>
                  </a:lnTo>
                  <a:lnTo>
                    <a:pt x="5888" y="208673"/>
                  </a:lnTo>
                  <a:lnTo>
                    <a:pt x="0" y="164849"/>
                  </a:lnTo>
                  <a:close/>
                </a:path>
              </a:pathLst>
            </a:custGeom>
            <a:ln w="9524">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grpSp>
      <p:sp>
        <p:nvSpPr>
          <p:cNvPr id="94" name="object 94"/>
          <p:cNvSpPr txBox="1"/>
          <p:nvPr/>
        </p:nvSpPr>
        <p:spPr>
          <a:xfrm>
            <a:off x="9223034" y="1026581"/>
            <a:ext cx="354753" cy="427339"/>
          </a:xfrm>
          <a:prstGeom prst="rect">
            <a:avLst/>
          </a:prstGeom>
        </p:spPr>
        <p:txBody>
          <a:bodyPr vert="horz" wrap="square" lIns="0" tIns="16933" rIns="0" bIns="0" rtlCol="0">
            <a:spAutoFit/>
          </a:bodyPr>
          <a:lstStyle/>
          <a:p>
            <a:pPr marL="16933">
              <a:spcBef>
                <a:spcPts val="133"/>
              </a:spcBef>
            </a:pPr>
            <a:r>
              <a:rPr sz="1333" b="1" spc="53">
                <a:solidFill>
                  <a:srgbClr val="FFFFFF"/>
                </a:solidFill>
                <a:latin typeface="Calibri" panose="020F0502020204030204" pitchFamily="34" charset="0"/>
                <a:ea typeface="Calibri" panose="020F0502020204030204" pitchFamily="34" charset="0"/>
                <a:cs typeface="Calibri" panose="020F0502020204030204" pitchFamily="34" charset="0"/>
              </a:rPr>
              <a:t>TPU</a:t>
            </a:r>
            <a:endParaRPr sz="1333">
              <a:latin typeface="Calibri" panose="020F0502020204030204" pitchFamily="34" charset="0"/>
              <a:ea typeface="Calibri" panose="020F0502020204030204" pitchFamily="34" charset="0"/>
              <a:cs typeface="Calibri" panose="020F0502020204030204" pitchFamily="34" charset="0"/>
            </a:endParaRPr>
          </a:p>
          <a:p>
            <a:pPr marL="27939"/>
            <a:r>
              <a:rPr sz="1333" b="1" spc="73">
                <a:solidFill>
                  <a:srgbClr val="FFFFFF"/>
                </a:solidFill>
                <a:latin typeface="Calibri" panose="020F0502020204030204" pitchFamily="34" charset="0"/>
                <a:ea typeface="Calibri" panose="020F0502020204030204" pitchFamily="34" charset="0"/>
                <a:cs typeface="Calibri" panose="020F0502020204030204" pitchFamily="34" charset="0"/>
              </a:rPr>
              <a:t>v5e</a:t>
            </a:r>
            <a:endParaRPr sz="1333">
              <a:latin typeface="Calibri" panose="020F0502020204030204" pitchFamily="34" charset="0"/>
              <a:ea typeface="Calibri" panose="020F0502020204030204" pitchFamily="34" charset="0"/>
              <a:cs typeface="Calibri" panose="020F0502020204030204" pitchFamily="34" charset="0"/>
            </a:endParaRPr>
          </a:p>
        </p:txBody>
      </p:sp>
      <p:grpSp>
        <p:nvGrpSpPr>
          <p:cNvPr id="95" name="object 95"/>
          <p:cNvGrpSpPr/>
          <p:nvPr/>
        </p:nvGrpSpPr>
        <p:grpSpPr>
          <a:xfrm>
            <a:off x="10047979" y="1033687"/>
            <a:ext cx="982980" cy="440267"/>
            <a:chOff x="7535984" y="925285"/>
            <a:chExt cx="737235" cy="330200"/>
          </a:xfrm>
        </p:grpSpPr>
        <p:sp>
          <p:nvSpPr>
            <p:cNvPr id="96" name="object 96"/>
            <p:cNvSpPr/>
            <p:nvPr/>
          </p:nvSpPr>
          <p:spPr>
            <a:xfrm>
              <a:off x="7535984" y="925285"/>
              <a:ext cx="737235" cy="330200"/>
            </a:xfrm>
            <a:custGeom>
              <a:avLst/>
              <a:gdLst/>
              <a:ahLst/>
              <a:cxnLst/>
              <a:rect l="l" t="t" r="r" b="b"/>
              <a:pathLst>
                <a:path w="737234" h="330200">
                  <a:moveTo>
                    <a:pt x="572249" y="329699"/>
                  </a:moveTo>
                  <a:lnTo>
                    <a:pt x="164849" y="329699"/>
                  </a:lnTo>
                  <a:lnTo>
                    <a:pt x="121026" y="323811"/>
                  </a:lnTo>
                  <a:lnTo>
                    <a:pt x="81647" y="307193"/>
                  </a:lnTo>
                  <a:lnTo>
                    <a:pt x="48283" y="281416"/>
                  </a:lnTo>
                  <a:lnTo>
                    <a:pt x="22506" y="248052"/>
                  </a:lnTo>
                  <a:lnTo>
                    <a:pt x="5888" y="208673"/>
                  </a:lnTo>
                  <a:lnTo>
                    <a:pt x="0" y="164849"/>
                  </a:lnTo>
                  <a:lnTo>
                    <a:pt x="5888" y="121026"/>
                  </a:lnTo>
                  <a:lnTo>
                    <a:pt x="22506" y="81647"/>
                  </a:lnTo>
                  <a:lnTo>
                    <a:pt x="48283" y="48283"/>
                  </a:lnTo>
                  <a:lnTo>
                    <a:pt x="81647" y="22506"/>
                  </a:lnTo>
                  <a:lnTo>
                    <a:pt x="121026" y="5888"/>
                  </a:lnTo>
                  <a:lnTo>
                    <a:pt x="164849" y="0"/>
                  </a:lnTo>
                  <a:lnTo>
                    <a:pt x="572249" y="0"/>
                  </a:lnTo>
                  <a:lnTo>
                    <a:pt x="635335" y="12548"/>
                  </a:lnTo>
                  <a:lnTo>
                    <a:pt x="688816" y="48283"/>
                  </a:lnTo>
                  <a:lnTo>
                    <a:pt x="724551" y="101764"/>
                  </a:lnTo>
                  <a:lnTo>
                    <a:pt x="737099" y="164849"/>
                  </a:lnTo>
                  <a:lnTo>
                    <a:pt x="731211" y="208673"/>
                  </a:lnTo>
                  <a:lnTo>
                    <a:pt x="714593" y="248052"/>
                  </a:lnTo>
                  <a:lnTo>
                    <a:pt x="688816" y="281416"/>
                  </a:lnTo>
                  <a:lnTo>
                    <a:pt x="655453" y="307193"/>
                  </a:lnTo>
                  <a:lnTo>
                    <a:pt x="616073" y="323811"/>
                  </a:lnTo>
                  <a:lnTo>
                    <a:pt x="572249" y="329699"/>
                  </a:lnTo>
                  <a:close/>
                </a:path>
              </a:pathLst>
            </a:custGeom>
            <a:solidFill>
              <a:srgbClr val="4285F4"/>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97" name="object 97"/>
            <p:cNvSpPr/>
            <p:nvPr/>
          </p:nvSpPr>
          <p:spPr>
            <a:xfrm>
              <a:off x="7535984" y="925285"/>
              <a:ext cx="737235" cy="330200"/>
            </a:xfrm>
            <a:custGeom>
              <a:avLst/>
              <a:gdLst/>
              <a:ahLst/>
              <a:cxnLst/>
              <a:rect l="l" t="t" r="r" b="b"/>
              <a:pathLst>
                <a:path w="737234" h="330200">
                  <a:moveTo>
                    <a:pt x="0" y="164849"/>
                  </a:moveTo>
                  <a:lnTo>
                    <a:pt x="5888" y="121026"/>
                  </a:lnTo>
                  <a:lnTo>
                    <a:pt x="22506" y="81647"/>
                  </a:lnTo>
                  <a:lnTo>
                    <a:pt x="48283" y="48283"/>
                  </a:lnTo>
                  <a:lnTo>
                    <a:pt x="81647" y="22506"/>
                  </a:lnTo>
                  <a:lnTo>
                    <a:pt x="121026" y="5888"/>
                  </a:lnTo>
                  <a:lnTo>
                    <a:pt x="164849" y="0"/>
                  </a:lnTo>
                  <a:lnTo>
                    <a:pt x="572249" y="0"/>
                  </a:lnTo>
                  <a:lnTo>
                    <a:pt x="635335" y="12548"/>
                  </a:lnTo>
                  <a:lnTo>
                    <a:pt x="688816" y="48283"/>
                  </a:lnTo>
                  <a:lnTo>
                    <a:pt x="724551" y="101764"/>
                  </a:lnTo>
                  <a:lnTo>
                    <a:pt x="737099" y="164849"/>
                  </a:lnTo>
                  <a:lnTo>
                    <a:pt x="731211" y="208673"/>
                  </a:lnTo>
                  <a:lnTo>
                    <a:pt x="714593" y="248052"/>
                  </a:lnTo>
                  <a:lnTo>
                    <a:pt x="688816" y="281416"/>
                  </a:lnTo>
                  <a:lnTo>
                    <a:pt x="655453" y="307193"/>
                  </a:lnTo>
                  <a:lnTo>
                    <a:pt x="616073" y="323811"/>
                  </a:lnTo>
                  <a:lnTo>
                    <a:pt x="572249" y="329699"/>
                  </a:lnTo>
                  <a:lnTo>
                    <a:pt x="164849" y="329699"/>
                  </a:lnTo>
                  <a:lnTo>
                    <a:pt x="121026" y="323811"/>
                  </a:lnTo>
                  <a:lnTo>
                    <a:pt x="81647" y="307193"/>
                  </a:lnTo>
                  <a:lnTo>
                    <a:pt x="48283" y="281416"/>
                  </a:lnTo>
                  <a:lnTo>
                    <a:pt x="22506" y="248052"/>
                  </a:lnTo>
                  <a:lnTo>
                    <a:pt x="5888" y="208673"/>
                  </a:lnTo>
                  <a:lnTo>
                    <a:pt x="0" y="164849"/>
                  </a:lnTo>
                  <a:close/>
                </a:path>
              </a:pathLst>
            </a:custGeom>
            <a:ln w="9524">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grpSp>
      <p:sp>
        <p:nvSpPr>
          <p:cNvPr id="98" name="object 98"/>
          <p:cNvSpPr txBox="1"/>
          <p:nvPr/>
        </p:nvSpPr>
        <p:spPr>
          <a:xfrm>
            <a:off x="10340634" y="1026581"/>
            <a:ext cx="354753" cy="427339"/>
          </a:xfrm>
          <a:prstGeom prst="rect">
            <a:avLst/>
          </a:prstGeom>
        </p:spPr>
        <p:txBody>
          <a:bodyPr vert="horz" wrap="square" lIns="0" tIns="16933" rIns="0" bIns="0" rtlCol="0">
            <a:spAutoFit/>
          </a:bodyPr>
          <a:lstStyle/>
          <a:p>
            <a:pPr marL="16933">
              <a:spcBef>
                <a:spcPts val="133"/>
              </a:spcBef>
            </a:pPr>
            <a:r>
              <a:rPr sz="1333" b="1" spc="53">
                <a:solidFill>
                  <a:srgbClr val="FFFFFF"/>
                </a:solidFill>
                <a:latin typeface="Calibri" panose="020F0502020204030204" pitchFamily="34" charset="0"/>
                <a:ea typeface="Calibri" panose="020F0502020204030204" pitchFamily="34" charset="0"/>
                <a:cs typeface="Calibri" panose="020F0502020204030204" pitchFamily="34" charset="0"/>
              </a:rPr>
              <a:t>TPU</a:t>
            </a:r>
            <a:endParaRPr sz="1333">
              <a:latin typeface="Calibri" panose="020F0502020204030204" pitchFamily="34" charset="0"/>
              <a:ea typeface="Calibri" panose="020F0502020204030204" pitchFamily="34" charset="0"/>
              <a:cs typeface="Calibri" panose="020F0502020204030204" pitchFamily="34" charset="0"/>
            </a:endParaRPr>
          </a:p>
          <a:p>
            <a:pPr marL="24553"/>
            <a:r>
              <a:rPr sz="1333" b="1" spc="80">
                <a:solidFill>
                  <a:srgbClr val="FFFFFF"/>
                </a:solidFill>
                <a:latin typeface="Calibri" panose="020F0502020204030204" pitchFamily="34" charset="0"/>
                <a:ea typeface="Calibri" panose="020F0502020204030204" pitchFamily="34" charset="0"/>
                <a:cs typeface="Calibri" panose="020F0502020204030204" pitchFamily="34" charset="0"/>
              </a:rPr>
              <a:t>v5p</a:t>
            </a:r>
            <a:endParaRPr sz="1333">
              <a:latin typeface="Calibri" panose="020F0502020204030204" pitchFamily="34" charset="0"/>
              <a:ea typeface="Calibri" panose="020F0502020204030204" pitchFamily="34" charset="0"/>
              <a:cs typeface="Calibri" panose="020F0502020204030204" pitchFamily="34" charset="0"/>
            </a:endParaRPr>
          </a:p>
        </p:txBody>
      </p:sp>
      <p:pic>
        <p:nvPicPr>
          <p:cNvPr id="99" name="Picture 14" descr="Picture 14">
            <a:extLst>
              <a:ext uri="{FF2B5EF4-FFF2-40B4-BE49-F238E27FC236}">
                <a16:creationId xmlns:a16="http://schemas.microsoft.com/office/drawing/2014/main" id="{9F4B3CC4-3430-CFF7-E857-9ED033F2735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80323" y="4950262"/>
            <a:ext cx="477912" cy="477912"/>
          </a:xfrm>
          <a:prstGeom prst="rect">
            <a:avLst/>
          </a:prstGeom>
          <a:ln w="12700" cap="flat">
            <a:noFill/>
            <a:miter lim="400000"/>
          </a:ln>
          <a:effectLst/>
        </p:spPr>
      </p:pic>
      <p:sp>
        <p:nvSpPr>
          <p:cNvPr id="102" name="object 29">
            <a:extLst>
              <a:ext uri="{FF2B5EF4-FFF2-40B4-BE49-F238E27FC236}">
                <a16:creationId xmlns:a16="http://schemas.microsoft.com/office/drawing/2014/main" id="{7DC2DCA7-3F64-FA8F-1399-6373C93AC96D}"/>
              </a:ext>
            </a:extLst>
          </p:cNvPr>
          <p:cNvSpPr txBox="1"/>
          <p:nvPr/>
        </p:nvSpPr>
        <p:spPr>
          <a:xfrm>
            <a:off x="782196" y="1457093"/>
            <a:ext cx="992800" cy="365912"/>
          </a:xfrm>
          <a:prstGeom prst="rect">
            <a:avLst/>
          </a:prstGeom>
        </p:spPr>
        <p:txBody>
          <a:bodyPr vert="horz" wrap="square" lIns="0" tIns="27093" rIns="0" bIns="0" rtlCol="0" anchor="t">
            <a:spAutoFit/>
          </a:bodyPr>
          <a:lstStyle/>
          <a:p>
            <a:pPr marL="107315" marR="6350" indent="-90805" algn="ctr">
              <a:spcBef>
                <a:spcPts val="213"/>
              </a:spcBef>
            </a:pPr>
            <a:r>
              <a:rPr lang="en-US" sz="1100" b="1" spc="67">
                <a:solidFill>
                  <a:srgbClr val="1F1F1F"/>
                </a:solidFill>
                <a:latin typeface="Calibri" panose="020F0502020204030204" pitchFamily="34" charset="0"/>
                <a:ea typeface="Calibri" panose="020F0502020204030204" pitchFamily="34" charset="0"/>
                <a:cs typeface="Calibri" panose="020F0502020204030204" pitchFamily="34" charset="0"/>
              </a:rPr>
              <a:t>Large Model Training</a:t>
            </a: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103" name="object 29">
            <a:extLst>
              <a:ext uri="{FF2B5EF4-FFF2-40B4-BE49-F238E27FC236}">
                <a16:creationId xmlns:a16="http://schemas.microsoft.com/office/drawing/2014/main" id="{C03143EC-6CA1-42AC-90CE-0391205F1741}"/>
              </a:ext>
            </a:extLst>
          </p:cNvPr>
          <p:cNvSpPr txBox="1"/>
          <p:nvPr/>
        </p:nvSpPr>
        <p:spPr>
          <a:xfrm>
            <a:off x="782196" y="2105940"/>
            <a:ext cx="992800" cy="365912"/>
          </a:xfrm>
          <a:prstGeom prst="rect">
            <a:avLst/>
          </a:prstGeom>
        </p:spPr>
        <p:txBody>
          <a:bodyPr vert="horz" wrap="square" lIns="0" tIns="27093" rIns="0" bIns="0" rtlCol="0" anchor="t">
            <a:spAutoFit/>
          </a:bodyPr>
          <a:lstStyle/>
          <a:p>
            <a:pPr marL="107315" marR="6350" indent="-90805" algn="ctr">
              <a:spcBef>
                <a:spcPts val="213"/>
              </a:spcBef>
            </a:pPr>
            <a:r>
              <a:rPr lang="en-US" sz="1100" b="1" spc="67">
                <a:solidFill>
                  <a:srgbClr val="1F1F1F"/>
                </a:solidFill>
                <a:latin typeface="Calibri" panose="020F0502020204030204" pitchFamily="34" charset="0"/>
                <a:ea typeface="Calibri" panose="020F0502020204030204" pitchFamily="34" charset="0"/>
                <a:cs typeface="Calibri" panose="020F0502020204030204" pitchFamily="34" charset="0"/>
              </a:rPr>
              <a:t>Medium ML Training</a:t>
            </a: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104" name="object 29">
            <a:extLst>
              <a:ext uri="{FF2B5EF4-FFF2-40B4-BE49-F238E27FC236}">
                <a16:creationId xmlns:a16="http://schemas.microsoft.com/office/drawing/2014/main" id="{D789B893-129F-CB9A-F71A-4EEDF88F67A2}"/>
              </a:ext>
            </a:extLst>
          </p:cNvPr>
          <p:cNvSpPr txBox="1"/>
          <p:nvPr/>
        </p:nvSpPr>
        <p:spPr>
          <a:xfrm>
            <a:off x="819637" y="2769489"/>
            <a:ext cx="976985" cy="365912"/>
          </a:xfrm>
          <a:prstGeom prst="rect">
            <a:avLst/>
          </a:prstGeom>
        </p:spPr>
        <p:txBody>
          <a:bodyPr vert="horz" wrap="square" lIns="0" tIns="27093" rIns="0" bIns="0" rtlCol="0" anchor="t">
            <a:spAutoFit/>
          </a:bodyPr>
          <a:lstStyle/>
          <a:p>
            <a:pPr marL="107315" marR="6350" indent="-90805" algn="ctr">
              <a:spcBef>
                <a:spcPts val="213"/>
              </a:spcBef>
            </a:pPr>
            <a:r>
              <a:rPr lang="en-US" sz="1100" b="1" spc="67">
                <a:solidFill>
                  <a:srgbClr val="1F1F1F"/>
                </a:solidFill>
                <a:latin typeface="Calibri" panose="020F0502020204030204" pitchFamily="34" charset="0"/>
                <a:ea typeface="Calibri" panose="020F0502020204030204" pitchFamily="34" charset="0"/>
                <a:cs typeface="Calibri" panose="020F0502020204030204" pitchFamily="34" charset="0"/>
              </a:rPr>
              <a:t>Model Fine Tuning</a:t>
            </a: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105" name="object 29">
            <a:extLst>
              <a:ext uri="{FF2B5EF4-FFF2-40B4-BE49-F238E27FC236}">
                <a16:creationId xmlns:a16="http://schemas.microsoft.com/office/drawing/2014/main" id="{66760CB5-0356-16BF-EB4D-F5F25FE8C12A}"/>
              </a:ext>
            </a:extLst>
          </p:cNvPr>
          <p:cNvSpPr txBox="1"/>
          <p:nvPr/>
        </p:nvSpPr>
        <p:spPr>
          <a:xfrm>
            <a:off x="563013" y="3373279"/>
            <a:ext cx="1360279" cy="365912"/>
          </a:xfrm>
          <a:prstGeom prst="rect">
            <a:avLst/>
          </a:prstGeom>
        </p:spPr>
        <p:txBody>
          <a:bodyPr vert="horz" wrap="square" lIns="0" tIns="27093" rIns="0" bIns="0" rtlCol="0" anchor="t">
            <a:spAutoFit/>
          </a:bodyPr>
          <a:lstStyle/>
          <a:p>
            <a:pPr marL="107315" marR="6350" indent="-90805" algn="ctr">
              <a:spcBef>
                <a:spcPts val="213"/>
              </a:spcBef>
            </a:pPr>
            <a:r>
              <a:rPr lang="en-US" sz="1100" b="1" spc="67">
                <a:solidFill>
                  <a:srgbClr val="1F1F1F"/>
                </a:solidFill>
                <a:latin typeface="Calibri" panose="020F0502020204030204" pitchFamily="34" charset="0"/>
                <a:ea typeface="Calibri" panose="020F0502020204030204" pitchFamily="34" charset="0"/>
                <a:cs typeface="Calibri" panose="020F0502020204030204" pitchFamily="34" charset="0"/>
              </a:rPr>
              <a:t>Large Model inference (70B+)</a:t>
            </a: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106" name="object 29">
            <a:extLst>
              <a:ext uri="{FF2B5EF4-FFF2-40B4-BE49-F238E27FC236}">
                <a16:creationId xmlns:a16="http://schemas.microsoft.com/office/drawing/2014/main" id="{C5F7B70F-CC8F-D29A-5873-758832D48FF6}"/>
              </a:ext>
            </a:extLst>
          </p:cNvPr>
          <p:cNvSpPr txBox="1"/>
          <p:nvPr/>
        </p:nvSpPr>
        <p:spPr>
          <a:xfrm>
            <a:off x="766817" y="5211922"/>
            <a:ext cx="992800" cy="365912"/>
          </a:xfrm>
          <a:prstGeom prst="rect">
            <a:avLst/>
          </a:prstGeom>
        </p:spPr>
        <p:txBody>
          <a:bodyPr vert="horz" wrap="square" lIns="0" tIns="27093" rIns="0" bIns="0" rtlCol="0" anchor="t">
            <a:spAutoFit/>
          </a:bodyPr>
          <a:lstStyle/>
          <a:p>
            <a:pPr marL="107315" marR="6350" indent="-90805" algn="ctr">
              <a:spcBef>
                <a:spcPts val="213"/>
              </a:spcBef>
            </a:pPr>
            <a:r>
              <a:rPr lang="en-US" sz="1100" b="1" spc="67">
                <a:solidFill>
                  <a:srgbClr val="1F1F1F"/>
                </a:solidFill>
                <a:latin typeface="Calibri" panose="020F0502020204030204" pitchFamily="34" charset="0"/>
                <a:ea typeface="Calibri" panose="020F0502020204030204" pitchFamily="34" charset="0"/>
                <a:cs typeface="Calibri" panose="020F0502020204030204" pitchFamily="34" charset="0"/>
              </a:rPr>
              <a:t>Low-Cost Inference</a:t>
            </a: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107" name="object 8">
            <a:extLst>
              <a:ext uri="{FF2B5EF4-FFF2-40B4-BE49-F238E27FC236}">
                <a16:creationId xmlns:a16="http://schemas.microsoft.com/office/drawing/2014/main" id="{E07CE323-8C2A-4C81-A3E4-1906CA2394F8}"/>
              </a:ext>
            </a:extLst>
          </p:cNvPr>
          <p:cNvSpPr/>
          <p:nvPr/>
        </p:nvSpPr>
        <p:spPr>
          <a:xfrm>
            <a:off x="509265" y="5856861"/>
            <a:ext cx="9716345" cy="480907"/>
          </a:xfrm>
          <a:custGeom>
            <a:avLst/>
            <a:gdLst/>
            <a:ahLst/>
            <a:cxnLst/>
            <a:rect l="l" t="t" r="r" b="b"/>
            <a:pathLst>
              <a:path w="7287259" h="360679">
                <a:moveTo>
                  <a:pt x="0" y="360599"/>
                </a:moveTo>
                <a:lnTo>
                  <a:pt x="7286669" y="360599"/>
                </a:lnTo>
                <a:lnTo>
                  <a:pt x="7286669" y="0"/>
                </a:lnTo>
                <a:lnTo>
                  <a:pt x="0" y="0"/>
                </a:lnTo>
                <a:lnTo>
                  <a:pt x="0" y="360599"/>
                </a:lnTo>
                <a:close/>
              </a:path>
            </a:pathLst>
          </a:custGeom>
          <a:solidFill>
            <a:srgbClr val="D4D4D4">
              <a:alpha val="17089"/>
            </a:srgbClr>
          </a:solidFill>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108" name="object 47">
            <a:extLst>
              <a:ext uri="{FF2B5EF4-FFF2-40B4-BE49-F238E27FC236}">
                <a16:creationId xmlns:a16="http://schemas.microsoft.com/office/drawing/2014/main" id="{D88D68B2-DDD0-016E-8AB8-801382A7DD84}"/>
              </a:ext>
            </a:extLst>
          </p:cNvPr>
          <p:cNvSpPr/>
          <p:nvPr/>
        </p:nvSpPr>
        <p:spPr>
          <a:xfrm flipH="1">
            <a:off x="2683123" y="5573810"/>
            <a:ext cx="45719" cy="515245"/>
          </a:xfrm>
          <a:custGeom>
            <a:avLst/>
            <a:gdLst/>
            <a:ahLst/>
            <a:cxnLst/>
            <a:rect l="l" t="t" r="r" b="b"/>
            <a:pathLst>
              <a:path h="478789">
                <a:moveTo>
                  <a:pt x="0" y="0"/>
                </a:moveTo>
                <a:lnTo>
                  <a:pt x="0" y="4783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109" name="object 38">
            <a:extLst>
              <a:ext uri="{FF2B5EF4-FFF2-40B4-BE49-F238E27FC236}">
                <a16:creationId xmlns:a16="http://schemas.microsoft.com/office/drawing/2014/main" id="{BE77E716-B06B-60FF-6F45-6041718643F0}"/>
              </a:ext>
            </a:extLst>
          </p:cNvPr>
          <p:cNvPicPr/>
          <p:nvPr/>
        </p:nvPicPr>
        <p:blipFill>
          <a:blip r:embed="rId5" cstate="print"/>
          <a:stretch>
            <a:fillRect/>
          </a:stretch>
        </p:blipFill>
        <p:spPr>
          <a:xfrm>
            <a:off x="2664797" y="6034572"/>
            <a:ext cx="108965" cy="108965"/>
          </a:xfrm>
          <a:prstGeom prst="rect">
            <a:avLst/>
          </a:prstGeom>
        </p:spPr>
      </p:pic>
      <p:sp>
        <p:nvSpPr>
          <p:cNvPr id="110" name="object 29">
            <a:extLst>
              <a:ext uri="{FF2B5EF4-FFF2-40B4-BE49-F238E27FC236}">
                <a16:creationId xmlns:a16="http://schemas.microsoft.com/office/drawing/2014/main" id="{D82FB483-C892-3653-E77F-35D7E686503F}"/>
              </a:ext>
            </a:extLst>
          </p:cNvPr>
          <p:cNvSpPr txBox="1"/>
          <p:nvPr/>
        </p:nvSpPr>
        <p:spPr>
          <a:xfrm>
            <a:off x="746753" y="5792466"/>
            <a:ext cx="992800" cy="365912"/>
          </a:xfrm>
          <a:prstGeom prst="rect">
            <a:avLst/>
          </a:prstGeom>
        </p:spPr>
        <p:txBody>
          <a:bodyPr vert="horz" wrap="square" lIns="0" tIns="27093" rIns="0" bIns="0" rtlCol="0" anchor="t">
            <a:spAutoFit/>
          </a:bodyPr>
          <a:lstStyle/>
          <a:p>
            <a:pPr marL="107315" marR="6350" indent="-90805" algn="ctr">
              <a:spcBef>
                <a:spcPts val="213"/>
              </a:spcBef>
            </a:pPr>
            <a:r>
              <a:rPr lang="en-US" sz="1100" b="1" spc="67">
                <a:solidFill>
                  <a:srgbClr val="1F1F1F"/>
                </a:solidFill>
                <a:latin typeface="Calibri" panose="020F0502020204030204" pitchFamily="34" charset="0"/>
                <a:ea typeface="Calibri" panose="020F0502020204030204" pitchFamily="34" charset="0"/>
                <a:cs typeface="Calibri" panose="020F0502020204030204" pitchFamily="34" charset="0"/>
              </a:rPr>
              <a:t>Classical ML &amp; DL</a:t>
            </a: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37" name="object 57">
            <a:extLst>
              <a:ext uri="{FF2B5EF4-FFF2-40B4-BE49-F238E27FC236}">
                <a16:creationId xmlns:a16="http://schemas.microsoft.com/office/drawing/2014/main" id="{95001EB7-DC55-DB16-7105-A4D07ACBDB84}"/>
              </a:ext>
            </a:extLst>
          </p:cNvPr>
          <p:cNvSpPr/>
          <p:nvPr/>
        </p:nvSpPr>
        <p:spPr>
          <a:xfrm>
            <a:off x="3747426" y="4281725"/>
            <a:ext cx="0" cy="1109134"/>
          </a:xfrm>
          <a:custGeom>
            <a:avLst/>
            <a:gdLst/>
            <a:ahLst/>
            <a:cxnLst/>
            <a:rect l="l" t="t" r="r" b="b"/>
            <a:pathLst>
              <a:path h="831850">
                <a:moveTo>
                  <a:pt x="0" y="0"/>
                </a:moveTo>
                <a:lnTo>
                  <a:pt x="0" y="831501"/>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38" name="object 58">
            <a:extLst>
              <a:ext uri="{FF2B5EF4-FFF2-40B4-BE49-F238E27FC236}">
                <a16:creationId xmlns:a16="http://schemas.microsoft.com/office/drawing/2014/main" id="{A25C4D17-D4BB-69C5-4186-AFED51604E2D}"/>
              </a:ext>
            </a:extLst>
          </p:cNvPr>
          <p:cNvPicPr/>
          <p:nvPr/>
        </p:nvPicPr>
        <p:blipFill>
          <a:blip r:embed="rId7" cstate="print"/>
          <a:stretch>
            <a:fillRect/>
          </a:stretch>
        </p:blipFill>
        <p:spPr>
          <a:xfrm>
            <a:off x="3706564" y="4185458"/>
            <a:ext cx="81724" cy="108965"/>
          </a:xfrm>
          <a:prstGeom prst="rect">
            <a:avLst/>
          </a:prstGeom>
        </p:spPr>
      </p:pic>
      <p:pic>
        <p:nvPicPr>
          <p:cNvPr id="39" name="object 59">
            <a:extLst>
              <a:ext uri="{FF2B5EF4-FFF2-40B4-BE49-F238E27FC236}">
                <a16:creationId xmlns:a16="http://schemas.microsoft.com/office/drawing/2014/main" id="{776226EE-7F17-6FD1-64AD-36741AAAAD68}"/>
              </a:ext>
            </a:extLst>
          </p:cNvPr>
          <p:cNvPicPr/>
          <p:nvPr/>
        </p:nvPicPr>
        <p:blipFill>
          <a:blip r:embed="rId7" cstate="print"/>
          <a:stretch>
            <a:fillRect/>
          </a:stretch>
        </p:blipFill>
        <p:spPr>
          <a:xfrm>
            <a:off x="3706564" y="5377693"/>
            <a:ext cx="81724" cy="108965"/>
          </a:xfrm>
          <a:prstGeom prst="rect">
            <a:avLst/>
          </a:prstGeom>
        </p:spPr>
      </p:pic>
      <p:sp>
        <p:nvSpPr>
          <p:cNvPr id="40" name="object 60">
            <a:extLst>
              <a:ext uri="{FF2B5EF4-FFF2-40B4-BE49-F238E27FC236}">
                <a16:creationId xmlns:a16="http://schemas.microsoft.com/office/drawing/2014/main" id="{A28E9CD7-1FCA-0B17-5560-2D08F1A116C4}"/>
              </a:ext>
            </a:extLst>
          </p:cNvPr>
          <p:cNvSpPr/>
          <p:nvPr/>
        </p:nvSpPr>
        <p:spPr>
          <a:xfrm>
            <a:off x="3747426" y="4198523"/>
            <a:ext cx="0" cy="561340"/>
          </a:xfrm>
          <a:custGeom>
            <a:avLst/>
            <a:gdLst/>
            <a:ahLst/>
            <a:cxnLst/>
            <a:rect l="l" t="t" r="r" b="b"/>
            <a:pathLst>
              <a:path h="421005">
                <a:moveTo>
                  <a:pt x="0" y="0"/>
                </a:moveTo>
                <a:lnTo>
                  <a:pt x="0" y="421000"/>
                </a:lnTo>
              </a:path>
            </a:pathLst>
          </a:custGeom>
          <a:ln w="19049">
            <a:solidFill>
              <a:srgbClr val="4285F4"/>
            </a:solidFill>
          </a:ln>
        </p:spPr>
        <p:txBody>
          <a:bodyPr wrap="square" lIns="0" tIns="0" rIns="0" bIns="0" rtlCol="0"/>
          <a:lstStyle/>
          <a:p>
            <a:endParaRPr sz="2400">
              <a:latin typeface="Calibri" panose="020F0502020204030204" pitchFamily="34" charset="0"/>
              <a:ea typeface="Calibri" panose="020F0502020204030204" pitchFamily="34" charset="0"/>
              <a:cs typeface="Calibri" panose="020F0502020204030204" pitchFamily="34" charset="0"/>
            </a:endParaRPr>
          </a:p>
        </p:txBody>
      </p:sp>
      <p:pic>
        <p:nvPicPr>
          <p:cNvPr id="49" name="object 61">
            <a:extLst>
              <a:ext uri="{FF2B5EF4-FFF2-40B4-BE49-F238E27FC236}">
                <a16:creationId xmlns:a16="http://schemas.microsoft.com/office/drawing/2014/main" id="{EDA31DF0-1D02-C043-3258-88874B50ED88}"/>
              </a:ext>
            </a:extLst>
          </p:cNvPr>
          <p:cNvPicPr/>
          <p:nvPr/>
        </p:nvPicPr>
        <p:blipFill>
          <a:blip r:embed="rId7" cstate="print"/>
          <a:stretch>
            <a:fillRect/>
          </a:stretch>
        </p:blipFill>
        <p:spPr>
          <a:xfrm>
            <a:off x="3706564" y="4747158"/>
            <a:ext cx="81724" cy="1089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B7D969-CB67-D50E-ECD1-86AA08D61B7B}"/>
              </a:ext>
            </a:extLst>
          </p:cNvPr>
          <p:cNvPicPr>
            <a:picLocks noChangeAspect="1"/>
          </p:cNvPicPr>
          <p:nvPr/>
        </p:nvPicPr>
        <p:blipFill>
          <a:blip r:embed="rId2"/>
          <a:stretch>
            <a:fillRect/>
          </a:stretch>
        </p:blipFill>
        <p:spPr>
          <a:xfrm>
            <a:off x="74428" y="1"/>
            <a:ext cx="12097008" cy="6384850"/>
          </a:xfrm>
          <a:prstGeom prst="rect">
            <a:avLst/>
          </a:prstGeom>
        </p:spPr>
      </p:pic>
      <p:sp>
        <p:nvSpPr>
          <p:cNvPr id="3" name="TextBox 2">
            <a:extLst>
              <a:ext uri="{FF2B5EF4-FFF2-40B4-BE49-F238E27FC236}">
                <a16:creationId xmlns:a16="http://schemas.microsoft.com/office/drawing/2014/main" id="{15D362C4-FE18-5CEC-503E-B7AA96E32522}"/>
              </a:ext>
            </a:extLst>
          </p:cNvPr>
          <p:cNvSpPr txBox="1"/>
          <p:nvPr/>
        </p:nvSpPr>
        <p:spPr>
          <a:xfrm>
            <a:off x="840581" y="5929020"/>
            <a:ext cx="6846094" cy="246221"/>
          </a:xfrm>
          <a:prstGeom prst="rect">
            <a:avLst/>
          </a:prstGeom>
          <a:solidFill>
            <a:schemeClr val="bg1"/>
          </a:solidFill>
        </p:spPr>
        <p:txBody>
          <a:bodyPr wrap="square">
            <a:spAutoFit/>
          </a:bodyPr>
          <a:lstStyle/>
          <a:p>
            <a:r>
              <a:rPr lang="en-US" sz="1000" dirty="0">
                <a:hlinkClick r:id="rId3"/>
              </a:rPr>
              <a:t>https://cloud.google.com/blog/products/compute/c3-machine-series-on-intel-sapphire-rapids-now-ga</a:t>
            </a:r>
            <a:r>
              <a:rPr lang="en-US" sz="1000" dirty="0"/>
              <a:t> </a:t>
            </a:r>
          </a:p>
        </p:txBody>
      </p:sp>
    </p:spTree>
    <p:extLst>
      <p:ext uri="{BB962C8B-B14F-4D97-AF65-F5344CB8AC3E}">
        <p14:creationId xmlns:p14="http://schemas.microsoft.com/office/powerpoint/2010/main" val="97373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534;p186">
            <a:extLst>
              <a:ext uri="{FF2B5EF4-FFF2-40B4-BE49-F238E27FC236}">
                <a16:creationId xmlns:a16="http://schemas.microsoft.com/office/drawing/2014/main" id="{BD7038A4-60C6-0664-927D-CE0B03E6CDB0}"/>
              </a:ext>
            </a:extLst>
          </p:cNvPr>
          <p:cNvSpPr/>
          <p:nvPr/>
        </p:nvSpPr>
        <p:spPr>
          <a:xfrm>
            <a:off x="6657866" y="4370157"/>
            <a:ext cx="5103022" cy="1221089"/>
          </a:xfrm>
          <a:prstGeom prst="roundRect">
            <a:avLst>
              <a:gd name="adj" fmla="val 25411"/>
            </a:avLst>
          </a:prstGeom>
          <a:solidFill>
            <a:schemeClr val="accent1">
              <a:lumMod val="40000"/>
              <a:lumOff val="6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lang="en-US" sz="1467" b="1" kern="0">
              <a:solidFill>
                <a:srgbClr val="5F6368">
                  <a:lumMod val="50000"/>
                </a:srgbClr>
              </a:solidFill>
              <a:latin typeface="Calibri" panose="020F0502020204030204" pitchFamily="34" charset="0"/>
              <a:ea typeface="Calibri" panose="020F0502020204030204" pitchFamily="34" charset="0"/>
              <a:cs typeface="Calibri" panose="020F0502020204030204" pitchFamily="34" charset="0"/>
              <a:sym typeface="Google Sans"/>
            </a:endParaRPr>
          </a:p>
        </p:txBody>
      </p:sp>
      <p:sp>
        <p:nvSpPr>
          <p:cNvPr id="4" name="Title 3">
            <a:extLst>
              <a:ext uri="{FF2B5EF4-FFF2-40B4-BE49-F238E27FC236}">
                <a16:creationId xmlns:a16="http://schemas.microsoft.com/office/drawing/2014/main" id="{34B779E4-7166-8D53-9C5C-75147F07E3A6}"/>
              </a:ext>
            </a:extLst>
          </p:cNvPr>
          <p:cNvSpPr>
            <a:spLocks noGrp="1"/>
          </p:cNvSpPr>
          <p:nvPr>
            <p:ph type="title"/>
          </p:nvPr>
        </p:nvSpPr>
        <p:spPr>
          <a:xfrm>
            <a:off x="457071" y="251762"/>
            <a:ext cx="11010800" cy="742887"/>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Use CPUs Where Availability of GPUs Pricing is Challenging</a:t>
            </a:r>
          </a:p>
        </p:txBody>
      </p:sp>
      <p:sp>
        <p:nvSpPr>
          <p:cNvPr id="5" name="Text Placeholder 4">
            <a:extLst>
              <a:ext uri="{FF2B5EF4-FFF2-40B4-BE49-F238E27FC236}">
                <a16:creationId xmlns:a16="http://schemas.microsoft.com/office/drawing/2014/main" id="{7AC6E6A3-FCBE-679F-1816-93BA14B6900E}"/>
              </a:ext>
            </a:extLst>
          </p:cNvPr>
          <p:cNvSpPr>
            <a:spLocks noGrp="1"/>
          </p:cNvSpPr>
          <p:nvPr>
            <p:ph type="body" idx="1"/>
          </p:nvPr>
        </p:nvSpPr>
        <p:spPr>
          <a:xfrm>
            <a:off x="6583697" y="4560758"/>
            <a:ext cx="5177192" cy="901150"/>
          </a:xfrm>
        </p:spPr>
        <p:txBody>
          <a:bodyPr/>
          <a:lstStyle/>
          <a:p>
            <a:r>
              <a:rPr lang="en-US" sz="1400"/>
              <a:t>CPU instances Broadly Available in most regions</a:t>
            </a:r>
          </a:p>
          <a:p>
            <a:r>
              <a:rPr lang="en-US" sz="1400"/>
              <a:t>C4/N4 up to 8X Price/performance Increase from N1</a:t>
            </a:r>
            <a:endParaRPr lang="en-US" sz="1400">
              <a:solidFill>
                <a:schemeClr val="accent4"/>
              </a:solidFill>
            </a:endParaRPr>
          </a:p>
          <a:p>
            <a:r>
              <a:rPr lang="en-US" sz="1400"/>
              <a:t>Utilize new built-in AI accelerators such as Intel® AMX</a:t>
            </a:r>
          </a:p>
        </p:txBody>
      </p:sp>
      <p:sp>
        <p:nvSpPr>
          <p:cNvPr id="7" name="Google Shape;1534;p186">
            <a:extLst>
              <a:ext uri="{FF2B5EF4-FFF2-40B4-BE49-F238E27FC236}">
                <a16:creationId xmlns:a16="http://schemas.microsoft.com/office/drawing/2014/main" id="{212A6C48-FDDE-BAFA-5739-6EF62D4BA6D7}"/>
              </a:ext>
            </a:extLst>
          </p:cNvPr>
          <p:cNvSpPr/>
          <p:nvPr/>
        </p:nvSpPr>
        <p:spPr>
          <a:xfrm>
            <a:off x="581506" y="4671902"/>
            <a:ext cx="1219600" cy="617600"/>
          </a:xfrm>
          <a:prstGeom prst="roundRect">
            <a:avLst>
              <a:gd name="adj" fmla="val 25411"/>
            </a:avLst>
          </a:prstGeom>
          <a:solidFill>
            <a:schemeClr val="accent1">
              <a:lumMod val="40000"/>
              <a:lumOff val="6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1467" b="1"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Google Sans"/>
              </a:rPr>
              <a:t>C3/N2 or earlier</a:t>
            </a:r>
            <a:endParaRPr lang="en-US" sz="1467" b="1" kern="0" dirty="0">
              <a:solidFill>
                <a:srgbClr val="5F6368">
                  <a:lumMod val="50000"/>
                </a:srgbClr>
              </a:solidFill>
              <a:latin typeface="Calibri" panose="020F0502020204030204" pitchFamily="34" charset="0"/>
              <a:ea typeface="Calibri" panose="020F0502020204030204" pitchFamily="34" charset="0"/>
              <a:cs typeface="Calibri" panose="020F0502020204030204" pitchFamily="34" charset="0"/>
              <a:sym typeface="Google Sans"/>
            </a:endParaRPr>
          </a:p>
        </p:txBody>
      </p:sp>
      <p:sp>
        <p:nvSpPr>
          <p:cNvPr id="8" name="Google Shape;1534;p186">
            <a:extLst>
              <a:ext uri="{FF2B5EF4-FFF2-40B4-BE49-F238E27FC236}">
                <a16:creationId xmlns:a16="http://schemas.microsoft.com/office/drawing/2014/main" id="{DBB4BCCC-812A-1230-BCE2-74BBF9A5CDDD}"/>
              </a:ext>
            </a:extLst>
          </p:cNvPr>
          <p:cNvSpPr/>
          <p:nvPr/>
        </p:nvSpPr>
        <p:spPr>
          <a:xfrm>
            <a:off x="3391308" y="2522033"/>
            <a:ext cx="1219600" cy="617600"/>
          </a:xfrm>
          <a:prstGeom prst="roundRect">
            <a:avLst>
              <a:gd name="adj" fmla="val 25411"/>
            </a:avLst>
          </a:prstGeom>
          <a:solidFill>
            <a:srgbClr val="92D050"/>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US" sz="1467" b="1" kern="0">
                <a:solidFill>
                  <a:srgbClr val="434343"/>
                </a:solidFill>
                <a:latin typeface="Calibri" panose="020F0502020204030204" pitchFamily="34" charset="0"/>
                <a:ea typeface="Calibri" panose="020F0502020204030204" pitchFamily="34" charset="0"/>
                <a:cs typeface="Calibri" panose="020F0502020204030204" pitchFamily="34" charset="0"/>
                <a:sym typeface="Google Sans"/>
              </a:rPr>
              <a:t>GPU</a:t>
            </a:r>
            <a:endParaRPr lang="en-US" sz="1467" b="1" kern="0">
              <a:solidFill>
                <a:srgbClr val="5F6368">
                  <a:lumMod val="50000"/>
                </a:srgbClr>
              </a:solidFill>
              <a:latin typeface="Calibri" panose="020F0502020204030204" pitchFamily="34" charset="0"/>
              <a:ea typeface="Calibri" panose="020F0502020204030204" pitchFamily="34" charset="0"/>
              <a:cs typeface="Calibri" panose="020F0502020204030204" pitchFamily="34" charset="0"/>
              <a:sym typeface="Google Sans"/>
            </a:endParaRPr>
          </a:p>
        </p:txBody>
      </p:sp>
      <p:sp>
        <p:nvSpPr>
          <p:cNvPr id="9" name="Google Shape;1534;p186">
            <a:extLst>
              <a:ext uri="{FF2B5EF4-FFF2-40B4-BE49-F238E27FC236}">
                <a16:creationId xmlns:a16="http://schemas.microsoft.com/office/drawing/2014/main" id="{A54FE8CA-DAB4-C43A-7A3A-DA1D316715A1}"/>
              </a:ext>
            </a:extLst>
          </p:cNvPr>
          <p:cNvSpPr/>
          <p:nvPr/>
        </p:nvSpPr>
        <p:spPr>
          <a:xfrm>
            <a:off x="601878" y="2499817"/>
            <a:ext cx="1219600" cy="617600"/>
          </a:xfrm>
          <a:prstGeom prst="roundRect">
            <a:avLst>
              <a:gd name="adj" fmla="val 25411"/>
            </a:avLst>
          </a:prstGeom>
          <a:solidFill>
            <a:srgbClr val="92D050"/>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US" sz="1467" b="1" kern="0" dirty="0">
                <a:solidFill>
                  <a:srgbClr val="434343"/>
                </a:solidFill>
                <a:latin typeface="Calibri" panose="020F0502020204030204" pitchFamily="34" charset="0"/>
                <a:ea typeface="Calibri" panose="020F0502020204030204" pitchFamily="34" charset="0"/>
                <a:cs typeface="Calibri" panose="020F0502020204030204" pitchFamily="34" charset="0"/>
                <a:sym typeface="Google Sans"/>
              </a:rPr>
              <a:t>GPU pricing Available</a:t>
            </a:r>
            <a:endParaRPr lang="en-US" sz="1467" b="1" kern="0" dirty="0">
              <a:solidFill>
                <a:srgbClr val="5F6368">
                  <a:lumMod val="50000"/>
                </a:srgbClr>
              </a:solidFill>
              <a:latin typeface="Calibri" panose="020F0502020204030204" pitchFamily="34" charset="0"/>
              <a:ea typeface="Calibri" panose="020F0502020204030204" pitchFamily="34" charset="0"/>
              <a:cs typeface="Calibri" panose="020F0502020204030204" pitchFamily="34" charset="0"/>
              <a:sym typeface="Google Sans"/>
            </a:endParaRPr>
          </a:p>
        </p:txBody>
      </p:sp>
      <p:sp>
        <p:nvSpPr>
          <p:cNvPr id="10" name="Google Shape;1534;p186">
            <a:extLst>
              <a:ext uri="{FF2B5EF4-FFF2-40B4-BE49-F238E27FC236}">
                <a16:creationId xmlns:a16="http://schemas.microsoft.com/office/drawing/2014/main" id="{C1441278-EBA8-92FD-1FB6-F74F7AB68A88}"/>
              </a:ext>
            </a:extLst>
          </p:cNvPr>
          <p:cNvSpPr/>
          <p:nvPr/>
        </p:nvSpPr>
        <p:spPr>
          <a:xfrm>
            <a:off x="5172692" y="4560757"/>
            <a:ext cx="1219600" cy="617600"/>
          </a:xfrm>
          <a:prstGeom prst="roundRect">
            <a:avLst>
              <a:gd name="adj" fmla="val 25411"/>
            </a:avLst>
          </a:prstGeom>
          <a:solidFill>
            <a:schemeClr val="accent1">
              <a:lumMod val="40000"/>
              <a:lumOff val="6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US" sz="1467" b="1" kern="0">
                <a:solidFill>
                  <a:srgbClr val="434343"/>
                </a:solidFill>
                <a:latin typeface="Calibri" panose="020F0502020204030204" pitchFamily="34" charset="0"/>
                <a:ea typeface="Calibri" panose="020F0502020204030204" pitchFamily="34" charset="0"/>
                <a:cs typeface="Calibri" panose="020F0502020204030204" pitchFamily="34" charset="0"/>
                <a:sym typeface="Google Sans"/>
              </a:rPr>
              <a:t>C4/N4</a:t>
            </a:r>
            <a:endParaRPr lang="en-US" sz="1467" b="1" kern="0">
              <a:solidFill>
                <a:srgbClr val="5F6368">
                  <a:lumMod val="50000"/>
                </a:srgbClr>
              </a:solidFill>
              <a:latin typeface="Calibri" panose="020F0502020204030204" pitchFamily="34" charset="0"/>
              <a:ea typeface="Calibri" panose="020F0502020204030204" pitchFamily="34" charset="0"/>
              <a:cs typeface="Calibri" panose="020F0502020204030204" pitchFamily="34" charset="0"/>
              <a:sym typeface="Google Sans"/>
            </a:endParaRPr>
          </a:p>
        </p:txBody>
      </p:sp>
      <p:cxnSp>
        <p:nvCxnSpPr>
          <p:cNvPr id="12" name="Straight Arrow Connector 11">
            <a:extLst>
              <a:ext uri="{FF2B5EF4-FFF2-40B4-BE49-F238E27FC236}">
                <a16:creationId xmlns:a16="http://schemas.microsoft.com/office/drawing/2014/main" id="{DBC4F5C6-35BB-CE7E-60FB-3DE94E435A4C}"/>
              </a:ext>
            </a:extLst>
          </p:cNvPr>
          <p:cNvCxnSpPr>
            <a:cxnSpLocks/>
          </p:cNvCxnSpPr>
          <p:nvPr/>
        </p:nvCxnSpPr>
        <p:spPr>
          <a:xfrm>
            <a:off x="2081997" y="3070902"/>
            <a:ext cx="2939837" cy="17545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6524228E-9F86-CBA6-ECA6-A6CA02C0584F}"/>
              </a:ext>
            </a:extLst>
          </p:cNvPr>
          <p:cNvCxnSpPr>
            <a:cxnSpLocks/>
          </p:cNvCxnSpPr>
          <p:nvPr/>
        </p:nvCxnSpPr>
        <p:spPr>
          <a:xfrm>
            <a:off x="2057610" y="2965373"/>
            <a:ext cx="1218311" cy="0"/>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58961233-A093-D1ED-A784-E486E26808FB}"/>
              </a:ext>
            </a:extLst>
          </p:cNvPr>
          <p:cNvSpPr txBox="1"/>
          <p:nvPr/>
        </p:nvSpPr>
        <p:spPr>
          <a:xfrm>
            <a:off x="2255520" y="2420398"/>
            <a:ext cx="696686" cy="369332"/>
          </a:xfrm>
          <a:prstGeom prst="rect">
            <a:avLst/>
          </a:prstGeom>
          <a:noFill/>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Yes</a:t>
            </a:r>
          </a:p>
        </p:txBody>
      </p:sp>
      <p:sp>
        <p:nvSpPr>
          <p:cNvPr id="6" name="TextBox 5">
            <a:extLst>
              <a:ext uri="{FF2B5EF4-FFF2-40B4-BE49-F238E27FC236}">
                <a16:creationId xmlns:a16="http://schemas.microsoft.com/office/drawing/2014/main" id="{CBC38028-6FF9-D65A-B4CA-FBBF758D626C}"/>
              </a:ext>
            </a:extLst>
          </p:cNvPr>
          <p:cNvSpPr txBox="1"/>
          <p:nvPr/>
        </p:nvSpPr>
        <p:spPr>
          <a:xfrm>
            <a:off x="2318422" y="3473916"/>
            <a:ext cx="696686" cy="369332"/>
          </a:xfrm>
          <a:prstGeom prst="rect">
            <a:avLst/>
          </a:prstGeom>
          <a:noFill/>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No</a:t>
            </a:r>
          </a:p>
        </p:txBody>
      </p:sp>
      <p:cxnSp>
        <p:nvCxnSpPr>
          <p:cNvPr id="15" name="Straight Arrow Connector 14">
            <a:extLst>
              <a:ext uri="{FF2B5EF4-FFF2-40B4-BE49-F238E27FC236}">
                <a16:creationId xmlns:a16="http://schemas.microsoft.com/office/drawing/2014/main" id="{1678B3C5-9AD7-9666-A57D-19A565613387}"/>
              </a:ext>
            </a:extLst>
          </p:cNvPr>
          <p:cNvCxnSpPr>
            <a:cxnSpLocks/>
          </p:cNvCxnSpPr>
          <p:nvPr/>
        </p:nvCxnSpPr>
        <p:spPr>
          <a:xfrm>
            <a:off x="1975305" y="4980703"/>
            <a:ext cx="30465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AF3561C1-5A63-633E-90CC-B4BF731B338F}"/>
              </a:ext>
            </a:extLst>
          </p:cNvPr>
          <p:cNvSpPr txBox="1"/>
          <p:nvPr/>
        </p:nvSpPr>
        <p:spPr>
          <a:xfrm>
            <a:off x="909973" y="5405898"/>
            <a:ext cx="5177192" cy="646331"/>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Intel AI Acceleration with </a:t>
            </a:r>
          </a:p>
          <a:p>
            <a:pPr algn="ctr"/>
            <a:r>
              <a:rPr lang="en-US" dirty="0">
                <a:latin typeface="Calibri" panose="020F0502020204030204" pitchFamily="34" charset="0"/>
                <a:ea typeface="Calibri" panose="020F0502020204030204" pitchFamily="34" charset="0"/>
                <a:cs typeface="Calibri" panose="020F0502020204030204" pitchFamily="34" charset="0"/>
              </a:rPr>
              <a:t>Intel® Advanced Matrix Extensions (Intel® AMX)</a:t>
            </a:r>
          </a:p>
        </p:txBody>
      </p:sp>
      <p:graphicFrame>
        <p:nvGraphicFramePr>
          <p:cNvPr id="33" name="Chart 32">
            <a:extLst>
              <a:ext uri="{FF2B5EF4-FFF2-40B4-BE49-F238E27FC236}">
                <a16:creationId xmlns:a16="http://schemas.microsoft.com/office/drawing/2014/main" id="{D8533F65-7C10-13C4-40AE-178077F7B9D2}"/>
              </a:ext>
            </a:extLst>
          </p:cNvPr>
          <p:cNvGraphicFramePr/>
          <p:nvPr>
            <p:extLst>
              <p:ext uri="{D42A27DB-BD31-4B8C-83A1-F6EECF244321}">
                <p14:modId xmlns:p14="http://schemas.microsoft.com/office/powerpoint/2010/main" val="2407405664"/>
              </p:ext>
            </p:extLst>
          </p:nvPr>
        </p:nvGraphicFramePr>
        <p:xfrm>
          <a:off x="6583696" y="1183768"/>
          <a:ext cx="4993815" cy="3103403"/>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Box 34">
            <a:extLst>
              <a:ext uri="{FF2B5EF4-FFF2-40B4-BE49-F238E27FC236}">
                <a16:creationId xmlns:a16="http://schemas.microsoft.com/office/drawing/2014/main" id="{7F326D73-EEBF-92F1-AB10-D1BB2592DAEB}"/>
              </a:ext>
            </a:extLst>
          </p:cNvPr>
          <p:cNvSpPr txBox="1"/>
          <p:nvPr/>
        </p:nvSpPr>
        <p:spPr>
          <a:xfrm>
            <a:off x="10863689" y="1306813"/>
            <a:ext cx="330873"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3251036" hangingPunct="0"/>
            <a:r>
              <a:rPr lang="en-US" sz="900" dirty="0">
                <a:solidFill>
                  <a:srgbClr val="0071C5"/>
                </a:solidFill>
                <a:latin typeface="Calibri" panose="020F0502020204030204" pitchFamily="34" charset="0"/>
                <a:ea typeface="Calibri" panose="020F0502020204030204" pitchFamily="34" charset="0"/>
                <a:cs typeface="Calibri" panose="020F0502020204030204" pitchFamily="34" charset="0"/>
                <a:sym typeface="Helvetica Neue"/>
              </a:rPr>
              <a:t>8.80</a:t>
            </a:r>
          </a:p>
        </p:txBody>
      </p:sp>
      <p:sp>
        <p:nvSpPr>
          <p:cNvPr id="11" name="TextBox 10">
            <a:extLst>
              <a:ext uri="{FF2B5EF4-FFF2-40B4-BE49-F238E27FC236}">
                <a16:creationId xmlns:a16="http://schemas.microsoft.com/office/drawing/2014/main" id="{8B14516C-A2E4-A7F4-CF79-B5A2F8B08C75}"/>
              </a:ext>
            </a:extLst>
          </p:cNvPr>
          <p:cNvSpPr txBox="1"/>
          <p:nvPr/>
        </p:nvSpPr>
        <p:spPr>
          <a:xfrm>
            <a:off x="7552319" y="6158226"/>
            <a:ext cx="4299487" cy="256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09585">
              <a:buClr>
                <a:srgbClr val="061922"/>
              </a:buClr>
            </a:pPr>
            <a:r>
              <a:rPr lang="en-US" sz="1067" dirty="0">
                <a:solidFill>
                  <a:srgbClr val="525252"/>
                </a:solidFill>
                <a:latin typeface="Calibri" panose="020F0502020204030204" pitchFamily="34" charset="0"/>
                <a:ea typeface="Calibri" panose="020F0502020204030204" pitchFamily="34" charset="0"/>
                <a:cs typeface="Calibri" panose="020F0502020204030204" pitchFamily="34" charset="0"/>
              </a:rPr>
              <a:t>See backup for workloads and configurations. Results may vary.     </a:t>
            </a:r>
          </a:p>
        </p:txBody>
      </p:sp>
    </p:spTree>
    <p:extLst>
      <p:ext uri="{BB962C8B-B14F-4D97-AF65-F5344CB8AC3E}">
        <p14:creationId xmlns:p14="http://schemas.microsoft.com/office/powerpoint/2010/main" val="350318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A0DE-60B0-A1C7-FEE0-808F4E48EABA}"/>
              </a:ext>
            </a:extLst>
          </p:cNvPr>
          <p:cNvSpPr>
            <a:spLocks noGrp="1"/>
          </p:cNvSpPr>
          <p:nvPr>
            <p:ph type="title"/>
          </p:nvPr>
        </p:nvSpPr>
        <p:spPr>
          <a:xfrm>
            <a:off x="381000" y="221694"/>
            <a:ext cx="10972800" cy="729532"/>
          </a:xfrm>
        </p:spPr>
        <p:txBody>
          <a:bodyPr>
            <a:normAutofit/>
          </a:bodyPr>
          <a:lstStyle/>
          <a:p>
            <a:r>
              <a:rPr lang="en-US" sz="3200" spc="253" dirty="0">
                <a:solidFill>
                  <a:srgbClr val="222222"/>
                </a:solidFill>
                <a:latin typeface="Calibri"/>
                <a:cs typeface="Calibri"/>
              </a:rPr>
              <a:t>Mapping AI Workloads to Intel® Xeon® GCP Instances</a:t>
            </a:r>
          </a:p>
        </p:txBody>
      </p:sp>
      <p:sp>
        <p:nvSpPr>
          <p:cNvPr id="3" name="Rectangle 2">
            <a:extLst>
              <a:ext uri="{FF2B5EF4-FFF2-40B4-BE49-F238E27FC236}">
                <a16:creationId xmlns:a16="http://schemas.microsoft.com/office/drawing/2014/main" id="{2FCAE735-62FB-4558-83BD-E4C296B71FCE}"/>
              </a:ext>
            </a:extLst>
          </p:cNvPr>
          <p:cNvSpPr/>
          <p:nvPr/>
        </p:nvSpPr>
        <p:spPr>
          <a:xfrm>
            <a:off x="632625" y="1688529"/>
            <a:ext cx="2078839" cy="898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Traditional ML</a:t>
            </a:r>
          </a:p>
        </p:txBody>
      </p:sp>
      <p:sp>
        <p:nvSpPr>
          <p:cNvPr id="4" name="Rectangle 3">
            <a:extLst>
              <a:ext uri="{FF2B5EF4-FFF2-40B4-BE49-F238E27FC236}">
                <a16:creationId xmlns:a16="http://schemas.microsoft.com/office/drawing/2014/main" id="{0EE17610-BE67-EABA-A23E-03A08091539E}"/>
              </a:ext>
            </a:extLst>
          </p:cNvPr>
          <p:cNvSpPr/>
          <p:nvPr/>
        </p:nvSpPr>
        <p:spPr>
          <a:xfrm>
            <a:off x="2877110" y="1688529"/>
            <a:ext cx="1952297" cy="898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Vision</a:t>
            </a:r>
          </a:p>
        </p:txBody>
      </p:sp>
      <p:sp>
        <p:nvSpPr>
          <p:cNvPr id="5" name="Rectangle 4">
            <a:extLst>
              <a:ext uri="{FF2B5EF4-FFF2-40B4-BE49-F238E27FC236}">
                <a16:creationId xmlns:a16="http://schemas.microsoft.com/office/drawing/2014/main" id="{DF17C930-414C-1043-7F6C-933DDA54FF01}"/>
              </a:ext>
            </a:extLst>
          </p:cNvPr>
          <p:cNvSpPr/>
          <p:nvPr/>
        </p:nvSpPr>
        <p:spPr>
          <a:xfrm>
            <a:off x="4995053" y="1688529"/>
            <a:ext cx="2078839" cy="898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Search and Recommendation</a:t>
            </a:r>
          </a:p>
        </p:txBody>
      </p:sp>
      <p:sp>
        <p:nvSpPr>
          <p:cNvPr id="6" name="Rectangle 5">
            <a:extLst>
              <a:ext uri="{FF2B5EF4-FFF2-40B4-BE49-F238E27FC236}">
                <a16:creationId xmlns:a16="http://schemas.microsoft.com/office/drawing/2014/main" id="{B00F7EEC-644D-D6AC-9102-421EDB2E92C3}"/>
              </a:ext>
            </a:extLst>
          </p:cNvPr>
          <p:cNvSpPr/>
          <p:nvPr/>
        </p:nvSpPr>
        <p:spPr>
          <a:xfrm>
            <a:off x="7239538" y="1688529"/>
            <a:ext cx="2078839" cy="898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Natural Language Processing</a:t>
            </a:r>
          </a:p>
        </p:txBody>
      </p:sp>
      <p:sp>
        <p:nvSpPr>
          <p:cNvPr id="7" name="Rectangle 6">
            <a:extLst>
              <a:ext uri="{FF2B5EF4-FFF2-40B4-BE49-F238E27FC236}">
                <a16:creationId xmlns:a16="http://schemas.microsoft.com/office/drawing/2014/main" id="{3DF3697C-15BE-9AF9-40FD-B79AE0132B61}"/>
              </a:ext>
            </a:extLst>
          </p:cNvPr>
          <p:cNvSpPr/>
          <p:nvPr/>
        </p:nvSpPr>
        <p:spPr>
          <a:xfrm>
            <a:off x="9484023" y="1688529"/>
            <a:ext cx="2078839" cy="8986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Generative AI</a:t>
            </a:r>
          </a:p>
        </p:txBody>
      </p:sp>
      <p:sp>
        <p:nvSpPr>
          <p:cNvPr id="8" name="Rectangle 7">
            <a:extLst>
              <a:ext uri="{FF2B5EF4-FFF2-40B4-BE49-F238E27FC236}">
                <a16:creationId xmlns:a16="http://schemas.microsoft.com/office/drawing/2014/main" id="{2F0E6FA5-CFC8-54B5-DA53-DAFA07E20851}"/>
              </a:ext>
            </a:extLst>
          </p:cNvPr>
          <p:cNvSpPr/>
          <p:nvPr/>
        </p:nvSpPr>
        <p:spPr>
          <a:xfrm>
            <a:off x="632621" y="2690703"/>
            <a:ext cx="2078843"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Predictive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Network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Sentiment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Anomaly detection</a:t>
            </a:r>
          </a:p>
        </p:txBody>
      </p:sp>
      <p:sp>
        <p:nvSpPr>
          <p:cNvPr id="9" name="Rectangle 8">
            <a:extLst>
              <a:ext uri="{FF2B5EF4-FFF2-40B4-BE49-F238E27FC236}">
                <a16:creationId xmlns:a16="http://schemas.microsoft.com/office/drawing/2014/main" id="{9B774922-D70F-0436-3D19-EC955D3346B1}"/>
              </a:ext>
            </a:extLst>
          </p:cNvPr>
          <p:cNvSpPr/>
          <p:nvPr/>
        </p:nvSpPr>
        <p:spPr>
          <a:xfrm>
            <a:off x="2877105" y="2690703"/>
            <a:ext cx="1952297"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Image/video classification</a:t>
            </a:r>
            <a:endParaRPr lang="en-US" sz="1400">
              <a:solidFill>
                <a:srgbClr val="004A86"/>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Object detection</a:t>
            </a:r>
          </a:p>
        </p:txBody>
      </p:sp>
      <p:sp>
        <p:nvSpPr>
          <p:cNvPr id="10" name="Rectangle 9">
            <a:extLst>
              <a:ext uri="{FF2B5EF4-FFF2-40B4-BE49-F238E27FC236}">
                <a16:creationId xmlns:a16="http://schemas.microsoft.com/office/drawing/2014/main" id="{CFFBCB4E-C118-91BD-D06F-788E6EED6B64}"/>
              </a:ext>
            </a:extLst>
          </p:cNvPr>
          <p:cNvSpPr/>
          <p:nvPr/>
        </p:nvSpPr>
        <p:spPr>
          <a:xfrm>
            <a:off x="2877105" y="3725213"/>
            <a:ext cx="1952297"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4A86"/>
                </a:solidFill>
                <a:effectLst/>
                <a:uLnTx/>
                <a:uFillTx/>
                <a:latin typeface="Calibri" panose="020F0502020204030204" pitchFamily="34" charset="0"/>
                <a:cs typeface="Calibri" panose="020F0502020204030204" pitchFamily="34" charset="0"/>
              </a:rPr>
              <a:t>ResNet</a:t>
            </a:r>
            <a:endPar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YOLO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DETR</a:t>
            </a:r>
            <a:endPar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E1D01DA-8257-D1DB-1445-0BBAE3B3B267}"/>
              </a:ext>
            </a:extLst>
          </p:cNvPr>
          <p:cNvSpPr/>
          <p:nvPr/>
        </p:nvSpPr>
        <p:spPr>
          <a:xfrm>
            <a:off x="4995043" y="2684931"/>
            <a:ext cx="2078843"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Recommendation engines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Vector 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Embeddings</a:t>
            </a:r>
            <a:endPar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18350B6F-234F-DB84-5F63-A04FB44FDEF8}"/>
              </a:ext>
            </a:extLst>
          </p:cNvPr>
          <p:cNvSpPr/>
          <p:nvPr/>
        </p:nvSpPr>
        <p:spPr>
          <a:xfrm>
            <a:off x="4995042" y="3725213"/>
            <a:ext cx="2078843"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DLRM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Deep Cross Network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Wide &amp; Deep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err="1">
                <a:solidFill>
                  <a:srgbClr val="004A86"/>
                </a:solidFill>
                <a:latin typeface="Calibri" panose="020F0502020204030204" pitchFamily="34" charset="0"/>
                <a:cs typeface="Calibri" panose="020F0502020204030204" pitchFamily="34" charset="0"/>
              </a:rPr>
              <a:t>DeepFM</a:t>
            </a:r>
            <a:endPar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FC1A158-A7D3-9E8B-8D44-F623A6052EA3}"/>
              </a:ext>
            </a:extLst>
          </p:cNvPr>
          <p:cNvSpPr/>
          <p:nvPr/>
        </p:nvSpPr>
        <p:spPr>
          <a:xfrm>
            <a:off x="7239528" y="2684931"/>
            <a:ext cx="2078846"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Speech recognition Text classification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Sentiment analysis</a:t>
            </a:r>
            <a:endPar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A5E533CD-FF4B-6862-6D72-1E335BF55853}"/>
              </a:ext>
            </a:extLst>
          </p:cNvPr>
          <p:cNvSpPr/>
          <p:nvPr/>
        </p:nvSpPr>
        <p:spPr>
          <a:xfrm>
            <a:off x="7239523" y="3713669"/>
            <a:ext cx="2078846"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BERT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SetFit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fastRAG </a:t>
            </a:r>
            <a:endPar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47D6C3C6-BDCC-E06B-657C-1F88552871BD}"/>
              </a:ext>
            </a:extLst>
          </p:cNvPr>
          <p:cNvSpPr/>
          <p:nvPr/>
        </p:nvSpPr>
        <p:spPr>
          <a:xfrm>
            <a:off x="9484009" y="2684931"/>
            <a:ext cx="2078845"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400" err="1">
                <a:solidFill>
                  <a:srgbClr val="004A86"/>
                </a:solidFill>
                <a:latin typeface="Calibri" panose="020F0502020204030204" pitchFamily="34" charset="0"/>
                <a:cs typeface="Calibri" panose="020F0502020204030204" pitchFamily="34" charset="0"/>
              </a:rPr>
              <a:t>Summarization</a:t>
            </a:r>
            <a:endParaRPr lang="fr-FR" sz="1400">
              <a:solidFill>
                <a:srgbClr val="004A86"/>
              </a:solidFill>
              <a:latin typeface="Calibri" panose="020F0502020204030204" pitchFamily="34" charset="0"/>
              <a:cs typeface="Calibri" panose="020F0502020204030204" pitchFamily="34" charset="0"/>
            </a:endParaRPr>
          </a:p>
          <a:p>
            <a:pPr>
              <a:defRPr/>
            </a:pPr>
            <a:r>
              <a:rPr lang="fr-FR" sz="1400" err="1">
                <a:solidFill>
                  <a:srgbClr val="004A86"/>
                </a:solidFill>
                <a:latin typeface="Calibri" panose="020F0502020204030204" pitchFamily="34" charset="0"/>
                <a:cs typeface="Calibri" panose="020F0502020204030204" pitchFamily="34" charset="0"/>
              </a:rPr>
              <a:t>Chatbot</a:t>
            </a:r>
            <a:endParaRPr lang="fr-FR" sz="1400">
              <a:solidFill>
                <a:srgbClr val="004A86"/>
              </a:solidFill>
              <a:latin typeface="Calibri" panose="020F0502020204030204" pitchFamily="34" charset="0"/>
              <a:cs typeface="Calibri" panose="020F0502020204030204" pitchFamily="34" charset="0"/>
            </a:endParaRPr>
          </a:p>
          <a:p>
            <a:pPr>
              <a:defRPr/>
            </a:pPr>
            <a:r>
              <a:rPr lang="fr-FR" sz="1400">
                <a:solidFill>
                  <a:srgbClr val="004A86"/>
                </a:solidFill>
                <a:latin typeface="Calibri" panose="020F0502020204030204" pitchFamily="34" charset="0"/>
                <a:cs typeface="Calibri" panose="020F0502020204030204" pitchFamily="34" charset="0"/>
              </a:rPr>
              <a:t>&lt;20B  </a:t>
            </a:r>
            <a:r>
              <a:rPr lang="fr-FR" sz="1400" err="1">
                <a:solidFill>
                  <a:srgbClr val="004A86"/>
                </a:solidFill>
                <a:latin typeface="Calibri" panose="020F0502020204030204" pitchFamily="34" charset="0"/>
                <a:cs typeface="Calibri" panose="020F0502020204030204" pitchFamily="34" charset="0"/>
              </a:rPr>
              <a:t>parameters</a:t>
            </a:r>
            <a:endParaRPr lang="fr-FR" sz="1400">
              <a:solidFill>
                <a:srgbClr val="004A86"/>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51FED8CB-FDF0-DC1C-A7B5-ABAA9DC9C9E3}"/>
              </a:ext>
            </a:extLst>
          </p:cNvPr>
          <p:cNvSpPr/>
          <p:nvPr/>
        </p:nvSpPr>
        <p:spPr>
          <a:xfrm>
            <a:off x="9484006" y="3713669"/>
            <a:ext cx="2078846"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Llama2-7B, -13B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Mixtral-8x7B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GPT-J 6B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LCM</a:t>
            </a:r>
            <a:endPar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87EF926B-5571-D768-8754-B4997CA5038C}"/>
              </a:ext>
            </a:extLst>
          </p:cNvPr>
          <p:cNvSpPr/>
          <p:nvPr/>
        </p:nvSpPr>
        <p:spPr>
          <a:xfrm>
            <a:off x="632621" y="3725213"/>
            <a:ext cx="2078843" cy="8986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rPr>
              <a:t>Scikit-learn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4A86"/>
                </a:solidFill>
                <a:effectLst/>
                <a:uLnTx/>
                <a:uFillTx/>
                <a:latin typeface="Calibri" panose="020F0502020204030204" pitchFamily="34" charset="0"/>
                <a:cs typeface="Calibri" panose="020F0502020204030204" pitchFamily="34" charset="0"/>
              </a:rPr>
              <a:t>XGBoost</a:t>
            </a:r>
            <a:endPar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004A86"/>
                </a:solidFill>
                <a:latin typeface="Calibri" panose="020F0502020204030204" pitchFamily="34" charset="0"/>
                <a:cs typeface="Calibri" panose="020F0502020204030204" pitchFamily="34" charset="0"/>
              </a:rPr>
              <a:t>SetFit ABSA</a:t>
            </a:r>
            <a:endParaRPr kumimoji="0" lang="en-US" sz="1400" b="0" i="0" u="none" strike="noStrike" kern="1200" cap="none" spc="0" normalizeH="0" baseline="0" noProof="0">
              <a:ln>
                <a:noFill/>
              </a:ln>
              <a:solidFill>
                <a:srgbClr val="004A86"/>
              </a:solidFill>
              <a:effectLst/>
              <a:uLnTx/>
              <a:uFillTx/>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EBED8FB3-E041-29F9-EE76-5D2BE921BC9A}"/>
              </a:ext>
            </a:extLst>
          </p:cNvPr>
          <p:cNvSpPr/>
          <p:nvPr/>
        </p:nvSpPr>
        <p:spPr>
          <a:xfrm>
            <a:off x="7239523" y="4727954"/>
            <a:ext cx="2078847" cy="10182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4.32x sentences per sec</a:t>
            </a:r>
            <a:r>
              <a:rPr lang="en-US" sz="1400" dirty="0">
                <a:solidFill>
                  <a:schemeClr val="tx2"/>
                </a:solidFill>
                <a:latin typeface="Calibri" panose="020F0502020204030204" pitchFamily="34" charset="0"/>
                <a:cs typeface="Calibri" panose="020F0502020204030204" pitchFamily="34" charset="0"/>
              </a:rPr>
              <a:t> </a:t>
            </a:r>
            <a:r>
              <a:rPr lang="en-US" sz="1400" baseline="30000" dirty="0">
                <a:solidFill>
                  <a:schemeClr val="tx2"/>
                </a:solidFill>
                <a:latin typeface="Calibri" panose="020F0502020204030204" pitchFamily="34" charset="0"/>
                <a:cs typeface="Calibri" panose="020F0502020204030204" pitchFamily="34"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C3 up to 14.19x faster than N2D</a:t>
            </a: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 </a:t>
            </a:r>
            <a:r>
              <a:rPr kumimoji="0" lang="en-US" sz="1400" b="0" i="0" u="none" strike="noStrike" kern="1200" cap="none" spc="0" normalizeH="0" baseline="30000" noProof="0" dirty="0">
                <a:ln>
                  <a:noFill/>
                </a:ln>
                <a:solidFill>
                  <a:schemeClr val="tx2"/>
                </a:solidFill>
                <a:effectLst/>
                <a:uLnTx/>
                <a:uFillTx/>
                <a:latin typeface="Calibri" panose="020F0502020204030204" pitchFamily="34" charset="0"/>
                <a:cs typeface="Calibri" panose="020F0502020204030204" pitchFamily="34" charset="0"/>
              </a:rPr>
              <a:t>5</a:t>
            </a:r>
          </a:p>
        </p:txBody>
      </p:sp>
      <p:sp>
        <p:nvSpPr>
          <p:cNvPr id="25" name="Rectangle 24">
            <a:extLst>
              <a:ext uri="{FF2B5EF4-FFF2-40B4-BE49-F238E27FC236}">
                <a16:creationId xmlns:a16="http://schemas.microsoft.com/office/drawing/2014/main" id="{CFCDE110-AF31-02D3-677D-6FB5F3239867}"/>
              </a:ext>
            </a:extLst>
          </p:cNvPr>
          <p:cNvSpPr/>
          <p:nvPr/>
        </p:nvSpPr>
        <p:spPr>
          <a:xfrm>
            <a:off x="2877105" y="4739378"/>
            <a:ext cx="1952297" cy="10182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3.98x images per sec</a:t>
            </a: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 </a:t>
            </a:r>
            <a:r>
              <a:rPr kumimoji="0" lang="en-US" sz="1400" b="0" i="0" u="none" strike="noStrike" kern="1200" cap="none" spc="0" normalizeH="0" baseline="30000" noProof="0" dirty="0">
                <a:ln>
                  <a:noFill/>
                </a:ln>
                <a:solidFill>
                  <a:schemeClr val="tx2"/>
                </a:solidFill>
                <a:effectLst/>
                <a:uLnTx/>
                <a:uFillTx/>
                <a:latin typeface="Calibri" panose="020F0502020204030204" pitchFamily="34" charset="0"/>
                <a:cs typeface="Calibri" panose="020F050202020403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Medical insights on C3 9.82x faster than N2D</a:t>
            </a: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 </a:t>
            </a:r>
            <a:r>
              <a:rPr kumimoji="0" lang="en-US" sz="1400" b="0" i="0" u="none" strike="noStrike" kern="1200" cap="none" spc="0" normalizeH="0" baseline="30000" noProof="0" dirty="0">
                <a:ln>
                  <a:noFill/>
                </a:ln>
                <a:solidFill>
                  <a:schemeClr val="tx2"/>
                </a:solidFill>
                <a:effectLst/>
                <a:uLnTx/>
                <a:uFillTx/>
                <a:latin typeface="Calibri" panose="020F0502020204030204" pitchFamily="34" charset="0"/>
                <a:cs typeface="Calibri" panose="020F0502020204030204" pitchFamily="34" charset="0"/>
              </a:rPr>
              <a:t>3</a:t>
            </a:r>
          </a:p>
        </p:txBody>
      </p:sp>
      <p:sp>
        <p:nvSpPr>
          <p:cNvPr id="23" name="TextBox 22">
            <a:extLst>
              <a:ext uri="{FF2B5EF4-FFF2-40B4-BE49-F238E27FC236}">
                <a16:creationId xmlns:a16="http://schemas.microsoft.com/office/drawing/2014/main" id="{2CEBC5BB-E455-6CBA-2F4C-C617B4170BCA}"/>
              </a:ext>
            </a:extLst>
          </p:cNvPr>
          <p:cNvSpPr txBox="1"/>
          <p:nvPr/>
        </p:nvSpPr>
        <p:spPr>
          <a:xfrm>
            <a:off x="109604" y="1582029"/>
            <a:ext cx="461665" cy="1183352"/>
          </a:xfrm>
          <a:prstGeom prst="rect">
            <a:avLst/>
          </a:prstGeom>
          <a:noFill/>
        </p:spPr>
        <p:txBody>
          <a:bodyPr vert="vert270" wrap="square" rtlCol="0">
            <a:spAutoFit/>
          </a:bodyPr>
          <a:lstStyle/>
          <a:p>
            <a:r>
              <a:rPr lang="en-US">
                <a:latin typeface="Calibri" panose="020F0502020204030204" pitchFamily="34" charset="0"/>
                <a:cs typeface="Calibri" panose="020F0502020204030204" pitchFamily="34" charset="0"/>
              </a:rPr>
              <a:t>Workloads</a:t>
            </a:r>
          </a:p>
        </p:txBody>
      </p:sp>
      <p:sp>
        <p:nvSpPr>
          <p:cNvPr id="26" name="TextBox 25">
            <a:extLst>
              <a:ext uri="{FF2B5EF4-FFF2-40B4-BE49-F238E27FC236}">
                <a16:creationId xmlns:a16="http://schemas.microsoft.com/office/drawing/2014/main" id="{25723D4A-EE48-808E-9741-9DA64B9F6521}"/>
              </a:ext>
            </a:extLst>
          </p:cNvPr>
          <p:cNvSpPr txBox="1"/>
          <p:nvPr/>
        </p:nvSpPr>
        <p:spPr>
          <a:xfrm>
            <a:off x="102533" y="2562181"/>
            <a:ext cx="461665" cy="1183352"/>
          </a:xfrm>
          <a:prstGeom prst="rect">
            <a:avLst/>
          </a:prstGeom>
          <a:noFill/>
        </p:spPr>
        <p:txBody>
          <a:bodyPr vert="vert270" wrap="square" rtlCol="0">
            <a:spAutoFit/>
          </a:bodyPr>
          <a:lstStyle/>
          <a:p>
            <a:pPr algn="ctr"/>
            <a:r>
              <a:rPr lang="en-US">
                <a:latin typeface="Calibri" panose="020F0502020204030204" pitchFamily="34" charset="0"/>
                <a:cs typeface="Calibri" panose="020F0502020204030204" pitchFamily="34" charset="0"/>
              </a:rPr>
              <a:t>Uses</a:t>
            </a:r>
          </a:p>
        </p:txBody>
      </p:sp>
      <p:sp>
        <p:nvSpPr>
          <p:cNvPr id="27" name="TextBox 26">
            <a:extLst>
              <a:ext uri="{FF2B5EF4-FFF2-40B4-BE49-F238E27FC236}">
                <a16:creationId xmlns:a16="http://schemas.microsoft.com/office/drawing/2014/main" id="{34023611-CF48-52E1-2942-749907B6C93B}"/>
              </a:ext>
            </a:extLst>
          </p:cNvPr>
          <p:cNvSpPr txBox="1"/>
          <p:nvPr/>
        </p:nvSpPr>
        <p:spPr>
          <a:xfrm>
            <a:off x="32657" y="3583567"/>
            <a:ext cx="400110" cy="1183352"/>
          </a:xfrm>
          <a:prstGeom prst="rect">
            <a:avLst/>
          </a:prstGeom>
          <a:noFill/>
        </p:spPr>
        <p:txBody>
          <a:bodyPr vert="vert270" wrap="square" rtlCol="0">
            <a:spAutoFit/>
          </a:bodyPr>
          <a:lstStyle/>
          <a:p>
            <a:pPr algn="ctr"/>
            <a:r>
              <a:rPr lang="en-US" sz="1400">
                <a:latin typeface="Calibri" panose="020F0502020204030204" pitchFamily="34" charset="0"/>
                <a:cs typeface="Calibri" panose="020F0502020204030204" pitchFamily="34" charset="0"/>
              </a:rPr>
              <a:t>Models</a:t>
            </a:r>
          </a:p>
        </p:txBody>
      </p:sp>
      <p:sp>
        <p:nvSpPr>
          <p:cNvPr id="28" name="TextBox 27">
            <a:extLst>
              <a:ext uri="{FF2B5EF4-FFF2-40B4-BE49-F238E27FC236}">
                <a16:creationId xmlns:a16="http://schemas.microsoft.com/office/drawing/2014/main" id="{DB616FD8-9EB5-40AE-0DC7-A3C7CCBB61F6}"/>
              </a:ext>
            </a:extLst>
          </p:cNvPr>
          <p:cNvSpPr txBox="1"/>
          <p:nvPr/>
        </p:nvSpPr>
        <p:spPr>
          <a:xfrm>
            <a:off x="-17145" y="4604953"/>
            <a:ext cx="615553" cy="1183352"/>
          </a:xfrm>
          <a:prstGeom prst="rect">
            <a:avLst/>
          </a:prstGeom>
          <a:noFill/>
        </p:spPr>
        <p:txBody>
          <a:bodyPr vert="vert270" wrap="square" rtlCol="0">
            <a:spAutoFit/>
          </a:bodyPr>
          <a:lstStyle/>
          <a:p>
            <a:pPr algn="ctr"/>
            <a:r>
              <a:rPr lang="en-US" sz="1400" dirty="0">
                <a:latin typeface="Calibri" panose="020F0502020204030204" pitchFamily="34" charset="0"/>
                <a:cs typeface="Calibri" panose="020F0502020204030204" pitchFamily="34" charset="0"/>
              </a:rPr>
              <a:t>Instances</a:t>
            </a:r>
          </a:p>
          <a:p>
            <a:pPr algn="ctr"/>
            <a:r>
              <a:rPr lang="en-US" sz="1400" dirty="0">
                <a:latin typeface="Calibri" panose="020F0502020204030204" pitchFamily="34" charset="0"/>
                <a:cs typeface="Calibri" panose="020F0502020204030204" pitchFamily="34" charset="0"/>
              </a:rPr>
              <a:t>Proof points</a:t>
            </a:r>
          </a:p>
        </p:txBody>
      </p:sp>
      <p:sp>
        <p:nvSpPr>
          <p:cNvPr id="29" name="Rectangle 28">
            <a:extLst>
              <a:ext uri="{FF2B5EF4-FFF2-40B4-BE49-F238E27FC236}">
                <a16:creationId xmlns:a16="http://schemas.microsoft.com/office/drawing/2014/main" id="{3B116504-1824-CE43-A3EA-8560942C3C35}"/>
              </a:ext>
            </a:extLst>
          </p:cNvPr>
          <p:cNvSpPr/>
          <p:nvPr/>
        </p:nvSpPr>
        <p:spPr>
          <a:xfrm>
            <a:off x="632620" y="4739378"/>
            <a:ext cx="2078844" cy="10182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Up to </a:t>
            </a:r>
            <a:r>
              <a:rPr lang="en-US" sz="1400" dirty="0">
                <a:solidFill>
                  <a:schemeClr val="tx2"/>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2</a:t>
            </a: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x Performance gains on AI WLs</a:t>
            </a: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 </a:t>
            </a:r>
            <a:r>
              <a:rPr kumimoji="0" lang="en-US" sz="1400" b="0" i="0" u="none" strike="noStrike" kern="1200" cap="none" spc="0" normalizeH="0" baseline="30000" noProof="0" dirty="0">
                <a:ln>
                  <a:noFill/>
                </a:ln>
                <a:solidFill>
                  <a:schemeClr val="tx2"/>
                </a:solidFill>
                <a:effectLst/>
                <a:uLnTx/>
                <a:uFillTx/>
                <a:latin typeface="Calibri" panose="020F0502020204030204" pitchFamily="34" charset="0"/>
                <a:cs typeface="Calibri" panose="020F0502020204030204" pitchFamily="34" charset="0"/>
              </a:rPr>
              <a:t>1</a:t>
            </a:r>
          </a:p>
        </p:txBody>
      </p:sp>
      <p:sp>
        <p:nvSpPr>
          <p:cNvPr id="33" name="Rectangle 32">
            <a:extLst>
              <a:ext uri="{FF2B5EF4-FFF2-40B4-BE49-F238E27FC236}">
                <a16:creationId xmlns:a16="http://schemas.microsoft.com/office/drawing/2014/main" id="{22E49691-AE40-EE8F-A7D0-110978B0580E}"/>
              </a:ext>
            </a:extLst>
          </p:cNvPr>
          <p:cNvSpPr/>
          <p:nvPr/>
        </p:nvSpPr>
        <p:spPr>
          <a:xfrm>
            <a:off x="4995042" y="4727954"/>
            <a:ext cx="2078844" cy="10182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solidFill>
                <a:schemeClr val="tx2"/>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latin typeface="Calibri" panose="020F0502020204030204" pitchFamily="34" charset="0"/>
                <a:cs typeface="Calibri" panose="020F0502020204030204" pitchFamily="34" charset="0"/>
              </a:rPr>
              <a:t>CPU Meeting Latency and Performance/$ Requirements</a:t>
            </a:r>
          </a:p>
        </p:txBody>
      </p:sp>
      <p:sp>
        <p:nvSpPr>
          <p:cNvPr id="32" name="Arrow: Left-Right 31">
            <a:extLst>
              <a:ext uri="{FF2B5EF4-FFF2-40B4-BE49-F238E27FC236}">
                <a16:creationId xmlns:a16="http://schemas.microsoft.com/office/drawing/2014/main" id="{542BD14B-BE9B-7E48-C1C1-2161864C12E8}"/>
              </a:ext>
            </a:extLst>
          </p:cNvPr>
          <p:cNvSpPr/>
          <p:nvPr/>
        </p:nvSpPr>
        <p:spPr>
          <a:xfrm>
            <a:off x="102533" y="946555"/>
            <a:ext cx="8344781" cy="621594"/>
          </a:xfrm>
          <a:prstGeom prst="leftRightArrow">
            <a:avLst>
              <a:gd name="adj1" fmla="val 10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cs typeface="Calibri" panose="020F0502020204030204" pitchFamily="34" charset="0"/>
              </a:rPr>
              <a:t> Focus on inference &amp; traditional AI</a:t>
            </a:r>
          </a:p>
          <a:p>
            <a:pPr algn="ctr"/>
            <a:r>
              <a:rPr lang="en-US">
                <a:latin typeface="Calibri" panose="020F0502020204030204" pitchFamily="34" charset="0"/>
                <a:cs typeface="Calibri" panose="020F0502020204030204" pitchFamily="34" charset="0"/>
              </a:rPr>
              <a:t> e.g. ML, smaller DL models, recommendation engines etc.</a:t>
            </a:r>
          </a:p>
        </p:txBody>
      </p:sp>
      <p:sp>
        <p:nvSpPr>
          <p:cNvPr id="35" name="Arrow: Left-Right 34">
            <a:extLst>
              <a:ext uri="{FF2B5EF4-FFF2-40B4-BE49-F238E27FC236}">
                <a16:creationId xmlns:a16="http://schemas.microsoft.com/office/drawing/2014/main" id="{AE0A0E30-851E-786F-292D-277674CE7C73}"/>
              </a:ext>
            </a:extLst>
          </p:cNvPr>
          <p:cNvSpPr/>
          <p:nvPr/>
        </p:nvSpPr>
        <p:spPr>
          <a:xfrm>
            <a:off x="8153401" y="946555"/>
            <a:ext cx="3679106" cy="621593"/>
          </a:xfrm>
          <a:prstGeom prst="leftRightArrow">
            <a:avLst>
              <a:gd name="adj1" fmla="val 10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Areas of opportunity – inference with small and nimble LLMs</a:t>
            </a:r>
          </a:p>
        </p:txBody>
      </p:sp>
      <p:sp>
        <p:nvSpPr>
          <p:cNvPr id="36" name="Rectangle 35">
            <a:extLst>
              <a:ext uri="{FF2B5EF4-FFF2-40B4-BE49-F238E27FC236}">
                <a16:creationId xmlns:a16="http://schemas.microsoft.com/office/drawing/2014/main" id="{5BCDDC19-0DEA-DDB8-5FA5-3088AED1E90D}"/>
              </a:ext>
            </a:extLst>
          </p:cNvPr>
          <p:cNvSpPr/>
          <p:nvPr/>
        </p:nvSpPr>
        <p:spPr>
          <a:xfrm>
            <a:off x="9484004" y="4727954"/>
            <a:ext cx="2078847" cy="10182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5th Gen Xeon bests market requirements on LLM latencies</a:t>
            </a:r>
            <a:r>
              <a:rPr kumimoji="0" lang="en-US" sz="1400" b="0" i="0" u="none" strike="noStrike" kern="120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 </a:t>
            </a:r>
            <a:r>
              <a:rPr kumimoji="0" lang="en-US" sz="1400" b="0" i="0" u="none" strike="noStrike" kern="1200" cap="none" spc="0" normalizeH="0" baseline="30000" noProof="0" dirty="0">
                <a:ln>
                  <a:noFill/>
                </a:ln>
                <a:solidFill>
                  <a:schemeClr val="tx2"/>
                </a:solidFill>
                <a:effectLst/>
                <a:uLnTx/>
                <a:uFillTx/>
                <a:latin typeface="Calibri" panose="020F0502020204030204" pitchFamily="34" charset="0"/>
                <a:cs typeface="Calibri" panose="020F0502020204030204" pitchFamily="34" charset="0"/>
              </a:rPr>
              <a:t>6</a:t>
            </a:r>
          </a:p>
        </p:txBody>
      </p:sp>
      <p:sp>
        <p:nvSpPr>
          <p:cNvPr id="19" name="TextBox 18">
            <a:extLst>
              <a:ext uri="{FF2B5EF4-FFF2-40B4-BE49-F238E27FC236}">
                <a16:creationId xmlns:a16="http://schemas.microsoft.com/office/drawing/2014/main" id="{1753FA10-F50B-860A-2B25-708CA4E1DEFE}"/>
              </a:ext>
            </a:extLst>
          </p:cNvPr>
          <p:cNvSpPr txBox="1"/>
          <p:nvPr/>
        </p:nvSpPr>
        <p:spPr>
          <a:xfrm>
            <a:off x="109603" y="5911306"/>
            <a:ext cx="5246167" cy="461665"/>
          </a:xfrm>
          <a:prstGeom prst="rect">
            <a:avLst/>
          </a:prstGeom>
          <a:noFill/>
        </p:spPr>
        <p:txBody>
          <a:bodyPr wrap="square">
            <a:spAutoFit/>
          </a:bodyPr>
          <a:lstStyle/>
          <a:p>
            <a:r>
              <a:rPr lang="en-US" sz="800" dirty="0"/>
              <a:t>1:  </a:t>
            </a:r>
            <a:r>
              <a:rPr lang="en-US" sz="800" dirty="0">
                <a:hlinkClick r:id="rId7"/>
              </a:rPr>
              <a:t>https://cloud.google.com/blog/products/compute/c3-machine-series-on-intel-sapphire-rapids-now-ga</a:t>
            </a:r>
            <a:endParaRPr lang="en-US" sz="800" dirty="0"/>
          </a:p>
          <a:p>
            <a:r>
              <a:rPr lang="en-US" sz="800" dirty="0"/>
              <a:t>2: </a:t>
            </a:r>
            <a:r>
              <a:rPr lang="en-US" sz="800" dirty="0">
                <a:hlinkClick r:id="rId9"/>
              </a:rPr>
              <a:t>https://www.intel.com/content/www/us/en/content-details/785538/content-details.html</a:t>
            </a:r>
            <a:r>
              <a:rPr lang="en-US" sz="800" dirty="0"/>
              <a:t> </a:t>
            </a:r>
          </a:p>
          <a:p>
            <a:r>
              <a:rPr lang="en-US" sz="800" dirty="0"/>
              <a:t>3:  </a:t>
            </a:r>
            <a:r>
              <a:rPr lang="en-US" sz="800" dirty="0">
                <a:hlinkClick r:id="rId10"/>
              </a:rPr>
              <a:t>https://www.intel.com/content/www/us/en/content-details/791905/content-details.html</a:t>
            </a:r>
            <a:r>
              <a:rPr lang="en-US" sz="800" dirty="0"/>
              <a:t>   </a:t>
            </a:r>
          </a:p>
        </p:txBody>
      </p:sp>
      <p:sp>
        <p:nvSpPr>
          <p:cNvPr id="21" name="TextBox 20">
            <a:extLst>
              <a:ext uri="{FF2B5EF4-FFF2-40B4-BE49-F238E27FC236}">
                <a16:creationId xmlns:a16="http://schemas.microsoft.com/office/drawing/2014/main" id="{C4414C91-58A0-672D-2BDC-14330562CA16}"/>
              </a:ext>
            </a:extLst>
          </p:cNvPr>
          <p:cNvSpPr txBox="1"/>
          <p:nvPr/>
        </p:nvSpPr>
        <p:spPr>
          <a:xfrm>
            <a:off x="5648183" y="5911306"/>
            <a:ext cx="6106884" cy="461665"/>
          </a:xfrm>
          <a:prstGeom prst="rect">
            <a:avLst/>
          </a:prstGeom>
          <a:noFill/>
        </p:spPr>
        <p:txBody>
          <a:bodyPr wrap="square">
            <a:spAutoFit/>
          </a:bodyPr>
          <a:lstStyle/>
          <a:p>
            <a:r>
              <a:rPr lang="en-US" sz="800" dirty="0"/>
              <a:t>4: </a:t>
            </a:r>
            <a:r>
              <a:rPr lang="en-US" sz="800" dirty="0">
                <a:hlinkClick r:id="rId11"/>
              </a:rPr>
              <a:t>https://www.intel.com/content/www/us/en/content-details/787234/content-details.html</a:t>
            </a:r>
            <a:endParaRPr lang="en-US" sz="800" dirty="0"/>
          </a:p>
          <a:p>
            <a:r>
              <a:rPr lang="en-US" sz="800" dirty="0"/>
              <a:t>5: </a:t>
            </a:r>
            <a:r>
              <a:rPr lang="en-US" sz="800" dirty="0">
                <a:hlinkClick r:id="rId12"/>
              </a:rPr>
              <a:t>https://www.intel.com/content/www/us/en/content-details/791476/content-details.htm</a:t>
            </a:r>
            <a:r>
              <a:rPr lang="en-US" sz="800" dirty="0"/>
              <a:t> l</a:t>
            </a:r>
          </a:p>
          <a:p>
            <a:r>
              <a:rPr lang="en-US" sz="800" dirty="0"/>
              <a:t>6:  </a:t>
            </a:r>
            <a:r>
              <a:rPr lang="en-US" sz="800" dirty="0">
                <a:hlinkClick r:id="rId8"/>
              </a:rPr>
              <a:t>https://www.intel.com/content/www/us/en/developer/articles/community/achieve-leading-ai-performance-xeon-processors.html</a:t>
            </a:r>
            <a:r>
              <a:rPr lang="en-US" sz="800" dirty="0"/>
              <a:t> </a:t>
            </a:r>
          </a:p>
        </p:txBody>
      </p:sp>
    </p:spTree>
    <p:extLst>
      <p:ext uri="{BB962C8B-B14F-4D97-AF65-F5344CB8AC3E}">
        <p14:creationId xmlns:p14="http://schemas.microsoft.com/office/powerpoint/2010/main" val="12652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2.xml><?xml version="1.0" encoding="utf-8"?>
<a:theme xmlns:a="http://schemas.openxmlformats.org/drawingml/2006/main" name="Intel 20201029">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theme>
</file>

<file path=ppt/theme/theme3.xml><?xml version="1.0" encoding="utf-8"?>
<a:theme xmlns:a="http://schemas.openxmlformats.org/drawingml/2006/main" name="1_Intel 20201029">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theme>
</file>

<file path=ppt/theme/theme4.xml><?xml version="1.0" encoding="utf-8"?>
<a:theme xmlns:a="http://schemas.openxmlformats.org/drawingml/2006/main" name="Intel_New_Brand">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_New_Brand" id="{E24E77F8-0594-456D-BBB5-32E1FB170B21}" vid="{B3E3EDCE-BD91-4119-96E1-103C36F4944E}"/>
    </a:ext>
  </a:extLst>
</a:theme>
</file>

<file path=ppt/theme/theme5.xml><?xml version="1.0" encoding="utf-8"?>
<a:theme xmlns:a="http://schemas.openxmlformats.org/drawingml/2006/main" name="21_BasicWhite">
  <a:themeElements>
    <a:clrScheme name="Intel2020">
      <a:dk1>
        <a:srgbClr val="000000"/>
      </a:dk1>
      <a:lt1>
        <a:srgbClr val="FFFFFF"/>
      </a:lt1>
      <a:dk2>
        <a:srgbClr val="004A86"/>
      </a:dk2>
      <a:lt2>
        <a:srgbClr val="525252"/>
      </a:lt2>
      <a:accent1>
        <a:srgbClr val="0068B5"/>
      </a:accent1>
      <a:accent2>
        <a:srgbClr val="00C7FD"/>
      </a:accent2>
      <a:accent3>
        <a:srgbClr val="F6CB4B"/>
      </a:accent3>
      <a:accent4>
        <a:srgbClr val="D96930"/>
      </a:accent4>
      <a:accent5>
        <a:srgbClr val="8F5DA2"/>
      </a:accent5>
      <a:accent6>
        <a:srgbClr val="8BAE46"/>
      </a:accent6>
      <a:hlink>
        <a:srgbClr val="0068B5"/>
      </a:hlink>
      <a:folHlink>
        <a:srgbClr val="0068B5"/>
      </a:folHlink>
    </a:clrScheme>
    <a:fontScheme name="Custom 11">
      <a:majorFont>
        <a:latin typeface="Intel Clear Light"/>
        <a:ea typeface="Helvetica Neue"/>
        <a:cs typeface="Helvetica Neue"/>
      </a:majorFont>
      <a:minorFont>
        <a:latin typeface="Intel Clear"/>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12700" cap="flat">
          <a:noFill/>
          <a:miter lim="400000"/>
        </a:ln>
        <a:effectLst/>
        <a:sp3d/>
      </a:spPr>
      <a:bodyPr rot="0" spcFirstLastPara="1" vertOverflow="overflow" horzOverflow="overflow" vert="horz" wrap="square" lIns="38100" tIns="38100" rIns="38100" bIns="38100" numCol="1" spcCol="38100" rtlCol="0" anchor="ctr">
        <a:noAutofit/>
      </a:bodyPr>
      <a:lstStyle>
        <a:defPPr marL="129779" marR="0" indent="0" algn="l" defTabSz="619125" rtl="0" eaLnBrk="1" fontAlgn="auto" latinLnBrk="0" hangingPunct="0">
          <a:lnSpc>
            <a:spcPct val="100000"/>
          </a:lnSpc>
          <a:spcBef>
            <a:spcPts val="0"/>
          </a:spcBef>
          <a:spcAft>
            <a:spcPts val="0"/>
          </a:spcAft>
          <a:buClrTx/>
          <a:buSzTx/>
          <a:buFontTx/>
          <a:buNone/>
          <a:tabLst/>
          <a:defRPr sz="1000" dirty="0">
            <a:solidFill>
              <a:schemeClr val="bg2"/>
            </a:solidFill>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0" tIns="0" rIns="0" bIns="0" numCol="1" spcCol="38100" rtlCol="0" anchor="t" anchorCtr="0">
        <a:spAutoFit/>
      </a:bodyPr>
      <a:lstStyle>
        <a:defPPr marL="0" marR="0" indent="0" algn="l" defTabSz="2438338" rtl="0" fontAlgn="auto" latinLnBrk="0" hangingPunct="0">
          <a:lnSpc>
            <a:spcPct val="100000"/>
          </a:lnSpc>
          <a:spcBef>
            <a:spcPts val="0"/>
          </a:spcBef>
          <a:spcAft>
            <a:spcPts val="0"/>
          </a:spcAft>
          <a:buClrTx/>
          <a:buSzTx/>
          <a:buFontTx/>
          <a:buNone/>
          <a:tabLst/>
          <a:defRPr kumimoji="0" b="0" i="0" u="none" strike="noStrike" cap="none" spc="0" normalizeH="0" baseline="0" dirty="0" err="1" smtClean="0">
            <a:ln>
              <a:noFill/>
            </a:ln>
            <a:solidFill>
              <a:schemeClr val="tx2"/>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BE39DF62-8042-4E4A-B162-148018E323EF}" vid="{52C9C2EA-2BB6-45F0-BBB8-E4A0F37D511C}"/>
    </a:ext>
  </a:extLst>
</a:theme>
</file>

<file path=ppt/theme/theme6.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6640AF60C9AC43A058779153E1F40F" ma:contentTypeVersion="18" ma:contentTypeDescription="Create a new document." ma:contentTypeScope="" ma:versionID="1879e12272e26cf775e916ab282e381d">
  <xsd:schema xmlns:xsd="http://www.w3.org/2001/XMLSchema" xmlns:xs="http://www.w3.org/2001/XMLSchema" xmlns:p="http://schemas.microsoft.com/office/2006/metadata/properties" xmlns:ns3="dc982a58-6eeb-4d10-ac90-c5048f0d63db" xmlns:ns4="e1b75050-0e7e-4445-95eb-ee886ef431d7" targetNamespace="http://schemas.microsoft.com/office/2006/metadata/properties" ma:root="true" ma:fieldsID="573fa7b844b122e0c94052129aa9d3b0" ns3:_="" ns4:_="">
    <xsd:import namespace="dc982a58-6eeb-4d10-ac90-c5048f0d63db"/>
    <xsd:import namespace="e1b75050-0e7e-4445-95eb-ee886ef431d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82a58-6eeb-4d10-ac90-c5048f0d63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b75050-0e7e-4445-95eb-ee886ef431d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c982a58-6eeb-4d10-ac90-c5048f0d63d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6DFA8C-DDA2-4B0F-B32E-F238875447CD}">
  <ds:schemaRefs>
    <ds:schemaRef ds:uri="dc982a58-6eeb-4d10-ac90-c5048f0d63db"/>
    <ds:schemaRef ds:uri="e1b75050-0e7e-4445-95eb-ee886ef431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87B9AE-D33C-468F-9E6B-281C9FE82DF0}">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dcmitype/"/>
    <ds:schemaRef ds:uri="http://www.w3.org/XML/1998/namespace"/>
    <ds:schemaRef ds:uri="dc982a58-6eeb-4d10-ac90-c5048f0d63db"/>
    <ds:schemaRef ds:uri="http://schemas.openxmlformats.org/package/2006/metadata/core-properties"/>
    <ds:schemaRef ds:uri="e1b75050-0e7e-4445-95eb-ee886ef431d7"/>
    <ds:schemaRef ds:uri="http://purl.org/dc/terms/"/>
  </ds:schemaRefs>
</ds:datastoreItem>
</file>

<file path=customXml/itemProps3.xml><?xml version="1.0" encoding="utf-8"?>
<ds:datastoreItem xmlns:ds="http://schemas.openxmlformats.org/officeDocument/2006/customXml" ds:itemID="{0D2C3A3C-576F-4FC6-816E-4EF5F321DBE0}">
  <ds:schemaRefs>
    <ds:schemaRef ds:uri="http://schemas.microsoft.com/sharepoint/v3/contenttype/forms"/>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Brand-ppt-template-kk2</Template>
  <TotalTime>5665</TotalTime>
  <Words>4924</Words>
  <Application>Microsoft Office PowerPoint</Application>
  <PresentationFormat>Widescreen</PresentationFormat>
  <Paragraphs>625</Paragraphs>
  <Slides>36</Slides>
  <Notes>20</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36</vt:i4>
      </vt:variant>
    </vt:vector>
  </HeadingPairs>
  <TitlesOfParts>
    <vt:vector size="62" baseType="lpstr">
      <vt:lpstr>Helvetica</vt:lpstr>
      <vt:lpstr>Roboto</vt:lpstr>
      <vt:lpstr>Google Sans</vt:lpstr>
      <vt:lpstr>IntelOne Text</vt:lpstr>
      <vt:lpstr>Intel Clear Light</vt:lpstr>
      <vt:lpstr>Calibri</vt:lpstr>
      <vt:lpstr>Segoe UI</vt:lpstr>
      <vt:lpstr>Courier New</vt:lpstr>
      <vt:lpstr>Arial Narrow</vt:lpstr>
      <vt:lpstr>IntelOne Display Medium</vt:lpstr>
      <vt:lpstr>IntelOne Display Light</vt:lpstr>
      <vt:lpstr>Arial</vt:lpstr>
      <vt:lpstr>Google Sans Text</vt:lpstr>
      <vt:lpstr>Intel Clear</vt:lpstr>
      <vt:lpstr>Wingdings</vt:lpstr>
      <vt:lpstr>Arial Regular</vt:lpstr>
      <vt:lpstr>Aptos</vt:lpstr>
      <vt:lpstr>Helvetica Neue Medium</vt:lpstr>
      <vt:lpstr>IntelOne Display Regular</vt:lpstr>
      <vt:lpstr>IntelOne Text Light</vt:lpstr>
      <vt:lpstr>Play</vt:lpstr>
      <vt:lpstr>Theme1</vt:lpstr>
      <vt:lpstr>Intel 20201029</vt:lpstr>
      <vt:lpstr>1_Intel 20201029</vt:lpstr>
      <vt:lpstr>Intel_New_Brand</vt:lpstr>
      <vt:lpstr>21_BasicWhite</vt:lpstr>
      <vt:lpstr>PowerPoint Presentation</vt:lpstr>
      <vt:lpstr>PowerPoint Presentation</vt:lpstr>
      <vt:lpstr>Understanding AI Segmentation</vt:lpstr>
      <vt:lpstr>PowerPoint Presentation</vt:lpstr>
      <vt:lpstr>Vertex AI – How Intel Contributes</vt:lpstr>
      <vt:lpstr>Intel®Xeon® Instances Complement GPU and TPU AI Offerings</vt:lpstr>
      <vt:lpstr>PowerPoint Presentation</vt:lpstr>
      <vt:lpstr>Use CPUs Where Availability of GPUs Pricing is Challenging</vt:lpstr>
      <vt:lpstr>Mapping AI Workloads to Intel® Xeon® GCP Instances</vt:lpstr>
      <vt:lpstr>C4 – VMs Based on 5th Gen Intel® Xeon® For your performance-sensitive workloads (game servers, high-traffic web servers, databases) </vt:lpstr>
      <vt:lpstr>Google Cloud C4 Instance Built with 5th Gen Intel® Xeon® Scalable Processors  </vt:lpstr>
      <vt:lpstr>C4 (Emerald Rapids) AI Performance Summary C4-standard (5th Gen Intel Xeon) vs. C3-standard (4th Gen Intel Xeon)</vt:lpstr>
      <vt:lpstr>N4 – VMs Based on 5th Gen Intel® Xeon® For your versatile/flexible workloads focused on cost-optimization</vt:lpstr>
      <vt:lpstr>N4 (Emeralds Rapids) Instance Performance Summary N4-standard (5th Gen Intel® Xeon® Scalable cpu) vs. N2-standard (3rd Gen Intel Xeon Scalable cpu) </vt:lpstr>
      <vt:lpstr>C4/N4 Offers Versatile Computing Solution for AI WL Pipelines</vt:lpstr>
      <vt:lpstr>C3 - Now Generally Available Latest innovations delivering 35% better price/performance vs. prior gen1</vt:lpstr>
      <vt:lpstr>Google Cloud C3 Value Proposition </vt:lpstr>
      <vt:lpstr>PowerPoint Presentation</vt:lpstr>
      <vt:lpstr>PowerPoint Presentation</vt:lpstr>
      <vt:lpstr>Efficient Natural Language Processing on Intel® Xeon® Instances</vt:lpstr>
      <vt:lpstr>SetFit Step-by-Step</vt:lpstr>
      <vt:lpstr>SetFit Few Shot Text Classification</vt:lpstr>
      <vt:lpstr>SetfitABSA  - Fewshot Aspect Based Sentiment Analysis</vt:lpstr>
      <vt:lpstr>PowerPoint Presentation</vt:lpstr>
      <vt:lpstr>Code Generation Performance Improvements:  StarCoder (15B) optimization by 8b/4b quantization and Speculative Decoding (see Jan. 30  blog)</vt:lpstr>
      <vt:lpstr>Leading Video Collaboration Customer using the Full Intel AI Roadmap</vt:lpstr>
      <vt:lpstr>Google Cloud Customer AI Proof Points</vt:lpstr>
      <vt:lpstr>Datatonic Running AI Sustainably with Intel® AMX on GCP</vt:lpstr>
      <vt:lpstr>Summary &amp; Next Steps</vt:lpstr>
      <vt:lpstr>Notices and Disclaimers</vt:lpstr>
      <vt:lpstr>PowerPoint Presentation</vt:lpstr>
      <vt:lpstr>Backup</vt:lpstr>
      <vt:lpstr>Configurations: C4 (Emerald Rapids) Instance Performance Summary </vt:lpstr>
      <vt:lpstr>Configurations: N4 (Emeralds Rapids), N2 (Ice Lake)  and N1(Sky Lake) Integer throughput performance</vt:lpstr>
      <vt:lpstr>Agenda</vt:lpstr>
      <vt:lpstr>Google C4 (Intel® Xeon®) instances for AI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Killeen, Kristine</dc:creator>
  <cp:keywords/>
  <dc:description/>
  <cp:lastModifiedBy>Hetrick, GeoffreyX</cp:lastModifiedBy>
  <cp:revision>4</cp:revision>
  <dcterms:created xsi:type="dcterms:W3CDTF">2020-10-08T23:31:50Z</dcterms:created>
  <dcterms:modified xsi:type="dcterms:W3CDTF">2024-12-18T20:11:36Z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0x010100CF6640AF60C9AC43A058779153E1F40F</vt:lpwstr>
  </property>
</Properties>
</file>